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Masters/slideMaster4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  <p:sldMasterId id="2147483852" r:id="rId2"/>
    <p:sldMasterId id="2147483840" r:id="rId3"/>
    <p:sldMasterId id="2147483827" r:id="rId4"/>
  </p:sldMasterIdLst>
  <p:notesMasterIdLst>
    <p:notesMasterId r:id="rId7"/>
  </p:notesMasterIdLst>
  <p:handoutMasterIdLst>
    <p:handoutMasterId r:id="rId8"/>
  </p:handoutMasterIdLst>
  <p:sldIdLst>
    <p:sldId id="430" r:id="rId5"/>
    <p:sldId id="445" r:id="rId6"/>
  </p:sldIdLst>
  <p:sldSz cx="9144000" cy="6858000" type="screen4x3"/>
  <p:notesSz cx="6808788" cy="99409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6333"/>
    <a:srgbClr val="FF8000"/>
    <a:srgbClr val="4D4D4D"/>
    <a:srgbClr val="9966FF"/>
    <a:srgbClr val="008080"/>
    <a:srgbClr val="F2F2F2"/>
    <a:srgbClr val="E1E0E0"/>
    <a:srgbClr val="E971A4"/>
    <a:srgbClr val="DF2D7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485" autoAdjust="0"/>
    <p:restoredTop sz="96416" autoAdjust="0"/>
  </p:normalViewPr>
  <p:slideViewPr>
    <p:cSldViewPr>
      <p:cViewPr>
        <p:scale>
          <a:sx n="100" d="100"/>
          <a:sy n="100" d="100"/>
        </p:scale>
        <p:origin x="-43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1986" y="-96"/>
      </p:cViewPr>
      <p:guideLst>
        <p:guide orient="horz" pos="3131"/>
        <p:guide pos="2145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BF01EAD-8DC1-4E91-848C-0E1B63B62E49}" type="doc">
      <dgm:prSet loTypeId="urn:microsoft.com/office/officeart/2005/8/layout/targe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95A643C-0513-4DFC-8CFA-3600B1965E04}">
      <dgm:prSet phldrT="[Text]" custT="1"/>
      <dgm:spPr/>
      <dgm:t>
        <a:bodyPr/>
        <a:lstStyle/>
        <a:p>
          <a:endParaRPr lang="en-GB" sz="2800" b="1" dirty="0" smtClean="0">
            <a:solidFill>
              <a:schemeClr val="tx1">
                <a:lumMod val="50000"/>
                <a:lumOff val="50000"/>
              </a:schemeClr>
            </a:solidFill>
            <a:latin typeface="Arial" pitchFamily="34" charset="0"/>
            <a:cs typeface="Arial" pitchFamily="34" charset="0"/>
          </a:endParaRPr>
        </a:p>
        <a:p>
          <a:r>
            <a:rPr lang="en-GB" sz="2800" b="1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rPr>
            <a:t>AMERS</a:t>
          </a:r>
        </a:p>
        <a:p>
          <a:r>
            <a:rPr lang="en-GB" sz="1200" b="1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rPr>
            <a:t>Costa Rica and STL</a:t>
          </a:r>
        </a:p>
        <a:p>
          <a:endParaRPr lang="en-US" sz="1200" b="1" dirty="0">
            <a:solidFill>
              <a:schemeClr val="tx1">
                <a:lumMod val="50000"/>
                <a:lumOff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3C5EC5A5-DECE-47B3-83EF-7CD13B4EA064}" type="parTrans" cxnId="{7C01B017-D219-4173-97C3-942EC66DC72B}">
      <dgm:prSet/>
      <dgm:spPr/>
      <dgm:t>
        <a:bodyPr/>
        <a:lstStyle/>
        <a:p>
          <a:endParaRPr lang="en-US"/>
        </a:p>
      </dgm:t>
    </dgm:pt>
    <dgm:pt modelId="{247FF4FC-A876-4C71-88A0-6234F93F63BF}" type="sibTrans" cxnId="{7C01B017-D219-4173-97C3-942EC66DC72B}">
      <dgm:prSet/>
      <dgm:spPr/>
      <dgm:t>
        <a:bodyPr/>
        <a:lstStyle/>
        <a:p>
          <a:endParaRPr lang="en-US"/>
        </a:p>
      </dgm:t>
    </dgm:pt>
    <dgm:pt modelId="{28EBEF44-4215-4E3A-B680-CEBD5190213C}">
      <dgm:prSet phldrT="[Text]"/>
      <dgm:spPr/>
      <dgm:t>
        <a:bodyPr/>
        <a:lstStyle/>
        <a:p>
          <a:r>
            <a:rPr lang="en-GB" b="1" dirty="0" smtClean="0">
              <a:solidFill>
                <a:schemeClr val="accent2">
                  <a:lumMod val="50000"/>
                </a:schemeClr>
              </a:solidFill>
            </a:rPr>
            <a:t>Learning Manager</a:t>
          </a:r>
          <a:endParaRPr lang="en-US" b="1" dirty="0">
            <a:solidFill>
              <a:schemeClr val="accent2">
                <a:lumMod val="50000"/>
              </a:schemeClr>
            </a:solidFill>
          </a:endParaRPr>
        </a:p>
      </dgm:t>
    </dgm:pt>
    <dgm:pt modelId="{BB2B602E-9E44-4949-93F2-C855574E42FF}" type="parTrans" cxnId="{6C7D71BB-0006-4AD8-B247-EEF5C04A9D9C}">
      <dgm:prSet/>
      <dgm:spPr/>
      <dgm:t>
        <a:bodyPr/>
        <a:lstStyle/>
        <a:p>
          <a:endParaRPr lang="en-US"/>
        </a:p>
      </dgm:t>
    </dgm:pt>
    <dgm:pt modelId="{315FBAB3-9012-4825-BF42-BB0335021BEE}" type="sibTrans" cxnId="{6C7D71BB-0006-4AD8-B247-EEF5C04A9D9C}">
      <dgm:prSet/>
      <dgm:spPr/>
      <dgm:t>
        <a:bodyPr/>
        <a:lstStyle/>
        <a:p>
          <a:endParaRPr lang="en-US"/>
        </a:p>
      </dgm:t>
    </dgm:pt>
    <dgm:pt modelId="{EDAD97F4-FC41-4C6E-9EC5-75F44B08C26E}">
      <dgm:prSet phldrT="[Text]"/>
      <dgm:spPr/>
      <dgm:t>
        <a:bodyPr/>
        <a:lstStyle/>
        <a:p>
          <a:r>
            <a:rPr lang="en-GB" b="1" dirty="0" smtClean="0">
              <a:solidFill>
                <a:schemeClr val="accent2">
                  <a:lumMod val="50000"/>
                </a:schemeClr>
              </a:solidFill>
            </a:rPr>
            <a:t>3 </a:t>
          </a:r>
          <a:r>
            <a:rPr lang="en-GB" b="1" smtClean="0">
              <a:solidFill>
                <a:schemeClr val="accent2">
                  <a:lumMod val="50000"/>
                </a:schemeClr>
              </a:solidFill>
            </a:rPr>
            <a:t>Learning Consultants</a:t>
          </a:r>
          <a:endParaRPr lang="en-US" b="1" dirty="0">
            <a:solidFill>
              <a:schemeClr val="accent2">
                <a:lumMod val="50000"/>
              </a:schemeClr>
            </a:solidFill>
          </a:endParaRPr>
        </a:p>
      </dgm:t>
    </dgm:pt>
    <dgm:pt modelId="{273FE300-4963-4895-8784-29A9A3CCCB5A}" type="parTrans" cxnId="{A2A3C1F2-D2A0-4FD2-B318-A85A887974FC}">
      <dgm:prSet/>
      <dgm:spPr/>
      <dgm:t>
        <a:bodyPr/>
        <a:lstStyle/>
        <a:p>
          <a:endParaRPr lang="en-US"/>
        </a:p>
      </dgm:t>
    </dgm:pt>
    <dgm:pt modelId="{078489E5-E99C-4CC8-81F8-9DDC4CFC9510}" type="sibTrans" cxnId="{A2A3C1F2-D2A0-4FD2-B318-A85A887974FC}">
      <dgm:prSet/>
      <dgm:spPr/>
      <dgm:t>
        <a:bodyPr/>
        <a:lstStyle/>
        <a:p>
          <a:endParaRPr lang="en-US"/>
        </a:p>
      </dgm:t>
    </dgm:pt>
    <dgm:pt modelId="{9200F117-B785-4B37-A4C8-AFB5A6A5697A}">
      <dgm:prSet phldrT="[Text]" custT="1"/>
      <dgm:spPr/>
      <dgm:t>
        <a:bodyPr/>
        <a:lstStyle/>
        <a:p>
          <a:endParaRPr lang="en-GB" sz="2800" b="1" dirty="0" smtClean="0">
            <a:solidFill>
              <a:schemeClr val="tx1">
                <a:lumMod val="50000"/>
                <a:lumOff val="50000"/>
              </a:schemeClr>
            </a:solidFill>
            <a:latin typeface="Arial" pitchFamily="34" charset="0"/>
            <a:cs typeface="Arial" pitchFamily="34" charset="0"/>
          </a:endParaRPr>
        </a:p>
        <a:p>
          <a:r>
            <a:rPr lang="en-GB" sz="2800" b="1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rPr>
            <a:t>EMEA</a:t>
          </a:r>
        </a:p>
        <a:p>
          <a:r>
            <a:rPr lang="en-US" sz="1200" b="1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rPr>
            <a:t>Gdynia/Geneva/London</a:t>
          </a:r>
          <a:endParaRPr lang="en-US" sz="1400" b="1" dirty="0">
            <a:solidFill>
              <a:schemeClr val="tx1">
                <a:lumMod val="50000"/>
                <a:lumOff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847B4B52-C701-48E2-BAEB-374D65F80316}" type="parTrans" cxnId="{1068E9C2-7385-43ED-B045-2F78523D01BE}">
      <dgm:prSet/>
      <dgm:spPr/>
      <dgm:t>
        <a:bodyPr/>
        <a:lstStyle/>
        <a:p>
          <a:endParaRPr lang="en-US"/>
        </a:p>
      </dgm:t>
    </dgm:pt>
    <dgm:pt modelId="{8B9B1ACC-89D0-42EC-8FC9-88563B441B71}" type="sibTrans" cxnId="{1068E9C2-7385-43ED-B045-2F78523D01BE}">
      <dgm:prSet/>
      <dgm:spPr/>
      <dgm:t>
        <a:bodyPr/>
        <a:lstStyle/>
        <a:p>
          <a:endParaRPr lang="en-US"/>
        </a:p>
      </dgm:t>
    </dgm:pt>
    <dgm:pt modelId="{ED044A57-FE0C-4962-AF74-66126B7C21DD}">
      <dgm:prSet phldrT="[Text]"/>
      <dgm:spPr/>
      <dgm:t>
        <a:bodyPr/>
        <a:lstStyle/>
        <a:p>
          <a:r>
            <a:rPr lang="en-GB" b="1" dirty="0" smtClean="0">
              <a:solidFill>
                <a:schemeClr val="accent2">
                  <a:lumMod val="50000"/>
                </a:schemeClr>
              </a:solidFill>
            </a:rPr>
            <a:t>Learning Manager</a:t>
          </a:r>
          <a:endParaRPr lang="en-US" b="1" dirty="0">
            <a:solidFill>
              <a:schemeClr val="accent2">
                <a:lumMod val="50000"/>
              </a:schemeClr>
            </a:solidFill>
          </a:endParaRPr>
        </a:p>
      </dgm:t>
    </dgm:pt>
    <dgm:pt modelId="{D69A17FE-111D-45EC-BE7E-F4A7D4B0D8B9}" type="parTrans" cxnId="{26604132-FF04-433E-9038-FB724EF6DBA4}">
      <dgm:prSet/>
      <dgm:spPr/>
      <dgm:t>
        <a:bodyPr/>
        <a:lstStyle/>
        <a:p>
          <a:endParaRPr lang="en-US"/>
        </a:p>
      </dgm:t>
    </dgm:pt>
    <dgm:pt modelId="{A8912FAB-F3C5-4539-A5BF-46F0F4876C06}" type="sibTrans" cxnId="{26604132-FF04-433E-9038-FB724EF6DBA4}">
      <dgm:prSet/>
      <dgm:spPr/>
      <dgm:t>
        <a:bodyPr/>
        <a:lstStyle/>
        <a:p>
          <a:endParaRPr lang="en-US"/>
        </a:p>
      </dgm:t>
    </dgm:pt>
    <dgm:pt modelId="{DF1EAEBF-1125-466E-B157-E812640B9D02}">
      <dgm:prSet phldrT="[Text]"/>
      <dgm:spPr/>
      <dgm:t>
        <a:bodyPr/>
        <a:lstStyle/>
        <a:p>
          <a:r>
            <a:rPr lang="en-GB" b="1" smtClean="0">
              <a:solidFill>
                <a:schemeClr val="accent2">
                  <a:lumMod val="50000"/>
                </a:schemeClr>
              </a:solidFill>
            </a:rPr>
            <a:t>3 eLearning Developers</a:t>
          </a:r>
          <a:endParaRPr lang="en-US" b="1" dirty="0">
            <a:solidFill>
              <a:schemeClr val="accent2">
                <a:lumMod val="50000"/>
              </a:schemeClr>
            </a:solidFill>
          </a:endParaRPr>
        </a:p>
      </dgm:t>
    </dgm:pt>
    <dgm:pt modelId="{29CE6A8D-DFE9-47DA-8443-5D3DDB9F8877}" type="parTrans" cxnId="{A738DEA4-D564-4557-B7F5-47A438CF6E2A}">
      <dgm:prSet/>
      <dgm:spPr/>
      <dgm:t>
        <a:bodyPr/>
        <a:lstStyle/>
        <a:p>
          <a:endParaRPr lang="en-US"/>
        </a:p>
      </dgm:t>
    </dgm:pt>
    <dgm:pt modelId="{2791CD3E-EBF1-464E-9C34-B75D37B26569}" type="sibTrans" cxnId="{A738DEA4-D564-4557-B7F5-47A438CF6E2A}">
      <dgm:prSet/>
      <dgm:spPr/>
      <dgm:t>
        <a:bodyPr/>
        <a:lstStyle/>
        <a:p>
          <a:endParaRPr lang="en-US"/>
        </a:p>
      </dgm:t>
    </dgm:pt>
    <dgm:pt modelId="{37C3F57C-5325-473F-9EC2-40167F2111B0}">
      <dgm:prSet phldrT="[Text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n-GB" sz="2800" b="1" dirty="0" smtClean="0">
            <a:solidFill>
              <a:schemeClr val="tx1">
                <a:lumMod val="50000"/>
                <a:lumOff val="50000"/>
              </a:schemeClr>
            </a:solidFill>
            <a:latin typeface="Arial" pitchFamily="34" charset="0"/>
            <a:cs typeface="Arial" pitchFamily="34" charset="0"/>
          </a:endParaRP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GB" sz="2800" b="1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rPr>
            <a:t>ASIA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GB" sz="1200" b="1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rPr>
            <a:t>Manila/Sydney/BGL</a:t>
          </a:r>
          <a:endParaRPr lang="en-US" sz="1200" b="1" dirty="0" smtClean="0">
            <a:solidFill>
              <a:schemeClr val="tx1">
                <a:lumMod val="50000"/>
                <a:lumOff val="50000"/>
              </a:schemeClr>
            </a:solidFill>
            <a:latin typeface="Arial" pitchFamily="34" charset="0"/>
            <a:cs typeface="Arial" pitchFamily="34" charset="0"/>
          </a:endParaRPr>
        </a:p>
        <a:p>
          <a:pPr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800" b="1" dirty="0" smtClean="0">
            <a:solidFill>
              <a:schemeClr val="tx1">
                <a:lumMod val="50000"/>
                <a:lumOff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0D1DF997-9D47-4E32-B2F2-6D71E46B370A}" type="parTrans" cxnId="{8CE8F403-A32C-4E7E-94B1-E0D47CDD03B4}">
      <dgm:prSet/>
      <dgm:spPr/>
      <dgm:t>
        <a:bodyPr/>
        <a:lstStyle/>
        <a:p>
          <a:endParaRPr lang="en-US"/>
        </a:p>
      </dgm:t>
    </dgm:pt>
    <dgm:pt modelId="{6F8F1B96-5441-484A-AE12-D8C8FD5948E5}" type="sibTrans" cxnId="{8CE8F403-A32C-4E7E-94B1-E0D47CDD03B4}">
      <dgm:prSet/>
      <dgm:spPr/>
      <dgm:t>
        <a:bodyPr/>
        <a:lstStyle/>
        <a:p>
          <a:endParaRPr lang="en-US"/>
        </a:p>
      </dgm:t>
    </dgm:pt>
    <dgm:pt modelId="{D2172017-FD18-4D56-987C-75A28437CAC0}">
      <dgm:prSet phldrT="[Text]"/>
      <dgm:spPr/>
      <dgm:t>
        <a:bodyPr/>
        <a:lstStyle/>
        <a:p>
          <a:r>
            <a:rPr lang="en-GB" b="1" dirty="0" smtClean="0">
              <a:solidFill>
                <a:schemeClr val="accent2">
                  <a:lumMod val="50000"/>
                </a:schemeClr>
              </a:solidFill>
            </a:rPr>
            <a:t>Learning Manager</a:t>
          </a:r>
          <a:endParaRPr lang="en-US" b="1" dirty="0">
            <a:solidFill>
              <a:schemeClr val="accent2">
                <a:lumMod val="50000"/>
              </a:schemeClr>
            </a:solidFill>
          </a:endParaRPr>
        </a:p>
      </dgm:t>
    </dgm:pt>
    <dgm:pt modelId="{D45C57BA-9E07-4144-8D6C-D2A825782FF6}" type="parTrans" cxnId="{2DFAFCFE-B496-4A83-A820-326CB4FDC4BF}">
      <dgm:prSet/>
      <dgm:spPr/>
      <dgm:t>
        <a:bodyPr/>
        <a:lstStyle/>
        <a:p>
          <a:endParaRPr lang="en-US"/>
        </a:p>
      </dgm:t>
    </dgm:pt>
    <dgm:pt modelId="{493ABE5F-423F-40F9-9B75-2B6043433CED}" type="sibTrans" cxnId="{2DFAFCFE-B496-4A83-A820-326CB4FDC4BF}">
      <dgm:prSet/>
      <dgm:spPr/>
      <dgm:t>
        <a:bodyPr/>
        <a:lstStyle/>
        <a:p>
          <a:endParaRPr lang="en-US"/>
        </a:p>
      </dgm:t>
    </dgm:pt>
    <dgm:pt modelId="{80902398-D4ED-4776-BC48-E2E9CC0A3F12}">
      <dgm:prSet phldrT="[Text]"/>
      <dgm:spPr/>
      <dgm:t>
        <a:bodyPr/>
        <a:lstStyle/>
        <a:p>
          <a:r>
            <a:rPr lang="en-GB" b="1" dirty="0" smtClean="0">
              <a:solidFill>
                <a:schemeClr val="accent2">
                  <a:lumMod val="50000"/>
                </a:schemeClr>
              </a:solidFill>
            </a:rPr>
            <a:t>3 Learning Consultants</a:t>
          </a:r>
          <a:endParaRPr lang="en-US" b="1" dirty="0">
            <a:solidFill>
              <a:schemeClr val="accent2">
                <a:lumMod val="50000"/>
              </a:schemeClr>
            </a:solidFill>
          </a:endParaRPr>
        </a:p>
      </dgm:t>
    </dgm:pt>
    <dgm:pt modelId="{624F8D44-9239-4ADC-8AB3-BA3ED0895C8C}" type="parTrans" cxnId="{00246CE2-DBA8-49A3-972B-B5C72D95BC81}">
      <dgm:prSet/>
      <dgm:spPr/>
      <dgm:t>
        <a:bodyPr/>
        <a:lstStyle/>
        <a:p>
          <a:endParaRPr lang="en-US"/>
        </a:p>
      </dgm:t>
    </dgm:pt>
    <dgm:pt modelId="{2572A65B-2C3A-4676-BB21-3FB2BA555993}" type="sibTrans" cxnId="{00246CE2-DBA8-49A3-972B-B5C72D95BC81}">
      <dgm:prSet/>
      <dgm:spPr/>
      <dgm:t>
        <a:bodyPr/>
        <a:lstStyle/>
        <a:p>
          <a:endParaRPr lang="en-US"/>
        </a:p>
      </dgm:t>
    </dgm:pt>
    <dgm:pt modelId="{51D7AB1B-6FF2-4671-84B6-BEB74AA70EB6}">
      <dgm:prSet phldrT="[Text]"/>
      <dgm:spPr/>
      <dgm:t>
        <a:bodyPr/>
        <a:lstStyle/>
        <a:p>
          <a:r>
            <a:rPr lang="en-GB" b="1" dirty="0" smtClean="0">
              <a:solidFill>
                <a:schemeClr val="accent2">
                  <a:lumMod val="50000"/>
                </a:schemeClr>
              </a:solidFill>
            </a:rPr>
            <a:t>3 </a:t>
          </a:r>
          <a:r>
            <a:rPr lang="en-GB" b="1" smtClean="0">
              <a:solidFill>
                <a:schemeClr val="accent2">
                  <a:lumMod val="50000"/>
                </a:schemeClr>
              </a:solidFill>
            </a:rPr>
            <a:t>Learning Consultants</a:t>
          </a:r>
          <a:endParaRPr lang="en-US" b="1" dirty="0">
            <a:solidFill>
              <a:schemeClr val="accent2">
                <a:lumMod val="50000"/>
              </a:schemeClr>
            </a:solidFill>
          </a:endParaRPr>
        </a:p>
      </dgm:t>
    </dgm:pt>
    <dgm:pt modelId="{30C7A93C-B513-412E-9DCC-8E55569C7613}" type="parTrans" cxnId="{FF350331-2E5A-4A15-AB31-A57D48F46BC7}">
      <dgm:prSet/>
      <dgm:spPr/>
      <dgm:t>
        <a:bodyPr/>
        <a:lstStyle/>
        <a:p>
          <a:endParaRPr lang="en-US"/>
        </a:p>
      </dgm:t>
    </dgm:pt>
    <dgm:pt modelId="{88BC4AB5-C97F-45AB-A1F1-41E55664C883}" type="sibTrans" cxnId="{FF350331-2E5A-4A15-AB31-A57D48F46BC7}">
      <dgm:prSet/>
      <dgm:spPr/>
      <dgm:t>
        <a:bodyPr/>
        <a:lstStyle/>
        <a:p>
          <a:endParaRPr lang="en-US"/>
        </a:p>
      </dgm:t>
    </dgm:pt>
    <dgm:pt modelId="{E630EE99-81C5-4FC8-85E2-A36DCEB23E37}">
      <dgm:prSet phldrT="[Text]"/>
      <dgm:spPr/>
      <dgm:t>
        <a:bodyPr/>
        <a:lstStyle/>
        <a:p>
          <a:r>
            <a:rPr lang="en-GB" b="1" dirty="0" smtClean="0">
              <a:solidFill>
                <a:schemeClr val="accent2">
                  <a:lumMod val="50000"/>
                </a:schemeClr>
              </a:solidFill>
            </a:rPr>
            <a:t> (4 LC BANGALORE)</a:t>
          </a:r>
          <a:endParaRPr lang="en-US" b="1" dirty="0">
            <a:solidFill>
              <a:schemeClr val="accent2">
                <a:lumMod val="50000"/>
              </a:schemeClr>
            </a:solidFill>
          </a:endParaRPr>
        </a:p>
      </dgm:t>
    </dgm:pt>
    <dgm:pt modelId="{002ACDF2-47CD-4481-A0E8-2A61E48A80C1}" type="parTrans" cxnId="{4CFB4B62-8380-421B-B036-271F2D8B96BF}">
      <dgm:prSet/>
      <dgm:spPr/>
      <dgm:t>
        <a:bodyPr/>
        <a:lstStyle/>
        <a:p>
          <a:endParaRPr lang="en-US"/>
        </a:p>
      </dgm:t>
    </dgm:pt>
    <dgm:pt modelId="{90A8363C-8012-4E66-9062-D2ACA8F84365}" type="sibTrans" cxnId="{4CFB4B62-8380-421B-B036-271F2D8B96BF}">
      <dgm:prSet/>
      <dgm:spPr/>
      <dgm:t>
        <a:bodyPr/>
        <a:lstStyle/>
        <a:p>
          <a:endParaRPr lang="en-US"/>
        </a:p>
      </dgm:t>
    </dgm:pt>
    <dgm:pt modelId="{10ADE045-7417-4C6C-ADF0-E667155311C1}" type="pres">
      <dgm:prSet presAssocID="{7BF01EAD-8DC1-4E91-848C-0E1B63B62E49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6DB9945-FA62-45BF-93B7-9A7472312D0C}" type="pres">
      <dgm:prSet presAssocID="{295A643C-0513-4DFC-8CFA-3600B1965E04}" presName="circle1" presStyleLbl="node1" presStyleIdx="0" presStyleCnt="3" custLinFactNeighborX="647" custLinFactNeighborY="-1187"/>
      <dgm:spPr/>
    </dgm:pt>
    <dgm:pt modelId="{C459E3EB-B1F8-4B81-A177-866473B32B24}" type="pres">
      <dgm:prSet presAssocID="{295A643C-0513-4DFC-8CFA-3600B1965E04}" presName="space" presStyleCnt="0"/>
      <dgm:spPr/>
    </dgm:pt>
    <dgm:pt modelId="{6B9EE66F-4AB3-4D44-B9D3-AE25405631CE}" type="pres">
      <dgm:prSet presAssocID="{295A643C-0513-4DFC-8CFA-3600B1965E04}" presName="rect1" presStyleLbl="alignAcc1" presStyleIdx="0" presStyleCnt="3" custScaleY="103938" custLinFactNeighborX="-116" custLinFactNeighborY="782"/>
      <dgm:spPr/>
      <dgm:t>
        <a:bodyPr/>
        <a:lstStyle/>
        <a:p>
          <a:endParaRPr lang="en-US"/>
        </a:p>
      </dgm:t>
    </dgm:pt>
    <dgm:pt modelId="{01BDE906-7136-4D1C-9BD9-46C64ED24347}" type="pres">
      <dgm:prSet presAssocID="{9200F117-B785-4B37-A4C8-AFB5A6A5697A}" presName="vertSpace2" presStyleLbl="node1" presStyleIdx="0" presStyleCnt="3"/>
      <dgm:spPr/>
    </dgm:pt>
    <dgm:pt modelId="{E1E353F3-D1D4-44EB-9346-12D8CC40A1C7}" type="pres">
      <dgm:prSet presAssocID="{9200F117-B785-4B37-A4C8-AFB5A6A5697A}" presName="circle2" presStyleLbl="node1" presStyleIdx="1" presStyleCnt="3" custLinFactNeighborX="-903" custLinFactNeighborY="1611"/>
      <dgm:spPr/>
    </dgm:pt>
    <dgm:pt modelId="{FDA6F3B4-0D30-49E6-9CFB-308FAF127BD6}" type="pres">
      <dgm:prSet presAssocID="{9200F117-B785-4B37-A4C8-AFB5A6A5697A}" presName="rect2" presStyleLbl="alignAcc1" presStyleIdx="1" presStyleCnt="3" custScaleY="94095" custLinFactNeighborX="-116" custLinFactNeighborY="-851"/>
      <dgm:spPr/>
      <dgm:t>
        <a:bodyPr/>
        <a:lstStyle/>
        <a:p>
          <a:endParaRPr lang="en-US"/>
        </a:p>
      </dgm:t>
    </dgm:pt>
    <dgm:pt modelId="{E4FD3434-84A7-4C96-9134-4E65C08FC22A}" type="pres">
      <dgm:prSet presAssocID="{37C3F57C-5325-473F-9EC2-40167F2111B0}" presName="vertSpace3" presStyleLbl="node1" presStyleIdx="1" presStyleCnt="3"/>
      <dgm:spPr/>
    </dgm:pt>
    <dgm:pt modelId="{2648B85E-36EE-4B5F-8B90-C468FE0773FF}" type="pres">
      <dgm:prSet presAssocID="{37C3F57C-5325-473F-9EC2-40167F2111B0}" presName="circle3" presStyleLbl="node1" presStyleIdx="2" presStyleCnt="3" custLinFactNeighborX="-20" custLinFactNeighborY="-789"/>
      <dgm:spPr/>
    </dgm:pt>
    <dgm:pt modelId="{FB3D4AFA-F71E-456D-A3A8-F09ED6CF4D8D}" type="pres">
      <dgm:prSet presAssocID="{37C3F57C-5325-473F-9EC2-40167F2111B0}" presName="rect3" presStyleLbl="alignAcc1" presStyleIdx="2" presStyleCnt="3" custScaleY="140140" custLinFactNeighborX="-116" custLinFactNeighborY="52361"/>
      <dgm:spPr/>
      <dgm:t>
        <a:bodyPr/>
        <a:lstStyle/>
        <a:p>
          <a:endParaRPr lang="en-US"/>
        </a:p>
      </dgm:t>
    </dgm:pt>
    <dgm:pt modelId="{31629D2B-BE7F-4076-AE4A-8F1C3C573871}" type="pres">
      <dgm:prSet presAssocID="{295A643C-0513-4DFC-8CFA-3600B1965E04}" presName="rect1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96B1CA-DEFA-441C-A12A-3456DED8DE85}" type="pres">
      <dgm:prSet presAssocID="{295A643C-0513-4DFC-8CFA-3600B1965E04}" presName="rect1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C726FD-FDED-401D-B598-2C8039D59CA8}" type="pres">
      <dgm:prSet presAssocID="{9200F117-B785-4B37-A4C8-AFB5A6A5697A}" presName="rect2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A04E69-F327-42D1-9D45-2ADA8267A335}" type="pres">
      <dgm:prSet presAssocID="{9200F117-B785-4B37-A4C8-AFB5A6A5697A}" presName="rect2ChTx" presStyleLbl="alignAcc1" presStyleIdx="2" presStyleCnt="3" custLinFactNeighborX="-5733" custLinFactNeighborY="1416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B361D5F-A1E2-4585-B065-7D57024F18DA}" type="pres">
      <dgm:prSet presAssocID="{37C3F57C-5325-473F-9EC2-40167F2111B0}" presName="rect3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F5C128-CEC6-438D-91F3-F5743534907F}" type="pres">
      <dgm:prSet presAssocID="{37C3F57C-5325-473F-9EC2-40167F2111B0}" presName="rect3ChTx" presStyleLbl="alignAcc1" presStyleIdx="2" presStyleCnt="3" custLinFactNeighborX="-9108" custLinFactNeighborY="3885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0A2EBA8-1C94-4853-86BB-14051D91D71D}" type="presOf" srcId="{9200F117-B785-4B37-A4C8-AFB5A6A5697A}" destId="{0FC726FD-FDED-401D-B598-2C8039D59CA8}" srcOrd="1" destOrd="0" presId="urn:microsoft.com/office/officeart/2005/8/layout/target3"/>
    <dgm:cxn modelId="{2E71ED96-6A9B-438B-9188-E7B2C9A9C2D0}" type="presOf" srcId="{37C3F57C-5325-473F-9EC2-40167F2111B0}" destId="{FB3D4AFA-F71E-456D-A3A8-F09ED6CF4D8D}" srcOrd="0" destOrd="0" presId="urn:microsoft.com/office/officeart/2005/8/layout/target3"/>
    <dgm:cxn modelId="{26604132-FF04-433E-9038-FB724EF6DBA4}" srcId="{9200F117-B785-4B37-A4C8-AFB5A6A5697A}" destId="{ED044A57-FE0C-4962-AF74-66126B7C21DD}" srcOrd="0" destOrd="0" parTransId="{D69A17FE-111D-45EC-BE7E-F4A7D4B0D8B9}" sibTransId="{A8912FAB-F3C5-4539-A5BF-46F0F4876C06}"/>
    <dgm:cxn modelId="{8CE8F403-A32C-4E7E-94B1-E0D47CDD03B4}" srcId="{7BF01EAD-8DC1-4E91-848C-0E1B63B62E49}" destId="{37C3F57C-5325-473F-9EC2-40167F2111B0}" srcOrd="2" destOrd="0" parTransId="{0D1DF997-9D47-4E32-B2F2-6D71E46B370A}" sibTransId="{6F8F1B96-5441-484A-AE12-D8C8FD5948E5}"/>
    <dgm:cxn modelId="{6C7D71BB-0006-4AD8-B247-EEF5C04A9D9C}" srcId="{295A643C-0513-4DFC-8CFA-3600B1965E04}" destId="{28EBEF44-4215-4E3A-B680-CEBD5190213C}" srcOrd="0" destOrd="0" parTransId="{BB2B602E-9E44-4949-93F2-C855574E42FF}" sibTransId="{315FBAB3-9012-4825-BF42-BB0335021BEE}"/>
    <dgm:cxn modelId="{055E1A97-16D1-4102-948C-A86CB8551114}" type="presOf" srcId="{EDAD97F4-FC41-4C6E-9EC5-75F44B08C26E}" destId="{8596B1CA-DEFA-441C-A12A-3456DED8DE85}" srcOrd="0" destOrd="1" presId="urn:microsoft.com/office/officeart/2005/8/layout/target3"/>
    <dgm:cxn modelId="{CD1BDB00-CC82-4352-AFF1-48F372FEB20A}" type="presOf" srcId="{51D7AB1B-6FF2-4671-84B6-BEB74AA70EB6}" destId="{E1A04E69-F327-42D1-9D45-2ADA8267A335}" srcOrd="0" destOrd="1" presId="urn:microsoft.com/office/officeart/2005/8/layout/target3"/>
    <dgm:cxn modelId="{C60C3F10-5DA9-4A52-BA77-B77597D2752C}" type="presOf" srcId="{295A643C-0513-4DFC-8CFA-3600B1965E04}" destId="{6B9EE66F-4AB3-4D44-B9D3-AE25405631CE}" srcOrd="0" destOrd="0" presId="urn:microsoft.com/office/officeart/2005/8/layout/target3"/>
    <dgm:cxn modelId="{7C01B017-D219-4173-97C3-942EC66DC72B}" srcId="{7BF01EAD-8DC1-4E91-848C-0E1B63B62E49}" destId="{295A643C-0513-4DFC-8CFA-3600B1965E04}" srcOrd="0" destOrd="0" parTransId="{3C5EC5A5-DECE-47B3-83EF-7CD13B4EA064}" sibTransId="{247FF4FC-A876-4C71-88A0-6234F93F63BF}"/>
    <dgm:cxn modelId="{1068E9C2-7385-43ED-B045-2F78523D01BE}" srcId="{7BF01EAD-8DC1-4E91-848C-0E1B63B62E49}" destId="{9200F117-B785-4B37-A4C8-AFB5A6A5697A}" srcOrd="1" destOrd="0" parTransId="{847B4B52-C701-48E2-BAEB-374D65F80316}" sibTransId="{8B9B1ACC-89D0-42EC-8FC9-88563B441B71}"/>
    <dgm:cxn modelId="{9A0141A7-466B-4D9C-A85A-543FB771761D}" type="presOf" srcId="{295A643C-0513-4DFC-8CFA-3600B1965E04}" destId="{31629D2B-BE7F-4076-AE4A-8F1C3C573871}" srcOrd="1" destOrd="0" presId="urn:microsoft.com/office/officeart/2005/8/layout/target3"/>
    <dgm:cxn modelId="{8719E7BA-9943-4E03-82E0-FABECD35607D}" type="presOf" srcId="{37C3F57C-5325-473F-9EC2-40167F2111B0}" destId="{BB361D5F-A1E2-4585-B065-7D57024F18DA}" srcOrd="1" destOrd="0" presId="urn:microsoft.com/office/officeart/2005/8/layout/target3"/>
    <dgm:cxn modelId="{4CFB4B62-8380-421B-B036-271F2D8B96BF}" srcId="{37C3F57C-5325-473F-9EC2-40167F2111B0}" destId="{E630EE99-81C5-4FC8-85E2-A36DCEB23E37}" srcOrd="2" destOrd="0" parTransId="{002ACDF2-47CD-4481-A0E8-2A61E48A80C1}" sibTransId="{90A8363C-8012-4E66-9062-D2ACA8F84365}"/>
    <dgm:cxn modelId="{00246CE2-DBA8-49A3-972B-B5C72D95BC81}" srcId="{37C3F57C-5325-473F-9EC2-40167F2111B0}" destId="{80902398-D4ED-4776-BC48-E2E9CC0A3F12}" srcOrd="1" destOrd="0" parTransId="{624F8D44-9239-4ADC-8AB3-BA3ED0895C8C}" sibTransId="{2572A65B-2C3A-4676-BB21-3FB2BA555993}"/>
    <dgm:cxn modelId="{FF350331-2E5A-4A15-AB31-A57D48F46BC7}" srcId="{9200F117-B785-4B37-A4C8-AFB5A6A5697A}" destId="{51D7AB1B-6FF2-4671-84B6-BEB74AA70EB6}" srcOrd="1" destOrd="0" parTransId="{30C7A93C-B513-412E-9DCC-8E55569C7613}" sibTransId="{88BC4AB5-C97F-45AB-A1F1-41E55664C883}"/>
    <dgm:cxn modelId="{0CA1EE36-9CAA-471E-998E-04D209974F5D}" type="presOf" srcId="{DF1EAEBF-1125-466E-B157-E812640B9D02}" destId="{E1A04E69-F327-42D1-9D45-2ADA8267A335}" srcOrd="0" destOrd="2" presId="urn:microsoft.com/office/officeart/2005/8/layout/target3"/>
    <dgm:cxn modelId="{A2A3C1F2-D2A0-4FD2-B318-A85A887974FC}" srcId="{295A643C-0513-4DFC-8CFA-3600B1965E04}" destId="{EDAD97F4-FC41-4C6E-9EC5-75F44B08C26E}" srcOrd="1" destOrd="0" parTransId="{273FE300-4963-4895-8784-29A9A3CCCB5A}" sibTransId="{078489E5-E99C-4CC8-81F8-9DDC4CFC9510}"/>
    <dgm:cxn modelId="{1E5AEFB0-9C31-438D-858A-F0121BD42CED}" type="presOf" srcId="{D2172017-FD18-4D56-987C-75A28437CAC0}" destId="{FCF5C128-CEC6-438D-91F3-F5743534907F}" srcOrd="0" destOrd="0" presId="urn:microsoft.com/office/officeart/2005/8/layout/target3"/>
    <dgm:cxn modelId="{D53CD7A1-36B9-4D88-B7CC-2E8437200BE2}" type="presOf" srcId="{80902398-D4ED-4776-BC48-E2E9CC0A3F12}" destId="{FCF5C128-CEC6-438D-91F3-F5743534907F}" srcOrd="0" destOrd="1" presId="urn:microsoft.com/office/officeart/2005/8/layout/target3"/>
    <dgm:cxn modelId="{8C947D20-9B86-454F-BC2C-EEDB777814F4}" type="presOf" srcId="{ED044A57-FE0C-4962-AF74-66126B7C21DD}" destId="{E1A04E69-F327-42D1-9D45-2ADA8267A335}" srcOrd="0" destOrd="0" presId="urn:microsoft.com/office/officeart/2005/8/layout/target3"/>
    <dgm:cxn modelId="{A738DEA4-D564-4557-B7F5-47A438CF6E2A}" srcId="{9200F117-B785-4B37-A4C8-AFB5A6A5697A}" destId="{DF1EAEBF-1125-466E-B157-E812640B9D02}" srcOrd="2" destOrd="0" parTransId="{29CE6A8D-DFE9-47DA-8443-5D3DDB9F8877}" sibTransId="{2791CD3E-EBF1-464E-9C34-B75D37B26569}"/>
    <dgm:cxn modelId="{CC3D23CC-A60D-405B-AE8D-9F62F080A355}" type="presOf" srcId="{7BF01EAD-8DC1-4E91-848C-0E1B63B62E49}" destId="{10ADE045-7417-4C6C-ADF0-E667155311C1}" srcOrd="0" destOrd="0" presId="urn:microsoft.com/office/officeart/2005/8/layout/target3"/>
    <dgm:cxn modelId="{5BAC2123-4CC7-433D-AFAA-8793D637B916}" type="presOf" srcId="{9200F117-B785-4B37-A4C8-AFB5A6A5697A}" destId="{FDA6F3B4-0D30-49E6-9CFB-308FAF127BD6}" srcOrd="0" destOrd="0" presId="urn:microsoft.com/office/officeart/2005/8/layout/target3"/>
    <dgm:cxn modelId="{BB07EB41-CE03-4F37-9DD2-91C62EF6D2FE}" type="presOf" srcId="{28EBEF44-4215-4E3A-B680-CEBD5190213C}" destId="{8596B1CA-DEFA-441C-A12A-3456DED8DE85}" srcOrd="0" destOrd="0" presId="urn:microsoft.com/office/officeart/2005/8/layout/target3"/>
    <dgm:cxn modelId="{67C694EB-085F-4C23-B30C-0896B4B98A0C}" type="presOf" srcId="{E630EE99-81C5-4FC8-85E2-A36DCEB23E37}" destId="{FCF5C128-CEC6-438D-91F3-F5743534907F}" srcOrd="0" destOrd="2" presId="urn:microsoft.com/office/officeart/2005/8/layout/target3"/>
    <dgm:cxn modelId="{2DFAFCFE-B496-4A83-A820-326CB4FDC4BF}" srcId="{37C3F57C-5325-473F-9EC2-40167F2111B0}" destId="{D2172017-FD18-4D56-987C-75A28437CAC0}" srcOrd="0" destOrd="0" parTransId="{D45C57BA-9E07-4144-8D6C-D2A825782FF6}" sibTransId="{493ABE5F-423F-40F9-9B75-2B6043433CED}"/>
    <dgm:cxn modelId="{176748A9-6FA2-484F-B6A8-3F91A532C883}" type="presParOf" srcId="{10ADE045-7417-4C6C-ADF0-E667155311C1}" destId="{C6DB9945-FA62-45BF-93B7-9A7472312D0C}" srcOrd="0" destOrd="0" presId="urn:microsoft.com/office/officeart/2005/8/layout/target3"/>
    <dgm:cxn modelId="{4C29BBBF-E6CA-4CBF-8552-CA9255831EC7}" type="presParOf" srcId="{10ADE045-7417-4C6C-ADF0-E667155311C1}" destId="{C459E3EB-B1F8-4B81-A177-866473B32B24}" srcOrd="1" destOrd="0" presId="urn:microsoft.com/office/officeart/2005/8/layout/target3"/>
    <dgm:cxn modelId="{CEF80BD1-262F-4E52-BD1F-3B2CAB587D52}" type="presParOf" srcId="{10ADE045-7417-4C6C-ADF0-E667155311C1}" destId="{6B9EE66F-4AB3-4D44-B9D3-AE25405631CE}" srcOrd="2" destOrd="0" presId="urn:microsoft.com/office/officeart/2005/8/layout/target3"/>
    <dgm:cxn modelId="{C45C1D16-8FED-4B53-90F6-BF784624EACC}" type="presParOf" srcId="{10ADE045-7417-4C6C-ADF0-E667155311C1}" destId="{01BDE906-7136-4D1C-9BD9-46C64ED24347}" srcOrd="3" destOrd="0" presId="urn:microsoft.com/office/officeart/2005/8/layout/target3"/>
    <dgm:cxn modelId="{2AF23B51-71CC-46ED-994D-C8B3AFBB8338}" type="presParOf" srcId="{10ADE045-7417-4C6C-ADF0-E667155311C1}" destId="{E1E353F3-D1D4-44EB-9346-12D8CC40A1C7}" srcOrd="4" destOrd="0" presId="urn:microsoft.com/office/officeart/2005/8/layout/target3"/>
    <dgm:cxn modelId="{29592747-C340-476B-9E1F-F7F73F429EF5}" type="presParOf" srcId="{10ADE045-7417-4C6C-ADF0-E667155311C1}" destId="{FDA6F3B4-0D30-49E6-9CFB-308FAF127BD6}" srcOrd="5" destOrd="0" presId="urn:microsoft.com/office/officeart/2005/8/layout/target3"/>
    <dgm:cxn modelId="{36F2540E-4113-4C30-A73D-FE0892D831BD}" type="presParOf" srcId="{10ADE045-7417-4C6C-ADF0-E667155311C1}" destId="{E4FD3434-84A7-4C96-9134-4E65C08FC22A}" srcOrd="6" destOrd="0" presId="urn:microsoft.com/office/officeart/2005/8/layout/target3"/>
    <dgm:cxn modelId="{0F52E611-6132-499B-A363-E2CAE74FB2CD}" type="presParOf" srcId="{10ADE045-7417-4C6C-ADF0-E667155311C1}" destId="{2648B85E-36EE-4B5F-8B90-C468FE0773FF}" srcOrd="7" destOrd="0" presId="urn:microsoft.com/office/officeart/2005/8/layout/target3"/>
    <dgm:cxn modelId="{C0DFD8BB-2AD9-4A81-BE25-6219F6E65300}" type="presParOf" srcId="{10ADE045-7417-4C6C-ADF0-E667155311C1}" destId="{FB3D4AFA-F71E-456D-A3A8-F09ED6CF4D8D}" srcOrd="8" destOrd="0" presId="urn:microsoft.com/office/officeart/2005/8/layout/target3"/>
    <dgm:cxn modelId="{59A1D8E8-565B-4BCE-85E3-FD5BA04138CE}" type="presParOf" srcId="{10ADE045-7417-4C6C-ADF0-E667155311C1}" destId="{31629D2B-BE7F-4076-AE4A-8F1C3C573871}" srcOrd="9" destOrd="0" presId="urn:microsoft.com/office/officeart/2005/8/layout/target3"/>
    <dgm:cxn modelId="{C7A76BEB-9F7C-4358-9827-1C0F8E55AB1F}" type="presParOf" srcId="{10ADE045-7417-4C6C-ADF0-E667155311C1}" destId="{8596B1CA-DEFA-441C-A12A-3456DED8DE85}" srcOrd="10" destOrd="0" presId="urn:microsoft.com/office/officeart/2005/8/layout/target3"/>
    <dgm:cxn modelId="{6026DD46-C612-4753-BCF8-DD06C251D1FD}" type="presParOf" srcId="{10ADE045-7417-4C6C-ADF0-E667155311C1}" destId="{0FC726FD-FDED-401D-B598-2C8039D59CA8}" srcOrd="11" destOrd="0" presId="urn:microsoft.com/office/officeart/2005/8/layout/target3"/>
    <dgm:cxn modelId="{2563A1FD-528E-4B9D-AAC4-662D9C10E788}" type="presParOf" srcId="{10ADE045-7417-4C6C-ADF0-E667155311C1}" destId="{E1A04E69-F327-42D1-9D45-2ADA8267A335}" srcOrd="12" destOrd="0" presId="urn:microsoft.com/office/officeart/2005/8/layout/target3"/>
    <dgm:cxn modelId="{06E820BF-A6FD-4F25-9D0B-EDA7C1133622}" type="presParOf" srcId="{10ADE045-7417-4C6C-ADF0-E667155311C1}" destId="{BB361D5F-A1E2-4585-B065-7D57024F18DA}" srcOrd="13" destOrd="0" presId="urn:microsoft.com/office/officeart/2005/8/layout/target3"/>
    <dgm:cxn modelId="{C158843B-F81E-42A4-B47F-E10B411F8811}" type="presParOf" srcId="{10ADE045-7417-4C6C-ADF0-E667155311C1}" destId="{FCF5C128-CEC6-438D-91F3-F5743534907F}" srcOrd="14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6DB9945-FA62-45BF-93B7-9A7472312D0C}">
      <dsp:nvSpPr>
        <dsp:cNvPr id="0" name=""/>
        <dsp:cNvSpPr/>
      </dsp:nvSpPr>
      <dsp:spPr>
        <a:xfrm>
          <a:off x="23664" y="159784"/>
          <a:ext cx="3657600" cy="3657600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9EE66F-4AB3-4D44-B9D3-AE25405631CE}">
      <dsp:nvSpPr>
        <dsp:cNvPr id="0" name=""/>
        <dsp:cNvSpPr/>
      </dsp:nvSpPr>
      <dsp:spPr>
        <a:xfrm>
          <a:off x="1823850" y="159784"/>
          <a:ext cx="4267200" cy="380163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800" b="1" kern="1200" dirty="0" smtClean="0">
            <a:solidFill>
              <a:schemeClr val="tx1">
                <a:lumMod val="50000"/>
                <a:lumOff val="50000"/>
              </a:schemeClr>
            </a:solidFill>
            <a:latin typeface="Arial" pitchFamily="34" charset="0"/>
            <a:cs typeface="Arial" pitchFamily="34" charset="0"/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800" b="1" kern="12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rPr>
            <a:t>AMERS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b="1" kern="12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rPr>
            <a:t>Costa Rica and STL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 dirty="0">
            <a:solidFill>
              <a:schemeClr val="tx1">
                <a:lumMod val="50000"/>
                <a:lumOff val="50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1823850" y="159784"/>
        <a:ext cx="2133600" cy="1140493"/>
      </dsp:txXfrm>
    </dsp:sp>
    <dsp:sp modelId="{E1E353F3-D1D4-44EB-9346-12D8CC40A1C7}">
      <dsp:nvSpPr>
        <dsp:cNvPr id="0" name=""/>
        <dsp:cNvSpPr/>
      </dsp:nvSpPr>
      <dsp:spPr>
        <a:xfrm>
          <a:off x="618612" y="1338782"/>
          <a:ext cx="2377437" cy="2377437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A6F3B4-0D30-49E6-9CFB-308FAF127BD6}">
      <dsp:nvSpPr>
        <dsp:cNvPr id="0" name=""/>
        <dsp:cNvSpPr/>
      </dsp:nvSpPr>
      <dsp:spPr>
        <a:xfrm>
          <a:off x="1823850" y="1350444"/>
          <a:ext cx="4267200" cy="223704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800" b="1" kern="1200" dirty="0" smtClean="0">
            <a:solidFill>
              <a:schemeClr val="tx1">
                <a:lumMod val="50000"/>
                <a:lumOff val="50000"/>
              </a:schemeClr>
            </a:solidFill>
            <a:latin typeface="Arial" pitchFamily="34" charset="0"/>
            <a:cs typeface="Arial" pitchFamily="34" charset="0"/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800" b="1" kern="12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rPr>
            <a:t>EMEA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rPr>
            <a:t>Gdynia/Geneva/London</a:t>
          </a:r>
          <a:endParaRPr lang="en-US" sz="1400" b="1" kern="1200" dirty="0">
            <a:solidFill>
              <a:schemeClr val="tx1">
                <a:lumMod val="50000"/>
                <a:lumOff val="50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1823850" y="1350444"/>
        <a:ext cx="2133600" cy="1032484"/>
      </dsp:txXfrm>
    </dsp:sp>
    <dsp:sp modelId="{2648B85E-36EE-4B5F-8B90-C468FE0773FF}">
      <dsp:nvSpPr>
        <dsp:cNvPr id="0" name=""/>
        <dsp:cNvSpPr/>
      </dsp:nvSpPr>
      <dsp:spPr>
        <a:xfrm>
          <a:off x="1279941" y="2389103"/>
          <a:ext cx="1097278" cy="1097278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3D4AFA-F71E-456D-A3A8-F09ED6CF4D8D}">
      <dsp:nvSpPr>
        <dsp:cNvPr id="0" name=""/>
        <dsp:cNvSpPr/>
      </dsp:nvSpPr>
      <dsp:spPr>
        <a:xfrm>
          <a:off x="1823850" y="2526273"/>
          <a:ext cx="4267200" cy="153772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n-GB" sz="2800" b="1" kern="1200" dirty="0" smtClean="0">
            <a:solidFill>
              <a:schemeClr val="tx1">
                <a:lumMod val="50000"/>
                <a:lumOff val="50000"/>
              </a:schemeClr>
            </a:solidFill>
            <a:latin typeface="Arial" pitchFamily="34" charset="0"/>
            <a:cs typeface="Arial" pitchFamily="34" charset="0"/>
          </a:endParaRP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GB" sz="2800" b="1" kern="12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rPr>
            <a:t>ASIA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GB" sz="1200" b="1" kern="12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rPr>
            <a:t>Manila/Sydney/BGL</a:t>
          </a:r>
          <a:endParaRPr lang="en-US" sz="1200" b="1" kern="1200" dirty="0" smtClean="0">
            <a:solidFill>
              <a:schemeClr val="tx1">
                <a:lumMod val="50000"/>
                <a:lumOff val="50000"/>
              </a:schemeClr>
            </a:solidFill>
            <a:latin typeface="Arial" pitchFamily="34" charset="0"/>
            <a:cs typeface="Arial" pitchFamily="34" charset="0"/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800" b="1" kern="1200" dirty="0" smtClean="0">
            <a:solidFill>
              <a:schemeClr val="tx1">
                <a:lumMod val="50000"/>
                <a:lumOff val="50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1823850" y="2526273"/>
        <a:ext cx="2133600" cy="1537726"/>
      </dsp:txXfrm>
    </dsp:sp>
    <dsp:sp modelId="{8596B1CA-DEFA-441C-A12A-3456DED8DE85}">
      <dsp:nvSpPr>
        <dsp:cNvPr id="0" name=""/>
        <dsp:cNvSpPr/>
      </dsp:nvSpPr>
      <dsp:spPr>
        <a:xfrm>
          <a:off x="3962400" y="203199"/>
          <a:ext cx="2133600" cy="1097282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500" b="1" kern="1200" dirty="0" smtClean="0">
              <a:solidFill>
                <a:schemeClr val="accent2">
                  <a:lumMod val="50000"/>
                </a:schemeClr>
              </a:solidFill>
            </a:rPr>
            <a:t>Learning Manager</a:t>
          </a:r>
          <a:endParaRPr lang="en-US" sz="1500" b="1" kern="1200" dirty="0">
            <a:solidFill>
              <a:schemeClr val="accent2">
                <a:lumMod val="50000"/>
              </a:schemeClr>
            </a:solidFill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500" b="1" kern="1200" dirty="0" smtClean="0">
              <a:solidFill>
                <a:schemeClr val="accent2">
                  <a:lumMod val="50000"/>
                </a:schemeClr>
              </a:solidFill>
            </a:rPr>
            <a:t>3 </a:t>
          </a:r>
          <a:r>
            <a:rPr lang="en-GB" sz="1500" b="1" kern="1200" smtClean="0">
              <a:solidFill>
                <a:schemeClr val="accent2">
                  <a:lumMod val="50000"/>
                </a:schemeClr>
              </a:solidFill>
            </a:rPr>
            <a:t>Learning Consultants</a:t>
          </a:r>
          <a:endParaRPr lang="en-US" sz="1500" b="1" kern="1200" dirty="0">
            <a:solidFill>
              <a:schemeClr val="accent2">
                <a:lumMod val="50000"/>
              </a:schemeClr>
            </a:solidFill>
          </a:endParaRPr>
        </a:p>
      </dsp:txBody>
      <dsp:txXfrm>
        <a:off x="3962400" y="203199"/>
        <a:ext cx="2133600" cy="1097282"/>
      </dsp:txXfrm>
    </dsp:sp>
    <dsp:sp modelId="{E1A04E69-F327-42D1-9D45-2ADA8267A335}">
      <dsp:nvSpPr>
        <dsp:cNvPr id="0" name=""/>
        <dsp:cNvSpPr/>
      </dsp:nvSpPr>
      <dsp:spPr>
        <a:xfrm>
          <a:off x="3840080" y="1455933"/>
          <a:ext cx="2133600" cy="1097278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500" b="1" kern="1200" dirty="0" smtClean="0">
              <a:solidFill>
                <a:schemeClr val="accent2">
                  <a:lumMod val="50000"/>
                </a:schemeClr>
              </a:solidFill>
            </a:rPr>
            <a:t>Learning Manager</a:t>
          </a:r>
          <a:endParaRPr lang="en-US" sz="1500" b="1" kern="1200" dirty="0">
            <a:solidFill>
              <a:schemeClr val="accent2">
                <a:lumMod val="50000"/>
              </a:schemeClr>
            </a:solidFill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500" b="1" kern="1200" dirty="0" smtClean="0">
              <a:solidFill>
                <a:schemeClr val="accent2">
                  <a:lumMod val="50000"/>
                </a:schemeClr>
              </a:solidFill>
            </a:rPr>
            <a:t>3 </a:t>
          </a:r>
          <a:r>
            <a:rPr lang="en-GB" sz="1500" b="1" kern="1200" smtClean="0">
              <a:solidFill>
                <a:schemeClr val="accent2">
                  <a:lumMod val="50000"/>
                </a:schemeClr>
              </a:solidFill>
            </a:rPr>
            <a:t>Learning Consultants</a:t>
          </a:r>
          <a:endParaRPr lang="en-US" sz="1500" b="1" kern="1200" dirty="0">
            <a:solidFill>
              <a:schemeClr val="accent2">
                <a:lumMod val="50000"/>
              </a:schemeClr>
            </a:solidFill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500" b="1" kern="1200" smtClean="0">
              <a:solidFill>
                <a:schemeClr val="accent2">
                  <a:lumMod val="50000"/>
                </a:schemeClr>
              </a:solidFill>
            </a:rPr>
            <a:t>3 eLearning Developers</a:t>
          </a:r>
          <a:endParaRPr lang="en-US" sz="1500" b="1" kern="1200" dirty="0">
            <a:solidFill>
              <a:schemeClr val="accent2">
                <a:lumMod val="50000"/>
              </a:schemeClr>
            </a:solidFill>
          </a:endParaRPr>
        </a:p>
      </dsp:txBody>
      <dsp:txXfrm>
        <a:off x="3840080" y="1455933"/>
        <a:ext cx="2133600" cy="1097278"/>
      </dsp:txXfrm>
    </dsp:sp>
    <dsp:sp modelId="{FCF5C128-CEC6-438D-91F3-F5743534907F}">
      <dsp:nvSpPr>
        <dsp:cNvPr id="0" name=""/>
        <dsp:cNvSpPr/>
      </dsp:nvSpPr>
      <dsp:spPr>
        <a:xfrm>
          <a:off x="3768071" y="2824086"/>
          <a:ext cx="2133600" cy="1097278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500" b="1" kern="1200" dirty="0" smtClean="0">
              <a:solidFill>
                <a:schemeClr val="accent2">
                  <a:lumMod val="50000"/>
                </a:schemeClr>
              </a:solidFill>
            </a:rPr>
            <a:t>Learning Manager</a:t>
          </a:r>
          <a:endParaRPr lang="en-US" sz="1500" b="1" kern="1200" dirty="0">
            <a:solidFill>
              <a:schemeClr val="accent2">
                <a:lumMod val="50000"/>
              </a:schemeClr>
            </a:solidFill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500" b="1" kern="1200" dirty="0" smtClean="0">
              <a:solidFill>
                <a:schemeClr val="accent2">
                  <a:lumMod val="50000"/>
                </a:schemeClr>
              </a:solidFill>
            </a:rPr>
            <a:t>3 Learning Consultants</a:t>
          </a:r>
          <a:endParaRPr lang="en-US" sz="1500" b="1" kern="1200" dirty="0">
            <a:solidFill>
              <a:schemeClr val="accent2">
                <a:lumMod val="50000"/>
              </a:schemeClr>
            </a:solidFill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500" b="1" kern="1200" dirty="0" smtClean="0">
              <a:solidFill>
                <a:schemeClr val="accent2">
                  <a:lumMod val="50000"/>
                </a:schemeClr>
              </a:solidFill>
            </a:rPr>
            <a:t> (4 LC BANGALORE)</a:t>
          </a:r>
          <a:endParaRPr lang="en-US" sz="1500" b="1" kern="1200" dirty="0">
            <a:solidFill>
              <a:schemeClr val="accent2">
                <a:lumMod val="50000"/>
              </a:schemeClr>
            </a:solidFill>
          </a:endParaRPr>
        </a:p>
      </dsp:txBody>
      <dsp:txXfrm>
        <a:off x="3768071" y="2824086"/>
        <a:ext cx="2133600" cy="10972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51162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2DAB70-A980-423B-9E05-0D816EDCE767}" type="datetimeFigureOut">
              <a:rPr lang="en-GB" smtClean="0"/>
              <a:pPr/>
              <a:t>06/06/2017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2450"/>
            <a:ext cx="2951163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6038" y="9442450"/>
            <a:ext cx="2951162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4D8025-7403-4A27-8985-EEE8E432B23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19489606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51162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588EA42-F5F4-4FA9-B194-BB8559CCDB9D}" type="datetimeFigureOut">
              <a:rPr lang="en-US"/>
              <a:pPr>
                <a:defRPr/>
              </a:pPr>
              <a:t>6/6/2017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7288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038" y="4721225"/>
            <a:ext cx="5446712" cy="4473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2450"/>
            <a:ext cx="2951163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6038" y="9442450"/>
            <a:ext cx="2951162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867A6D5-ACAB-4FFC-AFBA-D5F5D4D11B8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652885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867A6D5-ACAB-4FFC-AFBA-D5F5D4D11B86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20750" y="687388"/>
            <a:ext cx="4968875" cy="3727450"/>
          </a:xfrm>
          <a:ln/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baseline="0" dirty="0" smtClean="0">
              <a:latin typeface="Arial" pitchFamily="34" charset="0"/>
            </a:endParaRPr>
          </a:p>
          <a:p>
            <a:endParaRPr lang="en-GB" baseline="0" dirty="0" smtClean="0">
              <a:latin typeface="Arial" pitchFamily="34" charset="0"/>
            </a:endParaRPr>
          </a:p>
          <a:p>
            <a:endParaRPr lang="en-GB" baseline="0" dirty="0" smtClean="0">
              <a:latin typeface="Arial" pitchFamily="34" charset="0"/>
            </a:endParaRPr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7150">
              <a:defRPr/>
            </a:pPr>
            <a:fld id="{CDBAEF64-0763-4645-B356-8F068C153DE3}" type="slidenum">
              <a:rPr lang="en-US" smtClean="0">
                <a:latin typeface="Arial" pitchFamily="34" charset="0"/>
              </a:rPr>
              <a:pPr defTabSz="917150">
                <a:defRPr/>
              </a:pPr>
              <a:t>2</a:t>
            </a:fld>
            <a:endParaRPr lang="en-US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AD83BD-07EC-444B-9EAF-3B17611ACA26}" type="datetimeFigureOut">
              <a:rPr lang="en-US"/>
              <a:pPr>
                <a:defRPr/>
              </a:pPr>
              <a:t>6/6/2017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F8B301-B59C-42B6-B923-16973F055B2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FA2A81-C99A-4B67-B589-DA61B3CDE8C3}" type="datetimeFigureOut">
              <a:rPr lang="en-US"/>
              <a:pPr>
                <a:defRPr/>
              </a:pPr>
              <a:t>6/6/2017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6089AF-3D35-4083-9103-AFBB342A918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164A6-4AE4-499F-88A4-A733187EFFA5}" type="datetimeFigureOut">
              <a:rPr lang="en-US"/>
              <a:pPr>
                <a:defRPr/>
              </a:pPr>
              <a:t>6/6/2017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D11CAA-C958-495F-B5C5-0C7F5C9214B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436F7F35-C94F-4219-B7C6-5D30C2F2B607}" type="datetimeFigureOut">
              <a:rPr lang="en-US"/>
              <a:pPr>
                <a:defRPr/>
              </a:pPr>
              <a:t>6/6/2017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45A3280E-2B15-4BF5-85DB-0931CE65FC0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9E19C2DA-8A3A-4C24-B9AC-84C5A6C93725}" type="datetimeFigureOut">
              <a:rPr lang="en-US"/>
              <a:pPr>
                <a:defRPr/>
              </a:pPr>
              <a:t>6/6/2017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2269024-BEC2-4DE5-9ACE-F31F879BD31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2FAF4247-9666-411D-B2E7-74F3E9980B03}" type="datetimeFigureOut">
              <a:rPr lang="en-US"/>
              <a:pPr>
                <a:defRPr/>
              </a:pPr>
              <a:t>6/6/2017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DB79724-5D20-4BCC-B7DB-A67063B5100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C5BA1062-6DDB-4733-A36C-AD5557AD7342}" type="datetimeFigureOut">
              <a:rPr lang="en-US"/>
              <a:pPr>
                <a:defRPr/>
              </a:pPr>
              <a:t>6/6/2017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CE30154-C3FF-4A81-921A-D64BEFDEDAF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6187253-9726-4133-8F00-B2EEA6B6137B}" type="datetimeFigureOut">
              <a:rPr lang="en-US"/>
              <a:pPr>
                <a:defRPr/>
              </a:pPr>
              <a:t>6/6/2017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1A3EEA14-89A7-45E9-BF29-F5A1A79F442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A8F6630-D6CF-45EB-A9BB-121FAE7DA217}" type="datetimeFigureOut">
              <a:rPr lang="en-US"/>
              <a:pPr>
                <a:defRPr/>
              </a:pPr>
              <a:t>6/6/2017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B6171326-51E4-4379-9CFA-33A683D6338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BFF36F4-F643-4068-B0F2-C3E032E50FF6}" type="datetimeFigureOut">
              <a:rPr lang="en-US"/>
              <a:pPr>
                <a:defRPr/>
              </a:pPr>
              <a:t>6/6/2017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E59DDD7F-49AE-4ADC-BF64-F663F369BC9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13A85734-B3DA-4271-A51B-BE61F78498D0}" type="datetimeFigureOut">
              <a:rPr lang="en-US"/>
              <a:pPr>
                <a:defRPr/>
              </a:pPr>
              <a:t>6/6/2017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10A11C10-2557-433A-BFAF-34F4CF370FD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0FB370-B8F6-414E-9ACC-76B1AC8EA27A}" type="datetimeFigureOut">
              <a:rPr lang="en-US"/>
              <a:pPr>
                <a:defRPr/>
              </a:pPr>
              <a:t>6/6/2017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ACAFB8-1894-4A64-BB7F-52B512659EE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3290B9DB-8296-4561-B097-6026CAA6468D}" type="datetimeFigureOut">
              <a:rPr lang="en-US"/>
              <a:pPr>
                <a:defRPr/>
              </a:pPr>
              <a:t>6/6/2017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A84D5822-C20F-4AEA-8540-47EF8AB9269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DF96D6A8-2EE7-45D3-A220-C2D3F0367659}" type="datetimeFigureOut">
              <a:rPr lang="en-US"/>
              <a:pPr>
                <a:defRPr/>
              </a:pPr>
              <a:t>6/6/2017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E15C5513-2DEE-4643-93F8-D67E56303EA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BDF9DF75-A2AB-48FC-B852-A27244C1F2AB}" type="datetimeFigureOut">
              <a:rPr lang="en-US"/>
              <a:pPr>
                <a:defRPr/>
              </a:pPr>
              <a:t>6/6/2017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3F1E94F4-3010-4385-A8D6-1359F248747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652A5F-16E6-4236-9471-335FD26212DA}" type="datetimeFigureOut">
              <a:rPr lang="en-US"/>
              <a:pPr>
                <a:defRPr/>
              </a:pPr>
              <a:t>6/6/2017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76D93-5BA4-4268-A422-09FDA423ED4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0B6CD2-89EA-4A0E-9934-452DD0071867}" type="datetimeFigureOut">
              <a:rPr lang="en-US"/>
              <a:pPr>
                <a:defRPr/>
              </a:pPr>
              <a:t>6/6/2017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8CADD8-5E17-4B2B-A2D5-499C52BED3F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3DE28D-AC1E-4289-AF08-1662C5DD34FC}" type="datetimeFigureOut">
              <a:rPr lang="en-US"/>
              <a:pPr>
                <a:defRPr/>
              </a:pPr>
              <a:t>6/6/2017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99568A-5A5A-4FA0-BAA6-5D616053AB0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59EF0-10A1-4655-9449-E1A2BE4C090A}" type="datetimeFigureOut">
              <a:rPr lang="en-US"/>
              <a:pPr>
                <a:defRPr/>
              </a:pPr>
              <a:t>6/6/2017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030DF4-C264-4719-91EA-3361A86FA14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FED3A2-F8A6-419A-B84F-1F099DC26782}" type="datetimeFigureOut">
              <a:rPr lang="en-US"/>
              <a:pPr>
                <a:defRPr/>
              </a:pPr>
              <a:t>6/6/2017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3F76E5-1E9F-4EA1-84B9-845538D6780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B181B1-021D-4281-83D9-414BC1A4E1C5}" type="datetimeFigureOut">
              <a:rPr lang="en-US"/>
              <a:pPr>
                <a:defRPr/>
              </a:pPr>
              <a:t>6/6/2017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4C3456-2069-4730-B9C2-56843C77E71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37B89-F79E-430D-B53E-9A581F17416B}" type="datetimeFigureOut">
              <a:rPr lang="en-US"/>
              <a:pPr>
                <a:defRPr/>
              </a:pPr>
              <a:t>6/6/2017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6C2139-8EB5-43CD-8239-B7ED2401E84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CBCBC6-1C5E-49C3-B54B-99FDE916CF20}" type="datetimeFigureOut">
              <a:rPr lang="en-US"/>
              <a:pPr>
                <a:defRPr/>
              </a:pPr>
              <a:t>6/6/2017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B10E7-7FAD-4E17-8B00-47794DA9EFD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1F27F9-C301-4DDD-8CD7-3CBF844DB1F7}" type="datetimeFigureOut">
              <a:rPr lang="en-US"/>
              <a:pPr>
                <a:defRPr/>
              </a:pPr>
              <a:t>6/6/2017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369295-2A1B-488B-99DB-E23401BE726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467D3A-30E5-4800-BDA8-182EB98AB2FC}" type="datetimeFigureOut">
              <a:rPr lang="en-US"/>
              <a:pPr>
                <a:defRPr/>
              </a:pPr>
              <a:t>6/6/2017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655520-C04B-4760-BE71-05342E2A9E4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C8FE79-A85E-4E29-A283-606F742BA518}" type="datetimeFigureOut">
              <a:rPr lang="en-US"/>
              <a:pPr>
                <a:defRPr/>
              </a:pPr>
              <a:t>6/6/2017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4C227-FAD3-40DD-9DA4-B502E139964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B56B75-4438-42FF-81C5-D820B671ABE7}" type="datetimeFigureOut">
              <a:rPr lang="en-US"/>
              <a:pPr>
                <a:defRPr/>
              </a:pPr>
              <a:t>6/6/2017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F3BFFC-9EE7-4A4A-B988-FACD8AFEAB4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633F85-77CE-48BA-B9E3-E94452F5C8BB}" type="datetimeFigureOut">
              <a:rPr lang="en-US"/>
              <a:pPr>
                <a:defRPr/>
              </a:pPr>
              <a:t>6/6/2017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4E21FE-B231-4E92-BFE3-ADC157ED2DB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D37FF4-48B2-499B-8945-D844E98719C6}" type="datetimeFigureOut">
              <a:rPr lang="en-US"/>
              <a:pPr>
                <a:defRPr/>
              </a:pPr>
              <a:t>6/6/2017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AE132F-199D-412B-B14A-55AC4C074FC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1BDCF4-F93E-4D58-8DBB-2D28425EEC0E}" type="datetimeFigureOut">
              <a:rPr lang="en-US"/>
              <a:pPr>
                <a:defRPr/>
              </a:pPr>
              <a:t>6/6/2017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A99405-B3D7-4F40-B384-2D9026AEE0C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498C3F-923E-47CD-917C-C3AF7D06C234}" type="datetimeFigureOut">
              <a:rPr lang="en-US"/>
              <a:pPr>
                <a:defRPr/>
              </a:pPr>
              <a:t>6/6/2017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7DFDD4-E8C8-4E41-91FD-6C37BA16DFC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950E1-D075-479D-8085-CE61B6FF88E2}" type="datetimeFigureOut">
              <a:rPr lang="en-US"/>
              <a:pPr>
                <a:defRPr/>
              </a:pPr>
              <a:t>6/6/2017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43D624-A658-47BD-A87E-9AB6B5AA9AB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A152FA-1C5C-4BBB-A9AE-18D2EC3CB1B8}" type="datetimeFigureOut">
              <a:rPr lang="en-US"/>
              <a:pPr>
                <a:defRPr/>
              </a:pPr>
              <a:t>6/6/2017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FDC71-25DE-4227-99CF-6526B55D957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C3BE76-6840-481F-92A1-6CB91048BBF1}" type="datetimeFigureOut">
              <a:rPr lang="en-US"/>
              <a:pPr>
                <a:defRPr/>
              </a:pPr>
              <a:t>6/6/2017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C02A66-CD89-4D6E-8398-694B9ACB76E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24F04B-2DC3-4800-B7E0-BDEAECDC078D}" type="datetimeFigureOut">
              <a:rPr lang="en-US"/>
              <a:pPr>
                <a:defRPr/>
              </a:pPr>
              <a:t>6/6/2017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91D273-9F66-45BB-8B24-448D7A95D90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ED8C3-B521-44B3-8459-BEF365AEE38C}" type="datetimeFigureOut">
              <a:rPr lang="en-US"/>
              <a:pPr>
                <a:defRPr/>
              </a:pPr>
              <a:t>6/6/2017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908B7F-259A-410F-A65B-32771F51A17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23AFC8-FDCE-4642-984C-4B5E5E1425EC}" type="datetimeFigureOut">
              <a:rPr lang="en-US"/>
              <a:pPr>
                <a:defRPr/>
              </a:pPr>
              <a:t>6/6/2017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91CFF8-365B-4971-B7F7-B28F9B80ACB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604942-826F-4DAB-B1CB-CE442A1350C8}" type="datetimeFigureOut">
              <a:rPr lang="en-US"/>
              <a:pPr>
                <a:defRPr/>
              </a:pPr>
              <a:t>6/6/2017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400B85-7861-4AB5-B46C-200E3B13A96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F70EEE-4E77-4D21-8268-1DC1B1896CB0}" type="datetimeFigureOut">
              <a:rPr lang="en-US"/>
              <a:pPr>
                <a:defRPr/>
              </a:pPr>
              <a:t>6/6/2017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7F8B02-71D8-433D-9801-7D294A41EB2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3F0C13-AEC5-4D15-BCAF-48356819C01A}" type="datetimeFigureOut">
              <a:rPr lang="en-US"/>
              <a:pPr>
                <a:defRPr/>
              </a:pPr>
              <a:t>6/6/2017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921606-4F18-4F02-BB2F-55AC49F7DDE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6E073-D3BC-43B5-AB1B-F20041D08448}" type="datetimeFigureOut">
              <a:rPr lang="en-US"/>
              <a:pPr>
                <a:defRPr/>
              </a:pPr>
              <a:t>6/6/2017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2FBF6C-1612-4B3F-BAE3-8828D57AD63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1F7C6E-EE4C-40F7-AB33-3FC2C7B8716D}" type="datetimeFigureOut">
              <a:rPr lang="en-US"/>
              <a:pPr>
                <a:defRPr/>
              </a:pPr>
              <a:t>6/6/2017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340AB3-8914-457E-AAAA-F5C573ACE03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0B6CB-FC84-493B-8421-B1DBFEE40329}" type="datetimeFigureOut">
              <a:rPr lang="en-US"/>
              <a:pPr>
                <a:defRPr/>
              </a:pPr>
              <a:t>6/6/2017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2855DA-4E2F-497E-ACED-894FE2CCA3A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A4BFED-ADA0-4DE6-95F6-FFCFD97855A4}" type="datetimeFigureOut">
              <a:rPr lang="en-US"/>
              <a:pPr>
                <a:defRPr/>
              </a:pPr>
              <a:t>6/6/2017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451B03-E811-49B7-875C-CDFC6F0ECBF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335A3EBE-16D4-46E9-A8E0-755E78EAF9E1}" type="datetimeFigureOut">
              <a:rPr lang="en-US"/>
              <a:pPr>
                <a:defRPr/>
              </a:pPr>
              <a:t>6/6/2017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8485A182-7AC5-41A4-B1CB-012E45BE065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82" r:id="rId1"/>
    <p:sldLayoutId id="2147484483" r:id="rId2"/>
    <p:sldLayoutId id="2147484484" r:id="rId3"/>
    <p:sldLayoutId id="2147484485" r:id="rId4"/>
    <p:sldLayoutId id="2147484486" r:id="rId5"/>
    <p:sldLayoutId id="2147484487" r:id="rId6"/>
    <p:sldLayoutId id="2147484488" r:id="rId7"/>
    <p:sldLayoutId id="2147484489" r:id="rId8"/>
    <p:sldLayoutId id="2147484490" r:id="rId9"/>
    <p:sldLayoutId id="2147484491" r:id="rId10"/>
    <p:sldLayoutId id="214748449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6"/>
          <p:cNvPicPr>
            <a:picLocks noChangeAspect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164388" y="6308725"/>
            <a:ext cx="1658937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29" r:id="rId1"/>
    <p:sldLayoutId id="2147484530" r:id="rId2"/>
    <p:sldLayoutId id="2147484531" r:id="rId3"/>
    <p:sldLayoutId id="2147484532" r:id="rId4"/>
    <p:sldLayoutId id="2147484533" r:id="rId5"/>
    <p:sldLayoutId id="2147484534" r:id="rId6"/>
    <p:sldLayoutId id="2147484535" r:id="rId7"/>
    <p:sldLayoutId id="2147484536" r:id="rId8"/>
    <p:sldLayoutId id="2147484537" r:id="rId9"/>
    <p:sldLayoutId id="2147484538" r:id="rId10"/>
    <p:sldLayoutId id="214748453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09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F0C18F53-6344-4B4D-8C85-84A26942FE35}" type="datetimeFigureOut">
              <a:rPr lang="en-US"/>
              <a:pPr>
                <a:defRPr/>
              </a:pPr>
              <a:t>6/6/2017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AD26B75-7378-4957-8D89-1367B27B309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93" r:id="rId1"/>
    <p:sldLayoutId id="2147484494" r:id="rId2"/>
    <p:sldLayoutId id="2147484495" r:id="rId3"/>
    <p:sldLayoutId id="2147484496" r:id="rId4"/>
    <p:sldLayoutId id="2147484497" r:id="rId5"/>
    <p:sldLayoutId id="2147484498" r:id="rId6"/>
    <p:sldLayoutId id="2147484499" r:id="rId7"/>
    <p:sldLayoutId id="2147484500" r:id="rId8"/>
    <p:sldLayoutId id="2147484501" r:id="rId9"/>
    <p:sldLayoutId id="2147484502" r:id="rId10"/>
    <p:sldLayoutId id="214748450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12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0B38F2C3-E87E-4860-9D21-7779C2C76346}" type="datetimeFigureOut">
              <a:rPr lang="en-US"/>
              <a:pPr>
                <a:defRPr/>
              </a:pPr>
              <a:t>6/6/2017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EAB24B6F-2AD2-4A44-9B04-8AFF094BA6B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04" r:id="rId1"/>
    <p:sldLayoutId id="2147484505" r:id="rId2"/>
    <p:sldLayoutId id="2147484506" r:id="rId3"/>
    <p:sldLayoutId id="2147484507" r:id="rId4"/>
    <p:sldLayoutId id="2147484508" r:id="rId5"/>
    <p:sldLayoutId id="2147484509" r:id="rId6"/>
    <p:sldLayoutId id="2147484510" r:id="rId7"/>
    <p:sldLayoutId id="2147484511" r:id="rId8"/>
    <p:sldLayoutId id="2147484512" r:id="rId9"/>
    <p:sldLayoutId id="2147484513" r:id="rId10"/>
    <p:sldLayoutId id="214748451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683568" y="260648"/>
            <a:ext cx="7848600" cy="9144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b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GLOBAL L&amp;D ROLES</a:t>
            </a:r>
            <a:endParaRPr lang="en-US" sz="2400" b="1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1" name="Diagram 20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2411760" y="1988840"/>
            <a:ext cx="889987" cy="8771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i="1" dirty="0" smtClean="0">
                <a:solidFill>
                  <a:schemeClr val="bg1"/>
                </a:solidFill>
              </a:rPr>
              <a:t>1 CM</a:t>
            </a:r>
          </a:p>
          <a:p>
            <a:r>
              <a:rPr lang="en-GB" sz="1100" i="1" dirty="0" smtClean="0">
                <a:solidFill>
                  <a:schemeClr val="bg1"/>
                </a:solidFill>
              </a:rPr>
              <a:t>1 US Legal</a:t>
            </a:r>
          </a:p>
          <a:p>
            <a:r>
              <a:rPr lang="en-GB" sz="1100" i="1" dirty="0" smtClean="0">
                <a:solidFill>
                  <a:schemeClr val="bg1"/>
                </a:solidFill>
              </a:rPr>
              <a:t>1 F&amp;R </a:t>
            </a:r>
          </a:p>
          <a:p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2195736" y="3068960"/>
            <a:ext cx="1186543" cy="8771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i="1" smtClean="0">
                <a:solidFill>
                  <a:schemeClr val="bg1"/>
                </a:solidFill>
              </a:rPr>
              <a:t>2 OM </a:t>
            </a:r>
            <a:r>
              <a:rPr lang="en-GB" sz="1100" i="1" dirty="0" smtClean="0">
                <a:solidFill>
                  <a:schemeClr val="bg1"/>
                </a:solidFill>
              </a:rPr>
              <a:t>F&amp;R</a:t>
            </a:r>
          </a:p>
          <a:p>
            <a:r>
              <a:rPr lang="en-GB" sz="1100" i="1" smtClean="0">
                <a:solidFill>
                  <a:schemeClr val="bg1"/>
                </a:solidFill>
              </a:rPr>
              <a:t>1 OM UKI </a:t>
            </a:r>
            <a:r>
              <a:rPr lang="en-GB" sz="1100" i="1" dirty="0" smtClean="0">
                <a:solidFill>
                  <a:schemeClr val="bg1"/>
                </a:solidFill>
              </a:rPr>
              <a:t>Legal</a:t>
            </a:r>
          </a:p>
          <a:p>
            <a:r>
              <a:rPr lang="en-GB" sz="1100" i="1" smtClean="0">
                <a:solidFill>
                  <a:schemeClr val="bg1"/>
                </a:solidFill>
              </a:rPr>
              <a:t>3 eLearning </a:t>
            </a:r>
            <a:endParaRPr lang="en-GB" sz="1100" i="1" dirty="0" smtClean="0">
              <a:solidFill>
                <a:schemeClr val="bg1"/>
              </a:solidFill>
            </a:endParaRPr>
          </a:p>
          <a:p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2339752" y="4005064"/>
            <a:ext cx="849913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GB" sz="1100" i="1" dirty="0" smtClean="0">
                <a:solidFill>
                  <a:schemeClr val="bg1"/>
                </a:solidFill>
              </a:rPr>
              <a:t>1 CM</a:t>
            </a:r>
          </a:p>
          <a:p>
            <a:pPr marL="228600" indent="-228600"/>
            <a:r>
              <a:rPr lang="en-GB" sz="1100" i="1" dirty="0" smtClean="0">
                <a:solidFill>
                  <a:schemeClr val="bg1"/>
                </a:solidFill>
              </a:rPr>
              <a:t>1 UKI</a:t>
            </a:r>
          </a:p>
          <a:p>
            <a:pPr marL="228600" indent="-228600"/>
            <a:r>
              <a:rPr lang="en-GB" sz="1100" i="1" dirty="0" smtClean="0">
                <a:solidFill>
                  <a:schemeClr val="bg1"/>
                </a:solidFill>
              </a:rPr>
              <a:t>5 OM F&amp;R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23528" y="5517232"/>
            <a:ext cx="52036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en-GB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20 Globally based roles</a:t>
            </a:r>
          </a:p>
          <a:p>
            <a:pPr lvl="0" algn="ctr"/>
            <a:r>
              <a:rPr lang="en-GB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All roles are regionally based but support Global training </a:t>
            </a:r>
          </a:p>
          <a:p>
            <a:pPr lvl="0" algn="ctr"/>
            <a:r>
              <a:rPr lang="en-GB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and project training support – </a:t>
            </a:r>
            <a:r>
              <a:rPr lang="en-GB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eLearning  developers – Global</a:t>
            </a:r>
          </a:p>
        </p:txBody>
      </p:sp>
    </p:spTree>
    <p:extLst>
      <p:ext uri="{BB962C8B-B14F-4D97-AF65-F5344CB8AC3E}">
        <p14:creationId xmlns="" xmlns:p14="http://schemas.microsoft.com/office/powerpoint/2010/main" val="1163990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5"/>
          <p:cNvSpPr>
            <a:spLocks noChangeArrowheads="1"/>
          </p:cNvSpPr>
          <p:nvPr/>
        </p:nvSpPr>
        <p:spPr bwMode="auto">
          <a:xfrm>
            <a:off x="0" y="1556792"/>
            <a:ext cx="8737600" cy="5105400"/>
          </a:xfrm>
          <a:prstGeom prst="rect">
            <a:avLst/>
          </a:prstGeom>
          <a:solidFill>
            <a:schemeClr val="bg1"/>
          </a:solidFill>
          <a:ln w="9525" algn="ctr">
            <a:noFill/>
            <a:prstDash val="sysDot"/>
            <a:round/>
            <a:headEnd/>
            <a:tailEnd/>
          </a:ln>
        </p:spPr>
        <p:txBody>
          <a:bodyPr lIns="0" tIns="0" rIns="182880" bIns="0"/>
          <a:lstStyle/>
          <a:p>
            <a:pPr algn="ctr">
              <a:spcBef>
                <a:spcPct val="50000"/>
              </a:spcBef>
            </a:pPr>
            <a:endParaRPr lang="en-GB" dirty="0"/>
          </a:p>
        </p:txBody>
      </p:sp>
      <p:sp>
        <p:nvSpPr>
          <p:cNvPr id="64516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03C261D-9AFA-4DF7-9D2D-3D3F313734C7}" type="slidenum">
              <a:rPr lang="en-US" smtClean="0">
                <a:latin typeface="Arial" pitchFamily="34" charset="0"/>
              </a:rPr>
              <a:pPr>
                <a:defRPr/>
              </a:pPr>
              <a:t>2</a:t>
            </a:fld>
            <a:endParaRPr lang="en-US" dirty="0" smtClean="0">
              <a:latin typeface="Arial" pitchFamily="34" charset="0"/>
            </a:endParaRPr>
          </a:p>
        </p:txBody>
      </p:sp>
      <p:pic>
        <p:nvPicPr>
          <p:cNvPr id="28677" name="Picture 8" descr="BlankMap-Worl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12776"/>
            <a:ext cx="9144000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331640" y="2924944"/>
            <a:ext cx="1102499" cy="263543"/>
          </a:xfrm>
          <a:prstGeom prst="rect">
            <a:avLst/>
          </a:prstGeom>
          <a:solidFill>
            <a:schemeClr val="accent1"/>
          </a:solidFill>
          <a:ln w="9525" algn="ctr">
            <a:noFill/>
            <a:prstDash val="sysDot"/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lIns="0" tIns="0" rIns="0" bIns="0" anchor="ctr"/>
          <a:lstStyle/>
          <a:p>
            <a:pPr algn="ctr">
              <a:spcBef>
                <a:spcPct val="50000"/>
              </a:spcBef>
              <a:defRPr/>
            </a:pPr>
            <a:r>
              <a:rPr lang="en-US" sz="1200" dirty="0">
                <a:solidFill>
                  <a:schemeClr val="bg1"/>
                </a:solidFill>
                <a:latin typeface="Arial" charset="0"/>
                <a:cs typeface="+mn-cs"/>
              </a:rPr>
              <a:t>St. </a:t>
            </a:r>
            <a:r>
              <a:rPr lang="en-US" sz="1200" dirty="0" smtClean="0">
                <a:solidFill>
                  <a:schemeClr val="bg1"/>
                </a:solidFill>
                <a:latin typeface="Arial" charset="0"/>
                <a:cs typeface="+mn-cs"/>
              </a:rPr>
              <a:t>Louis(110)  </a:t>
            </a:r>
            <a:endParaRPr lang="en-US" sz="1200" dirty="0">
              <a:solidFill>
                <a:schemeClr val="bg1"/>
              </a:solidFill>
              <a:latin typeface="Arial" charset="0"/>
              <a:cs typeface="+mn-cs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7092280" y="5445224"/>
            <a:ext cx="1182010" cy="287339"/>
          </a:xfrm>
          <a:prstGeom prst="rect">
            <a:avLst/>
          </a:prstGeom>
          <a:solidFill>
            <a:schemeClr val="accent1"/>
          </a:solidFill>
          <a:ln w="9525" algn="ctr">
            <a:noFill/>
            <a:prstDash val="sysDot"/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lIns="0" tIns="0" rIns="0" bIns="0" anchor="ctr"/>
          <a:lstStyle/>
          <a:p>
            <a:pPr algn="ctr">
              <a:spcBef>
                <a:spcPct val="50000"/>
              </a:spcBef>
              <a:defRPr/>
            </a:pPr>
            <a:r>
              <a:rPr lang="en-US" sz="1200" dirty="0" smtClean="0">
                <a:solidFill>
                  <a:schemeClr val="bg1"/>
                </a:solidFill>
                <a:latin typeface="Arial" charset="0"/>
                <a:cs typeface="+mn-cs"/>
              </a:rPr>
              <a:t>Sydn</a:t>
            </a:r>
            <a:r>
              <a:rPr lang="en-US" sz="1200" dirty="0" smtClean="0">
                <a:solidFill>
                  <a:schemeClr val="bg1"/>
                </a:solidFill>
                <a:cs typeface="+mn-cs"/>
              </a:rPr>
              <a:t>e</a:t>
            </a:r>
            <a:r>
              <a:rPr lang="en-US" sz="1200" dirty="0" smtClean="0">
                <a:solidFill>
                  <a:schemeClr val="bg1"/>
                </a:solidFill>
                <a:latin typeface="Arial" charset="0"/>
                <a:cs typeface="+mn-cs"/>
              </a:rPr>
              <a:t>y (</a:t>
            </a:r>
            <a:r>
              <a:rPr lang="en-US" sz="1200" dirty="0" smtClean="0">
                <a:solidFill>
                  <a:schemeClr val="bg1"/>
                </a:solidFill>
                <a:cs typeface="+mn-cs"/>
              </a:rPr>
              <a:t>105</a:t>
            </a:r>
            <a:r>
              <a:rPr lang="en-US" sz="1200" dirty="0" smtClean="0">
                <a:solidFill>
                  <a:schemeClr val="bg1"/>
                </a:solidFill>
                <a:latin typeface="Arial" charset="0"/>
                <a:cs typeface="+mn-cs"/>
              </a:rPr>
              <a:t>)  </a:t>
            </a:r>
            <a:endParaRPr lang="en-US" sz="1200" dirty="0">
              <a:solidFill>
                <a:schemeClr val="bg1"/>
              </a:solidFill>
              <a:latin typeface="Arial" charset="0"/>
              <a:cs typeface="+mn-cs"/>
            </a:endParaRPr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3131840" y="2348880"/>
            <a:ext cx="936104" cy="258283"/>
          </a:xfrm>
          <a:prstGeom prst="rect">
            <a:avLst/>
          </a:prstGeom>
          <a:solidFill>
            <a:schemeClr val="accent1"/>
          </a:solidFill>
          <a:ln w="9525" algn="ctr">
            <a:noFill/>
            <a:prstDash val="sysDot"/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lIns="0" tIns="0" rIns="0" bIns="0" anchor="ctr"/>
          <a:lstStyle/>
          <a:p>
            <a:pPr algn="ctr">
              <a:spcBef>
                <a:spcPct val="50000"/>
              </a:spcBef>
              <a:defRPr/>
            </a:pPr>
            <a:r>
              <a:rPr lang="en-US" sz="1200" dirty="0" smtClean="0">
                <a:solidFill>
                  <a:schemeClr val="bg1"/>
                </a:solidFill>
                <a:latin typeface="Arial" charset="0"/>
                <a:cs typeface="+mn-cs"/>
              </a:rPr>
              <a:t>London (102)</a:t>
            </a:r>
            <a:endParaRPr lang="en-US" sz="1200" dirty="0">
              <a:solidFill>
                <a:schemeClr val="bg1"/>
              </a:solidFill>
              <a:latin typeface="Arial" charset="0"/>
              <a:cs typeface="+mn-cs"/>
            </a:endParaRPr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5508104" y="3717032"/>
            <a:ext cx="1302765" cy="244442"/>
          </a:xfrm>
          <a:prstGeom prst="rect">
            <a:avLst/>
          </a:prstGeom>
          <a:solidFill>
            <a:schemeClr val="accent1"/>
          </a:solidFill>
          <a:ln w="9525" algn="ctr">
            <a:noFill/>
            <a:prstDash val="sysDot"/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lIns="0" tIns="0" rIns="0" bIns="0" anchor="ctr"/>
          <a:lstStyle/>
          <a:p>
            <a:pPr algn="ctr">
              <a:spcBef>
                <a:spcPct val="50000"/>
              </a:spcBef>
              <a:defRPr/>
            </a:pPr>
            <a:r>
              <a:rPr lang="en-US" sz="1200" dirty="0" smtClean="0">
                <a:solidFill>
                  <a:schemeClr val="bg1"/>
                </a:solidFill>
                <a:latin typeface="Arial" charset="0"/>
                <a:cs typeface="+mn-cs"/>
              </a:rPr>
              <a:t>Bangalore (</a:t>
            </a:r>
            <a:r>
              <a:rPr lang="en-US" sz="1200" dirty="0" smtClean="0">
                <a:solidFill>
                  <a:schemeClr val="bg1"/>
                </a:solidFill>
                <a:cs typeface="+mn-cs"/>
              </a:rPr>
              <a:t>336</a:t>
            </a:r>
            <a:r>
              <a:rPr lang="en-US" sz="1200" dirty="0" smtClean="0">
                <a:solidFill>
                  <a:schemeClr val="bg1"/>
                </a:solidFill>
                <a:latin typeface="Arial" charset="0"/>
                <a:cs typeface="+mn-cs"/>
              </a:rPr>
              <a:t>) </a:t>
            </a:r>
            <a:endParaRPr lang="en-US" sz="1200" dirty="0">
              <a:solidFill>
                <a:schemeClr val="bg1"/>
              </a:solidFill>
              <a:latin typeface="Arial" charset="0"/>
              <a:cs typeface="+mn-cs"/>
            </a:endParaRPr>
          </a:p>
        </p:txBody>
      </p:sp>
      <p:sp>
        <p:nvSpPr>
          <p:cNvPr id="26" name="Rectangle 6"/>
          <p:cNvSpPr>
            <a:spLocks noChangeArrowheads="1"/>
          </p:cNvSpPr>
          <p:nvPr/>
        </p:nvSpPr>
        <p:spPr bwMode="auto">
          <a:xfrm>
            <a:off x="1835696" y="3933056"/>
            <a:ext cx="1102499" cy="263543"/>
          </a:xfrm>
          <a:prstGeom prst="rect">
            <a:avLst/>
          </a:prstGeom>
          <a:solidFill>
            <a:schemeClr val="accent1"/>
          </a:solidFill>
          <a:ln w="9525" algn="ctr">
            <a:noFill/>
            <a:prstDash val="sysDot"/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lIns="0" tIns="0" rIns="0" bIns="0" anchor="ctr"/>
          <a:lstStyle/>
          <a:p>
            <a:pPr algn="ctr">
              <a:spcBef>
                <a:spcPct val="50000"/>
              </a:spcBef>
              <a:defRPr/>
            </a:pPr>
            <a:r>
              <a:rPr lang="en-US" sz="1200" dirty="0" smtClean="0">
                <a:solidFill>
                  <a:schemeClr val="bg1"/>
                </a:solidFill>
                <a:latin typeface="Arial" charset="0"/>
                <a:cs typeface="+mn-cs"/>
              </a:rPr>
              <a:t>Costa Rica(152)</a:t>
            </a:r>
            <a:r>
              <a:rPr lang="en-US" sz="1200" dirty="0" smtClean="0">
                <a:solidFill>
                  <a:schemeClr val="bg1"/>
                </a:solidFill>
                <a:cs typeface="+mn-cs"/>
              </a:rPr>
              <a:t> </a:t>
            </a:r>
            <a:endParaRPr lang="en-US" sz="1200" dirty="0">
              <a:solidFill>
                <a:schemeClr val="bg1"/>
              </a:solidFill>
              <a:latin typeface="Arial" charset="0"/>
              <a:cs typeface="+mn-cs"/>
            </a:endParaRPr>
          </a:p>
        </p:txBody>
      </p:sp>
      <p:sp>
        <p:nvSpPr>
          <p:cNvPr id="27" name="Rectangle 6"/>
          <p:cNvSpPr>
            <a:spLocks noChangeArrowheads="1"/>
          </p:cNvSpPr>
          <p:nvPr/>
        </p:nvSpPr>
        <p:spPr bwMode="auto">
          <a:xfrm>
            <a:off x="6804248" y="4005064"/>
            <a:ext cx="1102499" cy="263543"/>
          </a:xfrm>
          <a:prstGeom prst="rect">
            <a:avLst/>
          </a:prstGeom>
          <a:solidFill>
            <a:schemeClr val="accent1"/>
          </a:solidFill>
          <a:ln w="9525" algn="ctr">
            <a:noFill/>
            <a:prstDash val="sysDot"/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lIns="0" tIns="0" rIns="0" bIns="0" anchor="ctr"/>
          <a:lstStyle/>
          <a:p>
            <a:pPr algn="ctr">
              <a:spcBef>
                <a:spcPct val="50000"/>
              </a:spcBef>
              <a:defRPr/>
            </a:pPr>
            <a:r>
              <a:rPr lang="en-GB" sz="1200" dirty="0" smtClean="0">
                <a:solidFill>
                  <a:schemeClr val="bg1"/>
                </a:solidFill>
                <a:latin typeface="Arial" charset="0"/>
                <a:cs typeface="+mn-cs"/>
              </a:rPr>
              <a:t>Manila (</a:t>
            </a:r>
            <a:r>
              <a:rPr lang="en-GB" sz="1200" dirty="0" smtClean="0">
                <a:solidFill>
                  <a:schemeClr val="bg1"/>
                </a:solidFill>
                <a:cs typeface="+mn-cs"/>
              </a:rPr>
              <a:t>94</a:t>
            </a:r>
            <a:r>
              <a:rPr lang="en-GB" sz="1200" dirty="0" smtClean="0">
                <a:solidFill>
                  <a:schemeClr val="bg1"/>
                </a:solidFill>
                <a:latin typeface="Arial" charset="0"/>
                <a:cs typeface="+mn-cs"/>
              </a:rPr>
              <a:t>)</a:t>
            </a:r>
            <a:endParaRPr lang="en-US" sz="1200" dirty="0">
              <a:solidFill>
                <a:schemeClr val="bg1"/>
              </a:solidFill>
              <a:latin typeface="Arial" charset="0"/>
              <a:cs typeface="+mn-cs"/>
            </a:endParaRPr>
          </a:p>
        </p:txBody>
      </p:sp>
      <p:sp>
        <p:nvSpPr>
          <p:cNvPr id="28" name="Rectangle 6"/>
          <p:cNvSpPr>
            <a:spLocks noChangeArrowheads="1"/>
          </p:cNvSpPr>
          <p:nvPr/>
        </p:nvSpPr>
        <p:spPr bwMode="auto">
          <a:xfrm>
            <a:off x="4427984" y="2132856"/>
            <a:ext cx="936103" cy="263543"/>
          </a:xfrm>
          <a:prstGeom prst="rect">
            <a:avLst/>
          </a:prstGeom>
          <a:solidFill>
            <a:schemeClr val="accent1"/>
          </a:solidFill>
          <a:ln w="9525" algn="ctr">
            <a:noFill/>
            <a:prstDash val="sysDot"/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lIns="0" tIns="0" rIns="0" bIns="0" anchor="ctr"/>
          <a:lstStyle/>
          <a:p>
            <a:pPr algn="ctr">
              <a:spcBef>
                <a:spcPct val="50000"/>
              </a:spcBef>
              <a:defRPr/>
            </a:pPr>
            <a:r>
              <a:rPr lang="en-US" sz="1200" dirty="0" smtClean="0">
                <a:solidFill>
                  <a:schemeClr val="bg1"/>
                </a:solidFill>
                <a:latin typeface="Arial" charset="0"/>
                <a:cs typeface="+mn-cs"/>
              </a:rPr>
              <a:t>Gdynia (</a:t>
            </a:r>
            <a:r>
              <a:rPr lang="en-US" sz="1200" dirty="0" smtClean="0">
                <a:solidFill>
                  <a:schemeClr val="bg1"/>
                </a:solidFill>
                <a:cs typeface="+mn-cs"/>
              </a:rPr>
              <a:t>59</a:t>
            </a:r>
            <a:r>
              <a:rPr lang="en-US" sz="1200" dirty="0" smtClean="0">
                <a:solidFill>
                  <a:schemeClr val="bg1"/>
                </a:solidFill>
                <a:latin typeface="Arial" charset="0"/>
                <a:cs typeface="+mn-cs"/>
              </a:rPr>
              <a:t>)  </a:t>
            </a:r>
            <a:endParaRPr lang="en-US" sz="1200" dirty="0">
              <a:solidFill>
                <a:schemeClr val="bg1"/>
              </a:solidFill>
              <a:latin typeface="Arial" charset="0"/>
              <a:cs typeface="+mn-cs"/>
            </a:endParaRPr>
          </a:p>
        </p:txBody>
      </p:sp>
      <p:sp>
        <p:nvSpPr>
          <p:cNvPr id="34" name="Rectangle 11"/>
          <p:cNvSpPr>
            <a:spLocks noChangeArrowheads="1"/>
          </p:cNvSpPr>
          <p:nvPr/>
        </p:nvSpPr>
        <p:spPr bwMode="auto">
          <a:xfrm>
            <a:off x="4932040" y="3356992"/>
            <a:ext cx="792088" cy="300242"/>
          </a:xfrm>
          <a:prstGeom prst="rect">
            <a:avLst/>
          </a:prstGeom>
          <a:solidFill>
            <a:schemeClr val="accent1"/>
          </a:solidFill>
          <a:ln w="9525" algn="ctr">
            <a:noFill/>
            <a:prstDash val="sysDot"/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lIns="0" tIns="0" rIns="0" bIns="0" anchor="ctr"/>
          <a:lstStyle/>
          <a:p>
            <a:pPr algn="ctr">
              <a:spcBef>
                <a:spcPct val="50000"/>
              </a:spcBef>
              <a:defRPr/>
            </a:pPr>
            <a:r>
              <a:rPr lang="en-US" sz="1200" dirty="0" smtClean="0">
                <a:solidFill>
                  <a:schemeClr val="bg1"/>
                </a:solidFill>
                <a:cs typeface="+mn-cs"/>
              </a:rPr>
              <a:t>Dubai(15) </a:t>
            </a:r>
            <a:r>
              <a:rPr lang="en-US" sz="1200" dirty="0" smtClean="0">
                <a:solidFill>
                  <a:schemeClr val="bg1"/>
                </a:solidFill>
                <a:latin typeface="Arial" charset="0"/>
                <a:cs typeface="+mn-cs"/>
              </a:rPr>
              <a:t> </a:t>
            </a:r>
            <a:endParaRPr lang="en-US" sz="1200" dirty="0">
              <a:solidFill>
                <a:schemeClr val="bg1"/>
              </a:solidFill>
              <a:latin typeface="Arial" charset="0"/>
              <a:cs typeface="+mn-cs"/>
            </a:endParaRPr>
          </a:p>
        </p:txBody>
      </p:sp>
      <p:sp>
        <p:nvSpPr>
          <p:cNvPr id="35" name="Rectangle 6"/>
          <p:cNvSpPr>
            <a:spLocks noChangeArrowheads="1"/>
          </p:cNvSpPr>
          <p:nvPr/>
        </p:nvSpPr>
        <p:spPr bwMode="auto">
          <a:xfrm>
            <a:off x="1547664" y="2348880"/>
            <a:ext cx="936104" cy="263543"/>
          </a:xfrm>
          <a:prstGeom prst="rect">
            <a:avLst/>
          </a:prstGeom>
          <a:solidFill>
            <a:schemeClr val="accent1"/>
          </a:solidFill>
          <a:ln w="9525" algn="ctr">
            <a:noFill/>
            <a:prstDash val="sysDot"/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lIns="0" tIns="0" rIns="0" bIns="0" anchor="ctr"/>
          <a:lstStyle/>
          <a:p>
            <a:pPr algn="ctr">
              <a:spcBef>
                <a:spcPct val="50000"/>
              </a:spcBef>
              <a:defRPr/>
            </a:pPr>
            <a:r>
              <a:rPr lang="en-GB" sz="1200" dirty="0" smtClean="0">
                <a:solidFill>
                  <a:schemeClr val="bg1"/>
                </a:solidFill>
                <a:cs typeface="+mn-cs"/>
              </a:rPr>
              <a:t>Toronto</a:t>
            </a:r>
            <a:r>
              <a:rPr lang="en-GB" sz="1200" dirty="0" smtClean="0">
                <a:solidFill>
                  <a:schemeClr val="bg1"/>
                </a:solidFill>
                <a:latin typeface="Arial" charset="0"/>
                <a:cs typeface="+mn-cs"/>
              </a:rPr>
              <a:t> (20)  </a:t>
            </a:r>
            <a:endParaRPr lang="en-US" sz="1200" dirty="0">
              <a:solidFill>
                <a:schemeClr val="bg1"/>
              </a:solidFill>
              <a:latin typeface="Arial" charset="0"/>
              <a:cs typeface="+mn-cs"/>
            </a:endParaRPr>
          </a:p>
        </p:txBody>
      </p:sp>
      <p:sp>
        <p:nvSpPr>
          <p:cNvPr id="37" name="Rectangle 6"/>
          <p:cNvSpPr>
            <a:spLocks noChangeArrowheads="1"/>
          </p:cNvSpPr>
          <p:nvPr/>
        </p:nvSpPr>
        <p:spPr bwMode="auto">
          <a:xfrm>
            <a:off x="1547664" y="5373216"/>
            <a:ext cx="1224136" cy="432048"/>
          </a:xfrm>
          <a:prstGeom prst="rect">
            <a:avLst/>
          </a:prstGeom>
          <a:solidFill>
            <a:schemeClr val="accent1"/>
          </a:solidFill>
          <a:ln w="9525" algn="ctr">
            <a:noFill/>
            <a:prstDash val="sysDot"/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lIns="0" tIns="0" rIns="0" bIns="0" anchor="ctr"/>
          <a:lstStyle/>
          <a:p>
            <a:pPr algn="ctr">
              <a:spcBef>
                <a:spcPct val="50000"/>
              </a:spcBef>
              <a:defRPr/>
            </a:pPr>
            <a:r>
              <a:rPr lang="en-GB" sz="1200" dirty="0" smtClean="0">
                <a:solidFill>
                  <a:schemeClr val="bg1"/>
                </a:solidFill>
                <a:cs typeface="+mn-cs"/>
              </a:rPr>
              <a:t>Buenos Aires(63) </a:t>
            </a:r>
            <a:r>
              <a:rPr lang="en-GB" sz="1200" dirty="0" smtClean="0">
                <a:solidFill>
                  <a:schemeClr val="bg1"/>
                </a:solidFill>
                <a:latin typeface="Arial" charset="0"/>
                <a:cs typeface="+mn-cs"/>
              </a:rPr>
              <a:t>  </a:t>
            </a:r>
            <a:endParaRPr lang="en-US" sz="1200" dirty="0">
              <a:solidFill>
                <a:schemeClr val="bg1"/>
              </a:solidFill>
              <a:latin typeface="Arial" charset="0"/>
              <a:cs typeface="+mn-cs"/>
            </a:endParaRPr>
          </a:p>
        </p:txBody>
      </p:sp>
      <p:sp>
        <p:nvSpPr>
          <p:cNvPr id="21" name="Rectangle 11"/>
          <p:cNvSpPr>
            <a:spLocks noChangeArrowheads="1"/>
          </p:cNvSpPr>
          <p:nvPr/>
        </p:nvSpPr>
        <p:spPr bwMode="auto">
          <a:xfrm>
            <a:off x="4211960" y="5229200"/>
            <a:ext cx="936104" cy="300242"/>
          </a:xfrm>
          <a:prstGeom prst="rect">
            <a:avLst/>
          </a:prstGeom>
          <a:solidFill>
            <a:schemeClr val="accent1"/>
          </a:solidFill>
          <a:ln w="9525" algn="ctr">
            <a:noFill/>
            <a:prstDash val="sysDot"/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lIns="0" tIns="0" rIns="0" bIns="0" anchor="ctr"/>
          <a:lstStyle/>
          <a:p>
            <a:pPr algn="ctr">
              <a:spcBef>
                <a:spcPct val="50000"/>
              </a:spcBef>
              <a:defRPr/>
            </a:pPr>
            <a:r>
              <a:rPr lang="en-US" sz="1200" dirty="0" smtClean="0">
                <a:solidFill>
                  <a:schemeClr val="bg1"/>
                </a:solidFill>
                <a:cs typeface="+mn-cs"/>
              </a:rPr>
              <a:t>Cape Town(36)</a:t>
            </a:r>
            <a:endParaRPr lang="en-US" sz="1200" dirty="0">
              <a:solidFill>
                <a:schemeClr val="bg1"/>
              </a:solidFill>
              <a:latin typeface="Arial" charset="0"/>
              <a:cs typeface="+mn-cs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11560" y="0"/>
            <a:ext cx="7848600" cy="9144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b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LOCATIONS  AND HEADCOUNT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b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EBO-OTC</a:t>
            </a:r>
            <a:endParaRPr lang="en-US" sz="2400" b="1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12"/>
          <p:cNvSpPr>
            <a:spLocks noChangeArrowheads="1"/>
          </p:cNvSpPr>
          <p:nvPr/>
        </p:nvSpPr>
        <p:spPr bwMode="auto">
          <a:xfrm>
            <a:off x="3491880" y="2708920"/>
            <a:ext cx="936104" cy="258283"/>
          </a:xfrm>
          <a:prstGeom prst="rect">
            <a:avLst/>
          </a:prstGeom>
          <a:solidFill>
            <a:schemeClr val="accent1"/>
          </a:solidFill>
          <a:ln w="9525" algn="ctr">
            <a:noFill/>
            <a:prstDash val="sysDot"/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lIns="0" tIns="0" rIns="0" bIns="0" anchor="ctr"/>
          <a:lstStyle/>
          <a:p>
            <a:pPr algn="ctr">
              <a:spcBef>
                <a:spcPct val="50000"/>
              </a:spcBef>
              <a:defRPr/>
            </a:pPr>
            <a:r>
              <a:rPr lang="en-US" sz="1200" dirty="0" smtClean="0">
                <a:solidFill>
                  <a:schemeClr val="bg1"/>
                </a:solidFill>
                <a:latin typeface="Arial" charset="0"/>
                <a:cs typeface="+mn-cs"/>
              </a:rPr>
              <a:t>Geneva (</a:t>
            </a:r>
            <a:r>
              <a:rPr lang="en-US" sz="1200" dirty="0" smtClean="0">
                <a:solidFill>
                  <a:schemeClr val="bg1"/>
                </a:solidFill>
                <a:cs typeface="+mn-cs"/>
              </a:rPr>
              <a:t>83)</a:t>
            </a:r>
            <a:endParaRPr lang="en-US" sz="1200" dirty="0">
              <a:solidFill>
                <a:schemeClr val="bg1"/>
              </a:solidFill>
              <a:latin typeface="Arial" charset="0"/>
              <a:cs typeface="+mn-cs"/>
            </a:endParaRPr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899592" y="2636912"/>
            <a:ext cx="936104" cy="263543"/>
          </a:xfrm>
          <a:prstGeom prst="rect">
            <a:avLst/>
          </a:prstGeom>
          <a:solidFill>
            <a:schemeClr val="accent1"/>
          </a:solidFill>
          <a:ln w="9525" algn="ctr">
            <a:noFill/>
            <a:prstDash val="sysDot"/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lIns="0" tIns="0" rIns="0" bIns="0" anchor="ctr"/>
          <a:lstStyle/>
          <a:p>
            <a:pPr algn="ctr">
              <a:spcBef>
                <a:spcPct val="50000"/>
              </a:spcBef>
              <a:defRPr/>
            </a:pPr>
            <a:r>
              <a:rPr lang="en-GB" sz="1200" dirty="0" smtClean="0">
                <a:solidFill>
                  <a:schemeClr val="bg1"/>
                </a:solidFill>
                <a:latin typeface="Arial" charset="0"/>
                <a:cs typeface="+mn-cs"/>
              </a:rPr>
              <a:t>Eagan (</a:t>
            </a:r>
            <a:r>
              <a:rPr lang="en-GB" sz="1200" dirty="0" smtClean="0">
                <a:solidFill>
                  <a:schemeClr val="bg1"/>
                </a:solidFill>
                <a:cs typeface="+mn-cs"/>
              </a:rPr>
              <a:t>72</a:t>
            </a:r>
            <a:r>
              <a:rPr lang="en-GB" sz="1200" dirty="0" smtClean="0">
                <a:solidFill>
                  <a:schemeClr val="bg1"/>
                </a:solidFill>
                <a:latin typeface="Arial" charset="0"/>
                <a:cs typeface="+mn-cs"/>
              </a:rPr>
              <a:t>)  </a:t>
            </a:r>
            <a:endParaRPr lang="en-US" sz="1200" dirty="0">
              <a:solidFill>
                <a:schemeClr val="bg1"/>
              </a:solidFill>
              <a:latin typeface="Arial" charset="0"/>
              <a:cs typeface="+mn-cs"/>
            </a:endParaRP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03648" y="4221088"/>
            <a:ext cx="1102499" cy="360040"/>
          </a:xfrm>
          <a:prstGeom prst="rect">
            <a:avLst/>
          </a:prstGeom>
          <a:solidFill>
            <a:schemeClr val="accent1"/>
          </a:solidFill>
          <a:ln w="9525" algn="ctr">
            <a:noFill/>
            <a:prstDash val="sysDot"/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lIns="0" tIns="0" rIns="0" bIns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sz="1200" dirty="0" err="1" smtClean="0">
                <a:solidFill>
                  <a:schemeClr val="bg1"/>
                </a:solidFill>
                <a:latin typeface="Arial" charset="0"/>
                <a:cs typeface="+mn-cs"/>
              </a:rPr>
              <a:t>Chilie</a:t>
            </a:r>
            <a:r>
              <a:rPr lang="en-US" sz="1200" dirty="0" smtClean="0">
                <a:solidFill>
                  <a:schemeClr val="bg1"/>
                </a:solidFill>
                <a:latin typeface="Arial" charset="0"/>
                <a:cs typeface="+mn-cs"/>
              </a:rPr>
              <a:t> &amp; Brazil (53)</a:t>
            </a:r>
            <a:r>
              <a:rPr lang="en-US" sz="1200" dirty="0" smtClean="0">
                <a:solidFill>
                  <a:schemeClr val="bg1"/>
                </a:solidFill>
                <a:cs typeface="+mn-cs"/>
              </a:rPr>
              <a:t> </a:t>
            </a:r>
            <a:endParaRPr lang="en-US" sz="1200" dirty="0">
              <a:solidFill>
                <a:schemeClr val="bg1"/>
              </a:solidFill>
              <a:latin typeface="Arial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Custom Design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E36C09"/>
      </a:accent1>
      <a:accent2>
        <a:srgbClr val="FAC08F"/>
      </a:accent2>
      <a:accent3>
        <a:srgbClr val="FDEADA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reuter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14175</TotalTime>
  <Words>141</Words>
  <Application>Microsoft Office PowerPoint</Application>
  <PresentationFormat>On-screen Show (4:3)</PresentationFormat>
  <Paragraphs>50</Paragraphs>
  <Slides>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2_Custom Design</vt:lpstr>
      <vt:lpstr>reuters</vt:lpstr>
      <vt:lpstr>1_Custom Design</vt:lpstr>
      <vt:lpstr>Custom Design</vt:lpstr>
      <vt:lpstr>Slide 1</vt:lpstr>
      <vt:lpstr>Slide 2</vt:lpstr>
    </vt:vector>
  </TitlesOfParts>
  <Company>Thomson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Finance Operations CA Academy  Training Strategy</dc:title>
  <dc:creator>U0138068</dc:creator>
  <cp:lastModifiedBy>Williams, Anne (Financial&amp;Risk)</cp:lastModifiedBy>
  <cp:revision>789</cp:revision>
  <dcterms:created xsi:type="dcterms:W3CDTF">2016-04-15T08:09:34Z</dcterms:created>
  <dcterms:modified xsi:type="dcterms:W3CDTF">2017-06-06T14:31:21Z</dcterms:modified>
</cp:coreProperties>
</file>