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3.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4.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6"/>
  </p:notesMasterIdLst>
  <p:sldIdLst>
    <p:sldId id="306" r:id="rId2"/>
    <p:sldId id="257" r:id="rId3"/>
    <p:sldId id="258" r:id="rId4"/>
    <p:sldId id="261" r:id="rId5"/>
    <p:sldId id="262" r:id="rId6"/>
    <p:sldId id="263" r:id="rId7"/>
    <p:sldId id="264" r:id="rId8"/>
    <p:sldId id="404" r:id="rId9"/>
    <p:sldId id="354" r:id="rId10"/>
    <p:sldId id="355" r:id="rId11"/>
    <p:sldId id="356" r:id="rId12"/>
    <p:sldId id="357" r:id="rId13"/>
    <p:sldId id="358" r:id="rId14"/>
    <p:sldId id="419" r:id="rId15"/>
    <p:sldId id="420" r:id="rId16"/>
    <p:sldId id="421" r:id="rId17"/>
    <p:sldId id="422" r:id="rId18"/>
    <p:sldId id="423" r:id="rId19"/>
    <p:sldId id="265" r:id="rId20"/>
    <p:sldId id="266" r:id="rId21"/>
    <p:sldId id="267" r:id="rId22"/>
    <p:sldId id="268" r:id="rId23"/>
    <p:sldId id="405" r:id="rId24"/>
    <p:sldId id="359" r:id="rId25"/>
    <p:sldId id="360" r:id="rId26"/>
    <p:sldId id="361" r:id="rId27"/>
    <p:sldId id="362" r:id="rId28"/>
    <p:sldId id="363" r:id="rId29"/>
    <p:sldId id="414" r:id="rId30"/>
    <p:sldId id="415" r:id="rId31"/>
    <p:sldId id="416" r:id="rId32"/>
    <p:sldId id="417" r:id="rId33"/>
    <p:sldId id="418" r:id="rId34"/>
    <p:sldId id="269" r:id="rId35"/>
    <p:sldId id="270" r:id="rId36"/>
    <p:sldId id="271" r:id="rId37"/>
    <p:sldId id="272" r:id="rId38"/>
    <p:sldId id="273" r:id="rId39"/>
    <p:sldId id="274" r:id="rId40"/>
    <p:sldId id="275" r:id="rId41"/>
    <p:sldId id="406" r:id="rId42"/>
    <p:sldId id="364" r:id="rId43"/>
    <p:sldId id="365" r:id="rId44"/>
    <p:sldId id="366" r:id="rId45"/>
    <p:sldId id="367" r:id="rId46"/>
    <p:sldId id="368" r:id="rId47"/>
    <p:sldId id="424" r:id="rId48"/>
    <p:sldId id="425" r:id="rId49"/>
    <p:sldId id="426" r:id="rId50"/>
    <p:sldId id="427" r:id="rId51"/>
    <p:sldId id="428" r:id="rId52"/>
    <p:sldId id="276" r:id="rId53"/>
    <p:sldId id="277" r:id="rId54"/>
    <p:sldId id="278" r:id="rId55"/>
    <p:sldId id="279" r:id="rId56"/>
    <p:sldId id="407" r:id="rId57"/>
    <p:sldId id="369" r:id="rId58"/>
    <p:sldId id="370" r:id="rId59"/>
    <p:sldId id="371" r:id="rId60"/>
    <p:sldId id="372" r:id="rId61"/>
    <p:sldId id="373" r:id="rId62"/>
    <p:sldId id="429" r:id="rId63"/>
    <p:sldId id="430" r:id="rId64"/>
    <p:sldId id="431" r:id="rId65"/>
    <p:sldId id="432" r:id="rId66"/>
    <p:sldId id="433" r:id="rId67"/>
    <p:sldId id="280" r:id="rId68"/>
    <p:sldId id="281" r:id="rId69"/>
    <p:sldId id="282" r:id="rId70"/>
    <p:sldId id="283" r:id="rId71"/>
    <p:sldId id="408" r:id="rId72"/>
    <p:sldId id="374" r:id="rId73"/>
    <p:sldId id="375" r:id="rId74"/>
    <p:sldId id="376" r:id="rId75"/>
    <p:sldId id="377" r:id="rId76"/>
    <p:sldId id="378" r:id="rId77"/>
    <p:sldId id="434" r:id="rId78"/>
    <p:sldId id="435" r:id="rId79"/>
    <p:sldId id="436" r:id="rId80"/>
    <p:sldId id="437" r:id="rId81"/>
    <p:sldId id="438" r:id="rId82"/>
    <p:sldId id="284" r:id="rId83"/>
    <p:sldId id="285" r:id="rId84"/>
    <p:sldId id="286" r:id="rId85"/>
    <p:sldId id="302" r:id="rId86"/>
    <p:sldId id="409" r:id="rId87"/>
    <p:sldId id="379" r:id="rId88"/>
    <p:sldId id="380" r:id="rId89"/>
    <p:sldId id="381" r:id="rId90"/>
    <p:sldId id="382" r:id="rId91"/>
    <p:sldId id="383" r:id="rId92"/>
    <p:sldId id="439" r:id="rId93"/>
    <p:sldId id="440" r:id="rId94"/>
    <p:sldId id="441" r:id="rId95"/>
    <p:sldId id="442" r:id="rId96"/>
    <p:sldId id="443" r:id="rId97"/>
    <p:sldId id="287" r:id="rId98"/>
    <p:sldId id="288" r:id="rId99"/>
    <p:sldId id="289" r:id="rId100"/>
    <p:sldId id="290" r:id="rId101"/>
    <p:sldId id="410" r:id="rId102"/>
    <p:sldId id="384" r:id="rId103"/>
    <p:sldId id="385" r:id="rId104"/>
    <p:sldId id="386" r:id="rId105"/>
    <p:sldId id="387" r:id="rId106"/>
    <p:sldId id="388" r:id="rId107"/>
    <p:sldId id="444" r:id="rId108"/>
    <p:sldId id="445" r:id="rId109"/>
    <p:sldId id="446" r:id="rId110"/>
    <p:sldId id="447" r:id="rId111"/>
    <p:sldId id="448" r:id="rId112"/>
    <p:sldId id="291" r:id="rId113"/>
    <p:sldId id="292" r:id="rId114"/>
    <p:sldId id="307" r:id="rId115"/>
    <p:sldId id="303" r:id="rId116"/>
    <p:sldId id="411" r:id="rId117"/>
    <p:sldId id="389" r:id="rId118"/>
    <p:sldId id="390" r:id="rId119"/>
    <p:sldId id="391" r:id="rId120"/>
    <p:sldId id="392" r:id="rId121"/>
    <p:sldId id="393" r:id="rId122"/>
    <p:sldId id="449" r:id="rId123"/>
    <p:sldId id="450" r:id="rId124"/>
    <p:sldId id="451" r:id="rId125"/>
    <p:sldId id="452" r:id="rId126"/>
    <p:sldId id="453" r:id="rId127"/>
    <p:sldId id="294" r:id="rId128"/>
    <p:sldId id="295" r:id="rId129"/>
    <p:sldId id="296" r:id="rId130"/>
    <p:sldId id="304" r:id="rId131"/>
    <p:sldId id="412" r:id="rId132"/>
    <p:sldId id="394" r:id="rId133"/>
    <p:sldId id="395" r:id="rId134"/>
    <p:sldId id="396" r:id="rId135"/>
    <p:sldId id="397" r:id="rId136"/>
    <p:sldId id="398" r:id="rId137"/>
    <p:sldId id="454" r:id="rId138"/>
    <p:sldId id="455" r:id="rId139"/>
    <p:sldId id="456" r:id="rId140"/>
    <p:sldId id="457" r:id="rId141"/>
    <p:sldId id="458" r:id="rId142"/>
    <p:sldId id="297" r:id="rId143"/>
    <p:sldId id="298" r:id="rId144"/>
    <p:sldId id="299" r:id="rId145"/>
    <p:sldId id="300" r:id="rId146"/>
    <p:sldId id="413" r:id="rId147"/>
    <p:sldId id="399" r:id="rId148"/>
    <p:sldId id="400" r:id="rId149"/>
    <p:sldId id="401" r:id="rId150"/>
    <p:sldId id="402" r:id="rId151"/>
    <p:sldId id="403" r:id="rId152"/>
    <p:sldId id="459" r:id="rId153"/>
    <p:sldId id="460" r:id="rId154"/>
    <p:sldId id="461" r:id="rId155"/>
    <p:sldId id="462" r:id="rId156"/>
    <p:sldId id="463" r:id="rId157"/>
    <p:sldId id="301" r:id="rId158"/>
    <p:sldId id="305" r:id="rId159"/>
    <p:sldId id="464" r:id="rId160"/>
    <p:sldId id="465" r:id="rId161"/>
    <p:sldId id="466" r:id="rId162"/>
    <p:sldId id="467" r:id="rId163"/>
    <p:sldId id="468" r:id="rId164"/>
    <p:sldId id="469" r:id="rId165"/>
    <p:sldId id="470" r:id="rId166"/>
    <p:sldId id="471" r:id="rId167"/>
    <p:sldId id="472" r:id="rId168"/>
    <p:sldId id="473" r:id="rId169"/>
    <p:sldId id="474" r:id="rId170"/>
    <p:sldId id="475" r:id="rId171"/>
    <p:sldId id="476" r:id="rId172"/>
    <p:sldId id="477" r:id="rId173"/>
    <p:sldId id="478" r:id="rId174"/>
    <p:sldId id="479" r:id="rId175"/>
    <p:sldId id="480" r:id="rId176"/>
    <p:sldId id="481" r:id="rId177"/>
    <p:sldId id="482" r:id="rId178"/>
    <p:sldId id="483" r:id="rId179"/>
    <p:sldId id="484" r:id="rId180"/>
    <p:sldId id="485" r:id="rId181"/>
    <p:sldId id="486" r:id="rId182"/>
    <p:sldId id="487" r:id="rId183"/>
    <p:sldId id="488" r:id="rId184"/>
    <p:sldId id="489" r:id="rId185"/>
    <p:sldId id="490" r:id="rId186"/>
    <p:sldId id="491" r:id="rId187"/>
    <p:sldId id="492" r:id="rId188"/>
    <p:sldId id="493" r:id="rId189"/>
    <p:sldId id="494" r:id="rId190"/>
    <p:sldId id="495" r:id="rId191"/>
    <p:sldId id="496" r:id="rId192"/>
    <p:sldId id="497" r:id="rId193"/>
    <p:sldId id="498" r:id="rId194"/>
    <p:sldId id="499" r:id="rId19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0905" autoAdjust="0"/>
  </p:normalViewPr>
  <p:slideViewPr>
    <p:cSldViewPr>
      <p:cViewPr varScale="1">
        <p:scale>
          <a:sx n="44" d="100"/>
          <a:sy n="44" d="100"/>
        </p:scale>
        <p:origin x="1123"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notesMaster" Target="notesMasters/notesMaster1.xml"/><Relationship Id="rId200"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presProps" Target="pres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viewProps" Target="viewProps.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6C21FF-D0C0-4741-B531-3145B372C5A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1A648C2-B1EA-4617-B131-C184B41DA30E}">
      <dgm:prSet phldrT="[Text]"/>
      <dgm:spPr/>
      <dgm:t>
        <a:bodyPr/>
        <a:lstStyle/>
        <a:p>
          <a:r>
            <a:rPr lang="en-US" dirty="0"/>
            <a:t>Understand problems</a:t>
          </a:r>
        </a:p>
      </dgm:t>
    </dgm:pt>
    <dgm:pt modelId="{69A5F1B1-812D-4983-A476-2B3CA7A3EEAE}" type="parTrans" cxnId="{408DAD0F-035A-402A-95BE-1E2AA5C70704}">
      <dgm:prSet/>
      <dgm:spPr/>
      <dgm:t>
        <a:bodyPr/>
        <a:lstStyle/>
        <a:p>
          <a:endParaRPr lang="en-US"/>
        </a:p>
      </dgm:t>
    </dgm:pt>
    <dgm:pt modelId="{88F86551-2867-42E2-B37A-45A1F1C412CC}" type="sibTrans" cxnId="{408DAD0F-035A-402A-95BE-1E2AA5C70704}">
      <dgm:prSet/>
      <dgm:spPr/>
      <dgm:t>
        <a:bodyPr/>
        <a:lstStyle/>
        <a:p>
          <a:endParaRPr lang="en-US"/>
        </a:p>
      </dgm:t>
    </dgm:pt>
    <dgm:pt modelId="{DCA933C0-5515-458E-945D-FE185A168DD6}">
      <dgm:prSet phldrT="[Text]"/>
      <dgm:spPr/>
      <dgm:t>
        <a:bodyPr/>
        <a:lstStyle/>
        <a:p>
          <a:r>
            <a:rPr lang="en-US" dirty="0"/>
            <a:t>Key questions to ask</a:t>
          </a:r>
        </a:p>
      </dgm:t>
    </dgm:pt>
    <dgm:pt modelId="{07FBE57E-F4D9-4EA5-BDDE-21E86AE3F450}" type="parTrans" cxnId="{3CDF3E8C-5F61-4BA0-9471-3646F4CEDA12}">
      <dgm:prSet/>
      <dgm:spPr/>
      <dgm:t>
        <a:bodyPr/>
        <a:lstStyle/>
        <a:p>
          <a:endParaRPr lang="en-US"/>
        </a:p>
      </dgm:t>
    </dgm:pt>
    <dgm:pt modelId="{048E146E-6374-43AF-9A32-647949E6C5D0}" type="sibTrans" cxnId="{3CDF3E8C-5F61-4BA0-9471-3646F4CEDA12}">
      <dgm:prSet/>
      <dgm:spPr/>
      <dgm:t>
        <a:bodyPr/>
        <a:lstStyle/>
        <a:p>
          <a:endParaRPr lang="en-US"/>
        </a:p>
      </dgm:t>
    </dgm:pt>
    <dgm:pt modelId="{8286E573-1B9E-49BC-A1FF-16B8F01C4E98}">
      <dgm:prSet phldrT="[Text]"/>
      <dgm:spPr/>
      <dgm:t>
        <a:bodyPr/>
        <a:lstStyle/>
        <a:p>
          <a:r>
            <a:rPr lang="en-US" dirty="0"/>
            <a:t>Evaluate potential solutions</a:t>
          </a:r>
        </a:p>
      </dgm:t>
    </dgm:pt>
    <dgm:pt modelId="{67EA6BA2-B57E-45A0-96C0-E0E5CC9ECADD}" type="parTrans" cxnId="{0EA576B6-31AE-4679-8307-4CB05948994C}">
      <dgm:prSet/>
      <dgm:spPr/>
      <dgm:t>
        <a:bodyPr/>
        <a:lstStyle/>
        <a:p>
          <a:endParaRPr lang="en-US"/>
        </a:p>
      </dgm:t>
    </dgm:pt>
    <dgm:pt modelId="{83C0C5C5-EA4C-4C01-B2A7-6FCB91921EFC}" type="sibTrans" cxnId="{0EA576B6-31AE-4679-8307-4CB05948994C}">
      <dgm:prSet/>
      <dgm:spPr/>
      <dgm:t>
        <a:bodyPr/>
        <a:lstStyle/>
        <a:p>
          <a:endParaRPr lang="en-US"/>
        </a:p>
      </dgm:t>
    </dgm:pt>
    <dgm:pt modelId="{CA256FC4-7E69-4CEF-8422-96B994AE6699}">
      <dgm:prSet phldrT="[Text]"/>
      <dgm:spPr/>
      <dgm:t>
        <a:bodyPr/>
        <a:lstStyle/>
        <a:p>
          <a:r>
            <a:rPr lang="en-US" dirty="0"/>
            <a:t>Identify the tasks and resources</a:t>
          </a:r>
        </a:p>
      </dgm:t>
    </dgm:pt>
    <dgm:pt modelId="{A3FF3105-D726-4A4E-9A43-8529213F2568}" type="parTrans" cxnId="{21CE94E8-BE20-4A24-8271-8ADD66F5DB37}">
      <dgm:prSet/>
      <dgm:spPr/>
      <dgm:t>
        <a:bodyPr/>
        <a:lstStyle/>
        <a:p>
          <a:endParaRPr lang="en-US"/>
        </a:p>
      </dgm:t>
    </dgm:pt>
    <dgm:pt modelId="{07D2B0D8-16D6-45C1-A338-3056536833F1}" type="sibTrans" cxnId="{21CE94E8-BE20-4A24-8271-8ADD66F5DB37}">
      <dgm:prSet/>
      <dgm:spPr/>
      <dgm:t>
        <a:bodyPr/>
        <a:lstStyle/>
        <a:p>
          <a:endParaRPr lang="en-US"/>
        </a:p>
      </dgm:t>
    </dgm:pt>
    <dgm:pt modelId="{DB4EEFB8-72DA-441F-AF23-D826CE43416F}" type="pres">
      <dgm:prSet presAssocID="{9A6C21FF-D0C0-4741-B531-3145B372C5A7}" presName="Name0" presStyleCnt="0">
        <dgm:presLayoutVars>
          <dgm:dir/>
          <dgm:resizeHandles val="exact"/>
        </dgm:presLayoutVars>
      </dgm:prSet>
      <dgm:spPr/>
    </dgm:pt>
    <dgm:pt modelId="{C572CD60-8D77-481C-948D-F35434D07125}" type="pres">
      <dgm:prSet presAssocID="{71A648C2-B1EA-4617-B131-C184B41DA30E}" presName="node" presStyleLbl="node1" presStyleIdx="0" presStyleCnt="4">
        <dgm:presLayoutVars>
          <dgm:bulletEnabled val="1"/>
        </dgm:presLayoutVars>
      </dgm:prSet>
      <dgm:spPr/>
    </dgm:pt>
    <dgm:pt modelId="{8628D3A5-00EF-41EA-8307-AA7389369981}" type="pres">
      <dgm:prSet presAssocID="{88F86551-2867-42E2-B37A-45A1F1C412CC}" presName="sibTrans" presStyleCnt="0"/>
      <dgm:spPr/>
    </dgm:pt>
    <dgm:pt modelId="{7CB3F837-FD12-40B7-A267-8C18F5F6E6BF}" type="pres">
      <dgm:prSet presAssocID="{DCA933C0-5515-458E-945D-FE185A168DD6}" presName="node" presStyleLbl="node1" presStyleIdx="1" presStyleCnt="4">
        <dgm:presLayoutVars>
          <dgm:bulletEnabled val="1"/>
        </dgm:presLayoutVars>
      </dgm:prSet>
      <dgm:spPr/>
    </dgm:pt>
    <dgm:pt modelId="{60FF84F1-45C5-45D4-9CCD-0748A5D3727F}" type="pres">
      <dgm:prSet presAssocID="{048E146E-6374-43AF-9A32-647949E6C5D0}" presName="sibTrans" presStyleCnt="0"/>
      <dgm:spPr/>
    </dgm:pt>
    <dgm:pt modelId="{9CDA91F8-F3AE-4E2C-BC49-8F0C7A2C65DB}" type="pres">
      <dgm:prSet presAssocID="{8286E573-1B9E-49BC-A1FF-16B8F01C4E98}" presName="node" presStyleLbl="node1" presStyleIdx="2" presStyleCnt="4">
        <dgm:presLayoutVars>
          <dgm:bulletEnabled val="1"/>
        </dgm:presLayoutVars>
      </dgm:prSet>
      <dgm:spPr/>
    </dgm:pt>
    <dgm:pt modelId="{963D69B7-D1DF-4F23-82E9-01CC13391505}" type="pres">
      <dgm:prSet presAssocID="{83C0C5C5-EA4C-4C01-B2A7-6FCB91921EFC}" presName="sibTrans" presStyleCnt="0"/>
      <dgm:spPr/>
    </dgm:pt>
    <dgm:pt modelId="{72F07096-F990-4268-9227-B55B7C1C276E}" type="pres">
      <dgm:prSet presAssocID="{CA256FC4-7E69-4CEF-8422-96B994AE6699}" presName="node" presStyleLbl="node1" presStyleIdx="3" presStyleCnt="4">
        <dgm:presLayoutVars>
          <dgm:bulletEnabled val="1"/>
        </dgm:presLayoutVars>
      </dgm:prSet>
      <dgm:spPr/>
    </dgm:pt>
  </dgm:ptLst>
  <dgm:cxnLst>
    <dgm:cxn modelId="{408DAD0F-035A-402A-95BE-1E2AA5C70704}" srcId="{9A6C21FF-D0C0-4741-B531-3145B372C5A7}" destId="{71A648C2-B1EA-4617-B131-C184B41DA30E}" srcOrd="0" destOrd="0" parTransId="{69A5F1B1-812D-4983-A476-2B3CA7A3EEAE}" sibTransId="{88F86551-2867-42E2-B37A-45A1F1C412CC}"/>
    <dgm:cxn modelId="{8F0396B0-7B38-420C-9A63-FEBC3E556556}" type="presOf" srcId="{CA256FC4-7E69-4CEF-8422-96B994AE6699}" destId="{72F07096-F990-4268-9227-B55B7C1C276E}" srcOrd="0" destOrd="0" presId="urn:microsoft.com/office/officeart/2005/8/layout/hList6"/>
    <dgm:cxn modelId="{8E00AD28-C76A-4F32-A238-DCCEB03DFE80}" type="presOf" srcId="{71A648C2-B1EA-4617-B131-C184B41DA30E}" destId="{C572CD60-8D77-481C-948D-F35434D07125}" srcOrd="0" destOrd="0" presId="urn:microsoft.com/office/officeart/2005/8/layout/hList6"/>
    <dgm:cxn modelId="{94F71215-2EDC-45DF-81B1-7F7662B83722}" type="presOf" srcId="{DCA933C0-5515-458E-945D-FE185A168DD6}" destId="{7CB3F837-FD12-40B7-A267-8C18F5F6E6BF}" srcOrd="0" destOrd="0" presId="urn:microsoft.com/office/officeart/2005/8/layout/hList6"/>
    <dgm:cxn modelId="{3CDF3E8C-5F61-4BA0-9471-3646F4CEDA12}" srcId="{9A6C21FF-D0C0-4741-B531-3145B372C5A7}" destId="{DCA933C0-5515-458E-945D-FE185A168DD6}" srcOrd="1" destOrd="0" parTransId="{07FBE57E-F4D9-4EA5-BDDE-21E86AE3F450}" sibTransId="{048E146E-6374-43AF-9A32-647949E6C5D0}"/>
    <dgm:cxn modelId="{21CE94E8-BE20-4A24-8271-8ADD66F5DB37}" srcId="{9A6C21FF-D0C0-4741-B531-3145B372C5A7}" destId="{CA256FC4-7E69-4CEF-8422-96B994AE6699}" srcOrd="3" destOrd="0" parTransId="{A3FF3105-D726-4A4E-9A43-8529213F2568}" sibTransId="{07D2B0D8-16D6-45C1-A338-3056536833F1}"/>
    <dgm:cxn modelId="{0EA576B6-31AE-4679-8307-4CB05948994C}" srcId="{9A6C21FF-D0C0-4741-B531-3145B372C5A7}" destId="{8286E573-1B9E-49BC-A1FF-16B8F01C4E98}" srcOrd="2" destOrd="0" parTransId="{67EA6BA2-B57E-45A0-96C0-E0E5CC9ECADD}" sibTransId="{83C0C5C5-EA4C-4C01-B2A7-6FCB91921EFC}"/>
    <dgm:cxn modelId="{0E0D1D93-7A4B-45B2-9E5B-6A6853DD87D4}" type="presOf" srcId="{9A6C21FF-D0C0-4741-B531-3145B372C5A7}" destId="{DB4EEFB8-72DA-441F-AF23-D826CE43416F}" srcOrd="0" destOrd="0" presId="urn:microsoft.com/office/officeart/2005/8/layout/hList6"/>
    <dgm:cxn modelId="{8607E143-A8F2-491B-97C0-4C5782004183}" type="presOf" srcId="{8286E573-1B9E-49BC-A1FF-16B8F01C4E98}" destId="{9CDA91F8-F3AE-4E2C-BC49-8F0C7A2C65DB}" srcOrd="0" destOrd="0" presId="urn:microsoft.com/office/officeart/2005/8/layout/hList6"/>
    <dgm:cxn modelId="{FB95C38C-B5B5-4C86-84DA-C42F5F22A3F0}" type="presParOf" srcId="{DB4EEFB8-72DA-441F-AF23-D826CE43416F}" destId="{C572CD60-8D77-481C-948D-F35434D07125}" srcOrd="0" destOrd="0" presId="urn:microsoft.com/office/officeart/2005/8/layout/hList6"/>
    <dgm:cxn modelId="{16FCEDC2-942B-4079-9A41-CEA15CC76407}" type="presParOf" srcId="{DB4EEFB8-72DA-441F-AF23-D826CE43416F}" destId="{8628D3A5-00EF-41EA-8307-AA7389369981}" srcOrd="1" destOrd="0" presId="urn:microsoft.com/office/officeart/2005/8/layout/hList6"/>
    <dgm:cxn modelId="{66C8D0CA-5BC1-4345-B2E3-C8D46AFCD5A7}" type="presParOf" srcId="{DB4EEFB8-72DA-441F-AF23-D826CE43416F}" destId="{7CB3F837-FD12-40B7-A267-8C18F5F6E6BF}" srcOrd="2" destOrd="0" presId="urn:microsoft.com/office/officeart/2005/8/layout/hList6"/>
    <dgm:cxn modelId="{696ECD51-B2BD-4E06-ACCD-E823926546EA}" type="presParOf" srcId="{DB4EEFB8-72DA-441F-AF23-D826CE43416F}" destId="{60FF84F1-45C5-45D4-9CCD-0748A5D3727F}" srcOrd="3" destOrd="0" presId="urn:microsoft.com/office/officeart/2005/8/layout/hList6"/>
    <dgm:cxn modelId="{5BB4429B-6CC5-4EFC-A6A9-A2B0C8576919}" type="presParOf" srcId="{DB4EEFB8-72DA-441F-AF23-D826CE43416F}" destId="{9CDA91F8-F3AE-4E2C-BC49-8F0C7A2C65DB}" srcOrd="4" destOrd="0" presId="urn:microsoft.com/office/officeart/2005/8/layout/hList6"/>
    <dgm:cxn modelId="{406172E8-65C7-4FF3-ABEC-74C0739A2319}" type="presParOf" srcId="{DB4EEFB8-72DA-441F-AF23-D826CE43416F}" destId="{963D69B7-D1DF-4F23-82E9-01CC13391505}" srcOrd="5" destOrd="0" presId="urn:microsoft.com/office/officeart/2005/8/layout/hList6"/>
    <dgm:cxn modelId="{E91087F1-092B-4741-AE08-FA114C51FD00}" type="presParOf" srcId="{DB4EEFB8-72DA-441F-AF23-D826CE43416F}" destId="{72F07096-F990-4268-9227-B55B7C1C276E}"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FC079B4-DCD2-444D-855C-DB40828D81A8}"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C64B0D9-D49D-46FE-AD86-FBF6DDDEFEE7}">
      <dgm:prSet phldrT="[Text]"/>
      <dgm:spPr/>
      <dgm:t>
        <a:bodyPr/>
        <a:lstStyle/>
        <a:p>
          <a:r>
            <a:rPr lang="en-US" dirty="0"/>
            <a:t>Where the problem originated</a:t>
          </a:r>
        </a:p>
      </dgm:t>
    </dgm:pt>
    <dgm:pt modelId="{F1BDD297-C9AC-4E09-99B4-76C02BB26A9E}" type="parTrans" cxnId="{B4DED093-3D00-4834-8A78-39ACD49DDB87}">
      <dgm:prSet/>
      <dgm:spPr/>
      <dgm:t>
        <a:bodyPr/>
        <a:lstStyle/>
        <a:p>
          <a:endParaRPr lang="en-US"/>
        </a:p>
      </dgm:t>
    </dgm:pt>
    <dgm:pt modelId="{D46052CA-0D78-4877-B7C3-89DFFAD78DA4}" type="sibTrans" cxnId="{B4DED093-3D00-4834-8A78-39ACD49DDB87}">
      <dgm:prSet/>
      <dgm:spPr/>
      <dgm:t>
        <a:bodyPr/>
        <a:lstStyle/>
        <a:p>
          <a:endParaRPr lang="en-US"/>
        </a:p>
      </dgm:t>
    </dgm:pt>
    <dgm:pt modelId="{61A0BF3E-1FCC-40BF-AC0E-6AD9884648BF}">
      <dgm:prSet phldrT="[Text]"/>
      <dgm:spPr/>
      <dgm:t>
        <a:bodyPr/>
        <a:lstStyle/>
        <a:p>
          <a:r>
            <a:rPr lang="en-US" dirty="0"/>
            <a:t>Present state and the desired state</a:t>
          </a:r>
        </a:p>
      </dgm:t>
    </dgm:pt>
    <dgm:pt modelId="{15C38D4E-62AF-4355-BE86-99B7838016BA}" type="parTrans" cxnId="{BF65BD59-F30A-4D37-8C52-7661556C49A7}">
      <dgm:prSet/>
      <dgm:spPr/>
      <dgm:t>
        <a:bodyPr/>
        <a:lstStyle/>
        <a:p>
          <a:endParaRPr lang="en-US"/>
        </a:p>
      </dgm:t>
    </dgm:pt>
    <dgm:pt modelId="{143B975B-8899-4E99-9302-9757EC932405}" type="sibTrans" cxnId="{BF65BD59-F30A-4D37-8C52-7661556C49A7}">
      <dgm:prSet/>
      <dgm:spPr/>
      <dgm:t>
        <a:bodyPr/>
        <a:lstStyle/>
        <a:p>
          <a:endParaRPr lang="en-US"/>
        </a:p>
      </dgm:t>
    </dgm:pt>
    <dgm:pt modelId="{62104F0E-137C-43DB-84E1-1FE6B86229CE}">
      <dgm:prSet phldrT="[Text]"/>
      <dgm:spPr/>
      <dgm:t>
        <a:bodyPr/>
        <a:lstStyle/>
        <a:p>
          <a:r>
            <a:rPr lang="en-US" dirty="0"/>
            <a:t>Stating and restating the problem</a:t>
          </a:r>
        </a:p>
      </dgm:t>
    </dgm:pt>
    <dgm:pt modelId="{BFAD7958-DD67-47E4-B0EA-C824D5A1518D}" type="parTrans" cxnId="{A97E404B-72DA-4E23-BCBA-14F311292EDB}">
      <dgm:prSet/>
      <dgm:spPr/>
      <dgm:t>
        <a:bodyPr/>
        <a:lstStyle/>
        <a:p>
          <a:endParaRPr lang="en-US"/>
        </a:p>
      </dgm:t>
    </dgm:pt>
    <dgm:pt modelId="{987C93B9-B2D1-4C6B-BB95-06774AD8BD22}" type="sibTrans" cxnId="{A97E404B-72DA-4E23-BCBA-14F311292EDB}">
      <dgm:prSet/>
      <dgm:spPr/>
      <dgm:t>
        <a:bodyPr/>
        <a:lstStyle/>
        <a:p>
          <a:endParaRPr lang="en-US"/>
        </a:p>
      </dgm:t>
    </dgm:pt>
    <dgm:pt modelId="{6C29003A-A385-480D-83EB-613B7155E44F}">
      <dgm:prSet phldrT="[Text]"/>
      <dgm:spPr/>
      <dgm:t>
        <a:bodyPr/>
        <a:lstStyle/>
        <a:p>
          <a:r>
            <a:rPr lang="en-US" dirty="0"/>
            <a:t>Analyzing the problem</a:t>
          </a:r>
        </a:p>
      </dgm:t>
    </dgm:pt>
    <dgm:pt modelId="{E6B217B7-CE61-4860-990C-0F2802FAB9CF}" type="parTrans" cxnId="{99C32CB2-773D-428F-88DD-E9169D15F4EB}">
      <dgm:prSet/>
      <dgm:spPr/>
    </dgm:pt>
    <dgm:pt modelId="{8676EF86-A5B9-495D-840D-608B52DBEC5F}" type="sibTrans" cxnId="{99C32CB2-773D-428F-88DD-E9169D15F4EB}">
      <dgm:prSet/>
      <dgm:spPr/>
    </dgm:pt>
    <dgm:pt modelId="{72E71664-08A8-4683-9065-7E90393B78FA}" type="pres">
      <dgm:prSet presAssocID="{5FC079B4-DCD2-444D-855C-DB40828D81A8}" presName="linear" presStyleCnt="0">
        <dgm:presLayoutVars>
          <dgm:dir/>
          <dgm:animLvl val="lvl"/>
          <dgm:resizeHandles val="exact"/>
        </dgm:presLayoutVars>
      </dgm:prSet>
      <dgm:spPr/>
    </dgm:pt>
    <dgm:pt modelId="{69F309A1-AF91-4CB7-A89F-169371581BA2}" type="pres">
      <dgm:prSet presAssocID="{FC64B0D9-D49D-46FE-AD86-FBF6DDDEFEE7}" presName="parentLin" presStyleCnt="0"/>
      <dgm:spPr/>
    </dgm:pt>
    <dgm:pt modelId="{C9B01671-6048-4026-8559-B1A12723796D}" type="pres">
      <dgm:prSet presAssocID="{FC64B0D9-D49D-46FE-AD86-FBF6DDDEFEE7}" presName="parentLeftMargin" presStyleLbl="node1" presStyleIdx="0" presStyleCnt="4"/>
      <dgm:spPr/>
    </dgm:pt>
    <dgm:pt modelId="{9259BFC6-8CEC-4009-A6D1-2E508DC28DD7}" type="pres">
      <dgm:prSet presAssocID="{FC64B0D9-D49D-46FE-AD86-FBF6DDDEFEE7}" presName="parentText" presStyleLbl="node1" presStyleIdx="0" presStyleCnt="4">
        <dgm:presLayoutVars>
          <dgm:chMax val="0"/>
          <dgm:bulletEnabled val="1"/>
        </dgm:presLayoutVars>
      </dgm:prSet>
      <dgm:spPr/>
    </dgm:pt>
    <dgm:pt modelId="{C06BF59C-439A-4906-A057-BF5A1EECA83C}" type="pres">
      <dgm:prSet presAssocID="{FC64B0D9-D49D-46FE-AD86-FBF6DDDEFEE7}" presName="negativeSpace" presStyleCnt="0"/>
      <dgm:spPr/>
    </dgm:pt>
    <dgm:pt modelId="{DCEF03B3-1EE7-4F9E-BF78-F83AEDFE7C92}" type="pres">
      <dgm:prSet presAssocID="{FC64B0D9-D49D-46FE-AD86-FBF6DDDEFEE7}" presName="childText" presStyleLbl="conFgAcc1" presStyleIdx="0" presStyleCnt="4">
        <dgm:presLayoutVars>
          <dgm:bulletEnabled val="1"/>
        </dgm:presLayoutVars>
      </dgm:prSet>
      <dgm:spPr>
        <a:noFill/>
      </dgm:spPr>
    </dgm:pt>
    <dgm:pt modelId="{409F1907-DF1C-4D85-9765-4487C665E407}" type="pres">
      <dgm:prSet presAssocID="{D46052CA-0D78-4877-B7C3-89DFFAD78DA4}" presName="spaceBetweenRectangles" presStyleCnt="0"/>
      <dgm:spPr/>
    </dgm:pt>
    <dgm:pt modelId="{EE625023-0616-4850-B728-00D7BFEA9F5F}" type="pres">
      <dgm:prSet presAssocID="{61A0BF3E-1FCC-40BF-AC0E-6AD9884648BF}" presName="parentLin" presStyleCnt="0"/>
      <dgm:spPr/>
    </dgm:pt>
    <dgm:pt modelId="{1C171C3F-86B1-4729-B527-85F7FEFF32FC}" type="pres">
      <dgm:prSet presAssocID="{61A0BF3E-1FCC-40BF-AC0E-6AD9884648BF}" presName="parentLeftMargin" presStyleLbl="node1" presStyleIdx="0" presStyleCnt="4"/>
      <dgm:spPr/>
    </dgm:pt>
    <dgm:pt modelId="{3A6EDEC7-AA29-4C16-BAF6-77CCAC17A241}" type="pres">
      <dgm:prSet presAssocID="{61A0BF3E-1FCC-40BF-AC0E-6AD9884648BF}" presName="parentText" presStyleLbl="node1" presStyleIdx="1" presStyleCnt="4">
        <dgm:presLayoutVars>
          <dgm:chMax val="0"/>
          <dgm:bulletEnabled val="1"/>
        </dgm:presLayoutVars>
      </dgm:prSet>
      <dgm:spPr/>
    </dgm:pt>
    <dgm:pt modelId="{21E870B6-CBAA-44CD-8E6A-0345ADC9F978}" type="pres">
      <dgm:prSet presAssocID="{61A0BF3E-1FCC-40BF-AC0E-6AD9884648BF}" presName="negativeSpace" presStyleCnt="0"/>
      <dgm:spPr/>
    </dgm:pt>
    <dgm:pt modelId="{C9191F42-9A21-410B-939E-8F7915F77ACE}" type="pres">
      <dgm:prSet presAssocID="{61A0BF3E-1FCC-40BF-AC0E-6AD9884648BF}" presName="childText" presStyleLbl="conFgAcc1" presStyleIdx="1" presStyleCnt="4">
        <dgm:presLayoutVars>
          <dgm:bulletEnabled val="1"/>
        </dgm:presLayoutVars>
      </dgm:prSet>
      <dgm:spPr>
        <a:noFill/>
      </dgm:spPr>
    </dgm:pt>
    <dgm:pt modelId="{5E1AC980-60C0-4ECF-A960-9E854A81ADF2}" type="pres">
      <dgm:prSet presAssocID="{143B975B-8899-4E99-9302-9757EC932405}" presName="spaceBetweenRectangles" presStyleCnt="0"/>
      <dgm:spPr/>
    </dgm:pt>
    <dgm:pt modelId="{95E8DB8D-A774-4050-908E-5C46D3E9D5D8}" type="pres">
      <dgm:prSet presAssocID="{62104F0E-137C-43DB-84E1-1FE6B86229CE}" presName="parentLin" presStyleCnt="0"/>
      <dgm:spPr/>
    </dgm:pt>
    <dgm:pt modelId="{DF62B64C-0CBA-45B8-86CB-11E4AFFC0025}" type="pres">
      <dgm:prSet presAssocID="{62104F0E-137C-43DB-84E1-1FE6B86229CE}" presName="parentLeftMargin" presStyleLbl="node1" presStyleIdx="1" presStyleCnt="4"/>
      <dgm:spPr/>
    </dgm:pt>
    <dgm:pt modelId="{7C16AF72-85D8-45D3-A43F-BD228FB1C4E5}" type="pres">
      <dgm:prSet presAssocID="{62104F0E-137C-43DB-84E1-1FE6B86229CE}" presName="parentText" presStyleLbl="node1" presStyleIdx="2" presStyleCnt="4">
        <dgm:presLayoutVars>
          <dgm:chMax val="0"/>
          <dgm:bulletEnabled val="1"/>
        </dgm:presLayoutVars>
      </dgm:prSet>
      <dgm:spPr/>
    </dgm:pt>
    <dgm:pt modelId="{5D4A9A78-870E-438B-8E24-49BF31A3EBF7}" type="pres">
      <dgm:prSet presAssocID="{62104F0E-137C-43DB-84E1-1FE6B86229CE}" presName="negativeSpace" presStyleCnt="0"/>
      <dgm:spPr/>
    </dgm:pt>
    <dgm:pt modelId="{0ADD7217-3F79-4019-AAFE-5001EF6AB514}" type="pres">
      <dgm:prSet presAssocID="{62104F0E-137C-43DB-84E1-1FE6B86229CE}" presName="childText" presStyleLbl="conFgAcc1" presStyleIdx="2" presStyleCnt="4">
        <dgm:presLayoutVars>
          <dgm:bulletEnabled val="1"/>
        </dgm:presLayoutVars>
      </dgm:prSet>
      <dgm:spPr>
        <a:noFill/>
      </dgm:spPr>
    </dgm:pt>
    <dgm:pt modelId="{DA9BD189-20DC-4342-AB55-704FB34A6855}" type="pres">
      <dgm:prSet presAssocID="{987C93B9-B2D1-4C6B-BB95-06774AD8BD22}" presName="spaceBetweenRectangles" presStyleCnt="0"/>
      <dgm:spPr/>
    </dgm:pt>
    <dgm:pt modelId="{3C07BD77-600A-464F-B813-F7D22E7AAD50}" type="pres">
      <dgm:prSet presAssocID="{6C29003A-A385-480D-83EB-613B7155E44F}" presName="parentLin" presStyleCnt="0"/>
      <dgm:spPr/>
    </dgm:pt>
    <dgm:pt modelId="{8C064681-7BD7-458D-BA08-94973A43DFA0}" type="pres">
      <dgm:prSet presAssocID="{6C29003A-A385-480D-83EB-613B7155E44F}" presName="parentLeftMargin" presStyleLbl="node1" presStyleIdx="2" presStyleCnt="4"/>
      <dgm:spPr/>
    </dgm:pt>
    <dgm:pt modelId="{29E6CF41-8BD1-4AC6-8C2B-E2B6BFE54EF1}" type="pres">
      <dgm:prSet presAssocID="{6C29003A-A385-480D-83EB-613B7155E44F}" presName="parentText" presStyleLbl="node1" presStyleIdx="3" presStyleCnt="4">
        <dgm:presLayoutVars>
          <dgm:chMax val="0"/>
          <dgm:bulletEnabled val="1"/>
        </dgm:presLayoutVars>
      </dgm:prSet>
      <dgm:spPr/>
    </dgm:pt>
    <dgm:pt modelId="{21603304-2B6F-4837-8EE4-0A4636B75F56}" type="pres">
      <dgm:prSet presAssocID="{6C29003A-A385-480D-83EB-613B7155E44F}" presName="negativeSpace" presStyleCnt="0"/>
      <dgm:spPr/>
    </dgm:pt>
    <dgm:pt modelId="{F5A8CF69-2F2A-4852-A73D-791D214F4EEB}" type="pres">
      <dgm:prSet presAssocID="{6C29003A-A385-480D-83EB-613B7155E44F}" presName="childText" presStyleLbl="conFgAcc1" presStyleIdx="3" presStyleCnt="4">
        <dgm:presLayoutVars>
          <dgm:bulletEnabled val="1"/>
        </dgm:presLayoutVars>
      </dgm:prSet>
      <dgm:spPr>
        <a:noFill/>
      </dgm:spPr>
    </dgm:pt>
  </dgm:ptLst>
  <dgm:cxnLst>
    <dgm:cxn modelId="{275F5B9E-1AC9-458F-B6AB-CBB510CA92E8}" type="presOf" srcId="{FC64B0D9-D49D-46FE-AD86-FBF6DDDEFEE7}" destId="{9259BFC6-8CEC-4009-A6D1-2E508DC28DD7}" srcOrd="1" destOrd="0" presId="urn:microsoft.com/office/officeart/2005/8/layout/list1"/>
    <dgm:cxn modelId="{A97E404B-72DA-4E23-BCBA-14F311292EDB}" srcId="{5FC079B4-DCD2-444D-855C-DB40828D81A8}" destId="{62104F0E-137C-43DB-84E1-1FE6B86229CE}" srcOrd="2" destOrd="0" parTransId="{BFAD7958-DD67-47E4-B0EA-C824D5A1518D}" sibTransId="{987C93B9-B2D1-4C6B-BB95-06774AD8BD22}"/>
    <dgm:cxn modelId="{BF65BD59-F30A-4D37-8C52-7661556C49A7}" srcId="{5FC079B4-DCD2-444D-855C-DB40828D81A8}" destId="{61A0BF3E-1FCC-40BF-AC0E-6AD9884648BF}" srcOrd="1" destOrd="0" parTransId="{15C38D4E-62AF-4355-BE86-99B7838016BA}" sibTransId="{143B975B-8899-4E99-9302-9757EC932405}"/>
    <dgm:cxn modelId="{A1FD6915-4EB8-400D-87D5-7EE434D06FF0}" type="presOf" srcId="{6C29003A-A385-480D-83EB-613B7155E44F}" destId="{8C064681-7BD7-458D-BA08-94973A43DFA0}" srcOrd="0" destOrd="0" presId="urn:microsoft.com/office/officeart/2005/8/layout/list1"/>
    <dgm:cxn modelId="{2D076E02-BC8B-4684-8FBD-8DA4C321BD11}" type="presOf" srcId="{5FC079B4-DCD2-444D-855C-DB40828D81A8}" destId="{72E71664-08A8-4683-9065-7E90393B78FA}" srcOrd="0" destOrd="0" presId="urn:microsoft.com/office/officeart/2005/8/layout/list1"/>
    <dgm:cxn modelId="{9E2BFEC1-26BE-4E42-943F-8E46EBDBF223}" type="presOf" srcId="{FC64B0D9-D49D-46FE-AD86-FBF6DDDEFEE7}" destId="{C9B01671-6048-4026-8559-B1A12723796D}" srcOrd="0" destOrd="0" presId="urn:microsoft.com/office/officeart/2005/8/layout/list1"/>
    <dgm:cxn modelId="{76EF5A1A-7CB6-4A8E-9A48-8A5128D17F2B}" type="presOf" srcId="{6C29003A-A385-480D-83EB-613B7155E44F}" destId="{29E6CF41-8BD1-4AC6-8C2B-E2B6BFE54EF1}" srcOrd="1" destOrd="0" presId="urn:microsoft.com/office/officeart/2005/8/layout/list1"/>
    <dgm:cxn modelId="{8F2DC3B6-ABB5-4480-8EE7-8855C9481F5B}" type="presOf" srcId="{61A0BF3E-1FCC-40BF-AC0E-6AD9884648BF}" destId="{3A6EDEC7-AA29-4C16-BAF6-77CCAC17A241}" srcOrd="1" destOrd="0" presId="urn:microsoft.com/office/officeart/2005/8/layout/list1"/>
    <dgm:cxn modelId="{99C32CB2-773D-428F-88DD-E9169D15F4EB}" srcId="{5FC079B4-DCD2-444D-855C-DB40828D81A8}" destId="{6C29003A-A385-480D-83EB-613B7155E44F}" srcOrd="3" destOrd="0" parTransId="{E6B217B7-CE61-4860-990C-0F2802FAB9CF}" sibTransId="{8676EF86-A5B9-495D-840D-608B52DBEC5F}"/>
    <dgm:cxn modelId="{8DA03A51-2911-4B20-813D-8AA06F4D1AF5}" type="presOf" srcId="{61A0BF3E-1FCC-40BF-AC0E-6AD9884648BF}" destId="{1C171C3F-86B1-4729-B527-85F7FEFF32FC}" srcOrd="0" destOrd="0" presId="urn:microsoft.com/office/officeart/2005/8/layout/list1"/>
    <dgm:cxn modelId="{B6439DCF-BC23-4D93-B18F-FF2921D2A25F}" type="presOf" srcId="{62104F0E-137C-43DB-84E1-1FE6B86229CE}" destId="{DF62B64C-0CBA-45B8-86CB-11E4AFFC0025}" srcOrd="0" destOrd="0" presId="urn:microsoft.com/office/officeart/2005/8/layout/list1"/>
    <dgm:cxn modelId="{B4DED093-3D00-4834-8A78-39ACD49DDB87}" srcId="{5FC079B4-DCD2-444D-855C-DB40828D81A8}" destId="{FC64B0D9-D49D-46FE-AD86-FBF6DDDEFEE7}" srcOrd="0" destOrd="0" parTransId="{F1BDD297-C9AC-4E09-99B4-76C02BB26A9E}" sibTransId="{D46052CA-0D78-4877-B7C3-89DFFAD78DA4}"/>
    <dgm:cxn modelId="{21BF54B6-FD20-479B-907D-7A09D45F97B3}" type="presOf" srcId="{62104F0E-137C-43DB-84E1-1FE6B86229CE}" destId="{7C16AF72-85D8-45D3-A43F-BD228FB1C4E5}" srcOrd="1" destOrd="0" presId="urn:microsoft.com/office/officeart/2005/8/layout/list1"/>
    <dgm:cxn modelId="{DE2593CD-8B03-4119-9271-C84C10D0FF05}" type="presParOf" srcId="{72E71664-08A8-4683-9065-7E90393B78FA}" destId="{69F309A1-AF91-4CB7-A89F-169371581BA2}" srcOrd="0" destOrd="0" presId="urn:microsoft.com/office/officeart/2005/8/layout/list1"/>
    <dgm:cxn modelId="{D1A3B3F4-4EA1-49C8-B1B0-881395DDF86D}" type="presParOf" srcId="{69F309A1-AF91-4CB7-A89F-169371581BA2}" destId="{C9B01671-6048-4026-8559-B1A12723796D}" srcOrd="0" destOrd="0" presId="urn:microsoft.com/office/officeart/2005/8/layout/list1"/>
    <dgm:cxn modelId="{E667ADC5-1631-4BFA-AF7D-23FE7470F136}" type="presParOf" srcId="{69F309A1-AF91-4CB7-A89F-169371581BA2}" destId="{9259BFC6-8CEC-4009-A6D1-2E508DC28DD7}" srcOrd="1" destOrd="0" presId="urn:microsoft.com/office/officeart/2005/8/layout/list1"/>
    <dgm:cxn modelId="{BE8A4CCC-18CA-4283-BC3B-4DDD670EA626}" type="presParOf" srcId="{72E71664-08A8-4683-9065-7E90393B78FA}" destId="{C06BF59C-439A-4906-A057-BF5A1EECA83C}" srcOrd="1" destOrd="0" presId="urn:microsoft.com/office/officeart/2005/8/layout/list1"/>
    <dgm:cxn modelId="{066A43CF-CC1D-445C-909F-139034B02EC0}" type="presParOf" srcId="{72E71664-08A8-4683-9065-7E90393B78FA}" destId="{DCEF03B3-1EE7-4F9E-BF78-F83AEDFE7C92}" srcOrd="2" destOrd="0" presId="urn:microsoft.com/office/officeart/2005/8/layout/list1"/>
    <dgm:cxn modelId="{009A25DA-C3AA-4768-A11C-1F9242D90692}" type="presParOf" srcId="{72E71664-08A8-4683-9065-7E90393B78FA}" destId="{409F1907-DF1C-4D85-9765-4487C665E407}" srcOrd="3" destOrd="0" presId="urn:microsoft.com/office/officeart/2005/8/layout/list1"/>
    <dgm:cxn modelId="{6E7F801B-58E6-4396-9E56-AC963A228842}" type="presParOf" srcId="{72E71664-08A8-4683-9065-7E90393B78FA}" destId="{EE625023-0616-4850-B728-00D7BFEA9F5F}" srcOrd="4" destOrd="0" presId="urn:microsoft.com/office/officeart/2005/8/layout/list1"/>
    <dgm:cxn modelId="{C7DC2CBF-69DF-49F7-9A2B-636D00BBA84F}" type="presParOf" srcId="{EE625023-0616-4850-B728-00D7BFEA9F5F}" destId="{1C171C3F-86B1-4729-B527-85F7FEFF32FC}" srcOrd="0" destOrd="0" presId="urn:microsoft.com/office/officeart/2005/8/layout/list1"/>
    <dgm:cxn modelId="{B020DA2B-0B68-4EBD-9E7F-0CE14B8FB585}" type="presParOf" srcId="{EE625023-0616-4850-B728-00D7BFEA9F5F}" destId="{3A6EDEC7-AA29-4C16-BAF6-77CCAC17A241}" srcOrd="1" destOrd="0" presId="urn:microsoft.com/office/officeart/2005/8/layout/list1"/>
    <dgm:cxn modelId="{CB7DFEBE-2C91-4952-A54E-9E41028BA34B}" type="presParOf" srcId="{72E71664-08A8-4683-9065-7E90393B78FA}" destId="{21E870B6-CBAA-44CD-8E6A-0345ADC9F978}" srcOrd="5" destOrd="0" presId="urn:microsoft.com/office/officeart/2005/8/layout/list1"/>
    <dgm:cxn modelId="{01A287EB-ABEB-48C2-8E97-5426F79ED8AD}" type="presParOf" srcId="{72E71664-08A8-4683-9065-7E90393B78FA}" destId="{C9191F42-9A21-410B-939E-8F7915F77ACE}" srcOrd="6" destOrd="0" presId="urn:microsoft.com/office/officeart/2005/8/layout/list1"/>
    <dgm:cxn modelId="{B5DF8595-589A-49A6-9394-04A6DEB0E7C1}" type="presParOf" srcId="{72E71664-08A8-4683-9065-7E90393B78FA}" destId="{5E1AC980-60C0-4ECF-A960-9E854A81ADF2}" srcOrd="7" destOrd="0" presId="urn:microsoft.com/office/officeart/2005/8/layout/list1"/>
    <dgm:cxn modelId="{A0540CBC-0D68-4EEA-A724-CBFB9F8D48D6}" type="presParOf" srcId="{72E71664-08A8-4683-9065-7E90393B78FA}" destId="{95E8DB8D-A774-4050-908E-5C46D3E9D5D8}" srcOrd="8" destOrd="0" presId="urn:microsoft.com/office/officeart/2005/8/layout/list1"/>
    <dgm:cxn modelId="{CF1FF387-BA96-41E7-B1AA-BF5916B9E86A}" type="presParOf" srcId="{95E8DB8D-A774-4050-908E-5C46D3E9D5D8}" destId="{DF62B64C-0CBA-45B8-86CB-11E4AFFC0025}" srcOrd="0" destOrd="0" presId="urn:microsoft.com/office/officeart/2005/8/layout/list1"/>
    <dgm:cxn modelId="{5B917D8B-65D4-4E7F-9870-C7D4F2127D43}" type="presParOf" srcId="{95E8DB8D-A774-4050-908E-5C46D3E9D5D8}" destId="{7C16AF72-85D8-45D3-A43F-BD228FB1C4E5}" srcOrd="1" destOrd="0" presId="urn:microsoft.com/office/officeart/2005/8/layout/list1"/>
    <dgm:cxn modelId="{645F9BEE-05B7-4423-B1F5-9BB610DE916B}" type="presParOf" srcId="{72E71664-08A8-4683-9065-7E90393B78FA}" destId="{5D4A9A78-870E-438B-8E24-49BF31A3EBF7}" srcOrd="9" destOrd="0" presId="urn:microsoft.com/office/officeart/2005/8/layout/list1"/>
    <dgm:cxn modelId="{A82AC920-2772-461A-8C76-2772E828F970}" type="presParOf" srcId="{72E71664-08A8-4683-9065-7E90393B78FA}" destId="{0ADD7217-3F79-4019-AAFE-5001EF6AB514}" srcOrd="10" destOrd="0" presId="urn:microsoft.com/office/officeart/2005/8/layout/list1"/>
    <dgm:cxn modelId="{A5749DF5-7534-46F5-B6C5-67A5B92B636F}" type="presParOf" srcId="{72E71664-08A8-4683-9065-7E90393B78FA}" destId="{DA9BD189-20DC-4342-AB55-704FB34A6855}" srcOrd="11" destOrd="0" presId="urn:microsoft.com/office/officeart/2005/8/layout/list1"/>
    <dgm:cxn modelId="{4CBA21A4-5B28-4B43-AC31-7C683367EA78}" type="presParOf" srcId="{72E71664-08A8-4683-9065-7E90393B78FA}" destId="{3C07BD77-600A-464F-B813-F7D22E7AAD50}" srcOrd="12" destOrd="0" presId="urn:microsoft.com/office/officeart/2005/8/layout/list1"/>
    <dgm:cxn modelId="{2AD1DACE-A89E-4152-BCFE-56E9A5495677}" type="presParOf" srcId="{3C07BD77-600A-464F-B813-F7D22E7AAD50}" destId="{8C064681-7BD7-458D-BA08-94973A43DFA0}" srcOrd="0" destOrd="0" presId="urn:microsoft.com/office/officeart/2005/8/layout/list1"/>
    <dgm:cxn modelId="{B91FE326-4A70-49B6-91C1-A0349933C7E5}" type="presParOf" srcId="{3C07BD77-600A-464F-B813-F7D22E7AAD50}" destId="{29E6CF41-8BD1-4AC6-8C2B-E2B6BFE54EF1}" srcOrd="1" destOrd="0" presId="urn:microsoft.com/office/officeart/2005/8/layout/list1"/>
    <dgm:cxn modelId="{90473E34-0A8C-4620-AF09-0CE07FF1002E}" type="presParOf" srcId="{72E71664-08A8-4683-9065-7E90393B78FA}" destId="{21603304-2B6F-4837-8EE4-0A4636B75F56}" srcOrd="13" destOrd="0" presId="urn:microsoft.com/office/officeart/2005/8/layout/list1"/>
    <dgm:cxn modelId="{301F7809-0EAF-4BC1-8FE3-9AA2356CA6A0}" type="presParOf" srcId="{72E71664-08A8-4683-9065-7E90393B78FA}" destId="{F5A8CF69-2F2A-4852-A73D-791D214F4EE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55E7E4F-56DB-412D-8DD5-0C67BC88D21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B654B00B-D668-495F-9FB1-9E1E04687E64}">
      <dgm:prSet phldrT="[Text]"/>
      <dgm:spPr/>
      <dgm:t>
        <a:bodyPr/>
        <a:lstStyle/>
        <a:p>
          <a:r>
            <a:rPr lang="en-US" dirty="0"/>
            <a:t>Clarify the situation</a:t>
          </a:r>
        </a:p>
      </dgm:t>
    </dgm:pt>
    <dgm:pt modelId="{7E9B05F9-70CA-49C2-A5A7-932028867BDF}" type="parTrans" cxnId="{F22BF672-93E7-415F-92BA-09E62AB48BDB}">
      <dgm:prSet/>
      <dgm:spPr/>
      <dgm:t>
        <a:bodyPr/>
        <a:lstStyle/>
        <a:p>
          <a:endParaRPr lang="en-US"/>
        </a:p>
      </dgm:t>
    </dgm:pt>
    <dgm:pt modelId="{B8983CD4-2C17-4B3C-A22F-E7CB086CA6C3}" type="sibTrans" cxnId="{F22BF672-93E7-415F-92BA-09E62AB48BDB}">
      <dgm:prSet/>
      <dgm:spPr/>
      <dgm:t>
        <a:bodyPr/>
        <a:lstStyle/>
        <a:p>
          <a:endParaRPr lang="en-US"/>
        </a:p>
      </dgm:t>
    </dgm:pt>
    <dgm:pt modelId="{548320CC-854A-4F3D-B441-C9075E0D528B}">
      <dgm:prSet phldrT="[Text]"/>
      <dgm:spPr/>
      <dgm:t>
        <a:bodyPr/>
        <a:lstStyle/>
        <a:p>
          <a:r>
            <a:rPr lang="en-US" dirty="0"/>
            <a:t>Challenge assumptions</a:t>
          </a:r>
        </a:p>
      </dgm:t>
    </dgm:pt>
    <dgm:pt modelId="{A19FD7A6-A05B-4C89-9FAB-55A1B08CA604}" type="parTrans" cxnId="{2890B57F-1B56-440B-A090-7ED1E8ED704A}">
      <dgm:prSet/>
      <dgm:spPr/>
      <dgm:t>
        <a:bodyPr/>
        <a:lstStyle/>
        <a:p>
          <a:endParaRPr lang="en-US"/>
        </a:p>
      </dgm:t>
    </dgm:pt>
    <dgm:pt modelId="{4B5C29DC-7DF8-4AA3-BA22-51567FCE024D}" type="sibTrans" cxnId="{2890B57F-1B56-440B-A090-7ED1E8ED704A}">
      <dgm:prSet/>
      <dgm:spPr/>
      <dgm:t>
        <a:bodyPr/>
        <a:lstStyle/>
        <a:p>
          <a:endParaRPr lang="en-US"/>
        </a:p>
      </dgm:t>
    </dgm:pt>
    <dgm:pt modelId="{FAD73DBA-B43E-4F26-B9B6-868BA6A2C6DD}">
      <dgm:prSet phldrT="[Text]"/>
      <dgm:spPr/>
      <dgm:t>
        <a:bodyPr/>
        <a:lstStyle/>
        <a:p>
          <a:r>
            <a:rPr lang="en-US" dirty="0"/>
            <a:t>Possible reasons and evidence</a:t>
          </a:r>
        </a:p>
      </dgm:t>
    </dgm:pt>
    <dgm:pt modelId="{C195B244-0425-4317-89C5-F3EF65A0D092}" type="parTrans" cxnId="{37B7401C-449E-4F63-8CE3-5EEE1B4BA4AE}">
      <dgm:prSet/>
      <dgm:spPr/>
      <dgm:t>
        <a:bodyPr/>
        <a:lstStyle/>
        <a:p>
          <a:endParaRPr lang="en-US"/>
        </a:p>
      </dgm:t>
    </dgm:pt>
    <dgm:pt modelId="{E76BC5C5-181F-4708-87B4-838153C34725}" type="sibTrans" cxnId="{37B7401C-449E-4F63-8CE3-5EEE1B4BA4AE}">
      <dgm:prSet/>
      <dgm:spPr/>
      <dgm:t>
        <a:bodyPr/>
        <a:lstStyle/>
        <a:p>
          <a:endParaRPr lang="en-US"/>
        </a:p>
      </dgm:t>
    </dgm:pt>
    <dgm:pt modelId="{51CE8BA8-E456-4FEC-A2F5-4814B3A71FC6}">
      <dgm:prSet phldrT="[Text]"/>
      <dgm:spPr/>
      <dgm:t>
        <a:bodyPr/>
        <a:lstStyle/>
        <a:p>
          <a:r>
            <a:rPr lang="en-US" dirty="0"/>
            <a:t>Ask more about the original question</a:t>
          </a:r>
        </a:p>
      </dgm:t>
    </dgm:pt>
    <dgm:pt modelId="{0B4951C8-67E3-412A-BC79-4F690ABE6761}" type="parTrans" cxnId="{5106D8E1-84D2-4080-BA2C-03F94F3F9773}">
      <dgm:prSet/>
      <dgm:spPr/>
      <dgm:t>
        <a:bodyPr/>
        <a:lstStyle/>
        <a:p>
          <a:endParaRPr lang="en-US"/>
        </a:p>
      </dgm:t>
    </dgm:pt>
    <dgm:pt modelId="{E19B5C93-2F72-4639-B689-06B4E2E3C20D}" type="sibTrans" cxnId="{5106D8E1-84D2-4080-BA2C-03F94F3F9773}">
      <dgm:prSet/>
      <dgm:spPr/>
      <dgm:t>
        <a:bodyPr/>
        <a:lstStyle/>
        <a:p>
          <a:endParaRPr lang="en-US"/>
        </a:p>
      </dgm:t>
    </dgm:pt>
    <dgm:pt modelId="{1D736C07-6693-423F-BFEF-4C2B49C8DF66}" type="pres">
      <dgm:prSet presAssocID="{155E7E4F-56DB-412D-8DD5-0C67BC88D214}" presName="linear" presStyleCnt="0">
        <dgm:presLayoutVars>
          <dgm:animLvl val="lvl"/>
          <dgm:resizeHandles val="exact"/>
        </dgm:presLayoutVars>
      </dgm:prSet>
      <dgm:spPr/>
    </dgm:pt>
    <dgm:pt modelId="{432E0D0C-02D2-4910-B292-5DF4065C7920}" type="pres">
      <dgm:prSet presAssocID="{B654B00B-D668-495F-9FB1-9E1E04687E64}" presName="parentText" presStyleLbl="node1" presStyleIdx="0" presStyleCnt="4">
        <dgm:presLayoutVars>
          <dgm:chMax val="0"/>
          <dgm:bulletEnabled val="1"/>
        </dgm:presLayoutVars>
      </dgm:prSet>
      <dgm:spPr/>
    </dgm:pt>
    <dgm:pt modelId="{A513AA4F-1213-49BA-9BBA-5DD388226C41}" type="pres">
      <dgm:prSet presAssocID="{B8983CD4-2C17-4B3C-A22F-E7CB086CA6C3}" presName="spacer" presStyleCnt="0"/>
      <dgm:spPr/>
    </dgm:pt>
    <dgm:pt modelId="{4C93850C-10AD-49E7-921E-BB53BF2E2E0A}" type="pres">
      <dgm:prSet presAssocID="{548320CC-854A-4F3D-B441-C9075E0D528B}" presName="parentText" presStyleLbl="node1" presStyleIdx="1" presStyleCnt="4">
        <dgm:presLayoutVars>
          <dgm:chMax val="0"/>
          <dgm:bulletEnabled val="1"/>
        </dgm:presLayoutVars>
      </dgm:prSet>
      <dgm:spPr/>
    </dgm:pt>
    <dgm:pt modelId="{2D7610CE-FDD4-45D4-94E1-4496CB554EB3}" type="pres">
      <dgm:prSet presAssocID="{4B5C29DC-7DF8-4AA3-BA22-51567FCE024D}" presName="spacer" presStyleCnt="0"/>
      <dgm:spPr/>
    </dgm:pt>
    <dgm:pt modelId="{2BDAAC89-D8E4-4B23-90CC-FFB5BA2517A2}" type="pres">
      <dgm:prSet presAssocID="{FAD73DBA-B43E-4F26-B9B6-868BA6A2C6DD}" presName="parentText" presStyleLbl="node1" presStyleIdx="2" presStyleCnt="4">
        <dgm:presLayoutVars>
          <dgm:chMax val="0"/>
          <dgm:bulletEnabled val="1"/>
        </dgm:presLayoutVars>
      </dgm:prSet>
      <dgm:spPr/>
    </dgm:pt>
    <dgm:pt modelId="{791A848D-9657-42F0-8627-0D16EA35B59E}" type="pres">
      <dgm:prSet presAssocID="{E76BC5C5-181F-4708-87B4-838153C34725}" presName="spacer" presStyleCnt="0"/>
      <dgm:spPr/>
    </dgm:pt>
    <dgm:pt modelId="{8029944E-F21B-464C-B198-928C0AC7801C}" type="pres">
      <dgm:prSet presAssocID="{51CE8BA8-E456-4FEC-A2F5-4814B3A71FC6}" presName="parentText" presStyleLbl="node1" presStyleIdx="3" presStyleCnt="4">
        <dgm:presLayoutVars>
          <dgm:chMax val="0"/>
          <dgm:bulletEnabled val="1"/>
        </dgm:presLayoutVars>
      </dgm:prSet>
      <dgm:spPr/>
    </dgm:pt>
  </dgm:ptLst>
  <dgm:cxnLst>
    <dgm:cxn modelId="{6B45FD9E-A7B8-42B0-B475-37D96BBAEFF4}" type="presOf" srcId="{FAD73DBA-B43E-4F26-B9B6-868BA6A2C6DD}" destId="{2BDAAC89-D8E4-4B23-90CC-FFB5BA2517A2}" srcOrd="0" destOrd="0" presId="urn:microsoft.com/office/officeart/2005/8/layout/vList2"/>
    <dgm:cxn modelId="{93C78C45-9997-4CE2-84C1-82741E15F6BB}" type="presOf" srcId="{B654B00B-D668-495F-9FB1-9E1E04687E64}" destId="{432E0D0C-02D2-4910-B292-5DF4065C7920}" srcOrd="0" destOrd="0" presId="urn:microsoft.com/office/officeart/2005/8/layout/vList2"/>
    <dgm:cxn modelId="{CC277B26-05B6-4C76-9A4F-274A8149763F}" type="presOf" srcId="{155E7E4F-56DB-412D-8DD5-0C67BC88D214}" destId="{1D736C07-6693-423F-BFEF-4C2B49C8DF66}" srcOrd="0" destOrd="0" presId="urn:microsoft.com/office/officeart/2005/8/layout/vList2"/>
    <dgm:cxn modelId="{72B5CBA9-3070-43DA-ACA8-0AB07D3403D8}" type="presOf" srcId="{548320CC-854A-4F3D-B441-C9075E0D528B}" destId="{4C93850C-10AD-49E7-921E-BB53BF2E2E0A}" srcOrd="0" destOrd="0" presId="urn:microsoft.com/office/officeart/2005/8/layout/vList2"/>
    <dgm:cxn modelId="{F22BF672-93E7-415F-92BA-09E62AB48BDB}" srcId="{155E7E4F-56DB-412D-8DD5-0C67BC88D214}" destId="{B654B00B-D668-495F-9FB1-9E1E04687E64}" srcOrd="0" destOrd="0" parTransId="{7E9B05F9-70CA-49C2-A5A7-932028867BDF}" sibTransId="{B8983CD4-2C17-4B3C-A22F-E7CB086CA6C3}"/>
    <dgm:cxn modelId="{C7369839-2BCA-45BB-B8D0-0AFA63777FD1}" type="presOf" srcId="{51CE8BA8-E456-4FEC-A2F5-4814B3A71FC6}" destId="{8029944E-F21B-464C-B198-928C0AC7801C}" srcOrd="0" destOrd="0" presId="urn:microsoft.com/office/officeart/2005/8/layout/vList2"/>
    <dgm:cxn modelId="{5106D8E1-84D2-4080-BA2C-03F94F3F9773}" srcId="{155E7E4F-56DB-412D-8DD5-0C67BC88D214}" destId="{51CE8BA8-E456-4FEC-A2F5-4814B3A71FC6}" srcOrd="3" destOrd="0" parTransId="{0B4951C8-67E3-412A-BC79-4F690ABE6761}" sibTransId="{E19B5C93-2F72-4639-B689-06B4E2E3C20D}"/>
    <dgm:cxn modelId="{37B7401C-449E-4F63-8CE3-5EEE1B4BA4AE}" srcId="{155E7E4F-56DB-412D-8DD5-0C67BC88D214}" destId="{FAD73DBA-B43E-4F26-B9B6-868BA6A2C6DD}" srcOrd="2" destOrd="0" parTransId="{C195B244-0425-4317-89C5-F3EF65A0D092}" sibTransId="{E76BC5C5-181F-4708-87B4-838153C34725}"/>
    <dgm:cxn modelId="{2890B57F-1B56-440B-A090-7ED1E8ED704A}" srcId="{155E7E4F-56DB-412D-8DD5-0C67BC88D214}" destId="{548320CC-854A-4F3D-B441-C9075E0D528B}" srcOrd="1" destOrd="0" parTransId="{A19FD7A6-A05B-4C89-9FAB-55A1B08CA604}" sibTransId="{4B5C29DC-7DF8-4AA3-BA22-51567FCE024D}"/>
    <dgm:cxn modelId="{4BDDA9F1-012F-403E-9AEB-491C0013343B}" type="presParOf" srcId="{1D736C07-6693-423F-BFEF-4C2B49C8DF66}" destId="{432E0D0C-02D2-4910-B292-5DF4065C7920}" srcOrd="0" destOrd="0" presId="urn:microsoft.com/office/officeart/2005/8/layout/vList2"/>
    <dgm:cxn modelId="{DA41405D-23BE-4EF5-8961-B1759F42B0E4}" type="presParOf" srcId="{1D736C07-6693-423F-BFEF-4C2B49C8DF66}" destId="{A513AA4F-1213-49BA-9BBA-5DD388226C41}" srcOrd="1" destOrd="0" presId="urn:microsoft.com/office/officeart/2005/8/layout/vList2"/>
    <dgm:cxn modelId="{149E79AF-4E6C-44B0-9A11-5ACA5402491F}" type="presParOf" srcId="{1D736C07-6693-423F-BFEF-4C2B49C8DF66}" destId="{4C93850C-10AD-49E7-921E-BB53BF2E2E0A}" srcOrd="2" destOrd="0" presId="urn:microsoft.com/office/officeart/2005/8/layout/vList2"/>
    <dgm:cxn modelId="{DA9F7CF9-9C1F-4F4F-8917-7DAF03B9973C}" type="presParOf" srcId="{1D736C07-6693-423F-BFEF-4C2B49C8DF66}" destId="{2D7610CE-FDD4-45D4-94E1-4496CB554EB3}" srcOrd="3" destOrd="0" presId="urn:microsoft.com/office/officeart/2005/8/layout/vList2"/>
    <dgm:cxn modelId="{0030CCFB-1F50-4CBB-A4D3-A17C4BD8853D}" type="presParOf" srcId="{1D736C07-6693-423F-BFEF-4C2B49C8DF66}" destId="{2BDAAC89-D8E4-4B23-90CC-FFB5BA2517A2}" srcOrd="4" destOrd="0" presId="urn:microsoft.com/office/officeart/2005/8/layout/vList2"/>
    <dgm:cxn modelId="{A094519B-021A-4C95-9599-61076C679269}" type="presParOf" srcId="{1D736C07-6693-423F-BFEF-4C2B49C8DF66}" destId="{791A848D-9657-42F0-8627-0D16EA35B59E}" srcOrd="5" destOrd="0" presId="urn:microsoft.com/office/officeart/2005/8/layout/vList2"/>
    <dgm:cxn modelId="{3597C55F-E62C-4F55-B407-2867E6657034}" type="presParOf" srcId="{1D736C07-6693-423F-BFEF-4C2B49C8DF66}" destId="{8029944E-F21B-464C-B198-928C0AC7801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4C9E477-EA9E-44DB-911E-D7C46286D10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1A15208-E8F8-425D-84E8-C9EFD2114A1B}">
      <dgm:prSet phldrT="[Text]"/>
      <dgm:spPr/>
      <dgm:t>
        <a:bodyPr/>
        <a:lstStyle/>
        <a:p>
          <a:r>
            <a:rPr lang="en-US" dirty="0"/>
            <a:t>Write a statement</a:t>
          </a:r>
        </a:p>
      </dgm:t>
    </dgm:pt>
    <dgm:pt modelId="{5C3A7AF6-8B3D-486E-B8CD-E39501C41505}" type="parTrans" cxnId="{7EDCA601-A004-4BB5-861C-9383A1C92CB7}">
      <dgm:prSet/>
      <dgm:spPr/>
      <dgm:t>
        <a:bodyPr/>
        <a:lstStyle/>
        <a:p>
          <a:endParaRPr lang="en-US"/>
        </a:p>
      </dgm:t>
    </dgm:pt>
    <dgm:pt modelId="{1AB01A90-2DCE-4AE1-8280-D352522F2C56}" type="sibTrans" cxnId="{7EDCA601-A004-4BB5-861C-9383A1C92CB7}">
      <dgm:prSet/>
      <dgm:spPr/>
      <dgm:t>
        <a:bodyPr/>
        <a:lstStyle/>
        <a:p>
          <a:endParaRPr lang="en-US"/>
        </a:p>
      </dgm:t>
    </dgm:pt>
    <dgm:pt modelId="{96447C7C-FC4A-4A52-AED3-4BA80B4DD1AB}">
      <dgm:prSet phldrT="[Text]"/>
      <dgm:spPr/>
      <dgm:t>
        <a:bodyPr/>
        <a:lstStyle/>
        <a:p>
          <a:r>
            <a:rPr lang="en-US" dirty="0"/>
            <a:t>Concrete details</a:t>
          </a:r>
        </a:p>
      </dgm:t>
    </dgm:pt>
    <dgm:pt modelId="{956952AF-3D8D-4254-A298-F8CFB86BD363}" type="parTrans" cxnId="{2DCE6233-E58D-44F0-8037-2FAF8851B1DE}">
      <dgm:prSet/>
      <dgm:spPr/>
      <dgm:t>
        <a:bodyPr/>
        <a:lstStyle/>
        <a:p>
          <a:endParaRPr lang="en-US"/>
        </a:p>
      </dgm:t>
    </dgm:pt>
    <dgm:pt modelId="{41B2DACD-C763-4ECE-ABEA-57695381B359}" type="sibTrans" cxnId="{2DCE6233-E58D-44F0-8037-2FAF8851B1DE}">
      <dgm:prSet/>
      <dgm:spPr/>
      <dgm:t>
        <a:bodyPr/>
        <a:lstStyle/>
        <a:p>
          <a:endParaRPr lang="en-US"/>
        </a:p>
      </dgm:t>
    </dgm:pt>
    <dgm:pt modelId="{E6D607CB-83C6-4BDB-AF62-83027EF55F54}">
      <dgm:prSet phldrT="[Text]"/>
      <dgm:spPr/>
      <dgm:t>
        <a:bodyPr/>
        <a:lstStyle/>
        <a:p>
          <a:r>
            <a:rPr lang="en-US" dirty="0"/>
            <a:t>Does not contain causes</a:t>
          </a:r>
        </a:p>
      </dgm:t>
    </dgm:pt>
    <dgm:pt modelId="{85C81099-8F85-4412-BFFF-69EC56708593}" type="parTrans" cxnId="{925D5DA4-34E2-47FC-916D-157E6CED6A19}">
      <dgm:prSet/>
      <dgm:spPr/>
      <dgm:t>
        <a:bodyPr/>
        <a:lstStyle/>
        <a:p>
          <a:endParaRPr lang="en-US"/>
        </a:p>
      </dgm:t>
    </dgm:pt>
    <dgm:pt modelId="{CF12CB4A-670E-4E2B-84F0-2D20CEA3D39A}" type="sibTrans" cxnId="{925D5DA4-34E2-47FC-916D-157E6CED6A19}">
      <dgm:prSet/>
      <dgm:spPr/>
      <dgm:t>
        <a:bodyPr/>
        <a:lstStyle/>
        <a:p>
          <a:endParaRPr lang="en-US"/>
        </a:p>
      </dgm:t>
    </dgm:pt>
    <dgm:pt modelId="{10006F38-9A3D-4C54-AEAE-8229D172BA8A}">
      <dgm:prSet phldrT="[Text]"/>
      <dgm:spPr/>
      <dgm:t>
        <a:bodyPr/>
        <a:lstStyle/>
        <a:p>
          <a:r>
            <a:rPr lang="en-US" dirty="0"/>
            <a:t>Does not contain solutions</a:t>
          </a:r>
        </a:p>
      </dgm:t>
    </dgm:pt>
    <dgm:pt modelId="{97978FD5-F3AF-4096-857F-B1528A86D6EF}" type="parTrans" cxnId="{C43F1C57-3350-4CF5-B8B6-A65DB0D74F28}">
      <dgm:prSet/>
      <dgm:spPr/>
      <dgm:t>
        <a:bodyPr/>
        <a:lstStyle/>
        <a:p>
          <a:endParaRPr lang="en-US"/>
        </a:p>
      </dgm:t>
    </dgm:pt>
    <dgm:pt modelId="{9C3014B5-3C7B-4617-A16A-8B595EEE6CF4}" type="sibTrans" cxnId="{C43F1C57-3350-4CF5-B8B6-A65DB0D74F28}">
      <dgm:prSet/>
      <dgm:spPr/>
      <dgm:t>
        <a:bodyPr/>
        <a:lstStyle/>
        <a:p>
          <a:endParaRPr lang="en-US"/>
        </a:p>
      </dgm:t>
    </dgm:pt>
    <dgm:pt modelId="{E5E50FE9-FDA9-4D5C-9239-3E0BC1CEF7D0}" type="pres">
      <dgm:prSet presAssocID="{E4C9E477-EA9E-44DB-911E-D7C46286D10E}" presName="diagram" presStyleCnt="0">
        <dgm:presLayoutVars>
          <dgm:dir/>
          <dgm:resizeHandles val="exact"/>
        </dgm:presLayoutVars>
      </dgm:prSet>
      <dgm:spPr/>
    </dgm:pt>
    <dgm:pt modelId="{5F3DB1B5-86BA-4886-9E93-542125A8861C}" type="pres">
      <dgm:prSet presAssocID="{71A15208-E8F8-425D-84E8-C9EFD2114A1B}" presName="node" presStyleLbl="node1" presStyleIdx="0" presStyleCnt="4">
        <dgm:presLayoutVars>
          <dgm:bulletEnabled val="1"/>
        </dgm:presLayoutVars>
      </dgm:prSet>
      <dgm:spPr/>
    </dgm:pt>
    <dgm:pt modelId="{D120AF64-FCFC-4952-AB0A-9754F063F11E}" type="pres">
      <dgm:prSet presAssocID="{1AB01A90-2DCE-4AE1-8280-D352522F2C56}" presName="sibTrans" presStyleCnt="0"/>
      <dgm:spPr/>
    </dgm:pt>
    <dgm:pt modelId="{B6B9DF09-52CC-440E-BA33-FDC74F5897BD}" type="pres">
      <dgm:prSet presAssocID="{96447C7C-FC4A-4A52-AED3-4BA80B4DD1AB}" presName="node" presStyleLbl="node1" presStyleIdx="1" presStyleCnt="4">
        <dgm:presLayoutVars>
          <dgm:bulletEnabled val="1"/>
        </dgm:presLayoutVars>
      </dgm:prSet>
      <dgm:spPr/>
    </dgm:pt>
    <dgm:pt modelId="{6E87F551-F9AE-4BE4-A41C-A55FC828DBB0}" type="pres">
      <dgm:prSet presAssocID="{41B2DACD-C763-4ECE-ABEA-57695381B359}" presName="sibTrans" presStyleCnt="0"/>
      <dgm:spPr/>
    </dgm:pt>
    <dgm:pt modelId="{B2AE4881-1042-41F7-B754-3C0CB75CCE6E}" type="pres">
      <dgm:prSet presAssocID="{E6D607CB-83C6-4BDB-AF62-83027EF55F54}" presName="node" presStyleLbl="node1" presStyleIdx="2" presStyleCnt="4">
        <dgm:presLayoutVars>
          <dgm:bulletEnabled val="1"/>
        </dgm:presLayoutVars>
      </dgm:prSet>
      <dgm:spPr/>
    </dgm:pt>
    <dgm:pt modelId="{48DA657E-C893-4222-927F-561D8F947991}" type="pres">
      <dgm:prSet presAssocID="{CF12CB4A-670E-4E2B-84F0-2D20CEA3D39A}" presName="sibTrans" presStyleCnt="0"/>
      <dgm:spPr/>
    </dgm:pt>
    <dgm:pt modelId="{076D886F-D623-4325-8318-964C6C9DAA5E}" type="pres">
      <dgm:prSet presAssocID="{10006F38-9A3D-4C54-AEAE-8229D172BA8A}" presName="node" presStyleLbl="node1" presStyleIdx="3" presStyleCnt="4">
        <dgm:presLayoutVars>
          <dgm:bulletEnabled val="1"/>
        </dgm:presLayoutVars>
      </dgm:prSet>
      <dgm:spPr/>
    </dgm:pt>
  </dgm:ptLst>
  <dgm:cxnLst>
    <dgm:cxn modelId="{8A9EE1F6-313C-448A-AB31-0F8787998204}" type="presOf" srcId="{10006F38-9A3D-4C54-AEAE-8229D172BA8A}" destId="{076D886F-D623-4325-8318-964C6C9DAA5E}" srcOrd="0" destOrd="0" presId="urn:microsoft.com/office/officeart/2005/8/layout/default"/>
    <dgm:cxn modelId="{E61C07C0-DAFA-40FC-A6AB-31C011CE815D}" type="presOf" srcId="{E6D607CB-83C6-4BDB-AF62-83027EF55F54}" destId="{B2AE4881-1042-41F7-B754-3C0CB75CCE6E}" srcOrd="0" destOrd="0" presId="urn:microsoft.com/office/officeart/2005/8/layout/default"/>
    <dgm:cxn modelId="{C6B7E59B-DFFA-4046-A49B-4D8CA712E58C}" type="presOf" srcId="{E4C9E477-EA9E-44DB-911E-D7C46286D10E}" destId="{E5E50FE9-FDA9-4D5C-9239-3E0BC1CEF7D0}" srcOrd="0" destOrd="0" presId="urn:microsoft.com/office/officeart/2005/8/layout/default"/>
    <dgm:cxn modelId="{925D5DA4-34E2-47FC-916D-157E6CED6A19}" srcId="{E4C9E477-EA9E-44DB-911E-D7C46286D10E}" destId="{E6D607CB-83C6-4BDB-AF62-83027EF55F54}" srcOrd="2" destOrd="0" parTransId="{85C81099-8F85-4412-BFFF-69EC56708593}" sibTransId="{CF12CB4A-670E-4E2B-84F0-2D20CEA3D39A}"/>
    <dgm:cxn modelId="{2DCE6233-E58D-44F0-8037-2FAF8851B1DE}" srcId="{E4C9E477-EA9E-44DB-911E-D7C46286D10E}" destId="{96447C7C-FC4A-4A52-AED3-4BA80B4DD1AB}" srcOrd="1" destOrd="0" parTransId="{956952AF-3D8D-4254-A298-F8CFB86BD363}" sibTransId="{41B2DACD-C763-4ECE-ABEA-57695381B359}"/>
    <dgm:cxn modelId="{569A4C66-10EF-41FB-BC84-2831B77C7419}" type="presOf" srcId="{96447C7C-FC4A-4A52-AED3-4BA80B4DD1AB}" destId="{B6B9DF09-52CC-440E-BA33-FDC74F5897BD}" srcOrd="0" destOrd="0" presId="urn:microsoft.com/office/officeart/2005/8/layout/default"/>
    <dgm:cxn modelId="{C43F1C57-3350-4CF5-B8B6-A65DB0D74F28}" srcId="{E4C9E477-EA9E-44DB-911E-D7C46286D10E}" destId="{10006F38-9A3D-4C54-AEAE-8229D172BA8A}" srcOrd="3" destOrd="0" parTransId="{97978FD5-F3AF-4096-857F-B1528A86D6EF}" sibTransId="{9C3014B5-3C7B-4617-A16A-8B595EEE6CF4}"/>
    <dgm:cxn modelId="{3FCCBFF8-F215-4673-BEDB-590B2FE87807}" type="presOf" srcId="{71A15208-E8F8-425D-84E8-C9EFD2114A1B}" destId="{5F3DB1B5-86BA-4886-9E93-542125A8861C}" srcOrd="0" destOrd="0" presId="urn:microsoft.com/office/officeart/2005/8/layout/default"/>
    <dgm:cxn modelId="{7EDCA601-A004-4BB5-861C-9383A1C92CB7}" srcId="{E4C9E477-EA9E-44DB-911E-D7C46286D10E}" destId="{71A15208-E8F8-425D-84E8-C9EFD2114A1B}" srcOrd="0" destOrd="0" parTransId="{5C3A7AF6-8B3D-486E-B8CD-E39501C41505}" sibTransId="{1AB01A90-2DCE-4AE1-8280-D352522F2C56}"/>
    <dgm:cxn modelId="{47E2A71D-8D71-45DD-96E1-DA33BF696230}" type="presParOf" srcId="{E5E50FE9-FDA9-4D5C-9239-3E0BC1CEF7D0}" destId="{5F3DB1B5-86BA-4886-9E93-542125A8861C}" srcOrd="0" destOrd="0" presId="urn:microsoft.com/office/officeart/2005/8/layout/default"/>
    <dgm:cxn modelId="{6F5FB0A2-0415-4BA0-8E97-A42834D0374F}" type="presParOf" srcId="{E5E50FE9-FDA9-4D5C-9239-3E0BC1CEF7D0}" destId="{D120AF64-FCFC-4952-AB0A-9754F063F11E}" srcOrd="1" destOrd="0" presId="urn:microsoft.com/office/officeart/2005/8/layout/default"/>
    <dgm:cxn modelId="{EF690E18-51DE-40A5-9CE5-0315C545FD06}" type="presParOf" srcId="{E5E50FE9-FDA9-4D5C-9239-3E0BC1CEF7D0}" destId="{B6B9DF09-52CC-440E-BA33-FDC74F5897BD}" srcOrd="2" destOrd="0" presId="urn:microsoft.com/office/officeart/2005/8/layout/default"/>
    <dgm:cxn modelId="{3EEF396C-D819-46C9-96F3-4850BDD893FF}" type="presParOf" srcId="{E5E50FE9-FDA9-4D5C-9239-3E0BC1CEF7D0}" destId="{6E87F551-F9AE-4BE4-A41C-A55FC828DBB0}" srcOrd="3" destOrd="0" presId="urn:microsoft.com/office/officeart/2005/8/layout/default"/>
    <dgm:cxn modelId="{FD106001-BDFF-4223-AB20-1D676BB242A2}" type="presParOf" srcId="{E5E50FE9-FDA9-4D5C-9239-3E0BC1CEF7D0}" destId="{B2AE4881-1042-41F7-B754-3C0CB75CCE6E}" srcOrd="4" destOrd="0" presId="urn:microsoft.com/office/officeart/2005/8/layout/default"/>
    <dgm:cxn modelId="{FD46B6CC-6F94-4843-8429-739DF2697FC0}" type="presParOf" srcId="{E5E50FE9-FDA9-4D5C-9239-3E0BC1CEF7D0}" destId="{48DA657E-C893-4222-927F-561D8F947991}" srcOrd="5" destOrd="0" presId="urn:microsoft.com/office/officeart/2005/8/layout/default"/>
    <dgm:cxn modelId="{2A742916-1C75-4138-B9C7-478A2038AA06}" type="presParOf" srcId="{E5E50FE9-FDA9-4D5C-9239-3E0BC1CEF7D0}" destId="{076D886F-D623-4325-8318-964C6C9DAA5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B8BEA81-B0AB-45DE-84C7-606D80408D92}"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C4CC6B73-A619-4A70-8ECF-03106F4B5AD0}">
      <dgm:prSet phldrT="[Text]"/>
      <dgm:spPr/>
      <dgm:t>
        <a:bodyPr/>
        <a:lstStyle/>
        <a:p>
          <a:r>
            <a:rPr lang="en-US" dirty="0"/>
            <a:t>Emphasize different words</a:t>
          </a:r>
        </a:p>
      </dgm:t>
    </dgm:pt>
    <dgm:pt modelId="{66E2ACED-C551-4144-B0B4-272E6BDE16A4}" type="parTrans" cxnId="{72A4A87A-14C3-4458-B177-9A2C7EC55EB3}">
      <dgm:prSet/>
      <dgm:spPr/>
      <dgm:t>
        <a:bodyPr/>
        <a:lstStyle/>
        <a:p>
          <a:endParaRPr lang="en-US"/>
        </a:p>
      </dgm:t>
    </dgm:pt>
    <dgm:pt modelId="{226FADCA-07A5-4B18-A843-6F73EFAD2386}" type="sibTrans" cxnId="{72A4A87A-14C3-4458-B177-9A2C7EC55EB3}">
      <dgm:prSet/>
      <dgm:spPr/>
      <dgm:t>
        <a:bodyPr/>
        <a:lstStyle/>
        <a:p>
          <a:endParaRPr lang="en-US"/>
        </a:p>
      </dgm:t>
    </dgm:pt>
    <dgm:pt modelId="{F20B352D-7E67-4FC4-8F5B-6E0E8BF6DAE5}">
      <dgm:prSet phldrT="[Text]"/>
      <dgm:spPr/>
      <dgm:t>
        <a:bodyPr/>
        <a:lstStyle/>
        <a:p>
          <a:r>
            <a:rPr lang="en-US" dirty="0"/>
            <a:t>Replace a word in the statement</a:t>
          </a:r>
        </a:p>
      </dgm:t>
    </dgm:pt>
    <dgm:pt modelId="{FBBFE4AA-CA3A-4F50-AA27-E3850F233F08}" type="parTrans" cxnId="{0473CF6B-376E-4C1B-B811-E915F8C82663}">
      <dgm:prSet/>
      <dgm:spPr/>
      <dgm:t>
        <a:bodyPr/>
        <a:lstStyle/>
        <a:p>
          <a:endParaRPr lang="en-US"/>
        </a:p>
      </dgm:t>
    </dgm:pt>
    <dgm:pt modelId="{9D9AD1CB-44D6-41D0-9194-C49E88DE17B2}" type="sibTrans" cxnId="{0473CF6B-376E-4C1B-B811-E915F8C82663}">
      <dgm:prSet/>
      <dgm:spPr/>
      <dgm:t>
        <a:bodyPr/>
        <a:lstStyle/>
        <a:p>
          <a:endParaRPr lang="en-US"/>
        </a:p>
      </dgm:t>
    </dgm:pt>
    <dgm:pt modelId="{D228D8FA-FFE1-49A3-9496-0FFEEA9FD693}">
      <dgm:prSet phldrT="[Text]"/>
      <dgm:spPr/>
      <dgm:t>
        <a:bodyPr/>
        <a:lstStyle/>
        <a:p>
          <a:r>
            <a:rPr lang="en-US" dirty="0"/>
            <a:t>Remove opinionated words</a:t>
          </a:r>
        </a:p>
      </dgm:t>
    </dgm:pt>
    <dgm:pt modelId="{B2309A1A-4B3F-40DE-BCCF-81261DE32E68}" type="parTrans" cxnId="{9B49E4E3-7A7D-48BF-864A-02E8210CA413}">
      <dgm:prSet/>
      <dgm:spPr/>
      <dgm:t>
        <a:bodyPr/>
        <a:lstStyle/>
        <a:p>
          <a:endParaRPr lang="en-US"/>
        </a:p>
      </dgm:t>
    </dgm:pt>
    <dgm:pt modelId="{3DD75FBE-D501-4AAA-B925-8B999C3FB4E5}" type="sibTrans" cxnId="{9B49E4E3-7A7D-48BF-864A-02E8210CA413}">
      <dgm:prSet/>
      <dgm:spPr/>
      <dgm:t>
        <a:bodyPr/>
        <a:lstStyle/>
        <a:p>
          <a:endParaRPr lang="en-US"/>
        </a:p>
      </dgm:t>
    </dgm:pt>
    <dgm:pt modelId="{CCB0518D-903E-4124-BE97-5832C96B2F54}">
      <dgm:prSet phldrT="[Text]"/>
      <dgm:spPr/>
      <dgm:t>
        <a:bodyPr/>
        <a:lstStyle/>
        <a:p>
          <a:r>
            <a:rPr lang="en-US" dirty="0"/>
            <a:t>Draw a picture of the problem</a:t>
          </a:r>
        </a:p>
      </dgm:t>
    </dgm:pt>
    <dgm:pt modelId="{732D900E-3367-49F7-8D9B-3A613FF55331}" type="parTrans" cxnId="{F40F62C9-5608-43D5-B342-586F3C9A0AA1}">
      <dgm:prSet/>
      <dgm:spPr/>
      <dgm:t>
        <a:bodyPr/>
        <a:lstStyle/>
        <a:p>
          <a:endParaRPr lang="en-US"/>
        </a:p>
      </dgm:t>
    </dgm:pt>
    <dgm:pt modelId="{7867E5AC-C780-4C5E-95C0-93EC94835D4B}" type="sibTrans" cxnId="{F40F62C9-5608-43D5-B342-586F3C9A0AA1}">
      <dgm:prSet/>
      <dgm:spPr/>
      <dgm:t>
        <a:bodyPr/>
        <a:lstStyle/>
        <a:p>
          <a:endParaRPr lang="en-US"/>
        </a:p>
      </dgm:t>
    </dgm:pt>
    <dgm:pt modelId="{74EEE1E1-F20C-499E-94F8-73127E18C3A9}" type="pres">
      <dgm:prSet presAssocID="{6B8BEA81-B0AB-45DE-84C7-606D80408D92}" presName="Name0" presStyleCnt="0">
        <dgm:presLayoutVars>
          <dgm:chMax val="7"/>
          <dgm:chPref val="7"/>
          <dgm:dir/>
        </dgm:presLayoutVars>
      </dgm:prSet>
      <dgm:spPr/>
    </dgm:pt>
    <dgm:pt modelId="{1FE446F1-4F79-4D29-B3BE-BC2F522F362A}" type="pres">
      <dgm:prSet presAssocID="{6B8BEA81-B0AB-45DE-84C7-606D80408D92}" presName="Name1" presStyleCnt="0"/>
      <dgm:spPr/>
    </dgm:pt>
    <dgm:pt modelId="{C11614C4-7C68-4DCE-9A9F-0A86D365D7BE}" type="pres">
      <dgm:prSet presAssocID="{6B8BEA81-B0AB-45DE-84C7-606D80408D92}" presName="cycle" presStyleCnt="0"/>
      <dgm:spPr/>
    </dgm:pt>
    <dgm:pt modelId="{71E1646E-D6DF-498F-B6C6-EB428A1746F9}" type="pres">
      <dgm:prSet presAssocID="{6B8BEA81-B0AB-45DE-84C7-606D80408D92}" presName="srcNode" presStyleLbl="node1" presStyleIdx="0" presStyleCnt="4"/>
      <dgm:spPr/>
    </dgm:pt>
    <dgm:pt modelId="{6DEBF934-C752-4A04-BFF0-3D7C5C706639}" type="pres">
      <dgm:prSet presAssocID="{6B8BEA81-B0AB-45DE-84C7-606D80408D92}" presName="conn" presStyleLbl="parChTrans1D2" presStyleIdx="0" presStyleCnt="1"/>
      <dgm:spPr/>
    </dgm:pt>
    <dgm:pt modelId="{48303666-3847-4E98-A795-1666B55C7E60}" type="pres">
      <dgm:prSet presAssocID="{6B8BEA81-B0AB-45DE-84C7-606D80408D92}" presName="extraNode" presStyleLbl="node1" presStyleIdx="0" presStyleCnt="4"/>
      <dgm:spPr/>
    </dgm:pt>
    <dgm:pt modelId="{96302611-2E94-47BC-A309-3DF0DF04C48E}" type="pres">
      <dgm:prSet presAssocID="{6B8BEA81-B0AB-45DE-84C7-606D80408D92}" presName="dstNode" presStyleLbl="node1" presStyleIdx="0" presStyleCnt="4"/>
      <dgm:spPr/>
    </dgm:pt>
    <dgm:pt modelId="{138BC1BF-621C-412B-BC6F-2D5579E80C70}" type="pres">
      <dgm:prSet presAssocID="{C4CC6B73-A619-4A70-8ECF-03106F4B5AD0}" presName="text_1" presStyleLbl="node1" presStyleIdx="0" presStyleCnt="4">
        <dgm:presLayoutVars>
          <dgm:bulletEnabled val="1"/>
        </dgm:presLayoutVars>
      </dgm:prSet>
      <dgm:spPr/>
    </dgm:pt>
    <dgm:pt modelId="{62CA1BDE-9685-4857-88C9-97F5EF3704E9}" type="pres">
      <dgm:prSet presAssocID="{C4CC6B73-A619-4A70-8ECF-03106F4B5AD0}" presName="accent_1" presStyleCnt="0"/>
      <dgm:spPr/>
    </dgm:pt>
    <dgm:pt modelId="{60BD1105-25EF-4BAA-945F-1E49D25F2BA9}" type="pres">
      <dgm:prSet presAssocID="{C4CC6B73-A619-4A70-8ECF-03106F4B5AD0}" presName="accentRepeatNode" presStyleLbl="solidFgAcc1" presStyleIdx="0" presStyleCnt="4"/>
      <dgm:spPr/>
    </dgm:pt>
    <dgm:pt modelId="{130549AB-E5D4-4242-BB5E-26FDAC0374EF}" type="pres">
      <dgm:prSet presAssocID="{F20B352D-7E67-4FC4-8F5B-6E0E8BF6DAE5}" presName="text_2" presStyleLbl="node1" presStyleIdx="1" presStyleCnt="4">
        <dgm:presLayoutVars>
          <dgm:bulletEnabled val="1"/>
        </dgm:presLayoutVars>
      </dgm:prSet>
      <dgm:spPr/>
    </dgm:pt>
    <dgm:pt modelId="{FF347FDD-E868-47CB-B85C-DF52D3CF37B1}" type="pres">
      <dgm:prSet presAssocID="{F20B352D-7E67-4FC4-8F5B-6E0E8BF6DAE5}" presName="accent_2" presStyleCnt="0"/>
      <dgm:spPr/>
    </dgm:pt>
    <dgm:pt modelId="{9F9316F3-55F7-43D0-B96C-6F35D3CDC414}" type="pres">
      <dgm:prSet presAssocID="{F20B352D-7E67-4FC4-8F5B-6E0E8BF6DAE5}" presName="accentRepeatNode" presStyleLbl="solidFgAcc1" presStyleIdx="1" presStyleCnt="4"/>
      <dgm:spPr/>
    </dgm:pt>
    <dgm:pt modelId="{1FE94481-2B04-4E7A-9721-1A693B3B3253}" type="pres">
      <dgm:prSet presAssocID="{D228D8FA-FFE1-49A3-9496-0FFEEA9FD693}" presName="text_3" presStyleLbl="node1" presStyleIdx="2" presStyleCnt="4">
        <dgm:presLayoutVars>
          <dgm:bulletEnabled val="1"/>
        </dgm:presLayoutVars>
      </dgm:prSet>
      <dgm:spPr/>
    </dgm:pt>
    <dgm:pt modelId="{A1DA8F35-27F8-4B95-A5A3-54EB99DE4E37}" type="pres">
      <dgm:prSet presAssocID="{D228D8FA-FFE1-49A3-9496-0FFEEA9FD693}" presName="accent_3" presStyleCnt="0"/>
      <dgm:spPr/>
    </dgm:pt>
    <dgm:pt modelId="{C980BFE9-667A-48CA-BD4A-4378A1AD1C4F}" type="pres">
      <dgm:prSet presAssocID="{D228D8FA-FFE1-49A3-9496-0FFEEA9FD693}" presName="accentRepeatNode" presStyleLbl="solidFgAcc1" presStyleIdx="2" presStyleCnt="4"/>
      <dgm:spPr/>
    </dgm:pt>
    <dgm:pt modelId="{028047B9-6A18-41BD-9A22-8DE3EAA31026}" type="pres">
      <dgm:prSet presAssocID="{CCB0518D-903E-4124-BE97-5832C96B2F54}" presName="text_4" presStyleLbl="node1" presStyleIdx="3" presStyleCnt="4">
        <dgm:presLayoutVars>
          <dgm:bulletEnabled val="1"/>
        </dgm:presLayoutVars>
      </dgm:prSet>
      <dgm:spPr/>
    </dgm:pt>
    <dgm:pt modelId="{3C667361-0699-4086-830D-1F5CB766D00C}" type="pres">
      <dgm:prSet presAssocID="{CCB0518D-903E-4124-BE97-5832C96B2F54}" presName="accent_4" presStyleCnt="0"/>
      <dgm:spPr/>
    </dgm:pt>
    <dgm:pt modelId="{45C77F94-A614-4A0D-8365-6D48185886DE}" type="pres">
      <dgm:prSet presAssocID="{CCB0518D-903E-4124-BE97-5832C96B2F54}" presName="accentRepeatNode" presStyleLbl="solidFgAcc1" presStyleIdx="3" presStyleCnt="4"/>
      <dgm:spPr/>
    </dgm:pt>
  </dgm:ptLst>
  <dgm:cxnLst>
    <dgm:cxn modelId="{F2A4BDDD-377C-4CA0-A958-34BE12E71476}" type="presOf" srcId="{CCB0518D-903E-4124-BE97-5832C96B2F54}" destId="{028047B9-6A18-41BD-9A22-8DE3EAA31026}" srcOrd="0" destOrd="0" presId="urn:microsoft.com/office/officeart/2008/layout/VerticalCurvedList"/>
    <dgm:cxn modelId="{9B49E4E3-7A7D-48BF-864A-02E8210CA413}" srcId="{6B8BEA81-B0AB-45DE-84C7-606D80408D92}" destId="{D228D8FA-FFE1-49A3-9496-0FFEEA9FD693}" srcOrd="2" destOrd="0" parTransId="{B2309A1A-4B3F-40DE-BCCF-81261DE32E68}" sibTransId="{3DD75FBE-D501-4AAA-B925-8B999C3FB4E5}"/>
    <dgm:cxn modelId="{72A4A87A-14C3-4458-B177-9A2C7EC55EB3}" srcId="{6B8BEA81-B0AB-45DE-84C7-606D80408D92}" destId="{C4CC6B73-A619-4A70-8ECF-03106F4B5AD0}" srcOrd="0" destOrd="0" parTransId="{66E2ACED-C551-4144-B0B4-272E6BDE16A4}" sibTransId="{226FADCA-07A5-4B18-A843-6F73EFAD2386}"/>
    <dgm:cxn modelId="{02B32419-E3BB-4133-85B1-0787F401F96D}" type="presOf" srcId="{C4CC6B73-A619-4A70-8ECF-03106F4B5AD0}" destId="{138BC1BF-621C-412B-BC6F-2D5579E80C70}" srcOrd="0" destOrd="0" presId="urn:microsoft.com/office/officeart/2008/layout/VerticalCurvedList"/>
    <dgm:cxn modelId="{B63ADA0A-2141-479F-A53E-F0F8F4715E02}" type="presOf" srcId="{D228D8FA-FFE1-49A3-9496-0FFEEA9FD693}" destId="{1FE94481-2B04-4E7A-9721-1A693B3B3253}" srcOrd="0" destOrd="0" presId="urn:microsoft.com/office/officeart/2008/layout/VerticalCurvedList"/>
    <dgm:cxn modelId="{0473CF6B-376E-4C1B-B811-E915F8C82663}" srcId="{6B8BEA81-B0AB-45DE-84C7-606D80408D92}" destId="{F20B352D-7E67-4FC4-8F5B-6E0E8BF6DAE5}" srcOrd="1" destOrd="0" parTransId="{FBBFE4AA-CA3A-4F50-AA27-E3850F233F08}" sibTransId="{9D9AD1CB-44D6-41D0-9194-C49E88DE17B2}"/>
    <dgm:cxn modelId="{1A954ED0-8BB1-4ECF-A147-B4767DB1162E}" type="presOf" srcId="{6B8BEA81-B0AB-45DE-84C7-606D80408D92}" destId="{74EEE1E1-F20C-499E-94F8-73127E18C3A9}" srcOrd="0" destOrd="0" presId="urn:microsoft.com/office/officeart/2008/layout/VerticalCurvedList"/>
    <dgm:cxn modelId="{357A7F64-1361-444C-8127-E9074FBC94E8}" type="presOf" srcId="{226FADCA-07A5-4B18-A843-6F73EFAD2386}" destId="{6DEBF934-C752-4A04-BFF0-3D7C5C706639}" srcOrd="0" destOrd="0" presId="urn:microsoft.com/office/officeart/2008/layout/VerticalCurvedList"/>
    <dgm:cxn modelId="{F40F62C9-5608-43D5-B342-586F3C9A0AA1}" srcId="{6B8BEA81-B0AB-45DE-84C7-606D80408D92}" destId="{CCB0518D-903E-4124-BE97-5832C96B2F54}" srcOrd="3" destOrd="0" parTransId="{732D900E-3367-49F7-8D9B-3A613FF55331}" sibTransId="{7867E5AC-C780-4C5E-95C0-93EC94835D4B}"/>
    <dgm:cxn modelId="{96AD4583-0712-4D16-91C9-68278EEE301B}" type="presOf" srcId="{F20B352D-7E67-4FC4-8F5B-6E0E8BF6DAE5}" destId="{130549AB-E5D4-4242-BB5E-26FDAC0374EF}" srcOrd="0" destOrd="0" presId="urn:microsoft.com/office/officeart/2008/layout/VerticalCurvedList"/>
    <dgm:cxn modelId="{9D7BE255-3043-4603-B8EA-988C34C2973A}" type="presParOf" srcId="{74EEE1E1-F20C-499E-94F8-73127E18C3A9}" destId="{1FE446F1-4F79-4D29-B3BE-BC2F522F362A}" srcOrd="0" destOrd="0" presId="urn:microsoft.com/office/officeart/2008/layout/VerticalCurvedList"/>
    <dgm:cxn modelId="{658C6806-24E7-4B9A-8EC0-CA081379F79D}" type="presParOf" srcId="{1FE446F1-4F79-4D29-B3BE-BC2F522F362A}" destId="{C11614C4-7C68-4DCE-9A9F-0A86D365D7BE}" srcOrd="0" destOrd="0" presId="urn:microsoft.com/office/officeart/2008/layout/VerticalCurvedList"/>
    <dgm:cxn modelId="{E176F7A7-053A-4F38-8D9E-20C6D7D84A84}" type="presParOf" srcId="{C11614C4-7C68-4DCE-9A9F-0A86D365D7BE}" destId="{71E1646E-D6DF-498F-B6C6-EB428A1746F9}" srcOrd="0" destOrd="0" presId="urn:microsoft.com/office/officeart/2008/layout/VerticalCurvedList"/>
    <dgm:cxn modelId="{B7448A9D-4A2C-4F98-8E74-B938D510C818}" type="presParOf" srcId="{C11614C4-7C68-4DCE-9A9F-0A86D365D7BE}" destId="{6DEBF934-C752-4A04-BFF0-3D7C5C706639}" srcOrd="1" destOrd="0" presId="urn:microsoft.com/office/officeart/2008/layout/VerticalCurvedList"/>
    <dgm:cxn modelId="{40B69896-7BAC-41A4-A0EF-8A99AA074726}" type="presParOf" srcId="{C11614C4-7C68-4DCE-9A9F-0A86D365D7BE}" destId="{48303666-3847-4E98-A795-1666B55C7E60}" srcOrd="2" destOrd="0" presId="urn:microsoft.com/office/officeart/2008/layout/VerticalCurvedList"/>
    <dgm:cxn modelId="{DA5713F1-46C7-4A0C-94AB-B898709AD494}" type="presParOf" srcId="{C11614C4-7C68-4DCE-9A9F-0A86D365D7BE}" destId="{96302611-2E94-47BC-A309-3DF0DF04C48E}" srcOrd="3" destOrd="0" presId="urn:microsoft.com/office/officeart/2008/layout/VerticalCurvedList"/>
    <dgm:cxn modelId="{FFEF5D0F-557D-4975-BCD4-09ACA0834DBC}" type="presParOf" srcId="{1FE446F1-4F79-4D29-B3BE-BC2F522F362A}" destId="{138BC1BF-621C-412B-BC6F-2D5579E80C70}" srcOrd="1" destOrd="0" presId="urn:microsoft.com/office/officeart/2008/layout/VerticalCurvedList"/>
    <dgm:cxn modelId="{B02394F8-4233-4A56-9DE5-0367C37D42AB}" type="presParOf" srcId="{1FE446F1-4F79-4D29-B3BE-BC2F522F362A}" destId="{62CA1BDE-9685-4857-88C9-97F5EF3704E9}" srcOrd="2" destOrd="0" presId="urn:microsoft.com/office/officeart/2008/layout/VerticalCurvedList"/>
    <dgm:cxn modelId="{FBAD9DC6-84E4-4FFB-8295-956A17E14B3A}" type="presParOf" srcId="{62CA1BDE-9685-4857-88C9-97F5EF3704E9}" destId="{60BD1105-25EF-4BAA-945F-1E49D25F2BA9}" srcOrd="0" destOrd="0" presId="urn:microsoft.com/office/officeart/2008/layout/VerticalCurvedList"/>
    <dgm:cxn modelId="{ADAD1280-0E0F-4ECE-809D-8187AC2D6B96}" type="presParOf" srcId="{1FE446F1-4F79-4D29-B3BE-BC2F522F362A}" destId="{130549AB-E5D4-4242-BB5E-26FDAC0374EF}" srcOrd="3" destOrd="0" presId="urn:microsoft.com/office/officeart/2008/layout/VerticalCurvedList"/>
    <dgm:cxn modelId="{406D7DFB-BBBC-440F-AB48-E056292719A6}" type="presParOf" srcId="{1FE446F1-4F79-4D29-B3BE-BC2F522F362A}" destId="{FF347FDD-E868-47CB-B85C-DF52D3CF37B1}" srcOrd="4" destOrd="0" presId="urn:microsoft.com/office/officeart/2008/layout/VerticalCurvedList"/>
    <dgm:cxn modelId="{7ED8CA41-990D-43AD-B8FF-172A13F90578}" type="presParOf" srcId="{FF347FDD-E868-47CB-B85C-DF52D3CF37B1}" destId="{9F9316F3-55F7-43D0-B96C-6F35D3CDC414}" srcOrd="0" destOrd="0" presId="urn:microsoft.com/office/officeart/2008/layout/VerticalCurvedList"/>
    <dgm:cxn modelId="{7E4629A2-C749-4F61-A86E-ABF180058A99}" type="presParOf" srcId="{1FE446F1-4F79-4D29-B3BE-BC2F522F362A}" destId="{1FE94481-2B04-4E7A-9721-1A693B3B3253}" srcOrd="5" destOrd="0" presId="urn:microsoft.com/office/officeart/2008/layout/VerticalCurvedList"/>
    <dgm:cxn modelId="{14A42FA5-D001-4F0F-BED4-324EFA2533FC}" type="presParOf" srcId="{1FE446F1-4F79-4D29-B3BE-BC2F522F362A}" destId="{A1DA8F35-27F8-4B95-A5A3-54EB99DE4E37}" srcOrd="6" destOrd="0" presId="urn:microsoft.com/office/officeart/2008/layout/VerticalCurvedList"/>
    <dgm:cxn modelId="{DC91FD27-4FA7-4711-9D51-D58017ECA45D}" type="presParOf" srcId="{A1DA8F35-27F8-4B95-A5A3-54EB99DE4E37}" destId="{C980BFE9-667A-48CA-BD4A-4378A1AD1C4F}" srcOrd="0" destOrd="0" presId="urn:microsoft.com/office/officeart/2008/layout/VerticalCurvedList"/>
    <dgm:cxn modelId="{1E09CCF9-6A51-476B-ABED-9F541CC827F1}" type="presParOf" srcId="{1FE446F1-4F79-4D29-B3BE-BC2F522F362A}" destId="{028047B9-6A18-41BD-9A22-8DE3EAA31026}" srcOrd="7" destOrd="0" presId="urn:microsoft.com/office/officeart/2008/layout/VerticalCurvedList"/>
    <dgm:cxn modelId="{F5258A6B-3948-4941-BBF2-B295F81E0815}" type="presParOf" srcId="{1FE446F1-4F79-4D29-B3BE-BC2F522F362A}" destId="{3C667361-0699-4086-830D-1F5CB766D00C}" srcOrd="8" destOrd="0" presId="urn:microsoft.com/office/officeart/2008/layout/VerticalCurvedList"/>
    <dgm:cxn modelId="{F47C2E67-BBA6-473A-AB27-C561A9B9698D}" type="presParOf" srcId="{3C667361-0699-4086-830D-1F5CB766D00C}" destId="{45C77F94-A614-4A0D-8365-6D48185886D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3C0AA70-AB08-431F-932B-7084562106B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DBEF8EB7-0849-4C5B-80D2-C0E49C462702}">
      <dgm:prSet phldrT="[Text]"/>
      <dgm:spPr/>
      <dgm:t>
        <a:bodyPr/>
        <a:lstStyle/>
        <a:p>
          <a:r>
            <a:rPr lang="en-US" dirty="0"/>
            <a:t>“What” questions help to identify the problem</a:t>
          </a:r>
        </a:p>
      </dgm:t>
    </dgm:pt>
    <dgm:pt modelId="{BE431587-64A9-4063-A656-F17ABE74862A}" type="parTrans" cxnId="{AE714CD0-1E6D-48DE-9641-E129CA7AC09E}">
      <dgm:prSet/>
      <dgm:spPr/>
      <dgm:t>
        <a:bodyPr/>
        <a:lstStyle/>
        <a:p>
          <a:endParaRPr lang="en-US"/>
        </a:p>
      </dgm:t>
    </dgm:pt>
    <dgm:pt modelId="{43CFB84F-2CF5-40D5-95B3-6616D4B0A1B7}" type="sibTrans" cxnId="{AE714CD0-1E6D-48DE-9641-E129CA7AC09E}">
      <dgm:prSet/>
      <dgm:spPr/>
      <dgm:t>
        <a:bodyPr/>
        <a:lstStyle/>
        <a:p>
          <a:endParaRPr lang="en-US"/>
        </a:p>
      </dgm:t>
    </dgm:pt>
    <dgm:pt modelId="{F458A85F-F8C7-4C2C-BD5E-600311F9965E}">
      <dgm:prSet phldrT="[Text]"/>
      <dgm:spPr/>
      <dgm:t>
        <a:bodyPr/>
        <a:lstStyle/>
        <a:p>
          <a:r>
            <a:rPr lang="en-US" dirty="0"/>
            <a:t>“Where” questions help to locate the problem</a:t>
          </a:r>
        </a:p>
      </dgm:t>
    </dgm:pt>
    <dgm:pt modelId="{AD5BB374-ACCF-4500-AE8C-FE47A0666766}" type="parTrans" cxnId="{CEE6B4D6-4BF9-42B7-821B-0040D7C6C5CB}">
      <dgm:prSet/>
      <dgm:spPr/>
      <dgm:t>
        <a:bodyPr/>
        <a:lstStyle/>
        <a:p>
          <a:endParaRPr lang="en-US"/>
        </a:p>
      </dgm:t>
    </dgm:pt>
    <dgm:pt modelId="{780E75BE-D565-4F2E-A907-DE86928F6499}" type="sibTrans" cxnId="{CEE6B4D6-4BF9-42B7-821B-0040D7C6C5CB}">
      <dgm:prSet/>
      <dgm:spPr/>
      <dgm:t>
        <a:bodyPr/>
        <a:lstStyle/>
        <a:p>
          <a:endParaRPr lang="en-US"/>
        </a:p>
      </dgm:t>
    </dgm:pt>
    <dgm:pt modelId="{2FC8A300-7657-4B7B-A06A-A4470A7BCE73}">
      <dgm:prSet phldrT="[Text]"/>
      <dgm:spPr/>
      <dgm:t>
        <a:bodyPr/>
        <a:lstStyle/>
        <a:p>
          <a:r>
            <a:rPr lang="en-US" dirty="0"/>
            <a:t>“When” questions help discover the timing</a:t>
          </a:r>
        </a:p>
      </dgm:t>
    </dgm:pt>
    <dgm:pt modelId="{2CF25CE9-38B1-4B7D-99DA-118ECD880016}" type="parTrans" cxnId="{A04C2457-428E-41B4-B661-D659AE5373F8}">
      <dgm:prSet/>
      <dgm:spPr/>
      <dgm:t>
        <a:bodyPr/>
        <a:lstStyle/>
        <a:p>
          <a:endParaRPr lang="en-US"/>
        </a:p>
      </dgm:t>
    </dgm:pt>
    <dgm:pt modelId="{AE7B0AEF-E939-4D61-A70D-0093D0990CBB}" type="sibTrans" cxnId="{A04C2457-428E-41B4-B661-D659AE5373F8}">
      <dgm:prSet/>
      <dgm:spPr/>
      <dgm:t>
        <a:bodyPr/>
        <a:lstStyle/>
        <a:p>
          <a:endParaRPr lang="en-US"/>
        </a:p>
      </dgm:t>
    </dgm:pt>
    <dgm:pt modelId="{E7E81993-D84E-43F1-B6C5-18263327329F}">
      <dgm:prSet phldrT="[Text]"/>
      <dgm:spPr/>
      <dgm:t>
        <a:bodyPr/>
        <a:lstStyle/>
        <a:p>
          <a:r>
            <a:rPr lang="en-US" dirty="0"/>
            <a:t>Magnitude of the problem</a:t>
          </a:r>
        </a:p>
      </dgm:t>
    </dgm:pt>
    <dgm:pt modelId="{CB1791F3-E9F3-4D3D-A8DE-EC1B340E402B}" type="parTrans" cxnId="{389E8C60-4148-46F8-83C9-5C649D827CD4}">
      <dgm:prSet/>
      <dgm:spPr/>
      <dgm:t>
        <a:bodyPr/>
        <a:lstStyle/>
        <a:p>
          <a:endParaRPr lang="en-US"/>
        </a:p>
      </dgm:t>
    </dgm:pt>
    <dgm:pt modelId="{0C2EEC75-3363-40CB-AEC4-DBE0CD52A3CE}" type="sibTrans" cxnId="{389E8C60-4148-46F8-83C9-5C649D827CD4}">
      <dgm:prSet/>
      <dgm:spPr/>
      <dgm:t>
        <a:bodyPr/>
        <a:lstStyle/>
        <a:p>
          <a:endParaRPr lang="en-US"/>
        </a:p>
      </dgm:t>
    </dgm:pt>
    <dgm:pt modelId="{31E75864-8EE1-4075-825C-F2A0A8177D00}" type="pres">
      <dgm:prSet presAssocID="{33C0AA70-AB08-431F-932B-7084562106BC}" presName="Name0" presStyleCnt="0">
        <dgm:presLayoutVars>
          <dgm:dir/>
          <dgm:animLvl val="lvl"/>
          <dgm:resizeHandles/>
        </dgm:presLayoutVars>
      </dgm:prSet>
      <dgm:spPr/>
    </dgm:pt>
    <dgm:pt modelId="{84C1E66D-7A83-4FF9-9277-B90AB5712F88}" type="pres">
      <dgm:prSet presAssocID="{DBEF8EB7-0849-4C5B-80D2-C0E49C462702}" presName="linNode" presStyleCnt="0"/>
      <dgm:spPr/>
    </dgm:pt>
    <dgm:pt modelId="{2551F78C-E735-4B67-ACED-A910275065CD}" type="pres">
      <dgm:prSet presAssocID="{DBEF8EB7-0849-4C5B-80D2-C0E49C462702}" presName="parentShp" presStyleLbl="node1" presStyleIdx="0" presStyleCnt="4" custScaleX="313844">
        <dgm:presLayoutVars>
          <dgm:bulletEnabled val="1"/>
        </dgm:presLayoutVars>
      </dgm:prSet>
      <dgm:spPr/>
    </dgm:pt>
    <dgm:pt modelId="{BE2A318A-BE54-498A-A20E-E7C84BD5A3EB}" type="pres">
      <dgm:prSet presAssocID="{DBEF8EB7-0849-4C5B-80D2-C0E49C462702}" presName="childShp" presStyleLbl="bgAccFollowNode1" presStyleIdx="0" presStyleCnt="4">
        <dgm:presLayoutVars>
          <dgm:bulletEnabled val="1"/>
        </dgm:presLayoutVars>
      </dgm:prSet>
      <dgm:spPr/>
    </dgm:pt>
    <dgm:pt modelId="{C8808DA2-707E-4732-AEA7-9C95D1E27F68}" type="pres">
      <dgm:prSet presAssocID="{43CFB84F-2CF5-40D5-95B3-6616D4B0A1B7}" presName="spacing" presStyleCnt="0"/>
      <dgm:spPr/>
    </dgm:pt>
    <dgm:pt modelId="{445BAD76-6EC5-4226-8BDB-E929BB31F897}" type="pres">
      <dgm:prSet presAssocID="{F458A85F-F8C7-4C2C-BD5E-600311F9965E}" presName="linNode" presStyleCnt="0"/>
      <dgm:spPr/>
    </dgm:pt>
    <dgm:pt modelId="{E6C012CE-2981-41DB-8AF9-6115F764D7C7}" type="pres">
      <dgm:prSet presAssocID="{F458A85F-F8C7-4C2C-BD5E-600311F9965E}" presName="parentShp" presStyleLbl="node1" presStyleIdx="1" presStyleCnt="4" custScaleX="313844">
        <dgm:presLayoutVars>
          <dgm:bulletEnabled val="1"/>
        </dgm:presLayoutVars>
      </dgm:prSet>
      <dgm:spPr/>
    </dgm:pt>
    <dgm:pt modelId="{4D35FC19-157D-49BB-B606-A19CFDD21865}" type="pres">
      <dgm:prSet presAssocID="{F458A85F-F8C7-4C2C-BD5E-600311F9965E}" presName="childShp" presStyleLbl="bgAccFollowNode1" presStyleIdx="1" presStyleCnt="4">
        <dgm:presLayoutVars>
          <dgm:bulletEnabled val="1"/>
        </dgm:presLayoutVars>
      </dgm:prSet>
      <dgm:spPr/>
    </dgm:pt>
    <dgm:pt modelId="{E7CD9A8D-C03C-4822-9FA3-EF672FF20AF3}" type="pres">
      <dgm:prSet presAssocID="{780E75BE-D565-4F2E-A907-DE86928F6499}" presName="spacing" presStyleCnt="0"/>
      <dgm:spPr/>
    </dgm:pt>
    <dgm:pt modelId="{EDFC954A-71B8-4077-97B9-3AF5E59B916C}" type="pres">
      <dgm:prSet presAssocID="{2FC8A300-7657-4B7B-A06A-A4470A7BCE73}" presName="linNode" presStyleCnt="0"/>
      <dgm:spPr/>
    </dgm:pt>
    <dgm:pt modelId="{88A0A94C-D835-4579-A820-3E109551DC0A}" type="pres">
      <dgm:prSet presAssocID="{2FC8A300-7657-4B7B-A06A-A4470A7BCE73}" presName="parentShp" presStyleLbl="node1" presStyleIdx="2" presStyleCnt="4" custScaleX="313844">
        <dgm:presLayoutVars>
          <dgm:bulletEnabled val="1"/>
        </dgm:presLayoutVars>
      </dgm:prSet>
      <dgm:spPr/>
    </dgm:pt>
    <dgm:pt modelId="{AF529E50-0787-41AA-A7D7-44D55C8D142F}" type="pres">
      <dgm:prSet presAssocID="{2FC8A300-7657-4B7B-A06A-A4470A7BCE73}" presName="childShp" presStyleLbl="bgAccFollowNode1" presStyleIdx="2" presStyleCnt="4">
        <dgm:presLayoutVars>
          <dgm:bulletEnabled val="1"/>
        </dgm:presLayoutVars>
      </dgm:prSet>
      <dgm:spPr/>
    </dgm:pt>
    <dgm:pt modelId="{AF27AE83-64D3-44C1-84F6-1420CCDE51A4}" type="pres">
      <dgm:prSet presAssocID="{AE7B0AEF-E939-4D61-A70D-0093D0990CBB}" presName="spacing" presStyleCnt="0"/>
      <dgm:spPr/>
    </dgm:pt>
    <dgm:pt modelId="{F050EEDB-1264-4B2B-9B73-B5236ADA7D6C}" type="pres">
      <dgm:prSet presAssocID="{E7E81993-D84E-43F1-B6C5-18263327329F}" presName="linNode" presStyleCnt="0"/>
      <dgm:spPr/>
    </dgm:pt>
    <dgm:pt modelId="{C13E3BD6-66E5-4220-8F4B-4F63803C7089}" type="pres">
      <dgm:prSet presAssocID="{E7E81993-D84E-43F1-B6C5-18263327329F}" presName="parentShp" presStyleLbl="node1" presStyleIdx="3" presStyleCnt="4" custScaleX="313844">
        <dgm:presLayoutVars>
          <dgm:bulletEnabled val="1"/>
        </dgm:presLayoutVars>
      </dgm:prSet>
      <dgm:spPr/>
    </dgm:pt>
    <dgm:pt modelId="{BF6EF360-EC20-4A5A-B448-04C998392507}" type="pres">
      <dgm:prSet presAssocID="{E7E81993-D84E-43F1-B6C5-18263327329F}" presName="childShp" presStyleLbl="bgAccFollowNode1" presStyleIdx="3" presStyleCnt="4">
        <dgm:presLayoutVars>
          <dgm:bulletEnabled val="1"/>
        </dgm:presLayoutVars>
      </dgm:prSet>
      <dgm:spPr/>
    </dgm:pt>
  </dgm:ptLst>
  <dgm:cxnLst>
    <dgm:cxn modelId="{389E8C60-4148-46F8-83C9-5C649D827CD4}" srcId="{33C0AA70-AB08-431F-932B-7084562106BC}" destId="{E7E81993-D84E-43F1-B6C5-18263327329F}" srcOrd="3" destOrd="0" parTransId="{CB1791F3-E9F3-4D3D-A8DE-EC1B340E402B}" sibTransId="{0C2EEC75-3363-40CB-AEC4-DBE0CD52A3CE}"/>
    <dgm:cxn modelId="{0691CA05-FBFD-458C-B219-ECF17A0D8978}" type="presOf" srcId="{2FC8A300-7657-4B7B-A06A-A4470A7BCE73}" destId="{88A0A94C-D835-4579-A820-3E109551DC0A}" srcOrd="0" destOrd="0" presId="urn:microsoft.com/office/officeart/2005/8/layout/vList6"/>
    <dgm:cxn modelId="{7DC4F36A-2FF3-442B-A3D9-058717023DFE}" type="presOf" srcId="{F458A85F-F8C7-4C2C-BD5E-600311F9965E}" destId="{E6C012CE-2981-41DB-8AF9-6115F764D7C7}" srcOrd="0" destOrd="0" presId="urn:microsoft.com/office/officeart/2005/8/layout/vList6"/>
    <dgm:cxn modelId="{9E81F487-93EE-4CDE-98B0-8E0727302B11}" type="presOf" srcId="{33C0AA70-AB08-431F-932B-7084562106BC}" destId="{31E75864-8EE1-4075-825C-F2A0A8177D00}" srcOrd="0" destOrd="0" presId="urn:microsoft.com/office/officeart/2005/8/layout/vList6"/>
    <dgm:cxn modelId="{6DAF0775-442E-4662-A9C7-0DDA7B0FF8E0}" type="presOf" srcId="{E7E81993-D84E-43F1-B6C5-18263327329F}" destId="{C13E3BD6-66E5-4220-8F4B-4F63803C7089}" srcOrd="0" destOrd="0" presId="urn:microsoft.com/office/officeart/2005/8/layout/vList6"/>
    <dgm:cxn modelId="{AE714CD0-1E6D-48DE-9641-E129CA7AC09E}" srcId="{33C0AA70-AB08-431F-932B-7084562106BC}" destId="{DBEF8EB7-0849-4C5B-80D2-C0E49C462702}" srcOrd="0" destOrd="0" parTransId="{BE431587-64A9-4063-A656-F17ABE74862A}" sibTransId="{43CFB84F-2CF5-40D5-95B3-6616D4B0A1B7}"/>
    <dgm:cxn modelId="{919111F8-0649-4B95-BDF8-25200C904AC5}" type="presOf" srcId="{DBEF8EB7-0849-4C5B-80D2-C0E49C462702}" destId="{2551F78C-E735-4B67-ACED-A910275065CD}" srcOrd="0" destOrd="0" presId="urn:microsoft.com/office/officeart/2005/8/layout/vList6"/>
    <dgm:cxn modelId="{A04C2457-428E-41B4-B661-D659AE5373F8}" srcId="{33C0AA70-AB08-431F-932B-7084562106BC}" destId="{2FC8A300-7657-4B7B-A06A-A4470A7BCE73}" srcOrd="2" destOrd="0" parTransId="{2CF25CE9-38B1-4B7D-99DA-118ECD880016}" sibTransId="{AE7B0AEF-E939-4D61-A70D-0093D0990CBB}"/>
    <dgm:cxn modelId="{CEE6B4D6-4BF9-42B7-821B-0040D7C6C5CB}" srcId="{33C0AA70-AB08-431F-932B-7084562106BC}" destId="{F458A85F-F8C7-4C2C-BD5E-600311F9965E}" srcOrd="1" destOrd="0" parTransId="{AD5BB374-ACCF-4500-AE8C-FE47A0666766}" sibTransId="{780E75BE-D565-4F2E-A907-DE86928F6499}"/>
    <dgm:cxn modelId="{74F28B3E-9AD5-4EB1-90A8-FB225BDEBA0E}" type="presParOf" srcId="{31E75864-8EE1-4075-825C-F2A0A8177D00}" destId="{84C1E66D-7A83-4FF9-9277-B90AB5712F88}" srcOrd="0" destOrd="0" presId="urn:microsoft.com/office/officeart/2005/8/layout/vList6"/>
    <dgm:cxn modelId="{73793754-42DA-46C6-8F68-D76A2365AFD8}" type="presParOf" srcId="{84C1E66D-7A83-4FF9-9277-B90AB5712F88}" destId="{2551F78C-E735-4B67-ACED-A910275065CD}" srcOrd="0" destOrd="0" presId="urn:microsoft.com/office/officeart/2005/8/layout/vList6"/>
    <dgm:cxn modelId="{F5E83A65-F8B6-4FDD-860E-AB4723B3629F}" type="presParOf" srcId="{84C1E66D-7A83-4FF9-9277-B90AB5712F88}" destId="{BE2A318A-BE54-498A-A20E-E7C84BD5A3EB}" srcOrd="1" destOrd="0" presId="urn:microsoft.com/office/officeart/2005/8/layout/vList6"/>
    <dgm:cxn modelId="{BE56CE85-EE24-4FEF-AEF3-7FE3033400ED}" type="presParOf" srcId="{31E75864-8EE1-4075-825C-F2A0A8177D00}" destId="{C8808DA2-707E-4732-AEA7-9C95D1E27F68}" srcOrd="1" destOrd="0" presId="urn:microsoft.com/office/officeart/2005/8/layout/vList6"/>
    <dgm:cxn modelId="{26B844BA-6B96-4876-BB00-9C2EFD5F379A}" type="presParOf" srcId="{31E75864-8EE1-4075-825C-F2A0A8177D00}" destId="{445BAD76-6EC5-4226-8BDB-E929BB31F897}" srcOrd="2" destOrd="0" presId="urn:microsoft.com/office/officeart/2005/8/layout/vList6"/>
    <dgm:cxn modelId="{DDCD778E-0192-48EF-B9C8-AE7B0C6389A4}" type="presParOf" srcId="{445BAD76-6EC5-4226-8BDB-E929BB31F897}" destId="{E6C012CE-2981-41DB-8AF9-6115F764D7C7}" srcOrd="0" destOrd="0" presId="urn:microsoft.com/office/officeart/2005/8/layout/vList6"/>
    <dgm:cxn modelId="{E21D8D31-9BF4-4FEE-A66C-30E6920B8353}" type="presParOf" srcId="{445BAD76-6EC5-4226-8BDB-E929BB31F897}" destId="{4D35FC19-157D-49BB-B606-A19CFDD21865}" srcOrd="1" destOrd="0" presId="urn:microsoft.com/office/officeart/2005/8/layout/vList6"/>
    <dgm:cxn modelId="{1D7C4C9C-793B-4080-8E25-87D1012DF1DB}" type="presParOf" srcId="{31E75864-8EE1-4075-825C-F2A0A8177D00}" destId="{E7CD9A8D-C03C-4822-9FA3-EF672FF20AF3}" srcOrd="3" destOrd="0" presId="urn:microsoft.com/office/officeart/2005/8/layout/vList6"/>
    <dgm:cxn modelId="{E407EB03-0E9F-4C79-A161-42E3D27DDA37}" type="presParOf" srcId="{31E75864-8EE1-4075-825C-F2A0A8177D00}" destId="{EDFC954A-71B8-4077-97B9-3AF5E59B916C}" srcOrd="4" destOrd="0" presId="urn:microsoft.com/office/officeart/2005/8/layout/vList6"/>
    <dgm:cxn modelId="{BE8282A4-6B66-414F-8B3E-4A5B2D809B21}" type="presParOf" srcId="{EDFC954A-71B8-4077-97B9-3AF5E59B916C}" destId="{88A0A94C-D835-4579-A820-3E109551DC0A}" srcOrd="0" destOrd="0" presId="urn:microsoft.com/office/officeart/2005/8/layout/vList6"/>
    <dgm:cxn modelId="{A1467F01-2EB6-4F5E-B9FA-7E5C64AE6197}" type="presParOf" srcId="{EDFC954A-71B8-4077-97B9-3AF5E59B916C}" destId="{AF529E50-0787-41AA-A7D7-44D55C8D142F}" srcOrd="1" destOrd="0" presId="urn:microsoft.com/office/officeart/2005/8/layout/vList6"/>
    <dgm:cxn modelId="{701EE9F4-2358-4C53-836E-F1ADCF9B8956}" type="presParOf" srcId="{31E75864-8EE1-4075-825C-F2A0A8177D00}" destId="{AF27AE83-64D3-44C1-84F6-1420CCDE51A4}" srcOrd="5" destOrd="0" presId="urn:microsoft.com/office/officeart/2005/8/layout/vList6"/>
    <dgm:cxn modelId="{179B1C14-EDBC-41C2-96D0-4510017ABEDB}" type="presParOf" srcId="{31E75864-8EE1-4075-825C-F2A0A8177D00}" destId="{F050EEDB-1264-4B2B-9B73-B5236ADA7D6C}" srcOrd="6" destOrd="0" presId="urn:microsoft.com/office/officeart/2005/8/layout/vList6"/>
    <dgm:cxn modelId="{6034D361-13A8-4BCF-BD5A-3D74F98C55E8}" type="presParOf" srcId="{F050EEDB-1264-4B2B-9B73-B5236ADA7D6C}" destId="{C13E3BD6-66E5-4220-8F4B-4F63803C7089}" srcOrd="0" destOrd="0" presId="urn:microsoft.com/office/officeart/2005/8/layout/vList6"/>
    <dgm:cxn modelId="{0876B09D-19AB-4F15-A7BD-03FA80A49B58}" type="presParOf" srcId="{F050EEDB-1264-4B2B-9B73-B5236ADA7D6C}" destId="{BF6EF360-EC20-4A5A-B448-04C99839250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858C609-FEA2-4C22-BBE9-99750CB063E1}"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38D9DFD0-F23C-48E1-A24D-E318608E1DB7}">
      <dgm:prSet phldrT="[Text]"/>
      <dgm:spPr/>
      <dgm:t>
        <a:bodyPr/>
        <a:lstStyle/>
        <a:p>
          <a:r>
            <a:rPr lang="en-US" dirty="0"/>
            <a:t>Specific details about the problem</a:t>
          </a:r>
        </a:p>
      </dgm:t>
    </dgm:pt>
    <dgm:pt modelId="{DA2852E4-5838-4E87-B714-BF7DA274ED40}" type="parTrans" cxnId="{2EEA10F4-D19D-45DD-A4D8-116A1220A06A}">
      <dgm:prSet/>
      <dgm:spPr/>
      <dgm:t>
        <a:bodyPr/>
        <a:lstStyle/>
        <a:p>
          <a:endParaRPr lang="en-US"/>
        </a:p>
      </dgm:t>
    </dgm:pt>
    <dgm:pt modelId="{8C5E96F3-97DC-47C5-8B59-49D34FAEEF41}" type="sibTrans" cxnId="{2EEA10F4-D19D-45DD-A4D8-116A1220A06A}">
      <dgm:prSet/>
      <dgm:spPr/>
      <dgm:t>
        <a:bodyPr/>
        <a:lstStyle/>
        <a:p>
          <a:endParaRPr lang="en-US" dirty="0"/>
        </a:p>
      </dgm:t>
    </dgm:pt>
    <dgm:pt modelId="{1115952B-1471-4163-8824-174367415C8E}">
      <dgm:prSet phldrT="[Text]"/>
      <dgm:spPr/>
      <dgm:t>
        <a:bodyPr/>
        <a:lstStyle/>
        <a:p>
          <a:r>
            <a:rPr lang="en-US" dirty="0"/>
            <a:t>Scope of the problem</a:t>
          </a:r>
        </a:p>
      </dgm:t>
    </dgm:pt>
    <dgm:pt modelId="{5CAE18D8-1C96-4322-B4BF-60CBBA7A2664}" type="parTrans" cxnId="{9ED02485-5E00-4D4E-9EB2-21B57E22A35A}">
      <dgm:prSet/>
      <dgm:spPr/>
      <dgm:t>
        <a:bodyPr/>
        <a:lstStyle/>
        <a:p>
          <a:endParaRPr lang="en-US"/>
        </a:p>
      </dgm:t>
    </dgm:pt>
    <dgm:pt modelId="{010193C5-3BB8-43E3-8C69-65FFDDE2494C}" type="sibTrans" cxnId="{9ED02485-5E00-4D4E-9EB2-21B57E22A35A}">
      <dgm:prSet/>
      <dgm:spPr/>
      <dgm:t>
        <a:bodyPr/>
        <a:lstStyle/>
        <a:p>
          <a:endParaRPr lang="en-US" dirty="0"/>
        </a:p>
      </dgm:t>
    </dgm:pt>
    <dgm:pt modelId="{326D68A7-E1C0-4382-A7E5-151743E66253}">
      <dgm:prSet phldrT="[Text]"/>
      <dgm:spPr/>
      <dgm:t>
        <a:bodyPr/>
        <a:lstStyle/>
        <a:p>
          <a:r>
            <a:rPr lang="en-US" dirty="0"/>
            <a:t>Any mention of possible causes</a:t>
          </a:r>
        </a:p>
      </dgm:t>
    </dgm:pt>
    <dgm:pt modelId="{F7F121B0-219F-4C4A-A415-AAB44C2C432D}" type="parTrans" cxnId="{E786E3AF-2F78-4E79-B0FA-81A445693587}">
      <dgm:prSet/>
      <dgm:spPr/>
      <dgm:t>
        <a:bodyPr/>
        <a:lstStyle/>
        <a:p>
          <a:endParaRPr lang="en-US"/>
        </a:p>
      </dgm:t>
    </dgm:pt>
    <dgm:pt modelId="{458643C4-B799-4282-BD75-3E1F228A5B3C}" type="sibTrans" cxnId="{E786E3AF-2F78-4E79-B0FA-81A445693587}">
      <dgm:prSet/>
      <dgm:spPr/>
      <dgm:t>
        <a:bodyPr/>
        <a:lstStyle/>
        <a:p>
          <a:endParaRPr lang="en-US" dirty="0"/>
        </a:p>
      </dgm:t>
    </dgm:pt>
    <dgm:pt modelId="{7C7DFF83-B6C6-4F8A-BA6F-7A13F2D61098}">
      <dgm:prSet phldrT="[Text]"/>
      <dgm:spPr/>
      <dgm:t>
        <a:bodyPr/>
        <a:lstStyle/>
        <a:p>
          <a:r>
            <a:rPr lang="en-US" dirty="0"/>
            <a:t>Any potential solutions</a:t>
          </a:r>
        </a:p>
      </dgm:t>
    </dgm:pt>
    <dgm:pt modelId="{68E365E6-EBDF-424E-8293-0DB74A38F9AB}" type="parTrans" cxnId="{CBE98EBB-49F9-4C0C-BE3F-A4A891982ED4}">
      <dgm:prSet/>
      <dgm:spPr/>
    </dgm:pt>
    <dgm:pt modelId="{28D1F546-0113-4490-AA8D-D0DEC4E6B1FD}" type="sibTrans" cxnId="{CBE98EBB-49F9-4C0C-BE3F-A4A891982ED4}">
      <dgm:prSet/>
      <dgm:spPr/>
    </dgm:pt>
    <dgm:pt modelId="{A4BEADF4-7001-4F49-AE75-8E03E35BD19E}" type="pres">
      <dgm:prSet presAssocID="{7858C609-FEA2-4C22-BBE9-99750CB063E1}" presName="outerComposite" presStyleCnt="0">
        <dgm:presLayoutVars>
          <dgm:chMax val="5"/>
          <dgm:dir/>
          <dgm:resizeHandles val="exact"/>
        </dgm:presLayoutVars>
      </dgm:prSet>
      <dgm:spPr/>
    </dgm:pt>
    <dgm:pt modelId="{5B09C7BE-2C4D-4349-9BF6-03DDC4D33B92}" type="pres">
      <dgm:prSet presAssocID="{7858C609-FEA2-4C22-BBE9-99750CB063E1}" presName="dummyMaxCanvas" presStyleCnt="0">
        <dgm:presLayoutVars/>
      </dgm:prSet>
      <dgm:spPr/>
    </dgm:pt>
    <dgm:pt modelId="{C2652E67-4BB1-417F-BA4F-16F8B94DCDA1}" type="pres">
      <dgm:prSet presAssocID="{7858C609-FEA2-4C22-BBE9-99750CB063E1}" presName="FourNodes_1" presStyleLbl="node1" presStyleIdx="0" presStyleCnt="4">
        <dgm:presLayoutVars>
          <dgm:bulletEnabled val="1"/>
        </dgm:presLayoutVars>
      </dgm:prSet>
      <dgm:spPr/>
    </dgm:pt>
    <dgm:pt modelId="{B0AB437E-087C-402E-B00B-1A628364FA50}" type="pres">
      <dgm:prSet presAssocID="{7858C609-FEA2-4C22-BBE9-99750CB063E1}" presName="FourNodes_2" presStyleLbl="node1" presStyleIdx="1" presStyleCnt="4">
        <dgm:presLayoutVars>
          <dgm:bulletEnabled val="1"/>
        </dgm:presLayoutVars>
      </dgm:prSet>
      <dgm:spPr/>
    </dgm:pt>
    <dgm:pt modelId="{CBADA435-AD45-4CF5-BA22-FEB644A0CF18}" type="pres">
      <dgm:prSet presAssocID="{7858C609-FEA2-4C22-BBE9-99750CB063E1}" presName="FourNodes_3" presStyleLbl="node1" presStyleIdx="2" presStyleCnt="4">
        <dgm:presLayoutVars>
          <dgm:bulletEnabled val="1"/>
        </dgm:presLayoutVars>
      </dgm:prSet>
      <dgm:spPr/>
    </dgm:pt>
    <dgm:pt modelId="{0701BBCC-910F-4A64-AB22-30C1A8C4F829}" type="pres">
      <dgm:prSet presAssocID="{7858C609-FEA2-4C22-BBE9-99750CB063E1}" presName="FourNodes_4" presStyleLbl="node1" presStyleIdx="3" presStyleCnt="4">
        <dgm:presLayoutVars>
          <dgm:bulletEnabled val="1"/>
        </dgm:presLayoutVars>
      </dgm:prSet>
      <dgm:spPr/>
    </dgm:pt>
    <dgm:pt modelId="{26A73FFE-EA70-4619-836F-C383797BE246}" type="pres">
      <dgm:prSet presAssocID="{7858C609-FEA2-4C22-BBE9-99750CB063E1}" presName="FourConn_1-2" presStyleLbl="fgAccFollowNode1" presStyleIdx="0" presStyleCnt="3">
        <dgm:presLayoutVars>
          <dgm:bulletEnabled val="1"/>
        </dgm:presLayoutVars>
      </dgm:prSet>
      <dgm:spPr/>
    </dgm:pt>
    <dgm:pt modelId="{A1EF61AB-EA3A-4576-809D-97A1649C2618}" type="pres">
      <dgm:prSet presAssocID="{7858C609-FEA2-4C22-BBE9-99750CB063E1}" presName="FourConn_2-3" presStyleLbl="fgAccFollowNode1" presStyleIdx="1" presStyleCnt="3">
        <dgm:presLayoutVars>
          <dgm:bulletEnabled val="1"/>
        </dgm:presLayoutVars>
      </dgm:prSet>
      <dgm:spPr/>
    </dgm:pt>
    <dgm:pt modelId="{261EC91C-7A0C-4028-AAFA-CC86472D84CE}" type="pres">
      <dgm:prSet presAssocID="{7858C609-FEA2-4C22-BBE9-99750CB063E1}" presName="FourConn_3-4" presStyleLbl="fgAccFollowNode1" presStyleIdx="2" presStyleCnt="3">
        <dgm:presLayoutVars>
          <dgm:bulletEnabled val="1"/>
        </dgm:presLayoutVars>
      </dgm:prSet>
      <dgm:spPr/>
    </dgm:pt>
    <dgm:pt modelId="{418D7CFF-237D-48DA-B906-DC211458E3DB}" type="pres">
      <dgm:prSet presAssocID="{7858C609-FEA2-4C22-BBE9-99750CB063E1}" presName="FourNodes_1_text" presStyleLbl="node1" presStyleIdx="3" presStyleCnt="4">
        <dgm:presLayoutVars>
          <dgm:bulletEnabled val="1"/>
        </dgm:presLayoutVars>
      </dgm:prSet>
      <dgm:spPr/>
    </dgm:pt>
    <dgm:pt modelId="{235A2ECD-5DF2-43FE-B1B3-1ED22E3C9AE0}" type="pres">
      <dgm:prSet presAssocID="{7858C609-FEA2-4C22-BBE9-99750CB063E1}" presName="FourNodes_2_text" presStyleLbl="node1" presStyleIdx="3" presStyleCnt="4">
        <dgm:presLayoutVars>
          <dgm:bulletEnabled val="1"/>
        </dgm:presLayoutVars>
      </dgm:prSet>
      <dgm:spPr/>
    </dgm:pt>
    <dgm:pt modelId="{EFF141B8-18FE-4249-82D0-B801B72B0FFA}" type="pres">
      <dgm:prSet presAssocID="{7858C609-FEA2-4C22-BBE9-99750CB063E1}" presName="FourNodes_3_text" presStyleLbl="node1" presStyleIdx="3" presStyleCnt="4">
        <dgm:presLayoutVars>
          <dgm:bulletEnabled val="1"/>
        </dgm:presLayoutVars>
      </dgm:prSet>
      <dgm:spPr/>
    </dgm:pt>
    <dgm:pt modelId="{13F8C7AB-3954-4FE8-BD1A-713E20BF5A0B}" type="pres">
      <dgm:prSet presAssocID="{7858C609-FEA2-4C22-BBE9-99750CB063E1}" presName="FourNodes_4_text" presStyleLbl="node1" presStyleIdx="3" presStyleCnt="4">
        <dgm:presLayoutVars>
          <dgm:bulletEnabled val="1"/>
        </dgm:presLayoutVars>
      </dgm:prSet>
      <dgm:spPr/>
    </dgm:pt>
  </dgm:ptLst>
  <dgm:cxnLst>
    <dgm:cxn modelId="{E786E3AF-2F78-4E79-B0FA-81A445693587}" srcId="{7858C609-FEA2-4C22-BBE9-99750CB063E1}" destId="{326D68A7-E1C0-4382-A7E5-151743E66253}" srcOrd="2" destOrd="0" parTransId="{F7F121B0-219F-4C4A-A415-AAB44C2C432D}" sibTransId="{458643C4-B799-4282-BD75-3E1F228A5B3C}"/>
    <dgm:cxn modelId="{C9D8D967-FB98-4FBC-80C7-CE7549C1F7A4}" type="presOf" srcId="{7858C609-FEA2-4C22-BBE9-99750CB063E1}" destId="{A4BEADF4-7001-4F49-AE75-8E03E35BD19E}" srcOrd="0" destOrd="0" presId="urn:microsoft.com/office/officeart/2005/8/layout/vProcess5"/>
    <dgm:cxn modelId="{CD3A2442-F6EE-42F5-AA02-1458EB1D2332}" type="presOf" srcId="{7C7DFF83-B6C6-4F8A-BA6F-7A13F2D61098}" destId="{0701BBCC-910F-4A64-AB22-30C1A8C4F829}" srcOrd="0" destOrd="0" presId="urn:microsoft.com/office/officeart/2005/8/layout/vProcess5"/>
    <dgm:cxn modelId="{2EEA10F4-D19D-45DD-A4D8-116A1220A06A}" srcId="{7858C609-FEA2-4C22-BBE9-99750CB063E1}" destId="{38D9DFD0-F23C-48E1-A24D-E318608E1DB7}" srcOrd="0" destOrd="0" parTransId="{DA2852E4-5838-4E87-B714-BF7DA274ED40}" sibTransId="{8C5E96F3-97DC-47C5-8B59-49D34FAEEF41}"/>
    <dgm:cxn modelId="{0CDBAFB4-1F56-4CF2-95D2-BD60047B239A}" type="presOf" srcId="{8C5E96F3-97DC-47C5-8B59-49D34FAEEF41}" destId="{26A73FFE-EA70-4619-836F-C383797BE246}" srcOrd="0" destOrd="0" presId="urn:microsoft.com/office/officeart/2005/8/layout/vProcess5"/>
    <dgm:cxn modelId="{0421E517-7361-40D8-9E0B-6F257DDCBA3B}" type="presOf" srcId="{326D68A7-E1C0-4382-A7E5-151743E66253}" destId="{CBADA435-AD45-4CF5-BA22-FEB644A0CF18}" srcOrd="0" destOrd="0" presId="urn:microsoft.com/office/officeart/2005/8/layout/vProcess5"/>
    <dgm:cxn modelId="{02FA7CB0-25C5-4D15-8C49-184A73DD39E0}" type="presOf" srcId="{1115952B-1471-4163-8824-174367415C8E}" destId="{B0AB437E-087C-402E-B00B-1A628364FA50}" srcOrd="0" destOrd="0" presId="urn:microsoft.com/office/officeart/2005/8/layout/vProcess5"/>
    <dgm:cxn modelId="{A793824B-0BA2-4AAB-A453-0A9E7374EE28}" type="presOf" srcId="{1115952B-1471-4163-8824-174367415C8E}" destId="{235A2ECD-5DF2-43FE-B1B3-1ED22E3C9AE0}" srcOrd="1" destOrd="0" presId="urn:microsoft.com/office/officeart/2005/8/layout/vProcess5"/>
    <dgm:cxn modelId="{9ED02485-5E00-4D4E-9EB2-21B57E22A35A}" srcId="{7858C609-FEA2-4C22-BBE9-99750CB063E1}" destId="{1115952B-1471-4163-8824-174367415C8E}" srcOrd="1" destOrd="0" parTransId="{5CAE18D8-1C96-4322-B4BF-60CBBA7A2664}" sibTransId="{010193C5-3BB8-43E3-8C69-65FFDDE2494C}"/>
    <dgm:cxn modelId="{9DBCD1A4-0F5A-4626-AD14-A4090EF5A78E}" type="presOf" srcId="{7C7DFF83-B6C6-4F8A-BA6F-7A13F2D61098}" destId="{13F8C7AB-3954-4FE8-BD1A-713E20BF5A0B}" srcOrd="1" destOrd="0" presId="urn:microsoft.com/office/officeart/2005/8/layout/vProcess5"/>
    <dgm:cxn modelId="{D24F9708-88DE-4935-B2B2-241F50539478}" type="presOf" srcId="{010193C5-3BB8-43E3-8C69-65FFDDE2494C}" destId="{A1EF61AB-EA3A-4576-809D-97A1649C2618}" srcOrd="0" destOrd="0" presId="urn:microsoft.com/office/officeart/2005/8/layout/vProcess5"/>
    <dgm:cxn modelId="{EBE060A6-C511-4601-A45D-935293C2C4BB}" type="presOf" srcId="{326D68A7-E1C0-4382-A7E5-151743E66253}" destId="{EFF141B8-18FE-4249-82D0-B801B72B0FFA}" srcOrd="1" destOrd="0" presId="urn:microsoft.com/office/officeart/2005/8/layout/vProcess5"/>
    <dgm:cxn modelId="{B958075C-1E43-40CF-9C0C-613FD154E3AA}" type="presOf" srcId="{38D9DFD0-F23C-48E1-A24D-E318608E1DB7}" destId="{C2652E67-4BB1-417F-BA4F-16F8B94DCDA1}" srcOrd="0" destOrd="0" presId="urn:microsoft.com/office/officeart/2005/8/layout/vProcess5"/>
    <dgm:cxn modelId="{4D1BF92B-4F59-4F69-BBF5-51EF919B0577}" type="presOf" srcId="{38D9DFD0-F23C-48E1-A24D-E318608E1DB7}" destId="{418D7CFF-237D-48DA-B906-DC211458E3DB}" srcOrd="1" destOrd="0" presId="urn:microsoft.com/office/officeart/2005/8/layout/vProcess5"/>
    <dgm:cxn modelId="{CBE98EBB-49F9-4C0C-BE3F-A4A891982ED4}" srcId="{7858C609-FEA2-4C22-BBE9-99750CB063E1}" destId="{7C7DFF83-B6C6-4F8A-BA6F-7A13F2D61098}" srcOrd="3" destOrd="0" parTransId="{68E365E6-EBDF-424E-8293-0DB74A38F9AB}" sibTransId="{28D1F546-0113-4490-AA8D-D0DEC4E6B1FD}"/>
    <dgm:cxn modelId="{3F91C893-2660-4574-8792-A5044A9A2D91}" type="presOf" srcId="{458643C4-B799-4282-BD75-3E1F228A5B3C}" destId="{261EC91C-7A0C-4028-AAFA-CC86472D84CE}" srcOrd="0" destOrd="0" presId="urn:microsoft.com/office/officeart/2005/8/layout/vProcess5"/>
    <dgm:cxn modelId="{0B171136-7196-419C-B3D0-F67BF28D4923}" type="presParOf" srcId="{A4BEADF4-7001-4F49-AE75-8E03E35BD19E}" destId="{5B09C7BE-2C4D-4349-9BF6-03DDC4D33B92}" srcOrd="0" destOrd="0" presId="urn:microsoft.com/office/officeart/2005/8/layout/vProcess5"/>
    <dgm:cxn modelId="{2F0DEA31-8EDB-4B65-8072-F896D10F0754}" type="presParOf" srcId="{A4BEADF4-7001-4F49-AE75-8E03E35BD19E}" destId="{C2652E67-4BB1-417F-BA4F-16F8B94DCDA1}" srcOrd="1" destOrd="0" presId="urn:microsoft.com/office/officeart/2005/8/layout/vProcess5"/>
    <dgm:cxn modelId="{6545B1DF-0AE2-46BC-8F46-C56564A65435}" type="presParOf" srcId="{A4BEADF4-7001-4F49-AE75-8E03E35BD19E}" destId="{B0AB437E-087C-402E-B00B-1A628364FA50}" srcOrd="2" destOrd="0" presId="urn:microsoft.com/office/officeart/2005/8/layout/vProcess5"/>
    <dgm:cxn modelId="{658F5C4B-C50F-4B05-B9CC-FA9EFECDC99A}" type="presParOf" srcId="{A4BEADF4-7001-4F49-AE75-8E03E35BD19E}" destId="{CBADA435-AD45-4CF5-BA22-FEB644A0CF18}" srcOrd="3" destOrd="0" presId="urn:microsoft.com/office/officeart/2005/8/layout/vProcess5"/>
    <dgm:cxn modelId="{5BF7F945-FAF8-4B98-836C-1EAA034A2FDC}" type="presParOf" srcId="{A4BEADF4-7001-4F49-AE75-8E03E35BD19E}" destId="{0701BBCC-910F-4A64-AB22-30C1A8C4F829}" srcOrd="4" destOrd="0" presId="urn:microsoft.com/office/officeart/2005/8/layout/vProcess5"/>
    <dgm:cxn modelId="{CE47D7E6-B351-4149-AF21-BB099B2B671D}" type="presParOf" srcId="{A4BEADF4-7001-4F49-AE75-8E03E35BD19E}" destId="{26A73FFE-EA70-4619-836F-C383797BE246}" srcOrd="5" destOrd="0" presId="urn:microsoft.com/office/officeart/2005/8/layout/vProcess5"/>
    <dgm:cxn modelId="{6C2AA453-B7CF-4858-8FFA-DC825A0FDB7A}" type="presParOf" srcId="{A4BEADF4-7001-4F49-AE75-8E03E35BD19E}" destId="{A1EF61AB-EA3A-4576-809D-97A1649C2618}" srcOrd="6" destOrd="0" presId="urn:microsoft.com/office/officeart/2005/8/layout/vProcess5"/>
    <dgm:cxn modelId="{460D4939-2AAE-4564-B9CD-85C369958D97}" type="presParOf" srcId="{A4BEADF4-7001-4F49-AE75-8E03E35BD19E}" destId="{261EC91C-7A0C-4028-AAFA-CC86472D84CE}" srcOrd="7" destOrd="0" presId="urn:microsoft.com/office/officeart/2005/8/layout/vProcess5"/>
    <dgm:cxn modelId="{FFDC7803-0D10-437F-8D1D-D6C41886E4F5}" type="presParOf" srcId="{A4BEADF4-7001-4F49-AE75-8E03E35BD19E}" destId="{418D7CFF-237D-48DA-B906-DC211458E3DB}" srcOrd="8" destOrd="0" presId="urn:microsoft.com/office/officeart/2005/8/layout/vProcess5"/>
    <dgm:cxn modelId="{77E89CA3-7FE0-4A36-AB13-797EAA0E2C6D}" type="presParOf" srcId="{A4BEADF4-7001-4F49-AE75-8E03E35BD19E}" destId="{235A2ECD-5DF2-43FE-B1B3-1ED22E3C9AE0}" srcOrd="9" destOrd="0" presId="urn:microsoft.com/office/officeart/2005/8/layout/vProcess5"/>
    <dgm:cxn modelId="{3F552283-E74C-416A-8533-82A2FEC1A149}" type="presParOf" srcId="{A4BEADF4-7001-4F49-AE75-8E03E35BD19E}" destId="{EFF141B8-18FE-4249-82D0-B801B72B0FFA}" srcOrd="10" destOrd="0" presId="urn:microsoft.com/office/officeart/2005/8/layout/vProcess5"/>
    <dgm:cxn modelId="{8B42BB7E-89B2-4C30-956E-0E62F183D130}" type="presParOf" srcId="{A4BEADF4-7001-4F49-AE75-8E03E35BD19E}" destId="{13F8C7AB-3954-4FE8-BD1A-713E20BF5A0B}"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9DAE5C6-DC58-49A7-8A7D-F119FA7B62E4}">
      <dgm:prSet phldrT="[Text]"/>
      <dgm:spPr/>
      <dgm:t>
        <a:bodyPr/>
        <a:lstStyle/>
        <a:p>
          <a:r>
            <a:rPr lang="en-US" dirty="0"/>
            <a:t>Cassidy and Dan were stuck negotiating prices for a new product</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The manufacturing cost was too high to successfully market and mass produce</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Cassidy and Dan brainstormed and restated their issues</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They came to a solution which would help them produce and sell the toy at a profit</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3">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3">
            <a:hueOff val="5625132"/>
            <a:satOff val="-8440"/>
            <a:lumOff val="-1373"/>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3">
            <a:hueOff val="11250264"/>
            <a:satOff val="-16880"/>
            <a:lumOff val="-2745"/>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3B31C0AC-98BC-4C66-921E-8C3C6913D568}" type="presOf" srcId="{5107D403-9051-418F-AD00-4E32173A21BD}" destId="{508D6526-D6CF-486C-87C4-37B466B74F66}" srcOrd="0" destOrd="0" presId="urn:microsoft.com/office/officeart/2008/layout/PictureAccentList"/>
    <dgm:cxn modelId="{55F9609E-4AC0-49AE-8990-F528CE6B1019}" srcId="{69DAE5C6-DC58-49A7-8A7D-F119FA7B62E4}" destId="{EF92AD9A-BA78-49E0-AD28-171FD098699E}" srcOrd="0" destOrd="0" parTransId="{2881705B-A6AA-49F2-A6E6-51C630ECB0A2}" sibTransId="{FDEACD29-283F-418B-B767-4D96C18B71CC}"/>
    <dgm:cxn modelId="{8D3EB6C7-8284-4B3D-86AD-29F943096A88}" srcId="{69DAE5C6-DC58-49A7-8A7D-F119FA7B62E4}" destId="{C693D43D-1BB3-4DED-A32E-928C99F9D8D9}" srcOrd="2" destOrd="0" parTransId="{1DDCB1E5-BCA8-4583-9F28-AB576B84E61E}" sibTransId="{EA9C729A-4DDB-48E6-A0FD-58C5B3D9B00B}"/>
    <dgm:cxn modelId="{02FF0B9D-0A31-4033-88F7-ABBF8F1F8428}" type="presOf" srcId="{8598E186-4FBD-4D61-BCED-F70B3F3A6824}" destId="{02272B0F-5AD8-4B18-B224-1480C05EF064}" srcOrd="0" destOrd="0" presId="urn:microsoft.com/office/officeart/2008/layout/PictureAccentList"/>
    <dgm:cxn modelId="{AC1500A1-B436-41A0-B55B-61319BCEE9A5}" type="presOf" srcId="{EF92AD9A-BA78-49E0-AD28-171FD098699E}" destId="{8C285E95-4737-4ABD-942C-8C4ABD3DDF7E}" srcOrd="0" destOrd="0" presId="urn:microsoft.com/office/officeart/2008/layout/PictureAccentList"/>
    <dgm:cxn modelId="{6F246801-80BF-4098-813F-CB8245E05DDE}" srcId="{5107D403-9051-418F-AD00-4E32173A21BD}" destId="{69DAE5C6-DC58-49A7-8A7D-F119FA7B62E4}" srcOrd="0" destOrd="0" parTransId="{60E2F3F0-7670-482E-843F-668FA9663938}" sibTransId="{1259DD9D-02C9-4890-B293-A7E380CA5456}"/>
    <dgm:cxn modelId="{0557A657-ABCB-4E22-9945-C08E00D017DA}" srcId="{69DAE5C6-DC58-49A7-8A7D-F119FA7B62E4}" destId="{8598E186-4FBD-4D61-BCED-F70B3F3A6824}" srcOrd="1" destOrd="0" parTransId="{2E43EAF9-AD33-430F-A6C4-C51754F9873A}" sibTransId="{4CAA36BB-A8A4-4F77-A87B-85FC58EBDB03}"/>
    <dgm:cxn modelId="{C3B79BB8-BB57-456F-ADE7-7E1B1A63837D}" type="presOf" srcId="{C693D43D-1BB3-4DED-A32E-928C99F9D8D9}" destId="{3AC36517-C2AE-4B47-93A8-42A323D6E4F8}" srcOrd="0" destOrd="0" presId="urn:microsoft.com/office/officeart/2008/layout/PictureAccentList"/>
    <dgm:cxn modelId="{B83D3CC3-8182-49FF-A7A0-0B1867D2BEC5}" type="presOf" srcId="{69DAE5C6-DC58-49A7-8A7D-F119FA7B62E4}" destId="{A7400A65-811F-4EDC-9DE1-4CC6D977BA44}" srcOrd="0" destOrd="0" presId="urn:microsoft.com/office/officeart/2008/layout/PictureAccentList"/>
    <dgm:cxn modelId="{1C58938D-8A0E-4452-96E5-AFD2B5B848C9}" type="presParOf" srcId="{508D6526-D6CF-486C-87C4-37B466B74F66}" destId="{838B67FE-88A9-45CE-95DA-DB82B1D9D1A5}" srcOrd="0" destOrd="0" presId="urn:microsoft.com/office/officeart/2008/layout/PictureAccentList"/>
    <dgm:cxn modelId="{DF5095C4-C517-4212-BD58-8C55316F8500}" type="presParOf" srcId="{838B67FE-88A9-45CE-95DA-DB82B1D9D1A5}" destId="{DAA6D5CE-421F-4255-93D2-EE208B0D3BEB}" srcOrd="0" destOrd="0" presId="urn:microsoft.com/office/officeart/2008/layout/PictureAccentList"/>
    <dgm:cxn modelId="{8BE64400-A42F-4782-B06E-723799C7A39A}" type="presParOf" srcId="{DAA6D5CE-421F-4255-93D2-EE208B0D3BEB}" destId="{A7400A65-811F-4EDC-9DE1-4CC6D977BA44}" srcOrd="0" destOrd="0" presId="urn:microsoft.com/office/officeart/2008/layout/PictureAccentList"/>
    <dgm:cxn modelId="{4EC8C978-AC48-4300-AE8D-5E2C9C5B1C81}" type="presParOf" srcId="{838B67FE-88A9-45CE-95DA-DB82B1D9D1A5}" destId="{9431E418-0D11-4877-BE54-7D68065FC6CB}" srcOrd="1" destOrd="0" presId="urn:microsoft.com/office/officeart/2008/layout/PictureAccentList"/>
    <dgm:cxn modelId="{47375590-6E9B-4B9C-899E-EE4C0A95467E}" type="presParOf" srcId="{9431E418-0D11-4877-BE54-7D68065FC6CB}" destId="{6363B39B-B635-4554-AE68-0E8CABEC4219}" srcOrd="0" destOrd="0" presId="urn:microsoft.com/office/officeart/2008/layout/PictureAccentList"/>
    <dgm:cxn modelId="{21963B49-1BD9-455E-9115-AC06122F79F0}" type="presParOf" srcId="{6363B39B-B635-4554-AE68-0E8CABEC4219}" destId="{BC9DA48F-709A-41CD-AAE7-62C9E52CA70D}" srcOrd="0" destOrd="0" presId="urn:microsoft.com/office/officeart/2008/layout/PictureAccentList"/>
    <dgm:cxn modelId="{EF9A07B5-E90D-4FEB-8F64-F3E5D67E6E90}" type="presParOf" srcId="{6363B39B-B635-4554-AE68-0E8CABEC4219}" destId="{8C285E95-4737-4ABD-942C-8C4ABD3DDF7E}" srcOrd="1" destOrd="0" presId="urn:microsoft.com/office/officeart/2008/layout/PictureAccentList"/>
    <dgm:cxn modelId="{785A654C-A2D8-4FB6-A0E5-1730AD314C85}" type="presParOf" srcId="{9431E418-0D11-4877-BE54-7D68065FC6CB}" destId="{4C1CE19B-4D58-45BD-ACE8-C1D466659C04}" srcOrd="1" destOrd="0" presId="urn:microsoft.com/office/officeart/2008/layout/PictureAccentList"/>
    <dgm:cxn modelId="{444A8F79-BF0D-401F-913F-6008AA3F17BA}" type="presParOf" srcId="{4C1CE19B-4D58-45BD-ACE8-C1D466659C04}" destId="{ADAA7558-0E31-4610-AB74-95E76888CCE1}" srcOrd="0" destOrd="0" presId="urn:microsoft.com/office/officeart/2008/layout/PictureAccentList"/>
    <dgm:cxn modelId="{F9B1D10A-5BD7-4F5C-941B-6C1E53F42693}" type="presParOf" srcId="{4C1CE19B-4D58-45BD-ACE8-C1D466659C04}" destId="{02272B0F-5AD8-4B18-B224-1480C05EF064}" srcOrd="1" destOrd="0" presId="urn:microsoft.com/office/officeart/2008/layout/PictureAccentList"/>
    <dgm:cxn modelId="{B0086FB8-C294-4D7C-A50D-EEDF7AD8CFF4}" type="presParOf" srcId="{9431E418-0D11-4877-BE54-7D68065FC6CB}" destId="{25FFD1F6-B1AA-4174-B7A7-331B1D8BC1CA}" srcOrd="2" destOrd="0" presId="urn:microsoft.com/office/officeart/2008/layout/PictureAccentList"/>
    <dgm:cxn modelId="{83437D39-CD92-4479-ADBE-81F6AEB11579}" type="presParOf" srcId="{25FFD1F6-B1AA-4174-B7A7-331B1D8BC1CA}" destId="{9860F318-DCF7-4DA6-BB5F-F4D91CF6D1A9}" srcOrd="0" destOrd="0" presId="urn:microsoft.com/office/officeart/2008/layout/PictureAccentList"/>
    <dgm:cxn modelId="{9BF53E66-D396-417D-9A1A-A03497500D63}"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8A4B32F-EC6C-426E-8E8D-1129A8CB0AD0}"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6BCD0FD8-064D-4048-9344-2104F5C6EB97}">
      <dgm:prSet phldrT="[Text]"/>
      <dgm:spPr/>
      <dgm:t>
        <a:bodyPr/>
        <a:lstStyle/>
        <a:p>
          <a:r>
            <a:rPr lang="en-US" dirty="0"/>
            <a:t>Emotions</a:t>
          </a:r>
        </a:p>
      </dgm:t>
    </dgm:pt>
    <dgm:pt modelId="{754A2A9F-EB97-460C-86B1-84EC22FB8076}" type="parTrans" cxnId="{B35A89C5-BBF9-4907-B137-24A5AE1FC4B0}">
      <dgm:prSet/>
      <dgm:spPr/>
      <dgm:t>
        <a:bodyPr/>
        <a:lstStyle/>
        <a:p>
          <a:endParaRPr lang="en-US"/>
        </a:p>
      </dgm:t>
    </dgm:pt>
    <dgm:pt modelId="{BD14C7A0-79CD-49C8-8E16-0C79EC6349C4}" type="sibTrans" cxnId="{B35A89C5-BBF9-4907-B137-24A5AE1FC4B0}">
      <dgm:prSet/>
      <dgm:spPr/>
      <dgm:t>
        <a:bodyPr/>
        <a:lstStyle/>
        <a:p>
          <a:endParaRPr lang="en-US"/>
        </a:p>
      </dgm:t>
    </dgm:pt>
    <dgm:pt modelId="{D1CC0414-B16A-4DEB-800E-0FB0CE4B6FBA}">
      <dgm:prSet phldrT="[Text]"/>
      <dgm:spPr/>
      <dgm:t>
        <a:bodyPr/>
        <a:lstStyle/>
        <a:p>
          <a:r>
            <a:rPr lang="en-US" dirty="0"/>
            <a:t>Distractions</a:t>
          </a:r>
        </a:p>
      </dgm:t>
    </dgm:pt>
    <dgm:pt modelId="{5067BE41-7F38-4669-AD18-BA825EAFFC27}" type="parTrans" cxnId="{C8952000-EFEF-42F8-986F-2BCFCCC458FD}">
      <dgm:prSet/>
      <dgm:spPr/>
      <dgm:t>
        <a:bodyPr/>
        <a:lstStyle/>
        <a:p>
          <a:endParaRPr lang="en-US"/>
        </a:p>
      </dgm:t>
    </dgm:pt>
    <dgm:pt modelId="{F18AECAD-2F89-42EF-A327-1A1447760F46}" type="sibTrans" cxnId="{C8952000-EFEF-42F8-986F-2BCFCCC458FD}">
      <dgm:prSet/>
      <dgm:spPr/>
      <dgm:t>
        <a:bodyPr/>
        <a:lstStyle/>
        <a:p>
          <a:endParaRPr lang="en-US"/>
        </a:p>
      </dgm:t>
    </dgm:pt>
    <dgm:pt modelId="{8D409D7C-BF2D-4B5C-B58A-29F44F4CABA3}">
      <dgm:prSet phldrT="[Text]"/>
      <dgm:spPr/>
      <dgm:t>
        <a:bodyPr/>
        <a:lstStyle/>
        <a:p>
          <a:r>
            <a:rPr lang="en-US" dirty="0"/>
            <a:t>Assumptions</a:t>
          </a:r>
        </a:p>
      </dgm:t>
    </dgm:pt>
    <dgm:pt modelId="{B01E11AC-3213-4CE5-B908-4DA7BB855D03}" type="parTrans" cxnId="{E416D91E-F8C0-475A-8C59-6CA01E075B4B}">
      <dgm:prSet/>
      <dgm:spPr/>
      <dgm:t>
        <a:bodyPr/>
        <a:lstStyle/>
        <a:p>
          <a:endParaRPr lang="en-US"/>
        </a:p>
      </dgm:t>
    </dgm:pt>
    <dgm:pt modelId="{F0694F97-5746-43DF-B3E9-6B9EE99F877B}" type="sibTrans" cxnId="{E416D91E-F8C0-475A-8C59-6CA01E075B4B}">
      <dgm:prSet/>
      <dgm:spPr/>
      <dgm:t>
        <a:bodyPr/>
        <a:lstStyle/>
        <a:p>
          <a:endParaRPr lang="en-US"/>
        </a:p>
      </dgm:t>
    </dgm:pt>
    <dgm:pt modelId="{61425546-B504-4A98-8F56-10504E7CE78A}">
      <dgm:prSet phldrT="[Text]"/>
      <dgm:spPr/>
      <dgm:t>
        <a:bodyPr/>
        <a:lstStyle/>
        <a:p>
          <a:r>
            <a:rPr lang="en-US" dirty="0"/>
            <a:t>Culture</a:t>
          </a:r>
        </a:p>
      </dgm:t>
    </dgm:pt>
    <dgm:pt modelId="{A032A345-1B2E-465A-A7C6-434FE748B907}" type="parTrans" cxnId="{603642EA-E272-4E5F-9241-8BAA677BA9D8}">
      <dgm:prSet/>
      <dgm:spPr/>
      <dgm:t>
        <a:bodyPr/>
        <a:lstStyle/>
        <a:p>
          <a:endParaRPr lang="en-US"/>
        </a:p>
      </dgm:t>
    </dgm:pt>
    <dgm:pt modelId="{53898365-6865-4407-9B95-ABC1910A7F04}" type="sibTrans" cxnId="{603642EA-E272-4E5F-9241-8BAA677BA9D8}">
      <dgm:prSet/>
      <dgm:spPr/>
      <dgm:t>
        <a:bodyPr/>
        <a:lstStyle/>
        <a:p>
          <a:endParaRPr lang="en-US"/>
        </a:p>
      </dgm:t>
    </dgm:pt>
    <dgm:pt modelId="{274EF33E-4411-450B-9045-214E224D8B8D}">
      <dgm:prSet phldrT="[Text]"/>
      <dgm:spPr/>
      <dgm:t>
        <a:bodyPr/>
        <a:lstStyle/>
        <a:p>
          <a:r>
            <a:rPr lang="en-US" b="0" dirty="0"/>
            <a:t>Communication difficulties</a:t>
          </a:r>
        </a:p>
      </dgm:t>
    </dgm:pt>
    <dgm:pt modelId="{C9EDCDA3-53BF-4BEF-A3B6-4AD79AA9327D}" type="parTrans" cxnId="{3C47A1F3-A7CE-4861-8F77-343A6E352D18}">
      <dgm:prSet/>
      <dgm:spPr/>
      <dgm:t>
        <a:bodyPr/>
        <a:lstStyle/>
        <a:p>
          <a:endParaRPr lang="en-US"/>
        </a:p>
      </dgm:t>
    </dgm:pt>
    <dgm:pt modelId="{B657C1AB-368F-4A53-9AA4-5FBDC2757C8A}" type="sibTrans" cxnId="{3C47A1F3-A7CE-4861-8F77-343A6E352D18}">
      <dgm:prSet/>
      <dgm:spPr/>
      <dgm:t>
        <a:bodyPr/>
        <a:lstStyle/>
        <a:p>
          <a:endParaRPr lang="en-US"/>
        </a:p>
      </dgm:t>
    </dgm:pt>
    <dgm:pt modelId="{F93709DD-42AD-45F3-8607-AA672DFE3AB8}" type="pres">
      <dgm:prSet presAssocID="{28A4B32F-EC6C-426E-8E8D-1129A8CB0AD0}" presName="Name0" presStyleCnt="0">
        <dgm:presLayoutVars>
          <dgm:resizeHandles/>
        </dgm:presLayoutVars>
      </dgm:prSet>
      <dgm:spPr/>
    </dgm:pt>
    <dgm:pt modelId="{40E7F212-3678-4400-BC76-3039D2100614}" type="pres">
      <dgm:prSet presAssocID="{6BCD0FD8-064D-4048-9344-2104F5C6EB97}" presName="text" presStyleLbl="node1" presStyleIdx="0" presStyleCnt="5">
        <dgm:presLayoutVars>
          <dgm:bulletEnabled val="1"/>
        </dgm:presLayoutVars>
      </dgm:prSet>
      <dgm:spPr/>
    </dgm:pt>
    <dgm:pt modelId="{9617BE43-0BF0-49AD-8401-5FB40758B2CF}" type="pres">
      <dgm:prSet presAssocID="{BD14C7A0-79CD-49C8-8E16-0C79EC6349C4}" presName="space" presStyleCnt="0"/>
      <dgm:spPr/>
    </dgm:pt>
    <dgm:pt modelId="{4979F4F5-38AF-42EE-BE2C-C22975BDD453}" type="pres">
      <dgm:prSet presAssocID="{D1CC0414-B16A-4DEB-800E-0FB0CE4B6FBA}" presName="text" presStyleLbl="node1" presStyleIdx="1" presStyleCnt="5">
        <dgm:presLayoutVars>
          <dgm:bulletEnabled val="1"/>
        </dgm:presLayoutVars>
      </dgm:prSet>
      <dgm:spPr/>
    </dgm:pt>
    <dgm:pt modelId="{EDF7CFC8-D34E-4079-B461-E3F2CADED688}" type="pres">
      <dgm:prSet presAssocID="{F18AECAD-2F89-42EF-A327-1A1447760F46}" presName="space" presStyleCnt="0"/>
      <dgm:spPr/>
    </dgm:pt>
    <dgm:pt modelId="{D487A386-ADDF-45AD-B1FC-23532AA421BE}" type="pres">
      <dgm:prSet presAssocID="{8D409D7C-BF2D-4B5C-B58A-29F44F4CABA3}" presName="text" presStyleLbl="node1" presStyleIdx="2" presStyleCnt="5">
        <dgm:presLayoutVars>
          <dgm:bulletEnabled val="1"/>
        </dgm:presLayoutVars>
      </dgm:prSet>
      <dgm:spPr/>
    </dgm:pt>
    <dgm:pt modelId="{2B728F81-764B-4005-9F9A-B1854E3E8C54}" type="pres">
      <dgm:prSet presAssocID="{F0694F97-5746-43DF-B3E9-6B9EE99F877B}" presName="space" presStyleCnt="0"/>
      <dgm:spPr/>
    </dgm:pt>
    <dgm:pt modelId="{6A158CB7-C9D0-46B2-B637-4DF99B3773D7}" type="pres">
      <dgm:prSet presAssocID="{61425546-B504-4A98-8F56-10504E7CE78A}" presName="text" presStyleLbl="node1" presStyleIdx="3" presStyleCnt="5">
        <dgm:presLayoutVars>
          <dgm:bulletEnabled val="1"/>
        </dgm:presLayoutVars>
      </dgm:prSet>
      <dgm:spPr/>
    </dgm:pt>
    <dgm:pt modelId="{64E429F6-677D-4A90-A759-1151D2960408}" type="pres">
      <dgm:prSet presAssocID="{53898365-6865-4407-9B95-ABC1910A7F04}" presName="space" presStyleCnt="0"/>
      <dgm:spPr/>
    </dgm:pt>
    <dgm:pt modelId="{AB657EAF-571F-43DE-8D50-C990DF96B2D3}" type="pres">
      <dgm:prSet presAssocID="{274EF33E-4411-450B-9045-214E224D8B8D}" presName="text" presStyleLbl="node1" presStyleIdx="4" presStyleCnt="5">
        <dgm:presLayoutVars>
          <dgm:bulletEnabled val="1"/>
        </dgm:presLayoutVars>
      </dgm:prSet>
      <dgm:spPr/>
    </dgm:pt>
  </dgm:ptLst>
  <dgm:cxnLst>
    <dgm:cxn modelId="{80C570FC-E080-4564-A456-1B56450269CF}" type="presOf" srcId="{28A4B32F-EC6C-426E-8E8D-1129A8CB0AD0}" destId="{F93709DD-42AD-45F3-8607-AA672DFE3AB8}" srcOrd="0" destOrd="0" presId="urn:diagrams.loki3.com/VaryingWidthList+Icon"/>
    <dgm:cxn modelId="{C8952000-EFEF-42F8-986F-2BCFCCC458FD}" srcId="{28A4B32F-EC6C-426E-8E8D-1129A8CB0AD0}" destId="{D1CC0414-B16A-4DEB-800E-0FB0CE4B6FBA}" srcOrd="1" destOrd="0" parTransId="{5067BE41-7F38-4669-AD18-BA825EAFFC27}" sibTransId="{F18AECAD-2F89-42EF-A327-1A1447760F46}"/>
    <dgm:cxn modelId="{E416D91E-F8C0-475A-8C59-6CA01E075B4B}" srcId="{28A4B32F-EC6C-426E-8E8D-1129A8CB0AD0}" destId="{8D409D7C-BF2D-4B5C-B58A-29F44F4CABA3}" srcOrd="2" destOrd="0" parTransId="{B01E11AC-3213-4CE5-B908-4DA7BB855D03}" sibTransId="{F0694F97-5746-43DF-B3E9-6B9EE99F877B}"/>
    <dgm:cxn modelId="{B35A89C5-BBF9-4907-B137-24A5AE1FC4B0}" srcId="{28A4B32F-EC6C-426E-8E8D-1129A8CB0AD0}" destId="{6BCD0FD8-064D-4048-9344-2104F5C6EB97}" srcOrd="0" destOrd="0" parTransId="{754A2A9F-EB97-460C-86B1-84EC22FB8076}" sibTransId="{BD14C7A0-79CD-49C8-8E16-0C79EC6349C4}"/>
    <dgm:cxn modelId="{A9F3CA9B-FD55-4415-8D9A-ADFF49194EFB}" type="presOf" srcId="{61425546-B504-4A98-8F56-10504E7CE78A}" destId="{6A158CB7-C9D0-46B2-B637-4DF99B3773D7}" srcOrd="0" destOrd="0" presId="urn:diagrams.loki3.com/VaryingWidthList+Icon"/>
    <dgm:cxn modelId="{603642EA-E272-4E5F-9241-8BAA677BA9D8}" srcId="{28A4B32F-EC6C-426E-8E8D-1129A8CB0AD0}" destId="{61425546-B504-4A98-8F56-10504E7CE78A}" srcOrd="3" destOrd="0" parTransId="{A032A345-1B2E-465A-A7C6-434FE748B907}" sibTransId="{53898365-6865-4407-9B95-ABC1910A7F04}"/>
    <dgm:cxn modelId="{D5E79343-ED79-4126-96E8-21C6F064E624}" type="presOf" srcId="{274EF33E-4411-450B-9045-214E224D8B8D}" destId="{AB657EAF-571F-43DE-8D50-C990DF96B2D3}" srcOrd="0" destOrd="0" presId="urn:diagrams.loki3.com/VaryingWidthList+Icon"/>
    <dgm:cxn modelId="{C687C2D2-00E2-4475-8297-AA537267B86C}" type="presOf" srcId="{6BCD0FD8-064D-4048-9344-2104F5C6EB97}" destId="{40E7F212-3678-4400-BC76-3039D2100614}" srcOrd="0" destOrd="0" presId="urn:diagrams.loki3.com/VaryingWidthList+Icon"/>
    <dgm:cxn modelId="{3C47A1F3-A7CE-4861-8F77-343A6E352D18}" srcId="{28A4B32F-EC6C-426E-8E8D-1129A8CB0AD0}" destId="{274EF33E-4411-450B-9045-214E224D8B8D}" srcOrd="4" destOrd="0" parTransId="{C9EDCDA3-53BF-4BEF-A3B6-4AD79AA9327D}" sibTransId="{B657C1AB-368F-4A53-9AA4-5FBDC2757C8A}"/>
    <dgm:cxn modelId="{F5EA4A33-0820-4820-B046-E3BF349A0975}" type="presOf" srcId="{D1CC0414-B16A-4DEB-800E-0FB0CE4B6FBA}" destId="{4979F4F5-38AF-42EE-BE2C-C22975BDD453}" srcOrd="0" destOrd="0" presId="urn:diagrams.loki3.com/VaryingWidthList+Icon"/>
    <dgm:cxn modelId="{D135070A-0975-43EC-8E08-C3AEF0713729}" type="presOf" srcId="{8D409D7C-BF2D-4B5C-B58A-29F44F4CABA3}" destId="{D487A386-ADDF-45AD-B1FC-23532AA421BE}" srcOrd="0" destOrd="0" presId="urn:diagrams.loki3.com/VaryingWidthList+Icon"/>
    <dgm:cxn modelId="{D9AD53A2-C12B-49EC-A2E2-FB1F3A74CDD9}" type="presParOf" srcId="{F93709DD-42AD-45F3-8607-AA672DFE3AB8}" destId="{40E7F212-3678-4400-BC76-3039D2100614}" srcOrd="0" destOrd="0" presId="urn:diagrams.loki3.com/VaryingWidthList+Icon"/>
    <dgm:cxn modelId="{199FD256-14EC-4A15-A988-735FE9D71FAF}" type="presParOf" srcId="{F93709DD-42AD-45F3-8607-AA672DFE3AB8}" destId="{9617BE43-0BF0-49AD-8401-5FB40758B2CF}" srcOrd="1" destOrd="0" presId="urn:diagrams.loki3.com/VaryingWidthList+Icon"/>
    <dgm:cxn modelId="{95624361-67F9-429F-9913-80A8F9C90F98}" type="presParOf" srcId="{F93709DD-42AD-45F3-8607-AA672DFE3AB8}" destId="{4979F4F5-38AF-42EE-BE2C-C22975BDD453}" srcOrd="2" destOrd="0" presId="urn:diagrams.loki3.com/VaryingWidthList+Icon"/>
    <dgm:cxn modelId="{56D6AC70-7189-4EAA-983A-968922A279B4}" type="presParOf" srcId="{F93709DD-42AD-45F3-8607-AA672DFE3AB8}" destId="{EDF7CFC8-D34E-4079-B461-E3F2CADED688}" srcOrd="3" destOrd="0" presId="urn:diagrams.loki3.com/VaryingWidthList+Icon"/>
    <dgm:cxn modelId="{25F8D8C6-BB0C-4814-9551-BA7AEF7C3213}" type="presParOf" srcId="{F93709DD-42AD-45F3-8607-AA672DFE3AB8}" destId="{D487A386-ADDF-45AD-B1FC-23532AA421BE}" srcOrd="4" destOrd="0" presId="urn:diagrams.loki3.com/VaryingWidthList+Icon"/>
    <dgm:cxn modelId="{4EF0D0A8-B1FC-4F3E-9A3A-3491E15E0FE5}" type="presParOf" srcId="{F93709DD-42AD-45F3-8607-AA672DFE3AB8}" destId="{2B728F81-764B-4005-9F9A-B1854E3E8C54}" srcOrd="5" destOrd="0" presId="urn:diagrams.loki3.com/VaryingWidthList+Icon"/>
    <dgm:cxn modelId="{449EE9AE-9C4D-4B39-A351-456E5778A2C8}" type="presParOf" srcId="{F93709DD-42AD-45F3-8607-AA672DFE3AB8}" destId="{6A158CB7-C9D0-46B2-B637-4DF99B3773D7}" srcOrd="6" destOrd="0" presId="urn:diagrams.loki3.com/VaryingWidthList+Icon"/>
    <dgm:cxn modelId="{1D51E9C6-7F26-4500-92E1-D7A5B62E71F5}" type="presParOf" srcId="{F93709DD-42AD-45F3-8607-AA672DFE3AB8}" destId="{64E429F6-677D-4A90-A759-1151D2960408}" srcOrd="7" destOrd="0" presId="urn:diagrams.loki3.com/VaryingWidthList+Icon"/>
    <dgm:cxn modelId="{E383FE4B-3299-411D-8648-99B04536292C}" type="presParOf" srcId="{F93709DD-42AD-45F3-8607-AA672DFE3AB8}" destId="{AB657EAF-571F-43DE-8D50-C990DF96B2D3}"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7E09141-E659-4D36-900A-939E747AC62F}"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0806A0A2-4B11-4940-8BFE-B553050441EB}">
      <dgm:prSet phldrT="[Text]" custT="1"/>
      <dgm:spPr/>
      <dgm:t>
        <a:bodyPr/>
        <a:lstStyle/>
        <a:p>
          <a:r>
            <a:rPr lang="en-US" sz="3200" dirty="0"/>
            <a:t>Attitude adjustment</a:t>
          </a:r>
        </a:p>
      </dgm:t>
    </dgm:pt>
    <dgm:pt modelId="{823938E1-3771-49DE-B005-9C8E9F735BD6}" type="parTrans" cxnId="{7E22BFB4-685E-4183-BC03-531CB0FB9035}">
      <dgm:prSet/>
      <dgm:spPr/>
      <dgm:t>
        <a:bodyPr/>
        <a:lstStyle/>
        <a:p>
          <a:endParaRPr lang="en-US"/>
        </a:p>
      </dgm:t>
    </dgm:pt>
    <dgm:pt modelId="{AFB74082-2CCC-41AD-94A1-E431DF327F36}" type="sibTrans" cxnId="{7E22BFB4-685E-4183-BC03-531CB0FB9035}">
      <dgm:prSet/>
      <dgm:spPr>
        <a:ln>
          <a:noFill/>
        </a:ln>
      </dgm:spPr>
      <dgm:t>
        <a:bodyPr/>
        <a:lstStyle/>
        <a:p>
          <a:endParaRPr lang="en-US"/>
        </a:p>
      </dgm:t>
    </dgm:pt>
    <dgm:pt modelId="{4BBE1EC9-FB3E-4F10-BBE4-E2ABCC6B208D}">
      <dgm:prSet phldrT="[Text]" custT="1"/>
      <dgm:spPr/>
      <dgm:t>
        <a:bodyPr/>
        <a:lstStyle/>
        <a:p>
          <a:r>
            <a:rPr lang="en-US" sz="3200" dirty="0"/>
            <a:t>Emotional blocks</a:t>
          </a:r>
        </a:p>
      </dgm:t>
    </dgm:pt>
    <dgm:pt modelId="{55C2B93F-743D-4249-902E-3BCDF5FC4F06}" type="parTrans" cxnId="{0EAB8C1D-1387-4D2C-9102-888E177511B1}">
      <dgm:prSet/>
      <dgm:spPr/>
      <dgm:t>
        <a:bodyPr/>
        <a:lstStyle/>
        <a:p>
          <a:endParaRPr lang="en-US"/>
        </a:p>
      </dgm:t>
    </dgm:pt>
    <dgm:pt modelId="{8EA8C508-097E-4835-A8B5-AF0E5B1F2456}" type="sibTrans" cxnId="{0EAB8C1D-1387-4D2C-9102-888E177511B1}">
      <dgm:prSet/>
      <dgm:spPr>
        <a:ln>
          <a:noFill/>
        </a:ln>
      </dgm:spPr>
      <dgm:t>
        <a:bodyPr/>
        <a:lstStyle/>
        <a:p>
          <a:endParaRPr lang="en-US"/>
        </a:p>
      </dgm:t>
    </dgm:pt>
    <dgm:pt modelId="{8B9947E4-3E77-4621-A015-941D4941C278}">
      <dgm:prSet phldrT="[Text]" custT="1"/>
      <dgm:spPr/>
      <dgm:t>
        <a:bodyPr/>
        <a:lstStyle/>
        <a:p>
          <a:r>
            <a:rPr lang="en-US" sz="3200" dirty="0"/>
            <a:t>Break the rules</a:t>
          </a:r>
        </a:p>
      </dgm:t>
    </dgm:pt>
    <dgm:pt modelId="{2243372B-E84F-4CD5-AF53-A216D6422AF5}" type="parTrans" cxnId="{07668C9B-E371-4CE5-8B7C-5841112E8FED}">
      <dgm:prSet/>
      <dgm:spPr/>
      <dgm:t>
        <a:bodyPr/>
        <a:lstStyle/>
        <a:p>
          <a:endParaRPr lang="en-US"/>
        </a:p>
      </dgm:t>
    </dgm:pt>
    <dgm:pt modelId="{13EADA3D-B451-41E6-BD35-F59BE56C6060}" type="sibTrans" cxnId="{07668C9B-E371-4CE5-8B7C-5841112E8FED}">
      <dgm:prSet/>
      <dgm:spPr>
        <a:ln>
          <a:noFill/>
        </a:ln>
      </dgm:spPr>
      <dgm:t>
        <a:bodyPr/>
        <a:lstStyle/>
        <a:p>
          <a:endParaRPr lang="en-US"/>
        </a:p>
      </dgm:t>
    </dgm:pt>
    <dgm:pt modelId="{A1092747-E4AE-4B13-B608-87F2A1A1CF18}">
      <dgm:prSet phldrT="[Text]" custT="1"/>
      <dgm:spPr/>
      <dgm:t>
        <a:bodyPr/>
        <a:lstStyle/>
        <a:p>
          <a:r>
            <a:rPr lang="en-US" sz="3200" dirty="0"/>
            <a:t>Imagination and feelings</a:t>
          </a:r>
        </a:p>
      </dgm:t>
    </dgm:pt>
    <dgm:pt modelId="{70FB8749-B36F-4699-A0A4-9E60F0B88FD3}" type="parTrans" cxnId="{AFD1E69A-DFCB-4D05-8FD5-DB9C47AF8362}">
      <dgm:prSet/>
      <dgm:spPr/>
      <dgm:t>
        <a:bodyPr/>
        <a:lstStyle/>
        <a:p>
          <a:endParaRPr lang="en-US"/>
        </a:p>
      </dgm:t>
    </dgm:pt>
    <dgm:pt modelId="{1AEE6F69-A035-4EB7-880B-BDD3C8106B8B}" type="sibTrans" cxnId="{AFD1E69A-DFCB-4D05-8FD5-DB9C47AF8362}">
      <dgm:prSet/>
      <dgm:spPr>
        <a:ln>
          <a:noFill/>
        </a:ln>
      </dgm:spPr>
      <dgm:t>
        <a:bodyPr/>
        <a:lstStyle/>
        <a:p>
          <a:endParaRPr lang="en-US"/>
        </a:p>
      </dgm:t>
    </dgm:pt>
    <dgm:pt modelId="{1B966E5C-9E59-4C7A-9DEC-8C48EAC71FCE}">
      <dgm:prSet phldrT="[Text]" custT="1"/>
      <dgm:spPr/>
      <dgm:t>
        <a:bodyPr/>
        <a:lstStyle/>
        <a:p>
          <a:r>
            <a:rPr lang="en-US" sz="3200" dirty="0"/>
            <a:t>Encourage creativity</a:t>
          </a:r>
        </a:p>
      </dgm:t>
    </dgm:pt>
    <dgm:pt modelId="{1ED94917-CFCC-4984-9F01-50E2D2ABFAD1}" type="parTrans" cxnId="{A8C87EEE-F8C6-4BB4-AB2B-34E3FEF5A4EC}">
      <dgm:prSet/>
      <dgm:spPr/>
      <dgm:t>
        <a:bodyPr/>
        <a:lstStyle/>
        <a:p>
          <a:endParaRPr lang="en-US"/>
        </a:p>
      </dgm:t>
    </dgm:pt>
    <dgm:pt modelId="{03F54507-34D3-4BA1-8E9E-8989E483F3E3}" type="sibTrans" cxnId="{A8C87EEE-F8C6-4BB4-AB2B-34E3FEF5A4EC}">
      <dgm:prSet/>
      <dgm:spPr>
        <a:ln>
          <a:noFill/>
        </a:ln>
      </dgm:spPr>
      <dgm:t>
        <a:bodyPr/>
        <a:lstStyle/>
        <a:p>
          <a:endParaRPr lang="en-US"/>
        </a:p>
      </dgm:t>
    </dgm:pt>
    <dgm:pt modelId="{D6ED3B07-E091-458C-8F22-F70D0318832A}" type="pres">
      <dgm:prSet presAssocID="{87E09141-E659-4D36-900A-939E747AC62F}" presName="cycle" presStyleCnt="0">
        <dgm:presLayoutVars>
          <dgm:dir/>
          <dgm:resizeHandles val="exact"/>
        </dgm:presLayoutVars>
      </dgm:prSet>
      <dgm:spPr/>
    </dgm:pt>
    <dgm:pt modelId="{7768ACCC-543A-4E3D-A4F0-D1A90E4D095D}" type="pres">
      <dgm:prSet presAssocID="{0806A0A2-4B11-4940-8BFE-B553050441EB}" presName="node" presStyleLbl="node1" presStyleIdx="0" presStyleCnt="5" custScaleX="177156" custRadScaleRad="102286">
        <dgm:presLayoutVars>
          <dgm:bulletEnabled val="1"/>
        </dgm:presLayoutVars>
      </dgm:prSet>
      <dgm:spPr/>
    </dgm:pt>
    <dgm:pt modelId="{C9509517-B4E6-41B6-9D34-82FC50178E88}" type="pres">
      <dgm:prSet presAssocID="{0806A0A2-4B11-4940-8BFE-B553050441EB}" presName="spNode" presStyleCnt="0"/>
      <dgm:spPr/>
    </dgm:pt>
    <dgm:pt modelId="{312C83EA-7560-47D1-B530-61FCDF9A0A3F}" type="pres">
      <dgm:prSet presAssocID="{AFB74082-2CCC-41AD-94A1-E431DF327F36}" presName="sibTrans" presStyleLbl="sibTrans1D1" presStyleIdx="0" presStyleCnt="5"/>
      <dgm:spPr/>
    </dgm:pt>
    <dgm:pt modelId="{AFA94CA6-BFF7-4FCF-B690-03C8CCAFFB2B}" type="pres">
      <dgm:prSet presAssocID="{4BBE1EC9-FB3E-4F10-BBE4-E2ABCC6B208D}" presName="node" presStyleLbl="node1" presStyleIdx="1" presStyleCnt="5" custScaleX="177156" custRadScaleRad="111411" custRadScaleInc="7904">
        <dgm:presLayoutVars>
          <dgm:bulletEnabled val="1"/>
        </dgm:presLayoutVars>
      </dgm:prSet>
      <dgm:spPr/>
    </dgm:pt>
    <dgm:pt modelId="{2F347492-F30A-493F-877F-AB6837C26967}" type="pres">
      <dgm:prSet presAssocID="{4BBE1EC9-FB3E-4F10-BBE4-E2ABCC6B208D}" presName="spNode" presStyleCnt="0"/>
      <dgm:spPr/>
    </dgm:pt>
    <dgm:pt modelId="{C0399A87-08AF-4141-8B19-C58F9ED1FE1D}" type="pres">
      <dgm:prSet presAssocID="{8EA8C508-097E-4835-A8B5-AF0E5B1F2456}" presName="sibTrans" presStyleLbl="sibTrans1D1" presStyleIdx="1" presStyleCnt="5"/>
      <dgm:spPr/>
    </dgm:pt>
    <dgm:pt modelId="{FBFDC08A-1D48-43D4-B3F6-0B6DDF2FF5CD}" type="pres">
      <dgm:prSet presAssocID="{8B9947E4-3E77-4621-A015-941D4941C278}" presName="node" presStyleLbl="node1" presStyleIdx="2" presStyleCnt="5" custScaleX="177156" custRadScaleRad="106499" custRadScaleInc="-56113">
        <dgm:presLayoutVars>
          <dgm:bulletEnabled val="1"/>
        </dgm:presLayoutVars>
      </dgm:prSet>
      <dgm:spPr/>
    </dgm:pt>
    <dgm:pt modelId="{06A98EA8-2E78-4E59-84E0-1A9863FEA437}" type="pres">
      <dgm:prSet presAssocID="{8B9947E4-3E77-4621-A015-941D4941C278}" presName="spNode" presStyleCnt="0"/>
      <dgm:spPr/>
    </dgm:pt>
    <dgm:pt modelId="{2004AF6B-04E4-45B3-B458-36C5DE46A32D}" type="pres">
      <dgm:prSet presAssocID="{13EADA3D-B451-41E6-BD35-F59BE56C6060}" presName="sibTrans" presStyleLbl="sibTrans1D1" presStyleIdx="2" presStyleCnt="5"/>
      <dgm:spPr/>
    </dgm:pt>
    <dgm:pt modelId="{3D757416-F2E1-4310-B717-F532F66AE3AD}" type="pres">
      <dgm:prSet presAssocID="{A1092747-E4AE-4B13-B608-87F2A1A1CF18}" presName="node" presStyleLbl="node1" presStyleIdx="3" presStyleCnt="5" custScaleX="177156" custRadScaleRad="106499" custRadScaleInc="56113">
        <dgm:presLayoutVars>
          <dgm:bulletEnabled val="1"/>
        </dgm:presLayoutVars>
      </dgm:prSet>
      <dgm:spPr/>
    </dgm:pt>
    <dgm:pt modelId="{352ED3F6-9B74-44CB-AA6B-0B0E1A27E8F9}" type="pres">
      <dgm:prSet presAssocID="{A1092747-E4AE-4B13-B608-87F2A1A1CF18}" presName="spNode" presStyleCnt="0"/>
      <dgm:spPr/>
    </dgm:pt>
    <dgm:pt modelId="{77377197-2886-4D5E-B565-4C7AE317C881}" type="pres">
      <dgm:prSet presAssocID="{1AEE6F69-A035-4EB7-880B-BDD3C8106B8B}" presName="sibTrans" presStyleLbl="sibTrans1D1" presStyleIdx="3" presStyleCnt="5"/>
      <dgm:spPr/>
    </dgm:pt>
    <dgm:pt modelId="{B22F0FCB-14E0-4BD2-9C6B-A1714FB2B42D}" type="pres">
      <dgm:prSet presAssocID="{1B966E5C-9E59-4C7A-9DEC-8C48EAC71FCE}" presName="node" presStyleLbl="node1" presStyleIdx="4" presStyleCnt="5" custScaleX="177156" custRadScaleRad="111411" custRadScaleInc="-7904">
        <dgm:presLayoutVars>
          <dgm:bulletEnabled val="1"/>
        </dgm:presLayoutVars>
      </dgm:prSet>
      <dgm:spPr/>
    </dgm:pt>
    <dgm:pt modelId="{8DF6AE99-391A-4270-BA5B-0CC3B9C1DE96}" type="pres">
      <dgm:prSet presAssocID="{1B966E5C-9E59-4C7A-9DEC-8C48EAC71FCE}" presName="spNode" presStyleCnt="0"/>
      <dgm:spPr/>
    </dgm:pt>
    <dgm:pt modelId="{72995642-2F34-4443-AA7E-DC66F5AA54F1}" type="pres">
      <dgm:prSet presAssocID="{03F54507-34D3-4BA1-8E9E-8989E483F3E3}" presName="sibTrans" presStyleLbl="sibTrans1D1" presStyleIdx="4" presStyleCnt="5"/>
      <dgm:spPr/>
    </dgm:pt>
  </dgm:ptLst>
  <dgm:cxnLst>
    <dgm:cxn modelId="{F6D203BC-D9B4-4291-AF11-F73926FF6C96}" type="presOf" srcId="{1AEE6F69-A035-4EB7-880B-BDD3C8106B8B}" destId="{77377197-2886-4D5E-B565-4C7AE317C881}" srcOrd="0" destOrd="0" presId="urn:microsoft.com/office/officeart/2005/8/layout/cycle6"/>
    <dgm:cxn modelId="{49924AEA-6AE9-4420-A2CF-D9BFD1E8DE89}" type="presOf" srcId="{03F54507-34D3-4BA1-8E9E-8989E483F3E3}" destId="{72995642-2F34-4443-AA7E-DC66F5AA54F1}" srcOrd="0" destOrd="0" presId="urn:microsoft.com/office/officeart/2005/8/layout/cycle6"/>
    <dgm:cxn modelId="{7E22BFB4-685E-4183-BC03-531CB0FB9035}" srcId="{87E09141-E659-4D36-900A-939E747AC62F}" destId="{0806A0A2-4B11-4940-8BFE-B553050441EB}" srcOrd="0" destOrd="0" parTransId="{823938E1-3771-49DE-B005-9C8E9F735BD6}" sibTransId="{AFB74082-2CCC-41AD-94A1-E431DF327F36}"/>
    <dgm:cxn modelId="{A8C87EEE-F8C6-4BB4-AB2B-34E3FEF5A4EC}" srcId="{87E09141-E659-4D36-900A-939E747AC62F}" destId="{1B966E5C-9E59-4C7A-9DEC-8C48EAC71FCE}" srcOrd="4" destOrd="0" parTransId="{1ED94917-CFCC-4984-9F01-50E2D2ABFAD1}" sibTransId="{03F54507-34D3-4BA1-8E9E-8989E483F3E3}"/>
    <dgm:cxn modelId="{AA0288CF-9B9A-44EA-A21C-868DD7157CC9}" type="presOf" srcId="{4BBE1EC9-FB3E-4F10-BBE4-E2ABCC6B208D}" destId="{AFA94CA6-BFF7-4FCF-B690-03C8CCAFFB2B}" srcOrd="0" destOrd="0" presId="urn:microsoft.com/office/officeart/2005/8/layout/cycle6"/>
    <dgm:cxn modelId="{693C76C2-B451-4DBD-9149-D843DD768966}" type="presOf" srcId="{13EADA3D-B451-41E6-BD35-F59BE56C6060}" destId="{2004AF6B-04E4-45B3-B458-36C5DE46A32D}" srcOrd="0" destOrd="0" presId="urn:microsoft.com/office/officeart/2005/8/layout/cycle6"/>
    <dgm:cxn modelId="{E041AF27-27DD-4260-934C-1E36730EDB84}" type="presOf" srcId="{A1092747-E4AE-4B13-B608-87F2A1A1CF18}" destId="{3D757416-F2E1-4310-B717-F532F66AE3AD}" srcOrd="0" destOrd="0" presId="urn:microsoft.com/office/officeart/2005/8/layout/cycle6"/>
    <dgm:cxn modelId="{0FDFC7EF-871D-454C-9D53-778572070B24}" type="presOf" srcId="{8EA8C508-097E-4835-A8B5-AF0E5B1F2456}" destId="{C0399A87-08AF-4141-8B19-C58F9ED1FE1D}" srcOrd="0" destOrd="0" presId="urn:microsoft.com/office/officeart/2005/8/layout/cycle6"/>
    <dgm:cxn modelId="{07668C9B-E371-4CE5-8B7C-5841112E8FED}" srcId="{87E09141-E659-4D36-900A-939E747AC62F}" destId="{8B9947E4-3E77-4621-A015-941D4941C278}" srcOrd="2" destOrd="0" parTransId="{2243372B-E84F-4CD5-AF53-A216D6422AF5}" sibTransId="{13EADA3D-B451-41E6-BD35-F59BE56C6060}"/>
    <dgm:cxn modelId="{D0FB620D-E944-4E03-BB61-8DEB3354E268}" type="presOf" srcId="{0806A0A2-4B11-4940-8BFE-B553050441EB}" destId="{7768ACCC-543A-4E3D-A4F0-D1A90E4D095D}" srcOrd="0" destOrd="0" presId="urn:microsoft.com/office/officeart/2005/8/layout/cycle6"/>
    <dgm:cxn modelId="{D6621EEC-2689-473E-9464-171ABCC3641E}" type="presOf" srcId="{8B9947E4-3E77-4621-A015-941D4941C278}" destId="{FBFDC08A-1D48-43D4-B3F6-0B6DDF2FF5CD}" srcOrd="0" destOrd="0" presId="urn:microsoft.com/office/officeart/2005/8/layout/cycle6"/>
    <dgm:cxn modelId="{E5EECE96-87EC-4D5C-BFC1-AB0C2884F508}" type="presOf" srcId="{AFB74082-2CCC-41AD-94A1-E431DF327F36}" destId="{312C83EA-7560-47D1-B530-61FCDF9A0A3F}" srcOrd="0" destOrd="0" presId="urn:microsoft.com/office/officeart/2005/8/layout/cycle6"/>
    <dgm:cxn modelId="{0EAB8C1D-1387-4D2C-9102-888E177511B1}" srcId="{87E09141-E659-4D36-900A-939E747AC62F}" destId="{4BBE1EC9-FB3E-4F10-BBE4-E2ABCC6B208D}" srcOrd="1" destOrd="0" parTransId="{55C2B93F-743D-4249-902E-3BCDF5FC4F06}" sibTransId="{8EA8C508-097E-4835-A8B5-AF0E5B1F2456}"/>
    <dgm:cxn modelId="{4863E6C2-5E04-460A-92E8-92B21D1DC49F}" type="presOf" srcId="{87E09141-E659-4D36-900A-939E747AC62F}" destId="{D6ED3B07-E091-458C-8F22-F70D0318832A}" srcOrd="0" destOrd="0" presId="urn:microsoft.com/office/officeart/2005/8/layout/cycle6"/>
    <dgm:cxn modelId="{AFD1E69A-DFCB-4D05-8FD5-DB9C47AF8362}" srcId="{87E09141-E659-4D36-900A-939E747AC62F}" destId="{A1092747-E4AE-4B13-B608-87F2A1A1CF18}" srcOrd="3" destOrd="0" parTransId="{70FB8749-B36F-4699-A0A4-9E60F0B88FD3}" sibTransId="{1AEE6F69-A035-4EB7-880B-BDD3C8106B8B}"/>
    <dgm:cxn modelId="{96A4AC6D-4289-44E1-B149-03157EBFE815}" type="presOf" srcId="{1B966E5C-9E59-4C7A-9DEC-8C48EAC71FCE}" destId="{B22F0FCB-14E0-4BD2-9C6B-A1714FB2B42D}" srcOrd="0" destOrd="0" presId="urn:microsoft.com/office/officeart/2005/8/layout/cycle6"/>
    <dgm:cxn modelId="{9505F59A-0DE9-44A1-9452-8009256D6ADC}" type="presParOf" srcId="{D6ED3B07-E091-458C-8F22-F70D0318832A}" destId="{7768ACCC-543A-4E3D-A4F0-D1A90E4D095D}" srcOrd="0" destOrd="0" presId="urn:microsoft.com/office/officeart/2005/8/layout/cycle6"/>
    <dgm:cxn modelId="{8B2ECC7B-396E-4679-B157-B37E39004E98}" type="presParOf" srcId="{D6ED3B07-E091-458C-8F22-F70D0318832A}" destId="{C9509517-B4E6-41B6-9D34-82FC50178E88}" srcOrd="1" destOrd="0" presId="urn:microsoft.com/office/officeart/2005/8/layout/cycle6"/>
    <dgm:cxn modelId="{1607CBBE-5CA9-47F5-BFB1-A7BA95E35F87}" type="presParOf" srcId="{D6ED3B07-E091-458C-8F22-F70D0318832A}" destId="{312C83EA-7560-47D1-B530-61FCDF9A0A3F}" srcOrd="2" destOrd="0" presId="urn:microsoft.com/office/officeart/2005/8/layout/cycle6"/>
    <dgm:cxn modelId="{43CFB569-6FDD-4AD9-9945-75FD57A53DCF}" type="presParOf" srcId="{D6ED3B07-E091-458C-8F22-F70D0318832A}" destId="{AFA94CA6-BFF7-4FCF-B690-03C8CCAFFB2B}" srcOrd="3" destOrd="0" presId="urn:microsoft.com/office/officeart/2005/8/layout/cycle6"/>
    <dgm:cxn modelId="{0489A043-43E0-468F-8109-FD1232334752}" type="presParOf" srcId="{D6ED3B07-E091-458C-8F22-F70D0318832A}" destId="{2F347492-F30A-493F-877F-AB6837C26967}" srcOrd="4" destOrd="0" presId="urn:microsoft.com/office/officeart/2005/8/layout/cycle6"/>
    <dgm:cxn modelId="{963985CA-ED41-40B6-B52D-6AEAA408C797}" type="presParOf" srcId="{D6ED3B07-E091-458C-8F22-F70D0318832A}" destId="{C0399A87-08AF-4141-8B19-C58F9ED1FE1D}" srcOrd="5" destOrd="0" presId="urn:microsoft.com/office/officeart/2005/8/layout/cycle6"/>
    <dgm:cxn modelId="{2840C8F7-E3B2-48A0-AD95-37E010906B7F}" type="presParOf" srcId="{D6ED3B07-E091-458C-8F22-F70D0318832A}" destId="{FBFDC08A-1D48-43D4-B3F6-0B6DDF2FF5CD}" srcOrd="6" destOrd="0" presId="urn:microsoft.com/office/officeart/2005/8/layout/cycle6"/>
    <dgm:cxn modelId="{9534FD32-489D-4F32-84B7-B62A5CCCBA02}" type="presParOf" srcId="{D6ED3B07-E091-458C-8F22-F70D0318832A}" destId="{06A98EA8-2E78-4E59-84E0-1A9863FEA437}" srcOrd="7" destOrd="0" presId="urn:microsoft.com/office/officeart/2005/8/layout/cycle6"/>
    <dgm:cxn modelId="{CD8B2B2C-761F-4A3C-8A87-E97FB7B8BD78}" type="presParOf" srcId="{D6ED3B07-E091-458C-8F22-F70D0318832A}" destId="{2004AF6B-04E4-45B3-B458-36C5DE46A32D}" srcOrd="8" destOrd="0" presId="urn:microsoft.com/office/officeart/2005/8/layout/cycle6"/>
    <dgm:cxn modelId="{09F91AB2-0030-41A9-9381-F49C6FC83942}" type="presParOf" srcId="{D6ED3B07-E091-458C-8F22-F70D0318832A}" destId="{3D757416-F2E1-4310-B717-F532F66AE3AD}" srcOrd="9" destOrd="0" presId="urn:microsoft.com/office/officeart/2005/8/layout/cycle6"/>
    <dgm:cxn modelId="{70D67DEF-0E18-45CD-9AED-E1067F2BB6F1}" type="presParOf" srcId="{D6ED3B07-E091-458C-8F22-F70D0318832A}" destId="{352ED3F6-9B74-44CB-AA6B-0B0E1A27E8F9}" srcOrd="10" destOrd="0" presId="urn:microsoft.com/office/officeart/2005/8/layout/cycle6"/>
    <dgm:cxn modelId="{6147DCCD-6F39-4CE3-A715-C0E8AB05F96C}" type="presParOf" srcId="{D6ED3B07-E091-458C-8F22-F70D0318832A}" destId="{77377197-2886-4D5E-B565-4C7AE317C881}" srcOrd="11" destOrd="0" presId="urn:microsoft.com/office/officeart/2005/8/layout/cycle6"/>
    <dgm:cxn modelId="{4F54B83E-E32E-44BF-B389-C036019B9F8C}" type="presParOf" srcId="{D6ED3B07-E091-458C-8F22-F70D0318832A}" destId="{B22F0FCB-14E0-4BD2-9C6B-A1714FB2B42D}" srcOrd="12" destOrd="0" presId="urn:microsoft.com/office/officeart/2005/8/layout/cycle6"/>
    <dgm:cxn modelId="{60DA4B67-1A71-4F87-B412-A94D891AE4F0}" type="presParOf" srcId="{D6ED3B07-E091-458C-8F22-F70D0318832A}" destId="{8DF6AE99-391A-4270-BA5B-0CC3B9C1DE96}" srcOrd="13" destOrd="0" presId="urn:microsoft.com/office/officeart/2005/8/layout/cycle6"/>
    <dgm:cxn modelId="{74C84A44-EF86-485D-BEB5-59A9EBE88A5E}" type="presParOf" srcId="{D6ED3B07-E091-458C-8F22-F70D0318832A}" destId="{72995642-2F34-4443-AA7E-DC66F5AA54F1}"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0E36A9B-A3DC-4FF0-A85E-078014738B4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6C88D39-ED63-4F47-A793-D9E48C468B82}">
      <dgm:prSet phldrT="[Text]"/>
      <dgm:spPr/>
      <dgm:t>
        <a:bodyPr/>
        <a:lstStyle/>
        <a:p>
          <a:r>
            <a:rPr lang="en-US" dirty="0"/>
            <a:t>Change your perspective</a:t>
          </a:r>
        </a:p>
      </dgm:t>
    </dgm:pt>
    <dgm:pt modelId="{2CABFBFB-3BC7-450A-A897-B1D203E36B45}" type="parTrans" cxnId="{095D90F2-EC08-4B54-9ABE-4EEF6146CDC5}">
      <dgm:prSet/>
      <dgm:spPr/>
      <dgm:t>
        <a:bodyPr/>
        <a:lstStyle/>
        <a:p>
          <a:endParaRPr lang="en-US"/>
        </a:p>
      </dgm:t>
    </dgm:pt>
    <dgm:pt modelId="{3A70E840-713B-4A4B-963F-ADD4738DA3A7}" type="sibTrans" cxnId="{095D90F2-EC08-4B54-9ABE-4EEF6146CDC5}">
      <dgm:prSet/>
      <dgm:spPr/>
      <dgm:t>
        <a:bodyPr/>
        <a:lstStyle/>
        <a:p>
          <a:endParaRPr lang="en-US"/>
        </a:p>
      </dgm:t>
    </dgm:pt>
    <dgm:pt modelId="{AC1BDF39-C9BF-45D7-8C12-EC8DFB1CBFF5}">
      <dgm:prSet phldrT="[Text]"/>
      <dgm:spPr/>
      <dgm:t>
        <a:bodyPr/>
        <a:lstStyle/>
        <a:p>
          <a:r>
            <a:rPr lang="en-US" dirty="0"/>
            <a:t>Go outside</a:t>
          </a:r>
        </a:p>
      </dgm:t>
    </dgm:pt>
    <dgm:pt modelId="{652DF89D-9339-4638-AE60-52F3EB2966E2}" type="parTrans" cxnId="{83A1B1BA-F48D-4A58-87A9-680C3AE52697}">
      <dgm:prSet/>
      <dgm:spPr/>
      <dgm:t>
        <a:bodyPr/>
        <a:lstStyle/>
        <a:p>
          <a:endParaRPr lang="en-US"/>
        </a:p>
      </dgm:t>
    </dgm:pt>
    <dgm:pt modelId="{8991A793-280F-4F5A-A1CD-98B58CD40334}" type="sibTrans" cxnId="{83A1B1BA-F48D-4A58-87A9-680C3AE52697}">
      <dgm:prSet/>
      <dgm:spPr/>
      <dgm:t>
        <a:bodyPr/>
        <a:lstStyle/>
        <a:p>
          <a:endParaRPr lang="en-US"/>
        </a:p>
      </dgm:t>
    </dgm:pt>
    <dgm:pt modelId="{F54EF927-FC36-4E77-AE07-BFD299282F90}">
      <dgm:prSet phldrT="[Text]"/>
      <dgm:spPr/>
      <dgm:t>
        <a:bodyPr/>
        <a:lstStyle/>
        <a:p>
          <a:r>
            <a:rPr lang="en-US" dirty="0"/>
            <a:t>Breathe deeply</a:t>
          </a:r>
        </a:p>
      </dgm:t>
    </dgm:pt>
    <dgm:pt modelId="{291175AB-9EEA-4ADC-A3EF-48FDE3E39579}" type="parTrans" cxnId="{2951B201-FCE0-437C-AD1A-5A391A441675}">
      <dgm:prSet/>
      <dgm:spPr/>
      <dgm:t>
        <a:bodyPr/>
        <a:lstStyle/>
        <a:p>
          <a:endParaRPr lang="en-US"/>
        </a:p>
      </dgm:t>
    </dgm:pt>
    <dgm:pt modelId="{BB1AA703-9EDC-4605-9B1B-E74F5A14E7CC}" type="sibTrans" cxnId="{2951B201-FCE0-437C-AD1A-5A391A441675}">
      <dgm:prSet/>
      <dgm:spPr/>
      <dgm:t>
        <a:bodyPr/>
        <a:lstStyle/>
        <a:p>
          <a:endParaRPr lang="en-US"/>
        </a:p>
      </dgm:t>
    </dgm:pt>
    <dgm:pt modelId="{FC573775-B0B8-47F4-8427-225D487EA764}">
      <dgm:prSet phldrT="[Text]"/>
      <dgm:spPr/>
      <dgm:t>
        <a:bodyPr/>
        <a:lstStyle/>
        <a:p>
          <a:r>
            <a:rPr lang="en-US" dirty="0"/>
            <a:t>Meditate</a:t>
          </a:r>
        </a:p>
      </dgm:t>
    </dgm:pt>
    <dgm:pt modelId="{3D6579CA-71E4-40DF-8ABD-FEAE25150B7B}" type="parTrans" cxnId="{F8B52990-A396-4C2A-8912-C381C9F9C977}">
      <dgm:prSet/>
      <dgm:spPr/>
      <dgm:t>
        <a:bodyPr/>
        <a:lstStyle/>
        <a:p>
          <a:endParaRPr lang="en-US"/>
        </a:p>
      </dgm:t>
    </dgm:pt>
    <dgm:pt modelId="{05B4A53B-475C-40E6-B04E-6E0DB8A08321}" type="sibTrans" cxnId="{F8B52990-A396-4C2A-8912-C381C9F9C977}">
      <dgm:prSet/>
      <dgm:spPr/>
      <dgm:t>
        <a:bodyPr/>
        <a:lstStyle/>
        <a:p>
          <a:endParaRPr lang="en-US"/>
        </a:p>
      </dgm:t>
    </dgm:pt>
    <dgm:pt modelId="{A0AAA599-6DCC-45BF-8BBD-4CF3749F01BA}">
      <dgm:prSet phldrT="[Text]"/>
      <dgm:spPr/>
      <dgm:t>
        <a:bodyPr/>
        <a:lstStyle/>
        <a:p>
          <a:r>
            <a:rPr lang="en-US" dirty="0"/>
            <a:t>Use a journal</a:t>
          </a:r>
        </a:p>
      </dgm:t>
    </dgm:pt>
    <dgm:pt modelId="{9A3B6309-3520-44F3-9028-424FE1A92B37}" type="parTrans" cxnId="{15A8F168-C131-422C-85FD-63162412B2A0}">
      <dgm:prSet/>
      <dgm:spPr/>
      <dgm:t>
        <a:bodyPr/>
        <a:lstStyle/>
        <a:p>
          <a:endParaRPr lang="en-US"/>
        </a:p>
      </dgm:t>
    </dgm:pt>
    <dgm:pt modelId="{9C465ECA-035C-49A7-99F0-E6B95855C14E}" type="sibTrans" cxnId="{15A8F168-C131-422C-85FD-63162412B2A0}">
      <dgm:prSet/>
      <dgm:spPr/>
      <dgm:t>
        <a:bodyPr/>
        <a:lstStyle/>
        <a:p>
          <a:endParaRPr lang="en-US"/>
        </a:p>
      </dgm:t>
    </dgm:pt>
    <dgm:pt modelId="{E745A617-E7F3-428F-AED4-D570AF20D32E}" type="pres">
      <dgm:prSet presAssocID="{60E36A9B-A3DC-4FF0-A85E-078014738B43}" presName="diagram" presStyleCnt="0">
        <dgm:presLayoutVars>
          <dgm:dir/>
          <dgm:resizeHandles val="exact"/>
        </dgm:presLayoutVars>
      </dgm:prSet>
      <dgm:spPr/>
    </dgm:pt>
    <dgm:pt modelId="{7C357314-899F-4ED9-BA6F-43AC3BA6FE43}" type="pres">
      <dgm:prSet presAssocID="{16C88D39-ED63-4F47-A793-D9E48C468B82}" presName="node" presStyleLbl="node1" presStyleIdx="0" presStyleCnt="5">
        <dgm:presLayoutVars>
          <dgm:bulletEnabled val="1"/>
        </dgm:presLayoutVars>
      </dgm:prSet>
      <dgm:spPr/>
    </dgm:pt>
    <dgm:pt modelId="{AC898542-7518-4141-A729-39D1A1C09A03}" type="pres">
      <dgm:prSet presAssocID="{3A70E840-713B-4A4B-963F-ADD4738DA3A7}" presName="sibTrans" presStyleCnt="0"/>
      <dgm:spPr/>
    </dgm:pt>
    <dgm:pt modelId="{2335E50A-5CA8-4142-B7FA-9BA651B0555F}" type="pres">
      <dgm:prSet presAssocID="{AC1BDF39-C9BF-45D7-8C12-EC8DFB1CBFF5}" presName="node" presStyleLbl="node1" presStyleIdx="1" presStyleCnt="5">
        <dgm:presLayoutVars>
          <dgm:bulletEnabled val="1"/>
        </dgm:presLayoutVars>
      </dgm:prSet>
      <dgm:spPr/>
    </dgm:pt>
    <dgm:pt modelId="{82A182E0-6202-4A10-963A-4B8602C9BC7E}" type="pres">
      <dgm:prSet presAssocID="{8991A793-280F-4F5A-A1CD-98B58CD40334}" presName="sibTrans" presStyleCnt="0"/>
      <dgm:spPr/>
    </dgm:pt>
    <dgm:pt modelId="{80D13EF7-0C62-4E73-8488-0E0B7B1B0033}" type="pres">
      <dgm:prSet presAssocID="{F54EF927-FC36-4E77-AE07-BFD299282F90}" presName="node" presStyleLbl="node1" presStyleIdx="2" presStyleCnt="5">
        <dgm:presLayoutVars>
          <dgm:bulletEnabled val="1"/>
        </dgm:presLayoutVars>
      </dgm:prSet>
      <dgm:spPr/>
    </dgm:pt>
    <dgm:pt modelId="{D1E3E22E-2C7A-44D6-B31F-1CAF355C6179}" type="pres">
      <dgm:prSet presAssocID="{BB1AA703-9EDC-4605-9B1B-E74F5A14E7CC}" presName="sibTrans" presStyleCnt="0"/>
      <dgm:spPr/>
    </dgm:pt>
    <dgm:pt modelId="{875AF4C5-05FA-4872-B7D2-855C1E07D0B3}" type="pres">
      <dgm:prSet presAssocID="{FC573775-B0B8-47F4-8427-225D487EA764}" presName="node" presStyleLbl="node1" presStyleIdx="3" presStyleCnt="5">
        <dgm:presLayoutVars>
          <dgm:bulletEnabled val="1"/>
        </dgm:presLayoutVars>
      </dgm:prSet>
      <dgm:spPr/>
    </dgm:pt>
    <dgm:pt modelId="{8D7CEE78-DCCB-4C9A-BB3A-419F9DDADF66}" type="pres">
      <dgm:prSet presAssocID="{05B4A53B-475C-40E6-B04E-6E0DB8A08321}" presName="sibTrans" presStyleCnt="0"/>
      <dgm:spPr/>
    </dgm:pt>
    <dgm:pt modelId="{B5BC6DCC-63FA-4DFD-8D4D-315F41D0D3AF}" type="pres">
      <dgm:prSet presAssocID="{A0AAA599-6DCC-45BF-8BBD-4CF3749F01BA}" presName="node" presStyleLbl="node1" presStyleIdx="4" presStyleCnt="5">
        <dgm:presLayoutVars>
          <dgm:bulletEnabled val="1"/>
        </dgm:presLayoutVars>
      </dgm:prSet>
      <dgm:spPr/>
    </dgm:pt>
  </dgm:ptLst>
  <dgm:cxnLst>
    <dgm:cxn modelId="{DF5DE597-92FB-461F-8B8E-DADC5618AD7B}" type="presOf" srcId="{F54EF927-FC36-4E77-AE07-BFD299282F90}" destId="{80D13EF7-0C62-4E73-8488-0E0B7B1B0033}" srcOrd="0" destOrd="0" presId="urn:microsoft.com/office/officeart/2005/8/layout/default"/>
    <dgm:cxn modelId="{F1D6D67E-4F97-4DA8-8EED-91C2E9E3EA39}" type="presOf" srcId="{AC1BDF39-C9BF-45D7-8C12-EC8DFB1CBFF5}" destId="{2335E50A-5CA8-4142-B7FA-9BA651B0555F}" srcOrd="0" destOrd="0" presId="urn:microsoft.com/office/officeart/2005/8/layout/default"/>
    <dgm:cxn modelId="{C575A10E-684F-4326-88F9-02B1B80FDF22}" type="presOf" srcId="{16C88D39-ED63-4F47-A793-D9E48C468B82}" destId="{7C357314-899F-4ED9-BA6F-43AC3BA6FE43}" srcOrd="0" destOrd="0" presId="urn:microsoft.com/office/officeart/2005/8/layout/default"/>
    <dgm:cxn modelId="{85D96F7B-A0C5-4C28-AE21-A4AE5CF17735}" type="presOf" srcId="{FC573775-B0B8-47F4-8427-225D487EA764}" destId="{875AF4C5-05FA-4872-B7D2-855C1E07D0B3}" srcOrd="0" destOrd="0" presId="urn:microsoft.com/office/officeart/2005/8/layout/default"/>
    <dgm:cxn modelId="{F8B52990-A396-4C2A-8912-C381C9F9C977}" srcId="{60E36A9B-A3DC-4FF0-A85E-078014738B43}" destId="{FC573775-B0B8-47F4-8427-225D487EA764}" srcOrd="3" destOrd="0" parTransId="{3D6579CA-71E4-40DF-8ABD-FEAE25150B7B}" sibTransId="{05B4A53B-475C-40E6-B04E-6E0DB8A08321}"/>
    <dgm:cxn modelId="{D720BDD6-0E5B-4205-86ED-06E34630E1E0}" type="presOf" srcId="{A0AAA599-6DCC-45BF-8BBD-4CF3749F01BA}" destId="{B5BC6DCC-63FA-4DFD-8D4D-315F41D0D3AF}" srcOrd="0" destOrd="0" presId="urn:microsoft.com/office/officeart/2005/8/layout/default"/>
    <dgm:cxn modelId="{2951B201-FCE0-437C-AD1A-5A391A441675}" srcId="{60E36A9B-A3DC-4FF0-A85E-078014738B43}" destId="{F54EF927-FC36-4E77-AE07-BFD299282F90}" srcOrd="2" destOrd="0" parTransId="{291175AB-9EEA-4ADC-A3EF-48FDE3E39579}" sibTransId="{BB1AA703-9EDC-4605-9B1B-E74F5A14E7CC}"/>
    <dgm:cxn modelId="{83A1B1BA-F48D-4A58-87A9-680C3AE52697}" srcId="{60E36A9B-A3DC-4FF0-A85E-078014738B43}" destId="{AC1BDF39-C9BF-45D7-8C12-EC8DFB1CBFF5}" srcOrd="1" destOrd="0" parTransId="{652DF89D-9339-4638-AE60-52F3EB2966E2}" sibTransId="{8991A793-280F-4F5A-A1CD-98B58CD40334}"/>
    <dgm:cxn modelId="{095D90F2-EC08-4B54-9ABE-4EEF6146CDC5}" srcId="{60E36A9B-A3DC-4FF0-A85E-078014738B43}" destId="{16C88D39-ED63-4F47-A793-D9E48C468B82}" srcOrd="0" destOrd="0" parTransId="{2CABFBFB-3BC7-450A-A897-B1D203E36B45}" sibTransId="{3A70E840-713B-4A4B-963F-ADD4738DA3A7}"/>
    <dgm:cxn modelId="{15A8F168-C131-422C-85FD-63162412B2A0}" srcId="{60E36A9B-A3DC-4FF0-A85E-078014738B43}" destId="{A0AAA599-6DCC-45BF-8BBD-4CF3749F01BA}" srcOrd="4" destOrd="0" parTransId="{9A3B6309-3520-44F3-9028-424FE1A92B37}" sibTransId="{9C465ECA-035C-49A7-99F0-E6B95855C14E}"/>
    <dgm:cxn modelId="{E3D66F14-7F91-441B-90B0-BFB49E5E665C}" type="presOf" srcId="{60E36A9B-A3DC-4FF0-A85E-078014738B43}" destId="{E745A617-E7F3-428F-AED4-D570AF20D32E}" srcOrd="0" destOrd="0" presId="urn:microsoft.com/office/officeart/2005/8/layout/default"/>
    <dgm:cxn modelId="{2414FBAA-F5A3-444D-B468-001337D6E0AF}" type="presParOf" srcId="{E745A617-E7F3-428F-AED4-D570AF20D32E}" destId="{7C357314-899F-4ED9-BA6F-43AC3BA6FE43}" srcOrd="0" destOrd="0" presId="urn:microsoft.com/office/officeart/2005/8/layout/default"/>
    <dgm:cxn modelId="{E2371CCC-3E31-49B7-BA26-91DF24FB3367}" type="presParOf" srcId="{E745A617-E7F3-428F-AED4-D570AF20D32E}" destId="{AC898542-7518-4141-A729-39D1A1C09A03}" srcOrd="1" destOrd="0" presId="urn:microsoft.com/office/officeart/2005/8/layout/default"/>
    <dgm:cxn modelId="{CC611638-7410-4F1F-B9AA-D00F819E1BA8}" type="presParOf" srcId="{E745A617-E7F3-428F-AED4-D570AF20D32E}" destId="{2335E50A-5CA8-4142-B7FA-9BA651B0555F}" srcOrd="2" destOrd="0" presId="urn:microsoft.com/office/officeart/2005/8/layout/default"/>
    <dgm:cxn modelId="{96779911-1588-4DE5-967A-F251710BEE41}" type="presParOf" srcId="{E745A617-E7F3-428F-AED4-D570AF20D32E}" destId="{82A182E0-6202-4A10-963A-4B8602C9BC7E}" srcOrd="3" destOrd="0" presId="urn:microsoft.com/office/officeart/2005/8/layout/default"/>
    <dgm:cxn modelId="{DD98EBD2-9F6C-4040-B3AC-55E49445206C}" type="presParOf" srcId="{E745A617-E7F3-428F-AED4-D570AF20D32E}" destId="{80D13EF7-0C62-4E73-8488-0E0B7B1B0033}" srcOrd="4" destOrd="0" presId="urn:microsoft.com/office/officeart/2005/8/layout/default"/>
    <dgm:cxn modelId="{35F4C2D0-A3BE-42C1-B14C-1F4AFBFFFE7E}" type="presParOf" srcId="{E745A617-E7F3-428F-AED4-D570AF20D32E}" destId="{D1E3E22E-2C7A-44D6-B31F-1CAF355C6179}" srcOrd="5" destOrd="0" presId="urn:microsoft.com/office/officeart/2005/8/layout/default"/>
    <dgm:cxn modelId="{DD00EE3B-D468-47BD-9E84-457BF885C304}" type="presParOf" srcId="{E745A617-E7F3-428F-AED4-D570AF20D32E}" destId="{875AF4C5-05FA-4872-B7D2-855C1E07D0B3}" srcOrd="6" destOrd="0" presId="urn:microsoft.com/office/officeart/2005/8/layout/default"/>
    <dgm:cxn modelId="{FF2C7EB4-8F9F-4126-A36D-E5DEEFF43C08}" type="presParOf" srcId="{E745A617-E7F3-428F-AED4-D570AF20D32E}" destId="{8D7CEE78-DCCB-4C9A-BB3A-419F9DDADF66}" srcOrd="7" destOrd="0" presId="urn:microsoft.com/office/officeart/2005/8/layout/default"/>
    <dgm:cxn modelId="{C23A43FF-06E7-4942-BADA-6380AD7506C3}" type="presParOf" srcId="{E745A617-E7F3-428F-AED4-D570AF20D32E}" destId="{B5BC6DCC-63FA-4DFD-8D4D-315F41D0D3A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5F6286-F079-4E56-A9A6-96421E6A9D7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0DAE6A6-0A72-4283-96C1-310B6835D136}">
      <dgm:prSet phldrT="[Text]"/>
      <dgm:spPr/>
      <dgm:t>
        <a:bodyPr/>
        <a:lstStyle/>
        <a:p>
          <a:r>
            <a:rPr lang="en-US" dirty="0"/>
            <a:t>Doubt</a:t>
          </a:r>
        </a:p>
      </dgm:t>
    </dgm:pt>
    <dgm:pt modelId="{24CF3D3A-5CD5-4691-8E7F-A3C3611127CD}" type="parTrans" cxnId="{176A1B15-ABBB-45AD-9E0E-AFB2B6A41B3C}">
      <dgm:prSet/>
      <dgm:spPr/>
      <dgm:t>
        <a:bodyPr/>
        <a:lstStyle/>
        <a:p>
          <a:endParaRPr lang="en-US"/>
        </a:p>
      </dgm:t>
    </dgm:pt>
    <dgm:pt modelId="{D8496A4A-D27F-4AAF-8CD3-67FCDD4FE5AF}" type="sibTrans" cxnId="{176A1B15-ABBB-45AD-9E0E-AFB2B6A41B3C}">
      <dgm:prSet/>
      <dgm:spPr/>
      <dgm:t>
        <a:bodyPr/>
        <a:lstStyle/>
        <a:p>
          <a:endParaRPr lang="en-US"/>
        </a:p>
      </dgm:t>
    </dgm:pt>
    <dgm:pt modelId="{02242797-AFEC-455C-906A-29688AE31EC6}">
      <dgm:prSet phldrT="[Text]"/>
      <dgm:spPr/>
      <dgm:t>
        <a:bodyPr/>
        <a:lstStyle/>
        <a:p>
          <a:r>
            <a:rPr lang="en-US" dirty="0"/>
            <a:t>Uncertainty</a:t>
          </a:r>
        </a:p>
      </dgm:t>
    </dgm:pt>
    <dgm:pt modelId="{65C75A0A-AD9B-46A9-9C94-003625416C7A}" type="parTrans" cxnId="{BAC2642E-8381-4A7A-A648-768297A4C2CA}">
      <dgm:prSet/>
      <dgm:spPr/>
      <dgm:t>
        <a:bodyPr/>
        <a:lstStyle/>
        <a:p>
          <a:endParaRPr lang="en-US"/>
        </a:p>
      </dgm:t>
    </dgm:pt>
    <dgm:pt modelId="{806ED06F-C794-4E02-BEC0-608F66E64A06}" type="sibTrans" cxnId="{BAC2642E-8381-4A7A-A648-768297A4C2CA}">
      <dgm:prSet/>
      <dgm:spPr/>
      <dgm:t>
        <a:bodyPr/>
        <a:lstStyle/>
        <a:p>
          <a:endParaRPr lang="en-US"/>
        </a:p>
      </dgm:t>
    </dgm:pt>
    <dgm:pt modelId="{5A9D7223-794F-4D3A-A42E-10B0A9CCE9AC}">
      <dgm:prSet phldrT="[Text]"/>
      <dgm:spPr/>
      <dgm:t>
        <a:bodyPr/>
        <a:lstStyle/>
        <a:p>
          <a:r>
            <a:rPr lang="en-US" dirty="0"/>
            <a:t>Undesired situation</a:t>
          </a:r>
        </a:p>
      </dgm:t>
    </dgm:pt>
    <dgm:pt modelId="{8F4BC624-6093-4B1E-9876-929D09882B1D}" type="parTrans" cxnId="{5E1FD45B-3A29-49F9-B8B8-B3036D2E8AC3}">
      <dgm:prSet/>
      <dgm:spPr/>
      <dgm:t>
        <a:bodyPr/>
        <a:lstStyle/>
        <a:p>
          <a:endParaRPr lang="en-US"/>
        </a:p>
      </dgm:t>
    </dgm:pt>
    <dgm:pt modelId="{45E99D17-B1E8-4F55-9677-30A25D298E75}" type="sibTrans" cxnId="{5E1FD45B-3A29-49F9-B8B8-B3036D2E8AC3}">
      <dgm:prSet/>
      <dgm:spPr/>
      <dgm:t>
        <a:bodyPr/>
        <a:lstStyle/>
        <a:p>
          <a:endParaRPr lang="en-US"/>
        </a:p>
      </dgm:t>
    </dgm:pt>
    <dgm:pt modelId="{5DC1FA76-43C0-4D80-9566-9F076E20DB69}">
      <dgm:prSet phldrT="[Text]"/>
      <dgm:spPr/>
      <dgm:t>
        <a:bodyPr/>
        <a:lstStyle/>
        <a:p>
          <a:r>
            <a:rPr lang="en-US" dirty="0"/>
            <a:t>Challenges</a:t>
          </a:r>
        </a:p>
      </dgm:t>
    </dgm:pt>
    <dgm:pt modelId="{264E5128-8468-4BB3-8BD5-83E5C87266D9}" type="parTrans" cxnId="{EBB42498-0FAF-4CFC-B253-65CD40C25F8C}">
      <dgm:prSet/>
      <dgm:spPr/>
      <dgm:t>
        <a:bodyPr/>
        <a:lstStyle/>
        <a:p>
          <a:endParaRPr lang="en-US"/>
        </a:p>
      </dgm:t>
    </dgm:pt>
    <dgm:pt modelId="{551E8676-640F-4E1C-AC39-F913F1325846}" type="sibTrans" cxnId="{EBB42498-0FAF-4CFC-B253-65CD40C25F8C}">
      <dgm:prSet/>
      <dgm:spPr/>
      <dgm:t>
        <a:bodyPr/>
        <a:lstStyle/>
        <a:p>
          <a:endParaRPr lang="en-US"/>
        </a:p>
      </dgm:t>
    </dgm:pt>
    <dgm:pt modelId="{5BCEDCAD-8C00-4DBB-A0A8-90CAC91815D9}">
      <dgm:prSet phldrT="[Text]"/>
      <dgm:spPr/>
      <dgm:t>
        <a:bodyPr/>
        <a:lstStyle/>
        <a:p>
          <a:r>
            <a:rPr lang="en-US" dirty="0"/>
            <a:t>Opportunities</a:t>
          </a:r>
        </a:p>
      </dgm:t>
    </dgm:pt>
    <dgm:pt modelId="{3CC66B84-1369-4027-B765-5EA36619047A}" type="parTrans" cxnId="{7C21CDFA-8D21-48A7-A717-54536329B413}">
      <dgm:prSet/>
      <dgm:spPr/>
      <dgm:t>
        <a:bodyPr/>
        <a:lstStyle/>
        <a:p>
          <a:endParaRPr lang="en-US"/>
        </a:p>
      </dgm:t>
    </dgm:pt>
    <dgm:pt modelId="{28B453E7-6521-4456-A0D4-AF523EBEFD4B}" type="sibTrans" cxnId="{7C21CDFA-8D21-48A7-A717-54536329B413}">
      <dgm:prSet/>
      <dgm:spPr/>
      <dgm:t>
        <a:bodyPr/>
        <a:lstStyle/>
        <a:p>
          <a:endParaRPr lang="en-US"/>
        </a:p>
      </dgm:t>
    </dgm:pt>
    <dgm:pt modelId="{CA3B1319-9494-453F-9C6B-D4BAC1AD7042}" type="pres">
      <dgm:prSet presAssocID="{E75F6286-F079-4E56-A9A6-96421E6A9D78}" presName="diagram" presStyleCnt="0">
        <dgm:presLayoutVars>
          <dgm:dir/>
          <dgm:resizeHandles val="exact"/>
        </dgm:presLayoutVars>
      </dgm:prSet>
      <dgm:spPr/>
    </dgm:pt>
    <dgm:pt modelId="{FD628C39-FB3E-47DD-9B0F-F861E768F1F4}" type="pres">
      <dgm:prSet presAssocID="{F0DAE6A6-0A72-4283-96C1-310B6835D136}" presName="node" presStyleLbl="node1" presStyleIdx="0" presStyleCnt="5">
        <dgm:presLayoutVars>
          <dgm:bulletEnabled val="1"/>
        </dgm:presLayoutVars>
      </dgm:prSet>
      <dgm:spPr/>
    </dgm:pt>
    <dgm:pt modelId="{FFFAC52C-B1FC-4456-90A7-F280F7BE3B31}" type="pres">
      <dgm:prSet presAssocID="{D8496A4A-D27F-4AAF-8CD3-67FCDD4FE5AF}" presName="sibTrans" presStyleCnt="0"/>
      <dgm:spPr/>
    </dgm:pt>
    <dgm:pt modelId="{2E916FA2-09BC-4E60-A736-8AB677F0FDE3}" type="pres">
      <dgm:prSet presAssocID="{02242797-AFEC-455C-906A-29688AE31EC6}" presName="node" presStyleLbl="node1" presStyleIdx="1" presStyleCnt="5">
        <dgm:presLayoutVars>
          <dgm:bulletEnabled val="1"/>
        </dgm:presLayoutVars>
      </dgm:prSet>
      <dgm:spPr/>
    </dgm:pt>
    <dgm:pt modelId="{3B0B7703-A768-4563-B302-8A6C5C6608C2}" type="pres">
      <dgm:prSet presAssocID="{806ED06F-C794-4E02-BEC0-608F66E64A06}" presName="sibTrans" presStyleCnt="0"/>
      <dgm:spPr/>
    </dgm:pt>
    <dgm:pt modelId="{D5AEEC21-F835-4A07-8036-7151AE6089BE}" type="pres">
      <dgm:prSet presAssocID="{5A9D7223-794F-4D3A-A42E-10B0A9CCE9AC}" presName="node" presStyleLbl="node1" presStyleIdx="2" presStyleCnt="5">
        <dgm:presLayoutVars>
          <dgm:bulletEnabled val="1"/>
        </dgm:presLayoutVars>
      </dgm:prSet>
      <dgm:spPr/>
    </dgm:pt>
    <dgm:pt modelId="{1E037B3F-B885-45A6-B36B-586F5088F7B0}" type="pres">
      <dgm:prSet presAssocID="{45E99D17-B1E8-4F55-9677-30A25D298E75}" presName="sibTrans" presStyleCnt="0"/>
      <dgm:spPr/>
    </dgm:pt>
    <dgm:pt modelId="{AE1600F7-932B-4222-801F-D27081EA71B2}" type="pres">
      <dgm:prSet presAssocID="{5DC1FA76-43C0-4D80-9566-9F076E20DB69}" presName="node" presStyleLbl="node1" presStyleIdx="3" presStyleCnt="5">
        <dgm:presLayoutVars>
          <dgm:bulletEnabled val="1"/>
        </dgm:presLayoutVars>
      </dgm:prSet>
      <dgm:spPr/>
    </dgm:pt>
    <dgm:pt modelId="{682500DC-10EA-45C0-BD88-F1905B9014E6}" type="pres">
      <dgm:prSet presAssocID="{551E8676-640F-4E1C-AC39-F913F1325846}" presName="sibTrans" presStyleCnt="0"/>
      <dgm:spPr/>
    </dgm:pt>
    <dgm:pt modelId="{318FB5E5-3920-4718-A121-BB2F2EE1D0E1}" type="pres">
      <dgm:prSet presAssocID="{5BCEDCAD-8C00-4DBB-A0A8-90CAC91815D9}" presName="node" presStyleLbl="node1" presStyleIdx="4" presStyleCnt="5">
        <dgm:presLayoutVars>
          <dgm:bulletEnabled val="1"/>
        </dgm:presLayoutVars>
      </dgm:prSet>
      <dgm:spPr/>
    </dgm:pt>
  </dgm:ptLst>
  <dgm:cxnLst>
    <dgm:cxn modelId="{7D62BB25-DAFB-4545-8317-3390C98E4CC4}" type="presOf" srcId="{5A9D7223-794F-4D3A-A42E-10B0A9CCE9AC}" destId="{D5AEEC21-F835-4A07-8036-7151AE6089BE}" srcOrd="0" destOrd="0" presId="urn:microsoft.com/office/officeart/2005/8/layout/default"/>
    <dgm:cxn modelId="{89680255-FD9C-46FA-B51E-D326DB3B0AD6}" type="presOf" srcId="{02242797-AFEC-455C-906A-29688AE31EC6}" destId="{2E916FA2-09BC-4E60-A736-8AB677F0FDE3}" srcOrd="0" destOrd="0" presId="urn:microsoft.com/office/officeart/2005/8/layout/default"/>
    <dgm:cxn modelId="{7C21CDFA-8D21-48A7-A717-54536329B413}" srcId="{E75F6286-F079-4E56-A9A6-96421E6A9D78}" destId="{5BCEDCAD-8C00-4DBB-A0A8-90CAC91815D9}" srcOrd="4" destOrd="0" parTransId="{3CC66B84-1369-4027-B765-5EA36619047A}" sibTransId="{28B453E7-6521-4456-A0D4-AF523EBEFD4B}"/>
    <dgm:cxn modelId="{BB5B342E-DF73-40B7-BCF6-A6B2530349D2}" type="presOf" srcId="{F0DAE6A6-0A72-4283-96C1-310B6835D136}" destId="{FD628C39-FB3E-47DD-9B0F-F861E768F1F4}" srcOrd="0" destOrd="0" presId="urn:microsoft.com/office/officeart/2005/8/layout/default"/>
    <dgm:cxn modelId="{732F1F27-9522-4C5B-B767-A9FB45BC94B4}" type="presOf" srcId="{5DC1FA76-43C0-4D80-9566-9F076E20DB69}" destId="{AE1600F7-932B-4222-801F-D27081EA71B2}" srcOrd="0" destOrd="0" presId="urn:microsoft.com/office/officeart/2005/8/layout/default"/>
    <dgm:cxn modelId="{3E042410-27D7-4AFF-9C36-7B9D4A9ABA5C}" type="presOf" srcId="{E75F6286-F079-4E56-A9A6-96421E6A9D78}" destId="{CA3B1319-9494-453F-9C6B-D4BAC1AD7042}" srcOrd="0" destOrd="0" presId="urn:microsoft.com/office/officeart/2005/8/layout/default"/>
    <dgm:cxn modelId="{5E1FD45B-3A29-49F9-B8B8-B3036D2E8AC3}" srcId="{E75F6286-F079-4E56-A9A6-96421E6A9D78}" destId="{5A9D7223-794F-4D3A-A42E-10B0A9CCE9AC}" srcOrd="2" destOrd="0" parTransId="{8F4BC624-6093-4B1E-9876-929D09882B1D}" sibTransId="{45E99D17-B1E8-4F55-9677-30A25D298E75}"/>
    <dgm:cxn modelId="{5C1D36CA-7617-458B-88BE-19BC8DF5BFCB}" type="presOf" srcId="{5BCEDCAD-8C00-4DBB-A0A8-90CAC91815D9}" destId="{318FB5E5-3920-4718-A121-BB2F2EE1D0E1}" srcOrd="0" destOrd="0" presId="urn:microsoft.com/office/officeart/2005/8/layout/default"/>
    <dgm:cxn modelId="{176A1B15-ABBB-45AD-9E0E-AFB2B6A41B3C}" srcId="{E75F6286-F079-4E56-A9A6-96421E6A9D78}" destId="{F0DAE6A6-0A72-4283-96C1-310B6835D136}" srcOrd="0" destOrd="0" parTransId="{24CF3D3A-5CD5-4691-8E7F-A3C3611127CD}" sibTransId="{D8496A4A-D27F-4AAF-8CD3-67FCDD4FE5AF}"/>
    <dgm:cxn modelId="{BAC2642E-8381-4A7A-A648-768297A4C2CA}" srcId="{E75F6286-F079-4E56-A9A6-96421E6A9D78}" destId="{02242797-AFEC-455C-906A-29688AE31EC6}" srcOrd="1" destOrd="0" parTransId="{65C75A0A-AD9B-46A9-9C94-003625416C7A}" sibTransId="{806ED06F-C794-4E02-BEC0-608F66E64A06}"/>
    <dgm:cxn modelId="{EBB42498-0FAF-4CFC-B253-65CD40C25F8C}" srcId="{E75F6286-F079-4E56-A9A6-96421E6A9D78}" destId="{5DC1FA76-43C0-4D80-9566-9F076E20DB69}" srcOrd="3" destOrd="0" parTransId="{264E5128-8468-4BB3-8BD5-83E5C87266D9}" sibTransId="{551E8676-640F-4E1C-AC39-F913F1325846}"/>
    <dgm:cxn modelId="{F53B426E-4304-4731-9563-0FB57E6402E5}" type="presParOf" srcId="{CA3B1319-9494-453F-9C6B-D4BAC1AD7042}" destId="{FD628C39-FB3E-47DD-9B0F-F861E768F1F4}" srcOrd="0" destOrd="0" presId="urn:microsoft.com/office/officeart/2005/8/layout/default"/>
    <dgm:cxn modelId="{4992570D-079A-4D21-9201-0F1C84A3E843}" type="presParOf" srcId="{CA3B1319-9494-453F-9C6B-D4BAC1AD7042}" destId="{FFFAC52C-B1FC-4456-90A7-F280F7BE3B31}" srcOrd="1" destOrd="0" presId="urn:microsoft.com/office/officeart/2005/8/layout/default"/>
    <dgm:cxn modelId="{324070F2-F156-4D5C-902A-CC854E337D5F}" type="presParOf" srcId="{CA3B1319-9494-453F-9C6B-D4BAC1AD7042}" destId="{2E916FA2-09BC-4E60-A736-8AB677F0FDE3}" srcOrd="2" destOrd="0" presId="urn:microsoft.com/office/officeart/2005/8/layout/default"/>
    <dgm:cxn modelId="{31333E71-B7C7-4A89-97A3-870602B99C25}" type="presParOf" srcId="{CA3B1319-9494-453F-9C6B-D4BAC1AD7042}" destId="{3B0B7703-A768-4563-B302-8A6C5C6608C2}" srcOrd="3" destOrd="0" presId="urn:microsoft.com/office/officeart/2005/8/layout/default"/>
    <dgm:cxn modelId="{6C6BC299-29BE-4495-9020-370CEC6BF8D5}" type="presParOf" srcId="{CA3B1319-9494-453F-9C6B-D4BAC1AD7042}" destId="{D5AEEC21-F835-4A07-8036-7151AE6089BE}" srcOrd="4" destOrd="0" presId="urn:microsoft.com/office/officeart/2005/8/layout/default"/>
    <dgm:cxn modelId="{B3F024AF-8F1D-46F8-9759-8C35B482B349}" type="presParOf" srcId="{CA3B1319-9494-453F-9C6B-D4BAC1AD7042}" destId="{1E037B3F-B885-45A6-B36B-586F5088F7B0}" srcOrd="5" destOrd="0" presId="urn:microsoft.com/office/officeart/2005/8/layout/default"/>
    <dgm:cxn modelId="{9B002FCE-608F-4A0E-B6B9-73ED6C5BB9B4}" type="presParOf" srcId="{CA3B1319-9494-453F-9C6B-D4BAC1AD7042}" destId="{AE1600F7-932B-4222-801F-D27081EA71B2}" srcOrd="6" destOrd="0" presId="urn:microsoft.com/office/officeart/2005/8/layout/default"/>
    <dgm:cxn modelId="{BD976A1D-1278-4762-92FA-AF84B8A28ADF}" type="presParOf" srcId="{CA3B1319-9494-453F-9C6B-D4BAC1AD7042}" destId="{682500DC-10EA-45C0-BD88-F1905B9014E6}" srcOrd="7" destOrd="0" presId="urn:microsoft.com/office/officeart/2005/8/layout/default"/>
    <dgm:cxn modelId="{51A90B61-4673-487B-BAFC-47BC59685932}" type="presParOf" srcId="{CA3B1319-9494-453F-9C6B-D4BAC1AD7042}" destId="{318FB5E5-3920-4718-A121-BB2F2EE1D0E1}"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9DAE5C6-DC58-49A7-8A7D-F119FA7B62E4}">
      <dgm:prSet phldrT="[Text]"/>
      <dgm:spPr/>
      <dgm:t>
        <a:bodyPr/>
        <a:lstStyle/>
        <a:p>
          <a:r>
            <a:rPr lang="en-US" dirty="0"/>
            <a:t>Hercules, Bill and Richard were brainstorming ideas for a business venture </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They were surrounded by empty sheets of paper and were close to fighting with each other</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Bill suggested they Identify Mental Blocks</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They put aside their assumptions, communicated their difficulties and worked together</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3">
            <a:hueOff val="0"/>
            <a:satOff val="0"/>
            <a:lumOff val="0"/>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4">
            <a:hueOff val="0"/>
            <a:satOff val="0"/>
            <a:lumOff val="0"/>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1B54BCDA-D653-4B14-9668-FE350D527A48}" type="presOf" srcId="{5107D403-9051-418F-AD00-4E32173A21BD}" destId="{508D6526-D6CF-486C-87C4-37B466B74F66}"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0F83E21C-1F2A-4D38-9749-2519C9F98AB0}" type="presOf" srcId="{8598E186-4FBD-4D61-BCED-F70B3F3A6824}" destId="{02272B0F-5AD8-4B18-B224-1480C05EF064}" srcOrd="0" destOrd="0" presId="urn:microsoft.com/office/officeart/2008/layout/PictureAccentList"/>
    <dgm:cxn modelId="{31A32B15-CB63-4102-964A-83756C70F0EA}" type="presOf" srcId="{C693D43D-1BB3-4DED-A32E-928C99F9D8D9}" destId="{3AC36517-C2AE-4B47-93A8-42A323D6E4F8}" srcOrd="0" destOrd="0" presId="urn:microsoft.com/office/officeart/2008/layout/PictureAccentList"/>
    <dgm:cxn modelId="{55F9609E-4AC0-49AE-8990-F528CE6B1019}" srcId="{69DAE5C6-DC58-49A7-8A7D-F119FA7B62E4}" destId="{EF92AD9A-BA78-49E0-AD28-171FD098699E}" srcOrd="0" destOrd="0" parTransId="{2881705B-A6AA-49F2-A6E6-51C630ECB0A2}" sibTransId="{FDEACD29-283F-418B-B767-4D96C18B71CC}"/>
    <dgm:cxn modelId="{27D5E97F-128D-44EC-8769-AAE343CE4A4B}" type="presOf" srcId="{69DAE5C6-DC58-49A7-8A7D-F119FA7B62E4}" destId="{A7400A65-811F-4EDC-9DE1-4CC6D977BA44}" srcOrd="0" destOrd="0" presId="urn:microsoft.com/office/officeart/2008/layout/PictureAccentList"/>
    <dgm:cxn modelId="{8D3EB6C7-8284-4B3D-86AD-29F943096A88}" srcId="{69DAE5C6-DC58-49A7-8A7D-F119FA7B62E4}" destId="{C693D43D-1BB3-4DED-A32E-928C99F9D8D9}" srcOrd="2" destOrd="0" parTransId="{1DDCB1E5-BCA8-4583-9F28-AB576B84E61E}" sibTransId="{EA9C729A-4DDB-48E6-A0FD-58C5B3D9B00B}"/>
    <dgm:cxn modelId="{88BB4A84-728D-44A7-A907-A69B8799BDE3}" type="presOf" srcId="{EF92AD9A-BA78-49E0-AD28-171FD098699E}" destId="{8C285E95-4737-4ABD-942C-8C4ABD3DDF7E}" srcOrd="0" destOrd="0" presId="urn:microsoft.com/office/officeart/2008/layout/PictureAccentList"/>
    <dgm:cxn modelId="{6F246801-80BF-4098-813F-CB8245E05DDE}" srcId="{5107D403-9051-418F-AD00-4E32173A21BD}" destId="{69DAE5C6-DC58-49A7-8A7D-F119FA7B62E4}" srcOrd="0" destOrd="0" parTransId="{60E2F3F0-7670-482E-843F-668FA9663938}" sibTransId="{1259DD9D-02C9-4890-B293-A7E380CA5456}"/>
    <dgm:cxn modelId="{787E78D4-CE76-4C02-B4C2-8855ACDD32EC}" type="presParOf" srcId="{508D6526-D6CF-486C-87C4-37B466B74F66}" destId="{838B67FE-88A9-45CE-95DA-DB82B1D9D1A5}" srcOrd="0" destOrd="0" presId="urn:microsoft.com/office/officeart/2008/layout/PictureAccentList"/>
    <dgm:cxn modelId="{959C7E28-CC38-4B01-80B8-120B96DFA7C7}" type="presParOf" srcId="{838B67FE-88A9-45CE-95DA-DB82B1D9D1A5}" destId="{DAA6D5CE-421F-4255-93D2-EE208B0D3BEB}" srcOrd="0" destOrd="0" presId="urn:microsoft.com/office/officeart/2008/layout/PictureAccentList"/>
    <dgm:cxn modelId="{2748B9DB-05C8-4729-8BBB-6FB01ECF9E9E}" type="presParOf" srcId="{DAA6D5CE-421F-4255-93D2-EE208B0D3BEB}" destId="{A7400A65-811F-4EDC-9DE1-4CC6D977BA44}" srcOrd="0" destOrd="0" presId="urn:microsoft.com/office/officeart/2008/layout/PictureAccentList"/>
    <dgm:cxn modelId="{29DC2847-9E3E-4FEB-AC8E-9951780EC054}" type="presParOf" srcId="{838B67FE-88A9-45CE-95DA-DB82B1D9D1A5}" destId="{9431E418-0D11-4877-BE54-7D68065FC6CB}" srcOrd="1" destOrd="0" presId="urn:microsoft.com/office/officeart/2008/layout/PictureAccentList"/>
    <dgm:cxn modelId="{E83CC6BE-DECF-4EDA-B5B6-587763686775}" type="presParOf" srcId="{9431E418-0D11-4877-BE54-7D68065FC6CB}" destId="{6363B39B-B635-4554-AE68-0E8CABEC4219}" srcOrd="0" destOrd="0" presId="urn:microsoft.com/office/officeart/2008/layout/PictureAccentList"/>
    <dgm:cxn modelId="{93920C52-6F1C-46E3-9AC1-ACFABC4D1716}" type="presParOf" srcId="{6363B39B-B635-4554-AE68-0E8CABEC4219}" destId="{BC9DA48F-709A-41CD-AAE7-62C9E52CA70D}" srcOrd="0" destOrd="0" presId="urn:microsoft.com/office/officeart/2008/layout/PictureAccentList"/>
    <dgm:cxn modelId="{CFB19ACA-788D-4834-9DD8-DD7150A1B5B8}" type="presParOf" srcId="{6363B39B-B635-4554-AE68-0E8CABEC4219}" destId="{8C285E95-4737-4ABD-942C-8C4ABD3DDF7E}" srcOrd="1" destOrd="0" presId="urn:microsoft.com/office/officeart/2008/layout/PictureAccentList"/>
    <dgm:cxn modelId="{0DDB1933-753A-4B63-A160-34DE01829F7B}" type="presParOf" srcId="{9431E418-0D11-4877-BE54-7D68065FC6CB}" destId="{4C1CE19B-4D58-45BD-ACE8-C1D466659C04}" srcOrd="1" destOrd="0" presId="urn:microsoft.com/office/officeart/2008/layout/PictureAccentList"/>
    <dgm:cxn modelId="{B6EF44C3-0520-460A-8F4F-520FBDEC462F}" type="presParOf" srcId="{4C1CE19B-4D58-45BD-ACE8-C1D466659C04}" destId="{ADAA7558-0E31-4610-AB74-95E76888CCE1}" srcOrd="0" destOrd="0" presId="urn:microsoft.com/office/officeart/2008/layout/PictureAccentList"/>
    <dgm:cxn modelId="{CAD1486D-D650-487A-A46A-27572EB28300}" type="presParOf" srcId="{4C1CE19B-4D58-45BD-ACE8-C1D466659C04}" destId="{02272B0F-5AD8-4B18-B224-1480C05EF064}" srcOrd="1" destOrd="0" presId="urn:microsoft.com/office/officeart/2008/layout/PictureAccentList"/>
    <dgm:cxn modelId="{D3FAF2F7-A672-4DB9-B907-12CDEEBBE021}" type="presParOf" srcId="{9431E418-0D11-4877-BE54-7D68065FC6CB}" destId="{25FFD1F6-B1AA-4174-B7A7-331B1D8BC1CA}" srcOrd="2" destOrd="0" presId="urn:microsoft.com/office/officeart/2008/layout/PictureAccentList"/>
    <dgm:cxn modelId="{913C1576-500B-4719-B4E9-298D1875983F}" type="presParOf" srcId="{25FFD1F6-B1AA-4174-B7A7-331B1D8BC1CA}" destId="{9860F318-DCF7-4DA6-BB5F-F4D91CF6D1A9}" srcOrd="0" destOrd="0" presId="urn:microsoft.com/office/officeart/2008/layout/PictureAccentList"/>
    <dgm:cxn modelId="{003DC949-CE28-4B9E-A818-17B8C225103E}"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6182C8B-6B88-4ACA-AFC0-96DB1D5BB2F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9236C4FF-7E0B-49BC-B525-6A1D5118FA53}">
      <dgm:prSet phldrT="[Text]"/>
      <dgm:spPr/>
      <dgm:t>
        <a:bodyPr/>
        <a:lstStyle/>
        <a:p>
          <a:r>
            <a:rPr lang="en-US" dirty="0"/>
            <a:t>As many as possible</a:t>
          </a:r>
        </a:p>
      </dgm:t>
    </dgm:pt>
    <dgm:pt modelId="{33E95296-27EC-4288-9220-7CCA4A4325AE}" type="parTrans" cxnId="{54E87B22-76B9-4480-9C67-92BDB8292584}">
      <dgm:prSet/>
      <dgm:spPr/>
      <dgm:t>
        <a:bodyPr/>
        <a:lstStyle/>
        <a:p>
          <a:endParaRPr lang="en-US"/>
        </a:p>
      </dgm:t>
    </dgm:pt>
    <dgm:pt modelId="{C44C6A66-1160-4C74-BB84-F0BF098C4291}" type="sibTrans" cxnId="{54E87B22-76B9-4480-9C67-92BDB8292584}">
      <dgm:prSet/>
      <dgm:spPr/>
      <dgm:t>
        <a:bodyPr/>
        <a:lstStyle/>
        <a:p>
          <a:endParaRPr lang="en-US"/>
        </a:p>
      </dgm:t>
    </dgm:pt>
    <dgm:pt modelId="{B7EBEF82-AF59-4CB1-9D4D-44231E418A3D}">
      <dgm:prSet phldrT="[Text]"/>
      <dgm:spPr/>
      <dgm:t>
        <a:bodyPr/>
        <a:lstStyle/>
        <a:p>
          <a:r>
            <a:rPr lang="en-US" dirty="0"/>
            <a:t>Defer judgment</a:t>
          </a:r>
        </a:p>
      </dgm:t>
    </dgm:pt>
    <dgm:pt modelId="{B845F38B-6881-4438-ACF2-16CF14A0F851}" type="parTrans" cxnId="{C40E3046-D7F5-47E5-B99A-54F388EF1B6C}">
      <dgm:prSet/>
      <dgm:spPr/>
      <dgm:t>
        <a:bodyPr/>
        <a:lstStyle/>
        <a:p>
          <a:endParaRPr lang="en-US"/>
        </a:p>
      </dgm:t>
    </dgm:pt>
    <dgm:pt modelId="{F4C71B59-F24E-4781-A533-ED3B47969FA4}" type="sibTrans" cxnId="{C40E3046-D7F5-47E5-B99A-54F388EF1B6C}">
      <dgm:prSet/>
      <dgm:spPr/>
      <dgm:t>
        <a:bodyPr/>
        <a:lstStyle/>
        <a:p>
          <a:endParaRPr lang="en-US"/>
        </a:p>
      </dgm:t>
    </dgm:pt>
    <dgm:pt modelId="{F71B5B79-EA19-4F99-917B-A03C7F58424A}">
      <dgm:prSet phldrT="[Text]"/>
      <dgm:spPr/>
      <dgm:t>
        <a:bodyPr/>
        <a:lstStyle/>
        <a:p>
          <a:r>
            <a:rPr lang="en-US" dirty="0"/>
            <a:t>Wildest ideas</a:t>
          </a:r>
        </a:p>
      </dgm:t>
    </dgm:pt>
    <dgm:pt modelId="{5629EDBC-3FB5-4565-9899-1478D1B2825D}" type="parTrans" cxnId="{1883BE00-25F1-420C-8F10-EF60FB039270}">
      <dgm:prSet/>
      <dgm:spPr/>
      <dgm:t>
        <a:bodyPr/>
        <a:lstStyle/>
        <a:p>
          <a:endParaRPr lang="en-US"/>
        </a:p>
      </dgm:t>
    </dgm:pt>
    <dgm:pt modelId="{08EB9099-514E-4293-B012-BC0E60B24C4A}" type="sibTrans" cxnId="{1883BE00-25F1-420C-8F10-EF60FB039270}">
      <dgm:prSet/>
      <dgm:spPr/>
      <dgm:t>
        <a:bodyPr/>
        <a:lstStyle/>
        <a:p>
          <a:endParaRPr lang="en-US"/>
        </a:p>
      </dgm:t>
    </dgm:pt>
    <dgm:pt modelId="{CA8C48AB-DB5D-4104-8700-1B34884D9A8F}">
      <dgm:prSet phldrT="[Text]"/>
      <dgm:spPr/>
      <dgm:t>
        <a:bodyPr/>
        <a:lstStyle/>
        <a:p>
          <a:r>
            <a:rPr lang="en-US" dirty="0"/>
            <a:t>Piggybacking</a:t>
          </a:r>
        </a:p>
      </dgm:t>
    </dgm:pt>
    <dgm:pt modelId="{86C7EC01-4C5B-4467-96B2-5FD5227FEBAA}" type="parTrans" cxnId="{6348B8F1-A5F6-4EB7-8D75-F962C24B57EE}">
      <dgm:prSet/>
      <dgm:spPr/>
      <dgm:t>
        <a:bodyPr/>
        <a:lstStyle/>
        <a:p>
          <a:endParaRPr lang="en-US"/>
        </a:p>
      </dgm:t>
    </dgm:pt>
    <dgm:pt modelId="{C77D591C-0522-43C1-8135-4F957E128B71}" type="sibTrans" cxnId="{6348B8F1-A5F6-4EB7-8D75-F962C24B57EE}">
      <dgm:prSet/>
      <dgm:spPr/>
      <dgm:t>
        <a:bodyPr/>
        <a:lstStyle/>
        <a:p>
          <a:endParaRPr lang="en-US"/>
        </a:p>
      </dgm:t>
    </dgm:pt>
    <dgm:pt modelId="{56B8A105-F16D-4C56-A146-FF50C4227699}" type="pres">
      <dgm:prSet presAssocID="{76182C8B-6B88-4ACA-AFC0-96DB1D5BB2FD}" presName="Name0" presStyleCnt="0">
        <dgm:presLayoutVars>
          <dgm:chMax val="7"/>
          <dgm:chPref val="7"/>
          <dgm:dir/>
        </dgm:presLayoutVars>
      </dgm:prSet>
      <dgm:spPr/>
    </dgm:pt>
    <dgm:pt modelId="{8E6D7E09-FF6C-4207-AA49-2C0DB37DE76B}" type="pres">
      <dgm:prSet presAssocID="{76182C8B-6B88-4ACA-AFC0-96DB1D5BB2FD}" presName="Name1" presStyleCnt="0"/>
      <dgm:spPr/>
    </dgm:pt>
    <dgm:pt modelId="{5BA98C9D-8EEE-46B7-8D01-7B3A84F7765F}" type="pres">
      <dgm:prSet presAssocID="{76182C8B-6B88-4ACA-AFC0-96DB1D5BB2FD}" presName="cycle" presStyleCnt="0"/>
      <dgm:spPr/>
    </dgm:pt>
    <dgm:pt modelId="{3D162277-D105-431A-8019-014134D67DA6}" type="pres">
      <dgm:prSet presAssocID="{76182C8B-6B88-4ACA-AFC0-96DB1D5BB2FD}" presName="srcNode" presStyleLbl="node1" presStyleIdx="0" presStyleCnt="4"/>
      <dgm:spPr/>
    </dgm:pt>
    <dgm:pt modelId="{2868B7FE-2150-4410-AB4C-1B0E23446BD6}" type="pres">
      <dgm:prSet presAssocID="{76182C8B-6B88-4ACA-AFC0-96DB1D5BB2FD}" presName="conn" presStyleLbl="parChTrans1D2" presStyleIdx="0" presStyleCnt="1"/>
      <dgm:spPr/>
    </dgm:pt>
    <dgm:pt modelId="{5F4718C7-8E68-4E82-8436-0C7C7E2CB266}" type="pres">
      <dgm:prSet presAssocID="{76182C8B-6B88-4ACA-AFC0-96DB1D5BB2FD}" presName="extraNode" presStyleLbl="node1" presStyleIdx="0" presStyleCnt="4"/>
      <dgm:spPr/>
    </dgm:pt>
    <dgm:pt modelId="{38E49850-70B8-496E-B037-19187A0952CA}" type="pres">
      <dgm:prSet presAssocID="{76182C8B-6B88-4ACA-AFC0-96DB1D5BB2FD}" presName="dstNode" presStyleLbl="node1" presStyleIdx="0" presStyleCnt="4"/>
      <dgm:spPr/>
    </dgm:pt>
    <dgm:pt modelId="{649129AC-1066-4304-A4DE-D65D3BCF97C5}" type="pres">
      <dgm:prSet presAssocID="{9236C4FF-7E0B-49BC-B525-6A1D5118FA53}" presName="text_1" presStyleLbl="node1" presStyleIdx="0" presStyleCnt="4">
        <dgm:presLayoutVars>
          <dgm:bulletEnabled val="1"/>
        </dgm:presLayoutVars>
      </dgm:prSet>
      <dgm:spPr/>
    </dgm:pt>
    <dgm:pt modelId="{835CC323-50EF-4349-847A-154C7197F265}" type="pres">
      <dgm:prSet presAssocID="{9236C4FF-7E0B-49BC-B525-6A1D5118FA53}" presName="accent_1" presStyleCnt="0"/>
      <dgm:spPr/>
    </dgm:pt>
    <dgm:pt modelId="{1C020FFB-8D54-47E5-9379-DE37CE1BFCE8}" type="pres">
      <dgm:prSet presAssocID="{9236C4FF-7E0B-49BC-B525-6A1D5118FA53}" presName="accentRepeatNode" presStyleLbl="solidFgAcc1" presStyleIdx="0" presStyleCnt="4"/>
      <dgm:spPr/>
    </dgm:pt>
    <dgm:pt modelId="{15C31FA7-699F-4E13-BDD8-FE4C7BE0FA04}" type="pres">
      <dgm:prSet presAssocID="{B7EBEF82-AF59-4CB1-9D4D-44231E418A3D}" presName="text_2" presStyleLbl="node1" presStyleIdx="1" presStyleCnt="4">
        <dgm:presLayoutVars>
          <dgm:bulletEnabled val="1"/>
        </dgm:presLayoutVars>
      </dgm:prSet>
      <dgm:spPr/>
    </dgm:pt>
    <dgm:pt modelId="{4E8CBDA0-66A4-4986-B3F3-127EB9E3664F}" type="pres">
      <dgm:prSet presAssocID="{B7EBEF82-AF59-4CB1-9D4D-44231E418A3D}" presName="accent_2" presStyleCnt="0"/>
      <dgm:spPr/>
    </dgm:pt>
    <dgm:pt modelId="{3873CF16-D3A0-409C-9A89-E1262ACB73CE}" type="pres">
      <dgm:prSet presAssocID="{B7EBEF82-AF59-4CB1-9D4D-44231E418A3D}" presName="accentRepeatNode" presStyleLbl="solidFgAcc1" presStyleIdx="1" presStyleCnt="4"/>
      <dgm:spPr/>
    </dgm:pt>
    <dgm:pt modelId="{8C2AC30C-19FD-4258-AA33-E39C2C3892AA}" type="pres">
      <dgm:prSet presAssocID="{F71B5B79-EA19-4F99-917B-A03C7F58424A}" presName="text_3" presStyleLbl="node1" presStyleIdx="2" presStyleCnt="4">
        <dgm:presLayoutVars>
          <dgm:bulletEnabled val="1"/>
        </dgm:presLayoutVars>
      </dgm:prSet>
      <dgm:spPr/>
    </dgm:pt>
    <dgm:pt modelId="{FE53AA65-1D85-4F38-B7AC-9722610AACEF}" type="pres">
      <dgm:prSet presAssocID="{F71B5B79-EA19-4F99-917B-A03C7F58424A}" presName="accent_3" presStyleCnt="0"/>
      <dgm:spPr/>
    </dgm:pt>
    <dgm:pt modelId="{6442E2B8-CEFA-41D0-9641-9C849753F7FA}" type="pres">
      <dgm:prSet presAssocID="{F71B5B79-EA19-4F99-917B-A03C7F58424A}" presName="accentRepeatNode" presStyleLbl="solidFgAcc1" presStyleIdx="2" presStyleCnt="4"/>
      <dgm:spPr/>
    </dgm:pt>
    <dgm:pt modelId="{38B1E0FB-A3DA-4B89-A29C-ED0BAE8D73B1}" type="pres">
      <dgm:prSet presAssocID="{CA8C48AB-DB5D-4104-8700-1B34884D9A8F}" presName="text_4" presStyleLbl="node1" presStyleIdx="3" presStyleCnt="4">
        <dgm:presLayoutVars>
          <dgm:bulletEnabled val="1"/>
        </dgm:presLayoutVars>
      </dgm:prSet>
      <dgm:spPr/>
    </dgm:pt>
    <dgm:pt modelId="{555025B9-3316-498E-91E5-1A1A418D0359}" type="pres">
      <dgm:prSet presAssocID="{CA8C48AB-DB5D-4104-8700-1B34884D9A8F}" presName="accent_4" presStyleCnt="0"/>
      <dgm:spPr/>
    </dgm:pt>
    <dgm:pt modelId="{3F8BA0E2-0BA3-4F54-93AC-E6ED4C62CD63}" type="pres">
      <dgm:prSet presAssocID="{CA8C48AB-DB5D-4104-8700-1B34884D9A8F}" presName="accentRepeatNode" presStyleLbl="solidFgAcc1" presStyleIdx="3" presStyleCnt="4"/>
      <dgm:spPr/>
    </dgm:pt>
  </dgm:ptLst>
  <dgm:cxnLst>
    <dgm:cxn modelId="{54E87B22-76B9-4480-9C67-92BDB8292584}" srcId="{76182C8B-6B88-4ACA-AFC0-96DB1D5BB2FD}" destId="{9236C4FF-7E0B-49BC-B525-6A1D5118FA53}" srcOrd="0" destOrd="0" parTransId="{33E95296-27EC-4288-9220-7CCA4A4325AE}" sibTransId="{C44C6A66-1160-4C74-BB84-F0BF098C4291}"/>
    <dgm:cxn modelId="{61201505-721C-4A72-AE28-25A47B2993A3}" type="presOf" srcId="{C44C6A66-1160-4C74-BB84-F0BF098C4291}" destId="{2868B7FE-2150-4410-AB4C-1B0E23446BD6}" srcOrd="0" destOrd="0" presId="urn:microsoft.com/office/officeart/2008/layout/VerticalCurvedList"/>
    <dgm:cxn modelId="{F3A381B1-904F-4710-BC00-9C62CEE3E3E5}" type="presOf" srcId="{F71B5B79-EA19-4F99-917B-A03C7F58424A}" destId="{8C2AC30C-19FD-4258-AA33-E39C2C3892AA}" srcOrd="0" destOrd="0" presId="urn:microsoft.com/office/officeart/2008/layout/VerticalCurvedList"/>
    <dgm:cxn modelId="{DFBD2DB1-B17B-46D7-A319-9FC68587314B}" type="presOf" srcId="{CA8C48AB-DB5D-4104-8700-1B34884D9A8F}" destId="{38B1E0FB-A3DA-4B89-A29C-ED0BAE8D73B1}" srcOrd="0" destOrd="0" presId="urn:microsoft.com/office/officeart/2008/layout/VerticalCurvedList"/>
    <dgm:cxn modelId="{C40E3046-D7F5-47E5-B99A-54F388EF1B6C}" srcId="{76182C8B-6B88-4ACA-AFC0-96DB1D5BB2FD}" destId="{B7EBEF82-AF59-4CB1-9D4D-44231E418A3D}" srcOrd="1" destOrd="0" parTransId="{B845F38B-6881-4438-ACF2-16CF14A0F851}" sibTransId="{F4C71B59-F24E-4781-A533-ED3B47969FA4}"/>
    <dgm:cxn modelId="{6348B8F1-A5F6-4EB7-8D75-F962C24B57EE}" srcId="{76182C8B-6B88-4ACA-AFC0-96DB1D5BB2FD}" destId="{CA8C48AB-DB5D-4104-8700-1B34884D9A8F}" srcOrd="3" destOrd="0" parTransId="{86C7EC01-4C5B-4467-96B2-5FD5227FEBAA}" sibTransId="{C77D591C-0522-43C1-8135-4F957E128B71}"/>
    <dgm:cxn modelId="{ECC7DD0A-18C4-4A95-B8D8-BC203DEA06D0}" type="presOf" srcId="{76182C8B-6B88-4ACA-AFC0-96DB1D5BB2FD}" destId="{56B8A105-F16D-4C56-A146-FF50C4227699}" srcOrd="0" destOrd="0" presId="urn:microsoft.com/office/officeart/2008/layout/VerticalCurvedList"/>
    <dgm:cxn modelId="{1F146E52-ACB2-40EA-8160-FD2C6FF19391}" type="presOf" srcId="{9236C4FF-7E0B-49BC-B525-6A1D5118FA53}" destId="{649129AC-1066-4304-A4DE-D65D3BCF97C5}" srcOrd="0" destOrd="0" presId="urn:microsoft.com/office/officeart/2008/layout/VerticalCurvedList"/>
    <dgm:cxn modelId="{1883BE00-25F1-420C-8F10-EF60FB039270}" srcId="{76182C8B-6B88-4ACA-AFC0-96DB1D5BB2FD}" destId="{F71B5B79-EA19-4F99-917B-A03C7F58424A}" srcOrd="2" destOrd="0" parTransId="{5629EDBC-3FB5-4565-9899-1478D1B2825D}" sibTransId="{08EB9099-514E-4293-B012-BC0E60B24C4A}"/>
    <dgm:cxn modelId="{743A17B3-F730-45F7-90C6-21639138D7EF}" type="presOf" srcId="{B7EBEF82-AF59-4CB1-9D4D-44231E418A3D}" destId="{15C31FA7-699F-4E13-BDD8-FE4C7BE0FA04}" srcOrd="0" destOrd="0" presId="urn:microsoft.com/office/officeart/2008/layout/VerticalCurvedList"/>
    <dgm:cxn modelId="{4565B0E8-67AF-4FC2-B119-CB63EFE9B97D}" type="presParOf" srcId="{56B8A105-F16D-4C56-A146-FF50C4227699}" destId="{8E6D7E09-FF6C-4207-AA49-2C0DB37DE76B}" srcOrd="0" destOrd="0" presId="urn:microsoft.com/office/officeart/2008/layout/VerticalCurvedList"/>
    <dgm:cxn modelId="{C06B9A63-8E0E-4F11-ACB5-965B40A3BC48}" type="presParOf" srcId="{8E6D7E09-FF6C-4207-AA49-2C0DB37DE76B}" destId="{5BA98C9D-8EEE-46B7-8D01-7B3A84F7765F}" srcOrd="0" destOrd="0" presId="urn:microsoft.com/office/officeart/2008/layout/VerticalCurvedList"/>
    <dgm:cxn modelId="{4D204F22-C526-48B8-8CBA-9248377F8693}" type="presParOf" srcId="{5BA98C9D-8EEE-46B7-8D01-7B3A84F7765F}" destId="{3D162277-D105-431A-8019-014134D67DA6}" srcOrd="0" destOrd="0" presId="urn:microsoft.com/office/officeart/2008/layout/VerticalCurvedList"/>
    <dgm:cxn modelId="{E31D2ADC-9D85-4425-B408-78CFAB07705E}" type="presParOf" srcId="{5BA98C9D-8EEE-46B7-8D01-7B3A84F7765F}" destId="{2868B7FE-2150-4410-AB4C-1B0E23446BD6}" srcOrd="1" destOrd="0" presId="urn:microsoft.com/office/officeart/2008/layout/VerticalCurvedList"/>
    <dgm:cxn modelId="{D6204F61-F2AC-4524-8081-712FB0541893}" type="presParOf" srcId="{5BA98C9D-8EEE-46B7-8D01-7B3A84F7765F}" destId="{5F4718C7-8E68-4E82-8436-0C7C7E2CB266}" srcOrd="2" destOrd="0" presId="urn:microsoft.com/office/officeart/2008/layout/VerticalCurvedList"/>
    <dgm:cxn modelId="{82AD4C57-7F97-49AF-94C2-715859D4544C}" type="presParOf" srcId="{5BA98C9D-8EEE-46B7-8D01-7B3A84F7765F}" destId="{38E49850-70B8-496E-B037-19187A0952CA}" srcOrd="3" destOrd="0" presId="urn:microsoft.com/office/officeart/2008/layout/VerticalCurvedList"/>
    <dgm:cxn modelId="{2F46FD2F-87B3-4692-A17A-ECDEFE4D3582}" type="presParOf" srcId="{8E6D7E09-FF6C-4207-AA49-2C0DB37DE76B}" destId="{649129AC-1066-4304-A4DE-D65D3BCF97C5}" srcOrd="1" destOrd="0" presId="urn:microsoft.com/office/officeart/2008/layout/VerticalCurvedList"/>
    <dgm:cxn modelId="{8D9C6EB3-04AE-407B-A1E7-5EDEF78B813D}" type="presParOf" srcId="{8E6D7E09-FF6C-4207-AA49-2C0DB37DE76B}" destId="{835CC323-50EF-4349-847A-154C7197F265}" srcOrd="2" destOrd="0" presId="urn:microsoft.com/office/officeart/2008/layout/VerticalCurvedList"/>
    <dgm:cxn modelId="{AFDE6418-E4FF-4190-A2FB-6FB16608EB03}" type="presParOf" srcId="{835CC323-50EF-4349-847A-154C7197F265}" destId="{1C020FFB-8D54-47E5-9379-DE37CE1BFCE8}" srcOrd="0" destOrd="0" presId="urn:microsoft.com/office/officeart/2008/layout/VerticalCurvedList"/>
    <dgm:cxn modelId="{430E0E67-2A09-4A8B-8F2E-127884566D85}" type="presParOf" srcId="{8E6D7E09-FF6C-4207-AA49-2C0DB37DE76B}" destId="{15C31FA7-699F-4E13-BDD8-FE4C7BE0FA04}" srcOrd="3" destOrd="0" presId="urn:microsoft.com/office/officeart/2008/layout/VerticalCurvedList"/>
    <dgm:cxn modelId="{DECF90E6-BA74-4C63-BAE5-96C688F5FC6C}" type="presParOf" srcId="{8E6D7E09-FF6C-4207-AA49-2C0DB37DE76B}" destId="{4E8CBDA0-66A4-4986-B3F3-127EB9E3664F}" srcOrd="4" destOrd="0" presId="urn:microsoft.com/office/officeart/2008/layout/VerticalCurvedList"/>
    <dgm:cxn modelId="{17E119F1-1944-4698-9A13-C70CF8BB28E2}" type="presParOf" srcId="{4E8CBDA0-66A4-4986-B3F3-127EB9E3664F}" destId="{3873CF16-D3A0-409C-9A89-E1262ACB73CE}" srcOrd="0" destOrd="0" presId="urn:microsoft.com/office/officeart/2008/layout/VerticalCurvedList"/>
    <dgm:cxn modelId="{A808D6E4-6C9B-4B63-92A7-C46CEE3EAA38}" type="presParOf" srcId="{8E6D7E09-FF6C-4207-AA49-2C0DB37DE76B}" destId="{8C2AC30C-19FD-4258-AA33-E39C2C3892AA}" srcOrd="5" destOrd="0" presId="urn:microsoft.com/office/officeart/2008/layout/VerticalCurvedList"/>
    <dgm:cxn modelId="{D32C35BA-157F-4B04-B964-F3A656DAF101}" type="presParOf" srcId="{8E6D7E09-FF6C-4207-AA49-2C0DB37DE76B}" destId="{FE53AA65-1D85-4F38-B7AC-9722610AACEF}" srcOrd="6" destOrd="0" presId="urn:microsoft.com/office/officeart/2008/layout/VerticalCurvedList"/>
    <dgm:cxn modelId="{2A5981B4-B0DE-41D5-B678-73190BE8937E}" type="presParOf" srcId="{FE53AA65-1D85-4F38-B7AC-9722610AACEF}" destId="{6442E2B8-CEFA-41D0-9641-9C849753F7FA}" srcOrd="0" destOrd="0" presId="urn:microsoft.com/office/officeart/2008/layout/VerticalCurvedList"/>
    <dgm:cxn modelId="{33F9B13B-1259-4F74-AAC7-BA5694656B5A}" type="presParOf" srcId="{8E6D7E09-FF6C-4207-AA49-2C0DB37DE76B}" destId="{38B1E0FB-A3DA-4B89-A29C-ED0BAE8D73B1}" srcOrd="7" destOrd="0" presId="urn:microsoft.com/office/officeart/2008/layout/VerticalCurvedList"/>
    <dgm:cxn modelId="{A123F462-C766-44AC-A406-FD82E2F00B53}" type="presParOf" srcId="{8E6D7E09-FF6C-4207-AA49-2C0DB37DE76B}" destId="{555025B9-3316-498E-91E5-1A1A418D0359}" srcOrd="8" destOrd="0" presId="urn:microsoft.com/office/officeart/2008/layout/VerticalCurvedList"/>
    <dgm:cxn modelId="{12B98A51-BA38-4499-A68C-63D769DB01F3}" type="presParOf" srcId="{555025B9-3316-498E-91E5-1A1A418D0359}" destId="{3F8BA0E2-0BA3-4F54-93AC-E6ED4C62CD6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0AD0FE1-6281-4D33-86BB-7F71B2BE4854}" type="doc">
      <dgm:prSet loTypeId="urn:microsoft.com/office/officeart/2005/8/layout/hierarchy3" loCatId="relationship" qsTypeId="urn:microsoft.com/office/officeart/2005/8/quickstyle/simple1" qsCatId="simple" csTypeId="urn:microsoft.com/office/officeart/2005/8/colors/colorful2" csCatId="colorful" phldr="1"/>
      <dgm:spPr/>
      <dgm:t>
        <a:bodyPr/>
        <a:lstStyle/>
        <a:p>
          <a:endParaRPr lang="en-US"/>
        </a:p>
      </dgm:t>
    </dgm:pt>
    <dgm:pt modelId="{213450B8-AFD1-4291-B09B-32AA8F82A4CB}">
      <dgm:prSet phldrT="[Text]"/>
      <dgm:spPr/>
      <dgm:t>
        <a:bodyPr/>
        <a:lstStyle/>
        <a:p>
          <a:r>
            <a:rPr lang="en-US" dirty="0"/>
            <a:t>Brain writing </a:t>
          </a:r>
        </a:p>
      </dgm:t>
    </dgm:pt>
    <dgm:pt modelId="{C24A953E-A838-4BD7-A0EB-CCF22ECE9A9A}" type="parTrans" cxnId="{3800D6B9-57DA-484F-AE1C-4421B85AD210}">
      <dgm:prSet/>
      <dgm:spPr/>
      <dgm:t>
        <a:bodyPr/>
        <a:lstStyle/>
        <a:p>
          <a:endParaRPr lang="en-US"/>
        </a:p>
      </dgm:t>
    </dgm:pt>
    <dgm:pt modelId="{4012E1AE-CBC9-4815-9CAA-448ABA159386}" type="sibTrans" cxnId="{3800D6B9-57DA-484F-AE1C-4421B85AD210}">
      <dgm:prSet/>
      <dgm:spPr/>
      <dgm:t>
        <a:bodyPr/>
        <a:lstStyle/>
        <a:p>
          <a:endParaRPr lang="en-US"/>
        </a:p>
      </dgm:t>
    </dgm:pt>
    <dgm:pt modelId="{AC711E51-585A-49AD-96C6-8D916E156702}">
      <dgm:prSet phldrT="[Text]"/>
      <dgm:spPr/>
      <dgm:t>
        <a:bodyPr/>
        <a:lstStyle/>
        <a:p>
          <a:r>
            <a:rPr lang="en-US" dirty="0"/>
            <a:t>In silence</a:t>
          </a:r>
        </a:p>
      </dgm:t>
    </dgm:pt>
    <dgm:pt modelId="{C7FA6E37-B777-4E7B-995D-CE43B2CC4A87}" type="parTrans" cxnId="{EFD0E32A-DA69-4B17-B852-979A6726CF62}">
      <dgm:prSet/>
      <dgm:spPr/>
      <dgm:t>
        <a:bodyPr/>
        <a:lstStyle/>
        <a:p>
          <a:endParaRPr lang="en-US"/>
        </a:p>
      </dgm:t>
    </dgm:pt>
    <dgm:pt modelId="{2807D78A-9C7A-491C-BDC4-F03C0BD62E5B}" type="sibTrans" cxnId="{EFD0E32A-DA69-4B17-B852-979A6726CF62}">
      <dgm:prSet/>
      <dgm:spPr/>
      <dgm:t>
        <a:bodyPr/>
        <a:lstStyle/>
        <a:p>
          <a:endParaRPr lang="en-US"/>
        </a:p>
      </dgm:t>
    </dgm:pt>
    <dgm:pt modelId="{E510A66A-8883-4755-8533-C17B18D72396}">
      <dgm:prSet phldrT="[Text]"/>
      <dgm:spPr/>
      <dgm:t>
        <a:bodyPr/>
        <a:lstStyle/>
        <a:p>
          <a:r>
            <a:rPr lang="en-US" dirty="0"/>
            <a:t>Nine squares</a:t>
          </a:r>
        </a:p>
      </dgm:t>
    </dgm:pt>
    <dgm:pt modelId="{C946A903-0CC2-4E53-B65E-D813CFA83D01}" type="parTrans" cxnId="{EEED2873-7761-4B18-92EE-B17819DED75E}">
      <dgm:prSet/>
      <dgm:spPr/>
      <dgm:t>
        <a:bodyPr/>
        <a:lstStyle/>
        <a:p>
          <a:endParaRPr lang="en-US"/>
        </a:p>
      </dgm:t>
    </dgm:pt>
    <dgm:pt modelId="{0FAC7E1C-E3A5-4C77-B9F4-243D2358BE05}" type="sibTrans" cxnId="{EEED2873-7761-4B18-92EE-B17819DED75E}">
      <dgm:prSet/>
      <dgm:spPr/>
      <dgm:t>
        <a:bodyPr/>
        <a:lstStyle/>
        <a:p>
          <a:endParaRPr lang="en-US"/>
        </a:p>
      </dgm:t>
    </dgm:pt>
    <dgm:pt modelId="{305F5C24-F17C-4911-A7E6-4DA05A9B80F1}">
      <dgm:prSet phldrT="[Text]"/>
      <dgm:spPr/>
      <dgm:t>
        <a:bodyPr/>
        <a:lstStyle/>
        <a:p>
          <a:r>
            <a:rPr lang="en-US" dirty="0"/>
            <a:t>Mind mapping</a:t>
          </a:r>
        </a:p>
      </dgm:t>
    </dgm:pt>
    <dgm:pt modelId="{D9098E20-C1CC-454E-9E8F-2BA1AB45FFCA}" type="parTrans" cxnId="{58D02EF4-613E-42DB-80F1-ADF333330FD0}">
      <dgm:prSet/>
      <dgm:spPr/>
      <dgm:t>
        <a:bodyPr/>
        <a:lstStyle/>
        <a:p>
          <a:endParaRPr lang="en-US"/>
        </a:p>
      </dgm:t>
    </dgm:pt>
    <dgm:pt modelId="{8817E047-45C3-4B5B-848A-B492021C578C}" type="sibTrans" cxnId="{58D02EF4-613E-42DB-80F1-ADF333330FD0}">
      <dgm:prSet/>
      <dgm:spPr/>
      <dgm:t>
        <a:bodyPr/>
        <a:lstStyle/>
        <a:p>
          <a:endParaRPr lang="en-US"/>
        </a:p>
      </dgm:t>
    </dgm:pt>
    <dgm:pt modelId="{BA197B40-3F51-471B-84F3-84CEA389F3B8}">
      <dgm:prSet phldrT="[Text]"/>
      <dgm:spPr/>
      <dgm:t>
        <a:bodyPr/>
        <a:lstStyle/>
        <a:p>
          <a:r>
            <a:rPr lang="en-US" dirty="0"/>
            <a:t>One idea</a:t>
          </a:r>
        </a:p>
      </dgm:t>
    </dgm:pt>
    <dgm:pt modelId="{A15540C8-F01B-4610-BAF8-F0195BFB7975}" type="parTrans" cxnId="{E3F3A035-3A69-4819-86AE-B7C43E950420}">
      <dgm:prSet/>
      <dgm:spPr/>
      <dgm:t>
        <a:bodyPr/>
        <a:lstStyle/>
        <a:p>
          <a:endParaRPr lang="en-US"/>
        </a:p>
      </dgm:t>
    </dgm:pt>
    <dgm:pt modelId="{7D752B32-436F-4E3A-9338-13B9C59C42C2}" type="sibTrans" cxnId="{E3F3A035-3A69-4819-86AE-B7C43E950420}">
      <dgm:prSet/>
      <dgm:spPr/>
      <dgm:t>
        <a:bodyPr/>
        <a:lstStyle/>
        <a:p>
          <a:endParaRPr lang="en-US"/>
        </a:p>
      </dgm:t>
    </dgm:pt>
    <dgm:pt modelId="{4E8DF1FC-4ABA-4DAB-AA10-72F022E5B094}">
      <dgm:prSet phldrT="[Text]"/>
      <dgm:spPr/>
      <dgm:t>
        <a:bodyPr/>
        <a:lstStyle/>
        <a:p>
          <a:r>
            <a:rPr lang="en-US" dirty="0"/>
            <a:t>Center of paper</a:t>
          </a:r>
        </a:p>
      </dgm:t>
    </dgm:pt>
    <dgm:pt modelId="{57EAFA91-931C-4E41-BE41-1B37E05B3439}" type="parTrans" cxnId="{6351399E-1C87-4682-BB5C-22DA4AF3151E}">
      <dgm:prSet/>
      <dgm:spPr/>
      <dgm:t>
        <a:bodyPr/>
        <a:lstStyle/>
        <a:p>
          <a:endParaRPr lang="en-US"/>
        </a:p>
      </dgm:t>
    </dgm:pt>
    <dgm:pt modelId="{93686361-239F-4629-941F-3A5FAC23C5FC}" type="sibTrans" cxnId="{6351399E-1C87-4682-BB5C-22DA4AF3151E}">
      <dgm:prSet/>
      <dgm:spPr/>
      <dgm:t>
        <a:bodyPr/>
        <a:lstStyle/>
        <a:p>
          <a:endParaRPr lang="en-US"/>
        </a:p>
      </dgm:t>
    </dgm:pt>
    <dgm:pt modelId="{3C34C611-DCC0-47E1-846B-A3E59AAAFAEF}">
      <dgm:prSet phldrT="[Text]"/>
      <dgm:spPr/>
      <dgm:t>
        <a:bodyPr/>
        <a:lstStyle/>
        <a:p>
          <a:r>
            <a:rPr lang="en-US" dirty="0"/>
            <a:t>Fill square with ideas</a:t>
          </a:r>
        </a:p>
      </dgm:t>
    </dgm:pt>
    <dgm:pt modelId="{E97AA78E-2608-4697-B8A3-5641905E6439}" type="parTrans" cxnId="{D781731A-AD61-414D-9F99-C3D34553B529}">
      <dgm:prSet/>
      <dgm:spPr/>
      <dgm:t>
        <a:bodyPr/>
        <a:lstStyle/>
        <a:p>
          <a:endParaRPr lang="en-US"/>
        </a:p>
      </dgm:t>
    </dgm:pt>
    <dgm:pt modelId="{FD1E09F4-64AB-4885-8BFB-E480E4C87421}" type="sibTrans" cxnId="{D781731A-AD61-414D-9F99-C3D34553B529}">
      <dgm:prSet/>
      <dgm:spPr/>
      <dgm:t>
        <a:bodyPr/>
        <a:lstStyle/>
        <a:p>
          <a:endParaRPr lang="en-US"/>
        </a:p>
      </dgm:t>
    </dgm:pt>
    <dgm:pt modelId="{082852B2-EA9F-4EB8-A28D-2EB15D94AA60}">
      <dgm:prSet phldrT="[Text]"/>
      <dgm:spPr/>
      <dgm:t>
        <a:bodyPr/>
        <a:lstStyle/>
        <a:p>
          <a:r>
            <a:rPr lang="en-US" dirty="0"/>
            <a:t>List ideas around main idea</a:t>
          </a:r>
        </a:p>
      </dgm:t>
    </dgm:pt>
    <dgm:pt modelId="{0D7BF4B5-992C-466B-B785-3DF75B3E8890}" type="parTrans" cxnId="{DA0D2BDE-FFFE-499A-8017-4D1E37F47DE5}">
      <dgm:prSet/>
      <dgm:spPr/>
      <dgm:t>
        <a:bodyPr/>
        <a:lstStyle/>
        <a:p>
          <a:endParaRPr lang="en-US"/>
        </a:p>
      </dgm:t>
    </dgm:pt>
    <dgm:pt modelId="{17F80025-11EC-43B6-909A-ED3F1FF883AA}" type="sibTrans" cxnId="{DA0D2BDE-FFFE-499A-8017-4D1E37F47DE5}">
      <dgm:prSet/>
      <dgm:spPr/>
      <dgm:t>
        <a:bodyPr/>
        <a:lstStyle/>
        <a:p>
          <a:endParaRPr lang="en-US"/>
        </a:p>
      </dgm:t>
    </dgm:pt>
    <dgm:pt modelId="{B8CB4B92-2C28-45F2-9651-CAFA41258D2E}" type="pres">
      <dgm:prSet presAssocID="{30AD0FE1-6281-4D33-86BB-7F71B2BE4854}" presName="diagram" presStyleCnt="0">
        <dgm:presLayoutVars>
          <dgm:chPref val="1"/>
          <dgm:dir/>
          <dgm:animOne val="branch"/>
          <dgm:animLvl val="lvl"/>
          <dgm:resizeHandles/>
        </dgm:presLayoutVars>
      </dgm:prSet>
      <dgm:spPr/>
    </dgm:pt>
    <dgm:pt modelId="{2B032445-17CF-4283-8045-2DE380D9FE44}" type="pres">
      <dgm:prSet presAssocID="{213450B8-AFD1-4291-B09B-32AA8F82A4CB}" presName="root" presStyleCnt="0"/>
      <dgm:spPr/>
    </dgm:pt>
    <dgm:pt modelId="{6387F44E-653B-4823-B692-A9C9E001A993}" type="pres">
      <dgm:prSet presAssocID="{213450B8-AFD1-4291-B09B-32AA8F82A4CB}" presName="rootComposite" presStyleCnt="0"/>
      <dgm:spPr/>
    </dgm:pt>
    <dgm:pt modelId="{1FD6CE0A-7C2F-458F-890B-46C51AFB3402}" type="pres">
      <dgm:prSet presAssocID="{213450B8-AFD1-4291-B09B-32AA8F82A4CB}" presName="rootText" presStyleLbl="node1" presStyleIdx="0" presStyleCnt="2"/>
      <dgm:spPr/>
    </dgm:pt>
    <dgm:pt modelId="{20E33AB8-FA0B-401B-8FA5-6217DE0F5062}" type="pres">
      <dgm:prSet presAssocID="{213450B8-AFD1-4291-B09B-32AA8F82A4CB}" presName="rootConnector" presStyleLbl="node1" presStyleIdx="0" presStyleCnt="2"/>
      <dgm:spPr/>
    </dgm:pt>
    <dgm:pt modelId="{B68F1BD8-B837-40E2-9791-86718732E199}" type="pres">
      <dgm:prSet presAssocID="{213450B8-AFD1-4291-B09B-32AA8F82A4CB}" presName="childShape" presStyleCnt="0"/>
      <dgm:spPr/>
    </dgm:pt>
    <dgm:pt modelId="{3BAB5BD6-65F9-4E4D-9E66-C1E9B27AE1D7}" type="pres">
      <dgm:prSet presAssocID="{C7FA6E37-B777-4E7B-995D-CE43B2CC4A87}" presName="Name13" presStyleLbl="parChTrans1D2" presStyleIdx="0" presStyleCnt="6"/>
      <dgm:spPr/>
    </dgm:pt>
    <dgm:pt modelId="{C87DDEA1-A4A0-41D9-877F-BFE6E4FC5B3D}" type="pres">
      <dgm:prSet presAssocID="{AC711E51-585A-49AD-96C6-8D916E156702}" presName="childText" presStyleLbl="bgAcc1" presStyleIdx="0" presStyleCnt="6">
        <dgm:presLayoutVars>
          <dgm:bulletEnabled val="1"/>
        </dgm:presLayoutVars>
      </dgm:prSet>
      <dgm:spPr/>
    </dgm:pt>
    <dgm:pt modelId="{319DA7D5-CE94-40B2-9437-57B6E642872D}" type="pres">
      <dgm:prSet presAssocID="{C946A903-0CC2-4E53-B65E-D813CFA83D01}" presName="Name13" presStyleLbl="parChTrans1D2" presStyleIdx="1" presStyleCnt="6"/>
      <dgm:spPr/>
    </dgm:pt>
    <dgm:pt modelId="{8887AB07-9639-4FD3-8904-858D140E8A26}" type="pres">
      <dgm:prSet presAssocID="{E510A66A-8883-4755-8533-C17B18D72396}" presName="childText" presStyleLbl="bgAcc1" presStyleIdx="1" presStyleCnt="6">
        <dgm:presLayoutVars>
          <dgm:bulletEnabled val="1"/>
        </dgm:presLayoutVars>
      </dgm:prSet>
      <dgm:spPr/>
    </dgm:pt>
    <dgm:pt modelId="{C361E7F5-623B-4C8C-ABA4-65998A8F8CF5}" type="pres">
      <dgm:prSet presAssocID="{E97AA78E-2608-4697-B8A3-5641905E6439}" presName="Name13" presStyleLbl="parChTrans1D2" presStyleIdx="2" presStyleCnt="6"/>
      <dgm:spPr/>
    </dgm:pt>
    <dgm:pt modelId="{D8C7F075-FDBE-460D-A164-A92A02B0B524}" type="pres">
      <dgm:prSet presAssocID="{3C34C611-DCC0-47E1-846B-A3E59AAAFAEF}" presName="childText" presStyleLbl="bgAcc1" presStyleIdx="2" presStyleCnt="6">
        <dgm:presLayoutVars>
          <dgm:bulletEnabled val="1"/>
        </dgm:presLayoutVars>
      </dgm:prSet>
      <dgm:spPr/>
    </dgm:pt>
    <dgm:pt modelId="{7BD8B2C4-15E9-400E-88B3-7C4544F9D583}" type="pres">
      <dgm:prSet presAssocID="{305F5C24-F17C-4911-A7E6-4DA05A9B80F1}" presName="root" presStyleCnt="0"/>
      <dgm:spPr/>
    </dgm:pt>
    <dgm:pt modelId="{56B3A69B-6477-41C2-AF2F-302C2AF75CB3}" type="pres">
      <dgm:prSet presAssocID="{305F5C24-F17C-4911-A7E6-4DA05A9B80F1}" presName="rootComposite" presStyleCnt="0"/>
      <dgm:spPr/>
    </dgm:pt>
    <dgm:pt modelId="{75875072-4C1B-46AE-BBD6-ABA692FE8985}" type="pres">
      <dgm:prSet presAssocID="{305F5C24-F17C-4911-A7E6-4DA05A9B80F1}" presName="rootText" presStyleLbl="node1" presStyleIdx="1" presStyleCnt="2"/>
      <dgm:spPr/>
    </dgm:pt>
    <dgm:pt modelId="{9B56499C-3F18-495F-892A-CC2F7BBDE8CF}" type="pres">
      <dgm:prSet presAssocID="{305F5C24-F17C-4911-A7E6-4DA05A9B80F1}" presName="rootConnector" presStyleLbl="node1" presStyleIdx="1" presStyleCnt="2"/>
      <dgm:spPr/>
    </dgm:pt>
    <dgm:pt modelId="{B96B0F17-129A-4C62-9EB9-01D5D376211F}" type="pres">
      <dgm:prSet presAssocID="{305F5C24-F17C-4911-A7E6-4DA05A9B80F1}" presName="childShape" presStyleCnt="0"/>
      <dgm:spPr/>
    </dgm:pt>
    <dgm:pt modelId="{3D16D605-7C53-4BBA-9434-4FEF008507EA}" type="pres">
      <dgm:prSet presAssocID="{A15540C8-F01B-4610-BAF8-F0195BFB7975}" presName="Name13" presStyleLbl="parChTrans1D2" presStyleIdx="3" presStyleCnt="6"/>
      <dgm:spPr/>
    </dgm:pt>
    <dgm:pt modelId="{A96A9561-E69F-4BD3-B613-FA6E4054D3C4}" type="pres">
      <dgm:prSet presAssocID="{BA197B40-3F51-471B-84F3-84CEA389F3B8}" presName="childText" presStyleLbl="bgAcc1" presStyleIdx="3" presStyleCnt="6">
        <dgm:presLayoutVars>
          <dgm:bulletEnabled val="1"/>
        </dgm:presLayoutVars>
      </dgm:prSet>
      <dgm:spPr/>
    </dgm:pt>
    <dgm:pt modelId="{360C02B2-8ACC-4A07-B5B7-0408ECEA0433}" type="pres">
      <dgm:prSet presAssocID="{57EAFA91-931C-4E41-BE41-1B37E05B3439}" presName="Name13" presStyleLbl="parChTrans1D2" presStyleIdx="4" presStyleCnt="6"/>
      <dgm:spPr/>
    </dgm:pt>
    <dgm:pt modelId="{561539A9-258F-4238-9633-4DB610E37B4B}" type="pres">
      <dgm:prSet presAssocID="{4E8DF1FC-4ABA-4DAB-AA10-72F022E5B094}" presName="childText" presStyleLbl="bgAcc1" presStyleIdx="4" presStyleCnt="6">
        <dgm:presLayoutVars>
          <dgm:bulletEnabled val="1"/>
        </dgm:presLayoutVars>
      </dgm:prSet>
      <dgm:spPr/>
    </dgm:pt>
    <dgm:pt modelId="{AE4298D5-672E-494E-8C77-CB9E7095717A}" type="pres">
      <dgm:prSet presAssocID="{0D7BF4B5-992C-466B-B785-3DF75B3E8890}" presName="Name13" presStyleLbl="parChTrans1D2" presStyleIdx="5" presStyleCnt="6"/>
      <dgm:spPr/>
    </dgm:pt>
    <dgm:pt modelId="{148DF469-F2C6-4A18-AA90-15DC2A6A0BC1}" type="pres">
      <dgm:prSet presAssocID="{082852B2-EA9F-4EB8-A28D-2EB15D94AA60}" presName="childText" presStyleLbl="bgAcc1" presStyleIdx="5" presStyleCnt="6">
        <dgm:presLayoutVars>
          <dgm:bulletEnabled val="1"/>
        </dgm:presLayoutVars>
      </dgm:prSet>
      <dgm:spPr/>
    </dgm:pt>
  </dgm:ptLst>
  <dgm:cxnLst>
    <dgm:cxn modelId="{6351399E-1C87-4682-BB5C-22DA4AF3151E}" srcId="{305F5C24-F17C-4911-A7E6-4DA05A9B80F1}" destId="{4E8DF1FC-4ABA-4DAB-AA10-72F022E5B094}" srcOrd="1" destOrd="0" parTransId="{57EAFA91-931C-4E41-BE41-1B37E05B3439}" sibTransId="{93686361-239F-4629-941F-3A5FAC23C5FC}"/>
    <dgm:cxn modelId="{1FBE9685-270E-4AE6-BB3C-A986113A6482}" type="presOf" srcId="{57EAFA91-931C-4E41-BE41-1B37E05B3439}" destId="{360C02B2-8ACC-4A07-B5B7-0408ECEA0433}" srcOrd="0" destOrd="0" presId="urn:microsoft.com/office/officeart/2005/8/layout/hierarchy3"/>
    <dgm:cxn modelId="{D5D17A61-5B87-42E1-B611-3C5CB5E2B1D8}" type="presOf" srcId="{0D7BF4B5-992C-466B-B785-3DF75B3E8890}" destId="{AE4298D5-672E-494E-8C77-CB9E7095717A}" srcOrd="0" destOrd="0" presId="urn:microsoft.com/office/officeart/2005/8/layout/hierarchy3"/>
    <dgm:cxn modelId="{D781731A-AD61-414D-9F99-C3D34553B529}" srcId="{213450B8-AFD1-4291-B09B-32AA8F82A4CB}" destId="{3C34C611-DCC0-47E1-846B-A3E59AAAFAEF}" srcOrd="2" destOrd="0" parTransId="{E97AA78E-2608-4697-B8A3-5641905E6439}" sibTransId="{FD1E09F4-64AB-4885-8BFB-E480E4C87421}"/>
    <dgm:cxn modelId="{AD323EDD-462E-4CB7-BB60-CB1730611B18}" type="presOf" srcId="{213450B8-AFD1-4291-B09B-32AA8F82A4CB}" destId="{20E33AB8-FA0B-401B-8FA5-6217DE0F5062}" srcOrd="1" destOrd="0" presId="urn:microsoft.com/office/officeart/2005/8/layout/hierarchy3"/>
    <dgm:cxn modelId="{055E3EF8-A580-4DAA-83C1-36C107FCCCAD}" type="presOf" srcId="{4E8DF1FC-4ABA-4DAB-AA10-72F022E5B094}" destId="{561539A9-258F-4238-9633-4DB610E37B4B}" srcOrd="0" destOrd="0" presId="urn:microsoft.com/office/officeart/2005/8/layout/hierarchy3"/>
    <dgm:cxn modelId="{373ECAE4-F3AB-4893-911A-732A4946C22B}" type="presOf" srcId="{3C34C611-DCC0-47E1-846B-A3E59AAAFAEF}" destId="{D8C7F075-FDBE-460D-A164-A92A02B0B524}" srcOrd="0" destOrd="0" presId="urn:microsoft.com/office/officeart/2005/8/layout/hierarchy3"/>
    <dgm:cxn modelId="{EFD0E32A-DA69-4B17-B852-979A6726CF62}" srcId="{213450B8-AFD1-4291-B09B-32AA8F82A4CB}" destId="{AC711E51-585A-49AD-96C6-8D916E156702}" srcOrd="0" destOrd="0" parTransId="{C7FA6E37-B777-4E7B-995D-CE43B2CC4A87}" sibTransId="{2807D78A-9C7A-491C-BDC4-F03C0BD62E5B}"/>
    <dgm:cxn modelId="{DE173B9A-8A52-4BE3-A8CE-AC087D21FAD2}" type="presOf" srcId="{082852B2-EA9F-4EB8-A28D-2EB15D94AA60}" destId="{148DF469-F2C6-4A18-AA90-15DC2A6A0BC1}" srcOrd="0" destOrd="0" presId="urn:microsoft.com/office/officeart/2005/8/layout/hierarchy3"/>
    <dgm:cxn modelId="{EEED2873-7761-4B18-92EE-B17819DED75E}" srcId="{213450B8-AFD1-4291-B09B-32AA8F82A4CB}" destId="{E510A66A-8883-4755-8533-C17B18D72396}" srcOrd="1" destOrd="0" parTransId="{C946A903-0CC2-4E53-B65E-D813CFA83D01}" sibTransId="{0FAC7E1C-E3A5-4C77-B9F4-243D2358BE05}"/>
    <dgm:cxn modelId="{D8483726-E566-4045-A2D5-23E0C5C0B3A8}" type="presOf" srcId="{C946A903-0CC2-4E53-B65E-D813CFA83D01}" destId="{319DA7D5-CE94-40B2-9437-57B6E642872D}" srcOrd="0" destOrd="0" presId="urn:microsoft.com/office/officeart/2005/8/layout/hierarchy3"/>
    <dgm:cxn modelId="{E3F3A035-3A69-4819-86AE-B7C43E950420}" srcId="{305F5C24-F17C-4911-A7E6-4DA05A9B80F1}" destId="{BA197B40-3F51-471B-84F3-84CEA389F3B8}" srcOrd="0" destOrd="0" parTransId="{A15540C8-F01B-4610-BAF8-F0195BFB7975}" sibTransId="{7D752B32-436F-4E3A-9338-13B9C59C42C2}"/>
    <dgm:cxn modelId="{68894390-55C2-4E22-979E-4E9F0241FBBA}" type="presOf" srcId="{E97AA78E-2608-4697-B8A3-5641905E6439}" destId="{C361E7F5-623B-4C8C-ABA4-65998A8F8CF5}" srcOrd="0" destOrd="0" presId="urn:microsoft.com/office/officeart/2005/8/layout/hierarchy3"/>
    <dgm:cxn modelId="{1E8AB2E5-7989-4BBA-91A4-6A937E4F5675}" type="presOf" srcId="{305F5C24-F17C-4911-A7E6-4DA05A9B80F1}" destId="{75875072-4C1B-46AE-BBD6-ABA692FE8985}" srcOrd="0" destOrd="0" presId="urn:microsoft.com/office/officeart/2005/8/layout/hierarchy3"/>
    <dgm:cxn modelId="{FB55C25B-C441-4E1F-83F3-70B754AD5852}" type="presOf" srcId="{E510A66A-8883-4755-8533-C17B18D72396}" destId="{8887AB07-9639-4FD3-8904-858D140E8A26}" srcOrd="0" destOrd="0" presId="urn:microsoft.com/office/officeart/2005/8/layout/hierarchy3"/>
    <dgm:cxn modelId="{9959CA19-355F-4087-94CD-9804A7EA9C7B}" type="presOf" srcId="{C7FA6E37-B777-4E7B-995D-CE43B2CC4A87}" destId="{3BAB5BD6-65F9-4E4D-9E66-C1E9B27AE1D7}" srcOrd="0" destOrd="0" presId="urn:microsoft.com/office/officeart/2005/8/layout/hierarchy3"/>
    <dgm:cxn modelId="{97DA07BC-8168-4BBC-BE19-8B1BFC5021D3}" type="presOf" srcId="{BA197B40-3F51-471B-84F3-84CEA389F3B8}" destId="{A96A9561-E69F-4BD3-B613-FA6E4054D3C4}" srcOrd="0" destOrd="0" presId="urn:microsoft.com/office/officeart/2005/8/layout/hierarchy3"/>
    <dgm:cxn modelId="{5F482BCA-5B88-492E-A09E-2515A26A2AFA}" type="presOf" srcId="{30AD0FE1-6281-4D33-86BB-7F71B2BE4854}" destId="{B8CB4B92-2C28-45F2-9651-CAFA41258D2E}" srcOrd="0" destOrd="0" presId="urn:microsoft.com/office/officeart/2005/8/layout/hierarchy3"/>
    <dgm:cxn modelId="{381CA531-EFFD-4C77-94D6-87108CEC3F73}" type="presOf" srcId="{A15540C8-F01B-4610-BAF8-F0195BFB7975}" destId="{3D16D605-7C53-4BBA-9434-4FEF008507EA}" srcOrd="0" destOrd="0" presId="urn:microsoft.com/office/officeart/2005/8/layout/hierarchy3"/>
    <dgm:cxn modelId="{16F30DF5-B63E-40F6-80CB-E7CD21D86787}" type="presOf" srcId="{AC711E51-585A-49AD-96C6-8D916E156702}" destId="{C87DDEA1-A4A0-41D9-877F-BFE6E4FC5B3D}" srcOrd="0" destOrd="0" presId="urn:microsoft.com/office/officeart/2005/8/layout/hierarchy3"/>
    <dgm:cxn modelId="{ED071128-47A6-41F1-B52E-95F532229F07}" type="presOf" srcId="{305F5C24-F17C-4911-A7E6-4DA05A9B80F1}" destId="{9B56499C-3F18-495F-892A-CC2F7BBDE8CF}" srcOrd="1" destOrd="0" presId="urn:microsoft.com/office/officeart/2005/8/layout/hierarchy3"/>
    <dgm:cxn modelId="{DA0D2BDE-FFFE-499A-8017-4D1E37F47DE5}" srcId="{305F5C24-F17C-4911-A7E6-4DA05A9B80F1}" destId="{082852B2-EA9F-4EB8-A28D-2EB15D94AA60}" srcOrd="2" destOrd="0" parTransId="{0D7BF4B5-992C-466B-B785-3DF75B3E8890}" sibTransId="{17F80025-11EC-43B6-909A-ED3F1FF883AA}"/>
    <dgm:cxn modelId="{FA023FF5-49EC-4935-B5D5-738867191559}" type="presOf" srcId="{213450B8-AFD1-4291-B09B-32AA8F82A4CB}" destId="{1FD6CE0A-7C2F-458F-890B-46C51AFB3402}" srcOrd="0" destOrd="0" presId="urn:microsoft.com/office/officeart/2005/8/layout/hierarchy3"/>
    <dgm:cxn modelId="{3800D6B9-57DA-484F-AE1C-4421B85AD210}" srcId="{30AD0FE1-6281-4D33-86BB-7F71B2BE4854}" destId="{213450B8-AFD1-4291-B09B-32AA8F82A4CB}" srcOrd="0" destOrd="0" parTransId="{C24A953E-A838-4BD7-A0EB-CCF22ECE9A9A}" sibTransId="{4012E1AE-CBC9-4815-9CAA-448ABA159386}"/>
    <dgm:cxn modelId="{58D02EF4-613E-42DB-80F1-ADF333330FD0}" srcId="{30AD0FE1-6281-4D33-86BB-7F71B2BE4854}" destId="{305F5C24-F17C-4911-A7E6-4DA05A9B80F1}" srcOrd="1" destOrd="0" parTransId="{D9098E20-C1CC-454E-9E8F-2BA1AB45FFCA}" sibTransId="{8817E047-45C3-4B5B-848A-B492021C578C}"/>
    <dgm:cxn modelId="{327FC12D-A6A8-4743-ACC8-389579C4663A}" type="presParOf" srcId="{B8CB4B92-2C28-45F2-9651-CAFA41258D2E}" destId="{2B032445-17CF-4283-8045-2DE380D9FE44}" srcOrd="0" destOrd="0" presId="urn:microsoft.com/office/officeart/2005/8/layout/hierarchy3"/>
    <dgm:cxn modelId="{13C05116-B0A1-4051-9236-A5F50E07BE66}" type="presParOf" srcId="{2B032445-17CF-4283-8045-2DE380D9FE44}" destId="{6387F44E-653B-4823-B692-A9C9E001A993}" srcOrd="0" destOrd="0" presId="urn:microsoft.com/office/officeart/2005/8/layout/hierarchy3"/>
    <dgm:cxn modelId="{3A1BD728-73A3-4933-8FE6-F4424C49ED06}" type="presParOf" srcId="{6387F44E-653B-4823-B692-A9C9E001A993}" destId="{1FD6CE0A-7C2F-458F-890B-46C51AFB3402}" srcOrd="0" destOrd="0" presId="urn:microsoft.com/office/officeart/2005/8/layout/hierarchy3"/>
    <dgm:cxn modelId="{FF79D8F2-DCA3-4A56-B9CF-8F522E4B53E0}" type="presParOf" srcId="{6387F44E-653B-4823-B692-A9C9E001A993}" destId="{20E33AB8-FA0B-401B-8FA5-6217DE0F5062}" srcOrd="1" destOrd="0" presId="urn:microsoft.com/office/officeart/2005/8/layout/hierarchy3"/>
    <dgm:cxn modelId="{D91D2A3F-8BEA-4F40-97E5-2F4CE81B87D5}" type="presParOf" srcId="{2B032445-17CF-4283-8045-2DE380D9FE44}" destId="{B68F1BD8-B837-40E2-9791-86718732E199}" srcOrd="1" destOrd="0" presId="urn:microsoft.com/office/officeart/2005/8/layout/hierarchy3"/>
    <dgm:cxn modelId="{CE27B0E3-21F1-438D-BF32-ABA066BDA2B5}" type="presParOf" srcId="{B68F1BD8-B837-40E2-9791-86718732E199}" destId="{3BAB5BD6-65F9-4E4D-9E66-C1E9B27AE1D7}" srcOrd="0" destOrd="0" presId="urn:microsoft.com/office/officeart/2005/8/layout/hierarchy3"/>
    <dgm:cxn modelId="{DC3683ED-6247-4F26-9B57-90F13F514742}" type="presParOf" srcId="{B68F1BD8-B837-40E2-9791-86718732E199}" destId="{C87DDEA1-A4A0-41D9-877F-BFE6E4FC5B3D}" srcOrd="1" destOrd="0" presId="urn:microsoft.com/office/officeart/2005/8/layout/hierarchy3"/>
    <dgm:cxn modelId="{67686383-3C65-464D-90AE-1C7746D0842D}" type="presParOf" srcId="{B68F1BD8-B837-40E2-9791-86718732E199}" destId="{319DA7D5-CE94-40B2-9437-57B6E642872D}" srcOrd="2" destOrd="0" presId="urn:microsoft.com/office/officeart/2005/8/layout/hierarchy3"/>
    <dgm:cxn modelId="{DFF6BAAA-3B41-424D-846B-FED8A12F6C3E}" type="presParOf" srcId="{B68F1BD8-B837-40E2-9791-86718732E199}" destId="{8887AB07-9639-4FD3-8904-858D140E8A26}" srcOrd="3" destOrd="0" presId="urn:microsoft.com/office/officeart/2005/8/layout/hierarchy3"/>
    <dgm:cxn modelId="{207B3201-594B-4052-AEA3-941477B5AA5A}" type="presParOf" srcId="{B68F1BD8-B837-40E2-9791-86718732E199}" destId="{C361E7F5-623B-4C8C-ABA4-65998A8F8CF5}" srcOrd="4" destOrd="0" presId="urn:microsoft.com/office/officeart/2005/8/layout/hierarchy3"/>
    <dgm:cxn modelId="{F0943DE1-9210-455E-A40F-398F0F856422}" type="presParOf" srcId="{B68F1BD8-B837-40E2-9791-86718732E199}" destId="{D8C7F075-FDBE-460D-A164-A92A02B0B524}" srcOrd="5" destOrd="0" presId="urn:microsoft.com/office/officeart/2005/8/layout/hierarchy3"/>
    <dgm:cxn modelId="{D7877711-C4D3-4AB7-A5DE-D66229309940}" type="presParOf" srcId="{B8CB4B92-2C28-45F2-9651-CAFA41258D2E}" destId="{7BD8B2C4-15E9-400E-88B3-7C4544F9D583}" srcOrd="1" destOrd="0" presId="urn:microsoft.com/office/officeart/2005/8/layout/hierarchy3"/>
    <dgm:cxn modelId="{5F668F44-45C0-42EA-BE54-C61B4D16CFBE}" type="presParOf" srcId="{7BD8B2C4-15E9-400E-88B3-7C4544F9D583}" destId="{56B3A69B-6477-41C2-AF2F-302C2AF75CB3}" srcOrd="0" destOrd="0" presId="urn:microsoft.com/office/officeart/2005/8/layout/hierarchy3"/>
    <dgm:cxn modelId="{BDEE53D8-95B0-4C51-9E55-22F5CEFF517E}" type="presParOf" srcId="{56B3A69B-6477-41C2-AF2F-302C2AF75CB3}" destId="{75875072-4C1B-46AE-BBD6-ABA692FE8985}" srcOrd="0" destOrd="0" presId="urn:microsoft.com/office/officeart/2005/8/layout/hierarchy3"/>
    <dgm:cxn modelId="{CF40C142-DF3D-44C8-95B0-0EF361B3FD10}" type="presParOf" srcId="{56B3A69B-6477-41C2-AF2F-302C2AF75CB3}" destId="{9B56499C-3F18-495F-892A-CC2F7BBDE8CF}" srcOrd="1" destOrd="0" presId="urn:microsoft.com/office/officeart/2005/8/layout/hierarchy3"/>
    <dgm:cxn modelId="{E85A41DF-3987-4195-9994-43E3E65E27B3}" type="presParOf" srcId="{7BD8B2C4-15E9-400E-88B3-7C4544F9D583}" destId="{B96B0F17-129A-4C62-9EB9-01D5D376211F}" srcOrd="1" destOrd="0" presId="urn:microsoft.com/office/officeart/2005/8/layout/hierarchy3"/>
    <dgm:cxn modelId="{6ABE3DB0-7315-4B85-B026-F145012361E9}" type="presParOf" srcId="{B96B0F17-129A-4C62-9EB9-01D5D376211F}" destId="{3D16D605-7C53-4BBA-9434-4FEF008507EA}" srcOrd="0" destOrd="0" presId="urn:microsoft.com/office/officeart/2005/8/layout/hierarchy3"/>
    <dgm:cxn modelId="{26DA3575-F785-4D0A-A870-07112EDE9A77}" type="presParOf" srcId="{B96B0F17-129A-4C62-9EB9-01D5D376211F}" destId="{A96A9561-E69F-4BD3-B613-FA6E4054D3C4}" srcOrd="1" destOrd="0" presId="urn:microsoft.com/office/officeart/2005/8/layout/hierarchy3"/>
    <dgm:cxn modelId="{F0DB7AE2-8991-4BB6-831A-780C859E955A}" type="presParOf" srcId="{B96B0F17-129A-4C62-9EB9-01D5D376211F}" destId="{360C02B2-8ACC-4A07-B5B7-0408ECEA0433}" srcOrd="2" destOrd="0" presId="urn:microsoft.com/office/officeart/2005/8/layout/hierarchy3"/>
    <dgm:cxn modelId="{625C8245-BE8E-49E5-87B2-8B4AFDD6CE56}" type="presParOf" srcId="{B96B0F17-129A-4C62-9EB9-01D5D376211F}" destId="{561539A9-258F-4238-9633-4DB610E37B4B}" srcOrd="3" destOrd="0" presId="urn:microsoft.com/office/officeart/2005/8/layout/hierarchy3"/>
    <dgm:cxn modelId="{E951FA42-281E-4E42-A46D-116E5DA5C3AD}" type="presParOf" srcId="{B96B0F17-129A-4C62-9EB9-01D5D376211F}" destId="{AE4298D5-672E-494E-8C77-CB9E7095717A}" srcOrd="4" destOrd="0" presId="urn:microsoft.com/office/officeart/2005/8/layout/hierarchy3"/>
    <dgm:cxn modelId="{8603865B-DD61-4F23-AFF5-5D0617E01D80}" type="presParOf" srcId="{B96B0F17-129A-4C62-9EB9-01D5D376211F}" destId="{148DF469-F2C6-4A18-AA90-15DC2A6A0BC1}"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9DAE5C6-DC58-49A7-8A7D-F119FA7B62E4}">
      <dgm:prSet phldrT="[Text]"/>
      <dgm:spPr/>
      <dgm:t>
        <a:bodyPr/>
        <a:lstStyle/>
        <a:p>
          <a:r>
            <a:rPr lang="en-US" dirty="0"/>
            <a:t>Pamela and Lindi were arguing more than brainstorming</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They had spent two days trying to figure out the best approach to their problem</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C693D43D-1BB3-4DED-A32E-928C99F9D8D9}">
      <dgm:prSet phldrT="[Text]"/>
      <dgm:spPr/>
      <dgm:t>
        <a:bodyPr/>
        <a:lstStyle/>
        <a:p>
          <a:r>
            <a:rPr lang="en-US" dirty="0"/>
            <a:t>At the end of the session, both Pamela and Lindi were overjoyed </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8598E186-4FBD-4D61-BCED-F70B3F3A6824}">
      <dgm:prSet/>
      <dgm:spPr/>
      <dgm:t>
        <a:bodyPr/>
        <a:lstStyle/>
        <a:p>
          <a:r>
            <a:rPr lang="en-US" dirty="0"/>
            <a:t>Lindi suggested they use Brainwriting, and invite others to join in</a:t>
          </a:r>
        </a:p>
      </dgm:t>
    </dgm:pt>
    <dgm:pt modelId="{4CAA36BB-A8A4-4F77-A87B-85FC58EBDB03}" type="sibTrans" cxnId="{0557A657-ABCB-4E22-9945-C08E00D017DA}">
      <dgm:prSet/>
      <dgm:spPr/>
      <dgm:t>
        <a:bodyPr/>
        <a:lstStyle/>
        <a:p>
          <a:endParaRPr lang="en-US"/>
        </a:p>
      </dgm:t>
    </dgm:pt>
    <dgm:pt modelId="{2E43EAF9-AD33-430F-A6C4-C51754F9873A}" type="parTrans" cxnId="{0557A657-ABCB-4E22-9945-C08E00D017DA}">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2">
            <a:hueOff val="2340759"/>
            <a:satOff val="-2919"/>
            <a:lumOff val="686"/>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2">
            <a:hueOff val="4681519"/>
            <a:satOff val="-5839"/>
            <a:lumOff val="1373"/>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78BE4F0E-803D-4731-AA12-8FAF0326BAFD}" type="presOf" srcId="{EF92AD9A-BA78-49E0-AD28-171FD098699E}" destId="{8C285E95-4737-4ABD-942C-8C4ABD3DDF7E}" srcOrd="0" destOrd="0" presId="urn:microsoft.com/office/officeart/2008/layout/PictureAccentList"/>
    <dgm:cxn modelId="{B81E3350-401C-405C-9ED2-01ECCB42B439}" type="presOf" srcId="{69DAE5C6-DC58-49A7-8A7D-F119FA7B62E4}" destId="{A7400A65-811F-4EDC-9DE1-4CC6D977BA44}" srcOrd="0" destOrd="0" presId="urn:microsoft.com/office/officeart/2008/layout/PictureAccentList"/>
    <dgm:cxn modelId="{D3DEF7BA-741C-4270-A3E6-DEA4213B743A}" type="presOf" srcId="{8598E186-4FBD-4D61-BCED-F70B3F3A6824}" destId="{02272B0F-5AD8-4B18-B224-1480C05EF064}" srcOrd="0" destOrd="0" presId="urn:microsoft.com/office/officeart/2008/layout/PictureAccentList"/>
    <dgm:cxn modelId="{56D466BD-67F4-4652-B903-77AA42D0D9E3}" type="presOf" srcId="{C693D43D-1BB3-4DED-A32E-928C99F9D8D9}" destId="{3AC36517-C2AE-4B47-93A8-42A323D6E4F8}"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55F9609E-4AC0-49AE-8990-F528CE6B1019}" srcId="{69DAE5C6-DC58-49A7-8A7D-F119FA7B62E4}" destId="{EF92AD9A-BA78-49E0-AD28-171FD098699E}" srcOrd="0" destOrd="0" parTransId="{2881705B-A6AA-49F2-A6E6-51C630ECB0A2}" sibTransId="{FDEACD29-283F-418B-B767-4D96C18B71CC}"/>
    <dgm:cxn modelId="{8D3EB6C7-8284-4B3D-86AD-29F943096A88}" srcId="{69DAE5C6-DC58-49A7-8A7D-F119FA7B62E4}" destId="{C693D43D-1BB3-4DED-A32E-928C99F9D8D9}" srcOrd="2" destOrd="0" parTransId="{1DDCB1E5-BCA8-4583-9F28-AB576B84E61E}" sibTransId="{EA9C729A-4DDB-48E6-A0FD-58C5B3D9B00B}"/>
    <dgm:cxn modelId="{6F246801-80BF-4098-813F-CB8245E05DDE}" srcId="{5107D403-9051-418F-AD00-4E32173A21BD}" destId="{69DAE5C6-DC58-49A7-8A7D-F119FA7B62E4}" srcOrd="0" destOrd="0" parTransId="{60E2F3F0-7670-482E-843F-668FA9663938}" sibTransId="{1259DD9D-02C9-4890-B293-A7E380CA5456}"/>
    <dgm:cxn modelId="{D5578418-93B9-4F50-9AFE-07BA009E63DC}" type="presOf" srcId="{5107D403-9051-418F-AD00-4E32173A21BD}" destId="{508D6526-D6CF-486C-87C4-37B466B74F66}" srcOrd="0" destOrd="0" presId="urn:microsoft.com/office/officeart/2008/layout/PictureAccentList"/>
    <dgm:cxn modelId="{16062CD9-B5F7-48F3-BEF2-CB70AD66F922}" type="presParOf" srcId="{508D6526-D6CF-486C-87C4-37B466B74F66}" destId="{838B67FE-88A9-45CE-95DA-DB82B1D9D1A5}" srcOrd="0" destOrd="0" presId="urn:microsoft.com/office/officeart/2008/layout/PictureAccentList"/>
    <dgm:cxn modelId="{674545AC-91E1-44F5-AA4D-5A1F8A4E505A}" type="presParOf" srcId="{838B67FE-88A9-45CE-95DA-DB82B1D9D1A5}" destId="{DAA6D5CE-421F-4255-93D2-EE208B0D3BEB}" srcOrd="0" destOrd="0" presId="urn:microsoft.com/office/officeart/2008/layout/PictureAccentList"/>
    <dgm:cxn modelId="{B0DAED43-D5B4-4CD8-8E0C-3F54A6F9B48A}" type="presParOf" srcId="{DAA6D5CE-421F-4255-93D2-EE208B0D3BEB}" destId="{A7400A65-811F-4EDC-9DE1-4CC6D977BA44}" srcOrd="0" destOrd="0" presId="urn:microsoft.com/office/officeart/2008/layout/PictureAccentList"/>
    <dgm:cxn modelId="{E87EED30-C461-416D-B378-652CD01EC3E7}" type="presParOf" srcId="{838B67FE-88A9-45CE-95DA-DB82B1D9D1A5}" destId="{9431E418-0D11-4877-BE54-7D68065FC6CB}" srcOrd="1" destOrd="0" presId="urn:microsoft.com/office/officeart/2008/layout/PictureAccentList"/>
    <dgm:cxn modelId="{4FEED270-7598-4D36-B94B-C0546724B96A}" type="presParOf" srcId="{9431E418-0D11-4877-BE54-7D68065FC6CB}" destId="{6363B39B-B635-4554-AE68-0E8CABEC4219}" srcOrd="0" destOrd="0" presId="urn:microsoft.com/office/officeart/2008/layout/PictureAccentList"/>
    <dgm:cxn modelId="{E93EE5A7-0B0B-4D58-96EF-A875BDD7042D}" type="presParOf" srcId="{6363B39B-B635-4554-AE68-0E8CABEC4219}" destId="{BC9DA48F-709A-41CD-AAE7-62C9E52CA70D}" srcOrd="0" destOrd="0" presId="urn:microsoft.com/office/officeart/2008/layout/PictureAccentList"/>
    <dgm:cxn modelId="{F5669D12-5474-4C2B-9444-5656D1C73CDB}" type="presParOf" srcId="{6363B39B-B635-4554-AE68-0E8CABEC4219}" destId="{8C285E95-4737-4ABD-942C-8C4ABD3DDF7E}" srcOrd="1" destOrd="0" presId="urn:microsoft.com/office/officeart/2008/layout/PictureAccentList"/>
    <dgm:cxn modelId="{99EFE80C-543B-4E28-A0E7-4AF82036AA9D}" type="presParOf" srcId="{9431E418-0D11-4877-BE54-7D68065FC6CB}" destId="{4C1CE19B-4D58-45BD-ACE8-C1D466659C04}" srcOrd="1" destOrd="0" presId="urn:microsoft.com/office/officeart/2008/layout/PictureAccentList"/>
    <dgm:cxn modelId="{7FCC3584-73D3-4F5C-AE1D-C65F0894BA19}" type="presParOf" srcId="{4C1CE19B-4D58-45BD-ACE8-C1D466659C04}" destId="{ADAA7558-0E31-4610-AB74-95E76888CCE1}" srcOrd="0" destOrd="0" presId="urn:microsoft.com/office/officeart/2008/layout/PictureAccentList"/>
    <dgm:cxn modelId="{9515BA80-C312-4D23-A78F-3756260D71D8}" type="presParOf" srcId="{4C1CE19B-4D58-45BD-ACE8-C1D466659C04}" destId="{02272B0F-5AD8-4B18-B224-1480C05EF064}" srcOrd="1" destOrd="0" presId="urn:microsoft.com/office/officeart/2008/layout/PictureAccentList"/>
    <dgm:cxn modelId="{9E6E7C1A-A1EE-4C0B-B08E-2DE6D730937B}" type="presParOf" srcId="{9431E418-0D11-4877-BE54-7D68065FC6CB}" destId="{25FFD1F6-B1AA-4174-B7A7-331B1D8BC1CA}" srcOrd="2" destOrd="0" presId="urn:microsoft.com/office/officeart/2008/layout/PictureAccentList"/>
    <dgm:cxn modelId="{F7D81610-2353-4F04-A21B-CA8B678B3C93}" type="presParOf" srcId="{25FFD1F6-B1AA-4174-B7A7-331B1D8BC1CA}" destId="{9860F318-DCF7-4DA6-BB5F-F4D91CF6D1A9}" srcOrd="0" destOrd="0" presId="urn:microsoft.com/office/officeart/2008/layout/PictureAccentList"/>
    <dgm:cxn modelId="{3442918F-69B4-433E-AB94-28B7EFE34393}"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7487443-AB9A-4269-AF85-5F4F24464EC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C3F0F8D-BE28-49A8-B029-B33E163363BE}">
      <dgm:prSet phldrT="[Text]"/>
      <dgm:spPr>
        <a:noFill/>
        <a:ln>
          <a:solidFill>
            <a:schemeClr val="tx1"/>
          </a:solidFill>
        </a:ln>
      </dgm:spPr>
      <dgm:t>
        <a:bodyPr/>
        <a:lstStyle/>
        <a:p>
          <a:r>
            <a:rPr lang="en-US" b="0" dirty="0">
              <a:solidFill>
                <a:schemeClr val="tx1"/>
              </a:solidFill>
            </a:rPr>
            <a:t>White hat – Facts and Information</a:t>
          </a:r>
        </a:p>
      </dgm:t>
    </dgm:pt>
    <dgm:pt modelId="{2D260CB4-2823-4A2A-8C98-6146E8DDB128}" type="parTrans" cxnId="{64F3E58C-852F-4A72-92EA-F67E05FBAB0A}">
      <dgm:prSet/>
      <dgm:spPr/>
      <dgm:t>
        <a:bodyPr/>
        <a:lstStyle/>
        <a:p>
          <a:endParaRPr lang="en-US"/>
        </a:p>
      </dgm:t>
    </dgm:pt>
    <dgm:pt modelId="{4924588F-3675-48F3-9CD2-F74ADE27C370}" type="sibTrans" cxnId="{64F3E58C-852F-4A72-92EA-F67E05FBAB0A}">
      <dgm:prSet/>
      <dgm:spPr/>
      <dgm:t>
        <a:bodyPr/>
        <a:lstStyle/>
        <a:p>
          <a:endParaRPr lang="en-US"/>
        </a:p>
      </dgm:t>
    </dgm:pt>
    <dgm:pt modelId="{4EED98B1-A577-43BB-94CB-06A8922AFAAF}">
      <dgm:prSet phldrT="[Text]"/>
      <dgm:spPr>
        <a:solidFill>
          <a:srgbClr val="FFFF00"/>
        </a:solidFill>
      </dgm:spPr>
      <dgm:t>
        <a:bodyPr/>
        <a:lstStyle/>
        <a:p>
          <a:r>
            <a:rPr lang="en-US" b="0" dirty="0">
              <a:solidFill>
                <a:schemeClr val="tx1"/>
              </a:solidFill>
            </a:rPr>
            <a:t>Yellow Hat – Positive Judgment</a:t>
          </a:r>
        </a:p>
      </dgm:t>
    </dgm:pt>
    <dgm:pt modelId="{FE26A39B-73A7-4678-A3DD-E17FF9D33602}" type="parTrans" cxnId="{7C3FD80B-BD15-45C6-9E9D-A9E1071D37FB}">
      <dgm:prSet/>
      <dgm:spPr/>
      <dgm:t>
        <a:bodyPr/>
        <a:lstStyle/>
        <a:p>
          <a:endParaRPr lang="en-US"/>
        </a:p>
      </dgm:t>
    </dgm:pt>
    <dgm:pt modelId="{36685B03-4FE5-4519-AB91-069F35FDAE23}" type="sibTrans" cxnId="{7C3FD80B-BD15-45C6-9E9D-A9E1071D37FB}">
      <dgm:prSet/>
      <dgm:spPr/>
      <dgm:t>
        <a:bodyPr/>
        <a:lstStyle/>
        <a:p>
          <a:endParaRPr lang="en-US"/>
        </a:p>
      </dgm:t>
    </dgm:pt>
    <dgm:pt modelId="{4BE2F9DD-40F1-4682-9419-60AA55BE26C9}">
      <dgm:prSet phldrT="[Text]"/>
      <dgm:spPr>
        <a:solidFill>
          <a:schemeClr val="tx1"/>
        </a:solidFill>
      </dgm:spPr>
      <dgm:t>
        <a:bodyPr/>
        <a:lstStyle/>
        <a:p>
          <a:r>
            <a:rPr lang="en-US" b="0" dirty="0">
              <a:solidFill>
                <a:schemeClr val="bg1"/>
              </a:solidFill>
            </a:rPr>
            <a:t>Black Hat – Critical Judgment</a:t>
          </a:r>
        </a:p>
      </dgm:t>
    </dgm:pt>
    <dgm:pt modelId="{AF28F73B-3C7A-494C-8374-F2BF6E659894}" type="parTrans" cxnId="{CBD7CA66-BFA2-4691-AB0D-DF7532087F54}">
      <dgm:prSet/>
      <dgm:spPr/>
      <dgm:t>
        <a:bodyPr/>
        <a:lstStyle/>
        <a:p>
          <a:endParaRPr lang="en-US"/>
        </a:p>
      </dgm:t>
    </dgm:pt>
    <dgm:pt modelId="{319944F2-E06F-4CF2-8E26-DCE2BA00A228}" type="sibTrans" cxnId="{CBD7CA66-BFA2-4691-AB0D-DF7532087F54}">
      <dgm:prSet/>
      <dgm:spPr/>
      <dgm:t>
        <a:bodyPr/>
        <a:lstStyle/>
        <a:p>
          <a:endParaRPr lang="en-US"/>
        </a:p>
      </dgm:t>
    </dgm:pt>
    <dgm:pt modelId="{9B56970D-C60C-4B8D-8A57-8F8E6DC25EDE}">
      <dgm:prSet phldrT="[Text]"/>
      <dgm:spPr>
        <a:solidFill>
          <a:schemeClr val="accent1"/>
        </a:solidFill>
      </dgm:spPr>
      <dgm:t>
        <a:bodyPr/>
        <a:lstStyle/>
        <a:p>
          <a:r>
            <a:rPr lang="en-US" b="0" dirty="0">
              <a:solidFill>
                <a:schemeClr val="bg1"/>
              </a:solidFill>
            </a:rPr>
            <a:t>Blue Hat – The Big Picture</a:t>
          </a:r>
        </a:p>
      </dgm:t>
    </dgm:pt>
    <dgm:pt modelId="{E02124C6-A9D6-4BBC-A302-E2AB3169B4F1}" type="parTrans" cxnId="{B73BC3BF-49DB-4285-95AB-52EE631DFD82}">
      <dgm:prSet/>
      <dgm:spPr/>
      <dgm:t>
        <a:bodyPr/>
        <a:lstStyle/>
        <a:p>
          <a:endParaRPr lang="en-US"/>
        </a:p>
      </dgm:t>
    </dgm:pt>
    <dgm:pt modelId="{3781C366-7509-4088-B577-48F67DCB4632}" type="sibTrans" cxnId="{B73BC3BF-49DB-4285-95AB-52EE631DFD82}">
      <dgm:prSet/>
      <dgm:spPr/>
      <dgm:t>
        <a:bodyPr/>
        <a:lstStyle/>
        <a:p>
          <a:endParaRPr lang="en-US"/>
        </a:p>
      </dgm:t>
    </dgm:pt>
    <dgm:pt modelId="{D729C928-C18D-475A-9FA9-FFD82B5B10E0}">
      <dgm:prSet phldrT="[Text]"/>
      <dgm:spPr>
        <a:solidFill>
          <a:srgbClr val="92D050"/>
        </a:solidFill>
      </dgm:spPr>
      <dgm:t>
        <a:bodyPr/>
        <a:lstStyle/>
        <a:p>
          <a:r>
            <a:rPr lang="en-US" b="0" dirty="0">
              <a:solidFill>
                <a:schemeClr val="bg1"/>
              </a:solidFill>
            </a:rPr>
            <a:t>Green Hat – Alternatives and Learning</a:t>
          </a:r>
        </a:p>
      </dgm:t>
    </dgm:pt>
    <dgm:pt modelId="{6EB50BEA-0DDA-4BBA-B07D-73E94CBBEC8E}" type="parTrans" cxnId="{EC466B3F-B164-4106-BE48-39941438ABD0}">
      <dgm:prSet/>
      <dgm:spPr/>
      <dgm:t>
        <a:bodyPr/>
        <a:lstStyle/>
        <a:p>
          <a:endParaRPr lang="en-US"/>
        </a:p>
      </dgm:t>
    </dgm:pt>
    <dgm:pt modelId="{EC1D94E4-F8C2-436E-AC83-B760EF7B967E}" type="sibTrans" cxnId="{EC466B3F-B164-4106-BE48-39941438ABD0}">
      <dgm:prSet/>
      <dgm:spPr/>
      <dgm:t>
        <a:bodyPr/>
        <a:lstStyle/>
        <a:p>
          <a:endParaRPr lang="en-US"/>
        </a:p>
      </dgm:t>
    </dgm:pt>
    <dgm:pt modelId="{8779392F-7DCF-437C-B941-E236EC5042D2}">
      <dgm:prSet/>
      <dgm:spPr>
        <a:solidFill>
          <a:srgbClr val="FF0000"/>
        </a:solidFill>
      </dgm:spPr>
      <dgm:t>
        <a:bodyPr/>
        <a:lstStyle/>
        <a:p>
          <a:r>
            <a:rPr lang="en-US" b="0" dirty="0">
              <a:solidFill>
                <a:schemeClr val="bg1"/>
              </a:solidFill>
            </a:rPr>
            <a:t>Red Hat – Feelings and Emotion</a:t>
          </a:r>
        </a:p>
      </dgm:t>
    </dgm:pt>
    <dgm:pt modelId="{340A703A-C9CC-47ED-89D4-F1EE3BF7E091}" type="parTrans" cxnId="{B7F10D46-CD9B-49AF-A5C3-307703BF0177}">
      <dgm:prSet/>
      <dgm:spPr/>
      <dgm:t>
        <a:bodyPr/>
        <a:lstStyle/>
        <a:p>
          <a:endParaRPr lang="en-US"/>
        </a:p>
      </dgm:t>
    </dgm:pt>
    <dgm:pt modelId="{1C6AE9C2-1594-471D-89C2-BE73508FDCC5}" type="sibTrans" cxnId="{B7F10D46-CD9B-49AF-A5C3-307703BF0177}">
      <dgm:prSet/>
      <dgm:spPr/>
      <dgm:t>
        <a:bodyPr/>
        <a:lstStyle/>
        <a:p>
          <a:endParaRPr lang="en-US"/>
        </a:p>
      </dgm:t>
    </dgm:pt>
    <dgm:pt modelId="{206386EF-3D63-4076-A9C9-99D45147B557}" type="pres">
      <dgm:prSet presAssocID="{47487443-AB9A-4269-AF85-5F4F24464EC9}" presName="diagram" presStyleCnt="0">
        <dgm:presLayoutVars>
          <dgm:dir/>
          <dgm:resizeHandles val="exact"/>
        </dgm:presLayoutVars>
      </dgm:prSet>
      <dgm:spPr/>
    </dgm:pt>
    <dgm:pt modelId="{25D272CE-448E-4067-A598-EEE2F8992407}" type="pres">
      <dgm:prSet presAssocID="{1C3F0F8D-BE28-49A8-B029-B33E163363BE}" presName="node" presStyleLbl="node1" presStyleIdx="0" presStyleCnt="6">
        <dgm:presLayoutVars>
          <dgm:bulletEnabled val="1"/>
        </dgm:presLayoutVars>
      </dgm:prSet>
      <dgm:spPr/>
    </dgm:pt>
    <dgm:pt modelId="{E85294B2-5F6C-4175-9684-1BFA7F9CE841}" type="pres">
      <dgm:prSet presAssocID="{4924588F-3675-48F3-9CD2-F74ADE27C370}" presName="sibTrans" presStyleCnt="0"/>
      <dgm:spPr/>
    </dgm:pt>
    <dgm:pt modelId="{F1495467-8406-4512-A86E-38DE10E54339}" type="pres">
      <dgm:prSet presAssocID="{4EED98B1-A577-43BB-94CB-06A8922AFAAF}" presName="node" presStyleLbl="node1" presStyleIdx="1" presStyleCnt="6">
        <dgm:presLayoutVars>
          <dgm:bulletEnabled val="1"/>
        </dgm:presLayoutVars>
      </dgm:prSet>
      <dgm:spPr/>
    </dgm:pt>
    <dgm:pt modelId="{61960F92-4307-4EF4-87D6-61E0DE1B9AF9}" type="pres">
      <dgm:prSet presAssocID="{36685B03-4FE5-4519-AB91-069F35FDAE23}" presName="sibTrans" presStyleCnt="0"/>
      <dgm:spPr/>
    </dgm:pt>
    <dgm:pt modelId="{56342F0D-D8A1-40EC-9849-7126FAFDF081}" type="pres">
      <dgm:prSet presAssocID="{4BE2F9DD-40F1-4682-9419-60AA55BE26C9}" presName="node" presStyleLbl="node1" presStyleIdx="2" presStyleCnt="6">
        <dgm:presLayoutVars>
          <dgm:bulletEnabled val="1"/>
        </dgm:presLayoutVars>
      </dgm:prSet>
      <dgm:spPr/>
    </dgm:pt>
    <dgm:pt modelId="{0EBB9695-5C3A-4F8D-B7E7-DBA014FF06A2}" type="pres">
      <dgm:prSet presAssocID="{319944F2-E06F-4CF2-8E26-DCE2BA00A228}" presName="sibTrans" presStyleCnt="0"/>
      <dgm:spPr/>
    </dgm:pt>
    <dgm:pt modelId="{84C7D315-5404-4119-8576-FB9CE035DB5B}" type="pres">
      <dgm:prSet presAssocID="{9B56970D-C60C-4B8D-8A57-8F8E6DC25EDE}" presName="node" presStyleLbl="node1" presStyleIdx="3" presStyleCnt="6">
        <dgm:presLayoutVars>
          <dgm:bulletEnabled val="1"/>
        </dgm:presLayoutVars>
      </dgm:prSet>
      <dgm:spPr/>
    </dgm:pt>
    <dgm:pt modelId="{CE8D743C-F576-4259-856B-6E2D9D2A5F42}" type="pres">
      <dgm:prSet presAssocID="{3781C366-7509-4088-B577-48F67DCB4632}" presName="sibTrans" presStyleCnt="0"/>
      <dgm:spPr/>
    </dgm:pt>
    <dgm:pt modelId="{6791EE08-3520-47A7-9D19-FFB7839CDD20}" type="pres">
      <dgm:prSet presAssocID="{D729C928-C18D-475A-9FA9-FFD82B5B10E0}" presName="node" presStyleLbl="node1" presStyleIdx="4" presStyleCnt="6">
        <dgm:presLayoutVars>
          <dgm:bulletEnabled val="1"/>
        </dgm:presLayoutVars>
      </dgm:prSet>
      <dgm:spPr/>
    </dgm:pt>
    <dgm:pt modelId="{AE4968DD-6EA0-4B5C-ACD4-E25C74E60031}" type="pres">
      <dgm:prSet presAssocID="{EC1D94E4-F8C2-436E-AC83-B760EF7B967E}" presName="sibTrans" presStyleCnt="0"/>
      <dgm:spPr/>
    </dgm:pt>
    <dgm:pt modelId="{D91DBC24-EC4C-407B-8D11-0C701F669E3F}" type="pres">
      <dgm:prSet presAssocID="{8779392F-7DCF-437C-B941-E236EC5042D2}" presName="node" presStyleLbl="node1" presStyleIdx="5" presStyleCnt="6">
        <dgm:presLayoutVars>
          <dgm:bulletEnabled val="1"/>
        </dgm:presLayoutVars>
      </dgm:prSet>
      <dgm:spPr/>
    </dgm:pt>
  </dgm:ptLst>
  <dgm:cxnLst>
    <dgm:cxn modelId="{7C3FD80B-BD15-45C6-9E9D-A9E1071D37FB}" srcId="{47487443-AB9A-4269-AF85-5F4F24464EC9}" destId="{4EED98B1-A577-43BB-94CB-06A8922AFAAF}" srcOrd="1" destOrd="0" parTransId="{FE26A39B-73A7-4678-A3DD-E17FF9D33602}" sibTransId="{36685B03-4FE5-4519-AB91-069F35FDAE23}"/>
    <dgm:cxn modelId="{2E5A13B3-3351-4683-B677-38ACAD0BD6E6}" type="presOf" srcId="{8779392F-7DCF-437C-B941-E236EC5042D2}" destId="{D91DBC24-EC4C-407B-8D11-0C701F669E3F}" srcOrd="0" destOrd="0" presId="urn:microsoft.com/office/officeart/2005/8/layout/default"/>
    <dgm:cxn modelId="{EC466B3F-B164-4106-BE48-39941438ABD0}" srcId="{47487443-AB9A-4269-AF85-5F4F24464EC9}" destId="{D729C928-C18D-475A-9FA9-FFD82B5B10E0}" srcOrd="4" destOrd="0" parTransId="{6EB50BEA-0DDA-4BBA-B07D-73E94CBBEC8E}" sibTransId="{EC1D94E4-F8C2-436E-AC83-B760EF7B967E}"/>
    <dgm:cxn modelId="{EBADDBAB-28FB-431A-A7E9-F40ACC6793B7}" type="presOf" srcId="{47487443-AB9A-4269-AF85-5F4F24464EC9}" destId="{206386EF-3D63-4076-A9C9-99D45147B557}" srcOrd="0" destOrd="0" presId="urn:microsoft.com/office/officeart/2005/8/layout/default"/>
    <dgm:cxn modelId="{CBD7CA66-BFA2-4691-AB0D-DF7532087F54}" srcId="{47487443-AB9A-4269-AF85-5F4F24464EC9}" destId="{4BE2F9DD-40F1-4682-9419-60AA55BE26C9}" srcOrd="2" destOrd="0" parTransId="{AF28F73B-3C7A-494C-8374-F2BF6E659894}" sibTransId="{319944F2-E06F-4CF2-8E26-DCE2BA00A228}"/>
    <dgm:cxn modelId="{B7F10D46-CD9B-49AF-A5C3-307703BF0177}" srcId="{47487443-AB9A-4269-AF85-5F4F24464EC9}" destId="{8779392F-7DCF-437C-B941-E236EC5042D2}" srcOrd="5" destOrd="0" parTransId="{340A703A-C9CC-47ED-89D4-F1EE3BF7E091}" sibTransId="{1C6AE9C2-1594-471D-89C2-BE73508FDCC5}"/>
    <dgm:cxn modelId="{22AC3F78-03F5-49A9-9E93-9E0BA2A7BD33}" type="presOf" srcId="{D729C928-C18D-475A-9FA9-FFD82B5B10E0}" destId="{6791EE08-3520-47A7-9D19-FFB7839CDD20}" srcOrd="0" destOrd="0" presId="urn:microsoft.com/office/officeart/2005/8/layout/default"/>
    <dgm:cxn modelId="{8E6FA996-A99B-4545-BFB5-50E18218D598}" type="presOf" srcId="{1C3F0F8D-BE28-49A8-B029-B33E163363BE}" destId="{25D272CE-448E-4067-A598-EEE2F8992407}" srcOrd="0" destOrd="0" presId="urn:microsoft.com/office/officeart/2005/8/layout/default"/>
    <dgm:cxn modelId="{D57C5DD6-7FD0-4BD5-BB64-58E094D8368A}" type="presOf" srcId="{9B56970D-C60C-4B8D-8A57-8F8E6DC25EDE}" destId="{84C7D315-5404-4119-8576-FB9CE035DB5B}" srcOrd="0" destOrd="0" presId="urn:microsoft.com/office/officeart/2005/8/layout/default"/>
    <dgm:cxn modelId="{64F3E58C-852F-4A72-92EA-F67E05FBAB0A}" srcId="{47487443-AB9A-4269-AF85-5F4F24464EC9}" destId="{1C3F0F8D-BE28-49A8-B029-B33E163363BE}" srcOrd="0" destOrd="0" parTransId="{2D260CB4-2823-4A2A-8C98-6146E8DDB128}" sibTransId="{4924588F-3675-48F3-9CD2-F74ADE27C370}"/>
    <dgm:cxn modelId="{1D722288-BB9E-4A3B-9E6E-3A4C5EFE4629}" type="presOf" srcId="{4BE2F9DD-40F1-4682-9419-60AA55BE26C9}" destId="{56342F0D-D8A1-40EC-9849-7126FAFDF081}" srcOrd="0" destOrd="0" presId="urn:microsoft.com/office/officeart/2005/8/layout/default"/>
    <dgm:cxn modelId="{B73BC3BF-49DB-4285-95AB-52EE631DFD82}" srcId="{47487443-AB9A-4269-AF85-5F4F24464EC9}" destId="{9B56970D-C60C-4B8D-8A57-8F8E6DC25EDE}" srcOrd="3" destOrd="0" parTransId="{E02124C6-A9D6-4BBC-A302-E2AB3169B4F1}" sibTransId="{3781C366-7509-4088-B577-48F67DCB4632}"/>
    <dgm:cxn modelId="{62CDB4C1-D819-49CA-87D9-F698D0872E8B}" type="presOf" srcId="{4EED98B1-A577-43BB-94CB-06A8922AFAAF}" destId="{F1495467-8406-4512-A86E-38DE10E54339}" srcOrd="0" destOrd="0" presId="urn:microsoft.com/office/officeart/2005/8/layout/default"/>
    <dgm:cxn modelId="{D9EFF3BD-AE1D-4CB6-9DA2-BA5EBC1C31A3}" type="presParOf" srcId="{206386EF-3D63-4076-A9C9-99D45147B557}" destId="{25D272CE-448E-4067-A598-EEE2F8992407}" srcOrd="0" destOrd="0" presId="urn:microsoft.com/office/officeart/2005/8/layout/default"/>
    <dgm:cxn modelId="{EC845E53-5956-46F5-A4BB-314D4E5CE32F}" type="presParOf" srcId="{206386EF-3D63-4076-A9C9-99D45147B557}" destId="{E85294B2-5F6C-4175-9684-1BFA7F9CE841}" srcOrd="1" destOrd="0" presId="urn:microsoft.com/office/officeart/2005/8/layout/default"/>
    <dgm:cxn modelId="{0E48CA1F-45C8-41A2-A76D-E96469B2AA3D}" type="presParOf" srcId="{206386EF-3D63-4076-A9C9-99D45147B557}" destId="{F1495467-8406-4512-A86E-38DE10E54339}" srcOrd="2" destOrd="0" presId="urn:microsoft.com/office/officeart/2005/8/layout/default"/>
    <dgm:cxn modelId="{4F3971EE-7F3B-43F3-8FBB-0ADF70781630}" type="presParOf" srcId="{206386EF-3D63-4076-A9C9-99D45147B557}" destId="{61960F92-4307-4EF4-87D6-61E0DE1B9AF9}" srcOrd="3" destOrd="0" presId="urn:microsoft.com/office/officeart/2005/8/layout/default"/>
    <dgm:cxn modelId="{B4DF7293-AB9D-4E5C-A906-3F4913FA0D8F}" type="presParOf" srcId="{206386EF-3D63-4076-A9C9-99D45147B557}" destId="{56342F0D-D8A1-40EC-9849-7126FAFDF081}" srcOrd="4" destOrd="0" presId="urn:microsoft.com/office/officeart/2005/8/layout/default"/>
    <dgm:cxn modelId="{0E5D2BF0-F549-4A89-9329-EA71E2FE777B}" type="presParOf" srcId="{206386EF-3D63-4076-A9C9-99D45147B557}" destId="{0EBB9695-5C3A-4F8D-B7E7-DBA014FF06A2}" srcOrd="5" destOrd="0" presId="urn:microsoft.com/office/officeart/2005/8/layout/default"/>
    <dgm:cxn modelId="{16046271-9A93-47CB-8AB7-9A5DA9935F78}" type="presParOf" srcId="{206386EF-3D63-4076-A9C9-99D45147B557}" destId="{84C7D315-5404-4119-8576-FB9CE035DB5B}" srcOrd="6" destOrd="0" presId="urn:microsoft.com/office/officeart/2005/8/layout/default"/>
    <dgm:cxn modelId="{36A2F2C5-0BF1-4C30-AD89-42D6EE1A06C2}" type="presParOf" srcId="{206386EF-3D63-4076-A9C9-99D45147B557}" destId="{CE8D743C-F576-4259-856B-6E2D9D2A5F42}" srcOrd="7" destOrd="0" presId="urn:microsoft.com/office/officeart/2005/8/layout/default"/>
    <dgm:cxn modelId="{9A489750-1E8B-4DF4-BAEA-AF41C7ED7987}" type="presParOf" srcId="{206386EF-3D63-4076-A9C9-99D45147B557}" destId="{6791EE08-3520-47A7-9D19-FFB7839CDD20}" srcOrd="8" destOrd="0" presId="urn:microsoft.com/office/officeart/2005/8/layout/default"/>
    <dgm:cxn modelId="{8E789C3C-4C09-4AD6-BB7D-8A9955EB97EE}" type="presParOf" srcId="{206386EF-3D63-4076-A9C9-99D45147B557}" destId="{AE4968DD-6EA0-4B5C-ACD4-E25C74E60031}" srcOrd="9" destOrd="0" presId="urn:microsoft.com/office/officeart/2005/8/layout/default"/>
    <dgm:cxn modelId="{6D3ADDDE-93D3-41BC-A1C8-446690181713}" type="presParOf" srcId="{206386EF-3D63-4076-A9C9-99D45147B557}" destId="{D91DBC24-EC4C-407B-8D11-0C701F669E3F}" srcOrd="10" destOrd="0" presId="urn:microsoft.com/office/officeart/2005/8/layout/default"/>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F87F5F8-5CF8-4A8E-9DA0-37EDBC167F6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02573F7F-1D16-44AF-BAF5-6FBDCDA12611}">
      <dgm:prSet phldrT="[Text]"/>
      <dgm:spPr/>
      <dgm:t>
        <a:bodyPr/>
        <a:lstStyle/>
        <a:p>
          <a:r>
            <a:rPr lang="en-US" dirty="0"/>
            <a:t>Limited information can work</a:t>
          </a:r>
        </a:p>
      </dgm:t>
    </dgm:pt>
    <dgm:pt modelId="{4CC88B5C-79D4-4089-823F-AF76FBE6EA73}" type="parTrans" cxnId="{7A24CA1B-889C-4C14-B331-DD5B358DD4D0}">
      <dgm:prSet/>
      <dgm:spPr/>
      <dgm:t>
        <a:bodyPr/>
        <a:lstStyle/>
        <a:p>
          <a:endParaRPr lang="en-US"/>
        </a:p>
      </dgm:t>
    </dgm:pt>
    <dgm:pt modelId="{1E3B29C9-CDDA-418A-A56C-A9FDEC060563}" type="sibTrans" cxnId="{7A24CA1B-889C-4C14-B331-DD5B358DD4D0}">
      <dgm:prSet/>
      <dgm:spPr/>
      <dgm:t>
        <a:bodyPr/>
        <a:lstStyle/>
        <a:p>
          <a:endParaRPr lang="en-US"/>
        </a:p>
      </dgm:t>
    </dgm:pt>
    <dgm:pt modelId="{09A615D8-AD08-451C-8D7A-CCF8F69EF5ED}">
      <dgm:prSet phldrT="[Text]"/>
      <dgm:spPr/>
      <dgm:t>
        <a:bodyPr/>
        <a:lstStyle/>
        <a:p>
          <a:r>
            <a:rPr lang="en-US" dirty="0"/>
            <a:t>Unconscious thought</a:t>
          </a:r>
        </a:p>
      </dgm:t>
    </dgm:pt>
    <dgm:pt modelId="{63D574D0-D399-4DEA-A9E0-A024948D3D30}" type="parTrans" cxnId="{17989278-B4C9-4AE7-A22A-9E34EB3C3D7C}">
      <dgm:prSet/>
      <dgm:spPr/>
      <dgm:t>
        <a:bodyPr/>
        <a:lstStyle/>
        <a:p>
          <a:endParaRPr lang="en-US"/>
        </a:p>
      </dgm:t>
    </dgm:pt>
    <dgm:pt modelId="{7849627F-F6A3-4479-8F87-8B5939583C73}" type="sibTrans" cxnId="{17989278-B4C9-4AE7-A22A-9E34EB3C3D7C}">
      <dgm:prSet/>
      <dgm:spPr/>
      <dgm:t>
        <a:bodyPr/>
        <a:lstStyle/>
        <a:p>
          <a:endParaRPr lang="en-US"/>
        </a:p>
      </dgm:t>
    </dgm:pt>
    <dgm:pt modelId="{8C42F6E8-EBD8-4BCD-ABA0-C84E53CBDFA0}">
      <dgm:prSet phldrT="[Text]"/>
      <dgm:spPr/>
      <dgm:t>
        <a:bodyPr/>
        <a:lstStyle/>
        <a:p>
          <a:r>
            <a:rPr lang="en-US" dirty="0"/>
            <a:t>Information overload</a:t>
          </a:r>
        </a:p>
      </dgm:t>
    </dgm:pt>
    <dgm:pt modelId="{E636EE32-57CA-4B3E-9986-AA834BC005E7}" type="parTrans" cxnId="{EF71701F-7D8B-4171-A8BD-218AEAC302CF}">
      <dgm:prSet/>
      <dgm:spPr/>
      <dgm:t>
        <a:bodyPr/>
        <a:lstStyle/>
        <a:p>
          <a:endParaRPr lang="en-US"/>
        </a:p>
      </dgm:t>
    </dgm:pt>
    <dgm:pt modelId="{72CD2818-F555-4E43-BB2F-BC6602B69100}" type="sibTrans" cxnId="{EF71701F-7D8B-4171-A8BD-218AEAC302CF}">
      <dgm:prSet/>
      <dgm:spPr/>
      <dgm:t>
        <a:bodyPr/>
        <a:lstStyle/>
        <a:p>
          <a:endParaRPr lang="en-US"/>
        </a:p>
      </dgm:t>
    </dgm:pt>
    <dgm:pt modelId="{8C52B84D-8360-43BD-8CDC-D1B4A942FA2E}" type="pres">
      <dgm:prSet presAssocID="{2F87F5F8-5CF8-4A8E-9DA0-37EDBC167F61}" presName="Name0" presStyleCnt="0">
        <dgm:presLayoutVars>
          <dgm:dir/>
          <dgm:animLvl val="lvl"/>
          <dgm:resizeHandles/>
        </dgm:presLayoutVars>
      </dgm:prSet>
      <dgm:spPr/>
    </dgm:pt>
    <dgm:pt modelId="{4457B19C-3A93-4199-AE7A-FFD26212B942}" type="pres">
      <dgm:prSet presAssocID="{8C42F6E8-EBD8-4BCD-ABA0-C84E53CBDFA0}" presName="linNode" presStyleCnt="0"/>
      <dgm:spPr/>
    </dgm:pt>
    <dgm:pt modelId="{B8C965E8-2A80-4D02-92AE-F2278F280A32}" type="pres">
      <dgm:prSet presAssocID="{8C42F6E8-EBD8-4BCD-ABA0-C84E53CBDFA0}" presName="parentShp" presStyleLbl="node1" presStyleIdx="0" presStyleCnt="3" custScaleX="177156">
        <dgm:presLayoutVars>
          <dgm:bulletEnabled val="1"/>
        </dgm:presLayoutVars>
      </dgm:prSet>
      <dgm:spPr/>
    </dgm:pt>
    <dgm:pt modelId="{DDB73331-8662-42FA-82DE-D5C7D6EAE88A}" type="pres">
      <dgm:prSet presAssocID="{8C42F6E8-EBD8-4BCD-ABA0-C84E53CBDFA0}" presName="childShp" presStyleLbl="bgAccFollowNode1" presStyleIdx="0" presStyleCnt="3">
        <dgm:presLayoutVars>
          <dgm:bulletEnabled val="1"/>
        </dgm:presLayoutVars>
      </dgm:prSet>
      <dgm:spPr/>
    </dgm:pt>
    <dgm:pt modelId="{86E4E65E-A300-4360-AAB1-7EDA399D282D}" type="pres">
      <dgm:prSet presAssocID="{72CD2818-F555-4E43-BB2F-BC6602B69100}" presName="spacing" presStyleCnt="0"/>
      <dgm:spPr/>
    </dgm:pt>
    <dgm:pt modelId="{77B31479-315D-46C3-9C5D-457269EDFC78}" type="pres">
      <dgm:prSet presAssocID="{02573F7F-1D16-44AF-BAF5-6FBDCDA12611}" presName="linNode" presStyleCnt="0"/>
      <dgm:spPr/>
    </dgm:pt>
    <dgm:pt modelId="{04CE1F3F-64AD-4785-A126-08BA2CC8C356}" type="pres">
      <dgm:prSet presAssocID="{02573F7F-1D16-44AF-BAF5-6FBDCDA12611}" presName="parentShp" presStyleLbl="node1" presStyleIdx="1" presStyleCnt="3" custScaleX="177156">
        <dgm:presLayoutVars>
          <dgm:bulletEnabled val="1"/>
        </dgm:presLayoutVars>
      </dgm:prSet>
      <dgm:spPr/>
    </dgm:pt>
    <dgm:pt modelId="{32C34748-D4D5-4BE1-9F5A-A07F39A04859}" type="pres">
      <dgm:prSet presAssocID="{02573F7F-1D16-44AF-BAF5-6FBDCDA12611}" presName="childShp" presStyleLbl="bgAccFollowNode1" presStyleIdx="1" presStyleCnt="3">
        <dgm:presLayoutVars>
          <dgm:bulletEnabled val="1"/>
        </dgm:presLayoutVars>
      </dgm:prSet>
      <dgm:spPr/>
    </dgm:pt>
    <dgm:pt modelId="{42F14AB8-A2D6-46C7-8A4A-8A9C996E1EEE}" type="pres">
      <dgm:prSet presAssocID="{1E3B29C9-CDDA-418A-A56C-A9FDEC060563}" presName="spacing" presStyleCnt="0"/>
      <dgm:spPr/>
    </dgm:pt>
    <dgm:pt modelId="{CCD1C5CD-AE00-4A51-9096-DD3288848E67}" type="pres">
      <dgm:prSet presAssocID="{09A615D8-AD08-451C-8D7A-CCF8F69EF5ED}" presName="linNode" presStyleCnt="0"/>
      <dgm:spPr/>
    </dgm:pt>
    <dgm:pt modelId="{5DB3AA2F-53D1-4F96-A67A-7A01B5059BAC}" type="pres">
      <dgm:prSet presAssocID="{09A615D8-AD08-451C-8D7A-CCF8F69EF5ED}" presName="parentShp" presStyleLbl="node1" presStyleIdx="2" presStyleCnt="3" custScaleX="177156">
        <dgm:presLayoutVars>
          <dgm:bulletEnabled val="1"/>
        </dgm:presLayoutVars>
      </dgm:prSet>
      <dgm:spPr/>
    </dgm:pt>
    <dgm:pt modelId="{A27C30FE-0E31-4394-9D7C-628CA2B75009}" type="pres">
      <dgm:prSet presAssocID="{09A615D8-AD08-451C-8D7A-CCF8F69EF5ED}" presName="childShp" presStyleLbl="bgAccFollowNode1" presStyleIdx="2" presStyleCnt="3">
        <dgm:presLayoutVars>
          <dgm:bulletEnabled val="1"/>
        </dgm:presLayoutVars>
      </dgm:prSet>
      <dgm:spPr/>
    </dgm:pt>
  </dgm:ptLst>
  <dgm:cxnLst>
    <dgm:cxn modelId="{EF71701F-7D8B-4171-A8BD-218AEAC302CF}" srcId="{2F87F5F8-5CF8-4A8E-9DA0-37EDBC167F61}" destId="{8C42F6E8-EBD8-4BCD-ABA0-C84E53CBDFA0}" srcOrd="0" destOrd="0" parTransId="{E636EE32-57CA-4B3E-9986-AA834BC005E7}" sibTransId="{72CD2818-F555-4E43-BB2F-BC6602B69100}"/>
    <dgm:cxn modelId="{CFD5A3C5-29F3-4E30-993A-2C6B89484D25}" type="presOf" srcId="{02573F7F-1D16-44AF-BAF5-6FBDCDA12611}" destId="{04CE1F3F-64AD-4785-A126-08BA2CC8C356}" srcOrd="0" destOrd="0" presId="urn:microsoft.com/office/officeart/2005/8/layout/vList6"/>
    <dgm:cxn modelId="{7A24CA1B-889C-4C14-B331-DD5B358DD4D0}" srcId="{2F87F5F8-5CF8-4A8E-9DA0-37EDBC167F61}" destId="{02573F7F-1D16-44AF-BAF5-6FBDCDA12611}" srcOrd="1" destOrd="0" parTransId="{4CC88B5C-79D4-4089-823F-AF76FBE6EA73}" sibTransId="{1E3B29C9-CDDA-418A-A56C-A9FDEC060563}"/>
    <dgm:cxn modelId="{CDF71B13-1020-4B46-B010-F96E387E5CBC}" type="presOf" srcId="{8C42F6E8-EBD8-4BCD-ABA0-C84E53CBDFA0}" destId="{B8C965E8-2A80-4D02-92AE-F2278F280A32}" srcOrd="0" destOrd="0" presId="urn:microsoft.com/office/officeart/2005/8/layout/vList6"/>
    <dgm:cxn modelId="{17989278-B4C9-4AE7-A22A-9E34EB3C3D7C}" srcId="{2F87F5F8-5CF8-4A8E-9DA0-37EDBC167F61}" destId="{09A615D8-AD08-451C-8D7A-CCF8F69EF5ED}" srcOrd="2" destOrd="0" parTransId="{63D574D0-D399-4DEA-A9E0-A024948D3D30}" sibTransId="{7849627F-F6A3-4479-8F87-8B5939583C73}"/>
    <dgm:cxn modelId="{F177434C-6CB5-48E7-9013-C937D5E67870}" type="presOf" srcId="{09A615D8-AD08-451C-8D7A-CCF8F69EF5ED}" destId="{5DB3AA2F-53D1-4F96-A67A-7A01B5059BAC}" srcOrd="0" destOrd="0" presId="urn:microsoft.com/office/officeart/2005/8/layout/vList6"/>
    <dgm:cxn modelId="{E53813E6-48B3-4420-8A34-F46E514FC766}" type="presOf" srcId="{2F87F5F8-5CF8-4A8E-9DA0-37EDBC167F61}" destId="{8C52B84D-8360-43BD-8CDC-D1B4A942FA2E}" srcOrd="0" destOrd="0" presId="urn:microsoft.com/office/officeart/2005/8/layout/vList6"/>
    <dgm:cxn modelId="{F018208A-A69A-47CB-BD80-B879A1804214}" type="presParOf" srcId="{8C52B84D-8360-43BD-8CDC-D1B4A942FA2E}" destId="{4457B19C-3A93-4199-AE7A-FFD26212B942}" srcOrd="0" destOrd="0" presId="urn:microsoft.com/office/officeart/2005/8/layout/vList6"/>
    <dgm:cxn modelId="{D7C60BBE-3785-47ED-8363-CB42C97EC5BA}" type="presParOf" srcId="{4457B19C-3A93-4199-AE7A-FFD26212B942}" destId="{B8C965E8-2A80-4D02-92AE-F2278F280A32}" srcOrd="0" destOrd="0" presId="urn:microsoft.com/office/officeart/2005/8/layout/vList6"/>
    <dgm:cxn modelId="{4ACD2B5F-CD82-4D58-9DF6-A846A1E98F85}" type="presParOf" srcId="{4457B19C-3A93-4199-AE7A-FFD26212B942}" destId="{DDB73331-8662-42FA-82DE-D5C7D6EAE88A}" srcOrd="1" destOrd="0" presId="urn:microsoft.com/office/officeart/2005/8/layout/vList6"/>
    <dgm:cxn modelId="{9BED856F-29EB-4DB1-BAD4-B9494C1D71D3}" type="presParOf" srcId="{8C52B84D-8360-43BD-8CDC-D1B4A942FA2E}" destId="{86E4E65E-A300-4360-AAB1-7EDA399D282D}" srcOrd="1" destOrd="0" presId="urn:microsoft.com/office/officeart/2005/8/layout/vList6"/>
    <dgm:cxn modelId="{71F0AF24-7052-4194-B587-FF17BA9A45B0}" type="presParOf" srcId="{8C52B84D-8360-43BD-8CDC-D1B4A942FA2E}" destId="{77B31479-315D-46C3-9C5D-457269EDFC78}" srcOrd="2" destOrd="0" presId="urn:microsoft.com/office/officeart/2005/8/layout/vList6"/>
    <dgm:cxn modelId="{BB75C2B6-18F1-47BA-98FF-3C52AE1FD484}" type="presParOf" srcId="{77B31479-315D-46C3-9C5D-457269EDFC78}" destId="{04CE1F3F-64AD-4785-A126-08BA2CC8C356}" srcOrd="0" destOrd="0" presId="urn:microsoft.com/office/officeart/2005/8/layout/vList6"/>
    <dgm:cxn modelId="{24C8CDA3-8A06-4BFF-948C-E71025016A1E}" type="presParOf" srcId="{77B31479-315D-46C3-9C5D-457269EDFC78}" destId="{32C34748-D4D5-4BE1-9F5A-A07F39A04859}" srcOrd="1" destOrd="0" presId="urn:microsoft.com/office/officeart/2005/8/layout/vList6"/>
    <dgm:cxn modelId="{A0B9C718-1C93-47BD-8C76-44CE2CF54144}" type="presParOf" srcId="{8C52B84D-8360-43BD-8CDC-D1B4A942FA2E}" destId="{42F14AB8-A2D6-46C7-8A4A-8A9C996E1EEE}" srcOrd="3" destOrd="0" presId="urn:microsoft.com/office/officeart/2005/8/layout/vList6"/>
    <dgm:cxn modelId="{5986B474-9662-43A4-82BB-5024C745DA67}" type="presParOf" srcId="{8C52B84D-8360-43BD-8CDC-D1B4A942FA2E}" destId="{CCD1C5CD-AE00-4A51-9096-DD3288848E67}" srcOrd="4" destOrd="0" presId="urn:microsoft.com/office/officeart/2005/8/layout/vList6"/>
    <dgm:cxn modelId="{71853880-2FE6-4AA1-8643-7937C834F020}" type="presParOf" srcId="{CCD1C5CD-AE00-4A51-9096-DD3288848E67}" destId="{5DB3AA2F-53D1-4F96-A67A-7A01B5059BAC}" srcOrd="0" destOrd="0" presId="urn:microsoft.com/office/officeart/2005/8/layout/vList6"/>
    <dgm:cxn modelId="{C895EFED-0458-4691-8B9C-FEAA23A0E3E2}" type="presParOf" srcId="{CCD1C5CD-AE00-4A51-9096-DD3288848E67}" destId="{A27C30FE-0E31-4394-9D7C-628CA2B7500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9DAE5C6-DC58-49A7-8A7D-F119FA7B62E4}">
      <dgm:prSet phldrT="[Text]"/>
      <dgm:spPr/>
      <dgm:t>
        <a:bodyPr/>
        <a:lstStyle/>
        <a:p>
          <a:r>
            <a:rPr lang="en-US" dirty="0"/>
            <a:t>Judy and George figuring out how to organize an important corporate function </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The room was in a state of disorganization </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George suggested they use the Morphological Matrix to work out their problem</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George was relieved that they could create a solution based on the table</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3">
            <a:hueOff val="0"/>
            <a:satOff val="0"/>
            <a:lumOff val="0"/>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4">
            <a:hueOff val="0"/>
            <a:satOff val="0"/>
            <a:lumOff val="0"/>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55F9609E-4AC0-49AE-8990-F528CE6B1019}" srcId="{69DAE5C6-DC58-49A7-8A7D-F119FA7B62E4}" destId="{EF92AD9A-BA78-49E0-AD28-171FD098699E}" srcOrd="0" destOrd="0" parTransId="{2881705B-A6AA-49F2-A6E6-51C630ECB0A2}" sibTransId="{FDEACD29-283F-418B-B767-4D96C18B71CC}"/>
    <dgm:cxn modelId="{8D3EB6C7-8284-4B3D-86AD-29F943096A88}" srcId="{69DAE5C6-DC58-49A7-8A7D-F119FA7B62E4}" destId="{C693D43D-1BB3-4DED-A32E-928C99F9D8D9}" srcOrd="2" destOrd="0" parTransId="{1DDCB1E5-BCA8-4583-9F28-AB576B84E61E}" sibTransId="{EA9C729A-4DDB-48E6-A0FD-58C5B3D9B00B}"/>
    <dgm:cxn modelId="{6F246801-80BF-4098-813F-CB8245E05DDE}" srcId="{5107D403-9051-418F-AD00-4E32173A21BD}" destId="{69DAE5C6-DC58-49A7-8A7D-F119FA7B62E4}" srcOrd="0" destOrd="0" parTransId="{60E2F3F0-7670-482E-843F-668FA9663938}" sibTransId="{1259DD9D-02C9-4890-B293-A7E380CA5456}"/>
    <dgm:cxn modelId="{0557A657-ABCB-4E22-9945-C08E00D017DA}" srcId="{69DAE5C6-DC58-49A7-8A7D-F119FA7B62E4}" destId="{8598E186-4FBD-4D61-BCED-F70B3F3A6824}" srcOrd="1" destOrd="0" parTransId="{2E43EAF9-AD33-430F-A6C4-C51754F9873A}" sibTransId="{4CAA36BB-A8A4-4F77-A87B-85FC58EBDB03}"/>
    <dgm:cxn modelId="{281B008F-5D62-4DF7-AB6E-A63791C07A5F}" type="presOf" srcId="{EF92AD9A-BA78-49E0-AD28-171FD098699E}" destId="{8C285E95-4737-4ABD-942C-8C4ABD3DDF7E}" srcOrd="0" destOrd="0" presId="urn:microsoft.com/office/officeart/2008/layout/PictureAccentList"/>
    <dgm:cxn modelId="{BAE837D4-B2E8-442E-BD26-C0D4FC2E103E}" type="presOf" srcId="{8598E186-4FBD-4D61-BCED-F70B3F3A6824}" destId="{02272B0F-5AD8-4B18-B224-1480C05EF064}" srcOrd="0" destOrd="0" presId="urn:microsoft.com/office/officeart/2008/layout/PictureAccentList"/>
    <dgm:cxn modelId="{7364C334-E085-4732-BF4F-829966409C1F}" type="presOf" srcId="{69DAE5C6-DC58-49A7-8A7D-F119FA7B62E4}" destId="{A7400A65-811F-4EDC-9DE1-4CC6D977BA44}" srcOrd="0" destOrd="0" presId="urn:microsoft.com/office/officeart/2008/layout/PictureAccentList"/>
    <dgm:cxn modelId="{CBB7D6C9-89EC-41E7-9ED4-9A5CDE2939FB}" type="presOf" srcId="{C693D43D-1BB3-4DED-A32E-928C99F9D8D9}" destId="{3AC36517-C2AE-4B47-93A8-42A323D6E4F8}" srcOrd="0" destOrd="0" presId="urn:microsoft.com/office/officeart/2008/layout/PictureAccentList"/>
    <dgm:cxn modelId="{37C1F993-4CB3-4A0D-8482-413EF54F25D3}" type="presOf" srcId="{5107D403-9051-418F-AD00-4E32173A21BD}" destId="{508D6526-D6CF-486C-87C4-37B466B74F66}" srcOrd="0" destOrd="0" presId="urn:microsoft.com/office/officeart/2008/layout/PictureAccentList"/>
    <dgm:cxn modelId="{B0418982-939F-4EC3-A4CF-2FAEAC7D275C}" type="presParOf" srcId="{508D6526-D6CF-486C-87C4-37B466B74F66}" destId="{838B67FE-88A9-45CE-95DA-DB82B1D9D1A5}" srcOrd="0" destOrd="0" presId="urn:microsoft.com/office/officeart/2008/layout/PictureAccentList"/>
    <dgm:cxn modelId="{452F338B-BE55-4EEC-BCEC-CE72465E55DB}" type="presParOf" srcId="{838B67FE-88A9-45CE-95DA-DB82B1D9D1A5}" destId="{DAA6D5CE-421F-4255-93D2-EE208B0D3BEB}" srcOrd="0" destOrd="0" presId="urn:microsoft.com/office/officeart/2008/layout/PictureAccentList"/>
    <dgm:cxn modelId="{9A1D7795-BD94-48AF-B511-99C3BE7AC660}" type="presParOf" srcId="{DAA6D5CE-421F-4255-93D2-EE208B0D3BEB}" destId="{A7400A65-811F-4EDC-9DE1-4CC6D977BA44}" srcOrd="0" destOrd="0" presId="urn:microsoft.com/office/officeart/2008/layout/PictureAccentList"/>
    <dgm:cxn modelId="{8EF4314B-E0EF-4D28-999D-AB0676F9BA0B}" type="presParOf" srcId="{838B67FE-88A9-45CE-95DA-DB82B1D9D1A5}" destId="{9431E418-0D11-4877-BE54-7D68065FC6CB}" srcOrd="1" destOrd="0" presId="urn:microsoft.com/office/officeart/2008/layout/PictureAccentList"/>
    <dgm:cxn modelId="{8EE55F7D-F3FC-4332-9048-F0F5CD472F9F}" type="presParOf" srcId="{9431E418-0D11-4877-BE54-7D68065FC6CB}" destId="{6363B39B-B635-4554-AE68-0E8CABEC4219}" srcOrd="0" destOrd="0" presId="urn:microsoft.com/office/officeart/2008/layout/PictureAccentList"/>
    <dgm:cxn modelId="{9848E757-5DBE-43A5-8545-70E0EF6F67C0}" type="presParOf" srcId="{6363B39B-B635-4554-AE68-0E8CABEC4219}" destId="{BC9DA48F-709A-41CD-AAE7-62C9E52CA70D}" srcOrd="0" destOrd="0" presId="urn:microsoft.com/office/officeart/2008/layout/PictureAccentList"/>
    <dgm:cxn modelId="{1860408A-09BD-439F-A476-F7DDAB0F1A7D}" type="presParOf" srcId="{6363B39B-B635-4554-AE68-0E8CABEC4219}" destId="{8C285E95-4737-4ABD-942C-8C4ABD3DDF7E}" srcOrd="1" destOrd="0" presId="urn:microsoft.com/office/officeart/2008/layout/PictureAccentList"/>
    <dgm:cxn modelId="{55E1C8DF-E439-4272-A726-C77338E42D71}" type="presParOf" srcId="{9431E418-0D11-4877-BE54-7D68065FC6CB}" destId="{4C1CE19B-4D58-45BD-ACE8-C1D466659C04}" srcOrd="1" destOrd="0" presId="urn:microsoft.com/office/officeart/2008/layout/PictureAccentList"/>
    <dgm:cxn modelId="{18CC884F-3B1F-4586-9ABD-C2FD335BF4BD}" type="presParOf" srcId="{4C1CE19B-4D58-45BD-ACE8-C1D466659C04}" destId="{ADAA7558-0E31-4610-AB74-95E76888CCE1}" srcOrd="0" destOrd="0" presId="urn:microsoft.com/office/officeart/2008/layout/PictureAccentList"/>
    <dgm:cxn modelId="{B7639415-07C1-4E3D-A149-D17655E60396}" type="presParOf" srcId="{4C1CE19B-4D58-45BD-ACE8-C1D466659C04}" destId="{02272B0F-5AD8-4B18-B224-1480C05EF064}" srcOrd="1" destOrd="0" presId="urn:microsoft.com/office/officeart/2008/layout/PictureAccentList"/>
    <dgm:cxn modelId="{B7DF5452-314E-4516-B9EC-A357B56DD351}" type="presParOf" srcId="{9431E418-0D11-4877-BE54-7D68065FC6CB}" destId="{25FFD1F6-B1AA-4174-B7A7-331B1D8BC1CA}" srcOrd="2" destOrd="0" presId="urn:microsoft.com/office/officeart/2008/layout/PictureAccentList"/>
    <dgm:cxn modelId="{07B0AF56-46D7-4447-BBEC-9CF96B4E027D}" type="presParOf" srcId="{25FFD1F6-B1AA-4174-B7A7-331B1D8BC1CA}" destId="{9860F318-DCF7-4DA6-BB5F-F4D91CF6D1A9}" srcOrd="0" destOrd="0" presId="urn:microsoft.com/office/officeart/2008/layout/PictureAccentList"/>
    <dgm:cxn modelId="{2CFCB718-F24C-4AD2-ABA0-34F93BFC3190}"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A788DEA-EA33-4537-9D61-951CFA98C6E0}"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BFDE093-AFEC-40E0-BF1B-38659E097401}">
      <dgm:prSet phldrT="[Text]"/>
      <dgm:spPr/>
      <dgm:t>
        <a:bodyPr/>
        <a:lstStyle/>
        <a:p>
          <a:r>
            <a:rPr lang="en-US" b="0" dirty="0"/>
            <a:t>Timing – Is the problem urgent?</a:t>
          </a:r>
        </a:p>
      </dgm:t>
    </dgm:pt>
    <dgm:pt modelId="{780EA986-7935-44E5-A071-DE0CB481F6A9}" type="parTrans" cxnId="{01C3FEA8-5792-4A02-8B25-6FCCF7A8916F}">
      <dgm:prSet/>
      <dgm:spPr/>
      <dgm:t>
        <a:bodyPr/>
        <a:lstStyle/>
        <a:p>
          <a:endParaRPr lang="en-US"/>
        </a:p>
      </dgm:t>
    </dgm:pt>
    <dgm:pt modelId="{4C11D561-DC3A-4427-921C-5167382CD016}" type="sibTrans" cxnId="{01C3FEA8-5792-4A02-8B25-6FCCF7A8916F}">
      <dgm:prSet/>
      <dgm:spPr/>
      <dgm:t>
        <a:bodyPr/>
        <a:lstStyle/>
        <a:p>
          <a:endParaRPr lang="en-US"/>
        </a:p>
      </dgm:t>
    </dgm:pt>
    <dgm:pt modelId="{E6CC7370-A7F4-4E4E-8C24-E634B5653E6D}">
      <dgm:prSet phldrT="[Text]"/>
      <dgm:spPr/>
      <dgm:t>
        <a:bodyPr/>
        <a:lstStyle/>
        <a:p>
          <a:r>
            <a:rPr lang="en-US" b="0" dirty="0"/>
            <a:t>Trend – What direction is the problem heading?</a:t>
          </a:r>
        </a:p>
      </dgm:t>
    </dgm:pt>
    <dgm:pt modelId="{9EC959C3-0A1A-4E9E-8BD5-D5B60131DCCD}" type="parTrans" cxnId="{8D6D2C4F-8B76-46A2-9884-029609CF3518}">
      <dgm:prSet/>
      <dgm:spPr/>
      <dgm:t>
        <a:bodyPr/>
        <a:lstStyle/>
        <a:p>
          <a:endParaRPr lang="en-US"/>
        </a:p>
      </dgm:t>
    </dgm:pt>
    <dgm:pt modelId="{C847B7D6-B9B1-4528-893F-9480EADAF5FE}" type="sibTrans" cxnId="{8D6D2C4F-8B76-46A2-9884-029609CF3518}">
      <dgm:prSet/>
      <dgm:spPr/>
      <dgm:t>
        <a:bodyPr/>
        <a:lstStyle/>
        <a:p>
          <a:endParaRPr lang="en-US"/>
        </a:p>
      </dgm:t>
    </dgm:pt>
    <dgm:pt modelId="{CFAF25C7-CA55-4A8F-9187-809487B2AEF6}">
      <dgm:prSet phldrT="[Text]"/>
      <dgm:spPr/>
      <dgm:t>
        <a:bodyPr/>
        <a:lstStyle/>
        <a:p>
          <a:r>
            <a:rPr lang="en-US" b="0" dirty="0"/>
            <a:t>Impact – Is the problem serious? </a:t>
          </a:r>
        </a:p>
      </dgm:t>
    </dgm:pt>
    <dgm:pt modelId="{62C22287-B7DD-41F6-9585-06F5A35925E9}" type="parTrans" cxnId="{B55D2B08-0337-4080-9BBA-FBB88F599C81}">
      <dgm:prSet/>
      <dgm:spPr/>
      <dgm:t>
        <a:bodyPr/>
        <a:lstStyle/>
        <a:p>
          <a:endParaRPr lang="en-US"/>
        </a:p>
      </dgm:t>
    </dgm:pt>
    <dgm:pt modelId="{7EB505AC-3D77-4829-BA2C-BDF34FC0F1B7}" type="sibTrans" cxnId="{B55D2B08-0337-4080-9BBA-FBB88F599C81}">
      <dgm:prSet/>
      <dgm:spPr/>
      <dgm:t>
        <a:bodyPr/>
        <a:lstStyle/>
        <a:p>
          <a:endParaRPr lang="en-US"/>
        </a:p>
      </dgm:t>
    </dgm:pt>
    <dgm:pt modelId="{1DEA0A1B-6459-4D51-A46A-395634AF2B50}" type="pres">
      <dgm:prSet presAssocID="{4A788DEA-EA33-4537-9D61-951CFA98C6E0}" presName="Name0" presStyleCnt="0">
        <dgm:presLayoutVars>
          <dgm:resizeHandles/>
        </dgm:presLayoutVars>
      </dgm:prSet>
      <dgm:spPr/>
    </dgm:pt>
    <dgm:pt modelId="{7C6423DE-A70B-4C9D-88A4-4FCD5325F8EC}" type="pres">
      <dgm:prSet presAssocID="{0BFDE093-AFEC-40E0-BF1B-38659E097401}" presName="text" presStyleLbl="node1" presStyleIdx="0" presStyleCnt="3">
        <dgm:presLayoutVars>
          <dgm:bulletEnabled val="1"/>
        </dgm:presLayoutVars>
      </dgm:prSet>
      <dgm:spPr/>
    </dgm:pt>
    <dgm:pt modelId="{002E5D6F-CA7B-4C65-AFAE-7166E6B041E0}" type="pres">
      <dgm:prSet presAssocID="{4C11D561-DC3A-4427-921C-5167382CD016}" presName="space" presStyleCnt="0"/>
      <dgm:spPr/>
    </dgm:pt>
    <dgm:pt modelId="{E167798F-32B8-4934-8284-C6BB35DB80E8}" type="pres">
      <dgm:prSet presAssocID="{E6CC7370-A7F4-4E4E-8C24-E634B5653E6D}" presName="text" presStyleLbl="node1" presStyleIdx="1" presStyleCnt="3">
        <dgm:presLayoutVars>
          <dgm:bulletEnabled val="1"/>
        </dgm:presLayoutVars>
      </dgm:prSet>
      <dgm:spPr/>
    </dgm:pt>
    <dgm:pt modelId="{0A8C2E6A-7B29-40B3-B9D5-629F17B28912}" type="pres">
      <dgm:prSet presAssocID="{C847B7D6-B9B1-4528-893F-9480EADAF5FE}" presName="space" presStyleCnt="0"/>
      <dgm:spPr/>
    </dgm:pt>
    <dgm:pt modelId="{40FE864D-BE96-4791-9B3B-4DCD530BA9E6}" type="pres">
      <dgm:prSet presAssocID="{CFAF25C7-CA55-4A8F-9187-809487B2AEF6}" presName="text" presStyleLbl="node1" presStyleIdx="2" presStyleCnt="3">
        <dgm:presLayoutVars>
          <dgm:bulletEnabled val="1"/>
        </dgm:presLayoutVars>
      </dgm:prSet>
      <dgm:spPr/>
    </dgm:pt>
  </dgm:ptLst>
  <dgm:cxnLst>
    <dgm:cxn modelId="{01C3FEA8-5792-4A02-8B25-6FCCF7A8916F}" srcId="{4A788DEA-EA33-4537-9D61-951CFA98C6E0}" destId="{0BFDE093-AFEC-40E0-BF1B-38659E097401}" srcOrd="0" destOrd="0" parTransId="{780EA986-7935-44E5-A071-DE0CB481F6A9}" sibTransId="{4C11D561-DC3A-4427-921C-5167382CD016}"/>
    <dgm:cxn modelId="{B55D2B08-0337-4080-9BBA-FBB88F599C81}" srcId="{4A788DEA-EA33-4537-9D61-951CFA98C6E0}" destId="{CFAF25C7-CA55-4A8F-9187-809487B2AEF6}" srcOrd="2" destOrd="0" parTransId="{62C22287-B7DD-41F6-9585-06F5A35925E9}" sibTransId="{7EB505AC-3D77-4829-BA2C-BDF34FC0F1B7}"/>
    <dgm:cxn modelId="{72EFB8CF-D38E-4451-9FC5-11858425E786}" type="presOf" srcId="{E6CC7370-A7F4-4E4E-8C24-E634B5653E6D}" destId="{E167798F-32B8-4934-8284-C6BB35DB80E8}" srcOrd="0" destOrd="0" presId="urn:diagrams.loki3.com/VaryingWidthList+Icon"/>
    <dgm:cxn modelId="{615E4595-5E7C-4089-9FF6-9F01108FB09C}" type="presOf" srcId="{0BFDE093-AFEC-40E0-BF1B-38659E097401}" destId="{7C6423DE-A70B-4C9D-88A4-4FCD5325F8EC}" srcOrd="0" destOrd="0" presId="urn:diagrams.loki3.com/VaryingWidthList+Icon"/>
    <dgm:cxn modelId="{8D6D2C4F-8B76-46A2-9884-029609CF3518}" srcId="{4A788DEA-EA33-4537-9D61-951CFA98C6E0}" destId="{E6CC7370-A7F4-4E4E-8C24-E634B5653E6D}" srcOrd="1" destOrd="0" parTransId="{9EC959C3-0A1A-4E9E-8BD5-D5B60131DCCD}" sibTransId="{C847B7D6-B9B1-4528-893F-9480EADAF5FE}"/>
    <dgm:cxn modelId="{D5C633EB-BE10-405C-A70E-407DA80DDAFA}" type="presOf" srcId="{4A788DEA-EA33-4537-9D61-951CFA98C6E0}" destId="{1DEA0A1B-6459-4D51-A46A-395634AF2B50}" srcOrd="0" destOrd="0" presId="urn:diagrams.loki3.com/VaryingWidthList+Icon"/>
    <dgm:cxn modelId="{3367A4EA-15E4-43BF-B7BE-F842E7335B73}" type="presOf" srcId="{CFAF25C7-CA55-4A8F-9187-809487B2AEF6}" destId="{40FE864D-BE96-4791-9B3B-4DCD530BA9E6}" srcOrd="0" destOrd="0" presId="urn:diagrams.loki3.com/VaryingWidthList+Icon"/>
    <dgm:cxn modelId="{2449A0FB-F069-47A0-B0E9-3EEEC84DB8E3}" type="presParOf" srcId="{1DEA0A1B-6459-4D51-A46A-395634AF2B50}" destId="{7C6423DE-A70B-4C9D-88A4-4FCD5325F8EC}" srcOrd="0" destOrd="0" presId="urn:diagrams.loki3.com/VaryingWidthList+Icon"/>
    <dgm:cxn modelId="{C613B595-FD04-4CC2-A98A-440779ABB8DF}" type="presParOf" srcId="{1DEA0A1B-6459-4D51-A46A-395634AF2B50}" destId="{002E5D6F-CA7B-4C65-AFAE-7166E6B041E0}" srcOrd="1" destOrd="0" presId="urn:diagrams.loki3.com/VaryingWidthList+Icon"/>
    <dgm:cxn modelId="{2098DC94-39EB-40E8-8C32-353C85DC67B8}" type="presParOf" srcId="{1DEA0A1B-6459-4D51-A46A-395634AF2B50}" destId="{E167798F-32B8-4934-8284-C6BB35DB80E8}" srcOrd="2" destOrd="0" presId="urn:diagrams.loki3.com/VaryingWidthList+Icon"/>
    <dgm:cxn modelId="{4BEC7018-ECA1-4A3F-878A-0481794CAF51}" type="presParOf" srcId="{1DEA0A1B-6459-4D51-A46A-395634AF2B50}" destId="{0A8C2E6A-7B29-40B3-B9D5-629F17B28912}" srcOrd="3" destOrd="0" presId="urn:diagrams.loki3.com/VaryingWidthList+Icon"/>
    <dgm:cxn modelId="{E5D47E02-2E1C-4181-ADF7-2979CCED6EDE}" type="presParOf" srcId="{1DEA0A1B-6459-4D51-A46A-395634AF2B50}" destId="{40FE864D-BE96-4791-9B3B-4DCD530BA9E6}"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29990DB-D6DC-440F-8DC8-D988D1D8DCB6}"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53224F05-2D05-457A-BC82-0B6CA49836F2}">
      <dgm:prSet phldrT="[Text]"/>
      <dgm:spPr/>
      <dgm:t>
        <a:bodyPr/>
        <a:lstStyle/>
        <a:p>
          <a:r>
            <a:rPr lang="en-US" dirty="0"/>
            <a:t>Must be clear</a:t>
          </a:r>
        </a:p>
      </dgm:t>
    </dgm:pt>
    <dgm:pt modelId="{0C6B17CF-0EB1-4C7C-AD35-30713F30F53B}" type="parTrans" cxnId="{20F03B38-EBDC-4F44-8873-CDBF3AB5FAC0}">
      <dgm:prSet/>
      <dgm:spPr/>
      <dgm:t>
        <a:bodyPr/>
        <a:lstStyle/>
        <a:p>
          <a:endParaRPr lang="en-US"/>
        </a:p>
      </dgm:t>
    </dgm:pt>
    <dgm:pt modelId="{E8E472C0-F474-41D4-B4EB-66F8C20ACEE7}" type="sibTrans" cxnId="{20F03B38-EBDC-4F44-8873-CDBF3AB5FAC0}">
      <dgm:prSet/>
      <dgm:spPr/>
      <dgm:t>
        <a:bodyPr/>
        <a:lstStyle/>
        <a:p>
          <a:endParaRPr lang="en-US" dirty="0"/>
        </a:p>
      </dgm:t>
    </dgm:pt>
    <dgm:pt modelId="{F9ED68C2-534F-42E6-85E6-B43B1ABB9D02}">
      <dgm:prSet phldrT="[Text]"/>
      <dgm:spPr/>
      <dgm:t>
        <a:bodyPr/>
        <a:lstStyle/>
        <a:p>
          <a:r>
            <a:rPr lang="en-US" dirty="0"/>
            <a:t>Score each item</a:t>
          </a:r>
        </a:p>
      </dgm:t>
    </dgm:pt>
    <dgm:pt modelId="{58ABDADA-33CA-4E75-8631-2822AFF97537}" type="parTrans" cxnId="{68C2523F-6B0C-4A3E-84D1-1AC3EB967FF4}">
      <dgm:prSet/>
      <dgm:spPr/>
      <dgm:t>
        <a:bodyPr/>
        <a:lstStyle/>
        <a:p>
          <a:endParaRPr lang="en-US"/>
        </a:p>
      </dgm:t>
    </dgm:pt>
    <dgm:pt modelId="{7AA2A25D-8874-4296-8F65-F095F012CA0E}" type="sibTrans" cxnId="{68C2523F-6B0C-4A3E-84D1-1AC3EB967FF4}">
      <dgm:prSet/>
      <dgm:spPr/>
      <dgm:t>
        <a:bodyPr/>
        <a:lstStyle/>
        <a:p>
          <a:endParaRPr lang="en-US" dirty="0"/>
        </a:p>
      </dgm:t>
    </dgm:pt>
    <dgm:pt modelId="{8CC04C7A-48A1-4468-B5C9-A9035186F023}">
      <dgm:prSet phldrT="[Text]"/>
      <dgm:spPr/>
      <dgm:t>
        <a:bodyPr/>
        <a:lstStyle/>
        <a:p>
          <a:r>
            <a:rPr lang="en-US" dirty="0"/>
            <a:t>Order of preference</a:t>
          </a:r>
        </a:p>
      </dgm:t>
    </dgm:pt>
    <dgm:pt modelId="{A98AFD02-DBBA-46CC-9EDE-E3AFE4B6BABA}" type="parTrans" cxnId="{5E8E1F81-C50D-45FC-87B5-0F99A4C818C0}">
      <dgm:prSet/>
      <dgm:spPr/>
      <dgm:t>
        <a:bodyPr/>
        <a:lstStyle/>
        <a:p>
          <a:endParaRPr lang="en-US"/>
        </a:p>
      </dgm:t>
    </dgm:pt>
    <dgm:pt modelId="{E9F82737-F91A-4E09-ABC7-A511FB3A7E95}" type="sibTrans" cxnId="{5E8E1F81-C50D-45FC-87B5-0F99A4C818C0}">
      <dgm:prSet/>
      <dgm:spPr/>
      <dgm:t>
        <a:bodyPr/>
        <a:lstStyle/>
        <a:p>
          <a:endParaRPr lang="en-US"/>
        </a:p>
      </dgm:t>
    </dgm:pt>
    <dgm:pt modelId="{15E5F0D0-734C-43CA-865B-19A45E830EA2}" type="pres">
      <dgm:prSet presAssocID="{329990DB-D6DC-440F-8DC8-D988D1D8DCB6}" presName="outerComposite" presStyleCnt="0">
        <dgm:presLayoutVars>
          <dgm:chMax val="5"/>
          <dgm:dir/>
          <dgm:resizeHandles val="exact"/>
        </dgm:presLayoutVars>
      </dgm:prSet>
      <dgm:spPr/>
    </dgm:pt>
    <dgm:pt modelId="{98437AE2-E61B-41D2-9A01-6402221F791E}" type="pres">
      <dgm:prSet presAssocID="{329990DB-D6DC-440F-8DC8-D988D1D8DCB6}" presName="dummyMaxCanvas" presStyleCnt="0">
        <dgm:presLayoutVars/>
      </dgm:prSet>
      <dgm:spPr/>
    </dgm:pt>
    <dgm:pt modelId="{ADBCE192-CCFE-4944-84A6-C20A2FF64EAA}" type="pres">
      <dgm:prSet presAssocID="{329990DB-D6DC-440F-8DC8-D988D1D8DCB6}" presName="ThreeNodes_1" presStyleLbl="node1" presStyleIdx="0" presStyleCnt="3">
        <dgm:presLayoutVars>
          <dgm:bulletEnabled val="1"/>
        </dgm:presLayoutVars>
      </dgm:prSet>
      <dgm:spPr/>
    </dgm:pt>
    <dgm:pt modelId="{74DDCFF7-67F0-47C0-8EA0-674DA9CBD349}" type="pres">
      <dgm:prSet presAssocID="{329990DB-D6DC-440F-8DC8-D988D1D8DCB6}" presName="ThreeNodes_2" presStyleLbl="node1" presStyleIdx="1" presStyleCnt="3">
        <dgm:presLayoutVars>
          <dgm:bulletEnabled val="1"/>
        </dgm:presLayoutVars>
      </dgm:prSet>
      <dgm:spPr/>
    </dgm:pt>
    <dgm:pt modelId="{BDF68453-F5F6-46FF-8769-2FD5914A7976}" type="pres">
      <dgm:prSet presAssocID="{329990DB-D6DC-440F-8DC8-D988D1D8DCB6}" presName="ThreeNodes_3" presStyleLbl="node1" presStyleIdx="2" presStyleCnt="3">
        <dgm:presLayoutVars>
          <dgm:bulletEnabled val="1"/>
        </dgm:presLayoutVars>
      </dgm:prSet>
      <dgm:spPr/>
    </dgm:pt>
    <dgm:pt modelId="{0E52A822-33BF-4303-920D-CBE3F8201374}" type="pres">
      <dgm:prSet presAssocID="{329990DB-D6DC-440F-8DC8-D988D1D8DCB6}" presName="ThreeConn_1-2" presStyleLbl="fgAccFollowNode1" presStyleIdx="0" presStyleCnt="2">
        <dgm:presLayoutVars>
          <dgm:bulletEnabled val="1"/>
        </dgm:presLayoutVars>
      </dgm:prSet>
      <dgm:spPr/>
    </dgm:pt>
    <dgm:pt modelId="{B0E92B70-F0BB-4860-93B5-8DE2AED977CD}" type="pres">
      <dgm:prSet presAssocID="{329990DB-D6DC-440F-8DC8-D988D1D8DCB6}" presName="ThreeConn_2-3" presStyleLbl="fgAccFollowNode1" presStyleIdx="1" presStyleCnt="2">
        <dgm:presLayoutVars>
          <dgm:bulletEnabled val="1"/>
        </dgm:presLayoutVars>
      </dgm:prSet>
      <dgm:spPr/>
    </dgm:pt>
    <dgm:pt modelId="{8611D413-CCF8-496F-8AA4-042515FA46C6}" type="pres">
      <dgm:prSet presAssocID="{329990DB-D6DC-440F-8DC8-D988D1D8DCB6}" presName="ThreeNodes_1_text" presStyleLbl="node1" presStyleIdx="2" presStyleCnt="3">
        <dgm:presLayoutVars>
          <dgm:bulletEnabled val="1"/>
        </dgm:presLayoutVars>
      </dgm:prSet>
      <dgm:spPr/>
    </dgm:pt>
    <dgm:pt modelId="{3705FEF1-EDDF-4865-888E-C45356397DFF}" type="pres">
      <dgm:prSet presAssocID="{329990DB-D6DC-440F-8DC8-D988D1D8DCB6}" presName="ThreeNodes_2_text" presStyleLbl="node1" presStyleIdx="2" presStyleCnt="3">
        <dgm:presLayoutVars>
          <dgm:bulletEnabled val="1"/>
        </dgm:presLayoutVars>
      </dgm:prSet>
      <dgm:spPr/>
    </dgm:pt>
    <dgm:pt modelId="{B2371EC3-2C73-4840-8C85-EC8193ADDD36}" type="pres">
      <dgm:prSet presAssocID="{329990DB-D6DC-440F-8DC8-D988D1D8DCB6}" presName="ThreeNodes_3_text" presStyleLbl="node1" presStyleIdx="2" presStyleCnt="3">
        <dgm:presLayoutVars>
          <dgm:bulletEnabled val="1"/>
        </dgm:presLayoutVars>
      </dgm:prSet>
      <dgm:spPr/>
    </dgm:pt>
  </dgm:ptLst>
  <dgm:cxnLst>
    <dgm:cxn modelId="{BE84E09E-3DDF-40F8-BF82-3970A5B9C284}" type="presOf" srcId="{8CC04C7A-48A1-4468-B5C9-A9035186F023}" destId="{B2371EC3-2C73-4840-8C85-EC8193ADDD36}" srcOrd="1" destOrd="0" presId="urn:microsoft.com/office/officeart/2005/8/layout/vProcess5"/>
    <dgm:cxn modelId="{4CEAF95F-0D18-4E5F-9187-5FCADC8D79B1}" type="presOf" srcId="{E8E472C0-F474-41D4-B4EB-66F8C20ACEE7}" destId="{0E52A822-33BF-4303-920D-CBE3F8201374}" srcOrd="0" destOrd="0" presId="urn:microsoft.com/office/officeart/2005/8/layout/vProcess5"/>
    <dgm:cxn modelId="{5E8E1F81-C50D-45FC-87B5-0F99A4C818C0}" srcId="{329990DB-D6DC-440F-8DC8-D988D1D8DCB6}" destId="{8CC04C7A-48A1-4468-B5C9-A9035186F023}" srcOrd="2" destOrd="0" parTransId="{A98AFD02-DBBA-46CC-9EDE-E3AFE4B6BABA}" sibTransId="{E9F82737-F91A-4E09-ABC7-A511FB3A7E95}"/>
    <dgm:cxn modelId="{68C2523F-6B0C-4A3E-84D1-1AC3EB967FF4}" srcId="{329990DB-D6DC-440F-8DC8-D988D1D8DCB6}" destId="{F9ED68C2-534F-42E6-85E6-B43B1ABB9D02}" srcOrd="1" destOrd="0" parTransId="{58ABDADA-33CA-4E75-8631-2822AFF97537}" sibTransId="{7AA2A25D-8874-4296-8F65-F095F012CA0E}"/>
    <dgm:cxn modelId="{1C307576-C92D-489A-BD53-268A72A2942E}" type="presOf" srcId="{53224F05-2D05-457A-BC82-0B6CA49836F2}" destId="{8611D413-CCF8-496F-8AA4-042515FA46C6}" srcOrd="1" destOrd="0" presId="urn:microsoft.com/office/officeart/2005/8/layout/vProcess5"/>
    <dgm:cxn modelId="{11180B82-B586-45D2-A1E5-3B6022D82CC0}" type="presOf" srcId="{329990DB-D6DC-440F-8DC8-D988D1D8DCB6}" destId="{15E5F0D0-734C-43CA-865B-19A45E830EA2}" srcOrd="0" destOrd="0" presId="urn:microsoft.com/office/officeart/2005/8/layout/vProcess5"/>
    <dgm:cxn modelId="{F921F638-72E5-4C10-A833-8DA9E07A3A3D}" type="presOf" srcId="{7AA2A25D-8874-4296-8F65-F095F012CA0E}" destId="{B0E92B70-F0BB-4860-93B5-8DE2AED977CD}" srcOrd="0" destOrd="0" presId="urn:microsoft.com/office/officeart/2005/8/layout/vProcess5"/>
    <dgm:cxn modelId="{24C004CA-E1A0-4C84-99F5-1048DF722465}" type="presOf" srcId="{F9ED68C2-534F-42E6-85E6-B43B1ABB9D02}" destId="{74DDCFF7-67F0-47C0-8EA0-674DA9CBD349}" srcOrd="0" destOrd="0" presId="urn:microsoft.com/office/officeart/2005/8/layout/vProcess5"/>
    <dgm:cxn modelId="{B66289AA-BC69-425C-913B-AD9F65817654}" type="presOf" srcId="{53224F05-2D05-457A-BC82-0B6CA49836F2}" destId="{ADBCE192-CCFE-4944-84A6-C20A2FF64EAA}" srcOrd="0" destOrd="0" presId="urn:microsoft.com/office/officeart/2005/8/layout/vProcess5"/>
    <dgm:cxn modelId="{2F4F1204-E0DD-4D5C-A7D6-EBCB60490B6E}" type="presOf" srcId="{F9ED68C2-534F-42E6-85E6-B43B1ABB9D02}" destId="{3705FEF1-EDDF-4865-888E-C45356397DFF}" srcOrd="1" destOrd="0" presId="urn:microsoft.com/office/officeart/2005/8/layout/vProcess5"/>
    <dgm:cxn modelId="{20F03B38-EBDC-4F44-8873-CDBF3AB5FAC0}" srcId="{329990DB-D6DC-440F-8DC8-D988D1D8DCB6}" destId="{53224F05-2D05-457A-BC82-0B6CA49836F2}" srcOrd="0" destOrd="0" parTransId="{0C6B17CF-0EB1-4C7C-AD35-30713F30F53B}" sibTransId="{E8E472C0-F474-41D4-B4EB-66F8C20ACEE7}"/>
    <dgm:cxn modelId="{914224EB-5F0B-44D4-B6F6-FEE7F3CB0A47}" type="presOf" srcId="{8CC04C7A-48A1-4468-B5C9-A9035186F023}" destId="{BDF68453-F5F6-46FF-8769-2FD5914A7976}" srcOrd="0" destOrd="0" presId="urn:microsoft.com/office/officeart/2005/8/layout/vProcess5"/>
    <dgm:cxn modelId="{2DD2DC48-71CB-4ABB-8B60-30A97ABDCAD4}" type="presParOf" srcId="{15E5F0D0-734C-43CA-865B-19A45E830EA2}" destId="{98437AE2-E61B-41D2-9A01-6402221F791E}" srcOrd="0" destOrd="0" presId="urn:microsoft.com/office/officeart/2005/8/layout/vProcess5"/>
    <dgm:cxn modelId="{AC73839A-77AA-4C59-8C93-03C6CD407499}" type="presParOf" srcId="{15E5F0D0-734C-43CA-865B-19A45E830EA2}" destId="{ADBCE192-CCFE-4944-84A6-C20A2FF64EAA}" srcOrd="1" destOrd="0" presId="urn:microsoft.com/office/officeart/2005/8/layout/vProcess5"/>
    <dgm:cxn modelId="{9FC18A3B-B046-4223-B71F-43ABDA6E85D7}" type="presParOf" srcId="{15E5F0D0-734C-43CA-865B-19A45E830EA2}" destId="{74DDCFF7-67F0-47C0-8EA0-674DA9CBD349}" srcOrd="2" destOrd="0" presId="urn:microsoft.com/office/officeart/2005/8/layout/vProcess5"/>
    <dgm:cxn modelId="{C3C8B6CA-5E48-4C09-BB37-F1374C1E89C7}" type="presParOf" srcId="{15E5F0D0-734C-43CA-865B-19A45E830EA2}" destId="{BDF68453-F5F6-46FF-8769-2FD5914A7976}" srcOrd="3" destOrd="0" presId="urn:microsoft.com/office/officeart/2005/8/layout/vProcess5"/>
    <dgm:cxn modelId="{BB511F03-BBAE-48C7-A948-81424D4A657D}" type="presParOf" srcId="{15E5F0D0-734C-43CA-865B-19A45E830EA2}" destId="{0E52A822-33BF-4303-920D-CBE3F8201374}" srcOrd="4" destOrd="0" presId="urn:microsoft.com/office/officeart/2005/8/layout/vProcess5"/>
    <dgm:cxn modelId="{81780696-022E-4532-8DF7-7111DB79835D}" type="presParOf" srcId="{15E5F0D0-734C-43CA-865B-19A45E830EA2}" destId="{B0E92B70-F0BB-4860-93B5-8DE2AED977CD}" srcOrd="5" destOrd="0" presId="urn:microsoft.com/office/officeart/2005/8/layout/vProcess5"/>
    <dgm:cxn modelId="{970F52A3-57B3-465D-BCA8-1EC5423E718F}" type="presParOf" srcId="{15E5F0D0-734C-43CA-865B-19A45E830EA2}" destId="{8611D413-CCF8-496F-8AA4-042515FA46C6}" srcOrd="6" destOrd="0" presId="urn:microsoft.com/office/officeart/2005/8/layout/vProcess5"/>
    <dgm:cxn modelId="{A19313E1-EDEB-4203-BDF4-35EA0F835AD3}" type="presParOf" srcId="{15E5F0D0-734C-43CA-865B-19A45E830EA2}" destId="{3705FEF1-EDDF-4865-888E-C45356397DFF}" srcOrd="7" destOrd="0" presId="urn:microsoft.com/office/officeart/2005/8/layout/vProcess5"/>
    <dgm:cxn modelId="{29A4031E-1BC4-466E-899C-458BC5596FCF}" type="presParOf" srcId="{15E5F0D0-734C-43CA-865B-19A45E830EA2}" destId="{B2371EC3-2C73-4840-8C85-EC8193ADDD3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9F95AAC-91CB-4615-A825-A01CBB25A9A1}"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89856E4E-460E-45B8-8E58-FD59B103E687}">
      <dgm:prSet phldrT="[Text]"/>
      <dgm:spPr/>
      <dgm:t>
        <a:bodyPr/>
        <a:lstStyle/>
        <a:p>
          <a:r>
            <a:rPr lang="en-US" dirty="0"/>
            <a:t> </a:t>
          </a:r>
        </a:p>
      </dgm:t>
    </dgm:pt>
    <dgm:pt modelId="{BB7B3EB2-3F26-4E59-92A3-4FEB355BBBFF}" type="parTrans" cxnId="{A499FB5F-DD51-4DC2-A2E6-629BEE1D9E5C}">
      <dgm:prSet/>
      <dgm:spPr/>
      <dgm:t>
        <a:bodyPr/>
        <a:lstStyle/>
        <a:p>
          <a:endParaRPr lang="en-US"/>
        </a:p>
      </dgm:t>
    </dgm:pt>
    <dgm:pt modelId="{5BDE26E1-DCEC-4CF8-BFDB-570934E607C6}" type="sibTrans" cxnId="{A499FB5F-DD51-4DC2-A2E6-629BEE1D9E5C}">
      <dgm:prSet/>
      <dgm:spPr/>
      <dgm:t>
        <a:bodyPr/>
        <a:lstStyle/>
        <a:p>
          <a:endParaRPr lang="en-US"/>
        </a:p>
      </dgm:t>
    </dgm:pt>
    <dgm:pt modelId="{113418B0-0FCE-4C5D-85AB-CD3EAA612991}">
      <dgm:prSet phldrT="[Text]"/>
      <dgm:spPr/>
      <dgm:t>
        <a:bodyPr/>
        <a:lstStyle/>
        <a:p>
          <a:r>
            <a:rPr lang="en-US" dirty="0"/>
            <a:t> </a:t>
          </a:r>
        </a:p>
      </dgm:t>
    </dgm:pt>
    <dgm:pt modelId="{276AA553-219E-4263-B761-660657EF8DD7}" type="parTrans" cxnId="{25DF99CD-950E-489A-BA37-7A85AC6572F5}">
      <dgm:prSet/>
      <dgm:spPr/>
      <dgm:t>
        <a:bodyPr/>
        <a:lstStyle/>
        <a:p>
          <a:endParaRPr lang="en-US"/>
        </a:p>
      </dgm:t>
    </dgm:pt>
    <dgm:pt modelId="{5CD0FD9A-B412-4638-B925-C48C107AD0C0}" type="sibTrans" cxnId="{25DF99CD-950E-489A-BA37-7A85AC6572F5}">
      <dgm:prSet/>
      <dgm:spPr/>
      <dgm:t>
        <a:bodyPr/>
        <a:lstStyle/>
        <a:p>
          <a:endParaRPr lang="en-US"/>
        </a:p>
      </dgm:t>
    </dgm:pt>
    <dgm:pt modelId="{DA25734F-948D-436D-A601-C4F4C8DAB43A}">
      <dgm:prSet phldrT="[Text]"/>
      <dgm:spPr/>
      <dgm:t>
        <a:bodyPr/>
        <a:lstStyle/>
        <a:p>
          <a:r>
            <a:rPr lang="en-US" dirty="0"/>
            <a:t> </a:t>
          </a:r>
        </a:p>
      </dgm:t>
    </dgm:pt>
    <dgm:pt modelId="{D3423049-F7D1-41A9-B865-8E191DBAAF9D}" type="parTrans" cxnId="{4AA50B86-8E65-4C3E-9134-27B19E1BA79E}">
      <dgm:prSet/>
      <dgm:spPr/>
      <dgm:t>
        <a:bodyPr/>
        <a:lstStyle/>
        <a:p>
          <a:endParaRPr lang="en-US"/>
        </a:p>
      </dgm:t>
    </dgm:pt>
    <dgm:pt modelId="{1D92A28C-0550-4740-BECA-B2BF65FA5015}" type="sibTrans" cxnId="{4AA50B86-8E65-4C3E-9134-27B19E1BA79E}">
      <dgm:prSet/>
      <dgm:spPr/>
      <dgm:t>
        <a:bodyPr/>
        <a:lstStyle/>
        <a:p>
          <a:endParaRPr lang="en-US"/>
        </a:p>
      </dgm:t>
    </dgm:pt>
    <dgm:pt modelId="{70DFBD73-B374-448E-A0AD-7817A38DCFBA}">
      <dgm:prSet phldrT="[Text]"/>
      <dgm:spPr/>
      <dgm:t>
        <a:bodyPr/>
        <a:lstStyle/>
        <a:p>
          <a:r>
            <a:rPr lang="en-US" dirty="0"/>
            <a:t>Include all benefits</a:t>
          </a:r>
        </a:p>
      </dgm:t>
    </dgm:pt>
    <dgm:pt modelId="{B08B211F-413A-43C7-AB9A-478537F5F9FA}" type="parTrans" cxnId="{82AA8884-EB1B-400D-9800-A429E54DA7E6}">
      <dgm:prSet/>
      <dgm:spPr/>
    </dgm:pt>
    <dgm:pt modelId="{2AE83F96-6637-411A-BB6C-C19ED750BBD5}" type="sibTrans" cxnId="{82AA8884-EB1B-400D-9800-A429E54DA7E6}">
      <dgm:prSet/>
      <dgm:spPr/>
    </dgm:pt>
    <dgm:pt modelId="{8843A6FB-BCBB-45ED-AB34-CD2D7055293C}">
      <dgm:prSet phldrT="[Text]"/>
      <dgm:spPr/>
      <dgm:t>
        <a:bodyPr/>
        <a:lstStyle/>
        <a:p>
          <a:r>
            <a:rPr lang="en-US" dirty="0"/>
            <a:t>Include all costs</a:t>
          </a:r>
        </a:p>
      </dgm:t>
    </dgm:pt>
    <dgm:pt modelId="{E6F5E6D0-1E70-4D6C-9CB0-51A5ECF8171C}" type="parTrans" cxnId="{CD4419DE-BFB8-497D-ADA1-2056EE25D5A2}">
      <dgm:prSet/>
      <dgm:spPr/>
    </dgm:pt>
    <dgm:pt modelId="{E7DFDDFB-E27F-4C3E-8327-B1FF42384A96}" type="sibTrans" cxnId="{CD4419DE-BFB8-497D-ADA1-2056EE25D5A2}">
      <dgm:prSet/>
      <dgm:spPr/>
    </dgm:pt>
    <dgm:pt modelId="{FFA78A97-1D68-449B-80AC-CFE2B083BA17}">
      <dgm:prSet phldrT="[Text]"/>
      <dgm:spPr/>
      <dgm:t>
        <a:bodyPr/>
        <a:lstStyle/>
        <a:p>
          <a:r>
            <a:rPr lang="en-US" dirty="0"/>
            <a:t>Uncover hidden costs and benefits</a:t>
          </a:r>
        </a:p>
      </dgm:t>
    </dgm:pt>
    <dgm:pt modelId="{9BEE1848-0503-4A47-9397-17F7B0E93991}" type="parTrans" cxnId="{A3B253EF-BD37-4663-8113-5A7C6BFFB207}">
      <dgm:prSet/>
      <dgm:spPr/>
    </dgm:pt>
    <dgm:pt modelId="{501DF66D-9566-4689-85ED-B112BB53A46E}" type="sibTrans" cxnId="{A3B253EF-BD37-4663-8113-5A7C6BFFB207}">
      <dgm:prSet/>
      <dgm:spPr/>
    </dgm:pt>
    <dgm:pt modelId="{B0EC3EC1-915D-4278-81C1-57DD73F4D442}" type="pres">
      <dgm:prSet presAssocID="{29F95AAC-91CB-4615-A825-A01CBB25A9A1}" presName="linearFlow" presStyleCnt="0">
        <dgm:presLayoutVars>
          <dgm:dir/>
          <dgm:animLvl val="lvl"/>
          <dgm:resizeHandles val="exact"/>
        </dgm:presLayoutVars>
      </dgm:prSet>
      <dgm:spPr/>
    </dgm:pt>
    <dgm:pt modelId="{2BC4C42C-D504-4B12-A80B-4116ED363BCD}" type="pres">
      <dgm:prSet presAssocID="{89856E4E-460E-45B8-8E58-FD59B103E687}" presName="composite" presStyleCnt="0"/>
      <dgm:spPr/>
    </dgm:pt>
    <dgm:pt modelId="{03C72489-952F-47B1-9688-830CF279F13C}" type="pres">
      <dgm:prSet presAssocID="{89856E4E-460E-45B8-8E58-FD59B103E687}" presName="parentText" presStyleLbl="alignNode1" presStyleIdx="0" presStyleCnt="3">
        <dgm:presLayoutVars>
          <dgm:chMax val="1"/>
          <dgm:bulletEnabled val="1"/>
        </dgm:presLayoutVars>
      </dgm:prSet>
      <dgm:spPr/>
    </dgm:pt>
    <dgm:pt modelId="{2FD2775E-A101-4E8A-960F-94D33F042D37}" type="pres">
      <dgm:prSet presAssocID="{89856E4E-460E-45B8-8E58-FD59B103E687}" presName="descendantText" presStyleLbl="alignAcc1" presStyleIdx="0" presStyleCnt="3">
        <dgm:presLayoutVars>
          <dgm:bulletEnabled val="1"/>
        </dgm:presLayoutVars>
      </dgm:prSet>
      <dgm:spPr/>
    </dgm:pt>
    <dgm:pt modelId="{E0853D7F-D295-4453-B5D1-0420435944ED}" type="pres">
      <dgm:prSet presAssocID="{5BDE26E1-DCEC-4CF8-BFDB-570934E607C6}" presName="sp" presStyleCnt="0"/>
      <dgm:spPr/>
    </dgm:pt>
    <dgm:pt modelId="{C3939404-F0C3-4892-A2A3-766CDF6D6364}" type="pres">
      <dgm:prSet presAssocID="{113418B0-0FCE-4C5D-85AB-CD3EAA612991}" presName="composite" presStyleCnt="0"/>
      <dgm:spPr/>
    </dgm:pt>
    <dgm:pt modelId="{54B2AD7A-DDC5-4515-9311-2ECE3316E42F}" type="pres">
      <dgm:prSet presAssocID="{113418B0-0FCE-4C5D-85AB-CD3EAA612991}" presName="parentText" presStyleLbl="alignNode1" presStyleIdx="1" presStyleCnt="3">
        <dgm:presLayoutVars>
          <dgm:chMax val="1"/>
          <dgm:bulletEnabled val="1"/>
        </dgm:presLayoutVars>
      </dgm:prSet>
      <dgm:spPr/>
    </dgm:pt>
    <dgm:pt modelId="{5F0BE572-BEE3-4A7D-A34B-7E4DAA566CC2}" type="pres">
      <dgm:prSet presAssocID="{113418B0-0FCE-4C5D-85AB-CD3EAA612991}" presName="descendantText" presStyleLbl="alignAcc1" presStyleIdx="1" presStyleCnt="3">
        <dgm:presLayoutVars>
          <dgm:bulletEnabled val="1"/>
        </dgm:presLayoutVars>
      </dgm:prSet>
      <dgm:spPr/>
    </dgm:pt>
    <dgm:pt modelId="{BB3AD034-3503-40FF-BF93-F703528E6D74}" type="pres">
      <dgm:prSet presAssocID="{5CD0FD9A-B412-4638-B925-C48C107AD0C0}" presName="sp" presStyleCnt="0"/>
      <dgm:spPr/>
    </dgm:pt>
    <dgm:pt modelId="{161E1A64-3FF2-4B02-924F-88879FE9E598}" type="pres">
      <dgm:prSet presAssocID="{DA25734F-948D-436D-A601-C4F4C8DAB43A}" presName="composite" presStyleCnt="0"/>
      <dgm:spPr/>
    </dgm:pt>
    <dgm:pt modelId="{30EF3677-E949-45E9-8DC8-53C3D1354C02}" type="pres">
      <dgm:prSet presAssocID="{DA25734F-948D-436D-A601-C4F4C8DAB43A}" presName="parentText" presStyleLbl="alignNode1" presStyleIdx="2" presStyleCnt="3">
        <dgm:presLayoutVars>
          <dgm:chMax val="1"/>
          <dgm:bulletEnabled val="1"/>
        </dgm:presLayoutVars>
      </dgm:prSet>
      <dgm:spPr/>
    </dgm:pt>
    <dgm:pt modelId="{EF2C0F44-25D0-47A2-B5EF-B6F7BB8DFBC0}" type="pres">
      <dgm:prSet presAssocID="{DA25734F-948D-436D-A601-C4F4C8DAB43A}" presName="descendantText" presStyleLbl="alignAcc1" presStyleIdx="2" presStyleCnt="3">
        <dgm:presLayoutVars>
          <dgm:bulletEnabled val="1"/>
        </dgm:presLayoutVars>
      </dgm:prSet>
      <dgm:spPr/>
    </dgm:pt>
  </dgm:ptLst>
  <dgm:cxnLst>
    <dgm:cxn modelId="{D5C996AB-0422-4DCE-8258-EECC08503544}" type="presOf" srcId="{8843A6FB-BCBB-45ED-AB34-CD2D7055293C}" destId="{5F0BE572-BEE3-4A7D-A34B-7E4DAA566CC2}" srcOrd="0" destOrd="0" presId="urn:microsoft.com/office/officeart/2005/8/layout/chevron2"/>
    <dgm:cxn modelId="{8A14C731-61DD-4DBA-B1F0-1259C9C487FB}" type="presOf" srcId="{113418B0-0FCE-4C5D-85AB-CD3EAA612991}" destId="{54B2AD7A-DDC5-4515-9311-2ECE3316E42F}" srcOrd="0" destOrd="0" presId="urn:microsoft.com/office/officeart/2005/8/layout/chevron2"/>
    <dgm:cxn modelId="{4AA50B86-8E65-4C3E-9134-27B19E1BA79E}" srcId="{29F95AAC-91CB-4615-A825-A01CBB25A9A1}" destId="{DA25734F-948D-436D-A601-C4F4C8DAB43A}" srcOrd="2" destOrd="0" parTransId="{D3423049-F7D1-41A9-B865-8E191DBAAF9D}" sibTransId="{1D92A28C-0550-4740-BECA-B2BF65FA5015}"/>
    <dgm:cxn modelId="{CD4419DE-BFB8-497D-ADA1-2056EE25D5A2}" srcId="{113418B0-0FCE-4C5D-85AB-CD3EAA612991}" destId="{8843A6FB-BCBB-45ED-AB34-CD2D7055293C}" srcOrd="0" destOrd="0" parTransId="{E6F5E6D0-1E70-4D6C-9CB0-51A5ECF8171C}" sibTransId="{E7DFDDFB-E27F-4C3E-8327-B1FF42384A96}"/>
    <dgm:cxn modelId="{A499FB5F-DD51-4DC2-A2E6-629BEE1D9E5C}" srcId="{29F95AAC-91CB-4615-A825-A01CBB25A9A1}" destId="{89856E4E-460E-45B8-8E58-FD59B103E687}" srcOrd="0" destOrd="0" parTransId="{BB7B3EB2-3F26-4E59-92A3-4FEB355BBBFF}" sibTransId="{5BDE26E1-DCEC-4CF8-BFDB-570934E607C6}"/>
    <dgm:cxn modelId="{C39CED03-8485-45AC-BDC7-EE7075E5AE10}" type="presOf" srcId="{70DFBD73-B374-448E-A0AD-7817A38DCFBA}" destId="{2FD2775E-A101-4E8A-960F-94D33F042D37}" srcOrd="0" destOrd="0" presId="urn:microsoft.com/office/officeart/2005/8/layout/chevron2"/>
    <dgm:cxn modelId="{82AA8884-EB1B-400D-9800-A429E54DA7E6}" srcId="{89856E4E-460E-45B8-8E58-FD59B103E687}" destId="{70DFBD73-B374-448E-A0AD-7817A38DCFBA}" srcOrd="0" destOrd="0" parTransId="{B08B211F-413A-43C7-AB9A-478537F5F9FA}" sibTransId="{2AE83F96-6637-411A-BB6C-C19ED750BBD5}"/>
    <dgm:cxn modelId="{7F81C159-2572-4C3C-ADF4-C7029AE068FD}" type="presOf" srcId="{DA25734F-948D-436D-A601-C4F4C8DAB43A}" destId="{30EF3677-E949-45E9-8DC8-53C3D1354C02}" srcOrd="0" destOrd="0" presId="urn:microsoft.com/office/officeart/2005/8/layout/chevron2"/>
    <dgm:cxn modelId="{86A9B5DC-2656-4D56-9D24-EA39E652DD77}" type="presOf" srcId="{29F95AAC-91CB-4615-A825-A01CBB25A9A1}" destId="{B0EC3EC1-915D-4278-81C1-57DD73F4D442}" srcOrd="0" destOrd="0" presId="urn:microsoft.com/office/officeart/2005/8/layout/chevron2"/>
    <dgm:cxn modelId="{25DF99CD-950E-489A-BA37-7A85AC6572F5}" srcId="{29F95AAC-91CB-4615-A825-A01CBB25A9A1}" destId="{113418B0-0FCE-4C5D-85AB-CD3EAA612991}" srcOrd="1" destOrd="0" parTransId="{276AA553-219E-4263-B761-660657EF8DD7}" sibTransId="{5CD0FD9A-B412-4638-B925-C48C107AD0C0}"/>
    <dgm:cxn modelId="{1B8B1C2B-84FB-4B51-87ED-C1A1F1AE70EF}" type="presOf" srcId="{89856E4E-460E-45B8-8E58-FD59B103E687}" destId="{03C72489-952F-47B1-9688-830CF279F13C}" srcOrd="0" destOrd="0" presId="urn:microsoft.com/office/officeart/2005/8/layout/chevron2"/>
    <dgm:cxn modelId="{FA09F77B-7C03-4FA8-A27A-0F55387F4FB8}" type="presOf" srcId="{FFA78A97-1D68-449B-80AC-CFE2B083BA17}" destId="{EF2C0F44-25D0-47A2-B5EF-B6F7BB8DFBC0}" srcOrd="0" destOrd="0" presId="urn:microsoft.com/office/officeart/2005/8/layout/chevron2"/>
    <dgm:cxn modelId="{A3B253EF-BD37-4663-8113-5A7C6BFFB207}" srcId="{DA25734F-948D-436D-A601-C4F4C8DAB43A}" destId="{FFA78A97-1D68-449B-80AC-CFE2B083BA17}" srcOrd="0" destOrd="0" parTransId="{9BEE1848-0503-4A47-9397-17F7B0E93991}" sibTransId="{501DF66D-9566-4689-85ED-B112BB53A46E}"/>
    <dgm:cxn modelId="{FD2915B2-8A70-438B-91B1-9CA5A3F0E37B}" type="presParOf" srcId="{B0EC3EC1-915D-4278-81C1-57DD73F4D442}" destId="{2BC4C42C-D504-4B12-A80B-4116ED363BCD}" srcOrd="0" destOrd="0" presId="urn:microsoft.com/office/officeart/2005/8/layout/chevron2"/>
    <dgm:cxn modelId="{DD78E585-073E-4C81-AB74-73B0462571C2}" type="presParOf" srcId="{2BC4C42C-D504-4B12-A80B-4116ED363BCD}" destId="{03C72489-952F-47B1-9688-830CF279F13C}" srcOrd="0" destOrd="0" presId="urn:microsoft.com/office/officeart/2005/8/layout/chevron2"/>
    <dgm:cxn modelId="{A14DEFBE-0B50-4E41-B56A-0A348052822F}" type="presParOf" srcId="{2BC4C42C-D504-4B12-A80B-4116ED363BCD}" destId="{2FD2775E-A101-4E8A-960F-94D33F042D37}" srcOrd="1" destOrd="0" presId="urn:microsoft.com/office/officeart/2005/8/layout/chevron2"/>
    <dgm:cxn modelId="{142D6BD2-34BC-468C-ADF4-23282BE385C9}" type="presParOf" srcId="{B0EC3EC1-915D-4278-81C1-57DD73F4D442}" destId="{E0853D7F-D295-4453-B5D1-0420435944ED}" srcOrd="1" destOrd="0" presId="urn:microsoft.com/office/officeart/2005/8/layout/chevron2"/>
    <dgm:cxn modelId="{34978184-A710-4ECA-ACEA-331B893781BF}" type="presParOf" srcId="{B0EC3EC1-915D-4278-81C1-57DD73F4D442}" destId="{C3939404-F0C3-4892-A2A3-766CDF6D6364}" srcOrd="2" destOrd="0" presId="urn:microsoft.com/office/officeart/2005/8/layout/chevron2"/>
    <dgm:cxn modelId="{53798AE1-47F6-4ED2-95D4-626B53B41A2E}" type="presParOf" srcId="{C3939404-F0C3-4892-A2A3-766CDF6D6364}" destId="{54B2AD7A-DDC5-4515-9311-2ECE3316E42F}" srcOrd="0" destOrd="0" presId="urn:microsoft.com/office/officeart/2005/8/layout/chevron2"/>
    <dgm:cxn modelId="{311AB2E2-2909-4639-AC1B-8B8E284CF1B8}" type="presParOf" srcId="{C3939404-F0C3-4892-A2A3-766CDF6D6364}" destId="{5F0BE572-BEE3-4A7D-A34B-7E4DAA566CC2}" srcOrd="1" destOrd="0" presId="urn:microsoft.com/office/officeart/2005/8/layout/chevron2"/>
    <dgm:cxn modelId="{357CEF82-3E42-48E3-9129-C8B9764A7B4C}" type="presParOf" srcId="{B0EC3EC1-915D-4278-81C1-57DD73F4D442}" destId="{BB3AD034-3503-40FF-BF93-F703528E6D74}" srcOrd="3" destOrd="0" presId="urn:microsoft.com/office/officeart/2005/8/layout/chevron2"/>
    <dgm:cxn modelId="{22F3B80A-3166-467F-9111-C7FE39A77FF1}" type="presParOf" srcId="{B0EC3EC1-915D-4278-81C1-57DD73F4D442}" destId="{161E1A64-3FF2-4B02-924F-88879FE9E598}" srcOrd="4" destOrd="0" presId="urn:microsoft.com/office/officeart/2005/8/layout/chevron2"/>
    <dgm:cxn modelId="{6111FF1E-8B3C-4271-9BA9-FE22F28D8B7A}" type="presParOf" srcId="{161E1A64-3FF2-4B02-924F-88879FE9E598}" destId="{30EF3677-E949-45E9-8DC8-53C3D1354C02}" srcOrd="0" destOrd="0" presId="urn:microsoft.com/office/officeart/2005/8/layout/chevron2"/>
    <dgm:cxn modelId="{4223AA4F-4675-4ABE-B2D8-B8094D9F8B5C}" type="presParOf" srcId="{161E1A64-3FF2-4B02-924F-88879FE9E598}" destId="{EF2C0F44-25D0-47A2-B5EF-B6F7BB8DFBC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863807-EA95-4FB3-8D01-A7D75A6DDAF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762E7ED-7C73-4C4C-A591-A4C2B542A751}">
      <dgm:prSet phldrT="[Text]"/>
      <dgm:spPr/>
      <dgm:t>
        <a:bodyPr/>
        <a:lstStyle/>
        <a:p>
          <a:r>
            <a:rPr lang="en-US" dirty="0"/>
            <a:t>Structured approach</a:t>
          </a:r>
        </a:p>
      </dgm:t>
    </dgm:pt>
    <dgm:pt modelId="{787AFEB2-2C64-4BD7-8C49-FEADF2CD9129}" type="parTrans" cxnId="{664B8F70-AF44-4CF7-9CF9-27F4B3C906E0}">
      <dgm:prSet/>
      <dgm:spPr/>
      <dgm:t>
        <a:bodyPr/>
        <a:lstStyle/>
        <a:p>
          <a:endParaRPr lang="en-US"/>
        </a:p>
      </dgm:t>
    </dgm:pt>
    <dgm:pt modelId="{6765A15E-2924-453A-A7F8-958EB91873FC}" type="sibTrans" cxnId="{664B8F70-AF44-4CF7-9CF9-27F4B3C906E0}">
      <dgm:prSet/>
      <dgm:spPr/>
      <dgm:t>
        <a:bodyPr/>
        <a:lstStyle/>
        <a:p>
          <a:endParaRPr lang="en-US"/>
        </a:p>
      </dgm:t>
    </dgm:pt>
    <dgm:pt modelId="{502EEAB0-1F2E-44F7-A3A2-9AAF8840CBF7}">
      <dgm:prSet phldrT="[Text]"/>
      <dgm:spPr/>
      <dgm:t>
        <a:bodyPr/>
        <a:lstStyle/>
        <a:p>
          <a:r>
            <a:rPr lang="en-US" dirty="0"/>
            <a:t>Innovative solutions</a:t>
          </a:r>
        </a:p>
      </dgm:t>
    </dgm:pt>
    <dgm:pt modelId="{EF6FBC74-3F11-47AD-A69D-CE6CC8CD839E}" type="parTrans" cxnId="{140F6D91-87A6-46AB-99A7-1FFAC3BA8464}">
      <dgm:prSet/>
      <dgm:spPr/>
      <dgm:t>
        <a:bodyPr/>
        <a:lstStyle/>
        <a:p>
          <a:endParaRPr lang="en-US"/>
        </a:p>
      </dgm:t>
    </dgm:pt>
    <dgm:pt modelId="{D105EB35-7F74-475D-B875-EC45D7A10A89}" type="sibTrans" cxnId="{140F6D91-87A6-46AB-99A7-1FFAC3BA8464}">
      <dgm:prSet/>
      <dgm:spPr/>
      <dgm:t>
        <a:bodyPr/>
        <a:lstStyle/>
        <a:p>
          <a:endParaRPr lang="en-US"/>
        </a:p>
      </dgm:t>
    </dgm:pt>
    <dgm:pt modelId="{587FF0F0-AC8D-4A3B-B620-995FD60C19D3}">
      <dgm:prSet phldrT="[Text]"/>
      <dgm:spPr/>
      <dgm:t>
        <a:bodyPr/>
        <a:lstStyle/>
        <a:p>
          <a:r>
            <a:rPr lang="en-US" dirty="0"/>
            <a:t>Improve a situation</a:t>
          </a:r>
        </a:p>
      </dgm:t>
    </dgm:pt>
    <dgm:pt modelId="{155EF39C-E47C-4822-A644-A98B1A5D414D}" type="parTrans" cxnId="{C16120DE-D30C-4113-8BCF-734561721F15}">
      <dgm:prSet/>
      <dgm:spPr/>
      <dgm:t>
        <a:bodyPr/>
        <a:lstStyle/>
        <a:p>
          <a:endParaRPr lang="en-US"/>
        </a:p>
      </dgm:t>
    </dgm:pt>
    <dgm:pt modelId="{C3A47F44-16C6-4A0C-9E7A-00012CAA4FFC}" type="sibTrans" cxnId="{C16120DE-D30C-4113-8BCF-734561721F15}">
      <dgm:prSet/>
      <dgm:spPr/>
      <dgm:t>
        <a:bodyPr/>
        <a:lstStyle/>
        <a:p>
          <a:endParaRPr lang="en-US"/>
        </a:p>
      </dgm:t>
    </dgm:pt>
    <dgm:pt modelId="{F50BF665-262D-48E7-B62D-7F1CF9259F0D}" type="pres">
      <dgm:prSet presAssocID="{90863807-EA95-4FB3-8D01-A7D75A6DDAF4}" presName="Name0" presStyleCnt="0">
        <dgm:presLayoutVars>
          <dgm:chMax val="7"/>
          <dgm:chPref val="7"/>
          <dgm:dir/>
        </dgm:presLayoutVars>
      </dgm:prSet>
      <dgm:spPr/>
    </dgm:pt>
    <dgm:pt modelId="{827F4911-0B79-4352-B2BC-3B90B1BC0AB1}" type="pres">
      <dgm:prSet presAssocID="{90863807-EA95-4FB3-8D01-A7D75A6DDAF4}" presName="Name1" presStyleCnt="0"/>
      <dgm:spPr/>
    </dgm:pt>
    <dgm:pt modelId="{1D96413E-E2D4-45B5-BC3E-2C49D58216A3}" type="pres">
      <dgm:prSet presAssocID="{90863807-EA95-4FB3-8D01-A7D75A6DDAF4}" presName="cycle" presStyleCnt="0"/>
      <dgm:spPr/>
    </dgm:pt>
    <dgm:pt modelId="{486DBF43-9C98-4668-BCD1-642AC501803A}" type="pres">
      <dgm:prSet presAssocID="{90863807-EA95-4FB3-8D01-A7D75A6DDAF4}" presName="srcNode" presStyleLbl="node1" presStyleIdx="0" presStyleCnt="3"/>
      <dgm:spPr/>
    </dgm:pt>
    <dgm:pt modelId="{02844C13-878F-47B6-A8D9-48BD5B0C6ABA}" type="pres">
      <dgm:prSet presAssocID="{90863807-EA95-4FB3-8D01-A7D75A6DDAF4}" presName="conn" presStyleLbl="parChTrans1D2" presStyleIdx="0" presStyleCnt="1"/>
      <dgm:spPr/>
    </dgm:pt>
    <dgm:pt modelId="{CF4BFCA3-4115-4303-B6FF-2B780BD5FC7B}" type="pres">
      <dgm:prSet presAssocID="{90863807-EA95-4FB3-8D01-A7D75A6DDAF4}" presName="extraNode" presStyleLbl="node1" presStyleIdx="0" presStyleCnt="3"/>
      <dgm:spPr/>
    </dgm:pt>
    <dgm:pt modelId="{8FB3B782-5D86-41CF-B9EE-98C02C9876FA}" type="pres">
      <dgm:prSet presAssocID="{90863807-EA95-4FB3-8D01-A7D75A6DDAF4}" presName="dstNode" presStyleLbl="node1" presStyleIdx="0" presStyleCnt="3"/>
      <dgm:spPr/>
    </dgm:pt>
    <dgm:pt modelId="{6459F4BE-EA8B-47D2-BA82-3E022EC3A30B}" type="pres">
      <dgm:prSet presAssocID="{7762E7ED-7C73-4C4C-A591-A4C2B542A751}" presName="text_1" presStyleLbl="node1" presStyleIdx="0" presStyleCnt="3">
        <dgm:presLayoutVars>
          <dgm:bulletEnabled val="1"/>
        </dgm:presLayoutVars>
      </dgm:prSet>
      <dgm:spPr/>
    </dgm:pt>
    <dgm:pt modelId="{1CC60FB9-A80C-4EC0-A50D-C0D0BEBF5BAE}" type="pres">
      <dgm:prSet presAssocID="{7762E7ED-7C73-4C4C-A591-A4C2B542A751}" presName="accent_1" presStyleCnt="0"/>
      <dgm:spPr/>
    </dgm:pt>
    <dgm:pt modelId="{1A8B9958-C20F-45F4-922F-2E7F5D075D8C}" type="pres">
      <dgm:prSet presAssocID="{7762E7ED-7C73-4C4C-A591-A4C2B542A751}" presName="accentRepeatNode" presStyleLbl="solidFgAcc1" presStyleIdx="0" presStyleCnt="3"/>
      <dgm:spPr/>
    </dgm:pt>
    <dgm:pt modelId="{DDD04FF6-F2A7-4D35-9D2D-092B6582348F}" type="pres">
      <dgm:prSet presAssocID="{502EEAB0-1F2E-44F7-A3A2-9AAF8840CBF7}" presName="text_2" presStyleLbl="node1" presStyleIdx="1" presStyleCnt="3">
        <dgm:presLayoutVars>
          <dgm:bulletEnabled val="1"/>
        </dgm:presLayoutVars>
      </dgm:prSet>
      <dgm:spPr/>
    </dgm:pt>
    <dgm:pt modelId="{6C8E1EBA-A323-450B-A2BE-C11EF9DBA6AC}" type="pres">
      <dgm:prSet presAssocID="{502EEAB0-1F2E-44F7-A3A2-9AAF8840CBF7}" presName="accent_2" presStyleCnt="0"/>
      <dgm:spPr/>
    </dgm:pt>
    <dgm:pt modelId="{D08DD448-4172-4B12-B7B9-C4BDFD89B21E}" type="pres">
      <dgm:prSet presAssocID="{502EEAB0-1F2E-44F7-A3A2-9AAF8840CBF7}" presName="accentRepeatNode" presStyleLbl="solidFgAcc1" presStyleIdx="1" presStyleCnt="3"/>
      <dgm:spPr/>
    </dgm:pt>
    <dgm:pt modelId="{287BEDE8-7AFD-4ABD-9FB8-5C5963AF6F40}" type="pres">
      <dgm:prSet presAssocID="{587FF0F0-AC8D-4A3B-B620-995FD60C19D3}" presName="text_3" presStyleLbl="node1" presStyleIdx="2" presStyleCnt="3">
        <dgm:presLayoutVars>
          <dgm:bulletEnabled val="1"/>
        </dgm:presLayoutVars>
      </dgm:prSet>
      <dgm:spPr/>
    </dgm:pt>
    <dgm:pt modelId="{0C72FF5F-82C0-40AF-B2A0-5226D961B98D}" type="pres">
      <dgm:prSet presAssocID="{587FF0F0-AC8D-4A3B-B620-995FD60C19D3}" presName="accent_3" presStyleCnt="0"/>
      <dgm:spPr/>
    </dgm:pt>
    <dgm:pt modelId="{DE7C0930-78E7-4293-8454-D9220FED4E7D}" type="pres">
      <dgm:prSet presAssocID="{587FF0F0-AC8D-4A3B-B620-995FD60C19D3}" presName="accentRepeatNode" presStyleLbl="solidFgAcc1" presStyleIdx="2" presStyleCnt="3"/>
      <dgm:spPr/>
    </dgm:pt>
  </dgm:ptLst>
  <dgm:cxnLst>
    <dgm:cxn modelId="{972A5B18-686C-4BF5-A63E-9E39E5E6ACEE}" type="presOf" srcId="{7762E7ED-7C73-4C4C-A591-A4C2B542A751}" destId="{6459F4BE-EA8B-47D2-BA82-3E022EC3A30B}" srcOrd="0" destOrd="0" presId="urn:microsoft.com/office/officeart/2008/layout/VerticalCurvedList"/>
    <dgm:cxn modelId="{3DC091EA-0F1A-4B28-B77F-5941183E5546}" type="presOf" srcId="{502EEAB0-1F2E-44F7-A3A2-9AAF8840CBF7}" destId="{DDD04FF6-F2A7-4D35-9D2D-092B6582348F}" srcOrd="0" destOrd="0" presId="urn:microsoft.com/office/officeart/2008/layout/VerticalCurvedList"/>
    <dgm:cxn modelId="{35D8F467-2538-4F40-B294-1E95AF5CD122}" type="presOf" srcId="{90863807-EA95-4FB3-8D01-A7D75A6DDAF4}" destId="{F50BF665-262D-48E7-B62D-7F1CF9259F0D}" srcOrd="0" destOrd="0" presId="urn:microsoft.com/office/officeart/2008/layout/VerticalCurvedList"/>
    <dgm:cxn modelId="{5EBAB8B1-F436-44E0-AAA6-912785C33753}" type="presOf" srcId="{6765A15E-2924-453A-A7F8-958EB91873FC}" destId="{02844C13-878F-47B6-A8D9-48BD5B0C6ABA}" srcOrd="0" destOrd="0" presId="urn:microsoft.com/office/officeart/2008/layout/VerticalCurvedList"/>
    <dgm:cxn modelId="{75B86DC1-DA2D-425A-B8A2-E4C7C1427D98}" type="presOf" srcId="{587FF0F0-AC8D-4A3B-B620-995FD60C19D3}" destId="{287BEDE8-7AFD-4ABD-9FB8-5C5963AF6F40}" srcOrd="0" destOrd="0" presId="urn:microsoft.com/office/officeart/2008/layout/VerticalCurvedList"/>
    <dgm:cxn modelId="{C16120DE-D30C-4113-8BCF-734561721F15}" srcId="{90863807-EA95-4FB3-8D01-A7D75A6DDAF4}" destId="{587FF0F0-AC8D-4A3B-B620-995FD60C19D3}" srcOrd="2" destOrd="0" parTransId="{155EF39C-E47C-4822-A644-A98B1A5D414D}" sibTransId="{C3A47F44-16C6-4A0C-9E7A-00012CAA4FFC}"/>
    <dgm:cxn modelId="{664B8F70-AF44-4CF7-9CF9-27F4B3C906E0}" srcId="{90863807-EA95-4FB3-8D01-A7D75A6DDAF4}" destId="{7762E7ED-7C73-4C4C-A591-A4C2B542A751}" srcOrd="0" destOrd="0" parTransId="{787AFEB2-2C64-4BD7-8C49-FEADF2CD9129}" sibTransId="{6765A15E-2924-453A-A7F8-958EB91873FC}"/>
    <dgm:cxn modelId="{140F6D91-87A6-46AB-99A7-1FFAC3BA8464}" srcId="{90863807-EA95-4FB3-8D01-A7D75A6DDAF4}" destId="{502EEAB0-1F2E-44F7-A3A2-9AAF8840CBF7}" srcOrd="1" destOrd="0" parTransId="{EF6FBC74-3F11-47AD-A69D-CE6CC8CD839E}" sibTransId="{D105EB35-7F74-475D-B875-EC45D7A10A89}"/>
    <dgm:cxn modelId="{44E8C89C-DF55-4E8B-A9B7-DBB0A614EC08}" type="presParOf" srcId="{F50BF665-262D-48E7-B62D-7F1CF9259F0D}" destId="{827F4911-0B79-4352-B2BC-3B90B1BC0AB1}" srcOrd="0" destOrd="0" presId="urn:microsoft.com/office/officeart/2008/layout/VerticalCurvedList"/>
    <dgm:cxn modelId="{8ABA9332-85B2-4E36-B624-07588E89880F}" type="presParOf" srcId="{827F4911-0B79-4352-B2BC-3B90B1BC0AB1}" destId="{1D96413E-E2D4-45B5-BC3E-2C49D58216A3}" srcOrd="0" destOrd="0" presId="urn:microsoft.com/office/officeart/2008/layout/VerticalCurvedList"/>
    <dgm:cxn modelId="{6101E8F1-250B-472C-B6C0-DFD2BC66AB58}" type="presParOf" srcId="{1D96413E-E2D4-45B5-BC3E-2C49D58216A3}" destId="{486DBF43-9C98-4668-BCD1-642AC501803A}" srcOrd="0" destOrd="0" presId="urn:microsoft.com/office/officeart/2008/layout/VerticalCurvedList"/>
    <dgm:cxn modelId="{EF271CC9-8E9E-4C39-A9D1-5C5CCD561763}" type="presParOf" srcId="{1D96413E-E2D4-45B5-BC3E-2C49D58216A3}" destId="{02844C13-878F-47B6-A8D9-48BD5B0C6ABA}" srcOrd="1" destOrd="0" presId="urn:microsoft.com/office/officeart/2008/layout/VerticalCurvedList"/>
    <dgm:cxn modelId="{6BD68208-AAFC-40F3-AA21-BD7321C73886}" type="presParOf" srcId="{1D96413E-E2D4-45B5-BC3E-2C49D58216A3}" destId="{CF4BFCA3-4115-4303-B6FF-2B780BD5FC7B}" srcOrd="2" destOrd="0" presId="urn:microsoft.com/office/officeart/2008/layout/VerticalCurvedList"/>
    <dgm:cxn modelId="{0BCA4718-5F0A-41C2-B5E8-F007ACEAA2DC}" type="presParOf" srcId="{1D96413E-E2D4-45B5-BC3E-2C49D58216A3}" destId="{8FB3B782-5D86-41CF-B9EE-98C02C9876FA}" srcOrd="3" destOrd="0" presId="urn:microsoft.com/office/officeart/2008/layout/VerticalCurvedList"/>
    <dgm:cxn modelId="{7E231408-F4F4-42BF-8C4B-B5143FC7F23A}" type="presParOf" srcId="{827F4911-0B79-4352-B2BC-3B90B1BC0AB1}" destId="{6459F4BE-EA8B-47D2-BA82-3E022EC3A30B}" srcOrd="1" destOrd="0" presId="urn:microsoft.com/office/officeart/2008/layout/VerticalCurvedList"/>
    <dgm:cxn modelId="{2182CFE4-A10A-4D37-984E-BEA5DC6D5F73}" type="presParOf" srcId="{827F4911-0B79-4352-B2BC-3B90B1BC0AB1}" destId="{1CC60FB9-A80C-4EC0-A50D-C0D0BEBF5BAE}" srcOrd="2" destOrd="0" presId="urn:microsoft.com/office/officeart/2008/layout/VerticalCurvedList"/>
    <dgm:cxn modelId="{5CE0138A-457B-45C8-BD64-7E3648F06E6C}" type="presParOf" srcId="{1CC60FB9-A80C-4EC0-A50D-C0D0BEBF5BAE}" destId="{1A8B9958-C20F-45F4-922F-2E7F5D075D8C}" srcOrd="0" destOrd="0" presId="urn:microsoft.com/office/officeart/2008/layout/VerticalCurvedList"/>
    <dgm:cxn modelId="{3A5E4772-931D-48EA-AF30-047935CFE962}" type="presParOf" srcId="{827F4911-0B79-4352-B2BC-3B90B1BC0AB1}" destId="{DDD04FF6-F2A7-4D35-9D2D-092B6582348F}" srcOrd="3" destOrd="0" presId="urn:microsoft.com/office/officeart/2008/layout/VerticalCurvedList"/>
    <dgm:cxn modelId="{2542E9C9-E2E5-4444-B3A3-45EDCC6F455A}" type="presParOf" srcId="{827F4911-0B79-4352-B2BC-3B90B1BC0AB1}" destId="{6C8E1EBA-A323-450B-A2BE-C11EF9DBA6AC}" srcOrd="4" destOrd="0" presId="urn:microsoft.com/office/officeart/2008/layout/VerticalCurvedList"/>
    <dgm:cxn modelId="{83E21F31-23D0-45F1-8DB1-3FD6B3660202}" type="presParOf" srcId="{6C8E1EBA-A323-450B-A2BE-C11EF9DBA6AC}" destId="{D08DD448-4172-4B12-B7B9-C4BDFD89B21E}" srcOrd="0" destOrd="0" presId="urn:microsoft.com/office/officeart/2008/layout/VerticalCurvedList"/>
    <dgm:cxn modelId="{706F7909-0962-4B4D-BF0B-B8517932399A}" type="presParOf" srcId="{827F4911-0B79-4352-B2BC-3B90B1BC0AB1}" destId="{287BEDE8-7AFD-4ABD-9FB8-5C5963AF6F40}" srcOrd="5" destOrd="0" presId="urn:microsoft.com/office/officeart/2008/layout/VerticalCurvedList"/>
    <dgm:cxn modelId="{7AC13DC2-CE9F-4AFC-B1C2-1CDF44526BD4}" type="presParOf" srcId="{827F4911-0B79-4352-B2BC-3B90B1BC0AB1}" destId="{0C72FF5F-82C0-40AF-B2A0-5226D961B98D}" srcOrd="6" destOrd="0" presId="urn:microsoft.com/office/officeart/2008/layout/VerticalCurvedList"/>
    <dgm:cxn modelId="{AEB10D6F-3017-4597-A52B-A99672C58D81}" type="presParOf" srcId="{0C72FF5F-82C0-40AF-B2A0-5226D961B98D}" destId="{DE7C0930-78E7-4293-8454-D9220FED4E7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9DAE5C6-DC58-49A7-8A7D-F119FA7B62E4}">
      <dgm:prSet phldrT="[Text]"/>
      <dgm:spPr/>
      <dgm:t>
        <a:bodyPr/>
        <a:lstStyle/>
        <a:p>
          <a:r>
            <a:rPr lang="en-US" dirty="0"/>
            <a:t>Joseph, Kyle and Victor were discussing the viability of their marketing solution </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Kyle suggests they use the Cost/Benefit Analysis</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Together they analyzed the wants and needs of the clientele </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In the end they banded together and chose the best solution available to them</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2">
            <a:hueOff val="2340759"/>
            <a:satOff val="-2919"/>
            <a:lumOff val="686"/>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2">
            <a:hueOff val="4681519"/>
            <a:satOff val="-5839"/>
            <a:lumOff val="1373"/>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F2FAB61D-8312-4848-BE0B-17B487C5004F}" type="presOf" srcId="{EF92AD9A-BA78-49E0-AD28-171FD098699E}" destId="{8C285E95-4737-4ABD-942C-8C4ABD3DDF7E}" srcOrd="0" destOrd="0" presId="urn:microsoft.com/office/officeart/2008/layout/PictureAccentList"/>
    <dgm:cxn modelId="{D81AC5C3-988C-4ED4-8D43-1059DA115664}" type="presOf" srcId="{8598E186-4FBD-4D61-BCED-F70B3F3A6824}" destId="{02272B0F-5AD8-4B18-B224-1480C05EF064}" srcOrd="0" destOrd="0" presId="urn:microsoft.com/office/officeart/2008/layout/PictureAccentList"/>
    <dgm:cxn modelId="{8D3EB6C7-8284-4B3D-86AD-29F943096A88}" srcId="{69DAE5C6-DC58-49A7-8A7D-F119FA7B62E4}" destId="{C693D43D-1BB3-4DED-A32E-928C99F9D8D9}" srcOrd="2" destOrd="0" parTransId="{1DDCB1E5-BCA8-4583-9F28-AB576B84E61E}" sibTransId="{EA9C729A-4DDB-48E6-A0FD-58C5B3D9B00B}"/>
    <dgm:cxn modelId="{55F9609E-4AC0-49AE-8990-F528CE6B1019}" srcId="{69DAE5C6-DC58-49A7-8A7D-F119FA7B62E4}" destId="{EF92AD9A-BA78-49E0-AD28-171FD098699E}" srcOrd="0" destOrd="0" parTransId="{2881705B-A6AA-49F2-A6E6-51C630ECB0A2}" sibTransId="{FDEACD29-283F-418B-B767-4D96C18B71CC}"/>
    <dgm:cxn modelId="{3007FF5E-8E9D-43CA-A737-4747EEF5161F}" type="presOf" srcId="{5107D403-9051-418F-AD00-4E32173A21BD}" destId="{508D6526-D6CF-486C-87C4-37B466B74F66}" srcOrd="0" destOrd="0" presId="urn:microsoft.com/office/officeart/2008/layout/PictureAccentList"/>
    <dgm:cxn modelId="{19A613DB-2966-47C9-A80D-7437C9A1DA42}" type="presOf" srcId="{C693D43D-1BB3-4DED-A32E-928C99F9D8D9}" destId="{3AC36517-C2AE-4B47-93A8-42A323D6E4F8}" srcOrd="0" destOrd="0" presId="urn:microsoft.com/office/officeart/2008/layout/PictureAccentList"/>
    <dgm:cxn modelId="{6F246801-80BF-4098-813F-CB8245E05DDE}" srcId="{5107D403-9051-418F-AD00-4E32173A21BD}" destId="{69DAE5C6-DC58-49A7-8A7D-F119FA7B62E4}" srcOrd="0" destOrd="0" parTransId="{60E2F3F0-7670-482E-843F-668FA9663938}" sibTransId="{1259DD9D-02C9-4890-B293-A7E380CA5456}"/>
    <dgm:cxn modelId="{A603B80E-C334-41F7-B5BA-9C5A2F26E26C}" type="presOf" srcId="{69DAE5C6-DC58-49A7-8A7D-F119FA7B62E4}" destId="{A7400A65-811F-4EDC-9DE1-4CC6D977BA44}"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AE843236-3ECA-4CAF-B72D-FD532CB40F77}" type="presParOf" srcId="{508D6526-D6CF-486C-87C4-37B466B74F66}" destId="{838B67FE-88A9-45CE-95DA-DB82B1D9D1A5}" srcOrd="0" destOrd="0" presId="urn:microsoft.com/office/officeart/2008/layout/PictureAccentList"/>
    <dgm:cxn modelId="{2DDDB432-BBB3-409C-AEB8-032C63D9577A}" type="presParOf" srcId="{838B67FE-88A9-45CE-95DA-DB82B1D9D1A5}" destId="{DAA6D5CE-421F-4255-93D2-EE208B0D3BEB}" srcOrd="0" destOrd="0" presId="urn:microsoft.com/office/officeart/2008/layout/PictureAccentList"/>
    <dgm:cxn modelId="{2752D7AB-A693-4136-B316-E1134E5A1677}" type="presParOf" srcId="{DAA6D5CE-421F-4255-93D2-EE208B0D3BEB}" destId="{A7400A65-811F-4EDC-9DE1-4CC6D977BA44}" srcOrd="0" destOrd="0" presId="urn:microsoft.com/office/officeart/2008/layout/PictureAccentList"/>
    <dgm:cxn modelId="{68F2BF15-3F3D-4BDA-9D27-338B6B5C9DF8}" type="presParOf" srcId="{838B67FE-88A9-45CE-95DA-DB82B1D9D1A5}" destId="{9431E418-0D11-4877-BE54-7D68065FC6CB}" srcOrd="1" destOrd="0" presId="urn:microsoft.com/office/officeart/2008/layout/PictureAccentList"/>
    <dgm:cxn modelId="{54FD4D85-9887-4DA8-ACC2-02D6838B9F17}" type="presParOf" srcId="{9431E418-0D11-4877-BE54-7D68065FC6CB}" destId="{6363B39B-B635-4554-AE68-0E8CABEC4219}" srcOrd="0" destOrd="0" presId="urn:microsoft.com/office/officeart/2008/layout/PictureAccentList"/>
    <dgm:cxn modelId="{731FFFAF-ED40-4A81-9F9C-B47B7045816A}" type="presParOf" srcId="{6363B39B-B635-4554-AE68-0E8CABEC4219}" destId="{BC9DA48F-709A-41CD-AAE7-62C9E52CA70D}" srcOrd="0" destOrd="0" presId="urn:microsoft.com/office/officeart/2008/layout/PictureAccentList"/>
    <dgm:cxn modelId="{72D4D598-CA6C-4AE8-A248-3C3A7B28E1E5}" type="presParOf" srcId="{6363B39B-B635-4554-AE68-0E8CABEC4219}" destId="{8C285E95-4737-4ABD-942C-8C4ABD3DDF7E}" srcOrd="1" destOrd="0" presId="urn:microsoft.com/office/officeart/2008/layout/PictureAccentList"/>
    <dgm:cxn modelId="{AD4AA3DB-7809-499D-A3A8-EAE03B5B1151}" type="presParOf" srcId="{9431E418-0D11-4877-BE54-7D68065FC6CB}" destId="{4C1CE19B-4D58-45BD-ACE8-C1D466659C04}" srcOrd="1" destOrd="0" presId="urn:microsoft.com/office/officeart/2008/layout/PictureAccentList"/>
    <dgm:cxn modelId="{B873A0D9-1617-468B-A162-FF506C66ED7E}" type="presParOf" srcId="{4C1CE19B-4D58-45BD-ACE8-C1D466659C04}" destId="{ADAA7558-0E31-4610-AB74-95E76888CCE1}" srcOrd="0" destOrd="0" presId="urn:microsoft.com/office/officeart/2008/layout/PictureAccentList"/>
    <dgm:cxn modelId="{E9C64615-128E-45A5-8C4A-E423932F692E}" type="presParOf" srcId="{4C1CE19B-4D58-45BD-ACE8-C1D466659C04}" destId="{02272B0F-5AD8-4B18-B224-1480C05EF064}" srcOrd="1" destOrd="0" presId="urn:microsoft.com/office/officeart/2008/layout/PictureAccentList"/>
    <dgm:cxn modelId="{A96788FA-3244-4C32-BC14-15AEA1482B59}" type="presParOf" srcId="{9431E418-0D11-4877-BE54-7D68065FC6CB}" destId="{25FFD1F6-B1AA-4174-B7A7-331B1D8BC1CA}" srcOrd="2" destOrd="0" presId="urn:microsoft.com/office/officeart/2008/layout/PictureAccentList"/>
    <dgm:cxn modelId="{675B93C4-D6FE-48EA-B120-6033250902B1}" type="presParOf" srcId="{25FFD1F6-B1AA-4174-B7A7-331B1D8BC1CA}" destId="{9860F318-DCF7-4DA6-BB5F-F4D91CF6D1A9}" srcOrd="0" destOrd="0" presId="urn:microsoft.com/office/officeart/2008/layout/PictureAccentList"/>
    <dgm:cxn modelId="{8B2244D3-C6A6-483F-A511-893AC847F0C4}"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9AC19C44-13AB-4B73-B083-E53937B6C8C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F34E9DE-D74C-4583-93A3-AD1A4351992E}">
      <dgm:prSet phldrT="[Text]"/>
      <dgm:spPr/>
      <dgm:t>
        <a:bodyPr/>
        <a:lstStyle/>
        <a:p>
          <a:r>
            <a:rPr lang="en-US" dirty="0"/>
            <a:t>Each potential solution</a:t>
          </a:r>
        </a:p>
      </dgm:t>
    </dgm:pt>
    <dgm:pt modelId="{406E732A-AD3E-4401-975A-6730FCAB6D91}" type="parTrans" cxnId="{7FA538A4-0C4F-4ECC-B66F-42A67C089B31}">
      <dgm:prSet/>
      <dgm:spPr/>
      <dgm:t>
        <a:bodyPr/>
        <a:lstStyle/>
        <a:p>
          <a:endParaRPr lang="en-US"/>
        </a:p>
      </dgm:t>
    </dgm:pt>
    <dgm:pt modelId="{F0CE7176-6BB5-43A2-97AB-0F6F1B239BFC}" type="sibTrans" cxnId="{7FA538A4-0C4F-4ECC-B66F-42A67C089B31}">
      <dgm:prSet/>
      <dgm:spPr/>
      <dgm:t>
        <a:bodyPr/>
        <a:lstStyle/>
        <a:p>
          <a:endParaRPr lang="en-US"/>
        </a:p>
      </dgm:t>
    </dgm:pt>
    <dgm:pt modelId="{27E9D6CC-12C3-425A-A4A5-0A0114A417E6}">
      <dgm:prSet phldrT="[Text]"/>
      <dgm:spPr/>
      <dgm:t>
        <a:bodyPr/>
        <a:lstStyle/>
        <a:p>
          <a:r>
            <a:rPr lang="en-US" dirty="0"/>
            <a:t>Advantages and disadvantages</a:t>
          </a:r>
        </a:p>
      </dgm:t>
    </dgm:pt>
    <dgm:pt modelId="{D891B9AC-48AD-4CA9-9EB4-C9D0E6B86AA2}" type="parTrans" cxnId="{85566A80-FFC2-4279-87CD-031C2D620560}">
      <dgm:prSet/>
      <dgm:spPr/>
      <dgm:t>
        <a:bodyPr/>
        <a:lstStyle/>
        <a:p>
          <a:endParaRPr lang="en-US"/>
        </a:p>
      </dgm:t>
    </dgm:pt>
    <dgm:pt modelId="{26D85801-1ECD-467D-AB46-5201DB30C1AE}" type="sibTrans" cxnId="{85566A80-FFC2-4279-87CD-031C2D620560}">
      <dgm:prSet/>
      <dgm:spPr/>
      <dgm:t>
        <a:bodyPr/>
        <a:lstStyle/>
        <a:p>
          <a:endParaRPr lang="en-US"/>
        </a:p>
      </dgm:t>
    </dgm:pt>
    <dgm:pt modelId="{84AE27B9-4768-42FB-B656-E21D4DE52E12}">
      <dgm:prSet phldrT="[Text]"/>
      <dgm:spPr/>
      <dgm:t>
        <a:bodyPr/>
        <a:lstStyle/>
        <a:p>
          <a:r>
            <a:rPr lang="en-US" dirty="0"/>
            <a:t>Short and long term</a:t>
          </a:r>
        </a:p>
      </dgm:t>
    </dgm:pt>
    <dgm:pt modelId="{28D8FFAE-A122-4E2D-8DFE-BC86D621CD8C}" type="parTrans" cxnId="{7799401C-E7C3-4D04-8A5A-A6CA5E9457E6}">
      <dgm:prSet/>
      <dgm:spPr/>
      <dgm:t>
        <a:bodyPr/>
        <a:lstStyle/>
        <a:p>
          <a:endParaRPr lang="en-US"/>
        </a:p>
      </dgm:t>
    </dgm:pt>
    <dgm:pt modelId="{38C67EA0-2A34-4D21-A239-280DCF603D22}" type="sibTrans" cxnId="{7799401C-E7C3-4D04-8A5A-A6CA5E9457E6}">
      <dgm:prSet/>
      <dgm:spPr/>
      <dgm:t>
        <a:bodyPr/>
        <a:lstStyle/>
        <a:p>
          <a:endParaRPr lang="en-US"/>
        </a:p>
      </dgm:t>
    </dgm:pt>
    <dgm:pt modelId="{34E36430-9540-47B9-BCF1-2B6D411E46D7}" type="pres">
      <dgm:prSet presAssocID="{9AC19C44-13AB-4B73-B083-E53937B6C8C0}" presName="diagram" presStyleCnt="0">
        <dgm:presLayoutVars>
          <dgm:dir/>
          <dgm:resizeHandles val="exact"/>
        </dgm:presLayoutVars>
      </dgm:prSet>
      <dgm:spPr/>
    </dgm:pt>
    <dgm:pt modelId="{6CABF11B-6C35-4D4E-B9B9-73BD7FA343FE}" type="pres">
      <dgm:prSet presAssocID="{4F34E9DE-D74C-4583-93A3-AD1A4351992E}" presName="node" presStyleLbl="node1" presStyleIdx="0" presStyleCnt="3">
        <dgm:presLayoutVars>
          <dgm:bulletEnabled val="1"/>
        </dgm:presLayoutVars>
      </dgm:prSet>
      <dgm:spPr/>
    </dgm:pt>
    <dgm:pt modelId="{1AA40310-24D7-4EF0-9D80-66F67283F9D0}" type="pres">
      <dgm:prSet presAssocID="{F0CE7176-6BB5-43A2-97AB-0F6F1B239BFC}" presName="sibTrans" presStyleCnt="0"/>
      <dgm:spPr/>
    </dgm:pt>
    <dgm:pt modelId="{EB17DE7E-5CAF-4EB6-80BD-9C6F35ED1364}" type="pres">
      <dgm:prSet presAssocID="{27E9D6CC-12C3-425A-A4A5-0A0114A417E6}" presName="node" presStyleLbl="node1" presStyleIdx="1" presStyleCnt="3">
        <dgm:presLayoutVars>
          <dgm:bulletEnabled val="1"/>
        </dgm:presLayoutVars>
      </dgm:prSet>
      <dgm:spPr/>
    </dgm:pt>
    <dgm:pt modelId="{2C2C85A3-3410-4F6F-BBD2-EA2AA986A668}" type="pres">
      <dgm:prSet presAssocID="{26D85801-1ECD-467D-AB46-5201DB30C1AE}" presName="sibTrans" presStyleCnt="0"/>
      <dgm:spPr/>
    </dgm:pt>
    <dgm:pt modelId="{AD9088A6-8814-4A59-8408-030E714F5B8D}" type="pres">
      <dgm:prSet presAssocID="{84AE27B9-4768-42FB-B656-E21D4DE52E12}" presName="node" presStyleLbl="node1" presStyleIdx="2" presStyleCnt="3">
        <dgm:presLayoutVars>
          <dgm:bulletEnabled val="1"/>
        </dgm:presLayoutVars>
      </dgm:prSet>
      <dgm:spPr/>
    </dgm:pt>
  </dgm:ptLst>
  <dgm:cxnLst>
    <dgm:cxn modelId="{85566A80-FFC2-4279-87CD-031C2D620560}" srcId="{9AC19C44-13AB-4B73-B083-E53937B6C8C0}" destId="{27E9D6CC-12C3-425A-A4A5-0A0114A417E6}" srcOrd="1" destOrd="0" parTransId="{D891B9AC-48AD-4CA9-9EB4-C9D0E6B86AA2}" sibTransId="{26D85801-1ECD-467D-AB46-5201DB30C1AE}"/>
    <dgm:cxn modelId="{841BF3A2-5950-447F-8465-5900CF3C276A}" type="presOf" srcId="{4F34E9DE-D74C-4583-93A3-AD1A4351992E}" destId="{6CABF11B-6C35-4D4E-B9B9-73BD7FA343FE}" srcOrd="0" destOrd="0" presId="urn:microsoft.com/office/officeart/2005/8/layout/default"/>
    <dgm:cxn modelId="{DA843C29-CAD1-41F4-ADE3-EDB498CCB352}" type="presOf" srcId="{27E9D6CC-12C3-425A-A4A5-0A0114A417E6}" destId="{EB17DE7E-5CAF-4EB6-80BD-9C6F35ED1364}" srcOrd="0" destOrd="0" presId="urn:microsoft.com/office/officeart/2005/8/layout/default"/>
    <dgm:cxn modelId="{3C7AD580-DA5F-4F92-ACDD-B0209F580DDE}" type="presOf" srcId="{84AE27B9-4768-42FB-B656-E21D4DE52E12}" destId="{AD9088A6-8814-4A59-8408-030E714F5B8D}" srcOrd="0" destOrd="0" presId="urn:microsoft.com/office/officeart/2005/8/layout/default"/>
    <dgm:cxn modelId="{D7B5FA42-6B41-4F32-905D-F155D5E828AE}" type="presOf" srcId="{9AC19C44-13AB-4B73-B083-E53937B6C8C0}" destId="{34E36430-9540-47B9-BCF1-2B6D411E46D7}" srcOrd="0" destOrd="0" presId="urn:microsoft.com/office/officeart/2005/8/layout/default"/>
    <dgm:cxn modelId="{7FA538A4-0C4F-4ECC-B66F-42A67C089B31}" srcId="{9AC19C44-13AB-4B73-B083-E53937B6C8C0}" destId="{4F34E9DE-D74C-4583-93A3-AD1A4351992E}" srcOrd="0" destOrd="0" parTransId="{406E732A-AD3E-4401-975A-6730FCAB6D91}" sibTransId="{F0CE7176-6BB5-43A2-97AB-0F6F1B239BFC}"/>
    <dgm:cxn modelId="{7799401C-E7C3-4D04-8A5A-A6CA5E9457E6}" srcId="{9AC19C44-13AB-4B73-B083-E53937B6C8C0}" destId="{84AE27B9-4768-42FB-B656-E21D4DE52E12}" srcOrd="2" destOrd="0" parTransId="{28D8FFAE-A122-4E2D-8DFE-BC86D621CD8C}" sibTransId="{38C67EA0-2A34-4D21-A239-280DCF603D22}"/>
    <dgm:cxn modelId="{6BB306E5-B7D5-457E-825F-D27545545C21}" type="presParOf" srcId="{34E36430-9540-47B9-BCF1-2B6D411E46D7}" destId="{6CABF11B-6C35-4D4E-B9B9-73BD7FA343FE}" srcOrd="0" destOrd="0" presId="urn:microsoft.com/office/officeart/2005/8/layout/default"/>
    <dgm:cxn modelId="{FB1803D8-D741-430E-8D2E-149C166CE7BE}" type="presParOf" srcId="{34E36430-9540-47B9-BCF1-2B6D411E46D7}" destId="{1AA40310-24D7-4EF0-9D80-66F67283F9D0}" srcOrd="1" destOrd="0" presId="urn:microsoft.com/office/officeart/2005/8/layout/default"/>
    <dgm:cxn modelId="{224F8997-8280-45A0-8C89-47741A7ACCE3}" type="presParOf" srcId="{34E36430-9540-47B9-BCF1-2B6D411E46D7}" destId="{EB17DE7E-5CAF-4EB6-80BD-9C6F35ED1364}" srcOrd="2" destOrd="0" presId="urn:microsoft.com/office/officeart/2005/8/layout/default"/>
    <dgm:cxn modelId="{AC5B60AC-93ED-453F-816B-43B9BDB78BC5}" type="presParOf" srcId="{34E36430-9540-47B9-BCF1-2B6D411E46D7}" destId="{2C2C85A3-3410-4F6F-BBD2-EA2AA986A668}" srcOrd="3" destOrd="0" presId="urn:microsoft.com/office/officeart/2005/8/layout/default"/>
    <dgm:cxn modelId="{386B74BC-3822-40E3-8FCD-282F3A655555}" type="presParOf" srcId="{34E36430-9540-47B9-BCF1-2B6D411E46D7}" destId="{AD9088A6-8814-4A59-8408-030E714F5B8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EF233A5-0242-45CB-886A-6C5778E06287}"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675CB687-5C63-4826-BEE6-DE354A00E1B6}">
      <dgm:prSet phldrT="[Text]"/>
      <dgm:spPr/>
      <dgm:t>
        <a:bodyPr/>
        <a:lstStyle/>
        <a:p>
          <a:r>
            <a:rPr lang="en-US" dirty="0"/>
            <a:t>Think forward</a:t>
          </a:r>
        </a:p>
      </dgm:t>
    </dgm:pt>
    <dgm:pt modelId="{B83838A0-4F0D-4F20-BDF8-632F1E617B5F}" type="parTrans" cxnId="{65329E52-796C-4053-BA64-8976EEE1B70C}">
      <dgm:prSet/>
      <dgm:spPr/>
      <dgm:t>
        <a:bodyPr/>
        <a:lstStyle/>
        <a:p>
          <a:endParaRPr lang="en-US"/>
        </a:p>
      </dgm:t>
    </dgm:pt>
    <dgm:pt modelId="{18ECE917-63AD-422D-BA4E-581F8E2D9A80}" type="sibTrans" cxnId="{65329E52-796C-4053-BA64-8976EEE1B70C}">
      <dgm:prSet/>
      <dgm:spPr/>
      <dgm:t>
        <a:bodyPr/>
        <a:lstStyle/>
        <a:p>
          <a:endParaRPr lang="en-US"/>
        </a:p>
      </dgm:t>
    </dgm:pt>
    <dgm:pt modelId="{81333FD9-5F98-4332-A46A-8F6F9108DE14}">
      <dgm:prSet phldrT="[Text]"/>
      <dgm:spPr/>
      <dgm:t>
        <a:bodyPr/>
        <a:lstStyle/>
        <a:p>
          <a:r>
            <a:rPr lang="en-US" dirty="0"/>
            <a:t>Brainstorm</a:t>
          </a:r>
        </a:p>
      </dgm:t>
    </dgm:pt>
    <dgm:pt modelId="{F3470A31-D065-4517-98A0-7AE9B34D76E3}" type="parTrans" cxnId="{0C478E51-C076-4C7D-ABD4-DA9387A28164}">
      <dgm:prSet/>
      <dgm:spPr/>
      <dgm:t>
        <a:bodyPr/>
        <a:lstStyle/>
        <a:p>
          <a:endParaRPr lang="en-US"/>
        </a:p>
      </dgm:t>
    </dgm:pt>
    <dgm:pt modelId="{16F6F72A-56E0-43B3-BDA8-E8178245249B}" type="sibTrans" cxnId="{0C478E51-C076-4C7D-ABD4-DA9387A28164}">
      <dgm:prSet/>
      <dgm:spPr/>
      <dgm:t>
        <a:bodyPr/>
        <a:lstStyle/>
        <a:p>
          <a:endParaRPr lang="en-US"/>
        </a:p>
      </dgm:t>
    </dgm:pt>
    <dgm:pt modelId="{1918B6D4-97C2-4E24-BBBF-941BCC70B727}">
      <dgm:prSet phldrT="[Text]"/>
      <dgm:spPr/>
      <dgm:t>
        <a:bodyPr/>
        <a:lstStyle/>
        <a:p>
          <a:r>
            <a:rPr lang="en-US" dirty="0"/>
            <a:t>Evaluate </a:t>
          </a:r>
        </a:p>
      </dgm:t>
    </dgm:pt>
    <dgm:pt modelId="{37BCBAFF-1CDA-4808-A77F-F3D97C345D82}" type="parTrans" cxnId="{D4FCC16A-369C-4E90-BC9D-B689228B7052}">
      <dgm:prSet/>
      <dgm:spPr/>
      <dgm:t>
        <a:bodyPr/>
        <a:lstStyle/>
        <a:p>
          <a:endParaRPr lang="en-US"/>
        </a:p>
      </dgm:t>
    </dgm:pt>
    <dgm:pt modelId="{02C27342-8EA3-49CB-8410-03D7C3E39EE1}" type="sibTrans" cxnId="{D4FCC16A-369C-4E90-BC9D-B689228B7052}">
      <dgm:prSet/>
      <dgm:spPr/>
      <dgm:t>
        <a:bodyPr/>
        <a:lstStyle/>
        <a:p>
          <a:endParaRPr lang="en-US"/>
        </a:p>
      </dgm:t>
    </dgm:pt>
    <dgm:pt modelId="{2B9D0D83-91E9-4563-BA18-C36113615D1E}">
      <dgm:prSet phldrT="[Text]"/>
      <dgm:spPr/>
      <dgm:t>
        <a:bodyPr/>
        <a:lstStyle/>
        <a:p>
          <a:r>
            <a:rPr lang="en-US" dirty="0"/>
            <a:t>Be flexible</a:t>
          </a:r>
        </a:p>
      </dgm:t>
    </dgm:pt>
    <dgm:pt modelId="{C64B55E5-D893-472E-9DAF-83590154F1F2}" type="parTrans" cxnId="{85D5C8FC-ECFB-44E3-9E8B-EB9E6FD41C06}">
      <dgm:prSet/>
      <dgm:spPr/>
      <dgm:t>
        <a:bodyPr/>
        <a:lstStyle/>
        <a:p>
          <a:endParaRPr lang="en-US"/>
        </a:p>
      </dgm:t>
    </dgm:pt>
    <dgm:pt modelId="{0FDBA4F7-9334-4496-86F5-A68A3519BD79}" type="sibTrans" cxnId="{85D5C8FC-ECFB-44E3-9E8B-EB9E6FD41C06}">
      <dgm:prSet/>
      <dgm:spPr/>
      <dgm:t>
        <a:bodyPr/>
        <a:lstStyle/>
        <a:p>
          <a:endParaRPr lang="en-US"/>
        </a:p>
      </dgm:t>
    </dgm:pt>
    <dgm:pt modelId="{B54DDCC1-DD19-4ADA-8597-5583FB1A1714}" type="pres">
      <dgm:prSet presAssocID="{3EF233A5-0242-45CB-886A-6C5778E06287}" presName="Name0" presStyleCnt="0">
        <dgm:presLayoutVars>
          <dgm:chMax val="7"/>
          <dgm:chPref val="7"/>
          <dgm:dir/>
        </dgm:presLayoutVars>
      </dgm:prSet>
      <dgm:spPr/>
    </dgm:pt>
    <dgm:pt modelId="{A8E41F36-3A20-417B-839B-9EDA478DD73A}" type="pres">
      <dgm:prSet presAssocID="{3EF233A5-0242-45CB-886A-6C5778E06287}" presName="Name1" presStyleCnt="0"/>
      <dgm:spPr/>
    </dgm:pt>
    <dgm:pt modelId="{AB70231D-407B-41D9-B939-3B70A461FF20}" type="pres">
      <dgm:prSet presAssocID="{3EF233A5-0242-45CB-886A-6C5778E06287}" presName="cycle" presStyleCnt="0"/>
      <dgm:spPr/>
    </dgm:pt>
    <dgm:pt modelId="{38ABA304-7BF5-4985-A0CA-3FD08ADF4370}" type="pres">
      <dgm:prSet presAssocID="{3EF233A5-0242-45CB-886A-6C5778E06287}" presName="srcNode" presStyleLbl="node1" presStyleIdx="0" presStyleCnt="4"/>
      <dgm:spPr/>
    </dgm:pt>
    <dgm:pt modelId="{B0FC6E58-FD62-40C3-9557-70E06A09EAEA}" type="pres">
      <dgm:prSet presAssocID="{3EF233A5-0242-45CB-886A-6C5778E06287}" presName="conn" presStyleLbl="parChTrans1D2" presStyleIdx="0" presStyleCnt="1"/>
      <dgm:spPr/>
    </dgm:pt>
    <dgm:pt modelId="{B0DC4A1F-6EA5-46CB-B972-04D7712D7DF9}" type="pres">
      <dgm:prSet presAssocID="{3EF233A5-0242-45CB-886A-6C5778E06287}" presName="extraNode" presStyleLbl="node1" presStyleIdx="0" presStyleCnt="4"/>
      <dgm:spPr/>
    </dgm:pt>
    <dgm:pt modelId="{8689181C-52D2-4462-A528-262D937A745E}" type="pres">
      <dgm:prSet presAssocID="{3EF233A5-0242-45CB-886A-6C5778E06287}" presName="dstNode" presStyleLbl="node1" presStyleIdx="0" presStyleCnt="4"/>
      <dgm:spPr/>
    </dgm:pt>
    <dgm:pt modelId="{14173F38-47FE-48AE-9E86-D80AAC4C9383}" type="pres">
      <dgm:prSet presAssocID="{675CB687-5C63-4826-BEE6-DE354A00E1B6}" presName="text_1" presStyleLbl="node1" presStyleIdx="0" presStyleCnt="4">
        <dgm:presLayoutVars>
          <dgm:bulletEnabled val="1"/>
        </dgm:presLayoutVars>
      </dgm:prSet>
      <dgm:spPr/>
    </dgm:pt>
    <dgm:pt modelId="{EE2DAB65-0999-43D3-BB7D-188283591D20}" type="pres">
      <dgm:prSet presAssocID="{675CB687-5C63-4826-BEE6-DE354A00E1B6}" presName="accent_1" presStyleCnt="0"/>
      <dgm:spPr/>
    </dgm:pt>
    <dgm:pt modelId="{4DC00EDE-4D30-4DA2-A4ED-DCB2DB161C82}" type="pres">
      <dgm:prSet presAssocID="{675CB687-5C63-4826-BEE6-DE354A00E1B6}" presName="accentRepeatNode" presStyleLbl="solidFgAcc1" presStyleIdx="0" presStyleCnt="4"/>
      <dgm:spPr/>
    </dgm:pt>
    <dgm:pt modelId="{B2059801-814D-4FA7-B3BC-CF54F94BFB5F}" type="pres">
      <dgm:prSet presAssocID="{81333FD9-5F98-4332-A46A-8F6F9108DE14}" presName="text_2" presStyleLbl="node1" presStyleIdx="1" presStyleCnt="4">
        <dgm:presLayoutVars>
          <dgm:bulletEnabled val="1"/>
        </dgm:presLayoutVars>
      </dgm:prSet>
      <dgm:spPr/>
    </dgm:pt>
    <dgm:pt modelId="{2FB83A5C-6542-456E-B271-6095EA25161B}" type="pres">
      <dgm:prSet presAssocID="{81333FD9-5F98-4332-A46A-8F6F9108DE14}" presName="accent_2" presStyleCnt="0"/>
      <dgm:spPr/>
    </dgm:pt>
    <dgm:pt modelId="{1ACD6698-CF9F-4BD5-B257-C7057165C223}" type="pres">
      <dgm:prSet presAssocID="{81333FD9-5F98-4332-A46A-8F6F9108DE14}" presName="accentRepeatNode" presStyleLbl="solidFgAcc1" presStyleIdx="1" presStyleCnt="4"/>
      <dgm:spPr/>
    </dgm:pt>
    <dgm:pt modelId="{2945B87F-ECDA-41A5-AE6E-800B91B2B608}" type="pres">
      <dgm:prSet presAssocID="{1918B6D4-97C2-4E24-BBBF-941BCC70B727}" presName="text_3" presStyleLbl="node1" presStyleIdx="2" presStyleCnt="4">
        <dgm:presLayoutVars>
          <dgm:bulletEnabled val="1"/>
        </dgm:presLayoutVars>
      </dgm:prSet>
      <dgm:spPr/>
    </dgm:pt>
    <dgm:pt modelId="{5643A6A3-C900-4EBF-A9A7-5A7F47BBD529}" type="pres">
      <dgm:prSet presAssocID="{1918B6D4-97C2-4E24-BBBF-941BCC70B727}" presName="accent_3" presStyleCnt="0"/>
      <dgm:spPr/>
    </dgm:pt>
    <dgm:pt modelId="{A7B71D05-690E-42BD-BEEA-45412A1080AC}" type="pres">
      <dgm:prSet presAssocID="{1918B6D4-97C2-4E24-BBBF-941BCC70B727}" presName="accentRepeatNode" presStyleLbl="solidFgAcc1" presStyleIdx="2" presStyleCnt="4"/>
      <dgm:spPr/>
    </dgm:pt>
    <dgm:pt modelId="{81780DEE-45E3-48F9-A7F7-0EAF8A298BD4}" type="pres">
      <dgm:prSet presAssocID="{2B9D0D83-91E9-4563-BA18-C36113615D1E}" presName="text_4" presStyleLbl="node1" presStyleIdx="3" presStyleCnt="4">
        <dgm:presLayoutVars>
          <dgm:bulletEnabled val="1"/>
        </dgm:presLayoutVars>
      </dgm:prSet>
      <dgm:spPr/>
    </dgm:pt>
    <dgm:pt modelId="{254ED11E-1163-4735-9D86-676FB2843A85}" type="pres">
      <dgm:prSet presAssocID="{2B9D0D83-91E9-4563-BA18-C36113615D1E}" presName="accent_4" presStyleCnt="0"/>
      <dgm:spPr/>
    </dgm:pt>
    <dgm:pt modelId="{06FBAA65-BF9A-4796-8AC6-1E0614863A75}" type="pres">
      <dgm:prSet presAssocID="{2B9D0D83-91E9-4563-BA18-C36113615D1E}" presName="accentRepeatNode" presStyleLbl="solidFgAcc1" presStyleIdx="3" presStyleCnt="4"/>
      <dgm:spPr/>
    </dgm:pt>
  </dgm:ptLst>
  <dgm:cxnLst>
    <dgm:cxn modelId="{F8DE5BCF-8458-4E67-805B-C71C6F7268CF}" type="presOf" srcId="{675CB687-5C63-4826-BEE6-DE354A00E1B6}" destId="{14173F38-47FE-48AE-9E86-D80AAC4C9383}" srcOrd="0" destOrd="0" presId="urn:microsoft.com/office/officeart/2008/layout/VerticalCurvedList"/>
    <dgm:cxn modelId="{8D01A35C-8A1A-4B56-8C7F-D731C118FA27}" type="presOf" srcId="{3EF233A5-0242-45CB-886A-6C5778E06287}" destId="{B54DDCC1-DD19-4ADA-8597-5583FB1A1714}" srcOrd="0" destOrd="0" presId="urn:microsoft.com/office/officeart/2008/layout/VerticalCurvedList"/>
    <dgm:cxn modelId="{65329E52-796C-4053-BA64-8976EEE1B70C}" srcId="{3EF233A5-0242-45CB-886A-6C5778E06287}" destId="{675CB687-5C63-4826-BEE6-DE354A00E1B6}" srcOrd="0" destOrd="0" parTransId="{B83838A0-4F0D-4F20-BDF8-632F1E617B5F}" sibTransId="{18ECE917-63AD-422D-BA4E-581F8E2D9A80}"/>
    <dgm:cxn modelId="{410A4248-2440-48F5-83D2-673F0585664D}" type="presOf" srcId="{81333FD9-5F98-4332-A46A-8F6F9108DE14}" destId="{B2059801-814D-4FA7-B3BC-CF54F94BFB5F}" srcOrd="0" destOrd="0" presId="urn:microsoft.com/office/officeart/2008/layout/VerticalCurvedList"/>
    <dgm:cxn modelId="{D4FCC16A-369C-4E90-BC9D-B689228B7052}" srcId="{3EF233A5-0242-45CB-886A-6C5778E06287}" destId="{1918B6D4-97C2-4E24-BBBF-941BCC70B727}" srcOrd="2" destOrd="0" parTransId="{37BCBAFF-1CDA-4808-A77F-F3D97C345D82}" sibTransId="{02C27342-8EA3-49CB-8410-03D7C3E39EE1}"/>
    <dgm:cxn modelId="{A12E672E-1956-438E-809A-5ECCE489D026}" type="presOf" srcId="{2B9D0D83-91E9-4563-BA18-C36113615D1E}" destId="{81780DEE-45E3-48F9-A7F7-0EAF8A298BD4}" srcOrd="0" destOrd="0" presId="urn:microsoft.com/office/officeart/2008/layout/VerticalCurvedList"/>
    <dgm:cxn modelId="{CDF51FBD-01AA-4979-B01A-4B69AC954D63}" type="presOf" srcId="{1918B6D4-97C2-4E24-BBBF-941BCC70B727}" destId="{2945B87F-ECDA-41A5-AE6E-800B91B2B608}" srcOrd="0" destOrd="0" presId="urn:microsoft.com/office/officeart/2008/layout/VerticalCurvedList"/>
    <dgm:cxn modelId="{85D5C8FC-ECFB-44E3-9E8B-EB9E6FD41C06}" srcId="{3EF233A5-0242-45CB-886A-6C5778E06287}" destId="{2B9D0D83-91E9-4563-BA18-C36113615D1E}" srcOrd="3" destOrd="0" parTransId="{C64B55E5-D893-472E-9DAF-83590154F1F2}" sibTransId="{0FDBA4F7-9334-4496-86F5-A68A3519BD79}"/>
    <dgm:cxn modelId="{0C478E51-C076-4C7D-ABD4-DA9387A28164}" srcId="{3EF233A5-0242-45CB-886A-6C5778E06287}" destId="{81333FD9-5F98-4332-A46A-8F6F9108DE14}" srcOrd="1" destOrd="0" parTransId="{F3470A31-D065-4517-98A0-7AE9B34D76E3}" sibTransId="{16F6F72A-56E0-43B3-BDA8-E8178245249B}"/>
    <dgm:cxn modelId="{4C9010E7-9A47-42FB-951B-653B9355C19E}" type="presOf" srcId="{18ECE917-63AD-422D-BA4E-581F8E2D9A80}" destId="{B0FC6E58-FD62-40C3-9557-70E06A09EAEA}" srcOrd="0" destOrd="0" presId="urn:microsoft.com/office/officeart/2008/layout/VerticalCurvedList"/>
    <dgm:cxn modelId="{943761C8-F831-4BCE-A33D-C9D186F935E3}" type="presParOf" srcId="{B54DDCC1-DD19-4ADA-8597-5583FB1A1714}" destId="{A8E41F36-3A20-417B-839B-9EDA478DD73A}" srcOrd="0" destOrd="0" presId="urn:microsoft.com/office/officeart/2008/layout/VerticalCurvedList"/>
    <dgm:cxn modelId="{7AD662C4-57B6-4C31-AA70-4A461E9B7121}" type="presParOf" srcId="{A8E41F36-3A20-417B-839B-9EDA478DD73A}" destId="{AB70231D-407B-41D9-B939-3B70A461FF20}" srcOrd="0" destOrd="0" presId="urn:microsoft.com/office/officeart/2008/layout/VerticalCurvedList"/>
    <dgm:cxn modelId="{F1F0B91D-A048-492C-ADE4-9C6AC7311291}" type="presParOf" srcId="{AB70231D-407B-41D9-B939-3B70A461FF20}" destId="{38ABA304-7BF5-4985-A0CA-3FD08ADF4370}" srcOrd="0" destOrd="0" presId="urn:microsoft.com/office/officeart/2008/layout/VerticalCurvedList"/>
    <dgm:cxn modelId="{77E98635-FFA2-4D0F-86EA-136D591DF8D3}" type="presParOf" srcId="{AB70231D-407B-41D9-B939-3B70A461FF20}" destId="{B0FC6E58-FD62-40C3-9557-70E06A09EAEA}" srcOrd="1" destOrd="0" presId="urn:microsoft.com/office/officeart/2008/layout/VerticalCurvedList"/>
    <dgm:cxn modelId="{BF20E69C-D834-4195-81A1-1AA69BAE1BB0}" type="presParOf" srcId="{AB70231D-407B-41D9-B939-3B70A461FF20}" destId="{B0DC4A1F-6EA5-46CB-B972-04D7712D7DF9}" srcOrd="2" destOrd="0" presId="urn:microsoft.com/office/officeart/2008/layout/VerticalCurvedList"/>
    <dgm:cxn modelId="{0B4313A2-5E3C-49E0-BCB1-9B5CFFF7C096}" type="presParOf" srcId="{AB70231D-407B-41D9-B939-3B70A461FF20}" destId="{8689181C-52D2-4462-A528-262D937A745E}" srcOrd="3" destOrd="0" presId="urn:microsoft.com/office/officeart/2008/layout/VerticalCurvedList"/>
    <dgm:cxn modelId="{F73475C4-6C9E-413F-8E66-D1ED497FFF39}" type="presParOf" srcId="{A8E41F36-3A20-417B-839B-9EDA478DD73A}" destId="{14173F38-47FE-48AE-9E86-D80AAC4C9383}" srcOrd="1" destOrd="0" presId="urn:microsoft.com/office/officeart/2008/layout/VerticalCurvedList"/>
    <dgm:cxn modelId="{A4C6A36D-FAE2-4770-9185-9231C089F3BF}" type="presParOf" srcId="{A8E41F36-3A20-417B-839B-9EDA478DD73A}" destId="{EE2DAB65-0999-43D3-BB7D-188283591D20}" srcOrd="2" destOrd="0" presId="urn:microsoft.com/office/officeart/2008/layout/VerticalCurvedList"/>
    <dgm:cxn modelId="{67531F27-EBBB-4684-A1A4-2F7237CD1BB0}" type="presParOf" srcId="{EE2DAB65-0999-43D3-BB7D-188283591D20}" destId="{4DC00EDE-4D30-4DA2-A4ED-DCB2DB161C82}" srcOrd="0" destOrd="0" presId="urn:microsoft.com/office/officeart/2008/layout/VerticalCurvedList"/>
    <dgm:cxn modelId="{E03CCD8D-E31B-413B-8582-E2027F0D87AC}" type="presParOf" srcId="{A8E41F36-3A20-417B-839B-9EDA478DD73A}" destId="{B2059801-814D-4FA7-B3BC-CF54F94BFB5F}" srcOrd="3" destOrd="0" presId="urn:microsoft.com/office/officeart/2008/layout/VerticalCurvedList"/>
    <dgm:cxn modelId="{84111E3B-63CB-4A74-A49C-CBD0C7996ACB}" type="presParOf" srcId="{A8E41F36-3A20-417B-839B-9EDA478DD73A}" destId="{2FB83A5C-6542-456E-B271-6095EA25161B}" srcOrd="4" destOrd="0" presId="urn:microsoft.com/office/officeart/2008/layout/VerticalCurvedList"/>
    <dgm:cxn modelId="{C2A467B5-F1E9-442A-A018-E78938D42795}" type="presParOf" srcId="{2FB83A5C-6542-456E-B271-6095EA25161B}" destId="{1ACD6698-CF9F-4BD5-B257-C7057165C223}" srcOrd="0" destOrd="0" presId="urn:microsoft.com/office/officeart/2008/layout/VerticalCurvedList"/>
    <dgm:cxn modelId="{AFA99179-A5BE-4376-8471-B1FBC53B100E}" type="presParOf" srcId="{A8E41F36-3A20-417B-839B-9EDA478DD73A}" destId="{2945B87F-ECDA-41A5-AE6E-800B91B2B608}" srcOrd="5" destOrd="0" presId="urn:microsoft.com/office/officeart/2008/layout/VerticalCurvedList"/>
    <dgm:cxn modelId="{4D8CE20B-C8EA-4762-B0AB-419E5E476349}" type="presParOf" srcId="{A8E41F36-3A20-417B-839B-9EDA478DD73A}" destId="{5643A6A3-C900-4EBF-A9A7-5A7F47BBD529}" srcOrd="6" destOrd="0" presId="urn:microsoft.com/office/officeart/2008/layout/VerticalCurvedList"/>
    <dgm:cxn modelId="{3D277709-EDBF-406E-A87F-5831D05233BF}" type="presParOf" srcId="{5643A6A3-C900-4EBF-A9A7-5A7F47BBD529}" destId="{A7B71D05-690E-42BD-BEEA-45412A1080AC}" srcOrd="0" destOrd="0" presId="urn:microsoft.com/office/officeart/2008/layout/VerticalCurvedList"/>
    <dgm:cxn modelId="{DDB8B56C-3F1A-4ECC-827D-0FD93B0F3017}" type="presParOf" srcId="{A8E41F36-3A20-417B-839B-9EDA478DD73A}" destId="{81780DEE-45E3-48F9-A7F7-0EAF8A298BD4}" srcOrd="7" destOrd="0" presId="urn:microsoft.com/office/officeart/2008/layout/VerticalCurvedList"/>
    <dgm:cxn modelId="{EB1D2786-821A-4DB0-B979-26822BD3BE60}" type="presParOf" srcId="{A8E41F36-3A20-417B-839B-9EDA478DD73A}" destId="{254ED11E-1163-4735-9D86-676FB2843A85}" srcOrd="8" destOrd="0" presId="urn:microsoft.com/office/officeart/2008/layout/VerticalCurvedList"/>
    <dgm:cxn modelId="{51649BEF-3488-4AD0-AB21-9A8AA431F119}" type="presParOf" srcId="{254ED11E-1163-4735-9D86-676FB2843A85}" destId="{06FBAA65-BF9A-4796-8AC6-1E0614863A7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9DAE5C6-DC58-49A7-8A7D-F119FA7B62E4}">
      <dgm:prSet phldrT="[Text]"/>
      <dgm:spPr/>
      <dgm:t>
        <a:bodyPr/>
        <a:lstStyle/>
        <a:p>
          <a:r>
            <a:rPr lang="en-US" dirty="0"/>
            <a:t>Gregory and Henry were working over solutions to prevent loss of cash flow in their small business</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They were frustrated by their inability to choose the best solution </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Henry suggested they use the Paired Comparison Analysis</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They found the best solution to save their business money, using a final analysis</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3">
            <a:hueOff val="0"/>
            <a:satOff val="0"/>
            <a:lumOff val="0"/>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4">
            <a:hueOff val="0"/>
            <a:satOff val="0"/>
            <a:lumOff val="0"/>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DFD49DBC-BC38-4B71-B159-F9DD19BD0E99}" type="presOf" srcId="{69DAE5C6-DC58-49A7-8A7D-F119FA7B62E4}" destId="{A7400A65-811F-4EDC-9DE1-4CC6D977BA44}" srcOrd="0" destOrd="0" presId="urn:microsoft.com/office/officeart/2008/layout/PictureAccentList"/>
    <dgm:cxn modelId="{DE7F3003-D4D0-4B45-84A8-39FDEE285BAD}" type="presOf" srcId="{EF92AD9A-BA78-49E0-AD28-171FD098699E}" destId="{8C285E95-4737-4ABD-942C-8C4ABD3DDF7E}" srcOrd="0" destOrd="0" presId="urn:microsoft.com/office/officeart/2008/layout/PictureAccentList"/>
    <dgm:cxn modelId="{782A2369-8D4B-483C-A88E-84CA703AE947}" type="presOf" srcId="{8598E186-4FBD-4D61-BCED-F70B3F3A6824}" destId="{02272B0F-5AD8-4B18-B224-1480C05EF064}" srcOrd="0" destOrd="0" presId="urn:microsoft.com/office/officeart/2008/layout/PictureAccentList"/>
    <dgm:cxn modelId="{A43A48A7-2B8C-4B3D-93CB-838B87DFF521}" type="presOf" srcId="{C693D43D-1BB3-4DED-A32E-928C99F9D8D9}" destId="{3AC36517-C2AE-4B47-93A8-42A323D6E4F8}"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55F9609E-4AC0-49AE-8990-F528CE6B1019}" srcId="{69DAE5C6-DC58-49A7-8A7D-F119FA7B62E4}" destId="{EF92AD9A-BA78-49E0-AD28-171FD098699E}" srcOrd="0" destOrd="0" parTransId="{2881705B-A6AA-49F2-A6E6-51C630ECB0A2}" sibTransId="{FDEACD29-283F-418B-B767-4D96C18B71CC}"/>
    <dgm:cxn modelId="{8D3EB6C7-8284-4B3D-86AD-29F943096A88}" srcId="{69DAE5C6-DC58-49A7-8A7D-F119FA7B62E4}" destId="{C693D43D-1BB3-4DED-A32E-928C99F9D8D9}" srcOrd="2" destOrd="0" parTransId="{1DDCB1E5-BCA8-4583-9F28-AB576B84E61E}" sibTransId="{EA9C729A-4DDB-48E6-A0FD-58C5B3D9B00B}"/>
    <dgm:cxn modelId="{13D4FFEA-EF48-46B6-BF5A-57067F937A94}" type="presOf" srcId="{5107D403-9051-418F-AD00-4E32173A21BD}" destId="{508D6526-D6CF-486C-87C4-37B466B74F66}" srcOrd="0" destOrd="0" presId="urn:microsoft.com/office/officeart/2008/layout/PictureAccentList"/>
    <dgm:cxn modelId="{6F246801-80BF-4098-813F-CB8245E05DDE}" srcId="{5107D403-9051-418F-AD00-4E32173A21BD}" destId="{69DAE5C6-DC58-49A7-8A7D-F119FA7B62E4}" srcOrd="0" destOrd="0" parTransId="{60E2F3F0-7670-482E-843F-668FA9663938}" sibTransId="{1259DD9D-02C9-4890-B293-A7E380CA5456}"/>
    <dgm:cxn modelId="{6B1D0180-FF8A-4629-B735-DEA3612AF98F}" type="presParOf" srcId="{508D6526-D6CF-486C-87C4-37B466B74F66}" destId="{838B67FE-88A9-45CE-95DA-DB82B1D9D1A5}" srcOrd="0" destOrd="0" presId="urn:microsoft.com/office/officeart/2008/layout/PictureAccentList"/>
    <dgm:cxn modelId="{9FD653EB-504D-417F-B7B4-41A924000B29}" type="presParOf" srcId="{838B67FE-88A9-45CE-95DA-DB82B1D9D1A5}" destId="{DAA6D5CE-421F-4255-93D2-EE208B0D3BEB}" srcOrd="0" destOrd="0" presId="urn:microsoft.com/office/officeart/2008/layout/PictureAccentList"/>
    <dgm:cxn modelId="{37194294-C747-4C01-AA57-D41DFF79283D}" type="presParOf" srcId="{DAA6D5CE-421F-4255-93D2-EE208B0D3BEB}" destId="{A7400A65-811F-4EDC-9DE1-4CC6D977BA44}" srcOrd="0" destOrd="0" presId="urn:microsoft.com/office/officeart/2008/layout/PictureAccentList"/>
    <dgm:cxn modelId="{9237ADE7-47D4-41D2-9B88-FDB275F4175B}" type="presParOf" srcId="{838B67FE-88A9-45CE-95DA-DB82B1D9D1A5}" destId="{9431E418-0D11-4877-BE54-7D68065FC6CB}" srcOrd="1" destOrd="0" presId="urn:microsoft.com/office/officeart/2008/layout/PictureAccentList"/>
    <dgm:cxn modelId="{FD526F76-920A-466E-8750-AF4FABA17C77}" type="presParOf" srcId="{9431E418-0D11-4877-BE54-7D68065FC6CB}" destId="{6363B39B-B635-4554-AE68-0E8CABEC4219}" srcOrd="0" destOrd="0" presId="urn:microsoft.com/office/officeart/2008/layout/PictureAccentList"/>
    <dgm:cxn modelId="{36870B23-5FFD-4893-9B87-70C29537D8F0}" type="presParOf" srcId="{6363B39B-B635-4554-AE68-0E8CABEC4219}" destId="{BC9DA48F-709A-41CD-AAE7-62C9E52CA70D}" srcOrd="0" destOrd="0" presId="urn:microsoft.com/office/officeart/2008/layout/PictureAccentList"/>
    <dgm:cxn modelId="{7BC42F43-5E5B-4CBA-BBB2-DC5128473418}" type="presParOf" srcId="{6363B39B-B635-4554-AE68-0E8CABEC4219}" destId="{8C285E95-4737-4ABD-942C-8C4ABD3DDF7E}" srcOrd="1" destOrd="0" presId="urn:microsoft.com/office/officeart/2008/layout/PictureAccentList"/>
    <dgm:cxn modelId="{D1B14A33-D4AE-4F13-89E5-CDBC21F35B27}" type="presParOf" srcId="{9431E418-0D11-4877-BE54-7D68065FC6CB}" destId="{4C1CE19B-4D58-45BD-ACE8-C1D466659C04}" srcOrd="1" destOrd="0" presId="urn:microsoft.com/office/officeart/2008/layout/PictureAccentList"/>
    <dgm:cxn modelId="{5274B477-276C-4553-ABE3-088E10AB6CE4}" type="presParOf" srcId="{4C1CE19B-4D58-45BD-ACE8-C1D466659C04}" destId="{ADAA7558-0E31-4610-AB74-95E76888CCE1}" srcOrd="0" destOrd="0" presId="urn:microsoft.com/office/officeart/2008/layout/PictureAccentList"/>
    <dgm:cxn modelId="{05D501D7-AFCE-4B06-B6F3-15B38B5ED6E8}" type="presParOf" srcId="{4C1CE19B-4D58-45BD-ACE8-C1D466659C04}" destId="{02272B0F-5AD8-4B18-B224-1480C05EF064}" srcOrd="1" destOrd="0" presId="urn:microsoft.com/office/officeart/2008/layout/PictureAccentList"/>
    <dgm:cxn modelId="{2D0B82AE-7F63-4D77-824F-E19A010BF981}" type="presParOf" srcId="{9431E418-0D11-4877-BE54-7D68065FC6CB}" destId="{25FFD1F6-B1AA-4174-B7A7-331B1D8BC1CA}" srcOrd="2" destOrd="0" presId="urn:microsoft.com/office/officeart/2008/layout/PictureAccentList"/>
    <dgm:cxn modelId="{D798F93E-6268-4B8D-B2A9-9C26CC292BCD}" type="presParOf" srcId="{25FFD1F6-B1AA-4174-B7A7-331B1D8BC1CA}" destId="{9860F318-DCF7-4DA6-BB5F-F4D91CF6D1A9}" srcOrd="0" destOrd="0" presId="urn:microsoft.com/office/officeart/2008/layout/PictureAccentList"/>
    <dgm:cxn modelId="{F573EEED-F78B-45DA-BCED-2D86D44836EF}"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1B9976C-AA48-4C5A-A785-7ECD3AE1A674}"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FEE4444-988E-4EF2-BCC9-40A1D28DE151}">
      <dgm:prSet phldrT="[Text]"/>
      <dgm:spPr/>
      <dgm:t>
        <a:bodyPr/>
        <a:lstStyle/>
        <a:p>
          <a:r>
            <a:rPr lang="en-US" dirty="0"/>
            <a:t>Steps to make solution a reality</a:t>
          </a:r>
        </a:p>
      </dgm:t>
    </dgm:pt>
    <dgm:pt modelId="{F39E9E96-9B24-4C99-B7D4-2D4DA7BF5E5B}" type="parTrans" cxnId="{0D79AFF5-8FB7-43F1-9A30-F7CC3B588D3A}">
      <dgm:prSet/>
      <dgm:spPr/>
      <dgm:t>
        <a:bodyPr/>
        <a:lstStyle/>
        <a:p>
          <a:endParaRPr lang="en-US"/>
        </a:p>
      </dgm:t>
    </dgm:pt>
    <dgm:pt modelId="{5579006A-CF8A-46DF-99C3-084950EC6CBD}" type="sibTrans" cxnId="{0D79AFF5-8FB7-43F1-9A30-F7CC3B588D3A}">
      <dgm:prSet/>
      <dgm:spPr/>
      <dgm:t>
        <a:bodyPr/>
        <a:lstStyle/>
        <a:p>
          <a:endParaRPr lang="en-US"/>
        </a:p>
      </dgm:t>
    </dgm:pt>
    <dgm:pt modelId="{AE458996-104A-4E07-BE9A-72C07960CB7B}">
      <dgm:prSet phldrT="[Text]"/>
      <dgm:spPr/>
      <dgm:t>
        <a:bodyPr/>
        <a:lstStyle/>
        <a:p>
          <a:r>
            <a:rPr lang="en-US" dirty="0"/>
            <a:t>Small group is effective</a:t>
          </a:r>
        </a:p>
      </dgm:t>
    </dgm:pt>
    <dgm:pt modelId="{25B69D94-7495-42B0-94D1-23787E8F32DF}" type="parTrans" cxnId="{0B1A69E6-8DA7-47A8-B466-B8DF67D8AF50}">
      <dgm:prSet/>
      <dgm:spPr/>
      <dgm:t>
        <a:bodyPr/>
        <a:lstStyle/>
        <a:p>
          <a:endParaRPr lang="en-US"/>
        </a:p>
      </dgm:t>
    </dgm:pt>
    <dgm:pt modelId="{FED12E42-B129-4E07-978B-3648E4B2F5BC}" type="sibTrans" cxnId="{0B1A69E6-8DA7-47A8-B466-B8DF67D8AF50}">
      <dgm:prSet/>
      <dgm:spPr/>
      <dgm:t>
        <a:bodyPr/>
        <a:lstStyle/>
        <a:p>
          <a:endParaRPr lang="en-US"/>
        </a:p>
      </dgm:t>
    </dgm:pt>
    <dgm:pt modelId="{766B6395-A100-4A2C-B667-F9ACF9A90743}">
      <dgm:prSet phldrT="[Text]"/>
      <dgm:spPr/>
      <dgm:t>
        <a:bodyPr/>
        <a:lstStyle/>
        <a:p>
          <a:r>
            <a:rPr lang="en-US" dirty="0"/>
            <a:t>Identify critical tasks</a:t>
          </a:r>
        </a:p>
      </dgm:t>
    </dgm:pt>
    <dgm:pt modelId="{F06E99B9-4754-4696-8B6B-571F4BF9D241}" type="parTrans" cxnId="{49B91ED1-445E-470D-8650-D6F80D03F1F7}">
      <dgm:prSet/>
      <dgm:spPr/>
      <dgm:t>
        <a:bodyPr/>
        <a:lstStyle/>
        <a:p>
          <a:endParaRPr lang="en-US"/>
        </a:p>
      </dgm:t>
    </dgm:pt>
    <dgm:pt modelId="{82385AE0-775D-4794-BA62-155604F497B9}" type="sibTrans" cxnId="{49B91ED1-445E-470D-8650-D6F80D03F1F7}">
      <dgm:prSet/>
      <dgm:spPr/>
      <dgm:t>
        <a:bodyPr/>
        <a:lstStyle/>
        <a:p>
          <a:endParaRPr lang="en-US"/>
        </a:p>
      </dgm:t>
    </dgm:pt>
    <dgm:pt modelId="{6A993B9A-5587-46B2-BAFB-FC0DC58CBEC0}">
      <dgm:prSet phldrT="[Text]"/>
      <dgm:spPr/>
      <dgm:t>
        <a:bodyPr/>
        <a:lstStyle/>
        <a:p>
          <a:r>
            <a:rPr lang="en-US" dirty="0"/>
            <a:t>Identify non-critical tasks</a:t>
          </a:r>
        </a:p>
      </dgm:t>
    </dgm:pt>
    <dgm:pt modelId="{028B459C-AAEB-4A8C-AC17-F93CBDB751CC}" type="parTrans" cxnId="{98010587-E022-4E18-89DF-933D9EE1F96A}">
      <dgm:prSet/>
      <dgm:spPr/>
      <dgm:t>
        <a:bodyPr/>
        <a:lstStyle/>
        <a:p>
          <a:endParaRPr lang="en-US"/>
        </a:p>
      </dgm:t>
    </dgm:pt>
    <dgm:pt modelId="{B1089787-8CB0-44C9-9481-0F7A963BF57C}" type="sibTrans" cxnId="{98010587-E022-4E18-89DF-933D9EE1F96A}">
      <dgm:prSet/>
      <dgm:spPr/>
      <dgm:t>
        <a:bodyPr/>
        <a:lstStyle/>
        <a:p>
          <a:endParaRPr lang="en-US"/>
        </a:p>
      </dgm:t>
    </dgm:pt>
    <dgm:pt modelId="{9EB8D697-F1DB-4986-B0DA-4833B9BD0E34}" type="pres">
      <dgm:prSet presAssocID="{01B9976C-AA48-4C5A-A785-7ECD3AE1A674}" presName="Name0" presStyleCnt="0">
        <dgm:presLayoutVars>
          <dgm:dir/>
          <dgm:animLvl val="lvl"/>
          <dgm:resizeHandles val="exact"/>
        </dgm:presLayoutVars>
      </dgm:prSet>
      <dgm:spPr/>
    </dgm:pt>
    <dgm:pt modelId="{8CBACDFC-D826-4F39-9ED8-3C74D5606078}" type="pres">
      <dgm:prSet presAssocID="{6A993B9A-5587-46B2-BAFB-FC0DC58CBEC0}" presName="boxAndChildren" presStyleCnt="0"/>
      <dgm:spPr/>
    </dgm:pt>
    <dgm:pt modelId="{046518D0-DA00-41EB-B59C-EC6A89A2E4BD}" type="pres">
      <dgm:prSet presAssocID="{6A993B9A-5587-46B2-BAFB-FC0DC58CBEC0}" presName="parentTextBox" presStyleLbl="node1" presStyleIdx="0" presStyleCnt="4"/>
      <dgm:spPr/>
    </dgm:pt>
    <dgm:pt modelId="{D147E2E8-BE92-4E05-B5B0-D97BEE632AA9}" type="pres">
      <dgm:prSet presAssocID="{82385AE0-775D-4794-BA62-155604F497B9}" presName="sp" presStyleCnt="0"/>
      <dgm:spPr/>
    </dgm:pt>
    <dgm:pt modelId="{DDDD853F-CA02-4863-A552-6EDF7F393E0B}" type="pres">
      <dgm:prSet presAssocID="{766B6395-A100-4A2C-B667-F9ACF9A90743}" presName="arrowAndChildren" presStyleCnt="0"/>
      <dgm:spPr/>
    </dgm:pt>
    <dgm:pt modelId="{147CDDF5-6860-46EA-A986-38C381B9A2D5}" type="pres">
      <dgm:prSet presAssocID="{766B6395-A100-4A2C-B667-F9ACF9A90743}" presName="parentTextArrow" presStyleLbl="node1" presStyleIdx="1" presStyleCnt="4"/>
      <dgm:spPr/>
    </dgm:pt>
    <dgm:pt modelId="{84EE4E56-ABC6-4A6E-A92C-F6CF04954176}" type="pres">
      <dgm:prSet presAssocID="{FED12E42-B129-4E07-978B-3648E4B2F5BC}" presName="sp" presStyleCnt="0"/>
      <dgm:spPr/>
    </dgm:pt>
    <dgm:pt modelId="{31A8DA6B-7BFA-4524-8CEF-9EF39676091C}" type="pres">
      <dgm:prSet presAssocID="{AE458996-104A-4E07-BE9A-72C07960CB7B}" presName="arrowAndChildren" presStyleCnt="0"/>
      <dgm:spPr/>
    </dgm:pt>
    <dgm:pt modelId="{586F3697-F801-4603-8D4B-D3F2D303FB07}" type="pres">
      <dgm:prSet presAssocID="{AE458996-104A-4E07-BE9A-72C07960CB7B}" presName="parentTextArrow" presStyleLbl="node1" presStyleIdx="2" presStyleCnt="4"/>
      <dgm:spPr/>
    </dgm:pt>
    <dgm:pt modelId="{51CB784A-96CE-4171-A469-387B5E3295ED}" type="pres">
      <dgm:prSet presAssocID="{5579006A-CF8A-46DF-99C3-084950EC6CBD}" presName="sp" presStyleCnt="0"/>
      <dgm:spPr/>
    </dgm:pt>
    <dgm:pt modelId="{AFAC0C44-C9EF-471C-9EF0-375BC44F6B61}" type="pres">
      <dgm:prSet presAssocID="{3FEE4444-988E-4EF2-BCC9-40A1D28DE151}" presName="arrowAndChildren" presStyleCnt="0"/>
      <dgm:spPr/>
    </dgm:pt>
    <dgm:pt modelId="{165F453F-B8F9-48D1-93FF-81F01271C395}" type="pres">
      <dgm:prSet presAssocID="{3FEE4444-988E-4EF2-BCC9-40A1D28DE151}" presName="parentTextArrow" presStyleLbl="node1" presStyleIdx="3" presStyleCnt="4"/>
      <dgm:spPr/>
    </dgm:pt>
  </dgm:ptLst>
  <dgm:cxnLst>
    <dgm:cxn modelId="{B67B3858-A093-4B3C-95F3-5651D8B06667}" type="presOf" srcId="{766B6395-A100-4A2C-B667-F9ACF9A90743}" destId="{147CDDF5-6860-46EA-A986-38C381B9A2D5}" srcOrd="0" destOrd="0" presId="urn:microsoft.com/office/officeart/2005/8/layout/process4"/>
    <dgm:cxn modelId="{49B91ED1-445E-470D-8650-D6F80D03F1F7}" srcId="{01B9976C-AA48-4C5A-A785-7ECD3AE1A674}" destId="{766B6395-A100-4A2C-B667-F9ACF9A90743}" srcOrd="2" destOrd="0" parTransId="{F06E99B9-4754-4696-8B6B-571F4BF9D241}" sibTransId="{82385AE0-775D-4794-BA62-155604F497B9}"/>
    <dgm:cxn modelId="{7233AD7A-89DC-46CC-92CE-E9E92DE543C8}" type="presOf" srcId="{AE458996-104A-4E07-BE9A-72C07960CB7B}" destId="{586F3697-F801-4603-8D4B-D3F2D303FB07}" srcOrd="0" destOrd="0" presId="urn:microsoft.com/office/officeart/2005/8/layout/process4"/>
    <dgm:cxn modelId="{0D79AFF5-8FB7-43F1-9A30-F7CC3B588D3A}" srcId="{01B9976C-AA48-4C5A-A785-7ECD3AE1A674}" destId="{3FEE4444-988E-4EF2-BCC9-40A1D28DE151}" srcOrd="0" destOrd="0" parTransId="{F39E9E96-9B24-4C99-B7D4-2D4DA7BF5E5B}" sibTransId="{5579006A-CF8A-46DF-99C3-084950EC6CBD}"/>
    <dgm:cxn modelId="{E2AD8920-7FD9-4986-ACB1-822A7335F158}" type="presOf" srcId="{3FEE4444-988E-4EF2-BCC9-40A1D28DE151}" destId="{165F453F-B8F9-48D1-93FF-81F01271C395}" srcOrd="0" destOrd="0" presId="urn:microsoft.com/office/officeart/2005/8/layout/process4"/>
    <dgm:cxn modelId="{98010587-E022-4E18-89DF-933D9EE1F96A}" srcId="{01B9976C-AA48-4C5A-A785-7ECD3AE1A674}" destId="{6A993B9A-5587-46B2-BAFB-FC0DC58CBEC0}" srcOrd="3" destOrd="0" parTransId="{028B459C-AAEB-4A8C-AC17-F93CBDB751CC}" sibTransId="{B1089787-8CB0-44C9-9481-0F7A963BF57C}"/>
    <dgm:cxn modelId="{0B1A69E6-8DA7-47A8-B466-B8DF67D8AF50}" srcId="{01B9976C-AA48-4C5A-A785-7ECD3AE1A674}" destId="{AE458996-104A-4E07-BE9A-72C07960CB7B}" srcOrd="1" destOrd="0" parTransId="{25B69D94-7495-42B0-94D1-23787E8F32DF}" sibTransId="{FED12E42-B129-4E07-978B-3648E4B2F5BC}"/>
    <dgm:cxn modelId="{239C61E7-C9E4-4F24-8AA7-9A9F516E86F4}" type="presOf" srcId="{01B9976C-AA48-4C5A-A785-7ECD3AE1A674}" destId="{9EB8D697-F1DB-4986-B0DA-4833B9BD0E34}" srcOrd="0" destOrd="0" presId="urn:microsoft.com/office/officeart/2005/8/layout/process4"/>
    <dgm:cxn modelId="{A57110FE-C511-468B-A483-6485204B8F0C}" type="presOf" srcId="{6A993B9A-5587-46B2-BAFB-FC0DC58CBEC0}" destId="{046518D0-DA00-41EB-B59C-EC6A89A2E4BD}" srcOrd="0" destOrd="0" presId="urn:microsoft.com/office/officeart/2005/8/layout/process4"/>
    <dgm:cxn modelId="{512AFEEF-72FD-4CF8-96F8-501EE4714CAB}" type="presParOf" srcId="{9EB8D697-F1DB-4986-B0DA-4833B9BD0E34}" destId="{8CBACDFC-D826-4F39-9ED8-3C74D5606078}" srcOrd="0" destOrd="0" presId="urn:microsoft.com/office/officeart/2005/8/layout/process4"/>
    <dgm:cxn modelId="{47F01DBE-B116-4819-A9FB-EE8E98CFB593}" type="presParOf" srcId="{8CBACDFC-D826-4F39-9ED8-3C74D5606078}" destId="{046518D0-DA00-41EB-B59C-EC6A89A2E4BD}" srcOrd="0" destOrd="0" presId="urn:microsoft.com/office/officeart/2005/8/layout/process4"/>
    <dgm:cxn modelId="{FC40EFEF-6D79-4DA7-9FD8-D87315291E69}" type="presParOf" srcId="{9EB8D697-F1DB-4986-B0DA-4833B9BD0E34}" destId="{D147E2E8-BE92-4E05-B5B0-D97BEE632AA9}" srcOrd="1" destOrd="0" presId="urn:microsoft.com/office/officeart/2005/8/layout/process4"/>
    <dgm:cxn modelId="{6346EF60-E77C-40B8-8BB8-B8DD705DE3B1}" type="presParOf" srcId="{9EB8D697-F1DB-4986-B0DA-4833B9BD0E34}" destId="{DDDD853F-CA02-4863-A552-6EDF7F393E0B}" srcOrd="2" destOrd="0" presId="urn:microsoft.com/office/officeart/2005/8/layout/process4"/>
    <dgm:cxn modelId="{AA226569-61F5-4921-A38A-6984E00B8664}" type="presParOf" srcId="{DDDD853F-CA02-4863-A552-6EDF7F393E0B}" destId="{147CDDF5-6860-46EA-A986-38C381B9A2D5}" srcOrd="0" destOrd="0" presId="urn:microsoft.com/office/officeart/2005/8/layout/process4"/>
    <dgm:cxn modelId="{B9638CDF-8B65-4B00-88D7-BB6872BF0DCE}" type="presParOf" srcId="{9EB8D697-F1DB-4986-B0DA-4833B9BD0E34}" destId="{84EE4E56-ABC6-4A6E-A92C-F6CF04954176}" srcOrd="3" destOrd="0" presId="urn:microsoft.com/office/officeart/2005/8/layout/process4"/>
    <dgm:cxn modelId="{331FEBC8-34EB-4C20-951A-B7DEC8E16954}" type="presParOf" srcId="{9EB8D697-F1DB-4986-B0DA-4833B9BD0E34}" destId="{31A8DA6B-7BFA-4524-8CEF-9EF39676091C}" srcOrd="4" destOrd="0" presId="urn:microsoft.com/office/officeart/2005/8/layout/process4"/>
    <dgm:cxn modelId="{957771D6-EC5B-4CBB-8B35-BF0502C18987}" type="presParOf" srcId="{31A8DA6B-7BFA-4524-8CEF-9EF39676091C}" destId="{586F3697-F801-4603-8D4B-D3F2D303FB07}" srcOrd="0" destOrd="0" presId="urn:microsoft.com/office/officeart/2005/8/layout/process4"/>
    <dgm:cxn modelId="{F061C825-CEB2-4A85-8F12-49818A7C5275}" type="presParOf" srcId="{9EB8D697-F1DB-4986-B0DA-4833B9BD0E34}" destId="{51CB784A-96CE-4171-A469-387B5E3295ED}" srcOrd="5" destOrd="0" presId="urn:microsoft.com/office/officeart/2005/8/layout/process4"/>
    <dgm:cxn modelId="{ED35B4B7-B745-488B-8705-D17071914CD5}" type="presParOf" srcId="{9EB8D697-F1DB-4986-B0DA-4833B9BD0E34}" destId="{AFAC0C44-C9EF-471C-9EF0-375BC44F6B61}" srcOrd="6" destOrd="0" presId="urn:microsoft.com/office/officeart/2005/8/layout/process4"/>
    <dgm:cxn modelId="{7FC5C603-152A-48E2-9F84-71A42A9D658F}" type="presParOf" srcId="{AFAC0C44-C9EF-471C-9EF0-375BC44F6B61}" destId="{165F453F-B8F9-48D1-93FF-81F01271C39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BEC7DE36-2BC7-471B-AB58-17B862E43C5F}" type="doc">
      <dgm:prSet loTypeId="urn:microsoft.com/office/officeart/2005/8/layout/hProcess9" loCatId="process" qsTypeId="urn:microsoft.com/office/officeart/2005/8/quickstyle/simple1" qsCatId="simple" csTypeId="urn:microsoft.com/office/officeart/2005/8/colors/colorful2" csCatId="colorful" phldr="1"/>
      <dgm:spPr/>
    </dgm:pt>
    <dgm:pt modelId="{60F36509-A337-4B04-96DD-278B581A4647}">
      <dgm:prSet phldrT="[Text]"/>
      <dgm:spPr/>
      <dgm:t>
        <a:bodyPr/>
        <a:lstStyle/>
        <a:p>
          <a:r>
            <a:rPr lang="en-US" dirty="0"/>
            <a:t>Time</a:t>
          </a:r>
        </a:p>
      </dgm:t>
    </dgm:pt>
    <dgm:pt modelId="{EB5A9E39-28BC-41C4-B414-98634C38E1CE}" type="parTrans" cxnId="{9FB46D13-74A8-4FB6-BBA1-8FFDBC8F6C24}">
      <dgm:prSet/>
      <dgm:spPr/>
      <dgm:t>
        <a:bodyPr/>
        <a:lstStyle/>
        <a:p>
          <a:endParaRPr lang="en-US"/>
        </a:p>
      </dgm:t>
    </dgm:pt>
    <dgm:pt modelId="{6892ED2A-BC8A-4295-95F2-44B7E54F7402}" type="sibTrans" cxnId="{9FB46D13-74A8-4FB6-BBA1-8FFDBC8F6C24}">
      <dgm:prSet/>
      <dgm:spPr/>
      <dgm:t>
        <a:bodyPr/>
        <a:lstStyle/>
        <a:p>
          <a:endParaRPr lang="en-US"/>
        </a:p>
      </dgm:t>
    </dgm:pt>
    <dgm:pt modelId="{2105748C-59A0-4007-B939-A836D63C89A2}">
      <dgm:prSet phldrT="[Text]"/>
      <dgm:spPr/>
      <dgm:t>
        <a:bodyPr/>
        <a:lstStyle/>
        <a:p>
          <a:r>
            <a:rPr lang="en-US" dirty="0"/>
            <a:t>Personnel</a:t>
          </a:r>
        </a:p>
      </dgm:t>
    </dgm:pt>
    <dgm:pt modelId="{16DB6F9A-8ADA-48D2-89CD-CE0AF237BD0B}" type="parTrans" cxnId="{860FDC91-38B1-40EA-A909-A4B643672E43}">
      <dgm:prSet/>
      <dgm:spPr/>
      <dgm:t>
        <a:bodyPr/>
        <a:lstStyle/>
        <a:p>
          <a:endParaRPr lang="en-US"/>
        </a:p>
      </dgm:t>
    </dgm:pt>
    <dgm:pt modelId="{06995929-6E5A-4B86-BEEB-2AB8100E6577}" type="sibTrans" cxnId="{860FDC91-38B1-40EA-A909-A4B643672E43}">
      <dgm:prSet/>
      <dgm:spPr/>
      <dgm:t>
        <a:bodyPr/>
        <a:lstStyle/>
        <a:p>
          <a:endParaRPr lang="en-US"/>
        </a:p>
      </dgm:t>
    </dgm:pt>
    <dgm:pt modelId="{CF8FB3D2-D6C1-4E44-904D-B021C8E8AF1A}">
      <dgm:prSet phldrT="[Text]"/>
      <dgm:spPr/>
      <dgm:t>
        <a:bodyPr/>
        <a:lstStyle/>
        <a:p>
          <a:r>
            <a:rPr lang="en-US" dirty="0"/>
            <a:t>Equipment</a:t>
          </a:r>
        </a:p>
      </dgm:t>
    </dgm:pt>
    <dgm:pt modelId="{8A1E12BE-8802-4579-8993-523F5BE9E9B6}" type="parTrans" cxnId="{58B47095-8162-4E47-B36C-BFDA7B90E6B5}">
      <dgm:prSet/>
      <dgm:spPr/>
      <dgm:t>
        <a:bodyPr/>
        <a:lstStyle/>
        <a:p>
          <a:endParaRPr lang="en-US"/>
        </a:p>
      </dgm:t>
    </dgm:pt>
    <dgm:pt modelId="{26BF10CE-1B97-4B07-8777-F8B9A5D99A55}" type="sibTrans" cxnId="{58B47095-8162-4E47-B36C-BFDA7B90E6B5}">
      <dgm:prSet/>
      <dgm:spPr/>
      <dgm:t>
        <a:bodyPr/>
        <a:lstStyle/>
        <a:p>
          <a:endParaRPr lang="en-US"/>
        </a:p>
      </dgm:t>
    </dgm:pt>
    <dgm:pt modelId="{68A81094-DBEF-46B9-AB5E-04CCA8387746}">
      <dgm:prSet phldrT="[Text]"/>
      <dgm:spPr/>
      <dgm:t>
        <a:bodyPr/>
        <a:lstStyle/>
        <a:p>
          <a:r>
            <a:rPr lang="en-US" dirty="0"/>
            <a:t>Information</a:t>
          </a:r>
        </a:p>
      </dgm:t>
    </dgm:pt>
    <dgm:pt modelId="{40AA80C7-81CA-43FC-9414-2AFEEFAF8402}" type="parTrans" cxnId="{A15FD21D-62DD-4B3A-BF65-E12596257AC9}">
      <dgm:prSet/>
      <dgm:spPr/>
      <dgm:t>
        <a:bodyPr/>
        <a:lstStyle/>
        <a:p>
          <a:endParaRPr lang="en-US"/>
        </a:p>
      </dgm:t>
    </dgm:pt>
    <dgm:pt modelId="{78AE05C5-492F-4DAA-9BD1-7D18A29EBAC8}" type="sibTrans" cxnId="{A15FD21D-62DD-4B3A-BF65-E12596257AC9}">
      <dgm:prSet/>
      <dgm:spPr/>
      <dgm:t>
        <a:bodyPr/>
        <a:lstStyle/>
        <a:p>
          <a:endParaRPr lang="en-US"/>
        </a:p>
      </dgm:t>
    </dgm:pt>
    <dgm:pt modelId="{3794FB19-4FCD-4245-9E53-C8AA0F81470C}">
      <dgm:prSet phldrT="[Text]"/>
      <dgm:spPr/>
      <dgm:t>
        <a:bodyPr/>
        <a:lstStyle/>
        <a:p>
          <a:r>
            <a:rPr lang="en-US" dirty="0"/>
            <a:t>Money</a:t>
          </a:r>
        </a:p>
      </dgm:t>
    </dgm:pt>
    <dgm:pt modelId="{EF22581A-FF7C-4BC5-B7AE-154E9DD85A00}" type="parTrans" cxnId="{A83FC9F6-DE06-4651-B7D8-FDDFA0768CBB}">
      <dgm:prSet/>
      <dgm:spPr/>
      <dgm:t>
        <a:bodyPr/>
        <a:lstStyle/>
        <a:p>
          <a:endParaRPr lang="en-US"/>
        </a:p>
      </dgm:t>
    </dgm:pt>
    <dgm:pt modelId="{8081C01E-6D99-4AF6-8407-95353699DDC2}" type="sibTrans" cxnId="{A83FC9F6-DE06-4651-B7D8-FDDFA0768CBB}">
      <dgm:prSet/>
      <dgm:spPr/>
      <dgm:t>
        <a:bodyPr/>
        <a:lstStyle/>
        <a:p>
          <a:endParaRPr lang="en-US"/>
        </a:p>
      </dgm:t>
    </dgm:pt>
    <dgm:pt modelId="{2757C333-3BAA-4C06-AC7C-4E1B30F390F0}" type="pres">
      <dgm:prSet presAssocID="{BEC7DE36-2BC7-471B-AB58-17B862E43C5F}" presName="CompostProcess" presStyleCnt="0">
        <dgm:presLayoutVars>
          <dgm:dir/>
          <dgm:resizeHandles val="exact"/>
        </dgm:presLayoutVars>
      </dgm:prSet>
      <dgm:spPr/>
    </dgm:pt>
    <dgm:pt modelId="{B69DDB62-7824-49EA-BEC6-56D2898E7F92}" type="pres">
      <dgm:prSet presAssocID="{BEC7DE36-2BC7-471B-AB58-17B862E43C5F}" presName="arrow" presStyleLbl="bgShp" presStyleIdx="0" presStyleCnt="1"/>
      <dgm:spPr/>
    </dgm:pt>
    <dgm:pt modelId="{6ED500B8-0A5B-41BA-81FA-07D44D3C21D8}" type="pres">
      <dgm:prSet presAssocID="{BEC7DE36-2BC7-471B-AB58-17B862E43C5F}" presName="linearProcess" presStyleCnt="0"/>
      <dgm:spPr/>
    </dgm:pt>
    <dgm:pt modelId="{FAE4EE3C-EDA8-4297-BFB5-67734CA1D99B}" type="pres">
      <dgm:prSet presAssocID="{60F36509-A337-4B04-96DD-278B581A4647}" presName="textNode" presStyleLbl="node1" presStyleIdx="0" presStyleCnt="5">
        <dgm:presLayoutVars>
          <dgm:bulletEnabled val="1"/>
        </dgm:presLayoutVars>
      </dgm:prSet>
      <dgm:spPr/>
    </dgm:pt>
    <dgm:pt modelId="{B65CD849-C23E-4E51-997F-41A45BE8E564}" type="pres">
      <dgm:prSet presAssocID="{6892ED2A-BC8A-4295-95F2-44B7E54F7402}" presName="sibTrans" presStyleCnt="0"/>
      <dgm:spPr/>
    </dgm:pt>
    <dgm:pt modelId="{BAB9301F-3A74-4387-939E-EF37266C7E19}" type="pres">
      <dgm:prSet presAssocID="{2105748C-59A0-4007-B939-A836D63C89A2}" presName="textNode" presStyleLbl="node1" presStyleIdx="1" presStyleCnt="5">
        <dgm:presLayoutVars>
          <dgm:bulletEnabled val="1"/>
        </dgm:presLayoutVars>
      </dgm:prSet>
      <dgm:spPr/>
    </dgm:pt>
    <dgm:pt modelId="{470B9CA4-BA30-42BB-9A8D-87A758A4D8FB}" type="pres">
      <dgm:prSet presAssocID="{06995929-6E5A-4B86-BEEB-2AB8100E6577}" presName="sibTrans" presStyleCnt="0"/>
      <dgm:spPr/>
    </dgm:pt>
    <dgm:pt modelId="{8BAA5939-52C0-4FE3-8062-03571B8E23D9}" type="pres">
      <dgm:prSet presAssocID="{CF8FB3D2-D6C1-4E44-904D-B021C8E8AF1A}" presName="textNode" presStyleLbl="node1" presStyleIdx="2" presStyleCnt="5">
        <dgm:presLayoutVars>
          <dgm:bulletEnabled val="1"/>
        </dgm:presLayoutVars>
      </dgm:prSet>
      <dgm:spPr/>
    </dgm:pt>
    <dgm:pt modelId="{BBA4E792-1BAD-4074-9676-18D88DBC0319}" type="pres">
      <dgm:prSet presAssocID="{26BF10CE-1B97-4B07-8777-F8B9A5D99A55}" presName="sibTrans" presStyleCnt="0"/>
      <dgm:spPr/>
    </dgm:pt>
    <dgm:pt modelId="{49852EE3-0581-45C5-B5E9-A9C7FDC6D70B}" type="pres">
      <dgm:prSet presAssocID="{3794FB19-4FCD-4245-9E53-C8AA0F81470C}" presName="textNode" presStyleLbl="node1" presStyleIdx="3" presStyleCnt="5">
        <dgm:presLayoutVars>
          <dgm:bulletEnabled val="1"/>
        </dgm:presLayoutVars>
      </dgm:prSet>
      <dgm:spPr/>
    </dgm:pt>
    <dgm:pt modelId="{1E586E43-831C-4793-8C08-5B06AF83C3CB}" type="pres">
      <dgm:prSet presAssocID="{8081C01E-6D99-4AF6-8407-95353699DDC2}" presName="sibTrans" presStyleCnt="0"/>
      <dgm:spPr/>
    </dgm:pt>
    <dgm:pt modelId="{5B09FFEF-81D2-46CA-88D1-3BFA7600B81C}" type="pres">
      <dgm:prSet presAssocID="{68A81094-DBEF-46B9-AB5E-04CCA8387746}" presName="textNode" presStyleLbl="node1" presStyleIdx="4" presStyleCnt="5">
        <dgm:presLayoutVars>
          <dgm:bulletEnabled val="1"/>
        </dgm:presLayoutVars>
      </dgm:prSet>
      <dgm:spPr/>
    </dgm:pt>
  </dgm:ptLst>
  <dgm:cxnLst>
    <dgm:cxn modelId="{A83FC9F6-DE06-4651-B7D8-FDDFA0768CBB}" srcId="{BEC7DE36-2BC7-471B-AB58-17B862E43C5F}" destId="{3794FB19-4FCD-4245-9E53-C8AA0F81470C}" srcOrd="3" destOrd="0" parTransId="{EF22581A-FF7C-4BC5-B7AE-154E9DD85A00}" sibTransId="{8081C01E-6D99-4AF6-8407-95353699DDC2}"/>
    <dgm:cxn modelId="{1F2D7B1D-D68D-43EE-9D95-CD8D61BD0824}" type="presOf" srcId="{BEC7DE36-2BC7-471B-AB58-17B862E43C5F}" destId="{2757C333-3BAA-4C06-AC7C-4E1B30F390F0}" srcOrd="0" destOrd="0" presId="urn:microsoft.com/office/officeart/2005/8/layout/hProcess9"/>
    <dgm:cxn modelId="{D0825A57-D4D1-41D8-8EEA-FEA5A5DD76EF}" type="presOf" srcId="{3794FB19-4FCD-4245-9E53-C8AA0F81470C}" destId="{49852EE3-0581-45C5-B5E9-A9C7FDC6D70B}" srcOrd="0" destOrd="0" presId="urn:microsoft.com/office/officeart/2005/8/layout/hProcess9"/>
    <dgm:cxn modelId="{691E73D5-E39D-4AC9-93CA-BB33AAC8B808}" type="presOf" srcId="{2105748C-59A0-4007-B939-A836D63C89A2}" destId="{BAB9301F-3A74-4387-939E-EF37266C7E19}" srcOrd="0" destOrd="0" presId="urn:microsoft.com/office/officeart/2005/8/layout/hProcess9"/>
    <dgm:cxn modelId="{BF278F33-DE9B-44E5-83B9-7EC2477FBB79}" type="presOf" srcId="{CF8FB3D2-D6C1-4E44-904D-B021C8E8AF1A}" destId="{8BAA5939-52C0-4FE3-8062-03571B8E23D9}" srcOrd="0" destOrd="0" presId="urn:microsoft.com/office/officeart/2005/8/layout/hProcess9"/>
    <dgm:cxn modelId="{860FDC91-38B1-40EA-A909-A4B643672E43}" srcId="{BEC7DE36-2BC7-471B-AB58-17B862E43C5F}" destId="{2105748C-59A0-4007-B939-A836D63C89A2}" srcOrd="1" destOrd="0" parTransId="{16DB6F9A-8ADA-48D2-89CD-CE0AF237BD0B}" sibTransId="{06995929-6E5A-4B86-BEEB-2AB8100E6577}"/>
    <dgm:cxn modelId="{E4814286-11E1-4C91-B927-757DBCEBEB3B}" type="presOf" srcId="{60F36509-A337-4B04-96DD-278B581A4647}" destId="{FAE4EE3C-EDA8-4297-BFB5-67734CA1D99B}" srcOrd="0" destOrd="0" presId="urn:microsoft.com/office/officeart/2005/8/layout/hProcess9"/>
    <dgm:cxn modelId="{58B47095-8162-4E47-B36C-BFDA7B90E6B5}" srcId="{BEC7DE36-2BC7-471B-AB58-17B862E43C5F}" destId="{CF8FB3D2-D6C1-4E44-904D-B021C8E8AF1A}" srcOrd="2" destOrd="0" parTransId="{8A1E12BE-8802-4579-8993-523F5BE9E9B6}" sibTransId="{26BF10CE-1B97-4B07-8777-F8B9A5D99A55}"/>
    <dgm:cxn modelId="{A15FD21D-62DD-4B3A-BF65-E12596257AC9}" srcId="{BEC7DE36-2BC7-471B-AB58-17B862E43C5F}" destId="{68A81094-DBEF-46B9-AB5E-04CCA8387746}" srcOrd="4" destOrd="0" parTransId="{40AA80C7-81CA-43FC-9414-2AFEEFAF8402}" sibTransId="{78AE05C5-492F-4DAA-9BD1-7D18A29EBAC8}"/>
    <dgm:cxn modelId="{C070EB1B-09DB-4C9B-999C-47871A2D6E06}" type="presOf" srcId="{68A81094-DBEF-46B9-AB5E-04CCA8387746}" destId="{5B09FFEF-81D2-46CA-88D1-3BFA7600B81C}" srcOrd="0" destOrd="0" presId="urn:microsoft.com/office/officeart/2005/8/layout/hProcess9"/>
    <dgm:cxn modelId="{9FB46D13-74A8-4FB6-BBA1-8FFDBC8F6C24}" srcId="{BEC7DE36-2BC7-471B-AB58-17B862E43C5F}" destId="{60F36509-A337-4B04-96DD-278B581A4647}" srcOrd="0" destOrd="0" parTransId="{EB5A9E39-28BC-41C4-B414-98634C38E1CE}" sibTransId="{6892ED2A-BC8A-4295-95F2-44B7E54F7402}"/>
    <dgm:cxn modelId="{407455F6-C0DD-4C93-A742-0A236B0BAB5F}" type="presParOf" srcId="{2757C333-3BAA-4C06-AC7C-4E1B30F390F0}" destId="{B69DDB62-7824-49EA-BEC6-56D2898E7F92}" srcOrd="0" destOrd="0" presId="urn:microsoft.com/office/officeart/2005/8/layout/hProcess9"/>
    <dgm:cxn modelId="{E353D668-B3C8-4201-B9F3-6D40E91B4457}" type="presParOf" srcId="{2757C333-3BAA-4C06-AC7C-4E1B30F390F0}" destId="{6ED500B8-0A5B-41BA-81FA-07D44D3C21D8}" srcOrd="1" destOrd="0" presId="urn:microsoft.com/office/officeart/2005/8/layout/hProcess9"/>
    <dgm:cxn modelId="{D3A7EFBB-0324-4CDD-AB38-DAE94D4A874F}" type="presParOf" srcId="{6ED500B8-0A5B-41BA-81FA-07D44D3C21D8}" destId="{FAE4EE3C-EDA8-4297-BFB5-67734CA1D99B}" srcOrd="0" destOrd="0" presId="urn:microsoft.com/office/officeart/2005/8/layout/hProcess9"/>
    <dgm:cxn modelId="{8C3CE570-0BC6-4901-BAFF-864FB07E6B7F}" type="presParOf" srcId="{6ED500B8-0A5B-41BA-81FA-07D44D3C21D8}" destId="{B65CD849-C23E-4E51-997F-41A45BE8E564}" srcOrd="1" destOrd="0" presId="urn:microsoft.com/office/officeart/2005/8/layout/hProcess9"/>
    <dgm:cxn modelId="{B7A5E5DF-3FE5-46CE-A9C4-1162FA1B4331}" type="presParOf" srcId="{6ED500B8-0A5B-41BA-81FA-07D44D3C21D8}" destId="{BAB9301F-3A74-4387-939E-EF37266C7E19}" srcOrd="2" destOrd="0" presId="urn:microsoft.com/office/officeart/2005/8/layout/hProcess9"/>
    <dgm:cxn modelId="{754E2C0D-A113-43E8-BA02-448000102366}" type="presParOf" srcId="{6ED500B8-0A5B-41BA-81FA-07D44D3C21D8}" destId="{470B9CA4-BA30-42BB-9A8D-87A758A4D8FB}" srcOrd="3" destOrd="0" presId="urn:microsoft.com/office/officeart/2005/8/layout/hProcess9"/>
    <dgm:cxn modelId="{3EE8E8DB-13EE-45A8-8D9D-C62797B00761}" type="presParOf" srcId="{6ED500B8-0A5B-41BA-81FA-07D44D3C21D8}" destId="{8BAA5939-52C0-4FE3-8062-03571B8E23D9}" srcOrd="4" destOrd="0" presId="urn:microsoft.com/office/officeart/2005/8/layout/hProcess9"/>
    <dgm:cxn modelId="{543145D9-9C57-443D-871B-7C4D1B4E0BC9}" type="presParOf" srcId="{6ED500B8-0A5B-41BA-81FA-07D44D3C21D8}" destId="{BBA4E792-1BAD-4074-9676-18D88DBC0319}" srcOrd="5" destOrd="0" presId="urn:microsoft.com/office/officeart/2005/8/layout/hProcess9"/>
    <dgm:cxn modelId="{3778EE73-483B-42DA-8B65-5969F1EDC3D2}" type="presParOf" srcId="{6ED500B8-0A5B-41BA-81FA-07D44D3C21D8}" destId="{49852EE3-0581-45C5-B5E9-A9C7FDC6D70B}" srcOrd="6" destOrd="0" presId="urn:microsoft.com/office/officeart/2005/8/layout/hProcess9"/>
    <dgm:cxn modelId="{ADB6E3B1-2AAD-44DC-BE61-502FFF3A6ACE}" type="presParOf" srcId="{6ED500B8-0A5B-41BA-81FA-07D44D3C21D8}" destId="{1E586E43-831C-4793-8C08-5B06AF83C3CB}" srcOrd="7" destOrd="0" presId="urn:microsoft.com/office/officeart/2005/8/layout/hProcess9"/>
    <dgm:cxn modelId="{119A1C32-72A5-4ECE-A8D2-D32C44141548}" type="presParOf" srcId="{6ED500B8-0A5B-41BA-81FA-07D44D3C21D8}" destId="{5B09FFEF-81D2-46CA-88D1-3BFA7600B81C}"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4067896-141D-4368-B9CD-7E3938339E6F}"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FC94567-22BD-4B1F-92CB-F37EE42F2096}">
      <dgm:prSet phldrT="[Text]"/>
      <dgm:spPr/>
      <dgm:t>
        <a:bodyPr/>
        <a:lstStyle/>
        <a:p>
          <a:r>
            <a:rPr lang="en-US" dirty="0"/>
            <a:t>Take action</a:t>
          </a:r>
        </a:p>
      </dgm:t>
    </dgm:pt>
    <dgm:pt modelId="{19AC3CF2-5811-4E0D-BE86-C69081F51872}" type="parTrans" cxnId="{01124112-A8B2-4EE2-B277-5DBBE84D929A}">
      <dgm:prSet/>
      <dgm:spPr/>
      <dgm:t>
        <a:bodyPr/>
        <a:lstStyle/>
        <a:p>
          <a:endParaRPr lang="en-US"/>
        </a:p>
      </dgm:t>
    </dgm:pt>
    <dgm:pt modelId="{AE4D5DDB-622D-4311-84BA-B0E11AE706C6}" type="sibTrans" cxnId="{01124112-A8B2-4EE2-B277-5DBBE84D929A}">
      <dgm:prSet/>
      <dgm:spPr/>
      <dgm:t>
        <a:bodyPr/>
        <a:lstStyle/>
        <a:p>
          <a:endParaRPr lang="en-US"/>
        </a:p>
      </dgm:t>
    </dgm:pt>
    <dgm:pt modelId="{9BE29182-EB89-42B3-B165-493AC8EE39CB}">
      <dgm:prSet phldrT="[Text]"/>
      <dgm:spPr/>
      <dgm:t>
        <a:bodyPr/>
        <a:lstStyle/>
        <a:p>
          <a:r>
            <a:rPr lang="en-US" dirty="0"/>
            <a:t>Continue evaluating</a:t>
          </a:r>
        </a:p>
      </dgm:t>
    </dgm:pt>
    <dgm:pt modelId="{5E5E3CA1-7712-43F9-8268-B7E479F687DA}" type="parTrans" cxnId="{13436103-4712-45DC-BE87-7C6B43754476}">
      <dgm:prSet/>
      <dgm:spPr/>
      <dgm:t>
        <a:bodyPr/>
        <a:lstStyle/>
        <a:p>
          <a:endParaRPr lang="en-US"/>
        </a:p>
      </dgm:t>
    </dgm:pt>
    <dgm:pt modelId="{4005C336-C40D-4096-A63E-20EC1A67D5A9}" type="sibTrans" cxnId="{13436103-4712-45DC-BE87-7C6B43754476}">
      <dgm:prSet/>
      <dgm:spPr/>
      <dgm:t>
        <a:bodyPr/>
        <a:lstStyle/>
        <a:p>
          <a:endParaRPr lang="en-US"/>
        </a:p>
      </dgm:t>
    </dgm:pt>
    <dgm:pt modelId="{A15CCCDF-23B2-4788-B32A-136238FBB619}">
      <dgm:prSet phldrT="[Text]"/>
      <dgm:spPr/>
      <dgm:t>
        <a:bodyPr/>
        <a:lstStyle/>
        <a:p>
          <a:r>
            <a:rPr lang="en-US" dirty="0"/>
            <a:t>Adjust with new information</a:t>
          </a:r>
        </a:p>
      </dgm:t>
    </dgm:pt>
    <dgm:pt modelId="{B10B0CB2-848B-4F37-8B75-677CF1076827}" type="parTrans" cxnId="{0CDD90A9-0D47-402F-9E1C-3182663E645A}">
      <dgm:prSet/>
      <dgm:spPr/>
      <dgm:t>
        <a:bodyPr/>
        <a:lstStyle/>
        <a:p>
          <a:endParaRPr lang="en-US"/>
        </a:p>
      </dgm:t>
    </dgm:pt>
    <dgm:pt modelId="{FA30EACB-DCCB-44BB-9FE2-07439E640E3E}" type="sibTrans" cxnId="{0CDD90A9-0D47-402F-9E1C-3182663E645A}">
      <dgm:prSet/>
      <dgm:spPr/>
      <dgm:t>
        <a:bodyPr/>
        <a:lstStyle/>
        <a:p>
          <a:endParaRPr lang="en-US"/>
        </a:p>
      </dgm:t>
    </dgm:pt>
    <dgm:pt modelId="{4060C6CF-EF8D-4F62-AE35-6F8E4AB28A23}" type="pres">
      <dgm:prSet presAssocID="{74067896-141D-4368-B9CD-7E3938339E6F}" presName="linear" presStyleCnt="0">
        <dgm:presLayoutVars>
          <dgm:dir/>
          <dgm:animLvl val="lvl"/>
          <dgm:resizeHandles val="exact"/>
        </dgm:presLayoutVars>
      </dgm:prSet>
      <dgm:spPr/>
    </dgm:pt>
    <dgm:pt modelId="{1DA23757-18C5-4199-BE3A-0FE384143018}" type="pres">
      <dgm:prSet presAssocID="{EFC94567-22BD-4B1F-92CB-F37EE42F2096}" presName="parentLin" presStyleCnt="0"/>
      <dgm:spPr/>
    </dgm:pt>
    <dgm:pt modelId="{3CFAD197-1688-49C6-ADA6-639955A83067}" type="pres">
      <dgm:prSet presAssocID="{EFC94567-22BD-4B1F-92CB-F37EE42F2096}" presName="parentLeftMargin" presStyleLbl="node1" presStyleIdx="0" presStyleCnt="3"/>
      <dgm:spPr/>
    </dgm:pt>
    <dgm:pt modelId="{DEA66D4D-4E38-456E-ACB2-796535026D80}" type="pres">
      <dgm:prSet presAssocID="{EFC94567-22BD-4B1F-92CB-F37EE42F2096}" presName="parentText" presStyleLbl="node1" presStyleIdx="0" presStyleCnt="3">
        <dgm:presLayoutVars>
          <dgm:chMax val="0"/>
          <dgm:bulletEnabled val="1"/>
        </dgm:presLayoutVars>
      </dgm:prSet>
      <dgm:spPr/>
    </dgm:pt>
    <dgm:pt modelId="{4898C1C4-01C5-4B61-9304-33E1B6915AAE}" type="pres">
      <dgm:prSet presAssocID="{EFC94567-22BD-4B1F-92CB-F37EE42F2096}" presName="negativeSpace" presStyleCnt="0"/>
      <dgm:spPr/>
    </dgm:pt>
    <dgm:pt modelId="{7EBDDE7E-3704-493C-87BD-0057FD011D12}" type="pres">
      <dgm:prSet presAssocID="{EFC94567-22BD-4B1F-92CB-F37EE42F2096}" presName="childText" presStyleLbl="conFgAcc1" presStyleIdx="0" presStyleCnt="3">
        <dgm:presLayoutVars>
          <dgm:bulletEnabled val="1"/>
        </dgm:presLayoutVars>
      </dgm:prSet>
      <dgm:spPr>
        <a:noFill/>
      </dgm:spPr>
    </dgm:pt>
    <dgm:pt modelId="{AAABFC71-A5C7-4111-A603-1786D38F6BED}" type="pres">
      <dgm:prSet presAssocID="{AE4D5DDB-622D-4311-84BA-B0E11AE706C6}" presName="spaceBetweenRectangles" presStyleCnt="0"/>
      <dgm:spPr/>
    </dgm:pt>
    <dgm:pt modelId="{AF8E47B2-AE60-472A-ADE9-0398A2370581}" type="pres">
      <dgm:prSet presAssocID="{9BE29182-EB89-42B3-B165-493AC8EE39CB}" presName="parentLin" presStyleCnt="0"/>
      <dgm:spPr/>
    </dgm:pt>
    <dgm:pt modelId="{36CA8385-D4FE-469B-8055-7EAC075208CB}" type="pres">
      <dgm:prSet presAssocID="{9BE29182-EB89-42B3-B165-493AC8EE39CB}" presName="parentLeftMargin" presStyleLbl="node1" presStyleIdx="0" presStyleCnt="3"/>
      <dgm:spPr/>
    </dgm:pt>
    <dgm:pt modelId="{795E927C-5DE8-4B55-BA8F-6A301876C1E4}" type="pres">
      <dgm:prSet presAssocID="{9BE29182-EB89-42B3-B165-493AC8EE39CB}" presName="parentText" presStyleLbl="node1" presStyleIdx="1" presStyleCnt="3">
        <dgm:presLayoutVars>
          <dgm:chMax val="0"/>
          <dgm:bulletEnabled val="1"/>
        </dgm:presLayoutVars>
      </dgm:prSet>
      <dgm:spPr/>
    </dgm:pt>
    <dgm:pt modelId="{189C6D06-D604-4D35-91C1-8EACB5E98586}" type="pres">
      <dgm:prSet presAssocID="{9BE29182-EB89-42B3-B165-493AC8EE39CB}" presName="negativeSpace" presStyleCnt="0"/>
      <dgm:spPr/>
    </dgm:pt>
    <dgm:pt modelId="{137CE65E-1069-4F4E-BB45-CEA8DDC93D4A}" type="pres">
      <dgm:prSet presAssocID="{9BE29182-EB89-42B3-B165-493AC8EE39CB}" presName="childText" presStyleLbl="conFgAcc1" presStyleIdx="1" presStyleCnt="3">
        <dgm:presLayoutVars>
          <dgm:bulletEnabled val="1"/>
        </dgm:presLayoutVars>
      </dgm:prSet>
      <dgm:spPr>
        <a:noFill/>
      </dgm:spPr>
    </dgm:pt>
    <dgm:pt modelId="{D22DD8EF-A392-43E4-AD4B-226044BFC531}" type="pres">
      <dgm:prSet presAssocID="{4005C336-C40D-4096-A63E-20EC1A67D5A9}" presName="spaceBetweenRectangles" presStyleCnt="0"/>
      <dgm:spPr/>
    </dgm:pt>
    <dgm:pt modelId="{E4A7F088-F711-4892-8A6E-64AD4CC63FE0}" type="pres">
      <dgm:prSet presAssocID="{A15CCCDF-23B2-4788-B32A-136238FBB619}" presName="parentLin" presStyleCnt="0"/>
      <dgm:spPr/>
    </dgm:pt>
    <dgm:pt modelId="{5F03DD9E-C5AF-42CF-8327-CBCB00235D01}" type="pres">
      <dgm:prSet presAssocID="{A15CCCDF-23B2-4788-B32A-136238FBB619}" presName="parentLeftMargin" presStyleLbl="node1" presStyleIdx="1" presStyleCnt="3"/>
      <dgm:spPr/>
    </dgm:pt>
    <dgm:pt modelId="{AE4B6676-8DF2-4118-9FAC-48E2B424C7EF}" type="pres">
      <dgm:prSet presAssocID="{A15CCCDF-23B2-4788-B32A-136238FBB619}" presName="parentText" presStyleLbl="node1" presStyleIdx="2" presStyleCnt="3">
        <dgm:presLayoutVars>
          <dgm:chMax val="0"/>
          <dgm:bulletEnabled val="1"/>
        </dgm:presLayoutVars>
      </dgm:prSet>
      <dgm:spPr/>
    </dgm:pt>
    <dgm:pt modelId="{37A97B16-B1FC-4044-9E51-C10D407B4FB2}" type="pres">
      <dgm:prSet presAssocID="{A15CCCDF-23B2-4788-B32A-136238FBB619}" presName="negativeSpace" presStyleCnt="0"/>
      <dgm:spPr/>
    </dgm:pt>
    <dgm:pt modelId="{689846E9-6FF5-4B61-874A-6CFD82F73BC5}" type="pres">
      <dgm:prSet presAssocID="{A15CCCDF-23B2-4788-B32A-136238FBB619}" presName="childText" presStyleLbl="conFgAcc1" presStyleIdx="2" presStyleCnt="3">
        <dgm:presLayoutVars>
          <dgm:bulletEnabled val="1"/>
        </dgm:presLayoutVars>
      </dgm:prSet>
      <dgm:spPr>
        <a:noFill/>
      </dgm:spPr>
    </dgm:pt>
  </dgm:ptLst>
  <dgm:cxnLst>
    <dgm:cxn modelId="{689BFB9F-05AE-436B-A752-BD8F46505706}" type="presOf" srcId="{74067896-141D-4368-B9CD-7E3938339E6F}" destId="{4060C6CF-EF8D-4F62-AE35-6F8E4AB28A23}" srcOrd="0" destOrd="0" presId="urn:microsoft.com/office/officeart/2005/8/layout/list1"/>
    <dgm:cxn modelId="{3D2C4A51-C717-48DF-9A81-523089EE7BFB}" type="presOf" srcId="{EFC94567-22BD-4B1F-92CB-F37EE42F2096}" destId="{3CFAD197-1688-49C6-ADA6-639955A83067}" srcOrd="0" destOrd="0" presId="urn:microsoft.com/office/officeart/2005/8/layout/list1"/>
    <dgm:cxn modelId="{13436103-4712-45DC-BE87-7C6B43754476}" srcId="{74067896-141D-4368-B9CD-7E3938339E6F}" destId="{9BE29182-EB89-42B3-B165-493AC8EE39CB}" srcOrd="1" destOrd="0" parTransId="{5E5E3CA1-7712-43F9-8268-B7E479F687DA}" sibTransId="{4005C336-C40D-4096-A63E-20EC1A67D5A9}"/>
    <dgm:cxn modelId="{F95E3136-5848-4F11-8A9E-9C1714929DE3}" type="presOf" srcId="{A15CCCDF-23B2-4788-B32A-136238FBB619}" destId="{5F03DD9E-C5AF-42CF-8327-CBCB00235D01}" srcOrd="0" destOrd="0" presId="urn:microsoft.com/office/officeart/2005/8/layout/list1"/>
    <dgm:cxn modelId="{0CDD90A9-0D47-402F-9E1C-3182663E645A}" srcId="{74067896-141D-4368-B9CD-7E3938339E6F}" destId="{A15CCCDF-23B2-4788-B32A-136238FBB619}" srcOrd="2" destOrd="0" parTransId="{B10B0CB2-848B-4F37-8B75-677CF1076827}" sibTransId="{FA30EACB-DCCB-44BB-9FE2-07439E640E3E}"/>
    <dgm:cxn modelId="{2110F876-95E8-47BC-96E9-EBCA25A0FBDA}" type="presOf" srcId="{EFC94567-22BD-4B1F-92CB-F37EE42F2096}" destId="{DEA66D4D-4E38-456E-ACB2-796535026D80}" srcOrd="1" destOrd="0" presId="urn:microsoft.com/office/officeart/2005/8/layout/list1"/>
    <dgm:cxn modelId="{0E9E7C62-7127-4B13-A5EC-9160F19D6E7B}" type="presOf" srcId="{A15CCCDF-23B2-4788-B32A-136238FBB619}" destId="{AE4B6676-8DF2-4118-9FAC-48E2B424C7EF}" srcOrd="1" destOrd="0" presId="urn:microsoft.com/office/officeart/2005/8/layout/list1"/>
    <dgm:cxn modelId="{20E0EAA7-C630-42C4-B0E4-4C065BB10D73}" type="presOf" srcId="{9BE29182-EB89-42B3-B165-493AC8EE39CB}" destId="{36CA8385-D4FE-469B-8055-7EAC075208CB}" srcOrd="0" destOrd="0" presId="urn:microsoft.com/office/officeart/2005/8/layout/list1"/>
    <dgm:cxn modelId="{01124112-A8B2-4EE2-B277-5DBBE84D929A}" srcId="{74067896-141D-4368-B9CD-7E3938339E6F}" destId="{EFC94567-22BD-4B1F-92CB-F37EE42F2096}" srcOrd="0" destOrd="0" parTransId="{19AC3CF2-5811-4E0D-BE86-C69081F51872}" sibTransId="{AE4D5DDB-622D-4311-84BA-B0E11AE706C6}"/>
    <dgm:cxn modelId="{1E930254-9AB4-48CB-9006-22128C0CCB94}" type="presOf" srcId="{9BE29182-EB89-42B3-B165-493AC8EE39CB}" destId="{795E927C-5DE8-4B55-BA8F-6A301876C1E4}" srcOrd="1" destOrd="0" presId="urn:microsoft.com/office/officeart/2005/8/layout/list1"/>
    <dgm:cxn modelId="{3F41FE1D-5FE2-49A3-AF22-9826D566A050}" type="presParOf" srcId="{4060C6CF-EF8D-4F62-AE35-6F8E4AB28A23}" destId="{1DA23757-18C5-4199-BE3A-0FE384143018}" srcOrd="0" destOrd="0" presId="urn:microsoft.com/office/officeart/2005/8/layout/list1"/>
    <dgm:cxn modelId="{A5BA6FE8-7C17-4502-92D0-F7BDD1992EE2}" type="presParOf" srcId="{1DA23757-18C5-4199-BE3A-0FE384143018}" destId="{3CFAD197-1688-49C6-ADA6-639955A83067}" srcOrd="0" destOrd="0" presId="urn:microsoft.com/office/officeart/2005/8/layout/list1"/>
    <dgm:cxn modelId="{BDCB473C-16FD-430B-A598-1AB0DAD1E7AC}" type="presParOf" srcId="{1DA23757-18C5-4199-BE3A-0FE384143018}" destId="{DEA66D4D-4E38-456E-ACB2-796535026D80}" srcOrd="1" destOrd="0" presId="urn:microsoft.com/office/officeart/2005/8/layout/list1"/>
    <dgm:cxn modelId="{E0383332-25FB-44F2-8F46-1D7E95E17F56}" type="presParOf" srcId="{4060C6CF-EF8D-4F62-AE35-6F8E4AB28A23}" destId="{4898C1C4-01C5-4B61-9304-33E1B6915AAE}" srcOrd="1" destOrd="0" presId="urn:microsoft.com/office/officeart/2005/8/layout/list1"/>
    <dgm:cxn modelId="{305FD23F-215E-4886-8AE2-FFBF06FEB6CA}" type="presParOf" srcId="{4060C6CF-EF8D-4F62-AE35-6F8E4AB28A23}" destId="{7EBDDE7E-3704-493C-87BD-0057FD011D12}" srcOrd="2" destOrd="0" presId="urn:microsoft.com/office/officeart/2005/8/layout/list1"/>
    <dgm:cxn modelId="{683B3B2F-FFE1-4048-89B3-659B78A0F8FA}" type="presParOf" srcId="{4060C6CF-EF8D-4F62-AE35-6F8E4AB28A23}" destId="{AAABFC71-A5C7-4111-A603-1786D38F6BED}" srcOrd="3" destOrd="0" presId="urn:microsoft.com/office/officeart/2005/8/layout/list1"/>
    <dgm:cxn modelId="{47028C6A-FCF0-4A33-A4FD-28576E7F0181}" type="presParOf" srcId="{4060C6CF-EF8D-4F62-AE35-6F8E4AB28A23}" destId="{AF8E47B2-AE60-472A-ADE9-0398A2370581}" srcOrd="4" destOrd="0" presId="urn:microsoft.com/office/officeart/2005/8/layout/list1"/>
    <dgm:cxn modelId="{E0D18FA5-5D37-45A9-BBDD-6B1660E616F6}" type="presParOf" srcId="{AF8E47B2-AE60-472A-ADE9-0398A2370581}" destId="{36CA8385-D4FE-469B-8055-7EAC075208CB}" srcOrd="0" destOrd="0" presId="urn:microsoft.com/office/officeart/2005/8/layout/list1"/>
    <dgm:cxn modelId="{E03B055F-3283-440D-A3D9-F39C0666D521}" type="presParOf" srcId="{AF8E47B2-AE60-472A-ADE9-0398A2370581}" destId="{795E927C-5DE8-4B55-BA8F-6A301876C1E4}" srcOrd="1" destOrd="0" presId="urn:microsoft.com/office/officeart/2005/8/layout/list1"/>
    <dgm:cxn modelId="{9A06B534-A9BA-4C6B-B5B9-642DF35457B7}" type="presParOf" srcId="{4060C6CF-EF8D-4F62-AE35-6F8E4AB28A23}" destId="{189C6D06-D604-4D35-91C1-8EACB5E98586}" srcOrd="5" destOrd="0" presId="urn:microsoft.com/office/officeart/2005/8/layout/list1"/>
    <dgm:cxn modelId="{2ABEBD89-9842-48B5-BACE-BDD1B7451184}" type="presParOf" srcId="{4060C6CF-EF8D-4F62-AE35-6F8E4AB28A23}" destId="{137CE65E-1069-4F4E-BB45-CEA8DDC93D4A}" srcOrd="6" destOrd="0" presId="urn:microsoft.com/office/officeart/2005/8/layout/list1"/>
    <dgm:cxn modelId="{FDCAE997-27C4-41D7-91C3-5949A4C117CA}" type="presParOf" srcId="{4060C6CF-EF8D-4F62-AE35-6F8E4AB28A23}" destId="{D22DD8EF-A392-43E4-AD4B-226044BFC531}" srcOrd="7" destOrd="0" presId="urn:microsoft.com/office/officeart/2005/8/layout/list1"/>
    <dgm:cxn modelId="{85DD63D3-AF92-4DCC-B5FF-3ED9A87AA614}" type="presParOf" srcId="{4060C6CF-EF8D-4F62-AE35-6F8E4AB28A23}" destId="{E4A7F088-F711-4892-8A6E-64AD4CC63FE0}" srcOrd="8" destOrd="0" presId="urn:microsoft.com/office/officeart/2005/8/layout/list1"/>
    <dgm:cxn modelId="{92477C61-2D82-4057-88BD-A83C961AF324}" type="presParOf" srcId="{E4A7F088-F711-4892-8A6E-64AD4CC63FE0}" destId="{5F03DD9E-C5AF-42CF-8327-CBCB00235D01}" srcOrd="0" destOrd="0" presId="urn:microsoft.com/office/officeart/2005/8/layout/list1"/>
    <dgm:cxn modelId="{521DA3DD-3DDD-4E7A-8D18-0A30383A0B2F}" type="presParOf" srcId="{E4A7F088-F711-4892-8A6E-64AD4CC63FE0}" destId="{AE4B6676-8DF2-4118-9FAC-48E2B424C7EF}" srcOrd="1" destOrd="0" presId="urn:microsoft.com/office/officeart/2005/8/layout/list1"/>
    <dgm:cxn modelId="{54AA47CE-929B-4206-A03D-E7A790E5B089}" type="presParOf" srcId="{4060C6CF-EF8D-4F62-AE35-6F8E4AB28A23}" destId="{37A97B16-B1FC-4044-9E51-C10D407B4FB2}" srcOrd="9" destOrd="0" presId="urn:microsoft.com/office/officeart/2005/8/layout/list1"/>
    <dgm:cxn modelId="{72FA2950-8317-4D05-B93A-3D4185B9BE09}" type="presParOf" srcId="{4060C6CF-EF8D-4F62-AE35-6F8E4AB28A23}" destId="{689846E9-6FF5-4B61-874A-6CFD82F73BC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9DAE5C6-DC58-49A7-8A7D-F119FA7B62E4}">
      <dgm:prSet phldrT="[Text]"/>
      <dgm:spPr/>
      <dgm:t>
        <a:bodyPr/>
        <a:lstStyle/>
        <a:p>
          <a:r>
            <a:rPr lang="en-US" dirty="0"/>
            <a:t>Jeremy and Stacy were analyzing a solution to their accounting problem</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Though they had the solution, they were still unsure of how to proceed</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Stacy suggested they use the method of Identifying Resources</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Stacy was happy that they had the resources and could identify them with Jeremy’s expertise</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2">
            <a:hueOff val="2340759"/>
            <a:satOff val="-2919"/>
            <a:lumOff val="686"/>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2">
            <a:hueOff val="4681519"/>
            <a:satOff val="-5839"/>
            <a:lumOff val="1373"/>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0CB7A072-677D-475C-9746-784209BB45E4}" type="presOf" srcId="{5107D403-9051-418F-AD00-4E32173A21BD}" destId="{508D6526-D6CF-486C-87C4-37B466B74F66}" srcOrd="0" destOrd="0" presId="urn:microsoft.com/office/officeart/2008/layout/PictureAccentList"/>
    <dgm:cxn modelId="{5BC75D21-5896-496B-AD14-BB5399C53077}" type="presOf" srcId="{EF92AD9A-BA78-49E0-AD28-171FD098699E}" destId="{8C285E95-4737-4ABD-942C-8C4ABD3DDF7E}" srcOrd="0" destOrd="0" presId="urn:microsoft.com/office/officeart/2008/layout/PictureAccentList"/>
    <dgm:cxn modelId="{148ECDDD-7DC3-4877-8E27-9EF0B3B1A3EC}" type="presOf" srcId="{C693D43D-1BB3-4DED-A32E-928C99F9D8D9}" destId="{3AC36517-C2AE-4B47-93A8-42A323D6E4F8}"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55F9609E-4AC0-49AE-8990-F528CE6B1019}" srcId="{69DAE5C6-DC58-49A7-8A7D-F119FA7B62E4}" destId="{EF92AD9A-BA78-49E0-AD28-171FD098699E}" srcOrd="0" destOrd="0" parTransId="{2881705B-A6AA-49F2-A6E6-51C630ECB0A2}" sibTransId="{FDEACD29-283F-418B-B767-4D96C18B71CC}"/>
    <dgm:cxn modelId="{5B92078B-603C-476E-A9FB-27B2E94637DA}" type="presOf" srcId="{8598E186-4FBD-4D61-BCED-F70B3F3A6824}" destId="{02272B0F-5AD8-4B18-B224-1480C05EF064}" srcOrd="0" destOrd="0" presId="urn:microsoft.com/office/officeart/2008/layout/PictureAccentList"/>
    <dgm:cxn modelId="{8D3EB6C7-8284-4B3D-86AD-29F943096A88}" srcId="{69DAE5C6-DC58-49A7-8A7D-F119FA7B62E4}" destId="{C693D43D-1BB3-4DED-A32E-928C99F9D8D9}" srcOrd="2" destOrd="0" parTransId="{1DDCB1E5-BCA8-4583-9F28-AB576B84E61E}" sibTransId="{EA9C729A-4DDB-48E6-A0FD-58C5B3D9B00B}"/>
    <dgm:cxn modelId="{6F246801-80BF-4098-813F-CB8245E05DDE}" srcId="{5107D403-9051-418F-AD00-4E32173A21BD}" destId="{69DAE5C6-DC58-49A7-8A7D-F119FA7B62E4}" srcOrd="0" destOrd="0" parTransId="{60E2F3F0-7670-482E-843F-668FA9663938}" sibTransId="{1259DD9D-02C9-4890-B293-A7E380CA5456}"/>
    <dgm:cxn modelId="{6B9252DA-9B4F-45A7-BEC8-2A53E1662B2E}" type="presOf" srcId="{69DAE5C6-DC58-49A7-8A7D-F119FA7B62E4}" destId="{A7400A65-811F-4EDC-9DE1-4CC6D977BA44}" srcOrd="0" destOrd="0" presId="urn:microsoft.com/office/officeart/2008/layout/PictureAccentList"/>
    <dgm:cxn modelId="{C559A413-02DC-4F47-8D82-C9C23AC86A16}" type="presParOf" srcId="{508D6526-D6CF-486C-87C4-37B466B74F66}" destId="{838B67FE-88A9-45CE-95DA-DB82B1D9D1A5}" srcOrd="0" destOrd="0" presId="urn:microsoft.com/office/officeart/2008/layout/PictureAccentList"/>
    <dgm:cxn modelId="{14077E35-35D8-4487-B71F-10B942E58391}" type="presParOf" srcId="{838B67FE-88A9-45CE-95DA-DB82B1D9D1A5}" destId="{DAA6D5CE-421F-4255-93D2-EE208B0D3BEB}" srcOrd="0" destOrd="0" presId="urn:microsoft.com/office/officeart/2008/layout/PictureAccentList"/>
    <dgm:cxn modelId="{17822CE5-46D4-446B-988F-C1FD5619A5D4}" type="presParOf" srcId="{DAA6D5CE-421F-4255-93D2-EE208B0D3BEB}" destId="{A7400A65-811F-4EDC-9DE1-4CC6D977BA44}" srcOrd="0" destOrd="0" presId="urn:microsoft.com/office/officeart/2008/layout/PictureAccentList"/>
    <dgm:cxn modelId="{4FF08344-0C90-465E-8375-08490324C86E}" type="presParOf" srcId="{838B67FE-88A9-45CE-95DA-DB82B1D9D1A5}" destId="{9431E418-0D11-4877-BE54-7D68065FC6CB}" srcOrd="1" destOrd="0" presId="urn:microsoft.com/office/officeart/2008/layout/PictureAccentList"/>
    <dgm:cxn modelId="{6BE604CD-1C20-4CA3-BE3F-B44713362CC6}" type="presParOf" srcId="{9431E418-0D11-4877-BE54-7D68065FC6CB}" destId="{6363B39B-B635-4554-AE68-0E8CABEC4219}" srcOrd="0" destOrd="0" presId="urn:microsoft.com/office/officeart/2008/layout/PictureAccentList"/>
    <dgm:cxn modelId="{940EB431-B356-4474-A187-93DD0633836D}" type="presParOf" srcId="{6363B39B-B635-4554-AE68-0E8CABEC4219}" destId="{BC9DA48F-709A-41CD-AAE7-62C9E52CA70D}" srcOrd="0" destOrd="0" presId="urn:microsoft.com/office/officeart/2008/layout/PictureAccentList"/>
    <dgm:cxn modelId="{C5F40AC6-7701-4FA1-89B1-E65D1D78DE4E}" type="presParOf" srcId="{6363B39B-B635-4554-AE68-0E8CABEC4219}" destId="{8C285E95-4737-4ABD-942C-8C4ABD3DDF7E}" srcOrd="1" destOrd="0" presId="urn:microsoft.com/office/officeart/2008/layout/PictureAccentList"/>
    <dgm:cxn modelId="{9F773F30-445D-4532-AA95-98CB100BD0ED}" type="presParOf" srcId="{9431E418-0D11-4877-BE54-7D68065FC6CB}" destId="{4C1CE19B-4D58-45BD-ACE8-C1D466659C04}" srcOrd="1" destOrd="0" presId="urn:microsoft.com/office/officeart/2008/layout/PictureAccentList"/>
    <dgm:cxn modelId="{734E212F-DB00-42C2-9A5E-960CE241C8AE}" type="presParOf" srcId="{4C1CE19B-4D58-45BD-ACE8-C1D466659C04}" destId="{ADAA7558-0E31-4610-AB74-95E76888CCE1}" srcOrd="0" destOrd="0" presId="urn:microsoft.com/office/officeart/2008/layout/PictureAccentList"/>
    <dgm:cxn modelId="{0934EB9A-6B3D-4772-B056-57473CDFB0BC}" type="presParOf" srcId="{4C1CE19B-4D58-45BD-ACE8-C1D466659C04}" destId="{02272B0F-5AD8-4B18-B224-1480C05EF064}" srcOrd="1" destOrd="0" presId="urn:microsoft.com/office/officeart/2008/layout/PictureAccentList"/>
    <dgm:cxn modelId="{32730D25-E2C1-4FC4-BED9-BB18E8E488F7}" type="presParOf" srcId="{9431E418-0D11-4877-BE54-7D68065FC6CB}" destId="{25FFD1F6-B1AA-4174-B7A7-331B1D8BC1CA}" srcOrd="2" destOrd="0" presId="urn:microsoft.com/office/officeart/2008/layout/PictureAccentList"/>
    <dgm:cxn modelId="{A1354075-9712-4EB0-98FD-A7701115E8CD}" type="presParOf" srcId="{25FFD1F6-B1AA-4174-B7A7-331B1D8BC1CA}" destId="{9860F318-DCF7-4DA6-BB5F-F4D91CF6D1A9}" srcOrd="0" destOrd="0" presId="urn:microsoft.com/office/officeart/2008/layout/PictureAccentList"/>
    <dgm:cxn modelId="{4317D999-2454-49E6-B9DC-9409E8ACFD70}"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DF4D50A-585B-4649-98AD-CCF0D82EF0D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A441B66-5C1B-4B2E-92CE-CF3D66F1F528}">
      <dgm:prSet phldrT="[Text]"/>
      <dgm:spPr/>
      <dgm:t>
        <a:bodyPr/>
        <a:lstStyle/>
        <a:p>
          <a:r>
            <a:rPr lang="en-US" dirty="0"/>
            <a:t>Have an agenda</a:t>
          </a:r>
        </a:p>
      </dgm:t>
    </dgm:pt>
    <dgm:pt modelId="{BFACBA96-F617-40F3-B13D-56EDD4308DB0}" type="parTrans" cxnId="{B7FB9D6E-74D6-4F7B-846A-516F8203881A}">
      <dgm:prSet/>
      <dgm:spPr/>
      <dgm:t>
        <a:bodyPr/>
        <a:lstStyle/>
        <a:p>
          <a:endParaRPr lang="en-US"/>
        </a:p>
      </dgm:t>
    </dgm:pt>
    <dgm:pt modelId="{F6BBCF89-4AFD-44E4-9571-0A98867FE327}" type="sibTrans" cxnId="{B7FB9D6E-74D6-4F7B-846A-516F8203881A}">
      <dgm:prSet/>
      <dgm:spPr/>
      <dgm:t>
        <a:bodyPr/>
        <a:lstStyle/>
        <a:p>
          <a:endParaRPr lang="en-US"/>
        </a:p>
      </dgm:t>
    </dgm:pt>
    <dgm:pt modelId="{3376BE85-0D2E-4925-AE1E-7FCEC5910841}">
      <dgm:prSet phldrT="[Text]"/>
      <dgm:spPr/>
      <dgm:t>
        <a:bodyPr/>
        <a:lstStyle/>
        <a:p>
          <a:r>
            <a:rPr lang="en-US" dirty="0"/>
            <a:t>Invite all key members</a:t>
          </a:r>
        </a:p>
      </dgm:t>
    </dgm:pt>
    <dgm:pt modelId="{27FCF69B-D4A8-40A8-BD8B-C3627994FC03}" type="parTrans" cxnId="{E6E2C210-7805-4DAF-8724-A78A04EB08E4}">
      <dgm:prSet/>
      <dgm:spPr/>
      <dgm:t>
        <a:bodyPr/>
        <a:lstStyle/>
        <a:p>
          <a:endParaRPr lang="en-US"/>
        </a:p>
      </dgm:t>
    </dgm:pt>
    <dgm:pt modelId="{612D2B47-EEDD-42B5-9B9A-9F3514F2758A}" type="sibTrans" cxnId="{E6E2C210-7805-4DAF-8724-A78A04EB08E4}">
      <dgm:prSet/>
      <dgm:spPr/>
      <dgm:t>
        <a:bodyPr/>
        <a:lstStyle/>
        <a:p>
          <a:endParaRPr lang="en-US"/>
        </a:p>
      </dgm:t>
    </dgm:pt>
    <dgm:pt modelId="{966884B5-0836-4A61-B7F5-D15FB330F8E7}">
      <dgm:prSet phldrT="[Text]"/>
      <dgm:spPr/>
      <dgm:t>
        <a:bodyPr/>
        <a:lstStyle/>
        <a:p>
          <a:r>
            <a:rPr lang="en-US" dirty="0"/>
            <a:t>Meeting arrangements</a:t>
          </a:r>
        </a:p>
      </dgm:t>
    </dgm:pt>
    <dgm:pt modelId="{1A17CAD7-E027-41A5-B245-F61B8105E464}" type="parTrans" cxnId="{D92E90CC-F4CB-4E9B-9668-1FD74DFFDC0E}">
      <dgm:prSet/>
      <dgm:spPr/>
      <dgm:t>
        <a:bodyPr/>
        <a:lstStyle/>
        <a:p>
          <a:endParaRPr lang="en-US"/>
        </a:p>
      </dgm:t>
    </dgm:pt>
    <dgm:pt modelId="{41370688-86F9-4DB8-83E6-C5251972A12F}" type="sibTrans" cxnId="{D92E90CC-F4CB-4E9B-9668-1FD74DFFDC0E}">
      <dgm:prSet/>
      <dgm:spPr/>
      <dgm:t>
        <a:bodyPr/>
        <a:lstStyle/>
        <a:p>
          <a:endParaRPr lang="en-US"/>
        </a:p>
      </dgm:t>
    </dgm:pt>
    <dgm:pt modelId="{CCC62663-1F3A-4E97-A391-CE4FBD706E7F}">
      <dgm:prSet phldrT="[Text]"/>
      <dgm:spPr/>
      <dgm:t>
        <a:bodyPr/>
        <a:lstStyle/>
        <a:p>
          <a:r>
            <a:rPr lang="en-US" dirty="0"/>
            <a:t>Location and time</a:t>
          </a:r>
        </a:p>
      </dgm:t>
    </dgm:pt>
    <dgm:pt modelId="{AC378149-4BFA-416F-9B8A-BFF363CB2333}" type="parTrans" cxnId="{484E8BD0-1238-43BE-ACEF-E9701D420CD6}">
      <dgm:prSet/>
      <dgm:spPr/>
    </dgm:pt>
    <dgm:pt modelId="{A4D54065-E79D-47CA-83A7-15D2C01B5CA7}" type="sibTrans" cxnId="{484E8BD0-1238-43BE-ACEF-E9701D420CD6}">
      <dgm:prSet/>
      <dgm:spPr/>
    </dgm:pt>
    <dgm:pt modelId="{0C8F2C89-BA47-4C6C-AEA1-2FB389904670}" type="pres">
      <dgm:prSet presAssocID="{DDF4D50A-585B-4649-98AD-CCF0D82EF0D4}" presName="diagram" presStyleCnt="0">
        <dgm:presLayoutVars>
          <dgm:dir/>
          <dgm:resizeHandles val="exact"/>
        </dgm:presLayoutVars>
      </dgm:prSet>
      <dgm:spPr/>
    </dgm:pt>
    <dgm:pt modelId="{4D67B1C9-6FEE-41B1-BA3B-B04F563A35A6}" type="pres">
      <dgm:prSet presAssocID="{1A441B66-5C1B-4B2E-92CE-CF3D66F1F528}" presName="node" presStyleLbl="node1" presStyleIdx="0" presStyleCnt="4">
        <dgm:presLayoutVars>
          <dgm:bulletEnabled val="1"/>
        </dgm:presLayoutVars>
      </dgm:prSet>
      <dgm:spPr/>
    </dgm:pt>
    <dgm:pt modelId="{97451F32-A0EB-4591-A145-D840FF6356BC}" type="pres">
      <dgm:prSet presAssocID="{F6BBCF89-4AFD-44E4-9571-0A98867FE327}" presName="sibTrans" presStyleCnt="0"/>
      <dgm:spPr/>
    </dgm:pt>
    <dgm:pt modelId="{C5E03F6D-3F86-4998-B8EF-1F2449099B71}" type="pres">
      <dgm:prSet presAssocID="{3376BE85-0D2E-4925-AE1E-7FCEC5910841}" presName="node" presStyleLbl="node1" presStyleIdx="1" presStyleCnt="4">
        <dgm:presLayoutVars>
          <dgm:bulletEnabled val="1"/>
        </dgm:presLayoutVars>
      </dgm:prSet>
      <dgm:spPr/>
    </dgm:pt>
    <dgm:pt modelId="{F19D1A68-A922-4C9A-8CCD-2A7756E81351}" type="pres">
      <dgm:prSet presAssocID="{612D2B47-EEDD-42B5-9B9A-9F3514F2758A}" presName="sibTrans" presStyleCnt="0"/>
      <dgm:spPr/>
    </dgm:pt>
    <dgm:pt modelId="{F7E094BC-1E89-47E5-8405-6A7A5997BAB6}" type="pres">
      <dgm:prSet presAssocID="{966884B5-0836-4A61-B7F5-D15FB330F8E7}" presName="node" presStyleLbl="node1" presStyleIdx="2" presStyleCnt="4">
        <dgm:presLayoutVars>
          <dgm:bulletEnabled val="1"/>
        </dgm:presLayoutVars>
      </dgm:prSet>
      <dgm:spPr/>
    </dgm:pt>
    <dgm:pt modelId="{63159665-67CE-4A19-80CD-00E1451407D7}" type="pres">
      <dgm:prSet presAssocID="{41370688-86F9-4DB8-83E6-C5251972A12F}" presName="sibTrans" presStyleCnt="0"/>
      <dgm:spPr/>
    </dgm:pt>
    <dgm:pt modelId="{C5492E6E-591F-4AF4-AFF7-71C963DF0240}" type="pres">
      <dgm:prSet presAssocID="{CCC62663-1F3A-4E97-A391-CE4FBD706E7F}" presName="node" presStyleLbl="node1" presStyleIdx="3" presStyleCnt="4">
        <dgm:presLayoutVars>
          <dgm:bulletEnabled val="1"/>
        </dgm:presLayoutVars>
      </dgm:prSet>
      <dgm:spPr/>
    </dgm:pt>
  </dgm:ptLst>
  <dgm:cxnLst>
    <dgm:cxn modelId="{484E8BD0-1238-43BE-ACEF-E9701D420CD6}" srcId="{DDF4D50A-585B-4649-98AD-CCF0D82EF0D4}" destId="{CCC62663-1F3A-4E97-A391-CE4FBD706E7F}" srcOrd="3" destOrd="0" parTransId="{AC378149-4BFA-416F-9B8A-BFF363CB2333}" sibTransId="{A4D54065-E79D-47CA-83A7-15D2C01B5CA7}"/>
    <dgm:cxn modelId="{B0C7F18C-D9DC-43A1-A8E1-BE307D018E64}" type="presOf" srcId="{CCC62663-1F3A-4E97-A391-CE4FBD706E7F}" destId="{C5492E6E-591F-4AF4-AFF7-71C963DF0240}" srcOrd="0" destOrd="0" presId="urn:microsoft.com/office/officeart/2005/8/layout/default"/>
    <dgm:cxn modelId="{B7FB9D6E-74D6-4F7B-846A-516F8203881A}" srcId="{DDF4D50A-585B-4649-98AD-CCF0D82EF0D4}" destId="{1A441B66-5C1B-4B2E-92CE-CF3D66F1F528}" srcOrd="0" destOrd="0" parTransId="{BFACBA96-F617-40F3-B13D-56EDD4308DB0}" sibTransId="{F6BBCF89-4AFD-44E4-9571-0A98867FE327}"/>
    <dgm:cxn modelId="{AF3633CA-6634-4785-85AB-83A73EB08344}" type="presOf" srcId="{966884B5-0836-4A61-B7F5-D15FB330F8E7}" destId="{F7E094BC-1E89-47E5-8405-6A7A5997BAB6}" srcOrd="0" destOrd="0" presId="urn:microsoft.com/office/officeart/2005/8/layout/default"/>
    <dgm:cxn modelId="{DFBC0CA6-0DC3-4F9F-81A3-CC3C95A56003}" type="presOf" srcId="{3376BE85-0D2E-4925-AE1E-7FCEC5910841}" destId="{C5E03F6D-3F86-4998-B8EF-1F2449099B71}" srcOrd="0" destOrd="0" presId="urn:microsoft.com/office/officeart/2005/8/layout/default"/>
    <dgm:cxn modelId="{D92E90CC-F4CB-4E9B-9668-1FD74DFFDC0E}" srcId="{DDF4D50A-585B-4649-98AD-CCF0D82EF0D4}" destId="{966884B5-0836-4A61-B7F5-D15FB330F8E7}" srcOrd="2" destOrd="0" parTransId="{1A17CAD7-E027-41A5-B245-F61B8105E464}" sibTransId="{41370688-86F9-4DB8-83E6-C5251972A12F}"/>
    <dgm:cxn modelId="{6A0ACA86-E97B-4341-8D22-CC50AD29AF55}" type="presOf" srcId="{DDF4D50A-585B-4649-98AD-CCF0D82EF0D4}" destId="{0C8F2C89-BA47-4C6C-AEA1-2FB389904670}" srcOrd="0" destOrd="0" presId="urn:microsoft.com/office/officeart/2005/8/layout/default"/>
    <dgm:cxn modelId="{E6E2C210-7805-4DAF-8724-A78A04EB08E4}" srcId="{DDF4D50A-585B-4649-98AD-CCF0D82EF0D4}" destId="{3376BE85-0D2E-4925-AE1E-7FCEC5910841}" srcOrd="1" destOrd="0" parTransId="{27FCF69B-D4A8-40A8-BD8B-C3627994FC03}" sibTransId="{612D2B47-EEDD-42B5-9B9A-9F3514F2758A}"/>
    <dgm:cxn modelId="{FA326259-5587-4629-8A21-3FAA4C9FFC60}" type="presOf" srcId="{1A441B66-5C1B-4B2E-92CE-CF3D66F1F528}" destId="{4D67B1C9-6FEE-41B1-BA3B-B04F563A35A6}" srcOrd="0" destOrd="0" presId="urn:microsoft.com/office/officeart/2005/8/layout/default"/>
    <dgm:cxn modelId="{A7BD34CF-07CA-4733-A806-ADAA3FEBAC71}" type="presParOf" srcId="{0C8F2C89-BA47-4C6C-AEA1-2FB389904670}" destId="{4D67B1C9-6FEE-41B1-BA3B-B04F563A35A6}" srcOrd="0" destOrd="0" presId="urn:microsoft.com/office/officeart/2005/8/layout/default"/>
    <dgm:cxn modelId="{FF379060-7946-4AC9-B6C1-7080A54C3C6D}" type="presParOf" srcId="{0C8F2C89-BA47-4C6C-AEA1-2FB389904670}" destId="{97451F32-A0EB-4591-A145-D840FF6356BC}" srcOrd="1" destOrd="0" presId="urn:microsoft.com/office/officeart/2005/8/layout/default"/>
    <dgm:cxn modelId="{118AD1D7-CDAF-4593-8D50-A713A2AAF90E}" type="presParOf" srcId="{0C8F2C89-BA47-4C6C-AEA1-2FB389904670}" destId="{C5E03F6D-3F86-4998-B8EF-1F2449099B71}" srcOrd="2" destOrd="0" presId="urn:microsoft.com/office/officeart/2005/8/layout/default"/>
    <dgm:cxn modelId="{5420439D-FA57-43D2-8FF8-28CA30B286E1}" type="presParOf" srcId="{0C8F2C89-BA47-4C6C-AEA1-2FB389904670}" destId="{F19D1A68-A922-4C9A-8CCD-2A7756E81351}" srcOrd="3" destOrd="0" presId="urn:microsoft.com/office/officeart/2005/8/layout/default"/>
    <dgm:cxn modelId="{EF6CFFCD-3CC4-433B-B2B8-424F7E3F2406}" type="presParOf" srcId="{0C8F2C89-BA47-4C6C-AEA1-2FB389904670}" destId="{F7E094BC-1E89-47E5-8405-6A7A5997BAB6}" srcOrd="4" destOrd="0" presId="urn:microsoft.com/office/officeart/2005/8/layout/default"/>
    <dgm:cxn modelId="{EB282D4E-561C-41B4-A513-307F79EEB01D}" type="presParOf" srcId="{0C8F2C89-BA47-4C6C-AEA1-2FB389904670}" destId="{63159665-67CE-4A19-80CD-00E1451407D7}" srcOrd="5" destOrd="0" presId="urn:microsoft.com/office/officeart/2005/8/layout/default"/>
    <dgm:cxn modelId="{A7D0BBE2-49B3-4E00-A7AA-A252713437B6}" type="presParOf" srcId="{0C8F2C89-BA47-4C6C-AEA1-2FB389904670}" destId="{C5492E6E-591F-4AF4-AFF7-71C963DF024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3F5ABFD-B9D8-43E8-9E80-9E69DAA682F3}"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19C1B4A6-6478-46AD-A046-878EB192EB20}">
      <dgm:prSet phldrT="[Text]"/>
      <dgm:spPr/>
      <dgm:t>
        <a:bodyPr/>
        <a:lstStyle/>
        <a:p>
          <a:r>
            <a:rPr lang="en-US" dirty="0"/>
            <a:t>Recognize each person</a:t>
          </a:r>
        </a:p>
      </dgm:t>
    </dgm:pt>
    <dgm:pt modelId="{89B9A056-560E-4D44-AC9A-23351AE5FF38}" type="parTrans" cxnId="{BF5FE97F-DCB2-4D0D-BFE4-6745E6CF8A58}">
      <dgm:prSet/>
      <dgm:spPr/>
      <dgm:t>
        <a:bodyPr/>
        <a:lstStyle/>
        <a:p>
          <a:endParaRPr lang="en-US"/>
        </a:p>
      </dgm:t>
    </dgm:pt>
    <dgm:pt modelId="{B42CD21C-AE72-4DA3-A4FA-DD3A1ABF8546}" type="sibTrans" cxnId="{BF5FE97F-DCB2-4D0D-BFE4-6745E6CF8A58}">
      <dgm:prSet/>
      <dgm:spPr/>
      <dgm:t>
        <a:bodyPr/>
        <a:lstStyle/>
        <a:p>
          <a:endParaRPr lang="en-US"/>
        </a:p>
      </dgm:t>
    </dgm:pt>
    <dgm:pt modelId="{18CA31F3-CFE2-4ED8-960E-D7352754D358}">
      <dgm:prSet phldrT="[Text]"/>
      <dgm:spPr/>
      <dgm:t>
        <a:bodyPr/>
        <a:lstStyle/>
        <a:p>
          <a:r>
            <a:rPr lang="en-US" dirty="0"/>
            <a:t>Celebrate what went well</a:t>
          </a:r>
        </a:p>
      </dgm:t>
    </dgm:pt>
    <dgm:pt modelId="{572B3018-C926-48FE-AB06-D62C6D950620}" type="parTrans" cxnId="{7FCC81CC-0487-41CC-B557-712B068C513B}">
      <dgm:prSet/>
      <dgm:spPr/>
      <dgm:t>
        <a:bodyPr/>
        <a:lstStyle/>
        <a:p>
          <a:endParaRPr lang="en-US"/>
        </a:p>
      </dgm:t>
    </dgm:pt>
    <dgm:pt modelId="{7349321B-A233-4F4F-9DB4-E8E6FA3A3998}" type="sibTrans" cxnId="{7FCC81CC-0487-41CC-B557-712B068C513B}">
      <dgm:prSet/>
      <dgm:spPr/>
      <dgm:t>
        <a:bodyPr/>
        <a:lstStyle/>
        <a:p>
          <a:endParaRPr lang="en-US"/>
        </a:p>
      </dgm:t>
    </dgm:pt>
    <dgm:pt modelId="{73CBE52D-AADF-4A90-A5C7-432E59CF2820}" type="pres">
      <dgm:prSet presAssocID="{03F5ABFD-B9D8-43E8-9E80-9E69DAA682F3}" presName="Name0" presStyleCnt="0">
        <dgm:presLayoutVars>
          <dgm:dir/>
          <dgm:animLvl val="lvl"/>
          <dgm:resizeHandles/>
        </dgm:presLayoutVars>
      </dgm:prSet>
      <dgm:spPr/>
    </dgm:pt>
    <dgm:pt modelId="{82774FA9-DE02-404B-9E77-F5B095D875F6}" type="pres">
      <dgm:prSet presAssocID="{19C1B4A6-6478-46AD-A046-878EB192EB20}" presName="linNode" presStyleCnt="0"/>
      <dgm:spPr/>
    </dgm:pt>
    <dgm:pt modelId="{88DC10E1-52CD-450D-9D23-C141A4B12449}" type="pres">
      <dgm:prSet presAssocID="{19C1B4A6-6478-46AD-A046-878EB192EB20}" presName="parentShp" presStyleLbl="node1" presStyleIdx="0" presStyleCnt="2">
        <dgm:presLayoutVars>
          <dgm:bulletEnabled val="1"/>
        </dgm:presLayoutVars>
      </dgm:prSet>
      <dgm:spPr/>
    </dgm:pt>
    <dgm:pt modelId="{592C39E5-80A1-4EFA-AF97-17CD48698EE7}" type="pres">
      <dgm:prSet presAssocID="{19C1B4A6-6478-46AD-A046-878EB192EB20}" presName="childShp" presStyleLbl="bgAccFollowNode1" presStyleIdx="0" presStyleCnt="2">
        <dgm:presLayoutVars>
          <dgm:bulletEnabled val="1"/>
        </dgm:presLayoutVars>
      </dgm:prSet>
      <dgm:spPr/>
    </dgm:pt>
    <dgm:pt modelId="{E0C44250-5449-446A-B579-352B080D88BB}" type="pres">
      <dgm:prSet presAssocID="{B42CD21C-AE72-4DA3-A4FA-DD3A1ABF8546}" presName="spacing" presStyleCnt="0"/>
      <dgm:spPr/>
    </dgm:pt>
    <dgm:pt modelId="{130B12C2-CC87-4BD8-AAD7-CA8AE5481D34}" type="pres">
      <dgm:prSet presAssocID="{18CA31F3-CFE2-4ED8-960E-D7352754D358}" presName="linNode" presStyleCnt="0"/>
      <dgm:spPr/>
    </dgm:pt>
    <dgm:pt modelId="{71B53B43-3DB1-43B9-8B6D-92F72218ABE5}" type="pres">
      <dgm:prSet presAssocID="{18CA31F3-CFE2-4ED8-960E-D7352754D358}" presName="parentShp" presStyleLbl="node1" presStyleIdx="1" presStyleCnt="2">
        <dgm:presLayoutVars>
          <dgm:bulletEnabled val="1"/>
        </dgm:presLayoutVars>
      </dgm:prSet>
      <dgm:spPr/>
    </dgm:pt>
    <dgm:pt modelId="{C3F68E84-EC9E-4864-9EFC-1B8F64507A0E}" type="pres">
      <dgm:prSet presAssocID="{18CA31F3-CFE2-4ED8-960E-D7352754D358}" presName="childShp" presStyleLbl="bgAccFollowNode1" presStyleIdx="1" presStyleCnt="2">
        <dgm:presLayoutVars>
          <dgm:bulletEnabled val="1"/>
        </dgm:presLayoutVars>
      </dgm:prSet>
      <dgm:spPr/>
    </dgm:pt>
  </dgm:ptLst>
  <dgm:cxnLst>
    <dgm:cxn modelId="{1B4CB111-A8BC-4637-B9A2-A9BD338DA2B8}" type="presOf" srcId="{18CA31F3-CFE2-4ED8-960E-D7352754D358}" destId="{71B53B43-3DB1-43B9-8B6D-92F72218ABE5}" srcOrd="0" destOrd="0" presId="urn:microsoft.com/office/officeart/2005/8/layout/vList6"/>
    <dgm:cxn modelId="{7FCC81CC-0487-41CC-B557-712B068C513B}" srcId="{03F5ABFD-B9D8-43E8-9E80-9E69DAA682F3}" destId="{18CA31F3-CFE2-4ED8-960E-D7352754D358}" srcOrd="1" destOrd="0" parTransId="{572B3018-C926-48FE-AB06-D62C6D950620}" sibTransId="{7349321B-A233-4F4F-9DB4-E8E6FA3A3998}"/>
    <dgm:cxn modelId="{287603A1-E223-46C9-AB64-D99ACC9E6D9D}" type="presOf" srcId="{19C1B4A6-6478-46AD-A046-878EB192EB20}" destId="{88DC10E1-52CD-450D-9D23-C141A4B12449}" srcOrd="0" destOrd="0" presId="urn:microsoft.com/office/officeart/2005/8/layout/vList6"/>
    <dgm:cxn modelId="{98B59B2D-6B1E-461D-BE14-FF7CBE288DF1}" type="presOf" srcId="{03F5ABFD-B9D8-43E8-9E80-9E69DAA682F3}" destId="{73CBE52D-AADF-4A90-A5C7-432E59CF2820}" srcOrd="0" destOrd="0" presId="urn:microsoft.com/office/officeart/2005/8/layout/vList6"/>
    <dgm:cxn modelId="{BF5FE97F-DCB2-4D0D-BFE4-6745E6CF8A58}" srcId="{03F5ABFD-B9D8-43E8-9E80-9E69DAA682F3}" destId="{19C1B4A6-6478-46AD-A046-878EB192EB20}" srcOrd="0" destOrd="0" parTransId="{89B9A056-560E-4D44-AC9A-23351AE5FF38}" sibTransId="{B42CD21C-AE72-4DA3-A4FA-DD3A1ABF8546}"/>
    <dgm:cxn modelId="{4852C142-9DB8-4A24-9D6A-7C36F148797F}" type="presParOf" srcId="{73CBE52D-AADF-4A90-A5C7-432E59CF2820}" destId="{82774FA9-DE02-404B-9E77-F5B095D875F6}" srcOrd="0" destOrd="0" presId="urn:microsoft.com/office/officeart/2005/8/layout/vList6"/>
    <dgm:cxn modelId="{5811737B-D406-4B27-9640-0E5F011C870A}" type="presParOf" srcId="{82774FA9-DE02-404B-9E77-F5B095D875F6}" destId="{88DC10E1-52CD-450D-9D23-C141A4B12449}" srcOrd="0" destOrd="0" presId="urn:microsoft.com/office/officeart/2005/8/layout/vList6"/>
    <dgm:cxn modelId="{894B538F-3F9A-4282-B3BE-F6376B60F64C}" type="presParOf" srcId="{82774FA9-DE02-404B-9E77-F5B095D875F6}" destId="{592C39E5-80A1-4EFA-AF97-17CD48698EE7}" srcOrd="1" destOrd="0" presId="urn:microsoft.com/office/officeart/2005/8/layout/vList6"/>
    <dgm:cxn modelId="{A9994FC2-B0BD-446C-8CD8-6432DD82F09D}" type="presParOf" srcId="{73CBE52D-AADF-4A90-A5C7-432E59CF2820}" destId="{E0C44250-5449-446A-B579-352B080D88BB}" srcOrd="1" destOrd="0" presId="urn:microsoft.com/office/officeart/2005/8/layout/vList6"/>
    <dgm:cxn modelId="{ED52FAE6-2B92-47ED-8900-5D3E0A50AFD8}" type="presParOf" srcId="{73CBE52D-AADF-4A90-A5C7-432E59CF2820}" destId="{130B12C2-CC87-4BD8-AAD7-CA8AE5481D34}" srcOrd="2" destOrd="0" presId="urn:microsoft.com/office/officeart/2005/8/layout/vList6"/>
    <dgm:cxn modelId="{20C3853B-A12F-4367-BAB4-650E96E05E00}" type="presParOf" srcId="{130B12C2-CC87-4BD8-AAD7-CA8AE5481D34}" destId="{71B53B43-3DB1-43B9-8B6D-92F72218ABE5}" srcOrd="0" destOrd="0" presId="urn:microsoft.com/office/officeart/2005/8/layout/vList6"/>
    <dgm:cxn modelId="{F85C4B4F-0C9F-4A4A-B4BE-4EF1EB7C13D0}" type="presParOf" srcId="{130B12C2-CC87-4BD8-AAD7-CA8AE5481D34}" destId="{C3F68E84-EC9E-4864-9EFC-1B8F64507A0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D973C0-ED04-4847-9098-1907FE5D069C}"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9CF136CB-397B-47C7-AE3E-BC8D7E99D408}">
      <dgm:prSet phldrT="[Text]"/>
      <dgm:spPr/>
      <dgm:t>
        <a:bodyPr/>
        <a:lstStyle/>
        <a:p>
          <a:r>
            <a:rPr lang="en-US" dirty="0"/>
            <a:t>Information Gathering</a:t>
          </a:r>
        </a:p>
      </dgm:t>
    </dgm:pt>
    <dgm:pt modelId="{C5E90BD2-2529-4AD7-A915-F485F0AEAF1F}" type="parTrans" cxnId="{36591BE6-2C42-4572-9F25-E17762531C9D}">
      <dgm:prSet/>
      <dgm:spPr/>
      <dgm:t>
        <a:bodyPr/>
        <a:lstStyle/>
        <a:p>
          <a:endParaRPr lang="en-US"/>
        </a:p>
      </dgm:t>
    </dgm:pt>
    <dgm:pt modelId="{9C8D38E4-D018-4D88-81DD-0561FBF6446D}" type="sibTrans" cxnId="{36591BE6-2C42-4572-9F25-E17762531C9D}">
      <dgm:prSet/>
      <dgm:spPr/>
      <dgm:t>
        <a:bodyPr/>
        <a:lstStyle/>
        <a:p>
          <a:endParaRPr lang="en-US" dirty="0"/>
        </a:p>
      </dgm:t>
    </dgm:pt>
    <dgm:pt modelId="{D726BCC5-A741-4411-A9AC-2AE1AAD23964}">
      <dgm:prSet phldrT="[Text]"/>
      <dgm:spPr/>
      <dgm:t>
        <a:bodyPr/>
        <a:lstStyle/>
        <a:p>
          <a:r>
            <a:rPr lang="en-US" dirty="0"/>
            <a:t>Problem Definition</a:t>
          </a:r>
        </a:p>
      </dgm:t>
    </dgm:pt>
    <dgm:pt modelId="{18B3465E-788B-4BDA-8016-F2B8DF89649A}" type="parTrans" cxnId="{BC5C5D9F-FEC6-4880-8968-EAB75519FEE2}">
      <dgm:prSet/>
      <dgm:spPr/>
      <dgm:t>
        <a:bodyPr/>
        <a:lstStyle/>
        <a:p>
          <a:endParaRPr lang="en-US"/>
        </a:p>
      </dgm:t>
    </dgm:pt>
    <dgm:pt modelId="{393C952B-D187-4E8F-856E-50412AF1A7B5}" type="sibTrans" cxnId="{BC5C5D9F-FEC6-4880-8968-EAB75519FEE2}">
      <dgm:prSet/>
      <dgm:spPr/>
      <dgm:t>
        <a:bodyPr/>
        <a:lstStyle/>
        <a:p>
          <a:endParaRPr lang="en-US" dirty="0"/>
        </a:p>
      </dgm:t>
    </dgm:pt>
    <dgm:pt modelId="{F1D06067-DB7E-414B-A41B-C6FAD09E5B12}">
      <dgm:prSet phldrT="[Text]"/>
      <dgm:spPr/>
      <dgm:t>
        <a:bodyPr/>
        <a:lstStyle/>
        <a:p>
          <a:r>
            <a:rPr lang="en-US" dirty="0"/>
            <a:t>Possible Solutions</a:t>
          </a:r>
        </a:p>
      </dgm:t>
    </dgm:pt>
    <dgm:pt modelId="{8A677C76-1997-4EDA-8756-303457D25E7A}" type="parTrans" cxnId="{90C9C903-1F3D-4578-B140-6B157145878F}">
      <dgm:prSet/>
      <dgm:spPr/>
      <dgm:t>
        <a:bodyPr/>
        <a:lstStyle/>
        <a:p>
          <a:endParaRPr lang="en-US"/>
        </a:p>
      </dgm:t>
    </dgm:pt>
    <dgm:pt modelId="{F78FC32C-9DDB-424D-8377-200872C2FE73}" type="sibTrans" cxnId="{90C9C903-1F3D-4578-B140-6B157145878F}">
      <dgm:prSet/>
      <dgm:spPr/>
      <dgm:t>
        <a:bodyPr/>
        <a:lstStyle/>
        <a:p>
          <a:endParaRPr lang="en-US" dirty="0"/>
        </a:p>
      </dgm:t>
    </dgm:pt>
    <dgm:pt modelId="{ED3519BB-C40C-4FCF-AA6D-C1A5811CF2EB}">
      <dgm:prSet phldrT="[Text]"/>
      <dgm:spPr/>
      <dgm:t>
        <a:bodyPr/>
        <a:lstStyle/>
        <a:p>
          <a:r>
            <a:rPr lang="en-US" dirty="0"/>
            <a:t>Next Course of Action</a:t>
          </a:r>
        </a:p>
      </dgm:t>
    </dgm:pt>
    <dgm:pt modelId="{E0A4ECF2-3328-40D9-93F7-89E50031A86F}" type="parTrans" cxnId="{16DD4A63-1219-44E7-9BD4-52A165B86244}">
      <dgm:prSet/>
      <dgm:spPr/>
      <dgm:t>
        <a:bodyPr/>
        <a:lstStyle/>
        <a:p>
          <a:endParaRPr lang="en-US"/>
        </a:p>
      </dgm:t>
    </dgm:pt>
    <dgm:pt modelId="{6C37EDBC-E424-46FE-8B9E-0D30AB7069BF}" type="sibTrans" cxnId="{16DD4A63-1219-44E7-9BD4-52A165B86244}">
      <dgm:prSet/>
      <dgm:spPr/>
      <dgm:t>
        <a:bodyPr/>
        <a:lstStyle/>
        <a:p>
          <a:endParaRPr lang="en-US"/>
        </a:p>
      </dgm:t>
    </dgm:pt>
    <dgm:pt modelId="{B757ECBE-115B-4B5E-8C71-F3EAD78F58E7}">
      <dgm:prSet phldrT="[Text]"/>
      <dgm:spPr/>
      <dgm:t>
        <a:bodyPr/>
        <a:lstStyle/>
        <a:p>
          <a:r>
            <a:rPr lang="en-US" dirty="0"/>
            <a:t>Analyzing Possible Solutions</a:t>
          </a:r>
        </a:p>
      </dgm:t>
    </dgm:pt>
    <dgm:pt modelId="{A66282EA-8C4B-4F3C-8955-96AA370E1AD0}" type="parTrans" cxnId="{7B443C6B-9EA7-489D-A885-9D733D7F298B}">
      <dgm:prSet/>
      <dgm:spPr/>
      <dgm:t>
        <a:bodyPr/>
        <a:lstStyle/>
        <a:p>
          <a:endParaRPr lang="en-US"/>
        </a:p>
      </dgm:t>
    </dgm:pt>
    <dgm:pt modelId="{ED2F3A2A-7A05-4605-A90A-688BFE634ED6}" type="sibTrans" cxnId="{7B443C6B-9EA7-489D-A885-9D733D7F298B}">
      <dgm:prSet/>
      <dgm:spPr/>
      <dgm:t>
        <a:bodyPr/>
        <a:lstStyle/>
        <a:p>
          <a:endParaRPr lang="en-US" dirty="0"/>
        </a:p>
      </dgm:t>
    </dgm:pt>
    <dgm:pt modelId="{80F65753-4776-432A-9478-472B179A80AC}">
      <dgm:prSet phldrT="[Text]"/>
      <dgm:spPr/>
      <dgm:t>
        <a:bodyPr/>
        <a:lstStyle/>
        <a:p>
          <a:r>
            <a:rPr lang="en-US" dirty="0"/>
            <a:t>Selecting the Best Solution(s)</a:t>
          </a:r>
        </a:p>
      </dgm:t>
    </dgm:pt>
    <dgm:pt modelId="{26C0DCA8-617E-4A7F-B3F2-E9DC8542F300}" type="parTrans" cxnId="{AC11E32C-4FF5-4128-84C5-7821E38B3336}">
      <dgm:prSet/>
      <dgm:spPr/>
      <dgm:t>
        <a:bodyPr/>
        <a:lstStyle/>
        <a:p>
          <a:endParaRPr lang="en-US"/>
        </a:p>
      </dgm:t>
    </dgm:pt>
    <dgm:pt modelId="{BE160645-C242-48A8-A28D-11CA4256DAF4}" type="sibTrans" cxnId="{AC11E32C-4FF5-4128-84C5-7821E38B3336}">
      <dgm:prSet/>
      <dgm:spPr/>
      <dgm:t>
        <a:bodyPr/>
        <a:lstStyle/>
        <a:p>
          <a:endParaRPr lang="en-US" dirty="0"/>
        </a:p>
      </dgm:t>
    </dgm:pt>
    <dgm:pt modelId="{B3BBF1F1-2E45-4604-9D81-A9319A2E1460}" type="pres">
      <dgm:prSet presAssocID="{EFD973C0-ED04-4847-9098-1907FE5D069C}" presName="diagram" presStyleCnt="0">
        <dgm:presLayoutVars>
          <dgm:dir/>
          <dgm:resizeHandles val="exact"/>
        </dgm:presLayoutVars>
      </dgm:prSet>
      <dgm:spPr/>
    </dgm:pt>
    <dgm:pt modelId="{2DBFD353-8AF2-4517-A913-3487B9250C19}" type="pres">
      <dgm:prSet presAssocID="{9CF136CB-397B-47C7-AE3E-BC8D7E99D408}" presName="node" presStyleLbl="node1" presStyleIdx="0" presStyleCnt="6">
        <dgm:presLayoutVars>
          <dgm:bulletEnabled val="1"/>
        </dgm:presLayoutVars>
      </dgm:prSet>
      <dgm:spPr/>
    </dgm:pt>
    <dgm:pt modelId="{8F9B16E6-41DC-4207-B132-80A8A20970EC}" type="pres">
      <dgm:prSet presAssocID="{9C8D38E4-D018-4D88-81DD-0561FBF6446D}" presName="sibTrans" presStyleLbl="sibTrans2D1" presStyleIdx="0" presStyleCnt="5"/>
      <dgm:spPr/>
    </dgm:pt>
    <dgm:pt modelId="{06AE2532-90BF-455E-880C-5A080D9FD36E}" type="pres">
      <dgm:prSet presAssocID="{9C8D38E4-D018-4D88-81DD-0561FBF6446D}" presName="connectorText" presStyleLbl="sibTrans2D1" presStyleIdx="0" presStyleCnt="5"/>
      <dgm:spPr/>
    </dgm:pt>
    <dgm:pt modelId="{64F269B8-5BA0-460F-9BFE-B4163A5D2ABB}" type="pres">
      <dgm:prSet presAssocID="{D726BCC5-A741-4411-A9AC-2AE1AAD23964}" presName="node" presStyleLbl="node1" presStyleIdx="1" presStyleCnt="6">
        <dgm:presLayoutVars>
          <dgm:bulletEnabled val="1"/>
        </dgm:presLayoutVars>
      </dgm:prSet>
      <dgm:spPr/>
    </dgm:pt>
    <dgm:pt modelId="{128219B5-6654-4182-880A-87C00B018EE0}" type="pres">
      <dgm:prSet presAssocID="{393C952B-D187-4E8F-856E-50412AF1A7B5}" presName="sibTrans" presStyleLbl="sibTrans2D1" presStyleIdx="1" presStyleCnt="5"/>
      <dgm:spPr/>
    </dgm:pt>
    <dgm:pt modelId="{6C684BFD-F672-4ACB-9B85-C6FAC2B601F7}" type="pres">
      <dgm:prSet presAssocID="{393C952B-D187-4E8F-856E-50412AF1A7B5}" presName="connectorText" presStyleLbl="sibTrans2D1" presStyleIdx="1" presStyleCnt="5"/>
      <dgm:spPr/>
    </dgm:pt>
    <dgm:pt modelId="{5B5A21FB-43AC-4742-8C4E-F40D0F5C95C9}" type="pres">
      <dgm:prSet presAssocID="{F1D06067-DB7E-414B-A41B-C6FAD09E5B12}" presName="node" presStyleLbl="node1" presStyleIdx="2" presStyleCnt="6">
        <dgm:presLayoutVars>
          <dgm:bulletEnabled val="1"/>
        </dgm:presLayoutVars>
      </dgm:prSet>
      <dgm:spPr/>
    </dgm:pt>
    <dgm:pt modelId="{8EFDFD8B-F088-474A-A5E6-8739AC768419}" type="pres">
      <dgm:prSet presAssocID="{F78FC32C-9DDB-424D-8377-200872C2FE73}" presName="sibTrans" presStyleLbl="sibTrans2D1" presStyleIdx="2" presStyleCnt="5"/>
      <dgm:spPr/>
    </dgm:pt>
    <dgm:pt modelId="{322C5C62-F578-4BF4-994B-78618AA843C2}" type="pres">
      <dgm:prSet presAssocID="{F78FC32C-9DDB-424D-8377-200872C2FE73}" presName="connectorText" presStyleLbl="sibTrans2D1" presStyleIdx="2" presStyleCnt="5"/>
      <dgm:spPr/>
    </dgm:pt>
    <dgm:pt modelId="{D76AAA8E-2EF2-456C-B40B-2DC2E2A6EF45}" type="pres">
      <dgm:prSet presAssocID="{B757ECBE-115B-4B5E-8C71-F3EAD78F58E7}" presName="node" presStyleLbl="node1" presStyleIdx="3" presStyleCnt="6">
        <dgm:presLayoutVars>
          <dgm:bulletEnabled val="1"/>
        </dgm:presLayoutVars>
      </dgm:prSet>
      <dgm:spPr/>
    </dgm:pt>
    <dgm:pt modelId="{0D2FA5B3-C3CD-4511-8573-A96287965ABE}" type="pres">
      <dgm:prSet presAssocID="{ED2F3A2A-7A05-4605-A90A-688BFE634ED6}" presName="sibTrans" presStyleLbl="sibTrans2D1" presStyleIdx="3" presStyleCnt="5"/>
      <dgm:spPr/>
    </dgm:pt>
    <dgm:pt modelId="{1D0582F7-7F77-48A9-9D5E-0E43F20C910E}" type="pres">
      <dgm:prSet presAssocID="{ED2F3A2A-7A05-4605-A90A-688BFE634ED6}" presName="connectorText" presStyleLbl="sibTrans2D1" presStyleIdx="3" presStyleCnt="5"/>
      <dgm:spPr/>
    </dgm:pt>
    <dgm:pt modelId="{752B1763-D6EE-4D70-8CDF-4D95EA05891E}" type="pres">
      <dgm:prSet presAssocID="{80F65753-4776-432A-9478-472B179A80AC}" presName="node" presStyleLbl="node1" presStyleIdx="4" presStyleCnt="6">
        <dgm:presLayoutVars>
          <dgm:bulletEnabled val="1"/>
        </dgm:presLayoutVars>
      </dgm:prSet>
      <dgm:spPr/>
    </dgm:pt>
    <dgm:pt modelId="{3A294BCC-818D-4A11-BC70-754D29F2CA88}" type="pres">
      <dgm:prSet presAssocID="{BE160645-C242-48A8-A28D-11CA4256DAF4}" presName="sibTrans" presStyleLbl="sibTrans2D1" presStyleIdx="4" presStyleCnt="5"/>
      <dgm:spPr/>
    </dgm:pt>
    <dgm:pt modelId="{43A019C2-107A-4C6E-ABFD-438C49E524D1}" type="pres">
      <dgm:prSet presAssocID="{BE160645-C242-48A8-A28D-11CA4256DAF4}" presName="connectorText" presStyleLbl="sibTrans2D1" presStyleIdx="4" presStyleCnt="5"/>
      <dgm:spPr/>
    </dgm:pt>
    <dgm:pt modelId="{F09C5968-AC23-4E94-9821-30C497F6BF66}" type="pres">
      <dgm:prSet presAssocID="{ED3519BB-C40C-4FCF-AA6D-C1A5811CF2EB}" presName="node" presStyleLbl="node1" presStyleIdx="5" presStyleCnt="6">
        <dgm:presLayoutVars>
          <dgm:bulletEnabled val="1"/>
        </dgm:presLayoutVars>
      </dgm:prSet>
      <dgm:spPr/>
    </dgm:pt>
  </dgm:ptLst>
  <dgm:cxnLst>
    <dgm:cxn modelId="{2DF6064C-7B9C-46DB-B21C-CEB90657C670}" type="presOf" srcId="{ED3519BB-C40C-4FCF-AA6D-C1A5811CF2EB}" destId="{F09C5968-AC23-4E94-9821-30C497F6BF66}" srcOrd="0" destOrd="0" presId="urn:microsoft.com/office/officeart/2005/8/layout/process5"/>
    <dgm:cxn modelId="{DE5CD675-6805-42AA-815E-109D56F0B452}" type="presOf" srcId="{F78FC32C-9DDB-424D-8377-200872C2FE73}" destId="{8EFDFD8B-F088-474A-A5E6-8739AC768419}" srcOrd="0" destOrd="0" presId="urn:microsoft.com/office/officeart/2005/8/layout/process5"/>
    <dgm:cxn modelId="{AC11E32C-4FF5-4128-84C5-7821E38B3336}" srcId="{EFD973C0-ED04-4847-9098-1907FE5D069C}" destId="{80F65753-4776-432A-9478-472B179A80AC}" srcOrd="4" destOrd="0" parTransId="{26C0DCA8-617E-4A7F-B3F2-E9DC8542F300}" sibTransId="{BE160645-C242-48A8-A28D-11CA4256DAF4}"/>
    <dgm:cxn modelId="{7B443C6B-9EA7-489D-A885-9D733D7F298B}" srcId="{EFD973C0-ED04-4847-9098-1907FE5D069C}" destId="{B757ECBE-115B-4B5E-8C71-F3EAD78F58E7}" srcOrd="3" destOrd="0" parTransId="{A66282EA-8C4B-4F3C-8955-96AA370E1AD0}" sibTransId="{ED2F3A2A-7A05-4605-A90A-688BFE634ED6}"/>
    <dgm:cxn modelId="{09426DCD-4CC8-4F22-A90D-C2042F9CB8AC}" type="presOf" srcId="{BE160645-C242-48A8-A28D-11CA4256DAF4}" destId="{3A294BCC-818D-4A11-BC70-754D29F2CA88}" srcOrd="0" destOrd="0" presId="urn:microsoft.com/office/officeart/2005/8/layout/process5"/>
    <dgm:cxn modelId="{031F783F-0B89-4FA5-8F4D-F25835698A6E}" type="presOf" srcId="{9C8D38E4-D018-4D88-81DD-0561FBF6446D}" destId="{06AE2532-90BF-455E-880C-5A080D9FD36E}" srcOrd="1" destOrd="0" presId="urn:microsoft.com/office/officeart/2005/8/layout/process5"/>
    <dgm:cxn modelId="{8FAC3693-5606-42A6-ADEE-F6F21DA28FC6}" type="presOf" srcId="{F1D06067-DB7E-414B-A41B-C6FAD09E5B12}" destId="{5B5A21FB-43AC-4742-8C4E-F40D0F5C95C9}" srcOrd="0" destOrd="0" presId="urn:microsoft.com/office/officeart/2005/8/layout/process5"/>
    <dgm:cxn modelId="{36591BE6-2C42-4572-9F25-E17762531C9D}" srcId="{EFD973C0-ED04-4847-9098-1907FE5D069C}" destId="{9CF136CB-397B-47C7-AE3E-BC8D7E99D408}" srcOrd="0" destOrd="0" parTransId="{C5E90BD2-2529-4AD7-A915-F485F0AEAF1F}" sibTransId="{9C8D38E4-D018-4D88-81DD-0561FBF6446D}"/>
    <dgm:cxn modelId="{16DD4A63-1219-44E7-9BD4-52A165B86244}" srcId="{EFD973C0-ED04-4847-9098-1907FE5D069C}" destId="{ED3519BB-C40C-4FCF-AA6D-C1A5811CF2EB}" srcOrd="5" destOrd="0" parTransId="{E0A4ECF2-3328-40D9-93F7-89E50031A86F}" sibTransId="{6C37EDBC-E424-46FE-8B9E-0D30AB7069BF}"/>
    <dgm:cxn modelId="{FB437CCB-5311-4BF5-AB69-A87EBE828858}" type="presOf" srcId="{393C952B-D187-4E8F-856E-50412AF1A7B5}" destId="{6C684BFD-F672-4ACB-9B85-C6FAC2B601F7}" srcOrd="1" destOrd="0" presId="urn:microsoft.com/office/officeart/2005/8/layout/process5"/>
    <dgm:cxn modelId="{A9A8C81C-5896-42B2-AB79-137360586668}" type="presOf" srcId="{B757ECBE-115B-4B5E-8C71-F3EAD78F58E7}" destId="{D76AAA8E-2EF2-456C-B40B-2DC2E2A6EF45}" srcOrd="0" destOrd="0" presId="urn:microsoft.com/office/officeart/2005/8/layout/process5"/>
    <dgm:cxn modelId="{B8985BFF-A9D0-4A95-BB5C-C2D284D8F0DC}" type="presOf" srcId="{ED2F3A2A-7A05-4605-A90A-688BFE634ED6}" destId="{0D2FA5B3-C3CD-4511-8573-A96287965ABE}" srcOrd="0" destOrd="0" presId="urn:microsoft.com/office/officeart/2005/8/layout/process5"/>
    <dgm:cxn modelId="{90C9C903-1F3D-4578-B140-6B157145878F}" srcId="{EFD973C0-ED04-4847-9098-1907FE5D069C}" destId="{F1D06067-DB7E-414B-A41B-C6FAD09E5B12}" srcOrd="2" destOrd="0" parTransId="{8A677C76-1997-4EDA-8756-303457D25E7A}" sibTransId="{F78FC32C-9DDB-424D-8377-200872C2FE73}"/>
    <dgm:cxn modelId="{D340AF05-1F61-4F7A-9553-912425B68624}" type="presOf" srcId="{BE160645-C242-48A8-A28D-11CA4256DAF4}" destId="{43A019C2-107A-4C6E-ABFD-438C49E524D1}" srcOrd="1" destOrd="0" presId="urn:microsoft.com/office/officeart/2005/8/layout/process5"/>
    <dgm:cxn modelId="{0571565B-CA69-4692-98E4-2CEA3DBA8330}" type="presOf" srcId="{F78FC32C-9DDB-424D-8377-200872C2FE73}" destId="{322C5C62-F578-4BF4-994B-78618AA843C2}" srcOrd="1" destOrd="0" presId="urn:microsoft.com/office/officeart/2005/8/layout/process5"/>
    <dgm:cxn modelId="{DFFBD1F0-2CAD-4737-8F17-ADCD7C5CA7D5}" type="presOf" srcId="{ED2F3A2A-7A05-4605-A90A-688BFE634ED6}" destId="{1D0582F7-7F77-48A9-9D5E-0E43F20C910E}" srcOrd="1" destOrd="0" presId="urn:microsoft.com/office/officeart/2005/8/layout/process5"/>
    <dgm:cxn modelId="{2DF51642-8FA8-446F-9272-51EFD445BB77}" type="presOf" srcId="{80F65753-4776-432A-9478-472B179A80AC}" destId="{752B1763-D6EE-4D70-8CDF-4D95EA05891E}" srcOrd="0" destOrd="0" presId="urn:microsoft.com/office/officeart/2005/8/layout/process5"/>
    <dgm:cxn modelId="{235D847E-6209-4C57-8FBC-4E20C2953298}" type="presOf" srcId="{9C8D38E4-D018-4D88-81DD-0561FBF6446D}" destId="{8F9B16E6-41DC-4207-B132-80A8A20970EC}" srcOrd="0" destOrd="0" presId="urn:microsoft.com/office/officeart/2005/8/layout/process5"/>
    <dgm:cxn modelId="{E2496801-0D0F-43AE-8CB0-533FBC41DE0A}" type="presOf" srcId="{D726BCC5-A741-4411-A9AC-2AE1AAD23964}" destId="{64F269B8-5BA0-460F-9BFE-B4163A5D2ABB}" srcOrd="0" destOrd="0" presId="urn:microsoft.com/office/officeart/2005/8/layout/process5"/>
    <dgm:cxn modelId="{AAA935BA-C0CA-4EE0-8D7E-AA012275E93C}" type="presOf" srcId="{EFD973C0-ED04-4847-9098-1907FE5D069C}" destId="{B3BBF1F1-2E45-4604-9D81-A9319A2E1460}" srcOrd="0" destOrd="0" presId="urn:microsoft.com/office/officeart/2005/8/layout/process5"/>
    <dgm:cxn modelId="{BC5C5D9F-FEC6-4880-8968-EAB75519FEE2}" srcId="{EFD973C0-ED04-4847-9098-1907FE5D069C}" destId="{D726BCC5-A741-4411-A9AC-2AE1AAD23964}" srcOrd="1" destOrd="0" parTransId="{18B3465E-788B-4BDA-8016-F2B8DF89649A}" sibTransId="{393C952B-D187-4E8F-856E-50412AF1A7B5}"/>
    <dgm:cxn modelId="{C62A1C09-6D9E-4E33-BF45-749A56372CFA}" type="presOf" srcId="{393C952B-D187-4E8F-856E-50412AF1A7B5}" destId="{128219B5-6654-4182-880A-87C00B018EE0}" srcOrd="0" destOrd="0" presId="urn:microsoft.com/office/officeart/2005/8/layout/process5"/>
    <dgm:cxn modelId="{E36BA9DC-554A-4F0A-A68D-DF5CBC17DA79}" type="presOf" srcId="{9CF136CB-397B-47C7-AE3E-BC8D7E99D408}" destId="{2DBFD353-8AF2-4517-A913-3487B9250C19}" srcOrd="0" destOrd="0" presId="urn:microsoft.com/office/officeart/2005/8/layout/process5"/>
    <dgm:cxn modelId="{28D75E6A-E2E4-46C1-8350-8D1F0E5CFAD6}" type="presParOf" srcId="{B3BBF1F1-2E45-4604-9D81-A9319A2E1460}" destId="{2DBFD353-8AF2-4517-A913-3487B9250C19}" srcOrd="0" destOrd="0" presId="urn:microsoft.com/office/officeart/2005/8/layout/process5"/>
    <dgm:cxn modelId="{B56096E6-AC79-4825-ABD8-B39D03DFF34D}" type="presParOf" srcId="{B3BBF1F1-2E45-4604-9D81-A9319A2E1460}" destId="{8F9B16E6-41DC-4207-B132-80A8A20970EC}" srcOrd="1" destOrd="0" presId="urn:microsoft.com/office/officeart/2005/8/layout/process5"/>
    <dgm:cxn modelId="{8C37837B-77BB-469F-9AEA-59B972B0E7DE}" type="presParOf" srcId="{8F9B16E6-41DC-4207-B132-80A8A20970EC}" destId="{06AE2532-90BF-455E-880C-5A080D9FD36E}" srcOrd="0" destOrd="0" presId="urn:microsoft.com/office/officeart/2005/8/layout/process5"/>
    <dgm:cxn modelId="{08C48761-3206-477D-8DD7-E7044C15CCB4}" type="presParOf" srcId="{B3BBF1F1-2E45-4604-9D81-A9319A2E1460}" destId="{64F269B8-5BA0-460F-9BFE-B4163A5D2ABB}" srcOrd="2" destOrd="0" presId="urn:microsoft.com/office/officeart/2005/8/layout/process5"/>
    <dgm:cxn modelId="{EBC24D7A-C184-48F6-ABDB-A42D2DDA231C}" type="presParOf" srcId="{B3BBF1F1-2E45-4604-9D81-A9319A2E1460}" destId="{128219B5-6654-4182-880A-87C00B018EE0}" srcOrd="3" destOrd="0" presId="urn:microsoft.com/office/officeart/2005/8/layout/process5"/>
    <dgm:cxn modelId="{802DE4A9-FE44-4941-B1D8-AF6779ABA739}" type="presParOf" srcId="{128219B5-6654-4182-880A-87C00B018EE0}" destId="{6C684BFD-F672-4ACB-9B85-C6FAC2B601F7}" srcOrd="0" destOrd="0" presId="urn:microsoft.com/office/officeart/2005/8/layout/process5"/>
    <dgm:cxn modelId="{322DCB5C-730B-4914-AC43-4E5C38DA094E}" type="presParOf" srcId="{B3BBF1F1-2E45-4604-9D81-A9319A2E1460}" destId="{5B5A21FB-43AC-4742-8C4E-F40D0F5C95C9}" srcOrd="4" destOrd="0" presId="urn:microsoft.com/office/officeart/2005/8/layout/process5"/>
    <dgm:cxn modelId="{2F9D399A-DE12-49C7-AB0B-919615C8E990}" type="presParOf" srcId="{B3BBF1F1-2E45-4604-9D81-A9319A2E1460}" destId="{8EFDFD8B-F088-474A-A5E6-8739AC768419}" srcOrd="5" destOrd="0" presId="urn:microsoft.com/office/officeart/2005/8/layout/process5"/>
    <dgm:cxn modelId="{8919B09A-DF7A-4C58-AEC3-F189B9C76E49}" type="presParOf" srcId="{8EFDFD8B-F088-474A-A5E6-8739AC768419}" destId="{322C5C62-F578-4BF4-994B-78618AA843C2}" srcOrd="0" destOrd="0" presId="urn:microsoft.com/office/officeart/2005/8/layout/process5"/>
    <dgm:cxn modelId="{D30E43F2-E42C-4C44-82F2-C4BF3E605B33}" type="presParOf" srcId="{B3BBF1F1-2E45-4604-9D81-A9319A2E1460}" destId="{D76AAA8E-2EF2-456C-B40B-2DC2E2A6EF45}" srcOrd="6" destOrd="0" presId="urn:microsoft.com/office/officeart/2005/8/layout/process5"/>
    <dgm:cxn modelId="{902E3FDE-D987-4839-A273-032D114FA413}" type="presParOf" srcId="{B3BBF1F1-2E45-4604-9D81-A9319A2E1460}" destId="{0D2FA5B3-C3CD-4511-8573-A96287965ABE}" srcOrd="7" destOrd="0" presId="urn:microsoft.com/office/officeart/2005/8/layout/process5"/>
    <dgm:cxn modelId="{47F74813-44CA-4CA5-9DDD-1EA41A126B3E}" type="presParOf" srcId="{0D2FA5B3-C3CD-4511-8573-A96287965ABE}" destId="{1D0582F7-7F77-48A9-9D5E-0E43F20C910E}" srcOrd="0" destOrd="0" presId="urn:microsoft.com/office/officeart/2005/8/layout/process5"/>
    <dgm:cxn modelId="{A01E2113-278E-40D1-A33F-8CD01E4B57D7}" type="presParOf" srcId="{B3BBF1F1-2E45-4604-9D81-A9319A2E1460}" destId="{752B1763-D6EE-4D70-8CDF-4D95EA05891E}" srcOrd="8" destOrd="0" presId="urn:microsoft.com/office/officeart/2005/8/layout/process5"/>
    <dgm:cxn modelId="{9FB4CF9A-2E6A-450A-B3BD-3949F3F73EDC}" type="presParOf" srcId="{B3BBF1F1-2E45-4604-9D81-A9319A2E1460}" destId="{3A294BCC-818D-4A11-BC70-754D29F2CA88}" srcOrd="9" destOrd="0" presId="urn:microsoft.com/office/officeart/2005/8/layout/process5"/>
    <dgm:cxn modelId="{C10CA3DC-AE00-492B-BAA6-935ACB2F54CD}" type="presParOf" srcId="{3A294BCC-818D-4A11-BC70-754D29F2CA88}" destId="{43A019C2-107A-4C6E-ABFD-438C49E524D1}" srcOrd="0" destOrd="0" presId="urn:microsoft.com/office/officeart/2005/8/layout/process5"/>
    <dgm:cxn modelId="{F8D87A6E-7CC7-4C92-A897-2BCE03105C0C}" type="presParOf" srcId="{B3BBF1F1-2E45-4604-9D81-A9319A2E1460}" destId="{F09C5968-AC23-4E94-9821-30C497F6BF66}"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338D991-2C23-4DA4-BD5A-2DCB96CD017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1D121997-28EF-4582-B30B-739CD4FEC472}">
      <dgm:prSet phldrT="[Text]"/>
      <dgm:spPr/>
      <dgm:t>
        <a:bodyPr/>
        <a:lstStyle/>
        <a:p>
          <a:r>
            <a:rPr lang="en-US" dirty="0"/>
            <a:t>Lessons learned</a:t>
          </a:r>
        </a:p>
      </dgm:t>
    </dgm:pt>
    <dgm:pt modelId="{A5BC09F3-F31E-45C7-BBAD-CD71339E8459}" type="parTrans" cxnId="{0AC742EF-D1F3-4837-A2E9-5F9ED9506FCF}">
      <dgm:prSet/>
      <dgm:spPr/>
      <dgm:t>
        <a:bodyPr/>
        <a:lstStyle/>
        <a:p>
          <a:endParaRPr lang="en-US"/>
        </a:p>
      </dgm:t>
    </dgm:pt>
    <dgm:pt modelId="{6AE10197-2241-4164-B1FC-1EA7E377613E}" type="sibTrans" cxnId="{0AC742EF-D1F3-4837-A2E9-5F9ED9506FCF}">
      <dgm:prSet/>
      <dgm:spPr/>
      <dgm:t>
        <a:bodyPr/>
        <a:lstStyle/>
        <a:p>
          <a:endParaRPr lang="en-US"/>
        </a:p>
      </dgm:t>
    </dgm:pt>
    <dgm:pt modelId="{6B475E5D-1D23-433A-96A2-B27978FEFE54}">
      <dgm:prSet phldrT="[Text]"/>
      <dgm:spPr/>
      <dgm:t>
        <a:bodyPr/>
        <a:lstStyle/>
        <a:p>
          <a:r>
            <a:rPr lang="en-US" dirty="0"/>
            <a:t>Apply to future problems</a:t>
          </a:r>
        </a:p>
      </dgm:t>
    </dgm:pt>
    <dgm:pt modelId="{42A77495-B74A-4F68-A15B-78E40805C655}" type="parTrans" cxnId="{55DAF65A-A29A-49A6-9884-A1C9C09991B0}">
      <dgm:prSet/>
      <dgm:spPr/>
      <dgm:t>
        <a:bodyPr/>
        <a:lstStyle/>
        <a:p>
          <a:endParaRPr lang="en-US"/>
        </a:p>
      </dgm:t>
    </dgm:pt>
    <dgm:pt modelId="{5B6123A1-FA25-4BC0-819F-751A6EBCFB78}" type="sibTrans" cxnId="{55DAF65A-A29A-49A6-9884-A1C9C09991B0}">
      <dgm:prSet/>
      <dgm:spPr/>
      <dgm:t>
        <a:bodyPr/>
        <a:lstStyle/>
        <a:p>
          <a:endParaRPr lang="en-US"/>
        </a:p>
      </dgm:t>
    </dgm:pt>
    <dgm:pt modelId="{3BA18D85-A84E-45E4-A9A2-F9553B693ECE}">
      <dgm:prSet phldrT="[Text]"/>
      <dgm:spPr/>
      <dgm:t>
        <a:bodyPr/>
        <a:lstStyle/>
        <a:p>
          <a:r>
            <a:rPr lang="en-US" dirty="0"/>
            <a:t>Leads to more success</a:t>
          </a:r>
        </a:p>
      </dgm:t>
    </dgm:pt>
    <dgm:pt modelId="{5F49D7AF-8475-4F2B-BC5E-8FFC375DB94F}" type="parTrans" cxnId="{C14F65EA-08E9-41CD-9ED3-0AB566921FFA}">
      <dgm:prSet/>
      <dgm:spPr/>
      <dgm:t>
        <a:bodyPr/>
        <a:lstStyle/>
        <a:p>
          <a:endParaRPr lang="en-US"/>
        </a:p>
      </dgm:t>
    </dgm:pt>
    <dgm:pt modelId="{2D2B65CD-ECA7-4C2A-8AA6-8122AF7367B4}" type="sibTrans" cxnId="{C14F65EA-08E9-41CD-9ED3-0AB566921FFA}">
      <dgm:prSet/>
      <dgm:spPr/>
      <dgm:t>
        <a:bodyPr/>
        <a:lstStyle/>
        <a:p>
          <a:endParaRPr lang="en-US"/>
        </a:p>
      </dgm:t>
    </dgm:pt>
    <dgm:pt modelId="{C5E213E4-EB8F-437C-8F13-A268A48D4358}" type="pres">
      <dgm:prSet presAssocID="{4338D991-2C23-4DA4-BD5A-2DCB96CD0179}" presName="Name0" presStyleCnt="0">
        <dgm:presLayoutVars>
          <dgm:chMax val="7"/>
          <dgm:chPref val="7"/>
          <dgm:dir/>
        </dgm:presLayoutVars>
      </dgm:prSet>
      <dgm:spPr/>
    </dgm:pt>
    <dgm:pt modelId="{4BE10E5A-1D2E-4012-9933-99916B76DCC9}" type="pres">
      <dgm:prSet presAssocID="{4338D991-2C23-4DA4-BD5A-2DCB96CD0179}" presName="Name1" presStyleCnt="0"/>
      <dgm:spPr/>
    </dgm:pt>
    <dgm:pt modelId="{CDC47951-7419-4C71-BCE4-7EFB65964CBB}" type="pres">
      <dgm:prSet presAssocID="{4338D991-2C23-4DA4-BD5A-2DCB96CD0179}" presName="cycle" presStyleCnt="0"/>
      <dgm:spPr/>
    </dgm:pt>
    <dgm:pt modelId="{4CDC9BE8-9FD8-4B10-AC49-1B8A10AD4037}" type="pres">
      <dgm:prSet presAssocID="{4338D991-2C23-4DA4-BD5A-2DCB96CD0179}" presName="srcNode" presStyleLbl="node1" presStyleIdx="0" presStyleCnt="3"/>
      <dgm:spPr/>
    </dgm:pt>
    <dgm:pt modelId="{A1F3336B-95D6-4AEF-A7C0-79F66F037A92}" type="pres">
      <dgm:prSet presAssocID="{4338D991-2C23-4DA4-BD5A-2DCB96CD0179}" presName="conn" presStyleLbl="parChTrans1D2" presStyleIdx="0" presStyleCnt="1"/>
      <dgm:spPr/>
    </dgm:pt>
    <dgm:pt modelId="{61DA5885-5E89-4FA4-9A7F-7F59F0E3102B}" type="pres">
      <dgm:prSet presAssocID="{4338D991-2C23-4DA4-BD5A-2DCB96CD0179}" presName="extraNode" presStyleLbl="node1" presStyleIdx="0" presStyleCnt="3"/>
      <dgm:spPr/>
    </dgm:pt>
    <dgm:pt modelId="{0542C4C2-9CCC-4CAA-BD76-9B5B5D6CCBF9}" type="pres">
      <dgm:prSet presAssocID="{4338D991-2C23-4DA4-BD5A-2DCB96CD0179}" presName="dstNode" presStyleLbl="node1" presStyleIdx="0" presStyleCnt="3"/>
      <dgm:spPr/>
    </dgm:pt>
    <dgm:pt modelId="{39817C59-3D8D-4627-B8F4-E101D85E8109}" type="pres">
      <dgm:prSet presAssocID="{1D121997-28EF-4582-B30B-739CD4FEC472}" presName="text_1" presStyleLbl="node1" presStyleIdx="0" presStyleCnt="3">
        <dgm:presLayoutVars>
          <dgm:bulletEnabled val="1"/>
        </dgm:presLayoutVars>
      </dgm:prSet>
      <dgm:spPr/>
    </dgm:pt>
    <dgm:pt modelId="{D132C1D2-652A-43BA-9AB9-653784904197}" type="pres">
      <dgm:prSet presAssocID="{1D121997-28EF-4582-B30B-739CD4FEC472}" presName="accent_1" presStyleCnt="0"/>
      <dgm:spPr/>
    </dgm:pt>
    <dgm:pt modelId="{F9B04E08-42EE-4F67-8FB5-8EDFE212DC60}" type="pres">
      <dgm:prSet presAssocID="{1D121997-28EF-4582-B30B-739CD4FEC472}" presName="accentRepeatNode" presStyleLbl="solidFgAcc1" presStyleIdx="0" presStyleCnt="3"/>
      <dgm:spPr/>
    </dgm:pt>
    <dgm:pt modelId="{44BE5265-32AE-4A83-B56B-8C8AEC432600}" type="pres">
      <dgm:prSet presAssocID="{6B475E5D-1D23-433A-96A2-B27978FEFE54}" presName="text_2" presStyleLbl="node1" presStyleIdx="1" presStyleCnt="3">
        <dgm:presLayoutVars>
          <dgm:bulletEnabled val="1"/>
        </dgm:presLayoutVars>
      </dgm:prSet>
      <dgm:spPr/>
    </dgm:pt>
    <dgm:pt modelId="{B9813236-CF87-43EF-A535-2F646AF6E0DC}" type="pres">
      <dgm:prSet presAssocID="{6B475E5D-1D23-433A-96A2-B27978FEFE54}" presName="accent_2" presStyleCnt="0"/>
      <dgm:spPr/>
    </dgm:pt>
    <dgm:pt modelId="{E61E44FD-5E08-4E3B-A348-664F86CB0A6E}" type="pres">
      <dgm:prSet presAssocID="{6B475E5D-1D23-433A-96A2-B27978FEFE54}" presName="accentRepeatNode" presStyleLbl="solidFgAcc1" presStyleIdx="1" presStyleCnt="3"/>
      <dgm:spPr/>
    </dgm:pt>
    <dgm:pt modelId="{51720080-66BD-4D0D-A149-E43D1042FEDB}" type="pres">
      <dgm:prSet presAssocID="{3BA18D85-A84E-45E4-A9A2-F9553B693ECE}" presName="text_3" presStyleLbl="node1" presStyleIdx="2" presStyleCnt="3">
        <dgm:presLayoutVars>
          <dgm:bulletEnabled val="1"/>
        </dgm:presLayoutVars>
      </dgm:prSet>
      <dgm:spPr/>
    </dgm:pt>
    <dgm:pt modelId="{755C1E89-5841-4406-B557-D80B26002969}" type="pres">
      <dgm:prSet presAssocID="{3BA18D85-A84E-45E4-A9A2-F9553B693ECE}" presName="accent_3" presStyleCnt="0"/>
      <dgm:spPr/>
    </dgm:pt>
    <dgm:pt modelId="{6F7D969A-E0F2-4D48-B2A1-BDA8EAEE0C24}" type="pres">
      <dgm:prSet presAssocID="{3BA18D85-A84E-45E4-A9A2-F9553B693ECE}" presName="accentRepeatNode" presStyleLbl="solidFgAcc1" presStyleIdx="2" presStyleCnt="3"/>
      <dgm:spPr/>
    </dgm:pt>
  </dgm:ptLst>
  <dgm:cxnLst>
    <dgm:cxn modelId="{DF9F0AD8-17C8-4522-B561-BA38DE6E02F2}" type="presOf" srcId="{6AE10197-2241-4164-B1FC-1EA7E377613E}" destId="{A1F3336B-95D6-4AEF-A7C0-79F66F037A92}" srcOrd="0" destOrd="0" presId="urn:microsoft.com/office/officeart/2008/layout/VerticalCurvedList"/>
    <dgm:cxn modelId="{C14F65EA-08E9-41CD-9ED3-0AB566921FFA}" srcId="{4338D991-2C23-4DA4-BD5A-2DCB96CD0179}" destId="{3BA18D85-A84E-45E4-A9A2-F9553B693ECE}" srcOrd="2" destOrd="0" parTransId="{5F49D7AF-8475-4F2B-BC5E-8FFC375DB94F}" sibTransId="{2D2B65CD-ECA7-4C2A-8AA6-8122AF7367B4}"/>
    <dgm:cxn modelId="{C5F9FD52-1AB2-442C-957D-7D12CB878539}" type="presOf" srcId="{6B475E5D-1D23-433A-96A2-B27978FEFE54}" destId="{44BE5265-32AE-4A83-B56B-8C8AEC432600}" srcOrd="0" destOrd="0" presId="urn:microsoft.com/office/officeart/2008/layout/VerticalCurvedList"/>
    <dgm:cxn modelId="{3FCDB68F-206C-43DF-B41B-2E87E7835D46}" type="presOf" srcId="{1D121997-28EF-4582-B30B-739CD4FEC472}" destId="{39817C59-3D8D-4627-B8F4-E101D85E8109}" srcOrd="0" destOrd="0" presId="urn:microsoft.com/office/officeart/2008/layout/VerticalCurvedList"/>
    <dgm:cxn modelId="{1F2D78F2-E7DF-45DD-A854-45E3A09A85DA}" type="presOf" srcId="{3BA18D85-A84E-45E4-A9A2-F9553B693ECE}" destId="{51720080-66BD-4D0D-A149-E43D1042FEDB}" srcOrd="0" destOrd="0" presId="urn:microsoft.com/office/officeart/2008/layout/VerticalCurvedList"/>
    <dgm:cxn modelId="{3468CC5F-6261-465A-987E-E3CC1C22A3B9}" type="presOf" srcId="{4338D991-2C23-4DA4-BD5A-2DCB96CD0179}" destId="{C5E213E4-EB8F-437C-8F13-A268A48D4358}" srcOrd="0" destOrd="0" presId="urn:microsoft.com/office/officeart/2008/layout/VerticalCurvedList"/>
    <dgm:cxn modelId="{0AC742EF-D1F3-4837-A2E9-5F9ED9506FCF}" srcId="{4338D991-2C23-4DA4-BD5A-2DCB96CD0179}" destId="{1D121997-28EF-4582-B30B-739CD4FEC472}" srcOrd="0" destOrd="0" parTransId="{A5BC09F3-F31E-45C7-BBAD-CD71339E8459}" sibTransId="{6AE10197-2241-4164-B1FC-1EA7E377613E}"/>
    <dgm:cxn modelId="{55DAF65A-A29A-49A6-9884-A1C9C09991B0}" srcId="{4338D991-2C23-4DA4-BD5A-2DCB96CD0179}" destId="{6B475E5D-1D23-433A-96A2-B27978FEFE54}" srcOrd="1" destOrd="0" parTransId="{42A77495-B74A-4F68-A15B-78E40805C655}" sibTransId="{5B6123A1-FA25-4BC0-819F-751A6EBCFB78}"/>
    <dgm:cxn modelId="{C6B2D900-5C3C-408B-AA66-3B89C27AEF89}" type="presParOf" srcId="{C5E213E4-EB8F-437C-8F13-A268A48D4358}" destId="{4BE10E5A-1D2E-4012-9933-99916B76DCC9}" srcOrd="0" destOrd="0" presId="urn:microsoft.com/office/officeart/2008/layout/VerticalCurvedList"/>
    <dgm:cxn modelId="{4EA5243A-B2A5-4C6B-8654-3A1FDB04A947}" type="presParOf" srcId="{4BE10E5A-1D2E-4012-9933-99916B76DCC9}" destId="{CDC47951-7419-4C71-BCE4-7EFB65964CBB}" srcOrd="0" destOrd="0" presId="urn:microsoft.com/office/officeart/2008/layout/VerticalCurvedList"/>
    <dgm:cxn modelId="{937DC21E-2696-4D3A-ADC6-3281506D3932}" type="presParOf" srcId="{CDC47951-7419-4C71-BCE4-7EFB65964CBB}" destId="{4CDC9BE8-9FD8-4B10-AC49-1B8A10AD4037}" srcOrd="0" destOrd="0" presId="urn:microsoft.com/office/officeart/2008/layout/VerticalCurvedList"/>
    <dgm:cxn modelId="{39D8D8BF-3131-4749-BD1D-4126D1F76493}" type="presParOf" srcId="{CDC47951-7419-4C71-BCE4-7EFB65964CBB}" destId="{A1F3336B-95D6-4AEF-A7C0-79F66F037A92}" srcOrd="1" destOrd="0" presId="urn:microsoft.com/office/officeart/2008/layout/VerticalCurvedList"/>
    <dgm:cxn modelId="{9451A304-D445-4850-A5F3-FD4E8A4DDCB5}" type="presParOf" srcId="{CDC47951-7419-4C71-BCE4-7EFB65964CBB}" destId="{61DA5885-5E89-4FA4-9A7F-7F59F0E3102B}" srcOrd="2" destOrd="0" presId="urn:microsoft.com/office/officeart/2008/layout/VerticalCurvedList"/>
    <dgm:cxn modelId="{F192E5B8-A64C-4BCC-975D-3D5DA3736B09}" type="presParOf" srcId="{CDC47951-7419-4C71-BCE4-7EFB65964CBB}" destId="{0542C4C2-9CCC-4CAA-BD76-9B5B5D6CCBF9}" srcOrd="3" destOrd="0" presId="urn:microsoft.com/office/officeart/2008/layout/VerticalCurvedList"/>
    <dgm:cxn modelId="{000F24C6-72FA-4390-9020-46370B9EEDE4}" type="presParOf" srcId="{4BE10E5A-1D2E-4012-9933-99916B76DCC9}" destId="{39817C59-3D8D-4627-B8F4-E101D85E8109}" srcOrd="1" destOrd="0" presId="urn:microsoft.com/office/officeart/2008/layout/VerticalCurvedList"/>
    <dgm:cxn modelId="{4470D541-9756-4545-B04D-2A832C021D78}" type="presParOf" srcId="{4BE10E5A-1D2E-4012-9933-99916B76DCC9}" destId="{D132C1D2-652A-43BA-9AB9-653784904197}" srcOrd="2" destOrd="0" presId="urn:microsoft.com/office/officeart/2008/layout/VerticalCurvedList"/>
    <dgm:cxn modelId="{546C97AA-C9FB-4D1E-8F8E-B053C43C82DE}" type="presParOf" srcId="{D132C1D2-652A-43BA-9AB9-653784904197}" destId="{F9B04E08-42EE-4F67-8FB5-8EDFE212DC60}" srcOrd="0" destOrd="0" presId="urn:microsoft.com/office/officeart/2008/layout/VerticalCurvedList"/>
    <dgm:cxn modelId="{6D78F8D3-1C82-43A2-863C-5F319B94EB46}" type="presParOf" srcId="{4BE10E5A-1D2E-4012-9933-99916B76DCC9}" destId="{44BE5265-32AE-4A83-B56B-8C8AEC432600}" srcOrd="3" destOrd="0" presId="urn:microsoft.com/office/officeart/2008/layout/VerticalCurvedList"/>
    <dgm:cxn modelId="{2BDF577C-534D-464D-8BF4-74F81BBE8213}" type="presParOf" srcId="{4BE10E5A-1D2E-4012-9933-99916B76DCC9}" destId="{B9813236-CF87-43EF-A535-2F646AF6E0DC}" srcOrd="4" destOrd="0" presId="urn:microsoft.com/office/officeart/2008/layout/VerticalCurvedList"/>
    <dgm:cxn modelId="{4A43272D-A676-4177-A182-0ECEE0E14019}" type="presParOf" srcId="{B9813236-CF87-43EF-A535-2F646AF6E0DC}" destId="{E61E44FD-5E08-4E3B-A348-664F86CB0A6E}" srcOrd="0" destOrd="0" presId="urn:microsoft.com/office/officeart/2008/layout/VerticalCurvedList"/>
    <dgm:cxn modelId="{C129422D-344B-4155-9A1D-8D9250B921E4}" type="presParOf" srcId="{4BE10E5A-1D2E-4012-9933-99916B76DCC9}" destId="{51720080-66BD-4D0D-A149-E43D1042FEDB}" srcOrd="5" destOrd="0" presId="urn:microsoft.com/office/officeart/2008/layout/VerticalCurvedList"/>
    <dgm:cxn modelId="{B396F1E1-0653-4942-AF08-AA1C23E55B79}" type="presParOf" srcId="{4BE10E5A-1D2E-4012-9933-99916B76DCC9}" destId="{755C1E89-5841-4406-B557-D80B26002969}" srcOrd="6" destOrd="0" presId="urn:microsoft.com/office/officeart/2008/layout/VerticalCurvedList"/>
    <dgm:cxn modelId="{80F15E17-00FD-4E1E-8A1C-0DDA7AC8692F}" type="presParOf" srcId="{755C1E89-5841-4406-B557-D80B26002969}" destId="{6F7D969A-E0F2-4D48-B2A1-BDA8EAEE0C2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9DAE5C6-DC58-49A7-8A7D-F119FA7B62E4}">
      <dgm:prSet phldrT="[Text]"/>
      <dgm:spPr/>
      <dgm:t>
        <a:bodyPr/>
        <a:lstStyle/>
        <a:p>
          <a:r>
            <a:rPr lang="en-US" dirty="0"/>
            <a:t>Hillary, John and Clinton were happy they implemented a solution to their marketing problem</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However, they were struggling to come up with a method of recording that success </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John suggested the hold a follow-up meeting with those who were involved</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They planned a celebration and were happy that they had come to an amicable solution </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3">
            <a:hueOff val="0"/>
            <a:satOff val="0"/>
            <a:lumOff val="0"/>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4">
            <a:hueOff val="0"/>
            <a:satOff val="0"/>
            <a:lumOff val="0"/>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482EE064-9B6F-4C72-8096-5D637E6F5815}" type="presOf" srcId="{C693D43D-1BB3-4DED-A32E-928C99F9D8D9}" destId="{3AC36517-C2AE-4B47-93A8-42A323D6E4F8}" srcOrd="0" destOrd="0" presId="urn:microsoft.com/office/officeart/2008/layout/PictureAccentList"/>
    <dgm:cxn modelId="{8D3EB6C7-8284-4B3D-86AD-29F943096A88}" srcId="{69DAE5C6-DC58-49A7-8A7D-F119FA7B62E4}" destId="{C693D43D-1BB3-4DED-A32E-928C99F9D8D9}" srcOrd="2" destOrd="0" parTransId="{1DDCB1E5-BCA8-4583-9F28-AB576B84E61E}" sibTransId="{EA9C729A-4DDB-48E6-A0FD-58C5B3D9B00B}"/>
    <dgm:cxn modelId="{55F9609E-4AC0-49AE-8990-F528CE6B1019}" srcId="{69DAE5C6-DC58-49A7-8A7D-F119FA7B62E4}" destId="{EF92AD9A-BA78-49E0-AD28-171FD098699E}" srcOrd="0" destOrd="0" parTransId="{2881705B-A6AA-49F2-A6E6-51C630ECB0A2}" sibTransId="{FDEACD29-283F-418B-B767-4D96C18B71CC}"/>
    <dgm:cxn modelId="{C6B8D159-819D-43CB-97DE-208BDA73EC9B}" type="presOf" srcId="{8598E186-4FBD-4D61-BCED-F70B3F3A6824}" destId="{02272B0F-5AD8-4B18-B224-1480C05EF064}" srcOrd="0" destOrd="0" presId="urn:microsoft.com/office/officeart/2008/layout/PictureAccentList"/>
    <dgm:cxn modelId="{7D389CE5-1506-4864-8D7A-0BB1C8939046}" type="presOf" srcId="{5107D403-9051-418F-AD00-4E32173A21BD}" destId="{508D6526-D6CF-486C-87C4-37B466B74F66}" srcOrd="0" destOrd="0" presId="urn:microsoft.com/office/officeart/2008/layout/PictureAccentList"/>
    <dgm:cxn modelId="{3E8D9761-AEA9-4BF8-BC15-2CCCAC2EF5D2}" type="presOf" srcId="{EF92AD9A-BA78-49E0-AD28-171FD098699E}" destId="{8C285E95-4737-4ABD-942C-8C4ABD3DDF7E}" srcOrd="0" destOrd="0" presId="urn:microsoft.com/office/officeart/2008/layout/PictureAccentList"/>
    <dgm:cxn modelId="{6F246801-80BF-4098-813F-CB8245E05DDE}" srcId="{5107D403-9051-418F-AD00-4E32173A21BD}" destId="{69DAE5C6-DC58-49A7-8A7D-F119FA7B62E4}" srcOrd="0" destOrd="0" parTransId="{60E2F3F0-7670-482E-843F-668FA9663938}" sibTransId="{1259DD9D-02C9-4890-B293-A7E380CA5456}"/>
    <dgm:cxn modelId="{B55D0399-8BA1-4C76-8F7C-AB63674869CC}" type="presOf" srcId="{69DAE5C6-DC58-49A7-8A7D-F119FA7B62E4}" destId="{A7400A65-811F-4EDC-9DE1-4CC6D977BA44}"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79B67243-6678-4159-B2CE-14BE99225716}" type="presParOf" srcId="{508D6526-D6CF-486C-87C4-37B466B74F66}" destId="{838B67FE-88A9-45CE-95DA-DB82B1D9D1A5}" srcOrd="0" destOrd="0" presId="urn:microsoft.com/office/officeart/2008/layout/PictureAccentList"/>
    <dgm:cxn modelId="{D08CC8A3-21ED-4225-860D-6FDA0AC5DE83}" type="presParOf" srcId="{838B67FE-88A9-45CE-95DA-DB82B1D9D1A5}" destId="{DAA6D5CE-421F-4255-93D2-EE208B0D3BEB}" srcOrd="0" destOrd="0" presId="urn:microsoft.com/office/officeart/2008/layout/PictureAccentList"/>
    <dgm:cxn modelId="{5EBB9E05-996A-4A0F-A793-14BCD9356F6C}" type="presParOf" srcId="{DAA6D5CE-421F-4255-93D2-EE208B0D3BEB}" destId="{A7400A65-811F-4EDC-9DE1-4CC6D977BA44}" srcOrd="0" destOrd="0" presId="urn:microsoft.com/office/officeart/2008/layout/PictureAccentList"/>
    <dgm:cxn modelId="{9F7A0D81-FFB8-4A31-9F1D-CA2D28195712}" type="presParOf" srcId="{838B67FE-88A9-45CE-95DA-DB82B1D9D1A5}" destId="{9431E418-0D11-4877-BE54-7D68065FC6CB}" srcOrd="1" destOrd="0" presId="urn:microsoft.com/office/officeart/2008/layout/PictureAccentList"/>
    <dgm:cxn modelId="{915838F2-A82C-4AB7-8816-7B295A4B5EF5}" type="presParOf" srcId="{9431E418-0D11-4877-BE54-7D68065FC6CB}" destId="{6363B39B-B635-4554-AE68-0E8CABEC4219}" srcOrd="0" destOrd="0" presId="urn:microsoft.com/office/officeart/2008/layout/PictureAccentList"/>
    <dgm:cxn modelId="{3BDBAE12-E97A-4C70-804F-1F281AF77726}" type="presParOf" srcId="{6363B39B-B635-4554-AE68-0E8CABEC4219}" destId="{BC9DA48F-709A-41CD-AAE7-62C9E52CA70D}" srcOrd="0" destOrd="0" presId="urn:microsoft.com/office/officeart/2008/layout/PictureAccentList"/>
    <dgm:cxn modelId="{DF2DEB4C-46A2-4951-AFA9-31AA6EFD1BEF}" type="presParOf" srcId="{6363B39B-B635-4554-AE68-0E8CABEC4219}" destId="{8C285E95-4737-4ABD-942C-8C4ABD3DDF7E}" srcOrd="1" destOrd="0" presId="urn:microsoft.com/office/officeart/2008/layout/PictureAccentList"/>
    <dgm:cxn modelId="{F3C44174-0A69-4703-817D-8AFC6145C68A}" type="presParOf" srcId="{9431E418-0D11-4877-BE54-7D68065FC6CB}" destId="{4C1CE19B-4D58-45BD-ACE8-C1D466659C04}" srcOrd="1" destOrd="0" presId="urn:microsoft.com/office/officeart/2008/layout/PictureAccentList"/>
    <dgm:cxn modelId="{AA755CBF-577F-4D89-B08F-25D7F39E1F83}" type="presParOf" srcId="{4C1CE19B-4D58-45BD-ACE8-C1D466659C04}" destId="{ADAA7558-0E31-4610-AB74-95E76888CCE1}" srcOrd="0" destOrd="0" presId="urn:microsoft.com/office/officeart/2008/layout/PictureAccentList"/>
    <dgm:cxn modelId="{7D986ACA-360B-4628-888E-46157826A60E}" type="presParOf" srcId="{4C1CE19B-4D58-45BD-ACE8-C1D466659C04}" destId="{02272B0F-5AD8-4B18-B224-1480C05EF064}" srcOrd="1" destOrd="0" presId="urn:microsoft.com/office/officeart/2008/layout/PictureAccentList"/>
    <dgm:cxn modelId="{69B3449A-3E2C-49F7-9193-AEF7688A8208}" type="presParOf" srcId="{9431E418-0D11-4877-BE54-7D68065FC6CB}" destId="{25FFD1F6-B1AA-4174-B7A7-331B1D8BC1CA}" srcOrd="2" destOrd="0" presId="urn:microsoft.com/office/officeart/2008/layout/PictureAccentList"/>
    <dgm:cxn modelId="{B0B013FA-3318-424A-B1DC-A31BE91A9AD2}" type="presParOf" srcId="{25FFD1F6-B1AA-4174-B7A7-331B1D8BC1CA}" destId="{9860F318-DCF7-4DA6-BB5F-F4D91CF6D1A9}" srcOrd="0" destOrd="0" presId="urn:microsoft.com/office/officeart/2008/layout/PictureAccentList"/>
    <dgm:cxn modelId="{6B45793D-3F57-4932-8329-3D6DFD9ABE9F}"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3852136C-A0DE-4B93-9D6A-BEBD9A4599CF}"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A1FED0C5-0165-4029-A99E-191E6404377B}">
      <dgm:prSet phldrT="[Text]"/>
      <dgm:spPr/>
      <dgm:t>
        <a:bodyPr/>
        <a:lstStyle/>
        <a:p>
          <a:r>
            <a:rPr lang="en-US" b="1" dirty="0"/>
            <a:t>John Foster Dulles</a:t>
          </a:r>
          <a:endParaRPr lang="en-US" dirty="0"/>
        </a:p>
      </dgm:t>
    </dgm:pt>
    <dgm:pt modelId="{17B2C3DA-8F15-4E67-999F-7B4306B5789D}" type="parTrans" cxnId="{FF383A56-303A-4C8B-B20D-32613AF7D392}">
      <dgm:prSet/>
      <dgm:spPr/>
      <dgm:t>
        <a:bodyPr/>
        <a:lstStyle/>
        <a:p>
          <a:endParaRPr lang="en-US"/>
        </a:p>
      </dgm:t>
    </dgm:pt>
    <dgm:pt modelId="{5203BDE2-23FE-4B1A-9BE7-3549824AF970}" type="sibTrans" cxnId="{FF383A56-303A-4C8B-B20D-32613AF7D392}">
      <dgm:prSet/>
      <dgm:spPr/>
      <dgm:t>
        <a:bodyPr/>
        <a:lstStyle/>
        <a:p>
          <a:endParaRPr lang="en-US"/>
        </a:p>
      </dgm:t>
    </dgm:pt>
    <dgm:pt modelId="{E95BCF71-A1C7-4B52-B293-3F7B0564578A}">
      <dgm:prSet phldrT="[Text]"/>
      <dgm:spPr/>
      <dgm:t>
        <a:bodyPr/>
        <a:lstStyle/>
        <a:p>
          <a:r>
            <a:rPr lang="en-US" dirty="0"/>
            <a:t>The measure of success is not whether you have a tough problem to deal with, but whether it is the same problem you had last year.</a:t>
          </a:r>
        </a:p>
      </dgm:t>
    </dgm:pt>
    <dgm:pt modelId="{56F38945-4B50-4FD9-8E23-9B4555D068BB}" type="parTrans" cxnId="{922C8925-6A12-4E5D-8F30-6117CD9C3456}">
      <dgm:prSet/>
      <dgm:spPr/>
      <dgm:t>
        <a:bodyPr/>
        <a:lstStyle/>
        <a:p>
          <a:endParaRPr lang="en-US"/>
        </a:p>
      </dgm:t>
    </dgm:pt>
    <dgm:pt modelId="{E775AEEC-7F89-49CB-A66D-0F12058E8779}" type="sibTrans" cxnId="{922C8925-6A12-4E5D-8F30-6117CD9C3456}">
      <dgm:prSet/>
      <dgm:spPr/>
      <dgm:t>
        <a:bodyPr/>
        <a:lstStyle/>
        <a:p>
          <a:endParaRPr lang="en-US"/>
        </a:p>
      </dgm:t>
    </dgm:pt>
    <dgm:pt modelId="{54F39ECC-C836-4E05-8838-DF0247D12D44}">
      <dgm:prSet phldrT="[Text]"/>
      <dgm:spPr/>
      <dgm:t>
        <a:bodyPr/>
        <a:lstStyle/>
        <a:p>
          <a:r>
            <a:rPr lang="en-US" b="1" dirty="0"/>
            <a:t>Henri Kaiser</a:t>
          </a:r>
          <a:endParaRPr lang="en-US" dirty="0"/>
        </a:p>
      </dgm:t>
    </dgm:pt>
    <dgm:pt modelId="{578EBCD3-F3C6-447A-8DEA-122A9E6E9A14}" type="parTrans" cxnId="{F9AFB5A1-F9E7-45B5-A800-E56166A9EAD6}">
      <dgm:prSet/>
      <dgm:spPr/>
      <dgm:t>
        <a:bodyPr/>
        <a:lstStyle/>
        <a:p>
          <a:endParaRPr lang="en-US"/>
        </a:p>
      </dgm:t>
    </dgm:pt>
    <dgm:pt modelId="{2EA80CA3-9183-451B-AE90-7697D86891BF}" type="sibTrans" cxnId="{F9AFB5A1-F9E7-45B5-A800-E56166A9EAD6}">
      <dgm:prSet/>
      <dgm:spPr/>
      <dgm:t>
        <a:bodyPr/>
        <a:lstStyle/>
        <a:p>
          <a:endParaRPr lang="en-US"/>
        </a:p>
      </dgm:t>
    </dgm:pt>
    <dgm:pt modelId="{9636DD1F-D499-4FE5-AA40-1623EDB8A4BB}">
      <dgm:prSet phldrT="[Text]"/>
      <dgm:spPr/>
      <dgm:t>
        <a:bodyPr/>
        <a:lstStyle/>
        <a:p>
          <a:r>
            <a:rPr lang="en-US" dirty="0"/>
            <a:t>Problems are only opportunities in work clothes.</a:t>
          </a:r>
        </a:p>
      </dgm:t>
    </dgm:pt>
    <dgm:pt modelId="{A5B69B23-D841-4E06-A6AA-316BC942BF8E}" type="parTrans" cxnId="{24F9BA91-F785-49FD-A680-E10556165480}">
      <dgm:prSet/>
      <dgm:spPr/>
      <dgm:t>
        <a:bodyPr/>
        <a:lstStyle/>
        <a:p>
          <a:endParaRPr lang="en-US"/>
        </a:p>
      </dgm:t>
    </dgm:pt>
    <dgm:pt modelId="{BDB7644F-F84F-43E2-A4F7-124DEF2930CA}" type="sibTrans" cxnId="{24F9BA91-F785-49FD-A680-E10556165480}">
      <dgm:prSet/>
      <dgm:spPr/>
      <dgm:t>
        <a:bodyPr/>
        <a:lstStyle/>
        <a:p>
          <a:endParaRPr lang="en-US"/>
        </a:p>
      </dgm:t>
    </dgm:pt>
    <dgm:pt modelId="{A9B0E015-108F-46DC-AE7C-62D81C80D2B9}">
      <dgm:prSet phldrT="[Text]"/>
      <dgm:spPr/>
      <dgm:t>
        <a:bodyPr/>
        <a:lstStyle/>
        <a:p>
          <a:r>
            <a:rPr lang="en-US" dirty="0"/>
            <a:t>The significant problems we face cannot be solved at the same level of thinking we were at when we created them.</a:t>
          </a:r>
        </a:p>
      </dgm:t>
    </dgm:pt>
    <dgm:pt modelId="{B01E6D7D-0FBA-4039-B056-AB6858C7C5EC}" type="parTrans" cxnId="{EB399E97-75FA-4A1E-8A9B-5028A75693EB}">
      <dgm:prSet/>
      <dgm:spPr/>
    </dgm:pt>
    <dgm:pt modelId="{97CE3B6D-858E-4CEB-8B83-745E77C13E67}" type="sibTrans" cxnId="{EB399E97-75FA-4A1E-8A9B-5028A75693EB}">
      <dgm:prSet/>
      <dgm:spPr/>
    </dgm:pt>
    <dgm:pt modelId="{D0E5A339-ECFA-4CC6-B7B1-3737C42950A5}">
      <dgm:prSet phldrT="[Text]"/>
      <dgm:spPr/>
      <dgm:t>
        <a:bodyPr/>
        <a:lstStyle/>
        <a:p>
          <a:r>
            <a:rPr lang="en-US" b="1" dirty="0"/>
            <a:t>Albert Einstein</a:t>
          </a:r>
          <a:endParaRPr lang="en-US" dirty="0"/>
        </a:p>
      </dgm:t>
    </dgm:pt>
    <dgm:pt modelId="{7CF3E392-9369-4BDA-8CD6-6FAD55418860}" type="parTrans" cxnId="{29093B8C-CA07-4E14-B1FB-7326C1D70910}">
      <dgm:prSet/>
      <dgm:spPr/>
    </dgm:pt>
    <dgm:pt modelId="{911C4BD8-2C3E-4FF9-ACDE-4137D19F50B6}" type="sibTrans" cxnId="{29093B8C-CA07-4E14-B1FB-7326C1D70910}">
      <dgm:prSet/>
      <dgm:spPr/>
    </dgm:pt>
    <dgm:pt modelId="{AD547D2E-513B-4593-875F-EA1DD646DC1E}" type="pres">
      <dgm:prSet presAssocID="{3852136C-A0DE-4B93-9D6A-BEBD9A4599CF}" presName="Name0" presStyleCnt="0">
        <dgm:presLayoutVars>
          <dgm:dir/>
          <dgm:animLvl val="lvl"/>
          <dgm:resizeHandles val="exact"/>
        </dgm:presLayoutVars>
      </dgm:prSet>
      <dgm:spPr/>
    </dgm:pt>
    <dgm:pt modelId="{DD8BF134-8325-43CC-BAF1-2D2D3929D7E0}" type="pres">
      <dgm:prSet presAssocID="{A1FED0C5-0165-4029-A99E-191E6404377B}" presName="linNode" presStyleCnt="0"/>
      <dgm:spPr/>
    </dgm:pt>
    <dgm:pt modelId="{5AFD9621-87DD-4F4E-95E7-774A5B059454}" type="pres">
      <dgm:prSet presAssocID="{A1FED0C5-0165-4029-A99E-191E6404377B}" presName="parTx" presStyleLbl="revTx" presStyleIdx="0" presStyleCnt="3">
        <dgm:presLayoutVars>
          <dgm:chMax val="1"/>
          <dgm:bulletEnabled val="1"/>
        </dgm:presLayoutVars>
      </dgm:prSet>
      <dgm:spPr/>
    </dgm:pt>
    <dgm:pt modelId="{B90E8166-0445-4180-A733-52F9736AA492}" type="pres">
      <dgm:prSet presAssocID="{A1FED0C5-0165-4029-A99E-191E6404377B}" presName="bracket" presStyleLbl="parChTrans1D1" presStyleIdx="0" presStyleCnt="3"/>
      <dgm:spPr/>
    </dgm:pt>
    <dgm:pt modelId="{2A7D736A-D0B1-44BA-B720-21F4B45B0CBA}" type="pres">
      <dgm:prSet presAssocID="{A1FED0C5-0165-4029-A99E-191E6404377B}" presName="spH" presStyleCnt="0"/>
      <dgm:spPr/>
    </dgm:pt>
    <dgm:pt modelId="{77A84E85-2976-49EE-BE01-B9CA5773D655}" type="pres">
      <dgm:prSet presAssocID="{A1FED0C5-0165-4029-A99E-191E6404377B}" presName="desTx" presStyleLbl="node1" presStyleIdx="0" presStyleCnt="3">
        <dgm:presLayoutVars>
          <dgm:bulletEnabled val="1"/>
        </dgm:presLayoutVars>
      </dgm:prSet>
      <dgm:spPr/>
    </dgm:pt>
    <dgm:pt modelId="{7E10E06C-2DDD-4B3E-B845-51789BAC8B85}" type="pres">
      <dgm:prSet presAssocID="{5203BDE2-23FE-4B1A-9BE7-3549824AF970}" presName="spV" presStyleCnt="0"/>
      <dgm:spPr/>
    </dgm:pt>
    <dgm:pt modelId="{1DEEBE69-BF39-4DD1-9BB8-1EC181F29D18}" type="pres">
      <dgm:prSet presAssocID="{54F39ECC-C836-4E05-8838-DF0247D12D44}" presName="linNode" presStyleCnt="0"/>
      <dgm:spPr/>
    </dgm:pt>
    <dgm:pt modelId="{37A93E4B-7D5E-429B-BAF4-B70BB42A4804}" type="pres">
      <dgm:prSet presAssocID="{54F39ECC-C836-4E05-8838-DF0247D12D44}" presName="parTx" presStyleLbl="revTx" presStyleIdx="1" presStyleCnt="3">
        <dgm:presLayoutVars>
          <dgm:chMax val="1"/>
          <dgm:bulletEnabled val="1"/>
        </dgm:presLayoutVars>
      </dgm:prSet>
      <dgm:spPr/>
    </dgm:pt>
    <dgm:pt modelId="{E6A47438-DD0C-4307-BE45-3DBC423B5F3F}" type="pres">
      <dgm:prSet presAssocID="{54F39ECC-C836-4E05-8838-DF0247D12D44}" presName="bracket" presStyleLbl="parChTrans1D1" presStyleIdx="1" presStyleCnt="3"/>
      <dgm:spPr/>
    </dgm:pt>
    <dgm:pt modelId="{3F57AF49-35CE-4078-8FC9-E5BBC79B319F}" type="pres">
      <dgm:prSet presAssocID="{54F39ECC-C836-4E05-8838-DF0247D12D44}" presName="spH" presStyleCnt="0"/>
      <dgm:spPr/>
    </dgm:pt>
    <dgm:pt modelId="{E32105F8-7032-42A2-B059-74A968B00C74}" type="pres">
      <dgm:prSet presAssocID="{54F39ECC-C836-4E05-8838-DF0247D12D44}" presName="desTx" presStyleLbl="node1" presStyleIdx="1" presStyleCnt="3">
        <dgm:presLayoutVars>
          <dgm:bulletEnabled val="1"/>
        </dgm:presLayoutVars>
      </dgm:prSet>
      <dgm:spPr/>
    </dgm:pt>
    <dgm:pt modelId="{57BCDC1A-9999-4C06-A94C-0C041A6CA37F}" type="pres">
      <dgm:prSet presAssocID="{2EA80CA3-9183-451B-AE90-7697D86891BF}" presName="spV" presStyleCnt="0"/>
      <dgm:spPr/>
    </dgm:pt>
    <dgm:pt modelId="{275E87D7-B196-4CD3-8855-EBAF1317EF14}" type="pres">
      <dgm:prSet presAssocID="{D0E5A339-ECFA-4CC6-B7B1-3737C42950A5}" presName="linNode" presStyleCnt="0"/>
      <dgm:spPr/>
    </dgm:pt>
    <dgm:pt modelId="{1DFDEE32-ED38-44C9-A8C0-0C62050C8D95}" type="pres">
      <dgm:prSet presAssocID="{D0E5A339-ECFA-4CC6-B7B1-3737C42950A5}" presName="parTx" presStyleLbl="revTx" presStyleIdx="2" presStyleCnt="3">
        <dgm:presLayoutVars>
          <dgm:chMax val="1"/>
          <dgm:bulletEnabled val="1"/>
        </dgm:presLayoutVars>
      </dgm:prSet>
      <dgm:spPr/>
    </dgm:pt>
    <dgm:pt modelId="{202235E2-3827-4C49-9F98-1DC95E49DA19}" type="pres">
      <dgm:prSet presAssocID="{D0E5A339-ECFA-4CC6-B7B1-3737C42950A5}" presName="bracket" presStyleLbl="parChTrans1D1" presStyleIdx="2" presStyleCnt="3"/>
      <dgm:spPr/>
    </dgm:pt>
    <dgm:pt modelId="{37D3296F-6351-4CBC-A7A5-F75E95A91775}" type="pres">
      <dgm:prSet presAssocID="{D0E5A339-ECFA-4CC6-B7B1-3737C42950A5}" presName="spH" presStyleCnt="0"/>
      <dgm:spPr/>
    </dgm:pt>
    <dgm:pt modelId="{9CB7B3D1-20AD-492F-9FF7-A872AEA62FC0}" type="pres">
      <dgm:prSet presAssocID="{D0E5A339-ECFA-4CC6-B7B1-3737C42950A5}" presName="desTx" presStyleLbl="node1" presStyleIdx="2" presStyleCnt="3">
        <dgm:presLayoutVars>
          <dgm:bulletEnabled val="1"/>
        </dgm:presLayoutVars>
      </dgm:prSet>
      <dgm:spPr/>
    </dgm:pt>
  </dgm:ptLst>
  <dgm:cxnLst>
    <dgm:cxn modelId="{034E5AC2-9AA7-4A4C-A1CB-653770387595}" type="presOf" srcId="{A1FED0C5-0165-4029-A99E-191E6404377B}" destId="{5AFD9621-87DD-4F4E-95E7-774A5B059454}" srcOrd="0" destOrd="0" presId="urn:diagrams.loki3.com/BracketList+Icon"/>
    <dgm:cxn modelId="{3AD4F5C2-FEFC-483F-A9B8-4E71787AE5C7}" type="presOf" srcId="{A9B0E015-108F-46DC-AE7C-62D81C80D2B9}" destId="{9CB7B3D1-20AD-492F-9FF7-A872AEA62FC0}" srcOrd="0" destOrd="0" presId="urn:diagrams.loki3.com/BracketList+Icon"/>
    <dgm:cxn modelId="{4E98D107-19A4-45F1-87E0-1D8AB44157F6}" type="presOf" srcId="{54F39ECC-C836-4E05-8838-DF0247D12D44}" destId="{37A93E4B-7D5E-429B-BAF4-B70BB42A4804}" srcOrd="0" destOrd="0" presId="urn:diagrams.loki3.com/BracketList+Icon"/>
    <dgm:cxn modelId="{FF383A56-303A-4C8B-B20D-32613AF7D392}" srcId="{3852136C-A0DE-4B93-9D6A-BEBD9A4599CF}" destId="{A1FED0C5-0165-4029-A99E-191E6404377B}" srcOrd="0" destOrd="0" parTransId="{17B2C3DA-8F15-4E67-999F-7B4306B5789D}" sibTransId="{5203BDE2-23FE-4B1A-9BE7-3549824AF970}"/>
    <dgm:cxn modelId="{7E14E0B1-8BBD-438C-96E4-3F1D52A46D89}" type="presOf" srcId="{9636DD1F-D499-4FE5-AA40-1623EDB8A4BB}" destId="{E32105F8-7032-42A2-B059-74A968B00C74}" srcOrd="0" destOrd="0" presId="urn:diagrams.loki3.com/BracketList+Icon"/>
    <dgm:cxn modelId="{24F9BA91-F785-49FD-A680-E10556165480}" srcId="{54F39ECC-C836-4E05-8838-DF0247D12D44}" destId="{9636DD1F-D499-4FE5-AA40-1623EDB8A4BB}" srcOrd="0" destOrd="0" parTransId="{A5B69B23-D841-4E06-A6AA-316BC942BF8E}" sibTransId="{BDB7644F-F84F-43E2-A4F7-124DEF2930CA}"/>
    <dgm:cxn modelId="{F9AFB5A1-F9E7-45B5-A800-E56166A9EAD6}" srcId="{3852136C-A0DE-4B93-9D6A-BEBD9A4599CF}" destId="{54F39ECC-C836-4E05-8838-DF0247D12D44}" srcOrd="1" destOrd="0" parTransId="{578EBCD3-F3C6-447A-8DEA-122A9E6E9A14}" sibTransId="{2EA80CA3-9183-451B-AE90-7697D86891BF}"/>
    <dgm:cxn modelId="{76FA01DB-117D-4F73-BAF2-1041212E24F3}" type="presOf" srcId="{E95BCF71-A1C7-4B52-B293-3F7B0564578A}" destId="{77A84E85-2976-49EE-BE01-B9CA5773D655}" srcOrd="0" destOrd="0" presId="urn:diagrams.loki3.com/BracketList+Icon"/>
    <dgm:cxn modelId="{922C8925-6A12-4E5D-8F30-6117CD9C3456}" srcId="{A1FED0C5-0165-4029-A99E-191E6404377B}" destId="{E95BCF71-A1C7-4B52-B293-3F7B0564578A}" srcOrd="0" destOrd="0" parTransId="{56F38945-4B50-4FD9-8E23-9B4555D068BB}" sibTransId="{E775AEEC-7F89-49CB-A66D-0F12058E8779}"/>
    <dgm:cxn modelId="{641FBA59-7906-4ABC-9264-E97EAB596A58}" type="presOf" srcId="{3852136C-A0DE-4B93-9D6A-BEBD9A4599CF}" destId="{AD547D2E-513B-4593-875F-EA1DD646DC1E}" srcOrd="0" destOrd="0" presId="urn:diagrams.loki3.com/BracketList+Icon"/>
    <dgm:cxn modelId="{29093B8C-CA07-4E14-B1FB-7326C1D70910}" srcId="{3852136C-A0DE-4B93-9D6A-BEBD9A4599CF}" destId="{D0E5A339-ECFA-4CC6-B7B1-3737C42950A5}" srcOrd="2" destOrd="0" parTransId="{7CF3E392-9369-4BDA-8CD6-6FAD55418860}" sibTransId="{911C4BD8-2C3E-4FF9-ACDE-4137D19F50B6}"/>
    <dgm:cxn modelId="{EB399E97-75FA-4A1E-8A9B-5028A75693EB}" srcId="{D0E5A339-ECFA-4CC6-B7B1-3737C42950A5}" destId="{A9B0E015-108F-46DC-AE7C-62D81C80D2B9}" srcOrd="0" destOrd="0" parTransId="{B01E6D7D-0FBA-4039-B056-AB6858C7C5EC}" sibTransId="{97CE3B6D-858E-4CEB-8B83-745E77C13E67}"/>
    <dgm:cxn modelId="{C7743A75-CABA-486F-BBCB-5F26E1A1A3FB}" type="presOf" srcId="{D0E5A339-ECFA-4CC6-B7B1-3737C42950A5}" destId="{1DFDEE32-ED38-44C9-A8C0-0C62050C8D95}" srcOrd="0" destOrd="0" presId="urn:diagrams.loki3.com/BracketList+Icon"/>
    <dgm:cxn modelId="{6BE10C20-5E93-48A6-9DA0-C05F25FCC677}" type="presParOf" srcId="{AD547D2E-513B-4593-875F-EA1DD646DC1E}" destId="{DD8BF134-8325-43CC-BAF1-2D2D3929D7E0}" srcOrd="0" destOrd="0" presId="urn:diagrams.loki3.com/BracketList+Icon"/>
    <dgm:cxn modelId="{576C5457-1A7F-4F4F-B934-E0BE5D75D310}" type="presParOf" srcId="{DD8BF134-8325-43CC-BAF1-2D2D3929D7E0}" destId="{5AFD9621-87DD-4F4E-95E7-774A5B059454}" srcOrd="0" destOrd="0" presId="urn:diagrams.loki3.com/BracketList+Icon"/>
    <dgm:cxn modelId="{7E353C7D-5905-4176-BC38-EAED45DD4B93}" type="presParOf" srcId="{DD8BF134-8325-43CC-BAF1-2D2D3929D7E0}" destId="{B90E8166-0445-4180-A733-52F9736AA492}" srcOrd="1" destOrd="0" presId="urn:diagrams.loki3.com/BracketList+Icon"/>
    <dgm:cxn modelId="{6E8E6A81-66C2-46E4-82FE-CE3EF1045C0F}" type="presParOf" srcId="{DD8BF134-8325-43CC-BAF1-2D2D3929D7E0}" destId="{2A7D736A-D0B1-44BA-B720-21F4B45B0CBA}" srcOrd="2" destOrd="0" presId="urn:diagrams.loki3.com/BracketList+Icon"/>
    <dgm:cxn modelId="{E02D612D-1016-4A99-8F44-110F1F3578DE}" type="presParOf" srcId="{DD8BF134-8325-43CC-BAF1-2D2D3929D7E0}" destId="{77A84E85-2976-49EE-BE01-B9CA5773D655}" srcOrd="3" destOrd="0" presId="urn:diagrams.loki3.com/BracketList+Icon"/>
    <dgm:cxn modelId="{8F48BF05-8DA1-4AC4-97FC-A4B755CC2B55}" type="presParOf" srcId="{AD547D2E-513B-4593-875F-EA1DD646DC1E}" destId="{7E10E06C-2DDD-4B3E-B845-51789BAC8B85}" srcOrd="1" destOrd="0" presId="urn:diagrams.loki3.com/BracketList+Icon"/>
    <dgm:cxn modelId="{F269119B-9887-4EE4-9EE8-E3F6EAD7C2B9}" type="presParOf" srcId="{AD547D2E-513B-4593-875F-EA1DD646DC1E}" destId="{1DEEBE69-BF39-4DD1-9BB8-1EC181F29D18}" srcOrd="2" destOrd="0" presId="urn:diagrams.loki3.com/BracketList+Icon"/>
    <dgm:cxn modelId="{DDCD3595-0C74-43AD-84F3-3919C0AF5BDF}" type="presParOf" srcId="{1DEEBE69-BF39-4DD1-9BB8-1EC181F29D18}" destId="{37A93E4B-7D5E-429B-BAF4-B70BB42A4804}" srcOrd="0" destOrd="0" presId="urn:diagrams.loki3.com/BracketList+Icon"/>
    <dgm:cxn modelId="{19F75B34-5364-45BE-9975-AAA849621649}" type="presParOf" srcId="{1DEEBE69-BF39-4DD1-9BB8-1EC181F29D18}" destId="{E6A47438-DD0C-4307-BE45-3DBC423B5F3F}" srcOrd="1" destOrd="0" presId="urn:diagrams.loki3.com/BracketList+Icon"/>
    <dgm:cxn modelId="{AB8C6027-2A3D-454C-9320-B755B7017B87}" type="presParOf" srcId="{1DEEBE69-BF39-4DD1-9BB8-1EC181F29D18}" destId="{3F57AF49-35CE-4078-8FC9-E5BBC79B319F}" srcOrd="2" destOrd="0" presId="urn:diagrams.loki3.com/BracketList+Icon"/>
    <dgm:cxn modelId="{27643FDD-2AA7-43A8-B084-9038EEC1BBEA}" type="presParOf" srcId="{1DEEBE69-BF39-4DD1-9BB8-1EC181F29D18}" destId="{E32105F8-7032-42A2-B059-74A968B00C74}" srcOrd="3" destOrd="0" presId="urn:diagrams.loki3.com/BracketList+Icon"/>
    <dgm:cxn modelId="{AD882012-532B-4875-822D-51D0DFF4E694}" type="presParOf" srcId="{AD547D2E-513B-4593-875F-EA1DD646DC1E}" destId="{57BCDC1A-9999-4C06-A94C-0C041A6CA37F}" srcOrd="3" destOrd="0" presId="urn:diagrams.loki3.com/BracketList+Icon"/>
    <dgm:cxn modelId="{7CC23DD6-8C03-42A8-A5DD-2C2363F4DA8C}" type="presParOf" srcId="{AD547D2E-513B-4593-875F-EA1DD646DC1E}" destId="{275E87D7-B196-4CD3-8855-EBAF1317EF14}" srcOrd="4" destOrd="0" presId="urn:diagrams.loki3.com/BracketList+Icon"/>
    <dgm:cxn modelId="{70CFA23D-E2B3-4958-B026-DB2E5B8EC8BA}" type="presParOf" srcId="{275E87D7-B196-4CD3-8855-EBAF1317EF14}" destId="{1DFDEE32-ED38-44C9-A8C0-0C62050C8D95}" srcOrd="0" destOrd="0" presId="urn:diagrams.loki3.com/BracketList+Icon"/>
    <dgm:cxn modelId="{F78EC575-D8BD-4114-A9B5-8325173D36FA}" type="presParOf" srcId="{275E87D7-B196-4CD3-8855-EBAF1317EF14}" destId="{202235E2-3827-4C49-9F98-1DC95E49DA19}" srcOrd="1" destOrd="0" presId="urn:diagrams.loki3.com/BracketList+Icon"/>
    <dgm:cxn modelId="{4D1516D7-CD89-46A1-9522-B5175A5F6046}" type="presParOf" srcId="{275E87D7-B196-4CD3-8855-EBAF1317EF14}" destId="{37D3296F-6351-4CBC-A7A5-F75E95A91775}" srcOrd="2" destOrd="0" presId="urn:diagrams.loki3.com/BracketList+Icon"/>
    <dgm:cxn modelId="{F7345023-D5C7-4C31-99A3-754F0D8760A6}" type="presParOf" srcId="{275E87D7-B196-4CD3-8855-EBAF1317EF14}" destId="{9CB7B3D1-20AD-492F-9FF7-A872AEA62FC0}"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9DAE5C6-DC58-49A7-8A7D-F119FA7B62E4}">
      <dgm:prSet phldrT="[Text]"/>
      <dgm:spPr/>
      <dgm:t>
        <a:bodyPr/>
        <a:lstStyle/>
        <a:p>
          <a:r>
            <a:rPr lang="en-US" dirty="0"/>
            <a:t>Carl and Nathan were trying to figure out how to solve the logistic problem </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They needed to how many pallets of flour should go to each grocery store</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Carl suggested they use the Creative Problem Solving Process </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They discovered some suitable solutions and selected the best one</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alpha val="9900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3">
            <a:hueOff val="0"/>
            <a:satOff val="0"/>
            <a:lumOff val="0"/>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4">
            <a:hueOff val="0"/>
            <a:satOff val="0"/>
            <a:lumOff val="0"/>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A9E1727B-3D2A-471A-BB1D-6981B43B0987}" type="presOf" srcId="{8598E186-4FBD-4D61-BCED-F70B3F3A6824}" destId="{02272B0F-5AD8-4B18-B224-1480C05EF064}" srcOrd="0" destOrd="0" presId="urn:microsoft.com/office/officeart/2008/layout/PictureAccentList"/>
    <dgm:cxn modelId="{21D60ACC-A293-4B58-AFA3-1CD439314575}" type="presOf" srcId="{69DAE5C6-DC58-49A7-8A7D-F119FA7B62E4}" destId="{A7400A65-811F-4EDC-9DE1-4CC6D977BA44}" srcOrd="0" destOrd="0" presId="urn:microsoft.com/office/officeart/2008/layout/PictureAccentList"/>
    <dgm:cxn modelId="{7B12F5FA-647E-4B64-8955-17CCBAEBDF1E}" type="presOf" srcId="{C693D43D-1BB3-4DED-A32E-928C99F9D8D9}" destId="{3AC36517-C2AE-4B47-93A8-42A323D6E4F8}" srcOrd="0" destOrd="0" presId="urn:microsoft.com/office/officeart/2008/layout/PictureAccentList"/>
    <dgm:cxn modelId="{010BED3E-8242-4D12-9B66-58F1BD82C862}" type="presOf" srcId="{EF92AD9A-BA78-49E0-AD28-171FD098699E}" destId="{8C285E95-4737-4ABD-942C-8C4ABD3DDF7E}"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7561980F-284B-4D3D-807F-9EB4BEE98BD0}" type="presOf" srcId="{5107D403-9051-418F-AD00-4E32173A21BD}" destId="{508D6526-D6CF-486C-87C4-37B466B74F66}" srcOrd="0" destOrd="0" presId="urn:microsoft.com/office/officeart/2008/layout/PictureAccentList"/>
    <dgm:cxn modelId="{55F9609E-4AC0-49AE-8990-F528CE6B1019}" srcId="{69DAE5C6-DC58-49A7-8A7D-F119FA7B62E4}" destId="{EF92AD9A-BA78-49E0-AD28-171FD098699E}" srcOrd="0" destOrd="0" parTransId="{2881705B-A6AA-49F2-A6E6-51C630ECB0A2}" sibTransId="{FDEACD29-283F-418B-B767-4D96C18B71CC}"/>
    <dgm:cxn modelId="{8D3EB6C7-8284-4B3D-86AD-29F943096A88}" srcId="{69DAE5C6-DC58-49A7-8A7D-F119FA7B62E4}" destId="{C693D43D-1BB3-4DED-A32E-928C99F9D8D9}" srcOrd="2" destOrd="0" parTransId="{1DDCB1E5-BCA8-4583-9F28-AB576B84E61E}" sibTransId="{EA9C729A-4DDB-48E6-A0FD-58C5B3D9B00B}"/>
    <dgm:cxn modelId="{6F246801-80BF-4098-813F-CB8245E05DDE}" srcId="{5107D403-9051-418F-AD00-4E32173A21BD}" destId="{69DAE5C6-DC58-49A7-8A7D-F119FA7B62E4}" srcOrd="0" destOrd="0" parTransId="{60E2F3F0-7670-482E-843F-668FA9663938}" sibTransId="{1259DD9D-02C9-4890-B293-A7E380CA5456}"/>
    <dgm:cxn modelId="{848B061B-46C8-4B2A-8BA3-EF5CF537A50D}" type="presParOf" srcId="{508D6526-D6CF-486C-87C4-37B466B74F66}" destId="{838B67FE-88A9-45CE-95DA-DB82B1D9D1A5}" srcOrd="0" destOrd="0" presId="urn:microsoft.com/office/officeart/2008/layout/PictureAccentList"/>
    <dgm:cxn modelId="{C9C81A1D-128A-4C99-B588-2D7AC21C03E6}" type="presParOf" srcId="{838B67FE-88A9-45CE-95DA-DB82B1D9D1A5}" destId="{DAA6D5CE-421F-4255-93D2-EE208B0D3BEB}" srcOrd="0" destOrd="0" presId="urn:microsoft.com/office/officeart/2008/layout/PictureAccentList"/>
    <dgm:cxn modelId="{6139828E-D829-484B-BB40-6FB2BDEEC2A7}" type="presParOf" srcId="{DAA6D5CE-421F-4255-93D2-EE208B0D3BEB}" destId="{A7400A65-811F-4EDC-9DE1-4CC6D977BA44}" srcOrd="0" destOrd="0" presId="urn:microsoft.com/office/officeart/2008/layout/PictureAccentList"/>
    <dgm:cxn modelId="{E47D215C-CF7F-4945-B070-2F0DFA767CA8}" type="presParOf" srcId="{838B67FE-88A9-45CE-95DA-DB82B1D9D1A5}" destId="{9431E418-0D11-4877-BE54-7D68065FC6CB}" srcOrd="1" destOrd="0" presId="urn:microsoft.com/office/officeart/2008/layout/PictureAccentList"/>
    <dgm:cxn modelId="{80326102-E3C4-400E-B221-598EBCCC39D3}" type="presParOf" srcId="{9431E418-0D11-4877-BE54-7D68065FC6CB}" destId="{6363B39B-B635-4554-AE68-0E8CABEC4219}" srcOrd="0" destOrd="0" presId="urn:microsoft.com/office/officeart/2008/layout/PictureAccentList"/>
    <dgm:cxn modelId="{79AA57CA-1D61-4B83-8A73-5F64BB46A550}" type="presParOf" srcId="{6363B39B-B635-4554-AE68-0E8CABEC4219}" destId="{BC9DA48F-709A-41CD-AAE7-62C9E52CA70D}" srcOrd="0" destOrd="0" presId="urn:microsoft.com/office/officeart/2008/layout/PictureAccentList"/>
    <dgm:cxn modelId="{04ABD4FE-2D4C-41EF-B4C0-57E41E59C8FB}" type="presParOf" srcId="{6363B39B-B635-4554-AE68-0E8CABEC4219}" destId="{8C285E95-4737-4ABD-942C-8C4ABD3DDF7E}" srcOrd="1" destOrd="0" presId="urn:microsoft.com/office/officeart/2008/layout/PictureAccentList"/>
    <dgm:cxn modelId="{D3EA4F50-207F-4FE9-8C9E-A6CDA2E62CBA}" type="presParOf" srcId="{9431E418-0D11-4877-BE54-7D68065FC6CB}" destId="{4C1CE19B-4D58-45BD-ACE8-C1D466659C04}" srcOrd="1" destOrd="0" presId="urn:microsoft.com/office/officeart/2008/layout/PictureAccentList"/>
    <dgm:cxn modelId="{18F57DA0-F20C-4E85-A2C1-43F9ED17326E}" type="presParOf" srcId="{4C1CE19B-4D58-45BD-ACE8-C1D466659C04}" destId="{ADAA7558-0E31-4610-AB74-95E76888CCE1}" srcOrd="0" destOrd="0" presId="urn:microsoft.com/office/officeart/2008/layout/PictureAccentList"/>
    <dgm:cxn modelId="{60F89EB1-9551-40B4-BF6E-F657BF9BA56F}" type="presParOf" srcId="{4C1CE19B-4D58-45BD-ACE8-C1D466659C04}" destId="{02272B0F-5AD8-4B18-B224-1480C05EF064}" srcOrd="1" destOrd="0" presId="urn:microsoft.com/office/officeart/2008/layout/PictureAccentList"/>
    <dgm:cxn modelId="{DC86AF1A-59CA-48C0-9815-4B59F62AE890}" type="presParOf" srcId="{9431E418-0D11-4877-BE54-7D68065FC6CB}" destId="{25FFD1F6-B1AA-4174-B7A7-331B1D8BC1CA}" srcOrd="2" destOrd="0" presId="urn:microsoft.com/office/officeart/2008/layout/PictureAccentList"/>
    <dgm:cxn modelId="{151CB548-4843-4B31-990A-E1CF97BC108F}" type="presParOf" srcId="{25FFD1F6-B1AA-4174-B7A7-331B1D8BC1CA}" destId="{9860F318-DCF7-4DA6-BB5F-F4D91CF6D1A9}" srcOrd="0" destOrd="0" presId="urn:microsoft.com/office/officeart/2008/layout/PictureAccentList"/>
    <dgm:cxn modelId="{55F6D258-E510-47E0-A950-954F2D47E156}"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CCA555-C9AA-4701-925C-BDA486AFD05C}"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n-US"/>
        </a:p>
      </dgm:t>
    </dgm:pt>
    <dgm:pt modelId="{59019783-A2F4-4E5A-9E6F-466EB7E3B458}">
      <dgm:prSet phldrT="[Text]"/>
      <dgm:spPr/>
      <dgm:t>
        <a:bodyPr/>
        <a:lstStyle/>
        <a:p>
          <a:r>
            <a:rPr lang="en-US" dirty="0"/>
            <a:t>Fact</a:t>
          </a:r>
        </a:p>
      </dgm:t>
    </dgm:pt>
    <dgm:pt modelId="{5DDF25EF-0049-40E3-B372-A8D23D3C55DD}" type="parTrans" cxnId="{9396CBB0-157A-497E-B6B5-ABC0D69DF6AC}">
      <dgm:prSet/>
      <dgm:spPr/>
      <dgm:t>
        <a:bodyPr/>
        <a:lstStyle/>
        <a:p>
          <a:endParaRPr lang="en-US"/>
        </a:p>
      </dgm:t>
    </dgm:pt>
    <dgm:pt modelId="{3DFDB9BC-8F0C-41C1-B271-B35B726693E6}" type="sibTrans" cxnId="{9396CBB0-157A-497E-B6B5-ABC0D69DF6AC}">
      <dgm:prSet/>
      <dgm:spPr/>
      <dgm:t>
        <a:bodyPr/>
        <a:lstStyle/>
        <a:p>
          <a:endParaRPr lang="en-US"/>
        </a:p>
      </dgm:t>
    </dgm:pt>
    <dgm:pt modelId="{5591179B-B023-4308-BFEE-B6A4D242960F}">
      <dgm:prSet phldrT="[Text]"/>
      <dgm:spPr/>
      <dgm:t>
        <a:bodyPr/>
        <a:lstStyle/>
        <a:p>
          <a:r>
            <a:rPr lang="en-US" dirty="0"/>
            <a:t>Assumption</a:t>
          </a:r>
        </a:p>
      </dgm:t>
    </dgm:pt>
    <dgm:pt modelId="{8D1DDE7D-86A7-461A-B08F-722C614F1458}" type="parTrans" cxnId="{058249C4-5CA4-4413-B019-CF97B9F0C335}">
      <dgm:prSet/>
      <dgm:spPr/>
      <dgm:t>
        <a:bodyPr/>
        <a:lstStyle/>
        <a:p>
          <a:endParaRPr lang="en-US"/>
        </a:p>
      </dgm:t>
    </dgm:pt>
    <dgm:pt modelId="{27281085-392D-430A-BC2F-4A636CC27FB7}" type="sibTrans" cxnId="{058249C4-5CA4-4413-B019-CF97B9F0C335}">
      <dgm:prSet/>
      <dgm:spPr/>
      <dgm:t>
        <a:bodyPr/>
        <a:lstStyle/>
        <a:p>
          <a:endParaRPr lang="en-US"/>
        </a:p>
      </dgm:t>
    </dgm:pt>
    <dgm:pt modelId="{80FEA798-C246-42A7-8979-6A3963CF9DF3}">
      <dgm:prSet phldrT="[Text]"/>
      <dgm:spPr/>
      <dgm:t>
        <a:bodyPr/>
        <a:lstStyle/>
        <a:p>
          <a:r>
            <a:rPr lang="en-US" dirty="0"/>
            <a:t>Opinion</a:t>
          </a:r>
        </a:p>
      </dgm:t>
    </dgm:pt>
    <dgm:pt modelId="{2E8AA43F-D531-4B79-AE5A-DB41D53F5406}" type="parTrans" cxnId="{AEA3F9B5-CD31-477B-A8AC-0645DCB5D479}">
      <dgm:prSet/>
      <dgm:spPr/>
      <dgm:t>
        <a:bodyPr/>
        <a:lstStyle/>
        <a:p>
          <a:endParaRPr lang="en-US"/>
        </a:p>
      </dgm:t>
    </dgm:pt>
    <dgm:pt modelId="{A91BF721-1ED1-4F74-9E88-2B617B57E000}" type="sibTrans" cxnId="{AEA3F9B5-CD31-477B-A8AC-0645DCB5D479}">
      <dgm:prSet/>
      <dgm:spPr/>
      <dgm:t>
        <a:bodyPr/>
        <a:lstStyle/>
        <a:p>
          <a:endParaRPr lang="en-US"/>
        </a:p>
      </dgm:t>
    </dgm:pt>
    <dgm:pt modelId="{1F1B0E4F-542C-47E6-81F9-426B5F31DD21}">
      <dgm:prSet phldrT="[Text]"/>
      <dgm:spPr/>
      <dgm:t>
        <a:bodyPr/>
        <a:lstStyle/>
        <a:p>
          <a:r>
            <a:rPr lang="en-US" dirty="0"/>
            <a:t>Procedure</a:t>
          </a:r>
        </a:p>
      </dgm:t>
    </dgm:pt>
    <dgm:pt modelId="{9A86C913-61E3-4F07-A3C5-07E98372978C}" type="parTrans" cxnId="{1CA46B62-84BA-4768-A7FC-263E2A79EB42}">
      <dgm:prSet/>
      <dgm:spPr/>
      <dgm:t>
        <a:bodyPr/>
        <a:lstStyle/>
        <a:p>
          <a:endParaRPr lang="en-US"/>
        </a:p>
      </dgm:t>
    </dgm:pt>
    <dgm:pt modelId="{11D90917-4B07-4F64-9F7E-CAC8F5964227}" type="sibTrans" cxnId="{1CA46B62-84BA-4768-A7FC-263E2A79EB42}">
      <dgm:prSet/>
      <dgm:spPr/>
      <dgm:t>
        <a:bodyPr/>
        <a:lstStyle/>
        <a:p>
          <a:endParaRPr lang="en-US"/>
        </a:p>
      </dgm:t>
    </dgm:pt>
    <dgm:pt modelId="{078B3853-57BC-40DE-8AB4-1D7E305CCDF7}">
      <dgm:prSet phldrT="[Text]"/>
      <dgm:spPr/>
      <dgm:t>
        <a:bodyPr/>
        <a:lstStyle/>
        <a:p>
          <a:r>
            <a:rPr lang="en-US" dirty="0"/>
            <a:t>Concept</a:t>
          </a:r>
        </a:p>
      </dgm:t>
    </dgm:pt>
    <dgm:pt modelId="{8CBD3442-0AC9-4F9F-B341-AEBFF38A40E7}" type="parTrans" cxnId="{0F167FB3-7104-4589-95FF-DD3507BC1C62}">
      <dgm:prSet/>
      <dgm:spPr/>
      <dgm:t>
        <a:bodyPr/>
        <a:lstStyle/>
        <a:p>
          <a:endParaRPr lang="en-US"/>
        </a:p>
      </dgm:t>
    </dgm:pt>
    <dgm:pt modelId="{21DF5003-CCD4-4659-A6C8-77CE67BF553E}" type="sibTrans" cxnId="{0F167FB3-7104-4589-95FF-DD3507BC1C62}">
      <dgm:prSet/>
      <dgm:spPr/>
      <dgm:t>
        <a:bodyPr/>
        <a:lstStyle/>
        <a:p>
          <a:endParaRPr lang="en-US"/>
        </a:p>
      </dgm:t>
    </dgm:pt>
    <dgm:pt modelId="{8329B34F-1B00-41C1-8ECD-77B5FE1A7A82}">
      <dgm:prSet phldrT="[Text]"/>
      <dgm:spPr/>
      <dgm:t>
        <a:bodyPr/>
        <a:lstStyle/>
        <a:p>
          <a:r>
            <a:rPr lang="en-US" dirty="0"/>
            <a:t>Process</a:t>
          </a:r>
        </a:p>
      </dgm:t>
    </dgm:pt>
    <dgm:pt modelId="{EA0DBF4D-17EC-45CC-8F1D-8BC7F5984351}" type="parTrans" cxnId="{AF8826E6-8845-4D75-833E-3F9DA7F2CBBF}">
      <dgm:prSet/>
      <dgm:spPr/>
      <dgm:t>
        <a:bodyPr/>
        <a:lstStyle/>
        <a:p>
          <a:endParaRPr lang="en-US"/>
        </a:p>
      </dgm:t>
    </dgm:pt>
    <dgm:pt modelId="{5F29385B-2907-4F09-9F34-B2F1ED8016B2}" type="sibTrans" cxnId="{AF8826E6-8845-4D75-833E-3F9DA7F2CBBF}">
      <dgm:prSet/>
      <dgm:spPr/>
      <dgm:t>
        <a:bodyPr/>
        <a:lstStyle/>
        <a:p>
          <a:endParaRPr lang="en-US"/>
        </a:p>
      </dgm:t>
    </dgm:pt>
    <dgm:pt modelId="{FAB6B35C-3D47-498E-B989-BFD3A363C90F}" type="pres">
      <dgm:prSet presAssocID="{2ECCA555-C9AA-4701-925C-BDA486AFD05C}" presName="Name0" presStyleCnt="0">
        <dgm:presLayoutVars>
          <dgm:chPref val="1"/>
          <dgm:dir/>
          <dgm:animOne val="branch"/>
          <dgm:animLvl val="lvl"/>
          <dgm:resizeHandles/>
        </dgm:presLayoutVars>
      </dgm:prSet>
      <dgm:spPr/>
    </dgm:pt>
    <dgm:pt modelId="{24D8C215-A4D6-4AF8-B34C-D32FC80FB8E2}" type="pres">
      <dgm:prSet presAssocID="{59019783-A2F4-4E5A-9E6F-466EB7E3B458}" presName="vertOne" presStyleCnt="0"/>
      <dgm:spPr/>
    </dgm:pt>
    <dgm:pt modelId="{A90C82A3-4B92-42A7-9233-2EAA99EA8C84}" type="pres">
      <dgm:prSet presAssocID="{59019783-A2F4-4E5A-9E6F-466EB7E3B458}" presName="txOne" presStyleLbl="node0" presStyleIdx="0" presStyleCnt="1">
        <dgm:presLayoutVars>
          <dgm:chPref val="3"/>
        </dgm:presLayoutVars>
      </dgm:prSet>
      <dgm:spPr/>
    </dgm:pt>
    <dgm:pt modelId="{2E6AF08B-4F5D-4D8B-83D8-BD5370C08865}" type="pres">
      <dgm:prSet presAssocID="{59019783-A2F4-4E5A-9E6F-466EB7E3B458}" presName="parTransOne" presStyleCnt="0"/>
      <dgm:spPr/>
    </dgm:pt>
    <dgm:pt modelId="{164672AC-0FA9-44A4-842F-14D77BFAA201}" type="pres">
      <dgm:prSet presAssocID="{59019783-A2F4-4E5A-9E6F-466EB7E3B458}" presName="horzOne" presStyleCnt="0"/>
      <dgm:spPr/>
    </dgm:pt>
    <dgm:pt modelId="{05751FD6-3DDD-49BA-840E-DBB2450F3298}" type="pres">
      <dgm:prSet presAssocID="{5591179B-B023-4308-BFEE-B6A4D242960F}" presName="vertTwo" presStyleCnt="0"/>
      <dgm:spPr/>
    </dgm:pt>
    <dgm:pt modelId="{02AEC65A-6F0F-4D54-A2FB-E79AEF3ACD24}" type="pres">
      <dgm:prSet presAssocID="{5591179B-B023-4308-BFEE-B6A4D242960F}" presName="txTwo" presStyleLbl="node2" presStyleIdx="0" presStyleCnt="2">
        <dgm:presLayoutVars>
          <dgm:chPref val="3"/>
        </dgm:presLayoutVars>
      </dgm:prSet>
      <dgm:spPr/>
    </dgm:pt>
    <dgm:pt modelId="{00225CC0-B54D-4A2B-8B8B-6C368861EC44}" type="pres">
      <dgm:prSet presAssocID="{5591179B-B023-4308-BFEE-B6A4D242960F}" presName="parTransTwo" presStyleCnt="0"/>
      <dgm:spPr/>
    </dgm:pt>
    <dgm:pt modelId="{4921AB14-3065-4819-95E4-FEF218300931}" type="pres">
      <dgm:prSet presAssocID="{5591179B-B023-4308-BFEE-B6A4D242960F}" presName="horzTwo" presStyleCnt="0"/>
      <dgm:spPr/>
    </dgm:pt>
    <dgm:pt modelId="{BCC52FC3-3069-46D8-95D2-68D74B1EE40B}" type="pres">
      <dgm:prSet presAssocID="{80FEA798-C246-42A7-8979-6A3963CF9DF3}" presName="vertThree" presStyleCnt="0"/>
      <dgm:spPr/>
    </dgm:pt>
    <dgm:pt modelId="{994CDEEB-03E1-4785-968B-ED687E8673F9}" type="pres">
      <dgm:prSet presAssocID="{80FEA798-C246-42A7-8979-6A3963CF9DF3}" presName="txThree" presStyleLbl="node3" presStyleIdx="0" presStyleCnt="3">
        <dgm:presLayoutVars>
          <dgm:chPref val="3"/>
        </dgm:presLayoutVars>
      </dgm:prSet>
      <dgm:spPr/>
    </dgm:pt>
    <dgm:pt modelId="{A7828609-E274-42F6-9874-821B9A6D4F82}" type="pres">
      <dgm:prSet presAssocID="{80FEA798-C246-42A7-8979-6A3963CF9DF3}" presName="horzThree" presStyleCnt="0"/>
      <dgm:spPr/>
    </dgm:pt>
    <dgm:pt modelId="{C1F679EE-7E9A-468B-A8D8-D7B51C8E4273}" type="pres">
      <dgm:prSet presAssocID="{A91BF721-1ED1-4F74-9E88-2B617B57E000}" presName="sibSpaceThree" presStyleCnt="0"/>
      <dgm:spPr/>
    </dgm:pt>
    <dgm:pt modelId="{2B4283C3-1ABB-47F9-8530-323DFAB9E8FB}" type="pres">
      <dgm:prSet presAssocID="{1F1B0E4F-542C-47E6-81F9-426B5F31DD21}" presName="vertThree" presStyleCnt="0"/>
      <dgm:spPr/>
    </dgm:pt>
    <dgm:pt modelId="{9C62BD0A-6BA3-4DF2-9E67-A009B87097FD}" type="pres">
      <dgm:prSet presAssocID="{1F1B0E4F-542C-47E6-81F9-426B5F31DD21}" presName="txThree" presStyleLbl="node3" presStyleIdx="1" presStyleCnt="3">
        <dgm:presLayoutVars>
          <dgm:chPref val="3"/>
        </dgm:presLayoutVars>
      </dgm:prSet>
      <dgm:spPr/>
    </dgm:pt>
    <dgm:pt modelId="{835CDC31-B1EE-479B-BFFE-AC8914943A5A}" type="pres">
      <dgm:prSet presAssocID="{1F1B0E4F-542C-47E6-81F9-426B5F31DD21}" presName="horzThree" presStyleCnt="0"/>
      <dgm:spPr/>
    </dgm:pt>
    <dgm:pt modelId="{53FA06D8-C365-4BB6-847B-63E63A3B4D2C}" type="pres">
      <dgm:prSet presAssocID="{27281085-392D-430A-BC2F-4A636CC27FB7}" presName="sibSpaceTwo" presStyleCnt="0"/>
      <dgm:spPr/>
    </dgm:pt>
    <dgm:pt modelId="{8D250997-65A3-4F81-B981-99E25E180B49}" type="pres">
      <dgm:prSet presAssocID="{078B3853-57BC-40DE-8AB4-1D7E305CCDF7}" presName="vertTwo" presStyleCnt="0"/>
      <dgm:spPr/>
    </dgm:pt>
    <dgm:pt modelId="{65296D1B-627E-45BE-B692-AEFEA714BB92}" type="pres">
      <dgm:prSet presAssocID="{078B3853-57BC-40DE-8AB4-1D7E305CCDF7}" presName="txTwo" presStyleLbl="node2" presStyleIdx="1" presStyleCnt="2">
        <dgm:presLayoutVars>
          <dgm:chPref val="3"/>
        </dgm:presLayoutVars>
      </dgm:prSet>
      <dgm:spPr/>
    </dgm:pt>
    <dgm:pt modelId="{E51C8F85-70B8-406E-B379-CCEFD9C74AA0}" type="pres">
      <dgm:prSet presAssocID="{078B3853-57BC-40DE-8AB4-1D7E305CCDF7}" presName="parTransTwo" presStyleCnt="0"/>
      <dgm:spPr/>
    </dgm:pt>
    <dgm:pt modelId="{46F4357F-87D0-400F-A7A2-99538B9248FF}" type="pres">
      <dgm:prSet presAssocID="{078B3853-57BC-40DE-8AB4-1D7E305CCDF7}" presName="horzTwo" presStyleCnt="0"/>
      <dgm:spPr/>
    </dgm:pt>
    <dgm:pt modelId="{20D146F9-DEA9-4BE0-9D3B-EEDDC94348EC}" type="pres">
      <dgm:prSet presAssocID="{8329B34F-1B00-41C1-8ECD-77B5FE1A7A82}" presName="vertThree" presStyleCnt="0"/>
      <dgm:spPr/>
    </dgm:pt>
    <dgm:pt modelId="{6BE838D5-7F3E-48A3-93C7-B1B6AE3A5E78}" type="pres">
      <dgm:prSet presAssocID="{8329B34F-1B00-41C1-8ECD-77B5FE1A7A82}" presName="txThree" presStyleLbl="node3" presStyleIdx="2" presStyleCnt="3">
        <dgm:presLayoutVars>
          <dgm:chPref val="3"/>
        </dgm:presLayoutVars>
      </dgm:prSet>
      <dgm:spPr/>
    </dgm:pt>
    <dgm:pt modelId="{88C35EEA-F87C-4C36-8BCD-BD751B79B2E6}" type="pres">
      <dgm:prSet presAssocID="{8329B34F-1B00-41C1-8ECD-77B5FE1A7A82}" presName="horzThree" presStyleCnt="0"/>
      <dgm:spPr/>
    </dgm:pt>
  </dgm:ptLst>
  <dgm:cxnLst>
    <dgm:cxn modelId="{1DE854CF-F935-493B-950F-E2EBAA62B71E}" type="presOf" srcId="{8329B34F-1B00-41C1-8ECD-77B5FE1A7A82}" destId="{6BE838D5-7F3E-48A3-93C7-B1B6AE3A5E78}" srcOrd="0" destOrd="0" presId="urn:microsoft.com/office/officeart/2005/8/layout/hierarchy4"/>
    <dgm:cxn modelId="{CD31FA63-24F4-4CC6-8801-702D0CCC2C77}" type="presOf" srcId="{5591179B-B023-4308-BFEE-B6A4D242960F}" destId="{02AEC65A-6F0F-4D54-A2FB-E79AEF3ACD24}" srcOrd="0" destOrd="0" presId="urn:microsoft.com/office/officeart/2005/8/layout/hierarchy4"/>
    <dgm:cxn modelId="{9396CBB0-157A-497E-B6B5-ABC0D69DF6AC}" srcId="{2ECCA555-C9AA-4701-925C-BDA486AFD05C}" destId="{59019783-A2F4-4E5A-9E6F-466EB7E3B458}" srcOrd="0" destOrd="0" parTransId="{5DDF25EF-0049-40E3-B372-A8D23D3C55DD}" sibTransId="{3DFDB9BC-8F0C-41C1-B271-B35B726693E6}"/>
    <dgm:cxn modelId="{47856F37-F81B-4ADE-828C-81186F6F0ED1}" type="presOf" srcId="{80FEA798-C246-42A7-8979-6A3963CF9DF3}" destId="{994CDEEB-03E1-4785-968B-ED687E8673F9}" srcOrd="0" destOrd="0" presId="urn:microsoft.com/office/officeart/2005/8/layout/hierarchy4"/>
    <dgm:cxn modelId="{058249C4-5CA4-4413-B019-CF97B9F0C335}" srcId="{59019783-A2F4-4E5A-9E6F-466EB7E3B458}" destId="{5591179B-B023-4308-BFEE-B6A4D242960F}" srcOrd="0" destOrd="0" parTransId="{8D1DDE7D-86A7-461A-B08F-722C614F1458}" sibTransId="{27281085-392D-430A-BC2F-4A636CC27FB7}"/>
    <dgm:cxn modelId="{1CA46B62-84BA-4768-A7FC-263E2A79EB42}" srcId="{5591179B-B023-4308-BFEE-B6A4D242960F}" destId="{1F1B0E4F-542C-47E6-81F9-426B5F31DD21}" srcOrd="1" destOrd="0" parTransId="{9A86C913-61E3-4F07-A3C5-07E98372978C}" sibTransId="{11D90917-4B07-4F64-9F7E-CAC8F5964227}"/>
    <dgm:cxn modelId="{EF751884-1847-4287-90AF-58FC99EAFF56}" type="presOf" srcId="{1F1B0E4F-542C-47E6-81F9-426B5F31DD21}" destId="{9C62BD0A-6BA3-4DF2-9E67-A009B87097FD}" srcOrd="0" destOrd="0" presId="urn:microsoft.com/office/officeart/2005/8/layout/hierarchy4"/>
    <dgm:cxn modelId="{AEA3F9B5-CD31-477B-A8AC-0645DCB5D479}" srcId="{5591179B-B023-4308-BFEE-B6A4D242960F}" destId="{80FEA798-C246-42A7-8979-6A3963CF9DF3}" srcOrd="0" destOrd="0" parTransId="{2E8AA43F-D531-4B79-AE5A-DB41D53F5406}" sibTransId="{A91BF721-1ED1-4F74-9E88-2B617B57E000}"/>
    <dgm:cxn modelId="{0F167FB3-7104-4589-95FF-DD3507BC1C62}" srcId="{59019783-A2F4-4E5A-9E6F-466EB7E3B458}" destId="{078B3853-57BC-40DE-8AB4-1D7E305CCDF7}" srcOrd="1" destOrd="0" parTransId="{8CBD3442-0AC9-4F9F-B341-AEBFF38A40E7}" sibTransId="{21DF5003-CCD4-4659-A6C8-77CE67BF553E}"/>
    <dgm:cxn modelId="{AF8826E6-8845-4D75-833E-3F9DA7F2CBBF}" srcId="{078B3853-57BC-40DE-8AB4-1D7E305CCDF7}" destId="{8329B34F-1B00-41C1-8ECD-77B5FE1A7A82}" srcOrd="0" destOrd="0" parTransId="{EA0DBF4D-17EC-45CC-8F1D-8BC7F5984351}" sibTransId="{5F29385B-2907-4F09-9F34-B2F1ED8016B2}"/>
    <dgm:cxn modelId="{3434C1ED-D481-47FC-8369-A29713911F3A}" type="presOf" srcId="{2ECCA555-C9AA-4701-925C-BDA486AFD05C}" destId="{FAB6B35C-3D47-498E-B989-BFD3A363C90F}" srcOrd="0" destOrd="0" presId="urn:microsoft.com/office/officeart/2005/8/layout/hierarchy4"/>
    <dgm:cxn modelId="{6E0E9023-5ACE-4FB4-99C2-EE991D80BD15}" type="presOf" srcId="{078B3853-57BC-40DE-8AB4-1D7E305CCDF7}" destId="{65296D1B-627E-45BE-B692-AEFEA714BB92}" srcOrd="0" destOrd="0" presId="urn:microsoft.com/office/officeart/2005/8/layout/hierarchy4"/>
    <dgm:cxn modelId="{BBC1C24E-F016-417F-A916-DBAEBBB19A81}" type="presOf" srcId="{59019783-A2F4-4E5A-9E6F-466EB7E3B458}" destId="{A90C82A3-4B92-42A7-9233-2EAA99EA8C84}" srcOrd="0" destOrd="0" presId="urn:microsoft.com/office/officeart/2005/8/layout/hierarchy4"/>
    <dgm:cxn modelId="{191BE309-4CDE-437D-BD11-66F7119015F9}" type="presParOf" srcId="{FAB6B35C-3D47-498E-B989-BFD3A363C90F}" destId="{24D8C215-A4D6-4AF8-B34C-D32FC80FB8E2}" srcOrd="0" destOrd="0" presId="urn:microsoft.com/office/officeart/2005/8/layout/hierarchy4"/>
    <dgm:cxn modelId="{FD8D10C1-19AD-4662-9914-76203739361D}" type="presParOf" srcId="{24D8C215-A4D6-4AF8-B34C-D32FC80FB8E2}" destId="{A90C82A3-4B92-42A7-9233-2EAA99EA8C84}" srcOrd="0" destOrd="0" presId="urn:microsoft.com/office/officeart/2005/8/layout/hierarchy4"/>
    <dgm:cxn modelId="{114DD78C-31A2-4854-94A5-065CD1C92C8F}" type="presParOf" srcId="{24D8C215-A4D6-4AF8-B34C-D32FC80FB8E2}" destId="{2E6AF08B-4F5D-4D8B-83D8-BD5370C08865}" srcOrd="1" destOrd="0" presId="urn:microsoft.com/office/officeart/2005/8/layout/hierarchy4"/>
    <dgm:cxn modelId="{CDCF4767-D2F9-4A1A-B8D7-90BC2735FBFE}" type="presParOf" srcId="{24D8C215-A4D6-4AF8-B34C-D32FC80FB8E2}" destId="{164672AC-0FA9-44A4-842F-14D77BFAA201}" srcOrd="2" destOrd="0" presId="urn:microsoft.com/office/officeart/2005/8/layout/hierarchy4"/>
    <dgm:cxn modelId="{D24DAB35-5DD9-4CA0-AC35-826BEF831515}" type="presParOf" srcId="{164672AC-0FA9-44A4-842F-14D77BFAA201}" destId="{05751FD6-3DDD-49BA-840E-DBB2450F3298}" srcOrd="0" destOrd="0" presId="urn:microsoft.com/office/officeart/2005/8/layout/hierarchy4"/>
    <dgm:cxn modelId="{E591B926-43AF-4B73-A6AE-04D9A2058BEA}" type="presParOf" srcId="{05751FD6-3DDD-49BA-840E-DBB2450F3298}" destId="{02AEC65A-6F0F-4D54-A2FB-E79AEF3ACD24}" srcOrd="0" destOrd="0" presId="urn:microsoft.com/office/officeart/2005/8/layout/hierarchy4"/>
    <dgm:cxn modelId="{81C6854A-FE94-4585-9243-EDD4CCACC8A5}" type="presParOf" srcId="{05751FD6-3DDD-49BA-840E-DBB2450F3298}" destId="{00225CC0-B54D-4A2B-8B8B-6C368861EC44}" srcOrd="1" destOrd="0" presId="urn:microsoft.com/office/officeart/2005/8/layout/hierarchy4"/>
    <dgm:cxn modelId="{427BB7BD-0006-4CBB-9BF7-D7EB48927D03}" type="presParOf" srcId="{05751FD6-3DDD-49BA-840E-DBB2450F3298}" destId="{4921AB14-3065-4819-95E4-FEF218300931}" srcOrd="2" destOrd="0" presId="urn:microsoft.com/office/officeart/2005/8/layout/hierarchy4"/>
    <dgm:cxn modelId="{A50E3455-EAD0-4751-BFA5-B20A141344E0}" type="presParOf" srcId="{4921AB14-3065-4819-95E4-FEF218300931}" destId="{BCC52FC3-3069-46D8-95D2-68D74B1EE40B}" srcOrd="0" destOrd="0" presId="urn:microsoft.com/office/officeart/2005/8/layout/hierarchy4"/>
    <dgm:cxn modelId="{EC567E8D-F129-4004-97D0-813A8A963FCF}" type="presParOf" srcId="{BCC52FC3-3069-46D8-95D2-68D74B1EE40B}" destId="{994CDEEB-03E1-4785-968B-ED687E8673F9}" srcOrd="0" destOrd="0" presId="urn:microsoft.com/office/officeart/2005/8/layout/hierarchy4"/>
    <dgm:cxn modelId="{386A9B8B-4DAB-4926-8565-018888EE84AA}" type="presParOf" srcId="{BCC52FC3-3069-46D8-95D2-68D74B1EE40B}" destId="{A7828609-E274-42F6-9874-821B9A6D4F82}" srcOrd="1" destOrd="0" presId="urn:microsoft.com/office/officeart/2005/8/layout/hierarchy4"/>
    <dgm:cxn modelId="{3794DF67-B984-4363-8FA7-87626588669D}" type="presParOf" srcId="{4921AB14-3065-4819-95E4-FEF218300931}" destId="{C1F679EE-7E9A-468B-A8D8-D7B51C8E4273}" srcOrd="1" destOrd="0" presId="urn:microsoft.com/office/officeart/2005/8/layout/hierarchy4"/>
    <dgm:cxn modelId="{FF48362D-A03C-4127-9534-ACCFF0F796CF}" type="presParOf" srcId="{4921AB14-3065-4819-95E4-FEF218300931}" destId="{2B4283C3-1ABB-47F9-8530-323DFAB9E8FB}" srcOrd="2" destOrd="0" presId="urn:microsoft.com/office/officeart/2005/8/layout/hierarchy4"/>
    <dgm:cxn modelId="{35B9106D-61BB-4D35-88A5-B992C09067AE}" type="presParOf" srcId="{2B4283C3-1ABB-47F9-8530-323DFAB9E8FB}" destId="{9C62BD0A-6BA3-4DF2-9E67-A009B87097FD}" srcOrd="0" destOrd="0" presId="urn:microsoft.com/office/officeart/2005/8/layout/hierarchy4"/>
    <dgm:cxn modelId="{38266502-240B-4E12-907B-BCBE074B75AF}" type="presParOf" srcId="{2B4283C3-1ABB-47F9-8530-323DFAB9E8FB}" destId="{835CDC31-B1EE-479B-BFFE-AC8914943A5A}" srcOrd="1" destOrd="0" presId="urn:microsoft.com/office/officeart/2005/8/layout/hierarchy4"/>
    <dgm:cxn modelId="{5D366EC4-EB6A-492C-96BA-1E3DDE1C9DEB}" type="presParOf" srcId="{164672AC-0FA9-44A4-842F-14D77BFAA201}" destId="{53FA06D8-C365-4BB6-847B-63E63A3B4D2C}" srcOrd="1" destOrd="0" presId="urn:microsoft.com/office/officeart/2005/8/layout/hierarchy4"/>
    <dgm:cxn modelId="{379986BA-F420-4ED9-AEBD-9C5A74227A3D}" type="presParOf" srcId="{164672AC-0FA9-44A4-842F-14D77BFAA201}" destId="{8D250997-65A3-4F81-B981-99E25E180B49}" srcOrd="2" destOrd="0" presId="urn:microsoft.com/office/officeart/2005/8/layout/hierarchy4"/>
    <dgm:cxn modelId="{9C4A74C7-234C-4DA0-ACE2-4F812F634CAC}" type="presParOf" srcId="{8D250997-65A3-4F81-B981-99E25E180B49}" destId="{65296D1B-627E-45BE-B692-AEFEA714BB92}" srcOrd="0" destOrd="0" presId="urn:microsoft.com/office/officeart/2005/8/layout/hierarchy4"/>
    <dgm:cxn modelId="{85474090-8357-4A75-9676-F17A5B41ED91}" type="presParOf" srcId="{8D250997-65A3-4F81-B981-99E25E180B49}" destId="{E51C8F85-70B8-406E-B379-CCEFD9C74AA0}" srcOrd="1" destOrd="0" presId="urn:microsoft.com/office/officeart/2005/8/layout/hierarchy4"/>
    <dgm:cxn modelId="{794E6655-2F13-4492-8A84-EB9F931F5E5F}" type="presParOf" srcId="{8D250997-65A3-4F81-B981-99E25E180B49}" destId="{46F4357F-87D0-400F-A7A2-99538B9248FF}" srcOrd="2" destOrd="0" presId="urn:microsoft.com/office/officeart/2005/8/layout/hierarchy4"/>
    <dgm:cxn modelId="{21EE93CB-FD03-44C4-A691-EB756643B00A}" type="presParOf" srcId="{46F4357F-87D0-400F-A7A2-99538B9248FF}" destId="{20D146F9-DEA9-4BE0-9D3B-EEDDC94348EC}" srcOrd="0" destOrd="0" presId="urn:microsoft.com/office/officeart/2005/8/layout/hierarchy4"/>
    <dgm:cxn modelId="{5B37AE5A-7286-4FDC-9A29-74B9E4B30F49}" type="presParOf" srcId="{20D146F9-DEA9-4BE0-9D3B-EEDDC94348EC}" destId="{6BE838D5-7F3E-48A3-93C7-B1B6AE3A5E78}" srcOrd="0" destOrd="0" presId="urn:microsoft.com/office/officeart/2005/8/layout/hierarchy4"/>
    <dgm:cxn modelId="{F77FA4BE-F79D-4D0D-984F-AB2D478178F8}" type="presParOf" srcId="{20D146F9-DEA9-4BE0-9D3B-EEDDC94348EC}" destId="{88C35EEA-F87C-4C36-8BCD-BD751B79B2E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DA4B252-3D93-4ED5-B64F-E27530BEF1C7}" type="doc">
      <dgm:prSet loTypeId="urn:microsoft.com/office/officeart/2011/layout/HexagonRadial" loCatId="cycle" qsTypeId="urn:microsoft.com/office/officeart/2005/8/quickstyle/simple1" qsCatId="simple" csTypeId="urn:microsoft.com/office/officeart/2005/8/colors/colorful2" csCatId="colorful" phldr="1"/>
      <dgm:spPr/>
      <dgm:t>
        <a:bodyPr/>
        <a:lstStyle/>
        <a:p>
          <a:endParaRPr lang="en-US"/>
        </a:p>
      </dgm:t>
    </dgm:pt>
    <dgm:pt modelId="{9FC193B8-C57C-4524-9327-056213FB7B78}">
      <dgm:prSet phldrT="[Text]" custT="1"/>
      <dgm:spPr/>
      <dgm:t>
        <a:bodyPr/>
        <a:lstStyle/>
        <a:p>
          <a:r>
            <a:rPr lang="en-US" sz="6600" b="1" dirty="0"/>
            <a:t>?</a:t>
          </a:r>
        </a:p>
      </dgm:t>
    </dgm:pt>
    <dgm:pt modelId="{47930BBA-AE45-4CE8-8B85-41D5975B637D}" type="parTrans" cxnId="{B902E7BD-17AC-408C-A2D0-1E4E094838E5}">
      <dgm:prSet/>
      <dgm:spPr/>
      <dgm:t>
        <a:bodyPr/>
        <a:lstStyle/>
        <a:p>
          <a:endParaRPr lang="en-US"/>
        </a:p>
      </dgm:t>
    </dgm:pt>
    <dgm:pt modelId="{EF3B258D-84B2-4CDD-9C32-F4DD0039FF7B}" type="sibTrans" cxnId="{B902E7BD-17AC-408C-A2D0-1E4E094838E5}">
      <dgm:prSet/>
      <dgm:spPr/>
      <dgm:t>
        <a:bodyPr/>
        <a:lstStyle/>
        <a:p>
          <a:endParaRPr lang="en-US"/>
        </a:p>
      </dgm:t>
    </dgm:pt>
    <dgm:pt modelId="{B32B5622-8C51-44A9-8855-F3FCEDF5B315}">
      <dgm:prSet phldrT="[Text]"/>
      <dgm:spPr/>
      <dgm:t>
        <a:bodyPr/>
        <a:lstStyle/>
        <a:p>
          <a:r>
            <a:rPr lang="en-US" b="1" dirty="0"/>
            <a:t>Who</a:t>
          </a:r>
        </a:p>
      </dgm:t>
    </dgm:pt>
    <dgm:pt modelId="{195129AD-5AA7-4F91-8325-FB14C6F4E690}" type="parTrans" cxnId="{AE5BD388-426E-4D1D-923A-4C365E429008}">
      <dgm:prSet/>
      <dgm:spPr/>
      <dgm:t>
        <a:bodyPr/>
        <a:lstStyle/>
        <a:p>
          <a:endParaRPr lang="en-US"/>
        </a:p>
      </dgm:t>
    </dgm:pt>
    <dgm:pt modelId="{850331A7-999C-4598-B140-A35E8A3059C6}" type="sibTrans" cxnId="{AE5BD388-426E-4D1D-923A-4C365E429008}">
      <dgm:prSet/>
      <dgm:spPr/>
      <dgm:t>
        <a:bodyPr/>
        <a:lstStyle/>
        <a:p>
          <a:endParaRPr lang="en-US"/>
        </a:p>
      </dgm:t>
    </dgm:pt>
    <dgm:pt modelId="{EE0388DC-7034-4C94-91F1-B35DC50AE73F}">
      <dgm:prSet phldrT="[Text]"/>
      <dgm:spPr/>
      <dgm:t>
        <a:bodyPr/>
        <a:lstStyle/>
        <a:p>
          <a:r>
            <a:rPr lang="en-US" b="1" dirty="0"/>
            <a:t>What</a:t>
          </a:r>
        </a:p>
      </dgm:t>
    </dgm:pt>
    <dgm:pt modelId="{14D9361F-70C0-471C-AFB4-5D15FDDC4851}" type="parTrans" cxnId="{6CA010D2-53FF-48CB-A5AE-87CAD8C5AF49}">
      <dgm:prSet/>
      <dgm:spPr/>
      <dgm:t>
        <a:bodyPr/>
        <a:lstStyle/>
        <a:p>
          <a:endParaRPr lang="en-US"/>
        </a:p>
      </dgm:t>
    </dgm:pt>
    <dgm:pt modelId="{4EE4E6BD-2C23-498B-A761-D642555223DF}" type="sibTrans" cxnId="{6CA010D2-53FF-48CB-A5AE-87CAD8C5AF49}">
      <dgm:prSet/>
      <dgm:spPr/>
      <dgm:t>
        <a:bodyPr/>
        <a:lstStyle/>
        <a:p>
          <a:endParaRPr lang="en-US"/>
        </a:p>
      </dgm:t>
    </dgm:pt>
    <dgm:pt modelId="{C96324F9-91CA-43B7-904E-622475086B73}">
      <dgm:prSet phldrT="[Text]"/>
      <dgm:spPr/>
      <dgm:t>
        <a:bodyPr/>
        <a:lstStyle/>
        <a:p>
          <a:r>
            <a:rPr lang="en-US" b="1" dirty="0"/>
            <a:t>When</a:t>
          </a:r>
        </a:p>
      </dgm:t>
    </dgm:pt>
    <dgm:pt modelId="{86E17036-83F2-4D8C-AF88-3133D07293D6}" type="parTrans" cxnId="{D56787E8-7F3D-45E8-8936-97C1E9A3EC8F}">
      <dgm:prSet/>
      <dgm:spPr/>
      <dgm:t>
        <a:bodyPr/>
        <a:lstStyle/>
        <a:p>
          <a:endParaRPr lang="en-US"/>
        </a:p>
      </dgm:t>
    </dgm:pt>
    <dgm:pt modelId="{F758AF78-9E7A-44F5-9739-B6C6E40036C8}" type="sibTrans" cxnId="{D56787E8-7F3D-45E8-8936-97C1E9A3EC8F}">
      <dgm:prSet/>
      <dgm:spPr/>
      <dgm:t>
        <a:bodyPr/>
        <a:lstStyle/>
        <a:p>
          <a:endParaRPr lang="en-US"/>
        </a:p>
      </dgm:t>
    </dgm:pt>
    <dgm:pt modelId="{90D74E5E-8288-4D07-8EFE-75A6B484B6C6}">
      <dgm:prSet phldrT="[Text]"/>
      <dgm:spPr/>
      <dgm:t>
        <a:bodyPr/>
        <a:lstStyle/>
        <a:p>
          <a:r>
            <a:rPr lang="en-US" b="1" dirty="0"/>
            <a:t>Where</a:t>
          </a:r>
        </a:p>
      </dgm:t>
    </dgm:pt>
    <dgm:pt modelId="{F5C71E7B-B7C3-4597-AA52-B12D0EE1EA6C}" type="parTrans" cxnId="{047DD53A-3137-4D3A-8ADB-6F1103EA6382}">
      <dgm:prSet/>
      <dgm:spPr/>
      <dgm:t>
        <a:bodyPr/>
        <a:lstStyle/>
        <a:p>
          <a:endParaRPr lang="en-US"/>
        </a:p>
      </dgm:t>
    </dgm:pt>
    <dgm:pt modelId="{9D0592ED-AF23-42E2-A83B-A68917E44AFF}" type="sibTrans" cxnId="{047DD53A-3137-4D3A-8ADB-6F1103EA6382}">
      <dgm:prSet/>
      <dgm:spPr/>
      <dgm:t>
        <a:bodyPr/>
        <a:lstStyle/>
        <a:p>
          <a:endParaRPr lang="en-US"/>
        </a:p>
      </dgm:t>
    </dgm:pt>
    <dgm:pt modelId="{9011521D-BCB3-425A-9CB6-253432597BB8}">
      <dgm:prSet phldrT="[Text]"/>
      <dgm:spPr/>
      <dgm:t>
        <a:bodyPr/>
        <a:lstStyle/>
        <a:p>
          <a:r>
            <a:rPr lang="en-US" b="1" dirty="0"/>
            <a:t>Which</a:t>
          </a:r>
        </a:p>
      </dgm:t>
    </dgm:pt>
    <dgm:pt modelId="{01372253-44C0-499F-AA71-6B0E7D72501B}" type="parTrans" cxnId="{892E2A4F-CDF9-4470-A190-FDB61273323B}">
      <dgm:prSet/>
      <dgm:spPr/>
      <dgm:t>
        <a:bodyPr/>
        <a:lstStyle/>
        <a:p>
          <a:endParaRPr lang="en-US"/>
        </a:p>
      </dgm:t>
    </dgm:pt>
    <dgm:pt modelId="{023D149B-4E98-4730-B2A1-D908CA760238}" type="sibTrans" cxnId="{892E2A4F-CDF9-4470-A190-FDB61273323B}">
      <dgm:prSet/>
      <dgm:spPr/>
      <dgm:t>
        <a:bodyPr/>
        <a:lstStyle/>
        <a:p>
          <a:endParaRPr lang="en-US"/>
        </a:p>
      </dgm:t>
    </dgm:pt>
    <dgm:pt modelId="{E2979D41-29D0-4C2B-9A3F-CB6ACABABAB3}">
      <dgm:prSet phldrT="[Text]"/>
      <dgm:spPr/>
      <dgm:t>
        <a:bodyPr/>
        <a:lstStyle/>
        <a:p>
          <a:r>
            <a:rPr lang="en-US" b="1" dirty="0"/>
            <a:t>Why</a:t>
          </a:r>
        </a:p>
      </dgm:t>
    </dgm:pt>
    <dgm:pt modelId="{9BD1E99E-C592-48E0-A3F9-A7A2C99D2189}" type="parTrans" cxnId="{9DFF3C47-3AA2-4519-B28D-23415BC6BA57}">
      <dgm:prSet/>
      <dgm:spPr/>
      <dgm:t>
        <a:bodyPr/>
        <a:lstStyle/>
        <a:p>
          <a:endParaRPr lang="en-US"/>
        </a:p>
      </dgm:t>
    </dgm:pt>
    <dgm:pt modelId="{9A939DE2-F269-4B37-82CF-2C6B15D1E192}" type="sibTrans" cxnId="{9DFF3C47-3AA2-4519-B28D-23415BC6BA57}">
      <dgm:prSet/>
      <dgm:spPr/>
      <dgm:t>
        <a:bodyPr/>
        <a:lstStyle/>
        <a:p>
          <a:endParaRPr lang="en-US"/>
        </a:p>
      </dgm:t>
    </dgm:pt>
    <dgm:pt modelId="{F05C876D-42E4-4238-8713-BE48F91CC74E}" type="pres">
      <dgm:prSet presAssocID="{BDA4B252-3D93-4ED5-B64F-E27530BEF1C7}" presName="Name0" presStyleCnt="0">
        <dgm:presLayoutVars>
          <dgm:chMax val="1"/>
          <dgm:chPref val="1"/>
          <dgm:dir/>
          <dgm:animOne val="branch"/>
          <dgm:animLvl val="lvl"/>
        </dgm:presLayoutVars>
      </dgm:prSet>
      <dgm:spPr/>
    </dgm:pt>
    <dgm:pt modelId="{7376A41A-CC02-4F70-999A-F58194282543}" type="pres">
      <dgm:prSet presAssocID="{9FC193B8-C57C-4524-9327-056213FB7B78}" presName="Parent" presStyleLbl="node0" presStyleIdx="0" presStyleCnt="1">
        <dgm:presLayoutVars>
          <dgm:chMax val="6"/>
          <dgm:chPref val="6"/>
        </dgm:presLayoutVars>
      </dgm:prSet>
      <dgm:spPr/>
    </dgm:pt>
    <dgm:pt modelId="{98290F08-5E10-49B6-9D40-40F7012CD107}" type="pres">
      <dgm:prSet presAssocID="{B32B5622-8C51-44A9-8855-F3FCEDF5B315}" presName="Accent1" presStyleCnt="0"/>
      <dgm:spPr/>
    </dgm:pt>
    <dgm:pt modelId="{C3F1D6D9-6F4E-49ED-AF1F-A28DE31C10B1}" type="pres">
      <dgm:prSet presAssocID="{B32B5622-8C51-44A9-8855-F3FCEDF5B315}" presName="Accent" presStyleLbl="bgShp" presStyleIdx="0" presStyleCnt="6"/>
      <dgm:spPr/>
    </dgm:pt>
    <dgm:pt modelId="{1A23BE60-A949-4213-BD2F-965C25DBB296}" type="pres">
      <dgm:prSet presAssocID="{B32B5622-8C51-44A9-8855-F3FCEDF5B315}" presName="Child1" presStyleLbl="node1" presStyleIdx="0" presStyleCnt="6">
        <dgm:presLayoutVars>
          <dgm:chMax val="0"/>
          <dgm:chPref val="0"/>
          <dgm:bulletEnabled val="1"/>
        </dgm:presLayoutVars>
      </dgm:prSet>
      <dgm:spPr/>
    </dgm:pt>
    <dgm:pt modelId="{D214A10A-6305-4DF9-AE62-A98F5A226881}" type="pres">
      <dgm:prSet presAssocID="{EE0388DC-7034-4C94-91F1-B35DC50AE73F}" presName="Accent2" presStyleCnt="0"/>
      <dgm:spPr/>
    </dgm:pt>
    <dgm:pt modelId="{6E04E953-4EC3-40FA-8BAC-198B9B2AD5E3}" type="pres">
      <dgm:prSet presAssocID="{EE0388DC-7034-4C94-91F1-B35DC50AE73F}" presName="Accent" presStyleLbl="bgShp" presStyleIdx="1" presStyleCnt="6"/>
      <dgm:spPr/>
    </dgm:pt>
    <dgm:pt modelId="{F372544C-5D60-478E-84BA-7DAA3B58FE65}" type="pres">
      <dgm:prSet presAssocID="{EE0388DC-7034-4C94-91F1-B35DC50AE73F}" presName="Child2" presStyleLbl="node1" presStyleIdx="1" presStyleCnt="6">
        <dgm:presLayoutVars>
          <dgm:chMax val="0"/>
          <dgm:chPref val="0"/>
          <dgm:bulletEnabled val="1"/>
        </dgm:presLayoutVars>
      </dgm:prSet>
      <dgm:spPr/>
    </dgm:pt>
    <dgm:pt modelId="{9067BD6E-199B-4503-8AB4-C1E34FA6406B}" type="pres">
      <dgm:prSet presAssocID="{C96324F9-91CA-43B7-904E-622475086B73}" presName="Accent3" presStyleCnt="0"/>
      <dgm:spPr/>
    </dgm:pt>
    <dgm:pt modelId="{465C2445-18F3-4683-A29D-18B135D4B2FF}" type="pres">
      <dgm:prSet presAssocID="{C96324F9-91CA-43B7-904E-622475086B73}" presName="Accent" presStyleLbl="bgShp" presStyleIdx="2" presStyleCnt="6"/>
      <dgm:spPr/>
    </dgm:pt>
    <dgm:pt modelId="{18F4A9CB-D62A-4ADD-9713-411D8FFD2C83}" type="pres">
      <dgm:prSet presAssocID="{C96324F9-91CA-43B7-904E-622475086B73}" presName="Child3" presStyleLbl="node1" presStyleIdx="2" presStyleCnt="6">
        <dgm:presLayoutVars>
          <dgm:chMax val="0"/>
          <dgm:chPref val="0"/>
          <dgm:bulletEnabled val="1"/>
        </dgm:presLayoutVars>
      </dgm:prSet>
      <dgm:spPr/>
    </dgm:pt>
    <dgm:pt modelId="{A4050E98-405E-4A6D-9706-07A56298FF97}" type="pres">
      <dgm:prSet presAssocID="{90D74E5E-8288-4D07-8EFE-75A6B484B6C6}" presName="Accent4" presStyleCnt="0"/>
      <dgm:spPr/>
    </dgm:pt>
    <dgm:pt modelId="{74283ADD-69D3-40EC-A4AF-CDEE17C2207A}" type="pres">
      <dgm:prSet presAssocID="{90D74E5E-8288-4D07-8EFE-75A6B484B6C6}" presName="Accent" presStyleLbl="bgShp" presStyleIdx="3" presStyleCnt="6"/>
      <dgm:spPr/>
    </dgm:pt>
    <dgm:pt modelId="{12175CE0-30E7-4D1E-A7EF-857ED7D27973}" type="pres">
      <dgm:prSet presAssocID="{90D74E5E-8288-4D07-8EFE-75A6B484B6C6}" presName="Child4" presStyleLbl="node1" presStyleIdx="3" presStyleCnt="6">
        <dgm:presLayoutVars>
          <dgm:chMax val="0"/>
          <dgm:chPref val="0"/>
          <dgm:bulletEnabled val="1"/>
        </dgm:presLayoutVars>
      </dgm:prSet>
      <dgm:spPr/>
    </dgm:pt>
    <dgm:pt modelId="{EC17E472-DA8A-49A5-89C6-78511E1C8802}" type="pres">
      <dgm:prSet presAssocID="{9011521D-BCB3-425A-9CB6-253432597BB8}" presName="Accent5" presStyleCnt="0"/>
      <dgm:spPr/>
    </dgm:pt>
    <dgm:pt modelId="{387974FB-F1AD-49CD-A12F-DD3468C6A630}" type="pres">
      <dgm:prSet presAssocID="{9011521D-BCB3-425A-9CB6-253432597BB8}" presName="Accent" presStyleLbl="bgShp" presStyleIdx="4" presStyleCnt="6"/>
      <dgm:spPr/>
    </dgm:pt>
    <dgm:pt modelId="{98C0884F-281D-467B-B31D-376A1E2F5568}" type="pres">
      <dgm:prSet presAssocID="{9011521D-BCB3-425A-9CB6-253432597BB8}" presName="Child5" presStyleLbl="node1" presStyleIdx="4" presStyleCnt="6">
        <dgm:presLayoutVars>
          <dgm:chMax val="0"/>
          <dgm:chPref val="0"/>
          <dgm:bulletEnabled val="1"/>
        </dgm:presLayoutVars>
      </dgm:prSet>
      <dgm:spPr/>
    </dgm:pt>
    <dgm:pt modelId="{C6F9694B-DA13-4F89-B399-231E9384F11E}" type="pres">
      <dgm:prSet presAssocID="{E2979D41-29D0-4C2B-9A3F-CB6ACABABAB3}" presName="Accent6" presStyleCnt="0"/>
      <dgm:spPr/>
    </dgm:pt>
    <dgm:pt modelId="{3E57C327-67B1-497F-B2CF-C5C8BE81BDE6}" type="pres">
      <dgm:prSet presAssocID="{E2979D41-29D0-4C2B-9A3F-CB6ACABABAB3}" presName="Accent" presStyleLbl="bgShp" presStyleIdx="5" presStyleCnt="6"/>
      <dgm:spPr/>
    </dgm:pt>
    <dgm:pt modelId="{02C7C259-EE7C-4A58-B319-7E08E6E054CF}" type="pres">
      <dgm:prSet presAssocID="{E2979D41-29D0-4C2B-9A3F-CB6ACABABAB3}" presName="Child6" presStyleLbl="node1" presStyleIdx="5" presStyleCnt="6">
        <dgm:presLayoutVars>
          <dgm:chMax val="0"/>
          <dgm:chPref val="0"/>
          <dgm:bulletEnabled val="1"/>
        </dgm:presLayoutVars>
      </dgm:prSet>
      <dgm:spPr/>
    </dgm:pt>
  </dgm:ptLst>
  <dgm:cxnLst>
    <dgm:cxn modelId="{D56787E8-7F3D-45E8-8936-97C1E9A3EC8F}" srcId="{9FC193B8-C57C-4524-9327-056213FB7B78}" destId="{C96324F9-91CA-43B7-904E-622475086B73}" srcOrd="2" destOrd="0" parTransId="{86E17036-83F2-4D8C-AF88-3133D07293D6}" sibTransId="{F758AF78-9E7A-44F5-9739-B6C6E40036C8}"/>
    <dgm:cxn modelId="{7F8348FD-C81C-4E61-BEFF-A4743486CE60}" type="presOf" srcId="{9FC193B8-C57C-4524-9327-056213FB7B78}" destId="{7376A41A-CC02-4F70-999A-F58194282543}" srcOrd="0" destOrd="0" presId="urn:microsoft.com/office/officeart/2011/layout/HexagonRadial"/>
    <dgm:cxn modelId="{118DC008-1024-4FAB-8C6D-2CA3EDEEC77E}" type="presOf" srcId="{EE0388DC-7034-4C94-91F1-B35DC50AE73F}" destId="{F372544C-5D60-478E-84BA-7DAA3B58FE65}" srcOrd="0" destOrd="0" presId="urn:microsoft.com/office/officeart/2011/layout/HexagonRadial"/>
    <dgm:cxn modelId="{047DD53A-3137-4D3A-8ADB-6F1103EA6382}" srcId="{9FC193B8-C57C-4524-9327-056213FB7B78}" destId="{90D74E5E-8288-4D07-8EFE-75A6B484B6C6}" srcOrd="3" destOrd="0" parTransId="{F5C71E7B-B7C3-4597-AA52-B12D0EE1EA6C}" sibTransId="{9D0592ED-AF23-42E2-A83B-A68917E44AFF}"/>
    <dgm:cxn modelId="{9DFF3C47-3AA2-4519-B28D-23415BC6BA57}" srcId="{9FC193B8-C57C-4524-9327-056213FB7B78}" destId="{E2979D41-29D0-4C2B-9A3F-CB6ACABABAB3}" srcOrd="5" destOrd="0" parTransId="{9BD1E99E-C592-48E0-A3F9-A7A2C99D2189}" sibTransId="{9A939DE2-F269-4B37-82CF-2C6B15D1E192}"/>
    <dgm:cxn modelId="{B902E7BD-17AC-408C-A2D0-1E4E094838E5}" srcId="{BDA4B252-3D93-4ED5-B64F-E27530BEF1C7}" destId="{9FC193B8-C57C-4524-9327-056213FB7B78}" srcOrd="0" destOrd="0" parTransId="{47930BBA-AE45-4CE8-8B85-41D5975B637D}" sibTransId="{EF3B258D-84B2-4CDD-9C32-F4DD0039FF7B}"/>
    <dgm:cxn modelId="{B83315FD-F4D5-44E2-8F3D-25A57725DB1D}" type="presOf" srcId="{BDA4B252-3D93-4ED5-B64F-E27530BEF1C7}" destId="{F05C876D-42E4-4238-8713-BE48F91CC74E}" srcOrd="0" destOrd="0" presId="urn:microsoft.com/office/officeart/2011/layout/HexagonRadial"/>
    <dgm:cxn modelId="{AE5BD388-426E-4D1D-923A-4C365E429008}" srcId="{9FC193B8-C57C-4524-9327-056213FB7B78}" destId="{B32B5622-8C51-44A9-8855-F3FCEDF5B315}" srcOrd="0" destOrd="0" parTransId="{195129AD-5AA7-4F91-8325-FB14C6F4E690}" sibTransId="{850331A7-999C-4598-B140-A35E8A3059C6}"/>
    <dgm:cxn modelId="{4EAE79E8-FEDE-44BF-B994-D3F15F977BBE}" type="presOf" srcId="{9011521D-BCB3-425A-9CB6-253432597BB8}" destId="{98C0884F-281D-467B-B31D-376A1E2F5568}" srcOrd="0" destOrd="0" presId="urn:microsoft.com/office/officeart/2011/layout/HexagonRadial"/>
    <dgm:cxn modelId="{1E6990DF-3350-4F82-AA25-49F4E5AB42D7}" type="presOf" srcId="{E2979D41-29D0-4C2B-9A3F-CB6ACABABAB3}" destId="{02C7C259-EE7C-4A58-B319-7E08E6E054CF}" srcOrd="0" destOrd="0" presId="urn:microsoft.com/office/officeart/2011/layout/HexagonRadial"/>
    <dgm:cxn modelId="{892E2A4F-CDF9-4470-A190-FDB61273323B}" srcId="{9FC193B8-C57C-4524-9327-056213FB7B78}" destId="{9011521D-BCB3-425A-9CB6-253432597BB8}" srcOrd="4" destOrd="0" parTransId="{01372253-44C0-499F-AA71-6B0E7D72501B}" sibTransId="{023D149B-4E98-4730-B2A1-D908CA760238}"/>
    <dgm:cxn modelId="{0D994504-A2AC-422D-A1F5-D3392F4B1218}" type="presOf" srcId="{90D74E5E-8288-4D07-8EFE-75A6B484B6C6}" destId="{12175CE0-30E7-4D1E-A7EF-857ED7D27973}" srcOrd="0" destOrd="0" presId="urn:microsoft.com/office/officeart/2011/layout/HexagonRadial"/>
    <dgm:cxn modelId="{5AC280BE-A3D7-46C7-BEEA-917BBCE94F04}" type="presOf" srcId="{C96324F9-91CA-43B7-904E-622475086B73}" destId="{18F4A9CB-D62A-4ADD-9713-411D8FFD2C83}" srcOrd="0" destOrd="0" presId="urn:microsoft.com/office/officeart/2011/layout/HexagonRadial"/>
    <dgm:cxn modelId="{526D9958-D506-40A5-BE55-168DB63C7969}" type="presOf" srcId="{B32B5622-8C51-44A9-8855-F3FCEDF5B315}" destId="{1A23BE60-A949-4213-BD2F-965C25DBB296}" srcOrd="0" destOrd="0" presId="urn:microsoft.com/office/officeart/2011/layout/HexagonRadial"/>
    <dgm:cxn modelId="{6CA010D2-53FF-48CB-A5AE-87CAD8C5AF49}" srcId="{9FC193B8-C57C-4524-9327-056213FB7B78}" destId="{EE0388DC-7034-4C94-91F1-B35DC50AE73F}" srcOrd="1" destOrd="0" parTransId="{14D9361F-70C0-471C-AFB4-5D15FDDC4851}" sibTransId="{4EE4E6BD-2C23-498B-A761-D642555223DF}"/>
    <dgm:cxn modelId="{E54B0AC0-AD04-4B96-84C2-7110D46EF144}" type="presParOf" srcId="{F05C876D-42E4-4238-8713-BE48F91CC74E}" destId="{7376A41A-CC02-4F70-999A-F58194282543}" srcOrd="0" destOrd="0" presId="urn:microsoft.com/office/officeart/2011/layout/HexagonRadial"/>
    <dgm:cxn modelId="{CAD42B3D-C6C9-4671-9571-6B994875CB85}" type="presParOf" srcId="{F05C876D-42E4-4238-8713-BE48F91CC74E}" destId="{98290F08-5E10-49B6-9D40-40F7012CD107}" srcOrd="1" destOrd="0" presId="urn:microsoft.com/office/officeart/2011/layout/HexagonRadial"/>
    <dgm:cxn modelId="{DD358561-BD8E-49FD-8D63-F43E64A2E003}" type="presParOf" srcId="{98290F08-5E10-49B6-9D40-40F7012CD107}" destId="{C3F1D6D9-6F4E-49ED-AF1F-A28DE31C10B1}" srcOrd="0" destOrd="0" presId="urn:microsoft.com/office/officeart/2011/layout/HexagonRadial"/>
    <dgm:cxn modelId="{F6A57B87-08DB-4FE8-B18E-BED824ADBEF3}" type="presParOf" srcId="{F05C876D-42E4-4238-8713-BE48F91CC74E}" destId="{1A23BE60-A949-4213-BD2F-965C25DBB296}" srcOrd="2" destOrd="0" presId="urn:microsoft.com/office/officeart/2011/layout/HexagonRadial"/>
    <dgm:cxn modelId="{3FC799E2-66AA-4EBB-A0D5-90C68EA4E641}" type="presParOf" srcId="{F05C876D-42E4-4238-8713-BE48F91CC74E}" destId="{D214A10A-6305-4DF9-AE62-A98F5A226881}" srcOrd="3" destOrd="0" presId="urn:microsoft.com/office/officeart/2011/layout/HexagonRadial"/>
    <dgm:cxn modelId="{21347FC4-6D2A-4517-8925-016E67127303}" type="presParOf" srcId="{D214A10A-6305-4DF9-AE62-A98F5A226881}" destId="{6E04E953-4EC3-40FA-8BAC-198B9B2AD5E3}" srcOrd="0" destOrd="0" presId="urn:microsoft.com/office/officeart/2011/layout/HexagonRadial"/>
    <dgm:cxn modelId="{CCCDE346-F1CA-4CFB-833C-87789B800AC5}" type="presParOf" srcId="{F05C876D-42E4-4238-8713-BE48F91CC74E}" destId="{F372544C-5D60-478E-84BA-7DAA3B58FE65}" srcOrd="4" destOrd="0" presId="urn:microsoft.com/office/officeart/2011/layout/HexagonRadial"/>
    <dgm:cxn modelId="{BCB93CC0-0DE2-407E-AEB5-D3495007F579}" type="presParOf" srcId="{F05C876D-42E4-4238-8713-BE48F91CC74E}" destId="{9067BD6E-199B-4503-8AB4-C1E34FA6406B}" srcOrd="5" destOrd="0" presId="urn:microsoft.com/office/officeart/2011/layout/HexagonRadial"/>
    <dgm:cxn modelId="{129C0C07-8703-4236-BBEB-D01A1BAAEA14}" type="presParOf" srcId="{9067BD6E-199B-4503-8AB4-C1E34FA6406B}" destId="{465C2445-18F3-4683-A29D-18B135D4B2FF}" srcOrd="0" destOrd="0" presId="urn:microsoft.com/office/officeart/2011/layout/HexagonRadial"/>
    <dgm:cxn modelId="{D008FB2D-3B3C-4DD6-AF0B-FD9A221141BA}" type="presParOf" srcId="{F05C876D-42E4-4238-8713-BE48F91CC74E}" destId="{18F4A9CB-D62A-4ADD-9713-411D8FFD2C83}" srcOrd="6" destOrd="0" presId="urn:microsoft.com/office/officeart/2011/layout/HexagonRadial"/>
    <dgm:cxn modelId="{695219A2-0A56-4764-8D9E-BF93F7E706E1}" type="presParOf" srcId="{F05C876D-42E4-4238-8713-BE48F91CC74E}" destId="{A4050E98-405E-4A6D-9706-07A56298FF97}" srcOrd="7" destOrd="0" presId="urn:microsoft.com/office/officeart/2011/layout/HexagonRadial"/>
    <dgm:cxn modelId="{89222607-D024-40FD-B24F-DFC66863F1A9}" type="presParOf" srcId="{A4050E98-405E-4A6D-9706-07A56298FF97}" destId="{74283ADD-69D3-40EC-A4AF-CDEE17C2207A}" srcOrd="0" destOrd="0" presId="urn:microsoft.com/office/officeart/2011/layout/HexagonRadial"/>
    <dgm:cxn modelId="{A391DBE9-BA42-41C1-8E74-3370823A9C24}" type="presParOf" srcId="{F05C876D-42E4-4238-8713-BE48F91CC74E}" destId="{12175CE0-30E7-4D1E-A7EF-857ED7D27973}" srcOrd="8" destOrd="0" presId="urn:microsoft.com/office/officeart/2011/layout/HexagonRadial"/>
    <dgm:cxn modelId="{BA490B2C-2A64-47EC-BB6F-EBD3875DE76F}" type="presParOf" srcId="{F05C876D-42E4-4238-8713-BE48F91CC74E}" destId="{EC17E472-DA8A-49A5-89C6-78511E1C8802}" srcOrd="9" destOrd="0" presId="urn:microsoft.com/office/officeart/2011/layout/HexagonRadial"/>
    <dgm:cxn modelId="{83C3C8CC-252A-45CF-816E-6D9770810E1A}" type="presParOf" srcId="{EC17E472-DA8A-49A5-89C6-78511E1C8802}" destId="{387974FB-F1AD-49CD-A12F-DD3468C6A630}" srcOrd="0" destOrd="0" presId="urn:microsoft.com/office/officeart/2011/layout/HexagonRadial"/>
    <dgm:cxn modelId="{24939D8C-6041-47C5-9E02-CEC33DE3CD53}" type="presParOf" srcId="{F05C876D-42E4-4238-8713-BE48F91CC74E}" destId="{98C0884F-281D-467B-B31D-376A1E2F5568}" srcOrd="10" destOrd="0" presId="urn:microsoft.com/office/officeart/2011/layout/HexagonRadial"/>
    <dgm:cxn modelId="{75BDF958-2A23-4626-9743-64CD969E557F}" type="presParOf" srcId="{F05C876D-42E4-4238-8713-BE48F91CC74E}" destId="{C6F9694B-DA13-4F89-B399-231E9384F11E}" srcOrd="11" destOrd="0" presId="urn:microsoft.com/office/officeart/2011/layout/HexagonRadial"/>
    <dgm:cxn modelId="{40082F51-06D7-42FC-943B-5A308C628CF9}" type="presParOf" srcId="{C6F9694B-DA13-4F89-B399-231E9384F11E}" destId="{3E57C327-67B1-497F-B2CF-C5C8BE81BDE6}" srcOrd="0" destOrd="0" presId="urn:microsoft.com/office/officeart/2011/layout/HexagonRadial"/>
    <dgm:cxn modelId="{40ABFE95-368E-46F1-8E9F-917B32652E5B}" type="presParOf" srcId="{F05C876D-42E4-4238-8713-BE48F91CC74E}" destId="{02C7C259-EE7C-4A58-B319-7E08E6E054C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739A4CE-5D24-464C-B896-FB7BF47D4C6D}"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203759C-288C-4B5A-986A-E2793C3FB9CE}">
      <dgm:prSet phldrT="[Text]"/>
      <dgm:spPr/>
      <dgm:t>
        <a:bodyPr/>
        <a:lstStyle/>
        <a:p>
          <a:r>
            <a:rPr lang="en-US" dirty="0"/>
            <a:t>Interviews</a:t>
          </a:r>
        </a:p>
      </dgm:t>
    </dgm:pt>
    <dgm:pt modelId="{B53E1786-F871-4178-9C2F-76E4780FD16D}" type="parTrans" cxnId="{714EA715-DEC6-418A-8448-1D28CE8FD405}">
      <dgm:prSet/>
      <dgm:spPr/>
      <dgm:t>
        <a:bodyPr/>
        <a:lstStyle/>
        <a:p>
          <a:endParaRPr lang="en-US"/>
        </a:p>
      </dgm:t>
    </dgm:pt>
    <dgm:pt modelId="{7D1F7609-3FF5-43A6-B76A-E06957EDF025}" type="sibTrans" cxnId="{714EA715-DEC6-418A-8448-1D28CE8FD405}">
      <dgm:prSet/>
      <dgm:spPr/>
      <dgm:t>
        <a:bodyPr/>
        <a:lstStyle/>
        <a:p>
          <a:endParaRPr lang="en-US"/>
        </a:p>
      </dgm:t>
    </dgm:pt>
    <dgm:pt modelId="{5B27A8D8-4150-4423-B1EC-EB8323EE636D}">
      <dgm:prSet phldrT="[Text]"/>
      <dgm:spPr/>
      <dgm:t>
        <a:bodyPr/>
        <a:lstStyle/>
        <a:p>
          <a:r>
            <a:rPr lang="en-US" dirty="0"/>
            <a:t>Statistics</a:t>
          </a:r>
        </a:p>
      </dgm:t>
    </dgm:pt>
    <dgm:pt modelId="{586373B1-CDBD-4B36-B10C-F28F3CB6A8A0}" type="parTrans" cxnId="{6700E295-A1C4-4667-BA48-A9D1CE61EC70}">
      <dgm:prSet/>
      <dgm:spPr/>
      <dgm:t>
        <a:bodyPr/>
        <a:lstStyle/>
        <a:p>
          <a:endParaRPr lang="en-US"/>
        </a:p>
      </dgm:t>
    </dgm:pt>
    <dgm:pt modelId="{9EE7E45D-2E3F-4664-962F-A73872F530E8}" type="sibTrans" cxnId="{6700E295-A1C4-4667-BA48-A9D1CE61EC70}">
      <dgm:prSet/>
      <dgm:spPr/>
      <dgm:t>
        <a:bodyPr/>
        <a:lstStyle/>
        <a:p>
          <a:endParaRPr lang="en-US"/>
        </a:p>
      </dgm:t>
    </dgm:pt>
    <dgm:pt modelId="{9BDA1CE7-D07F-4DBE-8B6E-5073519CB25E}">
      <dgm:prSet phldrT="[Text]"/>
      <dgm:spPr/>
      <dgm:t>
        <a:bodyPr/>
        <a:lstStyle/>
        <a:p>
          <a:r>
            <a:rPr lang="en-US" dirty="0"/>
            <a:t>Questionnaires </a:t>
          </a:r>
        </a:p>
      </dgm:t>
    </dgm:pt>
    <dgm:pt modelId="{40317ED1-2076-43C8-A877-693990C20D7E}" type="parTrans" cxnId="{0D35B921-9CBB-483E-A8A7-5D835D5753EC}">
      <dgm:prSet/>
      <dgm:spPr/>
      <dgm:t>
        <a:bodyPr/>
        <a:lstStyle/>
        <a:p>
          <a:endParaRPr lang="en-US"/>
        </a:p>
      </dgm:t>
    </dgm:pt>
    <dgm:pt modelId="{15CCD5F8-563F-4467-84E0-DD5F9BCCE3B0}" type="sibTrans" cxnId="{0D35B921-9CBB-483E-A8A7-5D835D5753EC}">
      <dgm:prSet/>
      <dgm:spPr/>
      <dgm:t>
        <a:bodyPr/>
        <a:lstStyle/>
        <a:p>
          <a:endParaRPr lang="en-US"/>
        </a:p>
      </dgm:t>
    </dgm:pt>
    <dgm:pt modelId="{2B6F1D32-F858-47DE-9BEA-344B4D4B373A}">
      <dgm:prSet phldrT="[Text]"/>
      <dgm:spPr/>
      <dgm:t>
        <a:bodyPr/>
        <a:lstStyle/>
        <a:p>
          <a:r>
            <a:rPr lang="en-US" dirty="0"/>
            <a:t>Observations</a:t>
          </a:r>
        </a:p>
      </dgm:t>
    </dgm:pt>
    <dgm:pt modelId="{7EA688C8-50AF-43F6-8D65-F79642F41F89}" type="parTrans" cxnId="{26C3471F-0860-4338-89C9-392E25EFA065}">
      <dgm:prSet/>
      <dgm:spPr/>
      <dgm:t>
        <a:bodyPr/>
        <a:lstStyle/>
        <a:p>
          <a:endParaRPr lang="en-US"/>
        </a:p>
      </dgm:t>
    </dgm:pt>
    <dgm:pt modelId="{8AACFA24-6A35-42BA-9B48-49A1D2276D77}" type="sibTrans" cxnId="{26C3471F-0860-4338-89C9-392E25EFA065}">
      <dgm:prSet/>
      <dgm:spPr/>
      <dgm:t>
        <a:bodyPr/>
        <a:lstStyle/>
        <a:p>
          <a:endParaRPr lang="en-US"/>
        </a:p>
      </dgm:t>
    </dgm:pt>
    <dgm:pt modelId="{156169D4-7283-4B13-86FC-EE70BFF1BCA9}" type="pres">
      <dgm:prSet presAssocID="{C739A4CE-5D24-464C-B896-FB7BF47D4C6D}" presName="Name0" presStyleCnt="0">
        <dgm:presLayoutVars>
          <dgm:dir/>
          <dgm:animLvl val="lvl"/>
          <dgm:resizeHandles/>
        </dgm:presLayoutVars>
      </dgm:prSet>
      <dgm:spPr/>
    </dgm:pt>
    <dgm:pt modelId="{7BF19846-9530-4C40-85A7-A3620F935542}" type="pres">
      <dgm:prSet presAssocID="{D203759C-288C-4B5A-986A-E2793C3FB9CE}" presName="linNode" presStyleCnt="0"/>
      <dgm:spPr/>
    </dgm:pt>
    <dgm:pt modelId="{DE0B8EE5-6065-41F7-ADD9-F59AB10FC4E4}" type="pres">
      <dgm:prSet presAssocID="{D203759C-288C-4B5A-986A-E2793C3FB9CE}" presName="parentShp" presStyleLbl="node1" presStyleIdx="0" presStyleCnt="4" custScaleX="285313">
        <dgm:presLayoutVars>
          <dgm:bulletEnabled val="1"/>
        </dgm:presLayoutVars>
      </dgm:prSet>
      <dgm:spPr/>
    </dgm:pt>
    <dgm:pt modelId="{89859528-7C5A-4C71-BFAB-91D94A79D2F7}" type="pres">
      <dgm:prSet presAssocID="{D203759C-288C-4B5A-986A-E2793C3FB9CE}" presName="childShp" presStyleLbl="bgAccFollowNode1" presStyleIdx="0" presStyleCnt="4">
        <dgm:presLayoutVars>
          <dgm:bulletEnabled val="1"/>
        </dgm:presLayoutVars>
      </dgm:prSet>
      <dgm:spPr/>
    </dgm:pt>
    <dgm:pt modelId="{2E4E1311-BB7D-44C5-B699-D4F55BBA3231}" type="pres">
      <dgm:prSet presAssocID="{7D1F7609-3FF5-43A6-B76A-E06957EDF025}" presName="spacing" presStyleCnt="0"/>
      <dgm:spPr/>
    </dgm:pt>
    <dgm:pt modelId="{F16D660D-9D83-49C1-A5BB-74D4F65BA604}" type="pres">
      <dgm:prSet presAssocID="{5B27A8D8-4150-4423-B1EC-EB8323EE636D}" presName="linNode" presStyleCnt="0"/>
      <dgm:spPr/>
    </dgm:pt>
    <dgm:pt modelId="{231A535F-F389-4DF8-BAC5-A49E06450507}" type="pres">
      <dgm:prSet presAssocID="{5B27A8D8-4150-4423-B1EC-EB8323EE636D}" presName="parentShp" presStyleLbl="node1" presStyleIdx="1" presStyleCnt="4" custScaleX="285313">
        <dgm:presLayoutVars>
          <dgm:bulletEnabled val="1"/>
        </dgm:presLayoutVars>
      </dgm:prSet>
      <dgm:spPr/>
    </dgm:pt>
    <dgm:pt modelId="{336625EC-71BF-4751-B4B2-70EC4C546AE7}" type="pres">
      <dgm:prSet presAssocID="{5B27A8D8-4150-4423-B1EC-EB8323EE636D}" presName="childShp" presStyleLbl="bgAccFollowNode1" presStyleIdx="1" presStyleCnt="4">
        <dgm:presLayoutVars>
          <dgm:bulletEnabled val="1"/>
        </dgm:presLayoutVars>
      </dgm:prSet>
      <dgm:spPr/>
    </dgm:pt>
    <dgm:pt modelId="{042D2E2B-53A7-409F-B8AA-E3355E943206}" type="pres">
      <dgm:prSet presAssocID="{9EE7E45D-2E3F-4664-962F-A73872F530E8}" presName="spacing" presStyleCnt="0"/>
      <dgm:spPr/>
    </dgm:pt>
    <dgm:pt modelId="{9BD96B40-F7BA-4888-B653-A868ED715B89}" type="pres">
      <dgm:prSet presAssocID="{9BDA1CE7-D07F-4DBE-8B6E-5073519CB25E}" presName="linNode" presStyleCnt="0"/>
      <dgm:spPr/>
    </dgm:pt>
    <dgm:pt modelId="{73C9F85F-0759-43BA-BFA9-0F2E58FEF989}" type="pres">
      <dgm:prSet presAssocID="{9BDA1CE7-D07F-4DBE-8B6E-5073519CB25E}" presName="parentShp" presStyleLbl="node1" presStyleIdx="2" presStyleCnt="4" custScaleX="285313">
        <dgm:presLayoutVars>
          <dgm:bulletEnabled val="1"/>
        </dgm:presLayoutVars>
      </dgm:prSet>
      <dgm:spPr/>
    </dgm:pt>
    <dgm:pt modelId="{9E4B0B7B-8436-42E1-9A7D-FB91D95BF739}" type="pres">
      <dgm:prSet presAssocID="{9BDA1CE7-D07F-4DBE-8B6E-5073519CB25E}" presName="childShp" presStyleLbl="bgAccFollowNode1" presStyleIdx="2" presStyleCnt="4">
        <dgm:presLayoutVars>
          <dgm:bulletEnabled val="1"/>
        </dgm:presLayoutVars>
      </dgm:prSet>
      <dgm:spPr/>
    </dgm:pt>
    <dgm:pt modelId="{7BCC8CB3-0409-43FA-943A-E7BFD8DBC3F0}" type="pres">
      <dgm:prSet presAssocID="{15CCD5F8-563F-4467-84E0-DD5F9BCCE3B0}" presName="spacing" presStyleCnt="0"/>
      <dgm:spPr/>
    </dgm:pt>
    <dgm:pt modelId="{D118A1EC-201A-471E-B220-8F4AC61DCCF2}" type="pres">
      <dgm:prSet presAssocID="{2B6F1D32-F858-47DE-9BEA-344B4D4B373A}" presName="linNode" presStyleCnt="0"/>
      <dgm:spPr/>
    </dgm:pt>
    <dgm:pt modelId="{899C3A60-FA68-41C5-BDCF-CF6F59CE25A7}" type="pres">
      <dgm:prSet presAssocID="{2B6F1D32-F858-47DE-9BEA-344B4D4B373A}" presName="parentShp" presStyleLbl="node1" presStyleIdx="3" presStyleCnt="4" custScaleX="285313">
        <dgm:presLayoutVars>
          <dgm:bulletEnabled val="1"/>
        </dgm:presLayoutVars>
      </dgm:prSet>
      <dgm:spPr/>
    </dgm:pt>
    <dgm:pt modelId="{63ECD363-BB3C-4984-B4EF-581EF3F8F1DB}" type="pres">
      <dgm:prSet presAssocID="{2B6F1D32-F858-47DE-9BEA-344B4D4B373A}" presName="childShp" presStyleLbl="bgAccFollowNode1" presStyleIdx="3" presStyleCnt="4">
        <dgm:presLayoutVars>
          <dgm:bulletEnabled val="1"/>
        </dgm:presLayoutVars>
      </dgm:prSet>
      <dgm:spPr/>
    </dgm:pt>
  </dgm:ptLst>
  <dgm:cxnLst>
    <dgm:cxn modelId="{481FD9F5-CD82-40D9-9C18-CFAAA6335111}" type="presOf" srcId="{9BDA1CE7-D07F-4DBE-8B6E-5073519CB25E}" destId="{73C9F85F-0759-43BA-BFA9-0F2E58FEF989}" srcOrd="0" destOrd="0" presId="urn:microsoft.com/office/officeart/2005/8/layout/vList6"/>
    <dgm:cxn modelId="{30045CAE-3581-45DE-99E8-8F3E3C76B189}" type="presOf" srcId="{5B27A8D8-4150-4423-B1EC-EB8323EE636D}" destId="{231A535F-F389-4DF8-BAC5-A49E06450507}" srcOrd="0" destOrd="0" presId="urn:microsoft.com/office/officeart/2005/8/layout/vList6"/>
    <dgm:cxn modelId="{896E0149-5531-4D1A-9799-7C47C3B2DD1F}" type="presOf" srcId="{C739A4CE-5D24-464C-B896-FB7BF47D4C6D}" destId="{156169D4-7283-4B13-86FC-EE70BFF1BCA9}" srcOrd="0" destOrd="0" presId="urn:microsoft.com/office/officeart/2005/8/layout/vList6"/>
    <dgm:cxn modelId="{26C3471F-0860-4338-89C9-392E25EFA065}" srcId="{C739A4CE-5D24-464C-B896-FB7BF47D4C6D}" destId="{2B6F1D32-F858-47DE-9BEA-344B4D4B373A}" srcOrd="3" destOrd="0" parTransId="{7EA688C8-50AF-43F6-8D65-F79642F41F89}" sibTransId="{8AACFA24-6A35-42BA-9B48-49A1D2276D77}"/>
    <dgm:cxn modelId="{6E0EC19F-1FCB-43C4-A59A-A11AED802737}" type="presOf" srcId="{D203759C-288C-4B5A-986A-E2793C3FB9CE}" destId="{DE0B8EE5-6065-41F7-ADD9-F59AB10FC4E4}" srcOrd="0" destOrd="0" presId="urn:microsoft.com/office/officeart/2005/8/layout/vList6"/>
    <dgm:cxn modelId="{0D35B921-9CBB-483E-A8A7-5D835D5753EC}" srcId="{C739A4CE-5D24-464C-B896-FB7BF47D4C6D}" destId="{9BDA1CE7-D07F-4DBE-8B6E-5073519CB25E}" srcOrd="2" destOrd="0" parTransId="{40317ED1-2076-43C8-A877-693990C20D7E}" sibTransId="{15CCD5F8-563F-4467-84E0-DD5F9BCCE3B0}"/>
    <dgm:cxn modelId="{6700E295-A1C4-4667-BA48-A9D1CE61EC70}" srcId="{C739A4CE-5D24-464C-B896-FB7BF47D4C6D}" destId="{5B27A8D8-4150-4423-B1EC-EB8323EE636D}" srcOrd="1" destOrd="0" parTransId="{586373B1-CDBD-4B36-B10C-F28F3CB6A8A0}" sibTransId="{9EE7E45D-2E3F-4664-962F-A73872F530E8}"/>
    <dgm:cxn modelId="{52F75B90-20B4-4CA7-A2DD-A78023953DDE}" type="presOf" srcId="{2B6F1D32-F858-47DE-9BEA-344B4D4B373A}" destId="{899C3A60-FA68-41C5-BDCF-CF6F59CE25A7}" srcOrd="0" destOrd="0" presId="urn:microsoft.com/office/officeart/2005/8/layout/vList6"/>
    <dgm:cxn modelId="{714EA715-DEC6-418A-8448-1D28CE8FD405}" srcId="{C739A4CE-5D24-464C-B896-FB7BF47D4C6D}" destId="{D203759C-288C-4B5A-986A-E2793C3FB9CE}" srcOrd="0" destOrd="0" parTransId="{B53E1786-F871-4178-9C2F-76E4780FD16D}" sibTransId="{7D1F7609-3FF5-43A6-B76A-E06957EDF025}"/>
    <dgm:cxn modelId="{1430A446-A766-4E9B-8071-1C1CFC7BB1D1}" type="presParOf" srcId="{156169D4-7283-4B13-86FC-EE70BFF1BCA9}" destId="{7BF19846-9530-4C40-85A7-A3620F935542}" srcOrd="0" destOrd="0" presId="urn:microsoft.com/office/officeart/2005/8/layout/vList6"/>
    <dgm:cxn modelId="{DE05A2CE-0088-42FD-B76B-19450FE2B793}" type="presParOf" srcId="{7BF19846-9530-4C40-85A7-A3620F935542}" destId="{DE0B8EE5-6065-41F7-ADD9-F59AB10FC4E4}" srcOrd="0" destOrd="0" presId="urn:microsoft.com/office/officeart/2005/8/layout/vList6"/>
    <dgm:cxn modelId="{6CCF7829-61B0-4B1C-B5CA-F978CD24137F}" type="presParOf" srcId="{7BF19846-9530-4C40-85A7-A3620F935542}" destId="{89859528-7C5A-4C71-BFAB-91D94A79D2F7}" srcOrd="1" destOrd="0" presId="urn:microsoft.com/office/officeart/2005/8/layout/vList6"/>
    <dgm:cxn modelId="{9DC0F4BD-9BCB-4C81-B45E-73C4AC385A9D}" type="presParOf" srcId="{156169D4-7283-4B13-86FC-EE70BFF1BCA9}" destId="{2E4E1311-BB7D-44C5-B699-D4F55BBA3231}" srcOrd="1" destOrd="0" presId="urn:microsoft.com/office/officeart/2005/8/layout/vList6"/>
    <dgm:cxn modelId="{5516E9F9-B6A4-4B95-999D-C65BF625C2F3}" type="presParOf" srcId="{156169D4-7283-4B13-86FC-EE70BFF1BCA9}" destId="{F16D660D-9D83-49C1-A5BB-74D4F65BA604}" srcOrd="2" destOrd="0" presId="urn:microsoft.com/office/officeart/2005/8/layout/vList6"/>
    <dgm:cxn modelId="{DF97A4E5-3C47-4F28-939C-11366D1C83DB}" type="presParOf" srcId="{F16D660D-9D83-49C1-A5BB-74D4F65BA604}" destId="{231A535F-F389-4DF8-BAC5-A49E06450507}" srcOrd="0" destOrd="0" presId="urn:microsoft.com/office/officeart/2005/8/layout/vList6"/>
    <dgm:cxn modelId="{DC03641D-A0F9-41A6-80EC-ABDA8A08F564}" type="presParOf" srcId="{F16D660D-9D83-49C1-A5BB-74D4F65BA604}" destId="{336625EC-71BF-4751-B4B2-70EC4C546AE7}" srcOrd="1" destOrd="0" presId="urn:microsoft.com/office/officeart/2005/8/layout/vList6"/>
    <dgm:cxn modelId="{F13C6575-8066-4DA0-AEDD-CFEBD9381231}" type="presParOf" srcId="{156169D4-7283-4B13-86FC-EE70BFF1BCA9}" destId="{042D2E2B-53A7-409F-B8AA-E3355E943206}" srcOrd="3" destOrd="0" presId="urn:microsoft.com/office/officeart/2005/8/layout/vList6"/>
    <dgm:cxn modelId="{C58AD266-9CA7-4AFA-A08C-6BF265D752D5}" type="presParOf" srcId="{156169D4-7283-4B13-86FC-EE70BFF1BCA9}" destId="{9BD96B40-F7BA-4888-B653-A868ED715B89}" srcOrd="4" destOrd="0" presId="urn:microsoft.com/office/officeart/2005/8/layout/vList6"/>
    <dgm:cxn modelId="{69139C73-85BE-4740-B54F-AFCBCBC749EE}" type="presParOf" srcId="{9BD96B40-F7BA-4888-B653-A868ED715B89}" destId="{73C9F85F-0759-43BA-BFA9-0F2E58FEF989}" srcOrd="0" destOrd="0" presId="urn:microsoft.com/office/officeart/2005/8/layout/vList6"/>
    <dgm:cxn modelId="{946A026C-FDBF-4B61-8CDB-AA4BF222A27C}" type="presParOf" srcId="{9BD96B40-F7BA-4888-B653-A868ED715B89}" destId="{9E4B0B7B-8436-42E1-9A7D-FB91D95BF739}" srcOrd="1" destOrd="0" presId="urn:microsoft.com/office/officeart/2005/8/layout/vList6"/>
    <dgm:cxn modelId="{C58923EC-FDF4-484B-8102-F1E06F287E21}" type="presParOf" srcId="{156169D4-7283-4B13-86FC-EE70BFF1BCA9}" destId="{7BCC8CB3-0409-43FA-943A-E7BFD8DBC3F0}" srcOrd="5" destOrd="0" presId="urn:microsoft.com/office/officeart/2005/8/layout/vList6"/>
    <dgm:cxn modelId="{21421EBF-DC8C-4917-B3E2-288020CC3349}" type="presParOf" srcId="{156169D4-7283-4B13-86FC-EE70BFF1BCA9}" destId="{D118A1EC-201A-471E-B220-8F4AC61DCCF2}" srcOrd="6" destOrd="0" presId="urn:microsoft.com/office/officeart/2005/8/layout/vList6"/>
    <dgm:cxn modelId="{7D83410E-A29E-45E3-AF90-E754C8A51980}" type="presParOf" srcId="{D118A1EC-201A-471E-B220-8F4AC61DCCF2}" destId="{899C3A60-FA68-41C5-BDCF-CF6F59CE25A7}" srcOrd="0" destOrd="0" presId="urn:microsoft.com/office/officeart/2005/8/layout/vList6"/>
    <dgm:cxn modelId="{3B090DFF-084D-424B-AA2F-4AB510F95375}" type="presParOf" srcId="{D118A1EC-201A-471E-B220-8F4AC61DCCF2}" destId="{63ECD363-BB3C-4984-B4EF-581EF3F8F1D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07D403-9051-418F-AD00-4E32173A21B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9DAE5C6-DC58-49A7-8A7D-F119FA7B62E4}">
      <dgm:prSet phldrT="[Text]"/>
      <dgm:spPr/>
      <dgm:t>
        <a:bodyPr/>
        <a:lstStyle/>
        <a:p>
          <a:r>
            <a:rPr lang="en-US" dirty="0"/>
            <a:t>Julia was surrounded by mounds of papers</a:t>
          </a:r>
        </a:p>
      </dgm:t>
    </dgm:pt>
    <dgm:pt modelId="{60E2F3F0-7670-482E-843F-668FA9663938}" type="parTrans" cxnId="{6F246801-80BF-4098-813F-CB8245E05DDE}">
      <dgm:prSet/>
      <dgm:spPr/>
      <dgm:t>
        <a:bodyPr/>
        <a:lstStyle/>
        <a:p>
          <a:endParaRPr lang="en-US"/>
        </a:p>
      </dgm:t>
    </dgm:pt>
    <dgm:pt modelId="{1259DD9D-02C9-4890-B293-A7E380CA5456}" type="sibTrans" cxnId="{6F246801-80BF-4098-813F-CB8245E05DDE}">
      <dgm:prSet/>
      <dgm:spPr/>
      <dgm:t>
        <a:bodyPr/>
        <a:lstStyle/>
        <a:p>
          <a:endParaRPr lang="en-US"/>
        </a:p>
      </dgm:t>
    </dgm:pt>
    <dgm:pt modelId="{EF92AD9A-BA78-49E0-AD28-171FD098699E}">
      <dgm:prSet phldrT="[Text]"/>
      <dgm:spPr/>
      <dgm:t>
        <a:bodyPr/>
        <a:lstStyle/>
        <a:p>
          <a:r>
            <a:rPr lang="en-US" dirty="0"/>
            <a:t>She couldn’t figure out how to organize for the next meeting</a:t>
          </a:r>
        </a:p>
      </dgm:t>
    </dgm:pt>
    <dgm:pt modelId="{2881705B-A6AA-49F2-A6E6-51C630ECB0A2}" type="parTrans" cxnId="{55F9609E-4AC0-49AE-8990-F528CE6B1019}">
      <dgm:prSet/>
      <dgm:spPr/>
      <dgm:t>
        <a:bodyPr/>
        <a:lstStyle/>
        <a:p>
          <a:endParaRPr lang="en-US"/>
        </a:p>
      </dgm:t>
    </dgm:pt>
    <dgm:pt modelId="{FDEACD29-283F-418B-B767-4D96C18B71CC}" type="sibTrans" cxnId="{55F9609E-4AC0-49AE-8990-F528CE6B1019}">
      <dgm:prSet/>
      <dgm:spPr/>
      <dgm:t>
        <a:bodyPr/>
        <a:lstStyle/>
        <a:p>
          <a:endParaRPr lang="en-US"/>
        </a:p>
      </dgm:t>
    </dgm:pt>
    <dgm:pt modelId="{8598E186-4FBD-4D61-BCED-F70B3F3A6824}">
      <dgm:prSet phldrT="[Text]"/>
      <dgm:spPr/>
      <dgm:t>
        <a:bodyPr/>
        <a:lstStyle/>
        <a:p>
          <a:r>
            <a:rPr lang="en-US" dirty="0"/>
            <a:t>Leonard suggested they identifying Key Questions </a:t>
          </a:r>
        </a:p>
      </dgm:t>
    </dgm:pt>
    <dgm:pt modelId="{2E43EAF9-AD33-430F-A6C4-C51754F9873A}" type="parTrans" cxnId="{0557A657-ABCB-4E22-9945-C08E00D017DA}">
      <dgm:prSet/>
      <dgm:spPr/>
      <dgm:t>
        <a:bodyPr/>
        <a:lstStyle/>
        <a:p>
          <a:endParaRPr lang="en-US"/>
        </a:p>
      </dgm:t>
    </dgm:pt>
    <dgm:pt modelId="{4CAA36BB-A8A4-4F77-A87B-85FC58EBDB03}" type="sibTrans" cxnId="{0557A657-ABCB-4E22-9945-C08E00D017DA}">
      <dgm:prSet/>
      <dgm:spPr/>
      <dgm:t>
        <a:bodyPr/>
        <a:lstStyle/>
        <a:p>
          <a:endParaRPr lang="en-US"/>
        </a:p>
      </dgm:t>
    </dgm:pt>
    <dgm:pt modelId="{C693D43D-1BB3-4DED-A32E-928C99F9D8D9}">
      <dgm:prSet phldrT="[Text]"/>
      <dgm:spPr/>
      <dgm:t>
        <a:bodyPr/>
        <a:lstStyle/>
        <a:p>
          <a:r>
            <a:rPr lang="en-US" dirty="0"/>
            <a:t>Julia and Leonard brainstormed the answers </a:t>
          </a:r>
        </a:p>
      </dgm:t>
    </dgm:pt>
    <dgm:pt modelId="{1DDCB1E5-BCA8-4583-9F28-AB576B84E61E}" type="parTrans" cxnId="{8D3EB6C7-8284-4B3D-86AD-29F943096A88}">
      <dgm:prSet/>
      <dgm:spPr/>
      <dgm:t>
        <a:bodyPr/>
        <a:lstStyle/>
        <a:p>
          <a:endParaRPr lang="en-US"/>
        </a:p>
      </dgm:t>
    </dgm:pt>
    <dgm:pt modelId="{EA9C729A-4DDB-48E6-A0FD-58C5B3D9B00B}" type="sibTrans" cxnId="{8D3EB6C7-8284-4B3D-86AD-29F943096A88}">
      <dgm:prSet/>
      <dgm:spPr/>
      <dgm:t>
        <a:bodyPr/>
        <a:lstStyle/>
        <a:p>
          <a:endParaRPr lang="en-US"/>
        </a:p>
      </dgm:t>
    </dgm:pt>
    <dgm:pt modelId="{508D6526-D6CF-486C-87C4-37B466B74F66}" type="pres">
      <dgm:prSet presAssocID="{5107D403-9051-418F-AD00-4E32173A21BD}" presName="layout" presStyleCnt="0">
        <dgm:presLayoutVars>
          <dgm:chMax/>
          <dgm:chPref/>
          <dgm:dir/>
          <dgm:animOne val="branch"/>
          <dgm:animLvl val="lvl"/>
          <dgm:resizeHandles/>
        </dgm:presLayoutVars>
      </dgm:prSet>
      <dgm:spPr/>
    </dgm:pt>
    <dgm:pt modelId="{838B67FE-88A9-45CE-95DA-DB82B1D9D1A5}" type="pres">
      <dgm:prSet presAssocID="{69DAE5C6-DC58-49A7-8A7D-F119FA7B62E4}" presName="root" presStyleCnt="0">
        <dgm:presLayoutVars>
          <dgm:chMax/>
          <dgm:chPref val="4"/>
        </dgm:presLayoutVars>
      </dgm:prSet>
      <dgm:spPr/>
    </dgm:pt>
    <dgm:pt modelId="{DAA6D5CE-421F-4255-93D2-EE208B0D3BEB}" type="pres">
      <dgm:prSet presAssocID="{69DAE5C6-DC58-49A7-8A7D-F119FA7B62E4}" presName="rootComposite" presStyleCnt="0">
        <dgm:presLayoutVars/>
      </dgm:prSet>
      <dgm:spPr/>
    </dgm:pt>
    <dgm:pt modelId="{A7400A65-811F-4EDC-9DE1-4CC6D977BA44}" type="pres">
      <dgm:prSet presAssocID="{69DAE5C6-DC58-49A7-8A7D-F119FA7B62E4}" presName="rootText" presStyleLbl="node0" presStyleIdx="0" presStyleCnt="1">
        <dgm:presLayoutVars>
          <dgm:chMax/>
          <dgm:chPref val="4"/>
        </dgm:presLayoutVars>
      </dgm:prSet>
      <dgm:spPr/>
    </dgm:pt>
    <dgm:pt modelId="{9431E418-0D11-4877-BE54-7D68065FC6CB}" type="pres">
      <dgm:prSet presAssocID="{69DAE5C6-DC58-49A7-8A7D-F119FA7B62E4}" presName="childShape" presStyleCnt="0">
        <dgm:presLayoutVars>
          <dgm:chMax val="0"/>
          <dgm:chPref val="0"/>
        </dgm:presLayoutVars>
      </dgm:prSet>
      <dgm:spPr/>
    </dgm:pt>
    <dgm:pt modelId="{6363B39B-B635-4554-AE68-0E8CABEC4219}" type="pres">
      <dgm:prSet presAssocID="{EF92AD9A-BA78-49E0-AD28-171FD098699E}" presName="childComposite" presStyleCnt="0">
        <dgm:presLayoutVars>
          <dgm:chMax val="0"/>
          <dgm:chPref val="0"/>
        </dgm:presLayoutVars>
      </dgm:prSet>
      <dgm:spPr/>
    </dgm:pt>
    <dgm:pt modelId="{BC9DA48F-709A-41CD-AAE7-62C9E52CA70D}" type="pres">
      <dgm:prSet presAssocID="{EF92AD9A-BA78-49E0-AD28-171FD098699E}" presName="Image" presStyleLbl="node1" presStyleIdx="0" presStyleCnt="3"/>
      <dgm:spPr>
        <a:solidFill>
          <a:schemeClr val="accent2">
            <a:hueOff val="0"/>
            <a:satOff val="0"/>
            <a:lumOff val="0"/>
          </a:schemeClr>
        </a:solidFill>
      </dgm:spPr>
    </dgm:pt>
    <dgm:pt modelId="{8C285E95-4737-4ABD-942C-8C4ABD3DDF7E}" type="pres">
      <dgm:prSet presAssocID="{EF92AD9A-BA78-49E0-AD28-171FD098699E}" presName="childText" presStyleLbl="lnNode1" presStyleIdx="0" presStyleCnt="3">
        <dgm:presLayoutVars>
          <dgm:chMax val="0"/>
          <dgm:chPref val="0"/>
          <dgm:bulletEnabled val="1"/>
        </dgm:presLayoutVars>
      </dgm:prSet>
      <dgm:spPr/>
    </dgm:pt>
    <dgm:pt modelId="{4C1CE19B-4D58-45BD-ACE8-C1D466659C04}" type="pres">
      <dgm:prSet presAssocID="{8598E186-4FBD-4D61-BCED-F70B3F3A6824}" presName="childComposite" presStyleCnt="0">
        <dgm:presLayoutVars>
          <dgm:chMax val="0"/>
          <dgm:chPref val="0"/>
        </dgm:presLayoutVars>
      </dgm:prSet>
      <dgm:spPr/>
    </dgm:pt>
    <dgm:pt modelId="{ADAA7558-0E31-4610-AB74-95E76888CCE1}" type="pres">
      <dgm:prSet presAssocID="{8598E186-4FBD-4D61-BCED-F70B3F3A6824}" presName="Image" presStyleLbl="node1" presStyleIdx="1" presStyleCnt="3"/>
      <dgm:spPr>
        <a:solidFill>
          <a:schemeClr val="accent2">
            <a:hueOff val="2340759"/>
            <a:satOff val="-2919"/>
            <a:lumOff val="686"/>
          </a:schemeClr>
        </a:solidFill>
      </dgm:spPr>
    </dgm:pt>
    <dgm:pt modelId="{02272B0F-5AD8-4B18-B224-1480C05EF064}" type="pres">
      <dgm:prSet presAssocID="{8598E186-4FBD-4D61-BCED-F70B3F3A6824}" presName="childText" presStyleLbl="lnNode1" presStyleIdx="1" presStyleCnt="3">
        <dgm:presLayoutVars>
          <dgm:chMax val="0"/>
          <dgm:chPref val="0"/>
          <dgm:bulletEnabled val="1"/>
        </dgm:presLayoutVars>
      </dgm:prSet>
      <dgm:spPr/>
    </dgm:pt>
    <dgm:pt modelId="{25FFD1F6-B1AA-4174-B7A7-331B1D8BC1CA}" type="pres">
      <dgm:prSet presAssocID="{C693D43D-1BB3-4DED-A32E-928C99F9D8D9}" presName="childComposite" presStyleCnt="0">
        <dgm:presLayoutVars>
          <dgm:chMax val="0"/>
          <dgm:chPref val="0"/>
        </dgm:presLayoutVars>
      </dgm:prSet>
      <dgm:spPr/>
    </dgm:pt>
    <dgm:pt modelId="{9860F318-DCF7-4DA6-BB5F-F4D91CF6D1A9}" type="pres">
      <dgm:prSet presAssocID="{C693D43D-1BB3-4DED-A32E-928C99F9D8D9}" presName="Image" presStyleLbl="node1" presStyleIdx="2" presStyleCnt="3"/>
      <dgm:spPr>
        <a:solidFill>
          <a:schemeClr val="accent2">
            <a:hueOff val="4681519"/>
            <a:satOff val="-5839"/>
            <a:lumOff val="1373"/>
          </a:schemeClr>
        </a:solidFill>
      </dgm:spPr>
    </dgm:pt>
    <dgm:pt modelId="{3AC36517-C2AE-4B47-93A8-42A323D6E4F8}" type="pres">
      <dgm:prSet presAssocID="{C693D43D-1BB3-4DED-A32E-928C99F9D8D9}" presName="childText" presStyleLbl="lnNode1" presStyleIdx="2" presStyleCnt="3">
        <dgm:presLayoutVars>
          <dgm:chMax val="0"/>
          <dgm:chPref val="0"/>
          <dgm:bulletEnabled val="1"/>
        </dgm:presLayoutVars>
      </dgm:prSet>
      <dgm:spPr/>
    </dgm:pt>
  </dgm:ptLst>
  <dgm:cxnLst>
    <dgm:cxn modelId="{BEF31D12-EC99-4765-B2B3-20E97AD4CD95}" type="presOf" srcId="{5107D403-9051-418F-AD00-4E32173A21BD}" destId="{508D6526-D6CF-486C-87C4-37B466B74F66}" srcOrd="0" destOrd="0" presId="urn:microsoft.com/office/officeart/2008/layout/PictureAccentList"/>
    <dgm:cxn modelId="{0557A657-ABCB-4E22-9945-C08E00D017DA}" srcId="{69DAE5C6-DC58-49A7-8A7D-F119FA7B62E4}" destId="{8598E186-4FBD-4D61-BCED-F70B3F3A6824}" srcOrd="1" destOrd="0" parTransId="{2E43EAF9-AD33-430F-A6C4-C51754F9873A}" sibTransId="{4CAA36BB-A8A4-4F77-A87B-85FC58EBDB03}"/>
    <dgm:cxn modelId="{55F9609E-4AC0-49AE-8990-F528CE6B1019}" srcId="{69DAE5C6-DC58-49A7-8A7D-F119FA7B62E4}" destId="{EF92AD9A-BA78-49E0-AD28-171FD098699E}" srcOrd="0" destOrd="0" parTransId="{2881705B-A6AA-49F2-A6E6-51C630ECB0A2}" sibTransId="{FDEACD29-283F-418B-B767-4D96C18B71CC}"/>
    <dgm:cxn modelId="{F06F4633-4532-43C7-BAE7-2CB28F946DAF}" type="presOf" srcId="{69DAE5C6-DC58-49A7-8A7D-F119FA7B62E4}" destId="{A7400A65-811F-4EDC-9DE1-4CC6D977BA44}" srcOrd="0" destOrd="0" presId="urn:microsoft.com/office/officeart/2008/layout/PictureAccentList"/>
    <dgm:cxn modelId="{3255BC23-6F24-4B74-ADEA-4E0FD9F5A2EE}" type="presOf" srcId="{C693D43D-1BB3-4DED-A32E-928C99F9D8D9}" destId="{3AC36517-C2AE-4B47-93A8-42A323D6E4F8}" srcOrd="0" destOrd="0" presId="urn:microsoft.com/office/officeart/2008/layout/PictureAccentList"/>
    <dgm:cxn modelId="{8D3EB6C7-8284-4B3D-86AD-29F943096A88}" srcId="{69DAE5C6-DC58-49A7-8A7D-F119FA7B62E4}" destId="{C693D43D-1BB3-4DED-A32E-928C99F9D8D9}" srcOrd="2" destOrd="0" parTransId="{1DDCB1E5-BCA8-4583-9F28-AB576B84E61E}" sibTransId="{EA9C729A-4DDB-48E6-A0FD-58C5B3D9B00B}"/>
    <dgm:cxn modelId="{0F9FBB3E-C3BA-48AC-9078-D995F11FA4C7}" type="presOf" srcId="{8598E186-4FBD-4D61-BCED-F70B3F3A6824}" destId="{02272B0F-5AD8-4B18-B224-1480C05EF064}" srcOrd="0" destOrd="0" presId="urn:microsoft.com/office/officeart/2008/layout/PictureAccentList"/>
    <dgm:cxn modelId="{E5173370-1269-4A0A-B0DC-2D6763F59E61}" type="presOf" srcId="{EF92AD9A-BA78-49E0-AD28-171FD098699E}" destId="{8C285E95-4737-4ABD-942C-8C4ABD3DDF7E}" srcOrd="0" destOrd="0" presId="urn:microsoft.com/office/officeart/2008/layout/PictureAccentList"/>
    <dgm:cxn modelId="{6F246801-80BF-4098-813F-CB8245E05DDE}" srcId="{5107D403-9051-418F-AD00-4E32173A21BD}" destId="{69DAE5C6-DC58-49A7-8A7D-F119FA7B62E4}" srcOrd="0" destOrd="0" parTransId="{60E2F3F0-7670-482E-843F-668FA9663938}" sibTransId="{1259DD9D-02C9-4890-B293-A7E380CA5456}"/>
    <dgm:cxn modelId="{7D7F3656-6FF0-49B5-89B4-06B915296FD8}" type="presParOf" srcId="{508D6526-D6CF-486C-87C4-37B466B74F66}" destId="{838B67FE-88A9-45CE-95DA-DB82B1D9D1A5}" srcOrd="0" destOrd="0" presId="urn:microsoft.com/office/officeart/2008/layout/PictureAccentList"/>
    <dgm:cxn modelId="{AAE3452B-1313-4602-9438-8568881D3D55}" type="presParOf" srcId="{838B67FE-88A9-45CE-95DA-DB82B1D9D1A5}" destId="{DAA6D5CE-421F-4255-93D2-EE208B0D3BEB}" srcOrd="0" destOrd="0" presId="urn:microsoft.com/office/officeart/2008/layout/PictureAccentList"/>
    <dgm:cxn modelId="{F38D8780-8BF2-4E56-842B-40E530A94BC8}" type="presParOf" srcId="{DAA6D5CE-421F-4255-93D2-EE208B0D3BEB}" destId="{A7400A65-811F-4EDC-9DE1-4CC6D977BA44}" srcOrd="0" destOrd="0" presId="urn:microsoft.com/office/officeart/2008/layout/PictureAccentList"/>
    <dgm:cxn modelId="{19DDCB45-DECB-44A1-B838-9A0AEA2D58BC}" type="presParOf" srcId="{838B67FE-88A9-45CE-95DA-DB82B1D9D1A5}" destId="{9431E418-0D11-4877-BE54-7D68065FC6CB}" srcOrd="1" destOrd="0" presId="urn:microsoft.com/office/officeart/2008/layout/PictureAccentList"/>
    <dgm:cxn modelId="{EFB320A3-0D5C-4E60-9057-931C1222509E}" type="presParOf" srcId="{9431E418-0D11-4877-BE54-7D68065FC6CB}" destId="{6363B39B-B635-4554-AE68-0E8CABEC4219}" srcOrd="0" destOrd="0" presId="urn:microsoft.com/office/officeart/2008/layout/PictureAccentList"/>
    <dgm:cxn modelId="{4DD77649-E944-4FE1-A123-85121D7830FC}" type="presParOf" srcId="{6363B39B-B635-4554-AE68-0E8CABEC4219}" destId="{BC9DA48F-709A-41CD-AAE7-62C9E52CA70D}" srcOrd="0" destOrd="0" presId="urn:microsoft.com/office/officeart/2008/layout/PictureAccentList"/>
    <dgm:cxn modelId="{A3128A8B-2F41-4EA0-9D97-7D9D50EBF97D}" type="presParOf" srcId="{6363B39B-B635-4554-AE68-0E8CABEC4219}" destId="{8C285E95-4737-4ABD-942C-8C4ABD3DDF7E}" srcOrd="1" destOrd="0" presId="urn:microsoft.com/office/officeart/2008/layout/PictureAccentList"/>
    <dgm:cxn modelId="{B353E008-665E-4943-B9A5-449AC36CDD07}" type="presParOf" srcId="{9431E418-0D11-4877-BE54-7D68065FC6CB}" destId="{4C1CE19B-4D58-45BD-ACE8-C1D466659C04}" srcOrd="1" destOrd="0" presId="urn:microsoft.com/office/officeart/2008/layout/PictureAccentList"/>
    <dgm:cxn modelId="{799B7CA6-FB2C-4193-87E6-26C2DA7E9079}" type="presParOf" srcId="{4C1CE19B-4D58-45BD-ACE8-C1D466659C04}" destId="{ADAA7558-0E31-4610-AB74-95E76888CCE1}" srcOrd="0" destOrd="0" presId="urn:microsoft.com/office/officeart/2008/layout/PictureAccentList"/>
    <dgm:cxn modelId="{27305246-564F-4196-BDB5-84EDBE18257F}" type="presParOf" srcId="{4C1CE19B-4D58-45BD-ACE8-C1D466659C04}" destId="{02272B0F-5AD8-4B18-B224-1480C05EF064}" srcOrd="1" destOrd="0" presId="urn:microsoft.com/office/officeart/2008/layout/PictureAccentList"/>
    <dgm:cxn modelId="{0A2B0B77-C715-4D9B-B2DB-A588B39AE64B}" type="presParOf" srcId="{9431E418-0D11-4877-BE54-7D68065FC6CB}" destId="{25FFD1F6-B1AA-4174-B7A7-331B1D8BC1CA}" srcOrd="2" destOrd="0" presId="urn:microsoft.com/office/officeart/2008/layout/PictureAccentList"/>
    <dgm:cxn modelId="{5A29C285-5B27-4017-B4C2-9CD1DD878571}" type="presParOf" srcId="{25FFD1F6-B1AA-4174-B7A7-331B1D8BC1CA}" destId="{9860F318-DCF7-4DA6-BB5F-F4D91CF6D1A9}" srcOrd="0" destOrd="0" presId="urn:microsoft.com/office/officeart/2008/layout/PictureAccentList"/>
    <dgm:cxn modelId="{8EBED907-8789-43BF-B705-3D63C5759C6A}" type="presParOf" srcId="{25FFD1F6-B1AA-4174-B7A7-331B1D8BC1CA}" destId="{3AC36517-C2AE-4B47-93A8-42A323D6E4F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2CD60-8D77-481C-948D-F35434D07125}">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Understand problems</a:t>
          </a:r>
        </a:p>
      </dsp:txBody>
      <dsp:txXfrm rot="5400000">
        <a:off x="1985" y="905192"/>
        <a:ext cx="1946895" cy="2715577"/>
      </dsp:txXfrm>
    </dsp:sp>
    <dsp:sp modelId="{7CB3F837-FD12-40B7-A267-8C18F5F6E6BF}">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Key questions to ask</a:t>
          </a:r>
        </a:p>
      </dsp:txBody>
      <dsp:txXfrm rot="5400000">
        <a:off x="2094896" y="905192"/>
        <a:ext cx="1946895" cy="2715577"/>
      </dsp:txXfrm>
    </dsp:sp>
    <dsp:sp modelId="{9CDA91F8-F3AE-4E2C-BC49-8F0C7A2C65DB}">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Evaluate potential solutions</a:t>
          </a:r>
        </a:p>
      </dsp:txBody>
      <dsp:txXfrm rot="5400000">
        <a:off x="4187808" y="905192"/>
        <a:ext cx="1946895" cy="2715577"/>
      </dsp:txXfrm>
    </dsp:sp>
    <dsp:sp modelId="{72F07096-F990-4268-9227-B55B7C1C276E}">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Identify the tasks and resources</a:t>
          </a:r>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F03B3-1EE7-4F9E-BF78-F83AEDFE7C92}">
      <dsp:nvSpPr>
        <dsp:cNvPr id="0" name=""/>
        <dsp:cNvSpPr/>
      </dsp:nvSpPr>
      <dsp:spPr>
        <a:xfrm>
          <a:off x="0" y="431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BFC6-8CEC-4009-A6D1-2E508DC28DD7}">
      <dsp:nvSpPr>
        <dsp:cNvPr id="0" name=""/>
        <dsp:cNvSpPr/>
      </dsp:nvSpPr>
      <dsp:spPr>
        <a:xfrm>
          <a:off x="411480" y="62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Where the problem originated</a:t>
          </a:r>
        </a:p>
      </dsp:txBody>
      <dsp:txXfrm>
        <a:off x="447506" y="98507"/>
        <a:ext cx="5688668" cy="665948"/>
      </dsp:txXfrm>
    </dsp:sp>
    <dsp:sp modelId="{C9191F42-9A21-410B-939E-8F7915F77ACE}">
      <dsp:nvSpPr>
        <dsp:cNvPr id="0" name=""/>
        <dsp:cNvSpPr/>
      </dsp:nvSpPr>
      <dsp:spPr>
        <a:xfrm>
          <a:off x="0" y="1565481"/>
          <a:ext cx="8229600" cy="630000"/>
        </a:xfrm>
        <a:prstGeom prst="rect">
          <a:avLst/>
        </a:prstGeom>
        <a:no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3A6EDEC7-AA29-4C16-BAF6-77CCAC17A241}">
      <dsp:nvSpPr>
        <dsp:cNvPr id="0" name=""/>
        <dsp:cNvSpPr/>
      </dsp:nvSpPr>
      <dsp:spPr>
        <a:xfrm>
          <a:off x="411480" y="1196481"/>
          <a:ext cx="5760720" cy="7380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Present state and the desired state</a:t>
          </a:r>
        </a:p>
      </dsp:txBody>
      <dsp:txXfrm>
        <a:off x="447506" y="1232507"/>
        <a:ext cx="5688668" cy="665948"/>
      </dsp:txXfrm>
    </dsp:sp>
    <dsp:sp modelId="{0ADD7217-3F79-4019-AAFE-5001EF6AB514}">
      <dsp:nvSpPr>
        <dsp:cNvPr id="0" name=""/>
        <dsp:cNvSpPr/>
      </dsp:nvSpPr>
      <dsp:spPr>
        <a:xfrm>
          <a:off x="0" y="2699481"/>
          <a:ext cx="8229600" cy="630000"/>
        </a:xfrm>
        <a:prstGeom prst="rect">
          <a:avLst/>
        </a:prstGeom>
        <a:no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7C16AF72-85D8-45D3-A43F-BD228FB1C4E5}">
      <dsp:nvSpPr>
        <dsp:cNvPr id="0" name=""/>
        <dsp:cNvSpPr/>
      </dsp:nvSpPr>
      <dsp:spPr>
        <a:xfrm>
          <a:off x="411480" y="2330481"/>
          <a:ext cx="5760720" cy="7380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Stating and restating the problem</a:t>
          </a:r>
        </a:p>
      </dsp:txBody>
      <dsp:txXfrm>
        <a:off x="447506" y="2366507"/>
        <a:ext cx="5688668" cy="665948"/>
      </dsp:txXfrm>
    </dsp:sp>
    <dsp:sp modelId="{F5A8CF69-2F2A-4852-A73D-791D214F4EEB}">
      <dsp:nvSpPr>
        <dsp:cNvPr id="0" name=""/>
        <dsp:cNvSpPr/>
      </dsp:nvSpPr>
      <dsp:spPr>
        <a:xfrm>
          <a:off x="0" y="3833481"/>
          <a:ext cx="8229600" cy="6300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29E6CF41-8BD1-4AC6-8C2B-E2B6BFE54EF1}">
      <dsp:nvSpPr>
        <dsp:cNvPr id="0" name=""/>
        <dsp:cNvSpPr/>
      </dsp:nvSpPr>
      <dsp:spPr>
        <a:xfrm>
          <a:off x="411480" y="3464481"/>
          <a:ext cx="5760720" cy="7380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Analyzing the problem</a:t>
          </a:r>
        </a:p>
      </dsp:txBody>
      <dsp:txXfrm>
        <a:off x="447506" y="3500507"/>
        <a:ext cx="5688668" cy="6659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E0D0C-02D2-4910-B292-5DF4065C7920}">
      <dsp:nvSpPr>
        <dsp:cNvPr id="0" name=""/>
        <dsp:cNvSpPr/>
      </dsp:nvSpPr>
      <dsp:spPr>
        <a:xfrm>
          <a:off x="0" y="171381"/>
          <a:ext cx="8229600" cy="9594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Clarify the situation</a:t>
          </a:r>
        </a:p>
      </dsp:txBody>
      <dsp:txXfrm>
        <a:off x="46834" y="218215"/>
        <a:ext cx="8135932" cy="865732"/>
      </dsp:txXfrm>
    </dsp:sp>
    <dsp:sp modelId="{4C93850C-10AD-49E7-921E-BB53BF2E2E0A}">
      <dsp:nvSpPr>
        <dsp:cNvPr id="0" name=""/>
        <dsp:cNvSpPr/>
      </dsp:nvSpPr>
      <dsp:spPr>
        <a:xfrm>
          <a:off x="0" y="1245981"/>
          <a:ext cx="8229600" cy="9594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Challenge assumptions</a:t>
          </a:r>
        </a:p>
      </dsp:txBody>
      <dsp:txXfrm>
        <a:off x="46834" y="1292815"/>
        <a:ext cx="8135932" cy="865732"/>
      </dsp:txXfrm>
    </dsp:sp>
    <dsp:sp modelId="{2BDAAC89-D8E4-4B23-90CC-FFB5BA2517A2}">
      <dsp:nvSpPr>
        <dsp:cNvPr id="0" name=""/>
        <dsp:cNvSpPr/>
      </dsp:nvSpPr>
      <dsp:spPr>
        <a:xfrm>
          <a:off x="0" y="2320581"/>
          <a:ext cx="8229600" cy="9594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Possible reasons and evidence</a:t>
          </a:r>
        </a:p>
      </dsp:txBody>
      <dsp:txXfrm>
        <a:off x="46834" y="2367415"/>
        <a:ext cx="8135932" cy="865732"/>
      </dsp:txXfrm>
    </dsp:sp>
    <dsp:sp modelId="{8029944E-F21B-464C-B198-928C0AC7801C}">
      <dsp:nvSpPr>
        <dsp:cNvPr id="0" name=""/>
        <dsp:cNvSpPr/>
      </dsp:nvSpPr>
      <dsp:spPr>
        <a:xfrm>
          <a:off x="0" y="3395181"/>
          <a:ext cx="8229600" cy="9594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Ask more about the original question</a:t>
          </a:r>
        </a:p>
      </dsp:txBody>
      <dsp:txXfrm>
        <a:off x="46834" y="3442015"/>
        <a:ext cx="8135932" cy="86573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DB1B5-86BA-4886-9E93-542125A8861C}">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Write a statement</a:t>
          </a:r>
        </a:p>
      </dsp:txBody>
      <dsp:txXfrm>
        <a:off x="460905" y="1047"/>
        <a:ext cx="3479899" cy="2087939"/>
      </dsp:txXfrm>
    </dsp:sp>
    <dsp:sp modelId="{B6B9DF09-52CC-440E-BA33-FDC74F5897BD}">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Concrete details</a:t>
          </a:r>
        </a:p>
      </dsp:txBody>
      <dsp:txXfrm>
        <a:off x="4288794" y="1047"/>
        <a:ext cx="3479899" cy="2087939"/>
      </dsp:txXfrm>
    </dsp:sp>
    <dsp:sp modelId="{B2AE4881-1042-41F7-B754-3C0CB75CCE6E}">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Does not contain causes</a:t>
          </a:r>
        </a:p>
      </dsp:txBody>
      <dsp:txXfrm>
        <a:off x="460905" y="2436976"/>
        <a:ext cx="3479899" cy="2087939"/>
      </dsp:txXfrm>
    </dsp:sp>
    <dsp:sp modelId="{076D886F-D623-4325-8318-964C6C9DAA5E}">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Does not contain solutions</a:t>
          </a:r>
        </a:p>
      </dsp:txBody>
      <dsp:txXfrm>
        <a:off x="4288794" y="2436976"/>
        <a:ext cx="3479899" cy="20879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EBF934-C752-4A04-BFF0-3D7C5C706639}">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8BC1BF-621C-412B-BC6F-2D5579E80C70}">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Emphasize different words</a:t>
          </a:r>
        </a:p>
      </dsp:txBody>
      <dsp:txXfrm>
        <a:off x="511409" y="347956"/>
        <a:ext cx="7655707" cy="696274"/>
      </dsp:txXfrm>
    </dsp:sp>
    <dsp:sp modelId="{60BD1105-25EF-4BAA-945F-1E49D25F2BA9}">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0549AB-E5D4-4242-BB5E-26FDAC0374EF}">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Replace a word in the statement</a:t>
          </a:r>
        </a:p>
      </dsp:txBody>
      <dsp:txXfrm>
        <a:off x="910599" y="1392548"/>
        <a:ext cx="7256517" cy="696274"/>
      </dsp:txXfrm>
    </dsp:sp>
    <dsp:sp modelId="{9F9316F3-55F7-43D0-B96C-6F35D3CDC414}">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1FE94481-2B04-4E7A-9721-1A693B3B3253}">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Remove opinionated words</a:t>
          </a:r>
        </a:p>
      </dsp:txBody>
      <dsp:txXfrm>
        <a:off x="910599" y="2437140"/>
        <a:ext cx="7256517" cy="696274"/>
      </dsp:txXfrm>
    </dsp:sp>
    <dsp:sp modelId="{C980BFE9-667A-48CA-BD4A-4378A1AD1C4F}">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028047B9-6A18-41BD-9A22-8DE3EAA31026}">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Draw a picture of the problem</a:t>
          </a:r>
        </a:p>
      </dsp:txBody>
      <dsp:txXfrm>
        <a:off x="511409" y="3481732"/>
        <a:ext cx="7655707" cy="696274"/>
      </dsp:txXfrm>
    </dsp:sp>
    <dsp:sp modelId="{45C77F94-A614-4A0D-8365-6D48185886DE}">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A318A-BE54-498A-A20E-E7C84BD5A3EB}">
      <dsp:nvSpPr>
        <dsp:cNvPr id="0" name=""/>
        <dsp:cNvSpPr/>
      </dsp:nvSpPr>
      <dsp:spPr>
        <a:xfrm>
          <a:off x="5565878" y="1325"/>
          <a:ext cx="2656939"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51F78C-E735-4B67-ACED-A910275065CD}">
      <dsp:nvSpPr>
        <dsp:cNvPr id="0" name=""/>
        <dsp:cNvSpPr/>
      </dsp:nvSpPr>
      <dsp:spPr>
        <a:xfrm>
          <a:off x="6782" y="1325"/>
          <a:ext cx="5559096"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“What” questions help to identify the problem</a:t>
          </a:r>
        </a:p>
      </dsp:txBody>
      <dsp:txXfrm>
        <a:off x="58133" y="52676"/>
        <a:ext cx="5456394" cy="949230"/>
      </dsp:txXfrm>
    </dsp:sp>
    <dsp:sp modelId="{4D35FC19-157D-49BB-B606-A19CFDD21865}">
      <dsp:nvSpPr>
        <dsp:cNvPr id="0" name=""/>
        <dsp:cNvSpPr/>
      </dsp:nvSpPr>
      <dsp:spPr>
        <a:xfrm>
          <a:off x="5565878" y="1158452"/>
          <a:ext cx="2656939" cy="1051932"/>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E6C012CE-2981-41DB-8AF9-6115F764D7C7}">
      <dsp:nvSpPr>
        <dsp:cNvPr id="0" name=""/>
        <dsp:cNvSpPr/>
      </dsp:nvSpPr>
      <dsp:spPr>
        <a:xfrm>
          <a:off x="6782" y="1158452"/>
          <a:ext cx="5559096" cy="1051932"/>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“Where” questions help to locate the problem</a:t>
          </a:r>
        </a:p>
      </dsp:txBody>
      <dsp:txXfrm>
        <a:off x="58133" y="1209803"/>
        <a:ext cx="5456394" cy="949230"/>
      </dsp:txXfrm>
    </dsp:sp>
    <dsp:sp modelId="{AF529E50-0787-41AA-A7D7-44D55C8D142F}">
      <dsp:nvSpPr>
        <dsp:cNvPr id="0" name=""/>
        <dsp:cNvSpPr/>
      </dsp:nvSpPr>
      <dsp:spPr>
        <a:xfrm>
          <a:off x="5565878" y="2315578"/>
          <a:ext cx="2656939" cy="1051932"/>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88A0A94C-D835-4579-A820-3E109551DC0A}">
      <dsp:nvSpPr>
        <dsp:cNvPr id="0" name=""/>
        <dsp:cNvSpPr/>
      </dsp:nvSpPr>
      <dsp:spPr>
        <a:xfrm>
          <a:off x="6782" y="2315578"/>
          <a:ext cx="5559096" cy="1051932"/>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“When” questions help discover the timing</a:t>
          </a:r>
        </a:p>
      </dsp:txBody>
      <dsp:txXfrm>
        <a:off x="58133" y="2366929"/>
        <a:ext cx="5456394" cy="949230"/>
      </dsp:txXfrm>
    </dsp:sp>
    <dsp:sp modelId="{BF6EF360-EC20-4A5A-B448-04C998392507}">
      <dsp:nvSpPr>
        <dsp:cNvPr id="0" name=""/>
        <dsp:cNvSpPr/>
      </dsp:nvSpPr>
      <dsp:spPr>
        <a:xfrm>
          <a:off x="5565878" y="3472704"/>
          <a:ext cx="2656939" cy="1051932"/>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C13E3BD6-66E5-4220-8F4B-4F63803C7089}">
      <dsp:nvSpPr>
        <dsp:cNvPr id="0" name=""/>
        <dsp:cNvSpPr/>
      </dsp:nvSpPr>
      <dsp:spPr>
        <a:xfrm>
          <a:off x="6782" y="3472704"/>
          <a:ext cx="5559096" cy="105193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Magnitude of the problem</a:t>
          </a:r>
        </a:p>
      </dsp:txBody>
      <dsp:txXfrm>
        <a:off x="58133" y="3524055"/>
        <a:ext cx="5456394" cy="94923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652E67-4BB1-417F-BA4F-16F8B94DCDA1}">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Specific details about the problem</a:t>
          </a:r>
        </a:p>
      </dsp:txBody>
      <dsp:txXfrm>
        <a:off x="29163" y="29163"/>
        <a:ext cx="5425092" cy="937385"/>
      </dsp:txXfrm>
    </dsp:sp>
    <dsp:sp modelId="{B0AB437E-087C-402E-B00B-1A628364FA50}">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Scope of the problem</a:t>
          </a:r>
        </a:p>
      </dsp:txBody>
      <dsp:txXfrm>
        <a:off x="580546" y="1205913"/>
        <a:ext cx="5326758" cy="937385"/>
      </dsp:txXfrm>
    </dsp:sp>
    <dsp:sp modelId="{CBADA435-AD45-4CF5-BA22-FEB644A0CF18}">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Any mention of possible causes</a:t>
          </a:r>
        </a:p>
      </dsp:txBody>
      <dsp:txXfrm>
        <a:off x="1123699" y="2382663"/>
        <a:ext cx="5334987" cy="937385"/>
      </dsp:txXfrm>
    </dsp:sp>
    <dsp:sp modelId="{0701BBCC-910F-4A64-AB22-30C1A8C4F829}">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Any potential solutions</a:t>
          </a:r>
        </a:p>
      </dsp:txBody>
      <dsp:txXfrm>
        <a:off x="1675083" y="3559414"/>
        <a:ext cx="5326758" cy="937385"/>
      </dsp:txXfrm>
    </dsp:sp>
    <dsp:sp modelId="{26A73FFE-EA70-4619-836F-C383797BE246}">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A1EF61AB-EA3A-4576-809D-97A1649C2618}">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261EC91C-7A0C-4028-AAFA-CC86472D84CE}">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Cassidy and Dan were stuck negotiating prices for a new product</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manufacturing cost was too high to successfully market and mass produce</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Cassidy and Dan brainstormed and restated their issues</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came to a solution which would help them produce and sell the toy at a profit</a:t>
          </a:r>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7F212-3678-4400-BC76-3039D2100614}">
      <dsp:nvSpPr>
        <dsp:cNvPr id="0" name=""/>
        <dsp:cNvSpPr/>
      </dsp:nvSpPr>
      <dsp:spPr>
        <a:xfrm>
          <a:off x="2899800" y="1988"/>
          <a:ext cx="2430000" cy="8696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Emotions</a:t>
          </a:r>
        </a:p>
      </dsp:txBody>
      <dsp:txXfrm>
        <a:off x="2899800" y="1988"/>
        <a:ext cx="2430000" cy="869612"/>
      </dsp:txXfrm>
    </dsp:sp>
    <dsp:sp modelId="{4979F4F5-38AF-42EE-BE2C-C22975BDD453}">
      <dsp:nvSpPr>
        <dsp:cNvPr id="0" name=""/>
        <dsp:cNvSpPr/>
      </dsp:nvSpPr>
      <dsp:spPr>
        <a:xfrm>
          <a:off x="2584800" y="915082"/>
          <a:ext cx="3060000" cy="8696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Distractions</a:t>
          </a:r>
        </a:p>
      </dsp:txBody>
      <dsp:txXfrm>
        <a:off x="2584800" y="915082"/>
        <a:ext cx="3060000" cy="869612"/>
      </dsp:txXfrm>
    </dsp:sp>
    <dsp:sp modelId="{D487A386-ADDF-45AD-B1FC-23532AA421BE}">
      <dsp:nvSpPr>
        <dsp:cNvPr id="0" name=""/>
        <dsp:cNvSpPr/>
      </dsp:nvSpPr>
      <dsp:spPr>
        <a:xfrm>
          <a:off x="2494800" y="1828175"/>
          <a:ext cx="3240000" cy="86961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Assumptions</a:t>
          </a:r>
        </a:p>
      </dsp:txBody>
      <dsp:txXfrm>
        <a:off x="2494800" y="1828175"/>
        <a:ext cx="3240000" cy="869612"/>
      </dsp:txXfrm>
    </dsp:sp>
    <dsp:sp modelId="{6A158CB7-C9D0-46B2-B637-4DF99B3773D7}">
      <dsp:nvSpPr>
        <dsp:cNvPr id="0" name=""/>
        <dsp:cNvSpPr/>
      </dsp:nvSpPr>
      <dsp:spPr>
        <a:xfrm>
          <a:off x="3147300" y="2741268"/>
          <a:ext cx="1935000" cy="86961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Culture</a:t>
          </a:r>
        </a:p>
      </dsp:txBody>
      <dsp:txXfrm>
        <a:off x="3147300" y="2741268"/>
        <a:ext cx="1935000" cy="869612"/>
      </dsp:txXfrm>
    </dsp:sp>
    <dsp:sp modelId="{AB657EAF-571F-43DE-8D50-C990DF96B2D3}">
      <dsp:nvSpPr>
        <dsp:cNvPr id="0" name=""/>
        <dsp:cNvSpPr/>
      </dsp:nvSpPr>
      <dsp:spPr>
        <a:xfrm>
          <a:off x="879862" y="3654361"/>
          <a:ext cx="6469875" cy="86961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b="0" kern="1200" dirty="0"/>
            <a:t>Communication difficulties</a:t>
          </a:r>
        </a:p>
      </dsp:txBody>
      <dsp:txXfrm>
        <a:off x="879862" y="3654361"/>
        <a:ext cx="6469875" cy="86961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8ACCC-543A-4E3D-A4F0-D1A90E4D095D}">
      <dsp:nvSpPr>
        <dsp:cNvPr id="0" name=""/>
        <dsp:cNvSpPr/>
      </dsp:nvSpPr>
      <dsp:spPr>
        <a:xfrm>
          <a:off x="2797828" y="0"/>
          <a:ext cx="2633942" cy="966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Attitude adjustment</a:t>
          </a:r>
        </a:p>
      </dsp:txBody>
      <dsp:txXfrm>
        <a:off x="2845004" y="47176"/>
        <a:ext cx="2539590" cy="872063"/>
      </dsp:txXfrm>
    </dsp:sp>
    <dsp:sp modelId="{312C83EA-7560-47D1-B530-61FCDF9A0A3F}">
      <dsp:nvSpPr>
        <dsp:cNvPr id="0" name=""/>
        <dsp:cNvSpPr/>
      </dsp:nvSpPr>
      <dsp:spPr>
        <a:xfrm>
          <a:off x="2185504" y="816539"/>
          <a:ext cx="3862868" cy="3862868"/>
        </a:xfrm>
        <a:custGeom>
          <a:avLst/>
          <a:gdLst/>
          <a:ahLst/>
          <a:cxnLst/>
          <a:rect l="0" t="0" r="0" b="0"/>
          <a:pathLst>
            <a:path>
              <a:moveTo>
                <a:pt x="2683682" y="152513"/>
              </a:moveTo>
              <a:arcTo wR="1931434" hR="1931434" stAng="17575316" swAng="1192358"/>
            </a:path>
          </a:pathLst>
        </a:custGeom>
        <a:noFill/>
        <a:ln w="12700" cap="flat" cmpd="sng" algn="ctr">
          <a:noFill/>
          <a:prstDash val="solid"/>
        </a:ln>
        <a:effectLst/>
      </dsp:spPr>
      <dsp:style>
        <a:lnRef idx="1">
          <a:scrgbClr r="0" g="0" b="0"/>
        </a:lnRef>
        <a:fillRef idx="0">
          <a:scrgbClr r="0" g="0" b="0"/>
        </a:fillRef>
        <a:effectRef idx="0">
          <a:scrgbClr r="0" g="0" b="0"/>
        </a:effectRef>
        <a:fontRef idx="minor"/>
      </dsp:style>
    </dsp:sp>
    <dsp:sp modelId="{AFA94CA6-BFF7-4FCF-B690-03C8CCAFFB2B}">
      <dsp:nvSpPr>
        <dsp:cNvPr id="0" name=""/>
        <dsp:cNvSpPr/>
      </dsp:nvSpPr>
      <dsp:spPr>
        <a:xfrm>
          <a:off x="4865230" y="1335326"/>
          <a:ext cx="263394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Emotional blocks</a:t>
          </a:r>
        </a:p>
      </dsp:txBody>
      <dsp:txXfrm>
        <a:off x="4912406" y="1382502"/>
        <a:ext cx="2539590" cy="872063"/>
      </dsp:txXfrm>
    </dsp:sp>
    <dsp:sp modelId="{C0399A87-08AF-4141-8B19-C58F9ED1FE1D}">
      <dsp:nvSpPr>
        <dsp:cNvPr id="0" name=""/>
        <dsp:cNvSpPr/>
      </dsp:nvSpPr>
      <dsp:spPr>
        <a:xfrm>
          <a:off x="2400998" y="339930"/>
          <a:ext cx="3862868" cy="3862868"/>
        </a:xfrm>
        <a:custGeom>
          <a:avLst/>
          <a:gdLst/>
          <a:ahLst/>
          <a:cxnLst/>
          <a:rect l="0" t="0" r="0" b="0"/>
          <a:pathLst>
            <a:path>
              <a:moveTo>
                <a:pt x="3862444" y="1971871"/>
              </a:moveTo>
              <a:arcTo wR="1931434" hR="1931434" stAng="71979" swAng="1775987"/>
            </a:path>
          </a:pathLst>
        </a:custGeom>
        <a:noFill/>
        <a:ln w="12700" cap="flat" cmpd="sng" algn="ctr">
          <a:noFill/>
          <a:prstDash val="solid"/>
        </a:ln>
        <a:effectLst/>
      </dsp:spPr>
      <dsp:style>
        <a:lnRef idx="1">
          <a:scrgbClr r="0" g="0" b="0"/>
        </a:lnRef>
        <a:fillRef idx="0">
          <a:scrgbClr r="0" g="0" b="0"/>
        </a:fillRef>
        <a:effectRef idx="0">
          <a:scrgbClr r="0" g="0" b="0"/>
        </a:effectRef>
        <a:fontRef idx="minor"/>
      </dsp:style>
    </dsp:sp>
    <dsp:sp modelId="{FBFDC08A-1D48-43D4-B3F6-0B6DDF2FF5CD}">
      <dsp:nvSpPr>
        <dsp:cNvPr id="0" name=""/>
        <dsp:cNvSpPr/>
      </dsp:nvSpPr>
      <dsp:spPr>
        <a:xfrm>
          <a:off x="4361184" y="3268954"/>
          <a:ext cx="2633942" cy="966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Break the rules</a:t>
          </a:r>
        </a:p>
      </dsp:txBody>
      <dsp:txXfrm>
        <a:off x="4408360" y="3316130"/>
        <a:ext cx="2539590" cy="872063"/>
      </dsp:txXfrm>
    </dsp:sp>
    <dsp:sp modelId="{2004AF6B-04E4-45B3-B458-36C5DE46A32D}">
      <dsp:nvSpPr>
        <dsp:cNvPr id="0" name=""/>
        <dsp:cNvSpPr/>
      </dsp:nvSpPr>
      <dsp:spPr>
        <a:xfrm>
          <a:off x="2183365" y="627113"/>
          <a:ext cx="3862868" cy="3862868"/>
        </a:xfrm>
        <a:custGeom>
          <a:avLst/>
          <a:gdLst/>
          <a:ahLst/>
          <a:cxnLst/>
          <a:rect l="0" t="0" r="0" b="0"/>
          <a:pathLst>
            <a:path>
              <a:moveTo>
                <a:pt x="2873234" y="3617687"/>
              </a:moveTo>
              <a:arcTo wR="1931434" hR="1931434" stAng="3648955" swAng="3502091"/>
            </a:path>
          </a:pathLst>
        </a:custGeom>
        <a:noFill/>
        <a:ln w="12700" cap="flat" cmpd="sng" algn="ctr">
          <a:noFill/>
          <a:prstDash val="solid"/>
        </a:ln>
        <a:effectLst/>
      </dsp:spPr>
      <dsp:style>
        <a:lnRef idx="1">
          <a:scrgbClr r="0" g="0" b="0"/>
        </a:lnRef>
        <a:fillRef idx="0">
          <a:scrgbClr r="0" g="0" b="0"/>
        </a:fillRef>
        <a:effectRef idx="0">
          <a:scrgbClr r="0" g="0" b="0"/>
        </a:effectRef>
        <a:fontRef idx="minor"/>
      </dsp:style>
    </dsp:sp>
    <dsp:sp modelId="{3D757416-F2E1-4310-B717-F532F66AE3AD}">
      <dsp:nvSpPr>
        <dsp:cNvPr id="0" name=""/>
        <dsp:cNvSpPr/>
      </dsp:nvSpPr>
      <dsp:spPr>
        <a:xfrm>
          <a:off x="1234472" y="3268954"/>
          <a:ext cx="2633942" cy="9664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Imagination and feelings</a:t>
          </a:r>
        </a:p>
      </dsp:txBody>
      <dsp:txXfrm>
        <a:off x="1281648" y="3316130"/>
        <a:ext cx="2539590" cy="872063"/>
      </dsp:txXfrm>
    </dsp:sp>
    <dsp:sp modelId="{77377197-2886-4D5E-B565-4C7AE317C881}">
      <dsp:nvSpPr>
        <dsp:cNvPr id="0" name=""/>
        <dsp:cNvSpPr/>
      </dsp:nvSpPr>
      <dsp:spPr>
        <a:xfrm>
          <a:off x="1965733" y="339930"/>
          <a:ext cx="3862868" cy="3862868"/>
        </a:xfrm>
        <a:custGeom>
          <a:avLst/>
          <a:gdLst/>
          <a:ahLst/>
          <a:cxnLst/>
          <a:rect l="0" t="0" r="0" b="0"/>
          <a:pathLst>
            <a:path>
              <a:moveTo>
                <a:pt x="272399" y="2920394"/>
              </a:moveTo>
              <a:arcTo wR="1931434" hR="1931434" stAng="8952034" swAng="1775987"/>
            </a:path>
          </a:pathLst>
        </a:custGeom>
        <a:noFill/>
        <a:ln w="12700" cap="flat" cmpd="sng" algn="ctr">
          <a:noFill/>
          <a:prstDash val="solid"/>
        </a:ln>
        <a:effectLst/>
      </dsp:spPr>
      <dsp:style>
        <a:lnRef idx="1">
          <a:scrgbClr r="0" g="0" b="0"/>
        </a:lnRef>
        <a:fillRef idx="0">
          <a:scrgbClr r="0" g="0" b="0"/>
        </a:fillRef>
        <a:effectRef idx="0">
          <a:scrgbClr r="0" g="0" b="0"/>
        </a:effectRef>
        <a:fontRef idx="minor"/>
      </dsp:style>
    </dsp:sp>
    <dsp:sp modelId="{B22F0FCB-14E0-4BD2-9C6B-A1714FB2B42D}">
      <dsp:nvSpPr>
        <dsp:cNvPr id="0" name=""/>
        <dsp:cNvSpPr/>
      </dsp:nvSpPr>
      <dsp:spPr>
        <a:xfrm>
          <a:off x="730426" y="1335326"/>
          <a:ext cx="2633942" cy="966415"/>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Encourage creativity</a:t>
          </a:r>
        </a:p>
      </dsp:txBody>
      <dsp:txXfrm>
        <a:off x="777602" y="1382502"/>
        <a:ext cx="2539590" cy="872063"/>
      </dsp:txXfrm>
    </dsp:sp>
    <dsp:sp modelId="{72995642-2F34-4443-AA7E-DC66F5AA54F1}">
      <dsp:nvSpPr>
        <dsp:cNvPr id="0" name=""/>
        <dsp:cNvSpPr/>
      </dsp:nvSpPr>
      <dsp:spPr>
        <a:xfrm>
          <a:off x="2181227" y="816539"/>
          <a:ext cx="3862868" cy="3862868"/>
        </a:xfrm>
        <a:custGeom>
          <a:avLst/>
          <a:gdLst/>
          <a:ahLst/>
          <a:cxnLst/>
          <a:rect l="0" t="0" r="0" b="0"/>
          <a:pathLst>
            <a:path>
              <a:moveTo>
                <a:pt x="619272" y="514158"/>
              </a:moveTo>
              <a:arcTo wR="1931434" hR="1931434" stAng="13632326" swAng="1192358"/>
            </a:path>
          </a:pathLst>
        </a:custGeom>
        <a:noFill/>
        <a:ln w="12700" cap="flat" cmpd="sng" algn="ctr">
          <a:noFill/>
          <a:prstDash val="solid"/>
        </a:ln>
        <a:effectLst/>
      </dsp:spPr>
      <dsp:style>
        <a:lnRef idx="1">
          <a:scrgbClr r="0" g="0" b="0"/>
        </a:lnRef>
        <a:fillRef idx="0">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57314-899F-4ED9-BA6F-43AC3BA6FE43}">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Change your perspective</a:t>
          </a:r>
        </a:p>
      </dsp:txBody>
      <dsp:txXfrm>
        <a:off x="0" y="591343"/>
        <a:ext cx="2571749" cy="1543050"/>
      </dsp:txXfrm>
    </dsp:sp>
    <dsp:sp modelId="{2335E50A-5CA8-4142-B7FA-9BA651B0555F}">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Go outside</a:t>
          </a:r>
        </a:p>
      </dsp:txBody>
      <dsp:txXfrm>
        <a:off x="2828925" y="591343"/>
        <a:ext cx="2571749" cy="1543050"/>
      </dsp:txXfrm>
    </dsp:sp>
    <dsp:sp modelId="{80D13EF7-0C62-4E73-8488-0E0B7B1B0033}">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Breathe deeply</a:t>
          </a:r>
        </a:p>
      </dsp:txBody>
      <dsp:txXfrm>
        <a:off x="5657849" y="591343"/>
        <a:ext cx="2571749" cy="1543050"/>
      </dsp:txXfrm>
    </dsp:sp>
    <dsp:sp modelId="{875AF4C5-05FA-4872-B7D2-855C1E07D0B3}">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Meditate</a:t>
          </a:r>
        </a:p>
      </dsp:txBody>
      <dsp:txXfrm>
        <a:off x="1414462" y="2391569"/>
        <a:ext cx="2571749" cy="1543050"/>
      </dsp:txXfrm>
    </dsp:sp>
    <dsp:sp modelId="{B5BC6DCC-63FA-4DFD-8D4D-315F41D0D3AF}">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Use a journal</a:t>
          </a:r>
        </a:p>
      </dsp:txBody>
      <dsp:txXfrm>
        <a:off x="4243387" y="2391569"/>
        <a:ext cx="2571749" cy="1543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28C39-FB3E-47DD-9B0F-F861E768F1F4}">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Doubt</a:t>
          </a:r>
        </a:p>
      </dsp:txBody>
      <dsp:txXfrm>
        <a:off x="0" y="591343"/>
        <a:ext cx="2571749" cy="1543050"/>
      </dsp:txXfrm>
    </dsp:sp>
    <dsp:sp modelId="{2E916FA2-09BC-4E60-A736-8AB677F0FDE3}">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Uncertainty</a:t>
          </a:r>
        </a:p>
      </dsp:txBody>
      <dsp:txXfrm>
        <a:off x="2828925" y="591343"/>
        <a:ext cx="2571749" cy="1543050"/>
      </dsp:txXfrm>
    </dsp:sp>
    <dsp:sp modelId="{D5AEEC21-F835-4A07-8036-7151AE6089BE}">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Undesired situation</a:t>
          </a:r>
        </a:p>
      </dsp:txBody>
      <dsp:txXfrm>
        <a:off x="5657849" y="591343"/>
        <a:ext cx="2571749" cy="1543050"/>
      </dsp:txXfrm>
    </dsp:sp>
    <dsp:sp modelId="{AE1600F7-932B-4222-801F-D27081EA71B2}">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Challenges</a:t>
          </a:r>
        </a:p>
      </dsp:txBody>
      <dsp:txXfrm>
        <a:off x="1414462" y="2391569"/>
        <a:ext cx="2571749" cy="1543050"/>
      </dsp:txXfrm>
    </dsp:sp>
    <dsp:sp modelId="{318FB5E5-3920-4718-A121-BB2F2EE1D0E1}">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Opportunities</a:t>
          </a:r>
        </a:p>
      </dsp:txBody>
      <dsp:txXfrm>
        <a:off x="4243387" y="2391569"/>
        <a:ext cx="2571749" cy="154305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Hercules, Bill and Richard were brainstorming ideas for a business venture </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were surrounded by empty sheets of paper and were close to fighting with each other</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Bill suggested they Identify Mental Blocks</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put aside their assumptions, communicated their difficulties and worked together</a:t>
          </a:r>
        </a:p>
      </dsp:txBody>
      <dsp:txXfrm>
        <a:off x="1528352" y="3551015"/>
        <a:ext cx="6257489" cy="9232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68B7FE-2150-4410-AB4C-1B0E23446BD6}">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9129AC-1066-4304-A4DE-D65D3BCF97C5}">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 many as possible</a:t>
          </a:r>
        </a:p>
      </dsp:txBody>
      <dsp:txXfrm>
        <a:off x="511409" y="347956"/>
        <a:ext cx="7655707" cy="696274"/>
      </dsp:txXfrm>
    </dsp:sp>
    <dsp:sp modelId="{1C020FFB-8D54-47E5-9379-DE37CE1BFCE8}">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C31FA7-699F-4E13-BDD8-FE4C7BE0FA04}">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Defer judgment</a:t>
          </a:r>
        </a:p>
      </dsp:txBody>
      <dsp:txXfrm>
        <a:off x="910599" y="1392548"/>
        <a:ext cx="7256517" cy="696274"/>
      </dsp:txXfrm>
    </dsp:sp>
    <dsp:sp modelId="{3873CF16-D3A0-409C-9A89-E1262ACB73CE}">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8C2AC30C-19FD-4258-AA33-E39C2C3892AA}">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Wildest ideas</a:t>
          </a:r>
        </a:p>
      </dsp:txBody>
      <dsp:txXfrm>
        <a:off x="910599" y="2437140"/>
        <a:ext cx="7256517" cy="696274"/>
      </dsp:txXfrm>
    </dsp:sp>
    <dsp:sp modelId="{6442E2B8-CEFA-41D0-9641-9C849753F7FA}">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38B1E0FB-A3DA-4B89-A29C-ED0BAE8D73B1}">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Piggybacking</a:t>
          </a:r>
        </a:p>
      </dsp:txBody>
      <dsp:txXfrm>
        <a:off x="511409" y="3481732"/>
        <a:ext cx="7655707" cy="696274"/>
      </dsp:txXfrm>
    </dsp:sp>
    <dsp:sp modelId="{3F8BA0E2-0BA3-4F54-93AC-E6ED4C62CD63}">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6CE0A-7C2F-458F-890B-46C51AFB3402}">
      <dsp:nvSpPr>
        <dsp:cNvPr id="0" name=""/>
        <dsp:cNvSpPr/>
      </dsp:nvSpPr>
      <dsp:spPr>
        <a:xfrm>
          <a:off x="1972009" y="1147"/>
          <a:ext cx="1904702" cy="9523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t>Brain writing </a:t>
          </a:r>
        </a:p>
      </dsp:txBody>
      <dsp:txXfrm>
        <a:off x="1999902" y="29040"/>
        <a:ext cx="1848916" cy="896565"/>
      </dsp:txXfrm>
    </dsp:sp>
    <dsp:sp modelId="{3BAB5BD6-65F9-4E4D-9E66-C1E9B27AE1D7}">
      <dsp:nvSpPr>
        <dsp:cNvPr id="0" name=""/>
        <dsp:cNvSpPr/>
      </dsp:nvSpPr>
      <dsp:spPr>
        <a:xfrm>
          <a:off x="2162480" y="953498"/>
          <a:ext cx="190470" cy="714263"/>
        </a:xfrm>
        <a:custGeom>
          <a:avLst/>
          <a:gdLst/>
          <a:ahLst/>
          <a:cxnLst/>
          <a:rect l="0" t="0" r="0" b="0"/>
          <a:pathLst>
            <a:path>
              <a:moveTo>
                <a:pt x="0" y="0"/>
              </a:moveTo>
              <a:lnTo>
                <a:pt x="0" y="714263"/>
              </a:lnTo>
              <a:lnTo>
                <a:pt x="190470" y="71426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7DDEA1-A4A0-41D9-877F-BFE6E4FC5B3D}">
      <dsp:nvSpPr>
        <dsp:cNvPr id="0" name=""/>
        <dsp:cNvSpPr/>
      </dsp:nvSpPr>
      <dsp:spPr>
        <a:xfrm>
          <a:off x="2352950" y="1191586"/>
          <a:ext cx="1523761"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In silence</a:t>
          </a:r>
        </a:p>
      </dsp:txBody>
      <dsp:txXfrm>
        <a:off x="2380843" y="1219479"/>
        <a:ext cx="1467975" cy="896565"/>
      </dsp:txXfrm>
    </dsp:sp>
    <dsp:sp modelId="{319DA7D5-CE94-40B2-9437-57B6E642872D}">
      <dsp:nvSpPr>
        <dsp:cNvPr id="0" name=""/>
        <dsp:cNvSpPr/>
      </dsp:nvSpPr>
      <dsp:spPr>
        <a:xfrm>
          <a:off x="2162480" y="953498"/>
          <a:ext cx="190470" cy="1904702"/>
        </a:xfrm>
        <a:custGeom>
          <a:avLst/>
          <a:gdLst/>
          <a:ahLst/>
          <a:cxnLst/>
          <a:rect l="0" t="0" r="0" b="0"/>
          <a:pathLst>
            <a:path>
              <a:moveTo>
                <a:pt x="0" y="0"/>
              </a:moveTo>
              <a:lnTo>
                <a:pt x="0" y="1904702"/>
              </a:lnTo>
              <a:lnTo>
                <a:pt x="190470" y="19047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87AB07-9639-4FD3-8904-858D140E8A26}">
      <dsp:nvSpPr>
        <dsp:cNvPr id="0" name=""/>
        <dsp:cNvSpPr/>
      </dsp:nvSpPr>
      <dsp:spPr>
        <a:xfrm>
          <a:off x="2352950" y="2382025"/>
          <a:ext cx="1523761"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Nine squares</a:t>
          </a:r>
        </a:p>
      </dsp:txBody>
      <dsp:txXfrm>
        <a:off x="2380843" y="2409918"/>
        <a:ext cx="1467975" cy="896565"/>
      </dsp:txXfrm>
    </dsp:sp>
    <dsp:sp modelId="{C361E7F5-623B-4C8C-ABA4-65998A8F8CF5}">
      <dsp:nvSpPr>
        <dsp:cNvPr id="0" name=""/>
        <dsp:cNvSpPr/>
      </dsp:nvSpPr>
      <dsp:spPr>
        <a:xfrm>
          <a:off x="2162480" y="953498"/>
          <a:ext cx="190470" cy="3095141"/>
        </a:xfrm>
        <a:custGeom>
          <a:avLst/>
          <a:gdLst/>
          <a:ahLst/>
          <a:cxnLst/>
          <a:rect l="0" t="0" r="0" b="0"/>
          <a:pathLst>
            <a:path>
              <a:moveTo>
                <a:pt x="0" y="0"/>
              </a:moveTo>
              <a:lnTo>
                <a:pt x="0" y="3095141"/>
              </a:lnTo>
              <a:lnTo>
                <a:pt x="190470" y="309514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C7F075-FDBE-460D-A164-A92A02B0B524}">
      <dsp:nvSpPr>
        <dsp:cNvPr id="0" name=""/>
        <dsp:cNvSpPr/>
      </dsp:nvSpPr>
      <dsp:spPr>
        <a:xfrm>
          <a:off x="2352950" y="3572464"/>
          <a:ext cx="1523761"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Fill square with ideas</a:t>
          </a:r>
        </a:p>
      </dsp:txBody>
      <dsp:txXfrm>
        <a:off x="2380843" y="3600357"/>
        <a:ext cx="1467975" cy="896565"/>
      </dsp:txXfrm>
    </dsp:sp>
    <dsp:sp modelId="{75875072-4C1B-46AE-BBD6-ABA692FE8985}">
      <dsp:nvSpPr>
        <dsp:cNvPr id="0" name=""/>
        <dsp:cNvSpPr/>
      </dsp:nvSpPr>
      <dsp:spPr>
        <a:xfrm>
          <a:off x="4352887" y="1147"/>
          <a:ext cx="1904702" cy="95235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t>Mind mapping</a:t>
          </a:r>
        </a:p>
      </dsp:txBody>
      <dsp:txXfrm>
        <a:off x="4380780" y="29040"/>
        <a:ext cx="1848916" cy="896565"/>
      </dsp:txXfrm>
    </dsp:sp>
    <dsp:sp modelId="{3D16D605-7C53-4BBA-9434-4FEF008507EA}">
      <dsp:nvSpPr>
        <dsp:cNvPr id="0" name=""/>
        <dsp:cNvSpPr/>
      </dsp:nvSpPr>
      <dsp:spPr>
        <a:xfrm>
          <a:off x="4543358" y="953498"/>
          <a:ext cx="190470" cy="714263"/>
        </a:xfrm>
        <a:custGeom>
          <a:avLst/>
          <a:gdLst/>
          <a:ahLst/>
          <a:cxnLst/>
          <a:rect l="0" t="0" r="0" b="0"/>
          <a:pathLst>
            <a:path>
              <a:moveTo>
                <a:pt x="0" y="0"/>
              </a:moveTo>
              <a:lnTo>
                <a:pt x="0" y="714263"/>
              </a:lnTo>
              <a:lnTo>
                <a:pt x="190470" y="714263"/>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6A9561-E69F-4BD3-B613-FA6E4054D3C4}">
      <dsp:nvSpPr>
        <dsp:cNvPr id="0" name=""/>
        <dsp:cNvSpPr/>
      </dsp:nvSpPr>
      <dsp:spPr>
        <a:xfrm>
          <a:off x="4733828" y="1191586"/>
          <a:ext cx="1523761"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One idea</a:t>
          </a:r>
        </a:p>
      </dsp:txBody>
      <dsp:txXfrm>
        <a:off x="4761721" y="1219479"/>
        <a:ext cx="1467975" cy="896565"/>
      </dsp:txXfrm>
    </dsp:sp>
    <dsp:sp modelId="{360C02B2-8ACC-4A07-B5B7-0408ECEA0433}">
      <dsp:nvSpPr>
        <dsp:cNvPr id="0" name=""/>
        <dsp:cNvSpPr/>
      </dsp:nvSpPr>
      <dsp:spPr>
        <a:xfrm>
          <a:off x="4543358" y="953498"/>
          <a:ext cx="190470" cy="1904702"/>
        </a:xfrm>
        <a:custGeom>
          <a:avLst/>
          <a:gdLst/>
          <a:ahLst/>
          <a:cxnLst/>
          <a:rect l="0" t="0" r="0" b="0"/>
          <a:pathLst>
            <a:path>
              <a:moveTo>
                <a:pt x="0" y="0"/>
              </a:moveTo>
              <a:lnTo>
                <a:pt x="0" y="1904702"/>
              </a:lnTo>
              <a:lnTo>
                <a:pt x="190470" y="1904702"/>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1539A9-258F-4238-9633-4DB610E37B4B}">
      <dsp:nvSpPr>
        <dsp:cNvPr id="0" name=""/>
        <dsp:cNvSpPr/>
      </dsp:nvSpPr>
      <dsp:spPr>
        <a:xfrm>
          <a:off x="4733828" y="2382025"/>
          <a:ext cx="1523761"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Center of paper</a:t>
          </a:r>
        </a:p>
      </dsp:txBody>
      <dsp:txXfrm>
        <a:off x="4761721" y="2409918"/>
        <a:ext cx="1467975" cy="896565"/>
      </dsp:txXfrm>
    </dsp:sp>
    <dsp:sp modelId="{AE4298D5-672E-494E-8C77-CB9E7095717A}">
      <dsp:nvSpPr>
        <dsp:cNvPr id="0" name=""/>
        <dsp:cNvSpPr/>
      </dsp:nvSpPr>
      <dsp:spPr>
        <a:xfrm>
          <a:off x="4543358" y="953498"/>
          <a:ext cx="190470" cy="3095141"/>
        </a:xfrm>
        <a:custGeom>
          <a:avLst/>
          <a:gdLst/>
          <a:ahLst/>
          <a:cxnLst/>
          <a:rect l="0" t="0" r="0" b="0"/>
          <a:pathLst>
            <a:path>
              <a:moveTo>
                <a:pt x="0" y="0"/>
              </a:moveTo>
              <a:lnTo>
                <a:pt x="0" y="3095141"/>
              </a:lnTo>
              <a:lnTo>
                <a:pt x="190470" y="309514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8DF469-F2C6-4A18-AA90-15DC2A6A0BC1}">
      <dsp:nvSpPr>
        <dsp:cNvPr id="0" name=""/>
        <dsp:cNvSpPr/>
      </dsp:nvSpPr>
      <dsp:spPr>
        <a:xfrm>
          <a:off x="4733828" y="3572464"/>
          <a:ext cx="1523761"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List ideas around main idea</a:t>
          </a:r>
        </a:p>
      </dsp:txBody>
      <dsp:txXfrm>
        <a:off x="4761721" y="3600357"/>
        <a:ext cx="1467975" cy="89656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Pamela and Lindi were arguing more than brainstorming</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had spent two days trying to figure out the best approach to their problem</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Lindi suggested they use Brainwriting, and invite others to join in</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At the end of the session, both Pamela and Lindi were overjoyed </a:t>
          </a:r>
        </a:p>
      </dsp:txBody>
      <dsp:txXfrm>
        <a:off x="1528352" y="3551015"/>
        <a:ext cx="6257489" cy="92328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D272CE-448E-4067-A598-EEE2F8992407}">
      <dsp:nvSpPr>
        <dsp:cNvPr id="0" name=""/>
        <dsp:cNvSpPr/>
      </dsp:nvSpPr>
      <dsp:spPr>
        <a:xfrm>
          <a:off x="0" y="591343"/>
          <a:ext cx="2571749" cy="1543050"/>
        </a:xfrm>
        <a:prstGeom prst="rect">
          <a:avLst/>
        </a:prstGeom>
        <a:no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solidFill>
                <a:schemeClr val="tx1"/>
              </a:solidFill>
            </a:rPr>
            <a:t>White hat – Facts and Information</a:t>
          </a:r>
        </a:p>
      </dsp:txBody>
      <dsp:txXfrm>
        <a:off x="0" y="591343"/>
        <a:ext cx="2571749" cy="1543050"/>
      </dsp:txXfrm>
    </dsp:sp>
    <dsp:sp modelId="{F1495467-8406-4512-A86E-38DE10E54339}">
      <dsp:nvSpPr>
        <dsp:cNvPr id="0" name=""/>
        <dsp:cNvSpPr/>
      </dsp:nvSpPr>
      <dsp:spPr>
        <a:xfrm>
          <a:off x="2828925" y="591343"/>
          <a:ext cx="2571749" cy="1543050"/>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solidFill>
                <a:schemeClr val="tx1"/>
              </a:solidFill>
            </a:rPr>
            <a:t>Yellow Hat – Positive Judgment</a:t>
          </a:r>
        </a:p>
      </dsp:txBody>
      <dsp:txXfrm>
        <a:off x="2828925" y="591343"/>
        <a:ext cx="2571749" cy="1543050"/>
      </dsp:txXfrm>
    </dsp:sp>
    <dsp:sp modelId="{56342F0D-D8A1-40EC-9849-7126FAFDF081}">
      <dsp:nvSpPr>
        <dsp:cNvPr id="0" name=""/>
        <dsp:cNvSpPr/>
      </dsp:nvSpPr>
      <dsp:spPr>
        <a:xfrm>
          <a:off x="5657849" y="591343"/>
          <a:ext cx="2571749" cy="1543050"/>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solidFill>
                <a:schemeClr val="bg1"/>
              </a:solidFill>
            </a:rPr>
            <a:t>Black Hat – Critical Judgment</a:t>
          </a:r>
        </a:p>
      </dsp:txBody>
      <dsp:txXfrm>
        <a:off x="5657849" y="591343"/>
        <a:ext cx="2571749" cy="1543050"/>
      </dsp:txXfrm>
    </dsp:sp>
    <dsp:sp modelId="{84C7D315-5404-4119-8576-FB9CE035DB5B}">
      <dsp:nvSpPr>
        <dsp:cNvPr id="0" name=""/>
        <dsp:cNvSpPr/>
      </dsp:nvSpPr>
      <dsp:spPr>
        <a:xfrm>
          <a:off x="0" y="2391569"/>
          <a:ext cx="2571749" cy="1543050"/>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solidFill>
                <a:schemeClr val="bg1"/>
              </a:solidFill>
            </a:rPr>
            <a:t>Blue Hat – The Big Picture</a:t>
          </a:r>
        </a:p>
      </dsp:txBody>
      <dsp:txXfrm>
        <a:off x="0" y="2391569"/>
        <a:ext cx="2571749" cy="1543050"/>
      </dsp:txXfrm>
    </dsp:sp>
    <dsp:sp modelId="{6791EE08-3520-47A7-9D19-FFB7839CDD20}">
      <dsp:nvSpPr>
        <dsp:cNvPr id="0" name=""/>
        <dsp:cNvSpPr/>
      </dsp:nvSpPr>
      <dsp:spPr>
        <a:xfrm>
          <a:off x="2828925" y="2391569"/>
          <a:ext cx="2571749" cy="1543050"/>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solidFill>
                <a:schemeClr val="bg1"/>
              </a:solidFill>
            </a:rPr>
            <a:t>Green Hat – Alternatives and Learning</a:t>
          </a:r>
        </a:p>
      </dsp:txBody>
      <dsp:txXfrm>
        <a:off x="2828925" y="2391569"/>
        <a:ext cx="2571749" cy="1543050"/>
      </dsp:txXfrm>
    </dsp:sp>
    <dsp:sp modelId="{D91DBC24-EC4C-407B-8D11-0C701F669E3F}">
      <dsp:nvSpPr>
        <dsp:cNvPr id="0" name=""/>
        <dsp:cNvSpPr/>
      </dsp:nvSpPr>
      <dsp:spPr>
        <a:xfrm>
          <a:off x="5657849" y="2391569"/>
          <a:ext cx="2571749" cy="1543050"/>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solidFill>
                <a:schemeClr val="bg1"/>
              </a:solidFill>
            </a:rPr>
            <a:t>Red Hat – Feelings and Emotion</a:t>
          </a:r>
        </a:p>
      </dsp:txBody>
      <dsp:txXfrm>
        <a:off x="5657849" y="2391569"/>
        <a:ext cx="2571749" cy="154305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73331-8662-42FA-82DE-D5C7D6EAE88A}">
      <dsp:nvSpPr>
        <dsp:cNvPr id="0" name=""/>
        <dsp:cNvSpPr/>
      </dsp:nvSpPr>
      <dsp:spPr>
        <a:xfrm>
          <a:off x="4456135" y="0"/>
          <a:ext cx="3770828"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C965E8-2A80-4D02-92AE-F2278F280A32}">
      <dsp:nvSpPr>
        <dsp:cNvPr id="0" name=""/>
        <dsp:cNvSpPr/>
      </dsp:nvSpPr>
      <dsp:spPr>
        <a:xfrm>
          <a:off x="2636" y="0"/>
          <a:ext cx="445349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Information overload</a:t>
          </a:r>
        </a:p>
      </dsp:txBody>
      <dsp:txXfrm>
        <a:off x="71680" y="69044"/>
        <a:ext cx="4315411" cy="1276275"/>
      </dsp:txXfrm>
    </dsp:sp>
    <dsp:sp modelId="{32C34748-D4D5-4BE1-9F5A-A07F39A04859}">
      <dsp:nvSpPr>
        <dsp:cNvPr id="0" name=""/>
        <dsp:cNvSpPr/>
      </dsp:nvSpPr>
      <dsp:spPr>
        <a:xfrm>
          <a:off x="4456135" y="1555799"/>
          <a:ext cx="3770828"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CE1F3F-64AD-4785-A126-08BA2CC8C356}">
      <dsp:nvSpPr>
        <dsp:cNvPr id="0" name=""/>
        <dsp:cNvSpPr/>
      </dsp:nvSpPr>
      <dsp:spPr>
        <a:xfrm>
          <a:off x="2636" y="1555799"/>
          <a:ext cx="445349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Limited information can work</a:t>
          </a:r>
        </a:p>
      </dsp:txBody>
      <dsp:txXfrm>
        <a:off x="71680" y="1624843"/>
        <a:ext cx="4315411" cy="1276275"/>
      </dsp:txXfrm>
    </dsp:sp>
    <dsp:sp modelId="{A27C30FE-0E31-4394-9D7C-628CA2B75009}">
      <dsp:nvSpPr>
        <dsp:cNvPr id="0" name=""/>
        <dsp:cNvSpPr/>
      </dsp:nvSpPr>
      <dsp:spPr>
        <a:xfrm>
          <a:off x="4456135" y="3111599"/>
          <a:ext cx="3770828"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B3AA2F-53D1-4F96-A67A-7A01B5059BAC}">
      <dsp:nvSpPr>
        <dsp:cNvPr id="0" name=""/>
        <dsp:cNvSpPr/>
      </dsp:nvSpPr>
      <dsp:spPr>
        <a:xfrm>
          <a:off x="2636" y="3111599"/>
          <a:ext cx="445349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Unconscious thought</a:t>
          </a:r>
        </a:p>
      </dsp:txBody>
      <dsp:txXfrm>
        <a:off x="71680" y="3180643"/>
        <a:ext cx="4315411" cy="127627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Judy and George figuring out how to organize an important corporate function </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room was in a state of disorganization </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George suggested they use the Morphological Matrix to work out their problem</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George was relieved that they could create a solution based on the table</a:t>
          </a:r>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6423DE-A70B-4C9D-88A4-4FCD5325F8EC}">
      <dsp:nvSpPr>
        <dsp:cNvPr id="0" name=""/>
        <dsp:cNvSpPr/>
      </dsp:nvSpPr>
      <dsp:spPr>
        <a:xfrm>
          <a:off x="2089800" y="2209"/>
          <a:ext cx="405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Timing – Is the problem urgent?</a:t>
          </a:r>
        </a:p>
      </dsp:txBody>
      <dsp:txXfrm>
        <a:off x="2089800" y="2209"/>
        <a:ext cx="4050000" cy="1458562"/>
      </dsp:txXfrm>
    </dsp:sp>
    <dsp:sp modelId="{E167798F-32B8-4934-8284-C6BB35DB80E8}">
      <dsp:nvSpPr>
        <dsp:cNvPr id="0" name=""/>
        <dsp:cNvSpPr/>
      </dsp:nvSpPr>
      <dsp:spPr>
        <a:xfrm>
          <a:off x="1234799" y="1533700"/>
          <a:ext cx="576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Trend – What direction is the problem heading?</a:t>
          </a:r>
        </a:p>
      </dsp:txBody>
      <dsp:txXfrm>
        <a:off x="1234799" y="1533700"/>
        <a:ext cx="5760000" cy="1458562"/>
      </dsp:txXfrm>
    </dsp:sp>
    <dsp:sp modelId="{40FE864D-BE96-4791-9B3B-4DCD530BA9E6}">
      <dsp:nvSpPr>
        <dsp:cNvPr id="0" name=""/>
        <dsp:cNvSpPr/>
      </dsp:nvSpPr>
      <dsp:spPr>
        <a:xfrm>
          <a:off x="2027025" y="3065190"/>
          <a:ext cx="417555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Impact – Is the problem serious? </a:t>
          </a:r>
        </a:p>
      </dsp:txBody>
      <dsp:txXfrm>
        <a:off x="2027025" y="3065190"/>
        <a:ext cx="4175550" cy="145856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BCE192-CCFE-4944-84A6-C20A2FF64EAA}">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Must be clear</a:t>
          </a:r>
        </a:p>
      </dsp:txBody>
      <dsp:txXfrm>
        <a:off x="39768" y="39768"/>
        <a:ext cx="5530000" cy="1278252"/>
      </dsp:txXfrm>
    </dsp:sp>
    <dsp:sp modelId="{74DDCFF7-67F0-47C0-8EA0-674DA9CBD349}">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Score each item</a:t>
          </a:r>
        </a:p>
      </dsp:txBody>
      <dsp:txXfrm>
        <a:off x="656987" y="1623855"/>
        <a:ext cx="5415841" cy="1278252"/>
      </dsp:txXfrm>
    </dsp:sp>
    <dsp:sp modelId="{BDF68453-F5F6-46FF-8769-2FD5914A7976}">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Order of preference</a:t>
          </a:r>
        </a:p>
      </dsp:txBody>
      <dsp:txXfrm>
        <a:off x="1274207" y="3207942"/>
        <a:ext cx="5415841" cy="1278252"/>
      </dsp:txXfrm>
    </dsp:sp>
    <dsp:sp modelId="{0E52A822-33BF-4303-920D-CBE3F8201374}">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B0E92B70-F0BB-4860-93B5-8DE2AED977CD}">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72489-952F-47B1-9688-830CF279F13C}">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573596"/>
        <a:ext cx="1146297" cy="491270"/>
      </dsp:txXfrm>
    </dsp:sp>
    <dsp:sp modelId="{2FD2775E-A101-4E8A-960F-94D33F042D37}">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Include all benefits</a:t>
          </a:r>
        </a:p>
      </dsp:txBody>
      <dsp:txXfrm rot="-5400000">
        <a:off x="1146298" y="52408"/>
        <a:ext cx="7031341" cy="960496"/>
      </dsp:txXfrm>
    </dsp:sp>
    <dsp:sp modelId="{54B2AD7A-DDC5-4515-9311-2ECE3316E42F}">
      <dsp:nvSpPr>
        <dsp:cNvPr id="0" name=""/>
        <dsp:cNvSpPr/>
      </dsp:nvSpPr>
      <dsp:spPr>
        <a:xfrm rot="5400000">
          <a:off x="-245635" y="1689832"/>
          <a:ext cx="1637567" cy="1146297"/>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2017346"/>
        <a:ext cx="1146297" cy="491270"/>
      </dsp:txXfrm>
    </dsp:sp>
    <dsp:sp modelId="{5F0BE572-BEE3-4A7D-A34B-7E4DAA566CC2}">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Include all costs</a:t>
          </a:r>
        </a:p>
      </dsp:txBody>
      <dsp:txXfrm rot="-5400000">
        <a:off x="1146298" y="1496158"/>
        <a:ext cx="7031341" cy="960496"/>
      </dsp:txXfrm>
    </dsp:sp>
    <dsp:sp modelId="{30EF3677-E949-45E9-8DC8-53C3D1354C02}">
      <dsp:nvSpPr>
        <dsp:cNvPr id="0" name=""/>
        <dsp:cNvSpPr/>
      </dsp:nvSpPr>
      <dsp:spPr>
        <a:xfrm rot="5400000">
          <a:off x="-245635" y="3133582"/>
          <a:ext cx="1637567" cy="1146297"/>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3461096"/>
        <a:ext cx="1146297" cy="491270"/>
      </dsp:txXfrm>
    </dsp:sp>
    <dsp:sp modelId="{EF2C0F44-25D0-47A2-B5EF-B6F7BB8DFBC0}">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t>Uncover hidden costs and benefits</a:t>
          </a:r>
        </a:p>
      </dsp:txBody>
      <dsp:txXfrm rot="-5400000">
        <a:off x="1146298" y="2939908"/>
        <a:ext cx="7031341" cy="960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44C13-878F-47B6-A8D9-48BD5B0C6ABA}">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59F4BE-EA8B-47D2-BA82-3E022EC3A30B}">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Structured approach</a:t>
          </a:r>
        </a:p>
      </dsp:txBody>
      <dsp:txXfrm>
        <a:off x="628203" y="452596"/>
        <a:ext cx="7538938" cy="905192"/>
      </dsp:txXfrm>
    </dsp:sp>
    <dsp:sp modelId="{1A8B9958-C20F-45F4-922F-2E7F5D075D8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D04FF6-F2A7-4D35-9D2D-092B6582348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Innovative solutions</a:t>
          </a:r>
        </a:p>
      </dsp:txBody>
      <dsp:txXfrm>
        <a:off x="957241" y="1810385"/>
        <a:ext cx="7209900" cy="905192"/>
      </dsp:txXfrm>
    </dsp:sp>
    <dsp:sp modelId="{D08DD448-4172-4B12-B7B9-C4BDFD89B21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7BEDE8-7AFD-4ABD-9FB8-5C5963AF6F40}">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Improve a situation</a:t>
          </a:r>
        </a:p>
      </dsp:txBody>
      <dsp:txXfrm>
        <a:off x="628203" y="3168174"/>
        <a:ext cx="7538938" cy="905192"/>
      </dsp:txXfrm>
    </dsp:sp>
    <dsp:sp modelId="{DE7C0930-78E7-4293-8454-D9220FED4E7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Joseph, Kyle and Victor were discussing the viability of their marketing solution </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Kyle suggests they use the Cost/Benefit Analysis</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Together they analyzed the wants and needs of the clientele </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In the end they banded together and chose the best solution available to them</a:t>
          </a:r>
        </a:p>
      </dsp:txBody>
      <dsp:txXfrm>
        <a:off x="1528352" y="3551015"/>
        <a:ext cx="6257489" cy="92328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ABF11B-6C35-4D4E-B9B9-73BD7FA343F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Each potential solution</a:t>
          </a:r>
        </a:p>
      </dsp:txBody>
      <dsp:txXfrm>
        <a:off x="460905" y="1047"/>
        <a:ext cx="3479899" cy="2087939"/>
      </dsp:txXfrm>
    </dsp:sp>
    <dsp:sp modelId="{EB17DE7E-5CAF-4EB6-80BD-9C6F35ED136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Advantages and disadvantages</a:t>
          </a:r>
        </a:p>
      </dsp:txBody>
      <dsp:txXfrm>
        <a:off x="4288794" y="1047"/>
        <a:ext cx="3479899" cy="2087939"/>
      </dsp:txXfrm>
    </dsp:sp>
    <dsp:sp modelId="{AD9088A6-8814-4A59-8408-030E714F5B8D}">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Short and long term</a:t>
          </a:r>
        </a:p>
      </dsp:txBody>
      <dsp:txXfrm>
        <a:off x="2374850" y="2436976"/>
        <a:ext cx="3479899" cy="208793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C6E58-FD62-40C3-9557-70E06A09EAEA}">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73F38-47FE-48AE-9E86-D80AAC4C9383}">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Think forward</a:t>
          </a:r>
        </a:p>
      </dsp:txBody>
      <dsp:txXfrm>
        <a:off x="511409" y="347956"/>
        <a:ext cx="7655707" cy="696274"/>
      </dsp:txXfrm>
    </dsp:sp>
    <dsp:sp modelId="{4DC00EDE-4D30-4DA2-A4ED-DCB2DB161C82}">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059801-814D-4FA7-B3BC-CF54F94BFB5F}">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Brainstorm</a:t>
          </a:r>
        </a:p>
      </dsp:txBody>
      <dsp:txXfrm>
        <a:off x="910599" y="1392548"/>
        <a:ext cx="7256517" cy="696274"/>
      </dsp:txXfrm>
    </dsp:sp>
    <dsp:sp modelId="{1ACD6698-CF9F-4BD5-B257-C7057165C223}">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5B87F-ECDA-41A5-AE6E-800B91B2B608}">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Evaluate </a:t>
          </a:r>
        </a:p>
      </dsp:txBody>
      <dsp:txXfrm>
        <a:off x="910599" y="2437140"/>
        <a:ext cx="7256517" cy="696274"/>
      </dsp:txXfrm>
    </dsp:sp>
    <dsp:sp modelId="{A7B71D05-690E-42BD-BEEA-45412A1080AC}">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780DEE-45E3-48F9-A7F7-0EAF8A298BD4}">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Be flexible</a:t>
          </a:r>
        </a:p>
      </dsp:txBody>
      <dsp:txXfrm>
        <a:off x="511409" y="3481732"/>
        <a:ext cx="7655707" cy="696274"/>
      </dsp:txXfrm>
    </dsp:sp>
    <dsp:sp modelId="{06FBAA65-BF9A-4796-8AC6-1E0614863A7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Gregory and Henry were working over solutions to prevent loss of cash flow in their small business</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were frustrated by their inability to choose the best solution </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Henry suggested they use the Paired Comparison Analysis</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found the best solution to save their business money, using a final analysis</a:t>
          </a:r>
        </a:p>
      </dsp:txBody>
      <dsp:txXfrm>
        <a:off x="1528352" y="3551015"/>
        <a:ext cx="6257489" cy="9232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518D0-DA00-41EB-B59C-EC6A89A2E4BD}">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Identify non-critical tasks</a:t>
          </a:r>
        </a:p>
      </dsp:txBody>
      <dsp:txXfrm>
        <a:off x="0" y="3712270"/>
        <a:ext cx="8229600" cy="812154"/>
      </dsp:txXfrm>
    </dsp:sp>
    <dsp:sp modelId="{147CDDF5-6860-46EA-A986-38C381B9A2D5}">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Identify critical tasks</a:t>
          </a:r>
        </a:p>
      </dsp:txBody>
      <dsp:txXfrm rot="10800000">
        <a:off x="0" y="2475359"/>
        <a:ext cx="8229600" cy="811623"/>
      </dsp:txXfrm>
    </dsp:sp>
    <dsp:sp modelId="{586F3697-F801-4603-8D4B-D3F2D303FB07}">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Small group is effective</a:t>
          </a:r>
        </a:p>
      </dsp:txBody>
      <dsp:txXfrm rot="10800000">
        <a:off x="0" y="1238449"/>
        <a:ext cx="8229600" cy="811623"/>
      </dsp:txXfrm>
    </dsp:sp>
    <dsp:sp modelId="{165F453F-B8F9-48D1-93FF-81F01271C395}">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Steps to make solution a reality</a:t>
          </a:r>
        </a:p>
      </dsp:txBody>
      <dsp:txXfrm rot="10800000">
        <a:off x="0" y="1538"/>
        <a:ext cx="8229600" cy="81162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DB62-7824-49EA-BEC6-56D2898E7F92}">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E4EE3C-EDA8-4297-BFB5-67734CA1D99B}">
      <dsp:nvSpPr>
        <dsp:cNvPr id="0" name=""/>
        <dsp:cNvSpPr/>
      </dsp:nvSpPr>
      <dsp:spPr>
        <a:xfrm>
          <a:off x="4250" y="1357788"/>
          <a:ext cx="1536849"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Time</a:t>
          </a:r>
        </a:p>
      </dsp:txBody>
      <dsp:txXfrm>
        <a:off x="79273" y="1432811"/>
        <a:ext cx="1386803" cy="1660339"/>
      </dsp:txXfrm>
    </dsp:sp>
    <dsp:sp modelId="{BAB9301F-3A74-4387-939E-EF37266C7E19}">
      <dsp:nvSpPr>
        <dsp:cNvPr id="0" name=""/>
        <dsp:cNvSpPr/>
      </dsp:nvSpPr>
      <dsp:spPr>
        <a:xfrm>
          <a:off x="1675312" y="1357788"/>
          <a:ext cx="1536849" cy="1810385"/>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Personnel</a:t>
          </a:r>
        </a:p>
      </dsp:txBody>
      <dsp:txXfrm>
        <a:off x="1750335" y="1432811"/>
        <a:ext cx="1386803" cy="1660339"/>
      </dsp:txXfrm>
    </dsp:sp>
    <dsp:sp modelId="{8BAA5939-52C0-4FE3-8062-03571B8E23D9}">
      <dsp:nvSpPr>
        <dsp:cNvPr id="0" name=""/>
        <dsp:cNvSpPr/>
      </dsp:nvSpPr>
      <dsp:spPr>
        <a:xfrm>
          <a:off x="3346375" y="1357788"/>
          <a:ext cx="1536849"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Equipment</a:t>
          </a:r>
        </a:p>
      </dsp:txBody>
      <dsp:txXfrm>
        <a:off x="3421398" y="1432811"/>
        <a:ext cx="1386803" cy="1660339"/>
      </dsp:txXfrm>
    </dsp:sp>
    <dsp:sp modelId="{49852EE3-0581-45C5-B5E9-A9C7FDC6D70B}">
      <dsp:nvSpPr>
        <dsp:cNvPr id="0" name=""/>
        <dsp:cNvSpPr/>
      </dsp:nvSpPr>
      <dsp:spPr>
        <a:xfrm>
          <a:off x="5017437" y="1357788"/>
          <a:ext cx="1536849" cy="1810385"/>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Money</a:t>
          </a:r>
        </a:p>
      </dsp:txBody>
      <dsp:txXfrm>
        <a:off x="5092460" y="1432811"/>
        <a:ext cx="1386803" cy="1660339"/>
      </dsp:txXfrm>
    </dsp:sp>
    <dsp:sp modelId="{5B09FFEF-81D2-46CA-88D1-3BFA7600B81C}">
      <dsp:nvSpPr>
        <dsp:cNvPr id="0" name=""/>
        <dsp:cNvSpPr/>
      </dsp:nvSpPr>
      <dsp:spPr>
        <a:xfrm>
          <a:off x="6688500" y="1357788"/>
          <a:ext cx="1536849"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Information</a:t>
          </a:r>
        </a:p>
      </dsp:txBody>
      <dsp:txXfrm>
        <a:off x="6763523" y="1432811"/>
        <a:ext cx="1386803" cy="166033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DDE7E-3704-493C-87BD-0057FD011D12}">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A66D4D-4E38-456E-ACB2-796535026D80}">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Take action</a:t>
          </a:r>
        </a:p>
      </dsp:txBody>
      <dsp:txXfrm>
        <a:off x="460476" y="90417"/>
        <a:ext cx="5662728" cy="905688"/>
      </dsp:txXfrm>
    </dsp:sp>
    <dsp:sp modelId="{137CE65E-1069-4F4E-BB45-CEA8DDC93D4A}">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795E927C-5DE8-4B55-BA8F-6A301876C1E4}">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Continue evaluating</a:t>
          </a:r>
        </a:p>
      </dsp:txBody>
      <dsp:txXfrm>
        <a:off x="460476" y="1632657"/>
        <a:ext cx="5662728" cy="905688"/>
      </dsp:txXfrm>
    </dsp:sp>
    <dsp:sp modelId="{689846E9-6FF5-4B61-874A-6CFD82F73BC5}">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E4B6676-8DF2-4118-9FAC-48E2B424C7EF}">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Adjust with new information</a:t>
          </a:r>
        </a:p>
      </dsp:txBody>
      <dsp:txXfrm>
        <a:off x="460476" y="3174897"/>
        <a:ext cx="5662728" cy="90568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Jeremy and Stacy were analyzing a solution to their accounting problem</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Though they had the solution, they were still unsure of how to proceed</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Stacy suggested they use the method of Identifying Resources</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Stacy was happy that they had the resources and could identify them with Jeremy’s expertise</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7B1C9-6FEE-41B1-BA3B-B04F563A35A6}">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Have an agenda</a:t>
          </a:r>
        </a:p>
      </dsp:txBody>
      <dsp:txXfrm>
        <a:off x="460905" y="1047"/>
        <a:ext cx="3479899" cy="2087939"/>
      </dsp:txXfrm>
    </dsp:sp>
    <dsp:sp modelId="{C5E03F6D-3F86-4998-B8EF-1F2449099B71}">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Invite all key members</a:t>
          </a:r>
        </a:p>
      </dsp:txBody>
      <dsp:txXfrm>
        <a:off x="4288794" y="1047"/>
        <a:ext cx="3479899" cy="2087939"/>
      </dsp:txXfrm>
    </dsp:sp>
    <dsp:sp modelId="{F7E094BC-1E89-47E5-8405-6A7A5997BAB6}">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Meeting arrangements</a:t>
          </a:r>
        </a:p>
      </dsp:txBody>
      <dsp:txXfrm>
        <a:off x="460905" y="2436976"/>
        <a:ext cx="3479899" cy="2087939"/>
      </dsp:txXfrm>
    </dsp:sp>
    <dsp:sp modelId="{C5492E6E-591F-4AF4-AFF7-71C963DF0240}">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Location and time</a:t>
          </a:r>
        </a:p>
      </dsp:txBody>
      <dsp:txXfrm>
        <a:off x="4288794" y="2436976"/>
        <a:ext cx="3479899" cy="208793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C39E5-80A1-4EFA-AF97-17CD48698EE7}">
      <dsp:nvSpPr>
        <dsp:cNvPr id="0" name=""/>
        <dsp:cNvSpPr/>
      </dsp:nvSpPr>
      <dsp:spPr>
        <a:xfrm>
          <a:off x="3291839" y="552"/>
          <a:ext cx="4937760"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DC10E1-52CD-450D-9D23-C141A4B12449}">
      <dsp:nvSpPr>
        <dsp:cNvPr id="0" name=""/>
        <dsp:cNvSpPr/>
      </dsp:nvSpPr>
      <dsp:spPr>
        <a:xfrm>
          <a:off x="0" y="552"/>
          <a:ext cx="3291840" cy="215469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Recognize each person</a:t>
          </a:r>
        </a:p>
      </dsp:txBody>
      <dsp:txXfrm>
        <a:off x="105183" y="105735"/>
        <a:ext cx="3081474" cy="1944328"/>
      </dsp:txXfrm>
    </dsp:sp>
    <dsp:sp modelId="{C3F68E84-EC9E-4864-9EFC-1B8F64507A0E}">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53B43-3DB1-43B9-8B6D-92F72218ABE5}">
      <dsp:nvSpPr>
        <dsp:cNvPr id="0" name=""/>
        <dsp:cNvSpPr/>
      </dsp:nvSpPr>
      <dsp:spPr>
        <a:xfrm>
          <a:off x="0" y="2370716"/>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Celebrate what went well</a:t>
          </a:r>
        </a:p>
      </dsp:txBody>
      <dsp:txXfrm>
        <a:off x="105183" y="2475899"/>
        <a:ext cx="3081474" cy="19443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FD353-8AF2-4517-A913-3487B9250C19}">
      <dsp:nvSpPr>
        <dsp:cNvPr id="0" name=""/>
        <dsp:cNvSpPr/>
      </dsp:nvSpPr>
      <dsp:spPr>
        <a:xfrm>
          <a:off x="7233" y="533479"/>
          <a:ext cx="2161877" cy="129712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Information Gathering</a:t>
          </a:r>
        </a:p>
      </dsp:txBody>
      <dsp:txXfrm>
        <a:off x="45225" y="571471"/>
        <a:ext cx="2085893" cy="1221142"/>
      </dsp:txXfrm>
    </dsp:sp>
    <dsp:sp modelId="{8F9B16E6-41DC-4207-B132-80A8A20970EC}">
      <dsp:nvSpPr>
        <dsp:cNvPr id="0" name=""/>
        <dsp:cNvSpPr/>
      </dsp:nvSpPr>
      <dsp:spPr>
        <a:xfrm>
          <a:off x="2359355" y="913970"/>
          <a:ext cx="458317" cy="53614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2359355" y="1021199"/>
        <a:ext cx="320822" cy="321687"/>
      </dsp:txXfrm>
    </dsp:sp>
    <dsp:sp modelId="{64F269B8-5BA0-460F-9BFE-B4163A5D2ABB}">
      <dsp:nvSpPr>
        <dsp:cNvPr id="0" name=""/>
        <dsp:cNvSpPr/>
      </dsp:nvSpPr>
      <dsp:spPr>
        <a:xfrm>
          <a:off x="3033861" y="533479"/>
          <a:ext cx="2161877" cy="12971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Problem Definition</a:t>
          </a:r>
        </a:p>
      </dsp:txBody>
      <dsp:txXfrm>
        <a:off x="3071853" y="571471"/>
        <a:ext cx="2085893" cy="1221142"/>
      </dsp:txXfrm>
    </dsp:sp>
    <dsp:sp modelId="{128219B5-6654-4182-880A-87C00B018EE0}">
      <dsp:nvSpPr>
        <dsp:cNvPr id="0" name=""/>
        <dsp:cNvSpPr/>
      </dsp:nvSpPr>
      <dsp:spPr>
        <a:xfrm>
          <a:off x="5385983" y="913970"/>
          <a:ext cx="458317" cy="53614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5385983" y="1021199"/>
        <a:ext cx="320822" cy="321687"/>
      </dsp:txXfrm>
    </dsp:sp>
    <dsp:sp modelId="{5B5A21FB-43AC-4742-8C4E-F40D0F5C95C9}">
      <dsp:nvSpPr>
        <dsp:cNvPr id="0" name=""/>
        <dsp:cNvSpPr/>
      </dsp:nvSpPr>
      <dsp:spPr>
        <a:xfrm>
          <a:off x="6060489" y="533479"/>
          <a:ext cx="2161877" cy="129712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Possible Solutions</a:t>
          </a:r>
        </a:p>
      </dsp:txBody>
      <dsp:txXfrm>
        <a:off x="6098481" y="571471"/>
        <a:ext cx="2085893" cy="1221142"/>
      </dsp:txXfrm>
    </dsp:sp>
    <dsp:sp modelId="{8EFDFD8B-F088-474A-A5E6-8739AC768419}">
      <dsp:nvSpPr>
        <dsp:cNvPr id="0" name=""/>
        <dsp:cNvSpPr/>
      </dsp:nvSpPr>
      <dsp:spPr>
        <a:xfrm rot="5400000">
          <a:off x="6912269" y="1981937"/>
          <a:ext cx="458317" cy="53614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5400000">
        <a:off x="6980585" y="2020851"/>
        <a:ext cx="321687" cy="320822"/>
      </dsp:txXfrm>
    </dsp:sp>
    <dsp:sp modelId="{D76AAA8E-2EF2-456C-B40B-2DC2E2A6EF45}">
      <dsp:nvSpPr>
        <dsp:cNvPr id="0" name=""/>
        <dsp:cNvSpPr/>
      </dsp:nvSpPr>
      <dsp:spPr>
        <a:xfrm>
          <a:off x="6060489" y="2695356"/>
          <a:ext cx="2161877" cy="129712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Analyzing Possible Solutions</a:t>
          </a:r>
        </a:p>
      </dsp:txBody>
      <dsp:txXfrm>
        <a:off x="6098481" y="2733348"/>
        <a:ext cx="2085893" cy="1221142"/>
      </dsp:txXfrm>
    </dsp:sp>
    <dsp:sp modelId="{0D2FA5B3-C3CD-4511-8573-A96287965ABE}">
      <dsp:nvSpPr>
        <dsp:cNvPr id="0" name=""/>
        <dsp:cNvSpPr/>
      </dsp:nvSpPr>
      <dsp:spPr>
        <a:xfrm rot="10800000">
          <a:off x="5411926" y="3075847"/>
          <a:ext cx="458317" cy="53614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5549421" y="3183076"/>
        <a:ext cx="320822" cy="321687"/>
      </dsp:txXfrm>
    </dsp:sp>
    <dsp:sp modelId="{752B1763-D6EE-4D70-8CDF-4D95EA05891E}">
      <dsp:nvSpPr>
        <dsp:cNvPr id="0" name=""/>
        <dsp:cNvSpPr/>
      </dsp:nvSpPr>
      <dsp:spPr>
        <a:xfrm>
          <a:off x="3033861" y="2695356"/>
          <a:ext cx="2161877" cy="129712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Selecting the Best Solution(s)</a:t>
          </a:r>
        </a:p>
      </dsp:txBody>
      <dsp:txXfrm>
        <a:off x="3071853" y="2733348"/>
        <a:ext cx="2085893" cy="1221142"/>
      </dsp:txXfrm>
    </dsp:sp>
    <dsp:sp modelId="{3A294BCC-818D-4A11-BC70-754D29F2CA88}">
      <dsp:nvSpPr>
        <dsp:cNvPr id="0" name=""/>
        <dsp:cNvSpPr/>
      </dsp:nvSpPr>
      <dsp:spPr>
        <a:xfrm rot="10800000">
          <a:off x="2385298" y="3075847"/>
          <a:ext cx="458317" cy="536145"/>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2522793" y="3183076"/>
        <a:ext cx="320822" cy="321687"/>
      </dsp:txXfrm>
    </dsp:sp>
    <dsp:sp modelId="{F09C5968-AC23-4E94-9821-30C497F6BF66}">
      <dsp:nvSpPr>
        <dsp:cNvPr id="0" name=""/>
        <dsp:cNvSpPr/>
      </dsp:nvSpPr>
      <dsp:spPr>
        <a:xfrm>
          <a:off x="7233" y="2695356"/>
          <a:ext cx="2161877" cy="129712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Next Course of Action</a:t>
          </a:r>
        </a:p>
      </dsp:txBody>
      <dsp:txXfrm>
        <a:off x="45225" y="2733348"/>
        <a:ext cx="2085893" cy="122114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3336B-95D6-4AEF-A7C0-79F66F037A92}">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817C59-3D8D-4627-B8F4-E101D85E810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Lessons learned</a:t>
          </a:r>
        </a:p>
      </dsp:txBody>
      <dsp:txXfrm>
        <a:off x="628203" y="452596"/>
        <a:ext cx="7538938" cy="905192"/>
      </dsp:txXfrm>
    </dsp:sp>
    <dsp:sp modelId="{F9B04E08-42EE-4F67-8FB5-8EDFE212DC60}">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BE5265-32AE-4A83-B56B-8C8AEC432600}">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Apply to future problems</a:t>
          </a:r>
        </a:p>
      </dsp:txBody>
      <dsp:txXfrm>
        <a:off x="957241" y="1810385"/>
        <a:ext cx="7209900" cy="905192"/>
      </dsp:txXfrm>
    </dsp:sp>
    <dsp:sp modelId="{E61E44FD-5E08-4E3B-A348-664F86CB0A6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720080-66BD-4D0D-A149-E43D1042FEDB}">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Leads to more success</a:t>
          </a:r>
        </a:p>
      </dsp:txBody>
      <dsp:txXfrm>
        <a:off x="628203" y="3168174"/>
        <a:ext cx="7538938" cy="905192"/>
      </dsp:txXfrm>
    </dsp:sp>
    <dsp:sp modelId="{6F7D969A-E0F2-4D48-B2A1-BDA8EAEE0C24}">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US" sz="2700" kern="1200" dirty="0"/>
            <a:t>Hillary, John and Clinton were happy they implemented a solution to their marketing problem</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However, they were struggling to come up with a method of recording that success </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John suggested the hold a follow-up meeting with those who were involved</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planned a celebration and were happy that they had come to an amicable solution </a:t>
          </a:r>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D9621-87DD-4F4E-95E7-774A5B059454}">
      <dsp:nvSpPr>
        <dsp:cNvPr id="0" name=""/>
        <dsp:cNvSpPr/>
      </dsp:nvSpPr>
      <dsp:spPr>
        <a:xfrm>
          <a:off x="4018" y="440477"/>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John Foster Dulles</a:t>
          </a:r>
          <a:endParaRPr lang="en-US" sz="2600" kern="1200" dirty="0"/>
        </a:p>
      </dsp:txBody>
      <dsp:txXfrm>
        <a:off x="4018" y="440477"/>
        <a:ext cx="2055390" cy="868725"/>
      </dsp:txXfrm>
    </dsp:sp>
    <dsp:sp modelId="{B90E8166-0445-4180-A733-52F9736AA492}">
      <dsp:nvSpPr>
        <dsp:cNvPr id="0" name=""/>
        <dsp:cNvSpPr/>
      </dsp:nvSpPr>
      <dsp:spPr>
        <a:xfrm>
          <a:off x="2059409" y="46836"/>
          <a:ext cx="411078" cy="165600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A84E85-2976-49EE-BE01-B9CA5773D655}">
      <dsp:nvSpPr>
        <dsp:cNvPr id="0" name=""/>
        <dsp:cNvSpPr/>
      </dsp:nvSpPr>
      <dsp:spPr>
        <a:xfrm>
          <a:off x="2634918" y="46836"/>
          <a:ext cx="5590663" cy="165600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The measure of success is not whether you have a tough problem to deal with, but whether it is the same problem you had last year.</a:t>
          </a:r>
        </a:p>
      </dsp:txBody>
      <dsp:txXfrm>
        <a:off x="2634918" y="46836"/>
        <a:ext cx="5590663" cy="1656007"/>
      </dsp:txXfrm>
    </dsp:sp>
    <dsp:sp modelId="{37A93E4B-7D5E-429B-BAF4-B70BB42A4804}">
      <dsp:nvSpPr>
        <dsp:cNvPr id="0" name=""/>
        <dsp:cNvSpPr/>
      </dsp:nvSpPr>
      <dsp:spPr>
        <a:xfrm>
          <a:off x="4018" y="2005581"/>
          <a:ext cx="2055390"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Henri Kaiser</a:t>
          </a:r>
          <a:endParaRPr lang="en-US" sz="2600" kern="1200" dirty="0"/>
        </a:p>
      </dsp:txBody>
      <dsp:txXfrm>
        <a:off x="4018" y="2005581"/>
        <a:ext cx="2055390" cy="514800"/>
      </dsp:txXfrm>
    </dsp:sp>
    <dsp:sp modelId="{E6A47438-DD0C-4307-BE45-3DBC423B5F3F}">
      <dsp:nvSpPr>
        <dsp:cNvPr id="0" name=""/>
        <dsp:cNvSpPr/>
      </dsp:nvSpPr>
      <dsp:spPr>
        <a:xfrm>
          <a:off x="2059409" y="1796444"/>
          <a:ext cx="411078" cy="933075"/>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2105F8-7032-42A2-B059-74A968B00C74}">
      <dsp:nvSpPr>
        <dsp:cNvPr id="0" name=""/>
        <dsp:cNvSpPr/>
      </dsp:nvSpPr>
      <dsp:spPr>
        <a:xfrm>
          <a:off x="2634918" y="1796444"/>
          <a:ext cx="5590663" cy="933075"/>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Problems are only opportunities in work clothes.</a:t>
          </a:r>
        </a:p>
      </dsp:txBody>
      <dsp:txXfrm>
        <a:off x="2634918" y="1796444"/>
        <a:ext cx="5590663" cy="933075"/>
      </dsp:txXfrm>
    </dsp:sp>
    <dsp:sp modelId="{1DFDEE32-ED38-44C9-A8C0-0C62050C8D95}">
      <dsp:nvSpPr>
        <dsp:cNvPr id="0" name=""/>
        <dsp:cNvSpPr/>
      </dsp:nvSpPr>
      <dsp:spPr>
        <a:xfrm>
          <a:off x="4018" y="3216760"/>
          <a:ext cx="2055390" cy="868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Albert Einstein</a:t>
          </a:r>
          <a:endParaRPr lang="en-US" sz="2600" kern="1200" dirty="0"/>
        </a:p>
      </dsp:txBody>
      <dsp:txXfrm>
        <a:off x="4018" y="3216760"/>
        <a:ext cx="2055390" cy="868725"/>
      </dsp:txXfrm>
    </dsp:sp>
    <dsp:sp modelId="{202235E2-3827-4C49-9F98-1DC95E49DA19}">
      <dsp:nvSpPr>
        <dsp:cNvPr id="0" name=""/>
        <dsp:cNvSpPr/>
      </dsp:nvSpPr>
      <dsp:spPr>
        <a:xfrm>
          <a:off x="2059409" y="2823119"/>
          <a:ext cx="411078" cy="165600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B7B3D1-20AD-492F-9FF7-A872AEA62FC0}">
      <dsp:nvSpPr>
        <dsp:cNvPr id="0" name=""/>
        <dsp:cNvSpPr/>
      </dsp:nvSpPr>
      <dsp:spPr>
        <a:xfrm>
          <a:off x="2634918" y="2823119"/>
          <a:ext cx="5590663" cy="165600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The significant problems we face cannot be solved at the same level of thinking we were at when we created them.</a:t>
          </a:r>
        </a:p>
      </dsp:txBody>
      <dsp:txXfrm>
        <a:off x="2634918" y="2823119"/>
        <a:ext cx="5590663" cy="165600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Carl and Nathan were trying to figure out how to solve the logistic problem </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needed to how many pallets of flour should go to each grocery store</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Carl suggested they use the Creative Problem Solving Process </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discovered some suitable solutions and selected the best one</a:t>
          </a:r>
        </a:p>
      </dsp:txBody>
      <dsp:txXfrm>
        <a:off x="1528352" y="3551015"/>
        <a:ext cx="6257489" cy="9232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C82A3-4B92-42A7-9233-2EAA99EA8C84}">
      <dsp:nvSpPr>
        <dsp:cNvPr id="0" name=""/>
        <dsp:cNvSpPr/>
      </dsp:nvSpPr>
      <dsp:spPr>
        <a:xfrm>
          <a:off x="944" y="958"/>
          <a:ext cx="8227711" cy="14121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dirty="0"/>
            <a:t>Fact</a:t>
          </a:r>
        </a:p>
      </dsp:txBody>
      <dsp:txXfrm>
        <a:off x="42305" y="42319"/>
        <a:ext cx="8144989" cy="1329431"/>
      </dsp:txXfrm>
    </dsp:sp>
    <dsp:sp modelId="{02AEC65A-6F0F-4D54-A2FB-E79AEF3ACD24}">
      <dsp:nvSpPr>
        <dsp:cNvPr id="0" name=""/>
        <dsp:cNvSpPr/>
      </dsp:nvSpPr>
      <dsp:spPr>
        <a:xfrm>
          <a:off x="944" y="1556904"/>
          <a:ext cx="5374595" cy="14121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Assumption</a:t>
          </a:r>
        </a:p>
      </dsp:txBody>
      <dsp:txXfrm>
        <a:off x="42305" y="1598265"/>
        <a:ext cx="5291873" cy="1329431"/>
      </dsp:txXfrm>
    </dsp:sp>
    <dsp:sp modelId="{994CDEEB-03E1-4785-968B-ED687E8673F9}">
      <dsp:nvSpPr>
        <dsp:cNvPr id="0" name=""/>
        <dsp:cNvSpPr/>
      </dsp:nvSpPr>
      <dsp:spPr>
        <a:xfrm>
          <a:off x="944" y="3112851"/>
          <a:ext cx="2632025" cy="14121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Opinion</a:t>
          </a:r>
        </a:p>
      </dsp:txBody>
      <dsp:txXfrm>
        <a:off x="42305" y="3154212"/>
        <a:ext cx="2549303" cy="1329431"/>
      </dsp:txXfrm>
    </dsp:sp>
    <dsp:sp modelId="{9C62BD0A-6BA3-4DF2-9E67-A009B87097FD}">
      <dsp:nvSpPr>
        <dsp:cNvPr id="0" name=""/>
        <dsp:cNvSpPr/>
      </dsp:nvSpPr>
      <dsp:spPr>
        <a:xfrm>
          <a:off x="2743514" y="3112851"/>
          <a:ext cx="2632025" cy="14121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Procedure</a:t>
          </a:r>
        </a:p>
      </dsp:txBody>
      <dsp:txXfrm>
        <a:off x="2784875" y="3154212"/>
        <a:ext cx="2549303" cy="1329431"/>
      </dsp:txXfrm>
    </dsp:sp>
    <dsp:sp modelId="{65296D1B-627E-45BE-B692-AEFEA714BB92}">
      <dsp:nvSpPr>
        <dsp:cNvPr id="0" name=""/>
        <dsp:cNvSpPr/>
      </dsp:nvSpPr>
      <dsp:spPr>
        <a:xfrm>
          <a:off x="5596630" y="1556904"/>
          <a:ext cx="2632025" cy="14121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Concept</a:t>
          </a:r>
        </a:p>
      </dsp:txBody>
      <dsp:txXfrm>
        <a:off x="5637991" y="1598265"/>
        <a:ext cx="2549303" cy="1329431"/>
      </dsp:txXfrm>
    </dsp:sp>
    <dsp:sp modelId="{6BE838D5-7F3E-48A3-93C7-B1B6AE3A5E78}">
      <dsp:nvSpPr>
        <dsp:cNvPr id="0" name=""/>
        <dsp:cNvSpPr/>
      </dsp:nvSpPr>
      <dsp:spPr>
        <a:xfrm>
          <a:off x="5596630" y="3112851"/>
          <a:ext cx="2632025" cy="14121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Process</a:t>
          </a:r>
        </a:p>
      </dsp:txBody>
      <dsp:txXfrm>
        <a:off x="5637991" y="3154212"/>
        <a:ext cx="2549303" cy="13294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6A41A-CC02-4F70-999A-F58194282543}">
      <dsp:nvSpPr>
        <dsp:cNvPr id="0" name=""/>
        <dsp:cNvSpPr/>
      </dsp:nvSpPr>
      <dsp:spPr>
        <a:xfrm>
          <a:off x="3186674" y="1460075"/>
          <a:ext cx="1855819" cy="1605359"/>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2933700">
            <a:lnSpc>
              <a:spcPct val="90000"/>
            </a:lnSpc>
            <a:spcBef>
              <a:spcPct val="0"/>
            </a:spcBef>
            <a:spcAft>
              <a:spcPct val="35000"/>
            </a:spcAft>
            <a:buNone/>
          </a:pPr>
          <a:r>
            <a:rPr lang="en-US" sz="6600" b="1" kern="1200" dirty="0"/>
            <a:t>?</a:t>
          </a:r>
        </a:p>
      </dsp:txBody>
      <dsp:txXfrm>
        <a:off x="3494209" y="1726106"/>
        <a:ext cx="1240749" cy="1073297"/>
      </dsp:txXfrm>
    </dsp:sp>
    <dsp:sp modelId="{6E04E953-4EC3-40FA-8BAC-198B9B2AD5E3}">
      <dsp:nvSpPr>
        <dsp:cNvPr id="0" name=""/>
        <dsp:cNvSpPr/>
      </dsp:nvSpPr>
      <dsp:spPr>
        <a:xfrm>
          <a:off x="4348774" y="692019"/>
          <a:ext cx="700195" cy="60331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23BE60-A949-4213-BD2F-965C25DBB296}">
      <dsp:nvSpPr>
        <dsp:cNvPr id="0" name=""/>
        <dsp:cNvSpPr/>
      </dsp:nvSpPr>
      <dsp:spPr>
        <a:xfrm>
          <a:off x="3357622" y="0"/>
          <a:ext cx="1520831" cy="1315697"/>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a:t>Who</a:t>
          </a:r>
        </a:p>
      </dsp:txBody>
      <dsp:txXfrm>
        <a:off x="3609656" y="218039"/>
        <a:ext cx="1016763" cy="879619"/>
      </dsp:txXfrm>
    </dsp:sp>
    <dsp:sp modelId="{465C2445-18F3-4683-A29D-18B135D4B2FF}">
      <dsp:nvSpPr>
        <dsp:cNvPr id="0" name=""/>
        <dsp:cNvSpPr/>
      </dsp:nvSpPr>
      <dsp:spPr>
        <a:xfrm>
          <a:off x="5165956" y="1819889"/>
          <a:ext cx="700195" cy="60331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72544C-5D60-478E-84BA-7DAA3B58FE65}">
      <dsp:nvSpPr>
        <dsp:cNvPr id="0" name=""/>
        <dsp:cNvSpPr/>
      </dsp:nvSpPr>
      <dsp:spPr>
        <a:xfrm>
          <a:off x="4752400" y="809242"/>
          <a:ext cx="1520831" cy="1315697"/>
        </a:xfrm>
        <a:prstGeom prst="hexagon">
          <a:avLst>
            <a:gd name="adj" fmla="val 28570"/>
            <a:gd name="vf" fmla="val 115470"/>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a:t>What</a:t>
          </a:r>
        </a:p>
      </dsp:txBody>
      <dsp:txXfrm>
        <a:off x="5004434" y="1027281"/>
        <a:ext cx="1016763" cy="879619"/>
      </dsp:txXfrm>
    </dsp:sp>
    <dsp:sp modelId="{74283ADD-69D3-40EC-A4AF-CDEE17C2207A}">
      <dsp:nvSpPr>
        <dsp:cNvPr id="0" name=""/>
        <dsp:cNvSpPr/>
      </dsp:nvSpPr>
      <dsp:spPr>
        <a:xfrm>
          <a:off x="4598288" y="3093043"/>
          <a:ext cx="700195" cy="60331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F4A9CB-D62A-4ADD-9713-411D8FFD2C83}">
      <dsp:nvSpPr>
        <dsp:cNvPr id="0" name=""/>
        <dsp:cNvSpPr/>
      </dsp:nvSpPr>
      <dsp:spPr>
        <a:xfrm>
          <a:off x="4752400" y="2400118"/>
          <a:ext cx="1520831" cy="1315697"/>
        </a:xfrm>
        <a:prstGeom prst="hexagon">
          <a:avLst>
            <a:gd name="adj" fmla="val 28570"/>
            <a:gd name="vf" fmla="val 115470"/>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a:t>When</a:t>
          </a:r>
        </a:p>
      </dsp:txBody>
      <dsp:txXfrm>
        <a:off x="5004434" y="2618157"/>
        <a:ext cx="1016763" cy="879619"/>
      </dsp:txXfrm>
    </dsp:sp>
    <dsp:sp modelId="{387974FB-F1AD-49CD-A12F-DD3468C6A630}">
      <dsp:nvSpPr>
        <dsp:cNvPr id="0" name=""/>
        <dsp:cNvSpPr/>
      </dsp:nvSpPr>
      <dsp:spPr>
        <a:xfrm>
          <a:off x="3190127" y="3225201"/>
          <a:ext cx="700195" cy="60331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175CE0-30E7-4D1E-A7EF-857ED7D27973}">
      <dsp:nvSpPr>
        <dsp:cNvPr id="0" name=""/>
        <dsp:cNvSpPr/>
      </dsp:nvSpPr>
      <dsp:spPr>
        <a:xfrm>
          <a:off x="3357622" y="3210265"/>
          <a:ext cx="1520831" cy="1315697"/>
        </a:xfrm>
        <a:prstGeom prst="hexagon">
          <a:avLst>
            <a:gd name="adj" fmla="val 28570"/>
            <a:gd name="vf" fmla="val 115470"/>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a:t>Where</a:t>
          </a:r>
        </a:p>
      </dsp:txBody>
      <dsp:txXfrm>
        <a:off x="3609656" y="3428304"/>
        <a:ext cx="1016763" cy="879619"/>
      </dsp:txXfrm>
    </dsp:sp>
    <dsp:sp modelId="{3E57C327-67B1-497F-B2CF-C5C8BE81BDE6}">
      <dsp:nvSpPr>
        <dsp:cNvPr id="0" name=""/>
        <dsp:cNvSpPr/>
      </dsp:nvSpPr>
      <dsp:spPr>
        <a:xfrm>
          <a:off x="2359563" y="2097783"/>
          <a:ext cx="700195" cy="603310"/>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C0884F-281D-467B-B31D-376A1E2F5568}">
      <dsp:nvSpPr>
        <dsp:cNvPr id="0" name=""/>
        <dsp:cNvSpPr/>
      </dsp:nvSpPr>
      <dsp:spPr>
        <a:xfrm>
          <a:off x="1956368" y="2401023"/>
          <a:ext cx="1520831" cy="1315697"/>
        </a:xfrm>
        <a:prstGeom prst="hexagon">
          <a:avLst>
            <a:gd name="adj" fmla="val 28570"/>
            <a:gd name="vf" fmla="val 115470"/>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a:t>Which</a:t>
          </a:r>
        </a:p>
      </dsp:txBody>
      <dsp:txXfrm>
        <a:off x="2208402" y="2619062"/>
        <a:ext cx="1016763" cy="879619"/>
      </dsp:txXfrm>
    </dsp:sp>
    <dsp:sp modelId="{02C7C259-EE7C-4A58-B319-7E08E6E054CF}">
      <dsp:nvSpPr>
        <dsp:cNvPr id="0" name=""/>
        <dsp:cNvSpPr/>
      </dsp:nvSpPr>
      <dsp:spPr>
        <a:xfrm>
          <a:off x="1956368" y="807431"/>
          <a:ext cx="1520831" cy="1315697"/>
        </a:xfrm>
        <a:prstGeom prst="hexagon">
          <a:avLst>
            <a:gd name="adj" fmla="val 28570"/>
            <a:gd name="vf" fmla="val 1154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a:t>Why</a:t>
          </a:r>
        </a:p>
      </dsp:txBody>
      <dsp:txXfrm>
        <a:off x="2208402" y="1025470"/>
        <a:ext cx="1016763" cy="8796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859528-7C5A-4C71-BFAB-91D94A79D2F7}">
      <dsp:nvSpPr>
        <dsp:cNvPr id="0" name=""/>
        <dsp:cNvSpPr/>
      </dsp:nvSpPr>
      <dsp:spPr>
        <a:xfrm>
          <a:off x="5393667" y="1325"/>
          <a:ext cx="2835354"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0B8EE5-6065-41F7-ADD9-F59AB10FC4E4}">
      <dsp:nvSpPr>
        <dsp:cNvPr id="0" name=""/>
        <dsp:cNvSpPr/>
      </dsp:nvSpPr>
      <dsp:spPr>
        <a:xfrm>
          <a:off x="577" y="1325"/>
          <a:ext cx="539308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kern="1200" dirty="0"/>
            <a:t>Interviews</a:t>
          </a:r>
        </a:p>
      </dsp:txBody>
      <dsp:txXfrm>
        <a:off x="51928" y="52676"/>
        <a:ext cx="5290387" cy="949230"/>
      </dsp:txXfrm>
    </dsp:sp>
    <dsp:sp modelId="{336625EC-71BF-4751-B4B2-70EC4C546AE7}">
      <dsp:nvSpPr>
        <dsp:cNvPr id="0" name=""/>
        <dsp:cNvSpPr/>
      </dsp:nvSpPr>
      <dsp:spPr>
        <a:xfrm>
          <a:off x="5393667" y="1158452"/>
          <a:ext cx="2835354"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231A535F-F389-4DF8-BAC5-A49E06450507}">
      <dsp:nvSpPr>
        <dsp:cNvPr id="0" name=""/>
        <dsp:cNvSpPr/>
      </dsp:nvSpPr>
      <dsp:spPr>
        <a:xfrm>
          <a:off x="577" y="1158452"/>
          <a:ext cx="5393089"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kern="1200" dirty="0"/>
            <a:t>Statistics</a:t>
          </a:r>
        </a:p>
      </dsp:txBody>
      <dsp:txXfrm>
        <a:off x="51928" y="1209803"/>
        <a:ext cx="5290387" cy="949230"/>
      </dsp:txXfrm>
    </dsp:sp>
    <dsp:sp modelId="{9E4B0B7B-8436-42E1-9A7D-FB91D95BF739}">
      <dsp:nvSpPr>
        <dsp:cNvPr id="0" name=""/>
        <dsp:cNvSpPr/>
      </dsp:nvSpPr>
      <dsp:spPr>
        <a:xfrm>
          <a:off x="5393667" y="2315578"/>
          <a:ext cx="2835354"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73C9F85F-0759-43BA-BFA9-0F2E58FEF989}">
      <dsp:nvSpPr>
        <dsp:cNvPr id="0" name=""/>
        <dsp:cNvSpPr/>
      </dsp:nvSpPr>
      <dsp:spPr>
        <a:xfrm>
          <a:off x="577" y="2315578"/>
          <a:ext cx="5393089"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kern="1200" dirty="0"/>
            <a:t>Questionnaires </a:t>
          </a:r>
        </a:p>
      </dsp:txBody>
      <dsp:txXfrm>
        <a:off x="51928" y="2366929"/>
        <a:ext cx="5290387" cy="949230"/>
      </dsp:txXfrm>
    </dsp:sp>
    <dsp:sp modelId="{63ECD363-BB3C-4984-B4EF-581EF3F8F1DB}">
      <dsp:nvSpPr>
        <dsp:cNvPr id="0" name=""/>
        <dsp:cNvSpPr/>
      </dsp:nvSpPr>
      <dsp:spPr>
        <a:xfrm>
          <a:off x="5393667" y="3472704"/>
          <a:ext cx="2835354"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899C3A60-FA68-41C5-BDCF-CF6F59CE25A7}">
      <dsp:nvSpPr>
        <dsp:cNvPr id="0" name=""/>
        <dsp:cNvSpPr/>
      </dsp:nvSpPr>
      <dsp:spPr>
        <a:xfrm>
          <a:off x="577" y="3472704"/>
          <a:ext cx="5393089"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ctr" defTabSz="2355850">
            <a:lnSpc>
              <a:spcPct val="90000"/>
            </a:lnSpc>
            <a:spcBef>
              <a:spcPct val="0"/>
            </a:spcBef>
            <a:spcAft>
              <a:spcPct val="35000"/>
            </a:spcAft>
            <a:buNone/>
          </a:pPr>
          <a:r>
            <a:rPr lang="en-US" sz="5300" kern="1200" dirty="0"/>
            <a:t>Observations</a:t>
          </a:r>
        </a:p>
      </dsp:txBody>
      <dsp:txXfrm>
        <a:off x="51928" y="3524055"/>
        <a:ext cx="5290387" cy="9492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00A65-811F-4EDC-9DE1-4CC6D977BA4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US" sz="3300" kern="1200" dirty="0"/>
            <a:t>Julia was surrounded by mounds of papers</a:t>
          </a:r>
        </a:p>
      </dsp:txBody>
      <dsp:txXfrm>
        <a:off x="423768" y="31670"/>
        <a:ext cx="7382063" cy="963265"/>
      </dsp:txXfrm>
    </dsp:sp>
    <dsp:sp modelId="{BC9DA48F-709A-41CD-AAE7-62C9E52CA70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285E95-4737-4ABD-942C-8C4ABD3DDF7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couldn’t figure out how to organize for the next meeting</a:t>
          </a:r>
        </a:p>
      </dsp:txBody>
      <dsp:txXfrm>
        <a:off x="1528352" y="1259039"/>
        <a:ext cx="6257489" cy="923287"/>
      </dsp:txXfrm>
    </dsp:sp>
    <dsp:sp modelId="{ADAA7558-0E31-4610-AB74-95E76888CCE1}">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272B0F-5AD8-4B18-B224-1480C05EF064}">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Leonard suggested they identifying Key Questions </a:t>
          </a:r>
        </a:p>
      </dsp:txBody>
      <dsp:txXfrm>
        <a:off x="1528352" y="2405027"/>
        <a:ext cx="6257489" cy="923287"/>
      </dsp:txXfrm>
    </dsp:sp>
    <dsp:sp modelId="{9860F318-DCF7-4DA6-BB5F-F4D91CF6D1A9}">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C36517-C2AE-4B47-93A8-42A323D6E4F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Julia and Leonard brainstormed the answers </a:t>
          </a:r>
        </a:p>
      </dsp:txBody>
      <dsp:txXfrm>
        <a:off x="1528352" y="3551015"/>
        <a:ext cx="6257489" cy="92328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EE4A176-6502-4D12-9BFC-03AD99042CF9}" type="datetimeFigureOut">
              <a:rPr lang="en-US"/>
              <a:pPr>
                <a:defRPr/>
              </a:pPr>
              <a:t>6/30/2016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72E9116-BA3D-4052-AB68-1313B8879DEA}" type="slidenum">
              <a:rPr lang="en-CA"/>
              <a:pPr>
                <a:defRPr/>
              </a:pPr>
              <a:t>‹#›</a:t>
            </a:fld>
            <a:endParaRPr lang="en-CA" dirty="0"/>
          </a:p>
        </p:txBody>
      </p:sp>
    </p:spTree>
    <p:extLst>
      <p:ext uri="{BB962C8B-B14F-4D97-AF65-F5344CB8AC3E}">
        <p14:creationId xmlns:p14="http://schemas.microsoft.com/office/powerpoint/2010/main" val="280522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No problem can withstand the assault </a:t>
            </a:r>
            <a:br>
              <a:rPr lang="en-US" sz="1200" i="1" kern="1200" dirty="0">
                <a:solidFill>
                  <a:schemeClr val="tx1"/>
                </a:solidFill>
                <a:effectLst/>
                <a:latin typeface="+mn-lt"/>
                <a:ea typeface="+mn-ea"/>
                <a:cs typeface="+mn-cs"/>
              </a:rPr>
            </a:br>
            <a:r>
              <a:rPr lang="en-US" sz="1200" i="1" kern="1200" dirty="0">
                <a:solidFill>
                  <a:schemeClr val="tx1"/>
                </a:solidFill>
                <a:effectLst/>
                <a:latin typeface="+mn-lt"/>
                <a:ea typeface="+mn-ea"/>
                <a:cs typeface="+mn-cs"/>
              </a:rPr>
              <a:t>of sustained thinking.</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Voltaire</a:t>
            </a:r>
            <a:endParaRPr lang="en-US" sz="1200" kern="1200" dirty="0">
              <a:solidFill>
                <a:schemeClr val="tx1"/>
              </a:solidFill>
              <a:effectLst/>
              <a:latin typeface="+mn-lt"/>
              <a:ea typeface="+mn-ea"/>
              <a:cs typeface="+mn-cs"/>
            </a:endParaRPr>
          </a:p>
          <a:p>
            <a:r>
              <a:rPr lang="en-US" dirty="0">
                <a:effectLst/>
              </a:rPr>
              <a:t>Welcome to the Creative Problem Solving workshop. In the past few decades, psychologists and business people alike have discovered that successful problem solvers tend to use the same type of process to identify and implement the solutions to their problems. This process works for any kind of problem, large or small. </a:t>
            </a:r>
            <a:r>
              <a:rPr lang="en-US" sz="1200" kern="1200" dirty="0">
                <a:solidFill>
                  <a:schemeClr val="tx1"/>
                </a:solidFill>
                <a:effectLst/>
                <a:latin typeface="+mn-lt"/>
                <a:ea typeface="+mn-ea"/>
                <a:cs typeface="+mn-cs"/>
              </a:rPr>
              <a:t>This workshop will give participants an overview of the entire creative problem solving process, as well as key problem solving tools that they can use every day.</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989978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tackling a new problem, it is important to talk to anyone who might be familiar with the problem. You can gather a great deal of information by asking questions of different people who might be affected by or know about the problem. Remember to ask people with years of experience in the organization, and lower-level employees. Sometimes their insights can provide valuable information about a problem.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questions should you ask? The key questions will be different for every situation. Questions that begin with the following are always a good starting point:</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Where?</a:t>
            </a:r>
          </a:p>
          <a:p>
            <a:pPr marL="4572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examples of more specific questions: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Who initially defined the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desired state?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extent is the roof being damaged?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Where is the water coming from?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did the employee finish his training?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can we increase our market share?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equipment is working?</a:t>
            </a:r>
          </a:p>
          <a:p>
            <a:pPr marL="0" marR="0">
              <a:lnSpc>
                <a:spcPct val="115000"/>
              </a:lnSpc>
              <a:spcBef>
                <a:spcPts val="120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important source of information on a problem is to ask if it has been solved before. Find out if anyone in your company or network has had the same problem. This can generate great information about the problem and potential solutions.</a:t>
            </a:r>
          </a:p>
          <a:p>
            <a:pPr marL="0" marR="0">
              <a:lnSpc>
                <a:spcPct val="115000"/>
              </a:lnSpc>
              <a:spcBef>
                <a:spcPts val="120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120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questions used to help gather information about a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Asking questions of many different people helps to gather information about a problem. The key questions will be different for every situation. Start with who, what, which, where, when, why, and how to formulate questions.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Imagine that you are the regional manager for a high-end resort hotel in a major metropolitan area. Year-to-year occupancy rates are down and trending worse for the last six months. Who do you ask for more information about this problem? What questions would you 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might include the hotel manager, preferred customers, and even the cleaning staff. Questions they might ask include: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necessary occupancy rate?</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Who are the customers? Do they feel safe? Do they have a good time?</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Are there any unusual activities happening at the hotel?</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key questions to ask in gathering information about a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120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66A4FD-DA65-4871-8E82-C046BB573051}" type="slidenum">
              <a:rPr lang="en-CA" smtClean="0"/>
              <a:pPr eaLnBrk="1" hangingPunct="1"/>
              <a:t>21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gathering information about a problem, there are several different methods you can use. No one method is better than another. The method depends on the problem and other circumstances. Here are some of the ways you can collect information about a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Conduct interviews.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and study statistics.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Send questionnaires out to employees, customers, or other people concerned with the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Conduct technical experiments.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Observe the procedures or processes in question first hand.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focus groups to discuss the problem.</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different methods of gathering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different ways to gather information for use in the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review the methods of gathering information listed in the Training Manual. Then, ask participants to choose two methods they would like to try for a problem they face and list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think of methods that are not listed, encourage them to share the method with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different methods of gathering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0E48CB4-AF97-4B54-91C8-58BE99250287}" type="slidenum">
              <a:rPr lang="en-CA" smtClean="0"/>
              <a:pPr eaLnBrk="1" hangingPunct="1"/>
              <a:t>22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Julia was surrounded by mounds of papers, and couldn’t figure out how to approach the problem of organizing them into files for the next day’s meeting. She decided to approach Leonard, her assistant, and asked if he could help her. He suggested they use the Identifying Key Questions to gather information about the problem and figure out what the desired state for the filing would be. Julia and Leonard brainstormed the answers to these key questions, and were happy when they could figure out the best methods of organizing the paperwork and relieving that excess pressure and workload on Julia’s desk.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23</a:t>
            </a:fld>
            <a:endParaRPr lang="en-CA" dirty="0"/>
          </a:p>
        </p:txBody>
      </p:sp>
    </p:spTree>
    <p:extLst>
      <p:ext uri="{BB962C8B-B14F-4D97-AF65-F5344CB8AC3E}">
        <p14:creationId xmlns:p14="http://schemas.microsoft.com/office/powerpoint/2010/main" val="2511467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step in the creative problem solving process is to identify the problem. This module will explore why problem solvers need to clearly define the problem. It also introduces several tools to use when defining a problem and writing a problem statement.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34</a:t>
            </a:fld>
            <a:endParaRPr lang="en-CA" dirty="0"/>
          </a:p>
        </p:txBody>
      </p:sp>
    </p:spTree>
    <p:extLst>
      <p:ext uri="{BB962C8B-B14F-4D97-AF65-F5344CB8AC3E}">
        <p14:creationId xmlns:p14="http://schemas.microsoft.com/office/powerpoint/2010/main" val="2577546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 problem comes to light, it may not be clear exactly what the problem is. You must understand the problem before you spend time or money implementing a solution.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important to take care in defining the problem. The way that you define your problem influences the solution or solutions that are available. Problems often can be defined in many different ways. You must address the true problem when continuing the creative problem solving process in order to achieve a successful solution. You may come up with a terrific solution, but if it is a solution to the wrong problem, it will not be a success.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some cases, taking action to address a problem before adequately identifying the problem is worse than doing nothing. It can be a difficult task to sort out the symptoms of the problem from the problem itself. However, it is important to identify the underlying problem in order to generate the right solutions. Problem solvers can go down the wrong path with possible solutions if they do not understand the true problem. These possible solutions often only treat the symptoms of the problem, and not the real problem itself.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Four tools to use in defining the problem are: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Determining where the problem originated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Defining the present state and the desired state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Stating and restating the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Analyzing the problem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not use all of these tools to help define a problem. Different tools lend themselves to some kinds of problems better than other kinds.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first step in the creative problem solving process: defining the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Defining the problem properly is important to avoid time consuming or costly steps that will not ultimately provide a good solution to the real problem. The tools of problem definition are introduced.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classic story of the issue of problem definition is the case of a high-rise hotel where guests begin complaining that the elevators are too slow. The building manager instructs the engineers to find a way to speed up the elevators. After further review, he refines the problem to address how to install additional elevators. However, he ultimately refines the problem once again. The solution to the real problem is to install mirrors in front of the elevators to distract guests from the wait time. When the problem is defined as the number of complaints being made, the solution turned out to be fairly simple and inexpensive compared to other solutions the building manager considers. After implementing this solution, the hotel complaints stop completely.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group members share any examples of solving the wrong problem or symptoms instead of the root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it important to define the problem before beginning to look for solutions to the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652CF3-F29A-41B0-8570-54502F8C3B98}" type="slidenum">
              <a:rPr lang="en-CA" smtClean="0"/>
              <a:pPr eaLnBrk="1" hangingPunct="1"/>
              <a:t>35</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problem solvers get to the root of the problem by interviewing or questioning anyone who might know something useful about the problem. Ask questions about the problem, including questions that: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the situation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Challenge assumptions about the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Determine possible reasons and evidence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Explore different perspectives concerning the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more about the original question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did not define the problem, find out who did. Think about that person’s motivations. Challenge their assumptions to dig deeper into the problem.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about the problem definition tool of determining where the problem originated.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defining a problem by finding out where the problem originated. Ask questions of people who know about the problem to help clarify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begin determining where the problem came from by identifying who to ask and what questions to ask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D20E4C-909B-446F-AFB2-7760E412597F}" type="slidenum">
              <a:rPr lang="en-CA" smtClean="0"/>
              <a:pPr eaLnBrk="1" hangingPunct="1"/>
              <a:t>36</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using this tool, you write a statement of the situation as it currently exists. Then you write a statement of what you would like the situation to look like. The desired state should include concrete details and should not contain any information about possible causes or solutions. Refine the descriptions for each state until the concerns and needs identified in the present state are addressed in the desired state.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about the problem definition tool of defining the present state and the desired state.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Comparing a statement of how things currently exist to a statement of the desired state can help define the true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write statements for the present state and the desired state. Have them refine the statements until the desired state clearly addresses the needs in the present state.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37</a:t>
            </a:fld>
            <a:endParaRPr lang="en-CA" dirty="0"/>
          </a:p>
        </p:txBody>
      </p:sp>
    </p:spTree>
    <p:extLst>
      <p:ext uri="{BB962C8B-B14F-4D97-AF65-F5344CB8AC3E}">
        <p14:creationId xmlns:p14="http://schemas.microsoft.com/office/powerpoint/2010/main" val="1041704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problem statement and restatement technique also helps evolve the understanding of the problem. First write a statement of the problem, no matter how vague. Then use various triggers to help identify the true problem. The triggers are: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Place emphasis on different words in the statement and ask questions about each emphasis.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Replace one word in the statement with a substitute that explicitly defines the word to reframe the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Rephrase the statement with positives instead of negatives or negatives instead of positives to obtain an opposite problem.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Add or change words that indicate quantity or time, such as always, never, sometimes, every, none or some.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any persuasive or opinionated words in the statement. Replace or eliminate them.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drawing a picture of the problem or writing the problem as an equation.</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about the problem definition tool of stating and restating the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tool involves stating the problem as well as possible, then using different triggers to help refine the statement until it clearly represents the true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write a general problem statement. Have them use the different triggers to explore the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70E083B-FC9F-4637-9B36-0FB60F328762}" type="slidenum">
              <a:rPr lang="en-CA" smtClean="0"/>
              <a:pPr eaLnBrk="1" hangingPunct="1"/>
              <a:t>38</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the cause of the problem is not known, such as in troubleshooting operations, you can look at the what, where, who, and extent of the problem to help define it.</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What? -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questions help to identify the problem. Use “what” questions both to identify what the problem is, as well as what the problem is not. “What” questions can also help identify a possible cause.</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Where? -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“Where” questions help to locate the problem. Use “where” questions to distinguish the difference between locations where the problem exists and where it does not exist.</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When? -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questions help discover the timing of the problem. Use “when” questions to distinguish the difference between when the problem occurs and when it does not, or when the problem was first observed and when it was last observed.</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Extent?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 Questions that explore the magnitude of the problem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far vs. how localized?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many units are affected vs. how many units are not affected?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much of something is affected vs. how much is not affected?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Examining the distinctions between what, where, when, and to what extent the problem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what, where, when and to what extent it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is not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can lead to helpful insights about the problem. Remember to sharpen the statements as the problem becomes clearer.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about the problem definition tool of analyzing the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tool helps define the problem by distinguishing the difference between what is and what is not, where the problem is, and where it is not, when the problem is, and when it is not, and to what extent the problem exists, and what extent it does not exist.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fill out the chart to analyze the problem with what, where, when, and extent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6A183D-109E-4675-87FB-1A84ACBF13CD}" type="slidenum">
              <a:rPr lang="en-CA" smtClean="0"/>
              <a:pPr eaLnBrk="1" hangingPunct="1"/>
              <a:t>39</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Writing an accurate problem statement can help accurately represent the problem. This helps clarify unclear problems. The problem statement may evolve through the use of the four problem definition tools and any additional information gathered about the problem. As the statement becomes more refined, the types and effectiveness of potential solutions are improved.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problem statement should: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Include specific details about the problem, including who, what, when, where, and how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Address the scope of the problem to identify boundaries of what you can reasonably solve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problem statement should not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Any mention of possible causes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Any potential solutions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detailed, clear, and concise problem statement will provide clear-cut goals for focus and direction for coming up with solutions.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purpose and process for writing a problem statement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Writing an accurate problem statement can help accurately represent the problem. This can help clarify unclear problems. The evolution of the problem statement influences the types and effectiveness of potential solutions that may be generated.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finalize the problem statement.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the large group back together and write a final problem statement on a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will need the group final problem statement for module six.</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D543E3-49F3-4C69-95AE-6F788EEC8049}" type="slidenum">
              <a:rPr lang="en-CA" smtClean="0"/>
              <a:pPr eaLnBrk="1" hangingPunct="1"/>
              <a:t>40</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that the learning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 the end of this workshop, participants will be able to: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problems and the creative problem solving process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types of information to gather and key questions to ask in problem solving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importance of defining a problem correctly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and use four different problem definition tools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concrete problem statements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basic brainstorming tools to generate ideas for solutions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idea generating tools, such as affinity diagrams, word chaining, the box method, the six thinking hats, and the blink method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Evaluate potential solutions against criteria, including cost/benefit analysis and group voting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Perform a final analysis to select a solution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roles that fact and intuition play in selecting a solution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need to refine the shortlist and re-refine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how to identify the tasks and resources necessary to implement solutions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Evaluate and adapt solutions to reality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Follow up with solution implementation to celebrate successes and identify improvements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a:t>
            </a:fld>
            <a:endParaRPr lang="en-CA" dirty="0"/>
          </a:p>
        </p:txBody>
      </p:sp>
    </p:spTree>
    <p:extLst>
      <p:ext uri="{BB962C8B-B14F-4D97-AF65-F5344CB8AC3E}">
        <p14:creationId xmlns:p14="http://schemas.microsoft.com/office/powerpoint/2010/main" val="3366023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Cassidy and Dan were stuck negotiating prices for a new product they’d introduced. The toy cost a certain amount to manufacture, but the price was too high to successfully market and mass produce, whilst making a profit. Dan suggested they use the Stating and Restating method to state and restate the problem, and discuss the positives of the situation and how to best approach solving it. Cassidy and Dan brainstormed and restated their issues with funding as well as the cost of producing their toy and finally came to a solution which would help them produce and sell the toy at a profit. Cassidy and Dan were happy to implement this idea and see their business prosper in the long run.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41</a:t>
            </a:fld>
            <a:endParaRPr lang="en-CA" dirty="0"/>
          </a:p>
        </p:txBody>
      </p:sp>
    </p:spTree>
    <p:extLst>
      <p:ext uri="{BB962C8B-B14F-4D97-AF65-F5344CB8AC3E}">
        <p14:creationId xmlns:p14="http://schemas.microsoft.com/office/powerpoint/2010/main" val="2729052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No idea is so outlandish that it should not be considered with a searching but at the same time steady eye.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Winston Churchill</a:t>
            </a:r>
            <a:endParaRPr lang="en-US" sz="1200" kern="1200" dirty="0">
              <a:solidFill>
                <a:schemeClr val="tx1"/>
              </a:solidFill>
              <a:effectLst/>
              <a:latin typeface="+mn-lt"/>
              <a:ea typeface="+mn-ea"/>
              <a:cs typeface="+mn-cs"/>
            </a:endParaRPr>
          </a:p>
          <a:p>
            <a:r>
              <a:rPr lang="en-US" dirty="0">
                <a:effectLst/>
              </a:rPr>
              <a:t>Before we learn ways to generate solutions in the problem solving process, we will prepare the way for creativity. This module introduces common mental blocks to productive brainstorming, as well as techniques for dealing with the mental blocks. It also presents some ideas for stimulating creativity.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52</a:t>
            </a:fld>
            <a:endParaRPr lang="en-CA" dirty="0"/>
          </a:p>
        </p:txBody>
      </p:sp>
    </p:spTree>
    <p:extLst>
      <p:ext uri="{BB962C8B-B14F-4D97-AF65-F5344CB8AC3E}">
        <p14:creationId xmlns:p14="http://schemas.microsoft.com/office/powerpoint/2010/main" val="505110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Brainstorming can help you arrive at a solution to the problem, even for problems that seem unsolvable or that seem to only have inadequate solutions. However, before beginning a successful brainstorming session to generate ideas, you must remove any mental blocks. Mental blocks can eliminate great solutions before they are thoroughly examined as possibilities or springboards to other possible solutions.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types of mental blocks. Most blocks to problem-solving fit into the following categories.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Emotions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Emotional blocks can include anything from a fear of risk taking to a tendency to judge or approach the problem with a negative attitude.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Too much information, irrelevant information, or environmental distractions can prevent a productive brainstorming session.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Assumptions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problem solvers assume there is only one correct solution, they will be unable to generate additional ideas. Assumptions also become mental blocks from stereotypes or perceived boundaries where none exist.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Culture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Culture defines the way we live and limits the ideas we may generate or consider. However, not every culture is the same. Sometimes the cultural blocks are unnecessary, and sometimes we do not consider cultural limitations when we should.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Communication difficulties: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we cannot communicate our ideas in some way – speaking, writing, or pictures – these communication difficulties can block our progress in generating ideas.</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categories of mental blocks that inhibit successful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Mental blocks can prevent problem solvers from generating effective solutions. There are several different categories of mental blocks.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Index Cards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group into small groups of two or three participants. Have each group generate one or two examples for each type of mental block. After a few minutes, have each small group share their ideas with the rest of the group.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Here are some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I’ll lose my job if I try that.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Distractions</a:t>
            </a: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The room is too noisy.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Assumptions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There is only one right answer or way to use an object.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Culture: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Failing to consider urinating on a jellyfish sting because of cultural conditioning.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Communication difficulties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Explaining an idea in one way, and getting frustrated when others do not understand.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might want to keep their own difficult problems in mind for this activity. They will need these examples in the next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C35003C-61B5-4BF8-A46B-A48E8347C8AA}" type="slidenum">
              <a:rPr lang="en-CA" smtClean="0"/>
              <a:pPr eaLnBrk="1" hangingPunct="1"/>
              <a:t>53</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 what do you do when you identify a mental block? Carol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Goman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has identified several structured techniques for blockbusting.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technique is an attitude adjustment. To remove blocks arising from a negative attitude, list the positive aspects or possible outcomes of the problem. Remember that problems are also opportunities for improvement.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technique deals with risk taking. To remove emotional blocks arising from a fear of failure, define the risk, then indicate why it is important. Define what the worst possible outcome might be and what options there are in that scenario. Think about how to deal with that possible failure.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technique encourages you to break the rules. Some rules are important, but when rules create an unnecessary imaginary boundary, they must be disregarded so that problem solvers can come up with innovative solutions.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fourth technique is to allow imagination, feelings, and a sense of humor to overcome a reliance on logic and a need to conduct problem solving in a step-by-step manner.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fifth technique involves encouraging your creativity. We’ll look at that in more detail in the next topic.</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some techniques for breaking down mental blocks to problem solving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Carol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Goman</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has identified several techniques for breaking down mental blocks to problem solving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index cards of mental block examples generated in the previous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group into small groups of two or three participants again. Have each group select one or two examples of mental blocks they generated in the previous activity. Have them apply one or more of the blockbuster techniques to the mental block.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a few minutes, have each small group share their ideas with the rest of the group.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87448C-FB06-4809-838E-B9F0BD04690D}" type="slidenum">
              <a:rPr lang="en-CA" smtClean="0"/>
              <a:pPr eaLnBrk="1" hangingPunct="1"/>
              <a:t>54</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creative problem solving process requires creativity. However, many people feel that they are not creative. This is the sign of a mental block at work. Everyone can tap into creative resources in their brains. Sometimes, it just takes a little extra prodding.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Creativity is not something to be turned on and off when needed. The potential for creativity is always there. We just need to learn how to access it.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for creating a creative mental space to encourage productive brainstorming sessions.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Go outside for a few minutes, especially for a nature walk or bike ride. Exercising and getting sunshine even for just a few minutes are sure ways to redirect your brain to a more creative outlook.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your perspective. Work on the floor or go to the park for you brainstorming session.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Breathe deeply. Especially when stressed, we tend to become shallow breathers. Fill your entire lungs with air to get some extra oxygen to your brain. Practice deep breathing for 5 to 15 minutes for not only more creativity, but for a great burst of energy.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Meditate. Focus intently on a candle flame or find another way to quiet your mind of all of your responsibilities and distractions. For a group, try guided meditation.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in a journal. Write for 15-20 minutes in a spare notebook or plain paper. It does not have to be about the specific problem you need to solve, but you may discover some mental blocks if you do write about the problem. Dump all of your mental clutter on to one to three pages that no one will ever see (unless you want them to). Then let the pages and their recorded thoughts go, even if just in your mind.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get your creative juices flowing, keep them going by trying the following ideas everyday: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Carry a small notebook or jot ideas in your PDA. Be prepared for ideas whenever they come. Ideas often come as you are drifting off to sleep or as you are waking.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Stretch your boundaries by posing new questions to yourself, learning things outside your specialty, or breaking up set patterns of doing things.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receptive to new, fragile ideas that may still need time to develop.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observant of details, including self details.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Find a creative hobby, including working puzzles and playing games.</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ways to stimulate creativity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several ways to stimulate and maintain a creative approach to life and its problems.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the participants clear their workspace and close their eyes. They may want to put their heads on their desks or even lie on the floor.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Guide the participants to breathe deeply. Perhaps for the first few breaths, count slowly and have them inhale to a count of four, and exhale to a count of four. After several breaths, as the participants start to relax, they might want to stretch their breaths out even longer.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Now ask the participants to imagine they are birds of their choice. Use sensory descriptions to enhance the imagery: the feel of the wind in the feathers, the sound of the bird song, etc. Have the participants imagine they are soaring over a dense forest. Perhaps they land near a bubbling stream and dip their beaks into the cool, clean water.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a few moments of quiet meditation, guide the participants slowly back in to the room, eventually opening their eyes, and perhaps stretching their arms and legs.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might want to turn out the lights for this activity. You may also want to use a recording of soft music or even a recording of a guided imagery or guided meditation.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A75DF9-C78F-4B51-903A-0BF4CB439188}" type="slidenum">
              <a:rPr lang="en-CA" smtClean="0"/>
              <a:pPr eaLnBrk="1" hangingPunct="1"/>
              <a:t>55</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Hercules, Bill and Richard were brainstorming new ideas for a business venture regarding real estate. They were surrounded by empty sheets of paper and were close to fighting with each other, until Bill suggested they use the method of Identifying Mental Blocks.  Richard and Hercules agreed, and they set out defining their blocks, including those emotional and block of distraction, as well as the cultural blocks they were experiencing with each other. Together, they put aside their assumptions, communicated their difficulties and worked towards a better brainstorming session because of this. All three men were pleased when they managed to brainstorm an effective idea for the future of their joint venture.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56</a:t>
            </a:fld>
            <a:endParaRPr lang="en-CA" dirty="0"/>
          </a:p>
        </p:txBody>
      </p:sp>
    </p:spTree>
    <p:extLst>
      <p:ext uri="{BB962C8B-B14F-4D97-AF65-F5344CB8AC3E}">
        <p14:creationId xmlns:p14="http://schemas.microsoft.com/office/powerpoint/2010/main" val="25372896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Imagination is more important than knowledge.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Albert Einstein</a:t>
            </a:r>
            <a:endParaRPr lang="en-US" sz="1200" kern="1200" dirty="0">
              <a:solidFill>
                <a:schemeClr val="tx1"/>
              </a:solidFill>
              <a:effectLst/>
              <a:latin typeface="+mn-lt"/>
              <a:ea typeface="+mn-ea"/>
              <a:cs typeface="+mn-cs"/>
            </a:endParaRPr>
          </a:p>
          <a:p>
            <a:r>
              <a:rPr lang="en-US" dirty="0">
                <a:effectLst/>
              </a:rPr>
              <a:t>Generating possibilities for solutions to the defined problem comes next in the process. It is important to generate as many solutions as possible before analyzing the solutions or trying to implement them. There are many different methods for generating solutions. This module begins with some ground rules for brainstorming sessions. Then it presents several idea-generating techniques, including free-association style brainstorming, </a:t>
            </a:r>
            <a:r>
              <a:rPr lang="en-US" dirty="0" err="1">
                <a:effectLst/>
              </a:rPr>
              <a:t>brainwriting</a:t>
            </a:r>
            <a:r>
              <a:rPr lang="en-US" dirty="0">
                <a:effectLst/>
              </a:rPr>
              <a:t>, mind mapping, and </a:t>
            </a:r>
            <a:r>
              <a:rPr lang="en-US" dirty="0" err="1">
                <a:effectLst/>
              </a:rPr>
              <a:t>Duncker</a:t>
            </a:r>
            <a:r>
              <a:rPr lang="en-US" dirty="0">
                <a:effectLst/>
              </a:rPr>
              <a:t> Diagrams.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67</a:t>
            </a:fld>
            <a:endParaRPr lang="en-CA" dirty="0"/>
          </a:p>
        </p:txBody>
      </p:sp>
    </p:spTree>
    <p:extLst>
      <p:ext uri="{BB962C8B-B14F-4D97-AF65-F5344CB8AC3E}">
        <p14:creationId xmlns:p14="http://schemas.microsoft.com/office/powerpoint/2010/main" val="23989875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come up with a good idea, you must come up with many ideas. The first rule of brainstorming is to come up with as many ideas as you possibly can.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of the ideas will not be good. If you start analyzing the ideas while you are generating them, the creative process will quickly come to a halt, and you may miss out on some great ideas. Therefore, the second rule for brainstorming sessions is to defer judgment.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Allow creativity and imagination to take over in this phase of the process. The next rule for brainstorming is to come up with the wildest, most imaginative solutions to your problem that you can. Often we might not consider a solution because of assumptions or associational constraints. However, sometimes those solutions, even if you do not end up implementing them, can lead you to a successful solution. So along with deferring judgment, allow those ideas that might be considered crazy to flow. One of those crazy ideas might just contain the seeds of the perfect solution.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use early ideas as springboards to other ideas. This is called “piggybacking” and is the next rule for brainstorming.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Basic</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Brainstorming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Basic brainstorming is a free-association session of coming up with ideas. Use the other group member’s ideas to trigger additional ideas. One member of the group should make a list of all of the ideas.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some basic rules to encourage a productive brainstorming session and the basic brainstorming method (free-association)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ground rules for brainstorming include coming up with many ideas, including wild or zany ideas, deferring judgment, and piggybacking on other ideas.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Statement generated in Module 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and spend a few minutes brainstorming ideas for the problem. Remind the participants to come up with as many ideas as possible and to defer judgment.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FCEB7E-0FE2-4F8F-9751-10F78C62D2D4}" type="slidenum">
              <a:rPr lang="en-CA" smtClean="0"/>
              <a:pPr eaLnBrk="1" hangingPunct="1"/>
              <a:t>68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Mind Mapping are two additional tools to generate ideas. </a:t>
            </a:r>
          </a:p>
          <a:p>
            <a:pPr marL="0" marR="0">
              <a:lnSpc>
                <a:spcPct val="115000"/>
              </a:lnSpc>
              <a:spcBef>
                <a:spcPts val="0"/>
              </a:spcBef>
              <a:spcAft>
                <a:spcPts val="1000"/>
              </a:spcAft>
            </a:pPr>
            <a:r>
              <a:rPr lang="en-US" sz="1200" b="1" dirty="0" err="1">
                <a:effectLst/>
                <a:latin typeface="Calibri" panose="020F0502020204030204" pitchFamily="34" charset="0"/>
                <a:ea typeface="Times New Roman" panose="02020603050405020304" pitchFamily="18" charset="0"/>
                <a:cs typeface="Times New Roman" panose="02020603050405020304" pitchFamily="18" charset="0"/>
              </a:rPr>
              <a:t>Brainwriting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is similar to free-association brainstorming, except that it is conducted in silence. This method encourages participants to pay closer attention to the ideas of others and piggyback on those ideas.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a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session, create sheets of paper with a grid of nine squares on each sheet. You will need as many sheets as there are participants in the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session with one or two extra sheets. Plan to sit participants in a circle or around a table. Determine how long the session will last, and remind participants that there is no talking. Remind participants of the other rules for brainstorming, especially deferring judgment.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the session itself, state the problem or challenge to be solved. Each participant fills out three ideas on a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grid. Then he or she places that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sheet in the center of the table and selects a new sheet. Before writing additional ideas, the participant reads the three ideas at the top (generated by a different participant). The hope is that these items will suggest additional ideas to the participants. The participants should not write down the same ideas they have written on other sheets. This activity continues until all of the grids are full or the time runs out. At the end of the activity, there should be many ideas to consider and discuss.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Mind Mapping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Mind mapping is another method of generating ideas on paper, but can be conducted alone.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problem solver starts by writing one main idea in the center of the paper. Write additional ideas around the sheet of paper, circling the idea and connecting the ideas with lines. This technique allows for representing non-linear relationships between ideas.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two methods of generating ideas for solutions: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and mind-mapping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an idea-generating tool that is conducted in silence, but allows participants to piggyback ideas. Mind mapping is an idea generating tool that can be conducted alone and shows non-linear relationships between ideas.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Activities from Worksheet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Statement generated in Module 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Six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and have a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brainwriting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session. Remind the participants to come up with as many ideas as possible and to defer judgment.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BAEDE17-368D-4B40-B9B3-3AEF880F47B6}" type="slidenum">
              <a:rPr lang="en-CA" smtClean="0"/>
              <a:pPr eaLnBrk="1" hangingPunct="1"/>
              <a:t>69</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Diagrams are used with the present state and desired state statements discussed in module four. A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diagram generates solutions by creating possible pathways from the present state to the desired state. However, the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diagram also addresses an additional pathway of solving the problem by making it okay not to reach the desired state.</a:t>
            </a:r>
          </a:p>
          <a:p>
            <a:pPr marL="0" marR="0">
              <a:lnSpc>
                <a:spcPct val="115000"/>
              </a:lnSpc>
              <a:spcBef>
                <a:spcPts val="0"/>
              </a:spcBef>
              <a:spcAft>
                <a:spcPts val="1000"/>
              </a:spcAft>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diagrams can help with refining the problem as well as generating ideas for solutions. The diagram begins with general solutions. Then it suggests functional solutions that give more specifics on what to do. The diagram can also include specific solutions of how to complete each item in the functional solutions.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Michael wanted to address the problem of his job being too stressful. He is responsible for managing up to 1500 work hours per month. He cannot find a way to complete all of his tasks within a desired work week of no more than 45-50 hours per week. He has over 10 years’ experience in public account and is interested in moving into industry. However, he is so busy, that he does not even have time to look for a new job.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present state and desired state statements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Present State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Job requires more demands on my time than I am willing to dedicate to a job I do not really care about.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Desired State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Work a job I care about with adequate free time to spend with family and pursuing personal interests.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what his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diagram might look like.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diagrams as a tool for generating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Diagrams are an idea-generating tool that helps problem solvers move from the present state to the desired state. It includes two possible pathways and increasingly detailed information about possible solutions. The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activities from Worksheet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Diagrams)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Present State and Desired State generated in Module 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Six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develop a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Duncker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diagram for possible solutions.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0B2D14-AD0B-47CF-9093-583F698BA669}" type="slidenum">
              <a:rPr lang="en-CA" smtClean="0"/>
              <a:pPr eaLnBrk="1" hangingPunct="1"/>
              <a:t>70</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Every problem has in it the seeds of its own solution. If you don’t have any problems, you don’t get any seeds.</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Norman Vincent Peale</a:t>
            </a:r>
            <a:endParaRPr lang="en-US" sz="1200" kern="1200" dirty="0">
              <a:solidFill>
                <a:schemeClr val="tx1"/>
              </a:solidFill>
              <a:effectLst/>
              <a:latin typeface="+mn-lt"/>
              <a:ea typeface="+mn-ea"/>
              <a:cs typeface="+mn-cs"/>
            </a:endParaRPr>
          </a:p>
          <a:p>
            <a:r>
              <a:rPr lang="en-US" dirty="0">
                <a:effectLst/>
              </a:rPr>
              <a:t>To begin, let’s look at the creative problem solving process. In this module, we will define “problem” and other situations that lend themselves to the creative problem solving process. We will introduce the concept of solving problems using a creative process. The approach we use in this course includes six steps, which are also introduced in this module.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17567639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Pamela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Lindi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were arguing more than brainstorming, even though they had removed their mental blocks with regards to the problem at hand. They had spent two days trying to figure out the best approach to their problem, but hadn’t achieved anything.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Lindi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suggested they use the Brain-writing method to deal with their problem, and invite others to join in. The following day, Pamela,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Lindi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ten other co-workers, drew up grids on paper and submitted three ideas in absolute silence, using deferred judgment to do so. They swapped the papers and continued writing ideas for thirty minutes. At the end of the session, both Pamela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Lindi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were overjoyed that the session had produced hundreds of solution suggestions to their problem.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71</a:t>
            </a:fld>
            <a:endParaRPr lang="en-CA" dirty="0"/>
          </a:p>
        </p:txBody>
      </p:sp>
    </p:spTree>
    <p:extLst>
      <p:ext uri="{BB962C8B-B14F-4D97-AF65-F5344CB8AC3E}">
        <p14:creationId xmlns:p14="http://schemas.microsoft.com/office/powerpoint/2010/main" val="6651990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module presents additional tools and information to consider when generating solutions as part of the creative problem solving process.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82</a:t>
            </a:fld>
            <a:endParaRPr lang="en-CA" dirty="0"/>
          </a:p>
        </p:txBody>
      </p:sp>
    </p:spTree>
    <p:extLst>
      <p:ext uri="{BB962C8B-B14F-4D97-AF65-F5344CB8AC3E}">
        <p14:creationId xmlns:p14="http://schemas.microsoft.com/office/powerpoint/2010/main" val="13019219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Fritz Zwicky developed a method for general morphological analysis in the 1960s. The method has since been applied to many different fields. It is a method of listing examples of different attributes or issues to an item (or problem), and randomly combining the different examples to form a solution. Depending on the number of issues or attributes identified, there can be quite a large number of possible combinations.</a:t>
            </a:r>
          </a:p>
          <a:p>
            <a:r>
              <a:rPr lang="en-US" sz="1200" kern="1200" dirty="0">
                <a:solidFill>
                  <a:schemeClr val="tx1"/>
                </a:solidFill>
                <a:effectLst/>
                <a:latin typeface="+mn-lt"/>
                <a:ea typeface="+mn-ea"/>
                <a:cs typeface="+mn-cs"/>
              </a:rPr>
              <a:t>The Morphological Matrix is a grid with several different columns. The problem solvers enter a specific attribute or issue about the item or problem at the top of each column. Then for each column, problem solvers generate a list of examples for that attribute. Once there are many different ideas in the columns, the solutions can be combined strategically or randomly. While some combinations naturally are incompatible, problem solvers should not rule out ideas until they reach the analysis phase of the problem-solving process.</a:t>
            </a:r>
          </a:p>
          <a:p>
            <a:r>
              <a:rPr lang="en-US" sz="1200" kern="1200" dirty="0">
                <a:solidFill>
                  <a:schemeClr val="tx1"/>
                </a:solidFill>
                <a:effectLst/>
                <a:latin typeface="+mn-lt"/>
                <a:ea typeface="+mn-ea"/>
                <a:cs typeface="+mn-cs"/>
              </a:rPr>
              <a:t>For complex problems, computer-assisted morphological assessment can be done. However, for the scope of this course, we will look a simple example that can be done by hand.</a:t>
            </a:r>
          </a:p>
          <a:p>
            <a:r>
              <a:rPr lang="en-US" sz="1200" kern="1200" dirty="0">
                <a:solidFill>
                  <a:schemeClr val="tx1"/>
                </a:solidFill>
                <a:effectLst/>
                <a:latin typeface="+mn-lt"/>
                <a:ea typeface="+mn-ea"/>
                <a:cs typeface="+mn-cs"/>
              </a:rPr>
              <a:t>As an example, let’s look at the traffic problems experienced at a new elementary school. The administrative staff of the school has identified the problem statement as: “Get approximately 500 students to class safely, on time, and with no more than a five minute wait for parents and drivers in the neighborhood.” A few sample attributes to this problem are safety, timeliness, pedestrians, and drivers. </a:t>
            </a:r>
          </a:p>
          <a:p>
            <a:r>
              <a:rPr lang="en-US" sz="1200" kern="1200" dirty="0">
                <a:solidFill>
                  <a:schemeClr val="tx1"/>
                </a:solidFill>
                <a:effectLst/>
                <a:latin typeface="+mn-lt"/>
                <a:ea typeface="+mn-ea"/>
                <a:cs typeface="+mn-cs"/>
              </a:rPr>
              <a:t>A sample chart might look like this: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Safety - </a:t>
            </a:r>
            <a:r>
              <a:rPr lang="en-US" sz="1200" kern="1200" dirty="0">
                <a:solidFill>
                  <a:schemeClr val="tx1"/>
                </a:solidFill>
                <a:effectLst/>
                <a:latin typeface="+mn-lt"/>
                <a:ea typeface="+mn-ea"/>
                <a:cs typeface="+mn-cs"/>
              </a:rPr>
              <a:t>Extra cross guards</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Policeman giving tickets for rule breakers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Timeliness - </a:t>
            </a:r>
            <a:r>
              <a:rPr lang="en-US" sz="1200" kern="1200" dirty="0">
                <a:solidFill>
                  <a:schemeClr val="tx1"/>
                </a:solidFill>
                <a:effectLst/>
                <a:latin typeface="+mn-lt"/>
                <a:ea typeface="+mn-ea"/>
                <a:cs typeface="+mn-cs"/>
              </a:rPr>
              <a:t>Stagger arrival time by grade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Provide incentives for dropping off early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Pedestrians - </a:t>
            </a:r>
            <a:r>
              <a:rPr lang="en-US" sz="1200" kern="1200" dirty="0">
                <a:solidFill>
                  <a:schemeClr val="tx1"/>
                </a:solidFill>
                <a:effectLst/>
                <a:latin typeface="+mn-lt"/>
                <a:ea typeface="+mn-ea"/>
                <a:cs typeface="+mn-cs"/>
              </a:rPr>
              <a:t>Cross only at crosswalks with crossing guard</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Pedestrians enter at south entrance</a:t>
            </a:r>
          </a:p>
          <a:p>
            <a:r>
              <a:rPr lang="en-US" sz="1200" b="1" kern="1200" dirty="0">
                <a:solidFill>
                  <a:schemeClr val="tx1"/>
                </a:solidFill>
                <a:effectLst/>
                <a:latin typeface="+mn-lt"/>
                <a:ea typeface="+mn-ea"/>
                <a:cs typeface="+mn-cs"/>
              </a:rPr>
              <a:t>Drivers</a:t>
            </a:r>
            <a:r>
              <a:rPr lang="en-US" sz="1200" b="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Students being dropped off from cars or buses enter at north entrance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Lane for drop off; lane for passing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matrix can help identify different considerations of the problem. It can also help formulate comprehensive solutions to complex problems.</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Morphological Matrix as a tool for generating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Morphological Matrix is a grid of different attributes about the problem which can help generate random combinations to arrive at possible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Seven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Statement generated in Module 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Seven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To fill out the morphological matrix, they should first write attributes along the top of the grid. Help them to consider logistical, ethical, political, and financial aspects of the problem. Then they should fill in examples of each attribute in the appropriate column. Finally, they can pick an item from each column to generate new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83</a:t>
            </a:fld>
            <a:endParaRPr lang="en-CA" dirty="0"/>
          </a:p>
        </p:txBody>
      </p:sp>
    </p:spTree>
    <p:extLst>
      <p:ext uri="{BB962C8B-B14F-4D97-AF65-F5344CB8AC3E}">
        <p14:creationId xmlns:p14="http://schemas.microsoft.com/office/powerpoint/2010/main" val="8108463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Dr. Edward de Bono introduced a concept for thinking more effectively in groups in his book,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Six Thinking Hats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premise of this idea is that the brain thinks about things in a number of different ways.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identified different categories of thought are assigned to a color-coded “hat,” as described below. The hats provide a structured way to think about different aspects of a problem.</a:t>
            </a:r>
          </a:p>
          <a:p>
            <a:pPr marL="342900" marR="0" lvl="0" indent="-342900">
              <a:lnSpc>
                <a:spcPct val="115000"/>
              </a:lnSpc>
              <a:spcBef>
                <a:spcPts val="0"/>
              </a:spcBef>
              <a:spcAft>
                <a:spcPts val="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White hat – Facts and Information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hat includes Information collected or identified as missing.</a:t>
            </a:r>
          </a:p>
          <a:p>
            <a:pPr marL="342900" marR="0" lvl="0" indent="-342900">
              <a:lnSpc>
                <a:spcPct val="115000"/>
              </a:lnSpc>
              <a:spcBef>
                <a:spcPts val="0"/>
              </a:spcBef>
              <a:spcAft>
                <a:spcPts val="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Red Hat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 Feelings and Emotion: This hat includes feelings, including gut reactions to ideas or items identified in another area.</a:t>
            </a:r>
          </a:p>
          <a:p>
            <a:pPr marL="342900" marR="0" lvl="0" indent="-342900">
              <a:lnSpc>
                <a:spcPct val="115000"/>
              </a:lnSpc>
              <a:spcBef>
                <a:spcPts val="0"/>
              </a:spcBef>
              <a:spcAft>
                <a:spcPts val="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Black Hat – Critical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Judgment: This hat includes details about obstacles to solving the problem or other negative connotations about an item or idea. Since people are naturally critical, it is important to limit black hat thinking to its appropriate role.</a:t>
            </a:r>
          </a:p>
          <a:p>
            <a:pPr marL="342900" marR="0" lvl="0" indent="-342900">
              <a:lnSpc>
                <a:spcPct val="115000"/>
              </a:lnSpc>
              <a:spcBef>
                <a:spcPts val="0"/>
              </a:spcBef>
              <a:spcAft>
                <a:spcPts val="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Yellow Hat – Positive Judgment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hat is the opposite of the black hat. It includes details about the benefits of an idea or issue, or thoughts about favoring an idea. It is still critical thinking and judgment, as opposed to blind optimism.</a:t>
            </a:r>
          </a:p>
          <a:p>
            <a:pPr marL="342900" marR="0" lvl="0" indent="-342900">
              <a:lnSpc>
                <a:spcPct val="115000"/>
              </a:lnSpc>
              <a:spcBef>
                <a:spcPts val="0"/>
              </a:spcBef>
              <a:spcAft>
                <a:spcPts val="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Green Hat – Alternatives and Learning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hat concerns ideas about new possibilities and thinking about implications rather than judgments. Green hat thinking covers the full spectrum of creativity.</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Blue Hat – The Big Picture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hat serves as the facilitator of the group thinking process. This hat can be used to set objectives both for the problem solving process and the thinking session itself.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six thinking hat methodology allows a deliberate focusing during problem solving sessions, with an agreed-upon sequence and time limit to each hat. It ensures that everyone in the group is focused on a particular approach at the same time, rather than having one person reacting emotionally (red hat) while others are being objective (white hat) and still another is wearing the black hat to form critical judgments of ideas.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green hat is the main thinking hat for generating solutions in the problem solving process. The other hats can be used as a reminder of the rules of productive brainstorming sessions, such as limiting critical judgment (positive and negative – yellow and black hats).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six thinking hats as a tool for productive collaborative thinking sessions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six thinking hats were identified by Dr. Edward de Bono as a method for structuring and focusing thought into different categories to help ensure that group thinking sessions stay productive by keeping everyone on the same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Each sheet of flip chart paper should be divided into six columns. Each column should be headed with a thinking hat. They may be color-coded if desired.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Read the following list of comments to the group. Call on participants to identify which thinking hat is speaking. Add the comment to the appropriate column of the flip chart paper, if desired. Our answers are included.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sales for this product declined 15% in the last two months. (WHITE HAT)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don’t like that assignment. (RED HAT)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cannot find enough capital for that project. (BLACK HAT)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That approach would also lower our environmental impact. (YELLOW HAT)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if we incorporate new communication methods in class? (GREEN HAT)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Let’s revisit our objectives. (BLUE HAT)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the participants for additional examples for each type of hat if time permits.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A8C45AE-DA3E-49C6-B278-82E101DAEC54}" type="slidenum">
              <a:rPr lang="en-CA" smtClean="0"/>
              <a:pPr eaLnBrk="1" hangingPunct="1"/>
              <a:t>84</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Malcolm Gladwell</a:t>
            </a:r>
            <a:r>
              <a:rPr lang="en-US" sz="1200"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popularizes scientific research about the power of the adaptive unconscious in his book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Blink: The Power of Thinking Without Thinking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Gladwell’s premise is that in an age of information overload, our decisions based on limited information are often as good as or better than decisions made with ample critical thinking.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examples and research Gladwell presents, experts and average subjects alike are better able and happier with choices made through what he calls “thin-slicing,” or coming to a conclusion with limited information. An example presented is the case in which many experts identify a statue as a fake, when the museum that spent money on the statue did not identify it as such with weeks of research.</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Gladwell also presents the cautions of the adaptive unconscious. Our power to make effective decisions by tapping into this power can be corrupted by personal likes and dislikes and stereotypes. Rapid, intuitive judgment can have disastrous consequences, as presented in his example of an innocent man shot on his own doorstep 41 times by New York policemen.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Gladwell summarizes the dilemma between when to tap into our unconscious, and when to use a more critical approach as thus: “On straightforward choices, deliberate analysis is best. When questions of analysis and personal choice start to get complicated – when we have to juggle many different variables – then our unconscious thought process may be superior.”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power and challenges of quick, unconscious decisions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Malcom Gladwell presents research about the adaptive unconscious in his book </a:t>
            </a:r>
            <a:r>
              <a:rPr lang="en-US" sz="12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Blink: The Power of Thinking Without Thinking.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He suggests that although there are shortcomings to the approach (such as personal preference and stereotyping), in an age of information overload, “rapid cognition” is often more effective than a more deliberate approach.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the participants share examples of decisions they have made using rapid cognition. How happy were they with those decisions? Are there examples of using the “blink” method that ended badly?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examples from the book if time permits.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1083AF4-D1BE-41DD-B18A-5E01BC9667CE}" type="slidenum">
              <a:rPr lang="en-CA" smtClean="0"/>
              <a:pPr eaLnBrk="1" hangingPunct="1"/>
              <a:t>85</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Judy and George were stuck late at work, figuring out how to organize an important corporate function which will take place the following Sunday. Their notes were scattered across the desk, and the room was in a state of disorganization until George suggested they use the Morphological Matrix to work out their problem. He asked Judy for her list of ideas on how they could stagger the arrivals, organize the eats and set out the schedule for the meeting and the speeches. Judy provided her ideas and George gave his own, and together they placed them in a table layout to create the best possible solution. George was relieved that they could contain their thoughts, use critical judgment and create a solution based on the table.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86</a:t>
            </a:fld>
            <a:endParaRPr lang="en-CA" dirty="0"/>
          </a:p>
        </p:txBody>
      </p:sp>
    </p:spTree>
    <p:extLst>
      <p:ext uri="{BB962C8B-B14F-4D97-AF65-F5344CB8AC3E}">
        <p14:creationId xmlns:p14="http://schemas.microsoft.com/office/powerpoint/2010/main" val="33455367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many different solutions in hand, the problem solvers need to analyze those solutions to determine the effectiveness of each one. This module helps participants consider is the criteria or goals for solving the problem, as well as distinguishing between wants and needs. This module also introduces the cost/benefit analysis as a method of analyzing solutions.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97</a:t>
            </a:fld>
            <a:endParaRPr lang="en-CA" dirty="0"/>
          </a:p>
        </p:txBody>
      </p:sp>
    </p:spTree>
    <p:extLst>
      <p:ext uri="{BB962C8B-B14F-4D97-AF65-F5344CB8AC3E}">
        <p14:creationId xmlns:p14="http://schemas.microsoft.com/office/powerpoint/2010/main" val="4054645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Return to the information generated when defining the problem. Consider who, what, when, where, and how that the potential solution should meet to be an effective solution to the problem.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developing criteria that possible solutions to the problem should meet, also consider the following: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questions such as “Wouldn’t it be nice if...” or “Wouldn’t it be terrible if...” to isolate the necessary outcome for the problem resolution.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Think about what you want the solution to do or not do.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Think about what values should be considered.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the answers to these questions as the starting point for your goals or problem-solving criteria.</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Additionally, the criteria for an effective solution to the problem should consider the following: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 Is the problem urgent? What are the consequences for delaying action?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Trend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 What direction is the problem heading? Is the problem getting worse? Or does the problem have a low degree of concern when considering the future of the circumstances?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Impact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 Is the problem serious?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important to think about what the circumstances will look like after a successful solution has been implemented. Use your imagination to explore the possibilities for identifying goals or criteria related to the problem.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types of criteria to consider when evaluating solutions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the timing, the trend, and the impact of the problem to develop criteria against which to evaluate potential solutions to the problem. Also imagine the possibilities when the problem is solved to help develop goals the solutions should address.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Eight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Eight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and answer the questions on the Module Eight activities sheet Developing Criteria.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DC30C6-477D-4542-9C1F-DE10DF16A5AD}" type="slidenum">
              <a:rPr lang="en-CA" smtClean="0"/>
              <a:pPr eaLnBrk="1" hangingPunct="1"/>
              <a:t>98</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creative problem solving process is a fluid process, with some steps overlapping each other. Sometimes as the process provides additional information, problem solvers need to go back and refine the problem statement or gather additional information in order to effectively solve the problem.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Wants and needs seem like a fundamental aspect of defining the problem. However, in order to analyze the potential solutions, the wants and needs for the desired state after the problem is solved must be very clear.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Needs are items the potential solution absolutely must meet. If the potential solution does not meet a need requirement, you can disregard it from further analyzing.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Wants are nice to have items. You can provide a weight to each item to indicate its importance. For each potential solution, you can provide a rating for how well the solution addresses the selected want. Multiply the rating by the weight of the want to score the potential solution.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scores for each item, it is an easy matter to rank the potential solutions in order of preference.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how to analyze wants and needs for a potential solution to a problem and to compare the ratings between several potential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Analyzing wants and needs can help to narrow down a list of potential solutions for a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Automotive section of newspaper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participants into small groups. Give each group an automotive section of the newspaper to complete the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scenario is that you need to buy a new car. You can spend $18,000 on the car, but the budget for buying gas is limited. Parking is also limited, ruling out larger vehicles. You have a long commute and will be the only person using the car. It does not need to carry large amounts or bulky items.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Determine three possible solutions, using the automotive section of the newspaper. Then make a list of needs and determine if the potential solutions meet those needs. Make a list of wants and provide a weight for each want. Then rank each solution and come up with a score (weight x rank) for each possibility.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431160B-7374-40EB-A45E-56AE31EB5E5F}" type="slidenum">
              <a:rPr lang="en-CA" smtClean="0"/>
              <a:pPr eaLnBrk="1" hangingPunct="1"/>
              <a:t>99</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Cost – benefit analysis is a method of assigning a monetary value to the potential benefits of a solution and weighing those against the costs of implementing that solution.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important to include ALL of the benefits and costs. This can be tricky, especially with intangible benefits (or costs). Some benefits or costs may be obvious, but others may take a little digging to uncover. For example, imagine you want to replace three employees with a machine that makes stamps. A hidden benefit is that you may be able to use large feed stock instead of individual sheets, saving materials costs. In the same example, you would not only consider the salaries of the employees, but the total cost for those employees, including benefits and overhead.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value assigned to the costs and benefits must be the same unit, which is why monetary value is suggested. The valuations assigned should represent what the involved parties would actually spend on the benefit or cost. For example, if people are always willing to save five minutes and spend an extra 50 cents on parking closer, they are demonstrating that time is worth more than 10 cents per minute. The considerations should also include the time value of money, or the value of money spent or earned now versus money spent or earned at some future point.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cost-benefit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–benefit analysis is an analysis tool that assigns a monetary value to all costs and benefits associated with a solution, including intangible ones.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Eight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Eight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and select one potential solution generated in module six or seven. Have them use that solution to answer the questions on the Module Eight activities sheet Cost Benefit Analysis.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FDD29FA-4256-46BB-94D6-AF4211851C2D}" type="slidenum">
              <a:rPr lang="en-CA" smtClean="0"/>
              <a:pPr eaLnBrk="1" hangingPunct="1"/>
              <a:t>100</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a:lnSpc>
                <a:spcPct val="115000"/>
              </a:lnSpc>
              <a:spcBef>
                <a:spcPts val="0"/>
              </a:spcBef>
              <a:spcAft>
                <a:spcPts val="1000"/>
              </a:spcAft>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The Random House Unabridged Dictionary includes several definitions for the word “problem.” The definitions that we are most concerned with while learning about the creative problem solving process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“any question or matter involving doubt, uncertainty, or difficulty,” and</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“a question proposed for solution or discussion.”</a:t>
            </a:r>
          </a:p>
          <a:p>
            <a:pPr marL="0" marR="0">
              <a:lnSpc>
                <a:spcPct val="115000"/>
              </a:lnSpc>
              <a:spcBef>
                <a:spcPts val="0"/>
              </a:spcBef>
              <a:spcAft>
                <a:spcPts val="1000"/>
              </a:spcAft>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A problem can be defined as a scenario in which the current situation does not match the desired situation, or anytime actual performance does not match expectations. Other labels for a problem include challenges or opportunities, or any situation or circumstance for which there is room for improvement.</a:t>
            </a:r>
          </a:p>
          <a:p>
            <a:pPr marL="0" marR="0">
              <a:lnSpc>
                <a:spcPct val="115000"/>
              </a:lnSpc>
              <a:spcBef>
                <a:spcPts val="0"/>
              </a:spcBef>
              <a:spcAft>
                <a:spcPts val="1000"/>
              </a:spcAft>
            </a:pPr>
            <a:endPar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constitutes a problem and other situations that lend themselves to the creative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problem occurs anytime that reality does not meet expectations. Problems can have other labels such as challenges or opportunities.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group members share problems they want to solve from their organizations or home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8C95F4-3D5E-4763-BA67-0FDCF4684979}" type="slidenum">
              <a:rPr lang="en-CA" smtClean="0"/>
              <a:pPr eaLnBrk="1" hangingPunct="1"/>
              <a:t>5</a:t>
            </a:fld>
            <a:endParaRPr lang="en-CA"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Joseph, Kyle and Victor were spending the afternoon in the conference room, discussing the viability of their marketing solution for a new product. They were struggling along until Kyle suggests they use the Cost/Benefit Analysis to assess whether they’re approaching the market in the correct way. Victor provided them with a few points which discuss the financial cost of the new strategy whilst Joseph pointed out the benefits. Together they analyzed the wants and needs of the clientele and analyze whether the product will fit the market, and how much it will cost them to implement the marketing strategy. In the end Kyle was happy that he suggested the technique and that the group banded together to analyze the marketing solution and figure out whether it was the best one available to them.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101</a:t>
            </a:fld>
            <a:endParaRPr lang="en-CA" dirty="0"/>
          </a:p>
        </p:txBody>
      </p:sp>
    </p:spTree>
    <p:extLst>
      <p:ext uri="{BB962C8B-B14F-4D97-AF65-F5344CB8AC3E}">
        <p14:creationId xmlns:p14="http://schemas.microsoft.com/office/powerpoint/2010/main" val="15043348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Again and again, the impossible problem is solved when we see that the problem is only a tough decision waiting to be made.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Robert H. Schuller</a:t>
            </a:r>
            <a:endParaRPr lang="en-US" sz="1200" kern="1200" dirty="0">
              <a:solidFill>
                <a:schemeClr val="tx1"/>
              </a:solidFill>
              <a:effectLst/>
              <a:latin typeface="+mn-lt"/>
              <a:ea typeface="+mn-ea"/>
              <a:cs typeface="+mn-cs"/>
            </a:endParaRPr>
          </a:p>
          <a:p>
            <a:r>
              <a:rPr lang="en-US" dirty="0">
                <a:effectLst/>
              </a:rPr>
              <a:t>The next step in the process is to select one or more solutions from the possibilities. In the previous step, you will have eliminated many of the possibilities. With a short list of possibilities, you can do a final analysis to come up with one or more of the best solutions to the problem. This module discusses that final analysis, as well as a tool for selecting a solution called Paired Comparison Analysis. It also discusses analyzing potential problems that may arise with a selected solution.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112</a:t>
            </a:fld>
            <a:endParaRPr lang="en-CA" dirty="0"/>
          </a:p>
        </p:txBody>
      </p:sp>
    </p:spTree>
    <p:extLst>
      <p:ext uri="{BB962C8B-B14F-4D97-AF65-F5344CB8AC3E}">
        <p14:creationId xmlns:p14="http://schemas.microsoft.com/office/powerpoint/2010/main" val="34934125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previous stage of the process, you performed a cost/benefit analysis. However, since we cannot always know all of the potential variables, this analysis should not be the only one you perform.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each potential solution, you must weigh the potential advantages and disadvantages. Consider the compatibility with your priorities and values. Consider how much risk the solution involves. Finally, consider the practicality of the solution. It may be helpful to create a map for each solution that addresses all of the relevant issues.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Consider the potential results of each solution, both the immediate results and the long-term possibilities.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final analysis, you will refine your shortlist and keep re-refining it until you determine the most effective solution.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performing a final analysis of remaining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final analysis of potential solutions is the time to weigh all of the advantages and disadvantages of a solution. Consider the compatibility with priorities and values, including the criteria developed in the solution analysis phase of the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Nine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Nine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and select one potential solution generated in module six or seven. Have them use that solution to answer the questions on the Module Nine activities sheet Final Analysis.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EF424DB-5D36-428B-90D0-0C8E12680142}" type="slidenum">
              <a:rPr lang="en-CA" smtClean="0"/>
              <a:pPr eaLnBrk="1" hangingPunct="1"/>
              <a:t>113</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1200" kern="1200" dirty="0">
                <a:solidFill>
                  <a:schemeClr val="tx1"/>
                </a:solidFill>
                <a:effectLst/>
                <a:latin typeface="+mn-lt"/>
                <a:ea typeface="+mn-ea"/>
                <a:cs typeface="+mn-cs"/>
              </a:rPr>
              <a:t>The Paired Comparison Analysis tool is a method of prioritizing a small number of workable solutions. The first step for using this tool is to list all of the possible solutions. Label each potential solution with a letter or number.</a:t>
            </a:r>
          </a:p>
          <a:p>
            <a:r>
              <a:rPr lang="en-US" sz="1200" kern="1200" dirty="0">
                <a:solidFill>
                  <a:schemeClr val="tx1"/>
                </a:solidFill>
                <a:effectLst/>
                <a:latin typeface="+mn-lt"/>
                <a:ea typeface="+mn-ea"/>
                <a:cs typeface="+mn-cs"/>
              </a:rPr>
              <a:t>Next, compare the solutions in pairs. Decide only between those two which solution is preferable. Assign a number to indicate the strength of the preference for each option. For example, problem solvers could assign a “3” to items they strongly prefer, a “2” to a moderate preference, or a “1” to a mild preference. </a:t>
            </a:r>
          </a:p>
          <a:p>
            <a:r>
              <a:rPr lang="en-US" sz="1200" kern="1200" dirty="0">
                <a:solidFill>
                  <a:schemeClr val="tx1"/>
                </a:solidFill>
                <a:effectLst/>
                <a:latin typeface="+mn-lt"/>
                <a:ea typeface="+mn-ea"/>
                <a:cs typeface="+mn-cs"/>
              </a:rPr>
              <a:t>This first round continues two at a time until all of the solutions are ranked. Then all the ranks are added together to obtain a priority score for each item. The top score is the preferred solution.</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example, imagine that a group of children are deciding which fairy tale to perform in a school play. They have listed six favorites: </a:t>
            </a:r>
          </a:p>
          <a:p>
            <a:r>
              <a:rPr lang="en-US" sz="1200" kern="1200" dirty="0">
                <a:solidFill>
                  <a:schemeClr val="tx1"/>
                </a:solidFill>
                <a:effectLst/>
                <a:latin typeface="+mn-lt"/>
                <a:ea typeface="+mn-ea"/>
                <a:cs typeface="+mn-cs"/>
              </a:rPr>
              <a:t>A) Sleeping Beauty			B) Cinderella			C) Snow White</a:t>
            </a:r>
          </a:p>
          <a:p>
            <a:r>
              <a:rPr lang="en-US" sz="1200" kern="1200" dirty="0">
                <a:solidFill>
                  <a:schemeClr val="tx1"/>
                </a:solidFill>
                <a:effectLst/>
                <a:latin typeface="+mn-lt"/>
                <a:ea typeface="+mn-ea"/>
                <a:cs typeface="+mn-cs"/>
              </a:rPr>
              <a:t>D) Jack and the Beanstalk		E) Hansel and Gretel		F) The Three Little Pigs</a:t>
            </a:r>
          </a:p>
          <a:p>
            <a:r>
              <a:rPr lang="en-US" sz="1200" kern="1200" dirty="0">
                <a:solidFill>
                  <a:schemeClr val="tx1"/>
                </a:solidFill>
                <a:effectLst/>
                <a:latin typeface="+mn-lt"/>
                <a:ea typeface="+mn-ea"/>
                <a:cs typeface="+mn-cs"/>
              </a:rPr>
              <a:t>Their chart might look like this:</a:t>
            </a:r>
          </a:p>
          <a:p>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this example, the clear winner is choice D, or Jack and the Beanstalk.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paired comparison analysis as a tool for selecting a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Paired Comparison Analysis tool is a method of prioritizing a small number of workable solutions to choose one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Nine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Nine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and select several solutions generated in modules six and seven. Have them answer the questions on the Module Eight activities sheet Paired Comparison Analysis.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114</a:t>
            </a:fld>
            <a:endParaRPr lang="en-CA" dirty="0"/>
          </a:p>
        </p:txBody>
      </p:sp>
    </p:spTree>
    <p:extLst>
      <p:ext uri="{BB962C8B-B14F-4D97-AF65-F5344CB8AC3E}">
        <p14:creationId xmlns:p14="http://schemas.microsoft.com/office/powerpoint/2010/main" val="29776293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Think forward to the solution implementation. Ask how, when, who, what, and where in relation to implementing the solution. Does the imagined future state with this problem solution match the desired state developed earlier in the process?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Brainstorm for potential problems related to the solution. Consider how likely potential problems might occur and how serious they are. These potential issues can then be evaluated as needs and wants along with the other criteria for evaluating the solution.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Sometimes this analysis can uncover a potential hardship or opportunity that changes the criteria, problem definition, or other aspects of the problem solving process. Remember to be flexible and revisit the other stages of the process when necessary.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analyzing potential problems that may develop as a result of selecting a particular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implementing a solution, make sure that you understand the potential problems. Potential hardships (or opportunities) may arise as you consider the how, when, who, what, and where of the solution implementation.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Nine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Nine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review the case study and select one potential solution generated in module six or seven. Have them use that solution to answer the questions on the Module Nine activities sheet Potential Problems.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F9C382-82CA-4E2E-9752-020656632DCD}" type="slidenum">
              <a:rPr lang="en-CA" smtClean="0"/>
              <a:pPr eaLnBrk="1" hangingPunct="1"/>
              <a:t>115</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Gregory and Henry were sitting at their desks across from each other, working over the solutions they’d come up with to prevent loss of cash flow in their small business. They were frustrated by their inability to choose the best solution until Henry suggested they use the Paired Comparison Analysis, which would enable them to set out their solutions in a chart and compare them in pairs. Gregory and Henry assigned preference values to the pairs and categorically worked out which solution they preferred and which would work best for their purposes. In the end, Henry was glad they’d worked together to discuss and layout their preferences, and that they’d found the best solution to save their business money, using a final analysis.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116</a:t>
            </a:fld>
            <a:endParaRPr lang="en-CA" dirty="0"/>
          </a:p>
        </p:txBody>
      </p:sp>
    </p:spTree>
    <p:extLst>
      <p:ext uri="{BB962C8B-B14F-4D97-AF65-F5344CB8AC3E}">
        <p14:creationId xmlns:p14="http://schemas.microsoft.com/office/powerpoint/2010/main" val="11508691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Even if you’re on the right track, you’ll get run over if you just sit there.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Will Rogers</a:t>
            </a:r>
            <a:endParaRPr lang="en-US" sz="1200" kern="1200" dirty="0">
              <a:solidFill>
                <a:schemeClr val="tx1"/>
              </a:solidFill>
              <a:effectLst/>
              <a:latin typeface="+mn-lt"/>
              <a:ea typeface="+mn-ea"/>
              <a:cs typeface="+mn-cs"/>
            </a:endParaRPr>
          </a:p>
          <a:p>
            <a:r>
              <a:rPr lang="en-US" dirty="0">
                <a:effectLst/>
              </a:rPr>
              <a:t>Once you have selected one or more solutions to the problem, it is time to implement them. This module looks at identifying tasks and resources, and re-evaluating the solution and adapting as necessary.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127</a:t>
            </a:fld>
            <a:endParaRPr lang="en-CA" dirty="0"/>
          </a:p>
        </p:txBody>
      </p:sp>
    </p:spTree>
    <p:extLst>
      <p:ext uri="{BB962C8B-B14F-4D97-AF65-F5344CB8AC3E}">
        <p14:creationId xmlns:p14="http://schemas.microsoft.com/office/powerpoint/2010/main" val="5247428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part of the creative problem solving process is the time to think about the steps for making the solution become reality. What steps are necessary to put the solution into place?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Brainstorm with people involved with the problem to determine the specific steps necessary to make the solution become a reality. At this stage of the process, working with a smaller group may be more effective, unless you need approval from a large group. While making that list, identify any tasks that are critical to the timing of the solution implementation. Critical tasks are items that will delay the entire implementation schedule if they are not completed on time. Non-critical tasks are items that can be done as time and resources permit.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step of identifying tasks in order to implement a selected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part of the creative problem solving process is the time to think about the steps for making the solution become reality.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Ten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Ten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select one solution generated in module six or seven. Have them use that solution to answer the questions on the Module Ten questions sheet Identifying 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3B9D9B8-F3CA-4535-8A40-56871E64E075}" type="slidenum">
              <a:rPr lang="en-CA" smtClean="0"/>
              <a:pPr eaLnBrk="1" hangingPunct="1"/>
              <a:t>128</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part of the creative problem solving process is the time to think about the resources for making the solution become reality. What else is necessary to put the solution into place?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types of resources that may be involved are listed below, along with some questions to think about to assign resources to the project of implementing the solution.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How will you schedule the project? When would you like the solution completed? How much time will each task identified take?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Personnel: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will complete each identified task?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Equipment: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Is there any special equipment required to implement the task? Does the equipment exist or need to be obtained?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Money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How much will the solution cost? Where will the money come from?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Information: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Is any additional information required to implement the solution? Who will obtain it? How?</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resources necessary to implement the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Resources can be time, personnel, equipment, money, or information. Necessary. This part of the creative problem solving process is the time to think about the resources necessary for making the solution become reality.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Ten activities from Worksheet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and the Module Ten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4-6. Ask them to select one solution generated in module six or seven. Have them use that solution to answer the questions on the Module Ten questions sheet Identifying Resources.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A0CD64E-5217-4F08-ADB2-7B79E034A547}" type="slidenum">
              <a:rPr lang="en-CA" smtClean="0"/>
              <a:pPr eaLnBrk="1" hangingPunct="1"/>
              <a:t>129</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determined the tasks and the resources necessary to implement the solution, take action! Now is the time to use your project management skills to keep the solution implementation on track.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part of the implementation process, you will also continue to evaluate the solution(s). It is important to be flexible and adapt the solutions as necessary, based on the evaluation of the solution’s effectiveness at solving the problem. You may need to make adjustments to the plan as new information about the solution comes to light.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implementing the solution and evaluating and adapting as the project progresses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part of the implementation process, you will also continue to evaluate the solution(s). It is important to be flexible and adapt the solutions as necessary, based on the evaluation of the solution’s effectiveness at solving the problem.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the participants generate a list of questions to ask to help evaluate a solution as it is being implemented. Suggestions include </a:t>
            </a:r>
            <a:r>
              <a:rPr lang="en-US" sz="12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Does the solution solve the real problem (rather than symptoms)? Is the problem permanently solved? Have all the positive and negative consequences been examined?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Write the suggestions on a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130</a:t>
            </a:fld>
            <a:endParaRPr lang="en-CA" dirty="0"/>
          </a:p>
        </p:txBody>
      </p:sp>
    </p:spTree>
    <p:extLst>
      <p:ext uri="{BB962C8B-B14F-4D97-AF65-F5344CB8AC3E}">
        <p14:creationId xmlns:p14="http://schemas.microsoft.com/office/powerpoint/2010/main" val="3896163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Creative problem solving has evolved since its inception in the 1950s. However, it is always a structured approach to finding and implementing solutions.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creative problem solving process involves creativity. The problem solvers come up with solutions that are innovative, rather than obtaining help to learn the answers or implementing standard procedures.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creative problem solving process is at work anytime you identify solutions that have value or that somehow improve a situation for someone.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define creative problem solving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Creative problem solving is a structured approach to finding and implementing new solutions to areas where there is need for improvement.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problems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write the following list on the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Improving market share of a product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to play an instrument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Diagnosing an illness with a number of subtle usual symptoms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Handling high employee turnover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Figuring the cost per unit for a bulk purchase</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list with the class and determine which items are appropriate for the creative problem solving process. Here are our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Improving market share of a product – YES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Learning to play an instrument – NO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Diagnosing an illness with a number of subtle usual symptoms – YES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Handling high employee turnover – YES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Figuring the cost per unit for a bulk purchase – NO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creative problem solving and implementing well-known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1C3F01F-9A07-4AFB-96B9-F167006F2B04}" type="slidenum">
              <a:rPr lang="en-CA" smtClean="0"/>
              <a:pPr eaLnBrk="1" hangingPunct="1"/>
              <a:t>6</a:t>
            </a:fld>
            <a:endParaRPr lang="en-CA"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Jeremy and Stacy were holed up in a hot office on a summer afternoon, after just creating and analyzing a workable solution to their accounting problem. Though they had the solution, they were still unsure of how to proceed. Stacy suggested they use the method of Identifying Resources to better understand their options for proceeding on to the actionable phase of implementing the solution. Jeremy agreed and was more than happy to oblige, and they wrote down their resources: time, money, personnel, equipment and information. With this information, they were able to create an action plan, and move forward to implement the solution. Stacy was happy that they had the resources and could identify them with Jeremy’s expertise.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131</a:t>
            </a:fld>
            <a:endParaRPr lang="en-CA" dirty="0"/>
          </a:p>
        </p:txBody>
      </p:sp>
    </p:spTree>
    <p:extLst>
      <p:ext uri="{BB962C8B-B14F-4D97-AF65-F5344CB8AC3E}">
        <p14:creationId xmlns:p14="http://schemas.microsoft.com/office/powerpoint/2010/main" val="7556347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The real problem is what to do with problem solvers after the problem is solved.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Gay </a:t>
            </a:r>
            <a:r>
              <a:rPr lang="en-US" sz="1200" b="1" i="1" kern="1200" dirty="0" err="1">
                <a:solidFill>
                  <a:schemeClr val="tx1"/>
                </a:solidFill>
                <a:effectLst/>
                <a:latin typeface="+mn-lt"/>
                <a:ea typeface="+mn-ea"/>
                <a:cs typeface="+mn-cs"/>
              </a:rPr>
              <a:t>Talese</a:t>
            </a:r>
            <a:endParaRPr lang="en-US" sz="1200" kern="1200" dirty="0">
              <a:solidFill>
                <a:schemeClr val="tx1"/>
              </a:solidFill>
              <a:effectLst/>
              <a:latin typeface="+mn-lt"/>
              <a:ea typeface="+mn-ea"/>
              <a:cs typeface="+mn-cs"/>
            </a:endParaRPr>
          </a:p>
          <a:p>
            <a:r>
              <a:rPr lang="en-US" dirty="0">
                <a:effectLst/>
              </a:rPr>
              <a:t>Once you have solved the problem successfully, it is time to apply what you have learned to make solving future problems easier.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142</a:t>
            </a:fld>
            <a:endParaRPr lang="en-CA" dirty="0"/>
          </a:p>
        </p:txBody>
      </p:sp>
    </p:spTree>
    <p:extLst>
      <p:ext uri="{BB962C8B-B14F-4D97-AF65-F5344CB8AC3E}">
        <p14:creationId xmlns:p14="http://schemas.microsoft.com/office/powerpoint/2010/main" val="29203526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a follow-up meeting after the solution has been implemented. Here are some things to consider when planning this meeting: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 have a clear agenda for the meeting. The purpose of this meeting is to conduct a final evaluation of the problem, the selected solution, and the implementation project. Use the follow up meeting to find out if any of the team members still have frustrations about the problem or its solution. It is also time to celebrate successes and identify improvements, discussed in the next two topics.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invite all of the team members involved with the creative problem solving process and the solution implementation.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consider the meeting arrangements, such as refreshments and equipment needed.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Invite the participants in plenty of time, to make sure that all key members can be present for the meeting. Make such each participant knows the purpose of the meeting so that all have the appropriate incentive to attend.</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prepare for a problem solution implementation follow up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solution to the problem has been implemented, have a follow up meeting to discuss the problem, the selected solution, and the implementation. Make sure all key team members are present for the meeting so that you can also celebrate successes and identify improvements.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 Background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One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to evaluate the creative problem solving steps practiced in this workshop. What might the problem solvers for this real problem need to discuss after the solution has been implemented?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AE96A8-6F27-4A83-95F0-CAF3AF67B9D1}" type="slidenum">
              <a:rPr lang="en-CA" smtClean="0"/>
              <a:pPr eaLnBrk="1" hangingPunct="1"/>
              <a:t>143</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problem has been solved, take the time to celebrate the things that went well in the problem solving process. Try to recognize each person for their contributions and accomplishments.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celebrate successes by recognizing the contributions of the team members in the follow-up meeting. Alternatively, you can have a party or other form of celebration. A good activity just needs to help the team celebrate a job well done in coming up with all the solutions, evaluating them, and finally implementing a solution effectively.</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important of having a celebration at the end of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problem has been effectively solved, take time to celebrate the things that the team did well.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Brainstorm how the school district problem solvers in the case study could celebrate their success with implementing an effective solution to the problem. What could they do to encourage team morale?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108B5A3-ADFE-4B8F-8808-06E3F075F8AA}" type="slidenum">
              <a:rPr lang="en-CA" smtClean="0"/>
              <a:pPr eaLnBrk="1" hangingPunct="1"/>
              <a:t>144</a:t>
            </a:fld>
            <a:endParaRPr lang="en-CA"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have probably been some bumps along the road in the creative problem solving process. Take the time to identify lessons learned and ways to make improvements so that the next problem solved will be even better.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with team members and stakeholders to identify improvements is a valuable exercise for several reasons.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ensures everyone is aware of the challenges encountered and what was done to resolve them.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something is learned from a mistake or failed endeavor, then the effort put into the task is not entirely wasted.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Participants can apply these lessons to future problems and be more successful.</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identify lessons learned throughout the creative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have probably been some bumps along the road in the creative problem solving process. Take the time to identify lessons learned and ways to make improvements so that the next problem solved will be even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participants learned during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important for all problems solved, no matter what their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it important to identify improvements?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62016DA-0631-47BF-A739-5A6254538145}" type="slidenum">
              <a:rPr lang="en-CA" smtClean="0"/>
              <a:pPr eaLnBrk="1" hangingPunct="1"/>
              <a:t>145</a:t>
            </a:fld>
            <a:endParaRPr lang="en-CA"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Hillary, John and Clinton were happy they had successfully implemented and managed the solution to their marketing problem. However, they were struggling to come up with a method of recording that success and using it to define and refine future solutions to similar problems. They were frustrated that they had come up with a solution but still didn’t know how to record it. Tensions were rising until John suggested the hold a follow-up meeting, and Hillary and Clinton helped lay out an agenda, arrange a relevant time for the meeting and invite all those who were involved in implementing the solution. Afterwards, they planned a celebration and were happy that they had come to an amicable solution to yet another challenge.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146</a:t>
            </a:fld>
            <a:endParaRPr lang="en-CA" dirty="0"/>
          </a:p>
        </p:txBody>
      </p:sp>
    </p:spTree>
    <p:extLst>
      <p:ext uri="{BB962C8B-B14F-4D97-AF65-F5344CB8AC3E}">
        <p14:creationId xmlns:p14="http://schemas.microsoft.com/office/powerpoint/2010/main" val="6897431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problem is not that there are problems. The problem is expecting otherwise and thinking that having problems is a problem.</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Theodore Rubin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dirty="0">
                <a:effectLst/>
              </a:rPr>
              <a:t>Although this workshop is coming to a close, we hope that your journey to improve your creative problem solving skills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157</a:t>
            </a:fld>
            <a:endParaRPr lang="en-CA" dirty="0"/>
          </a:p>
        </p:txBody>
      </p:sp>
    </p:spTree>
    <p:extLst>
      <p:ext uri="{BB962C8B-B14F-4D97-AF65-F5344CB8AC3E}">
        <p14:creationId xmlns:p14="http://schemas.microsoft.com/office/powerpoint/2010/main" val="16020746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John Foster Dulles (former Secretary of State):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measure of success is not whether you have a tough problem to deal with, but whether it is the same problem you had last year.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Henri Kaiser: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Problems are only opportunities in work clothes.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Albert Einstein: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significant problems we face cannot be solved at the same level of thinking we were at when we created them.</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158</a:t>
            </a:fld>
            <a:endParaRPr lang="en-CA" dirty="0"/>
          </a:p>
        </p:txBody>
      </p:sp>
    </p:spTree>
    <p:extLst>
      <p:ext uri="{BB962C8B-B14F-4D97-AF65-F5344CB8AC3E}">
        <p14:creationId xmlns:p14="http://schemas.microsoft.com/office/powerpoint/2010/main" val="26386509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159</a:t>
            </a:fld>
            <a:endParaRPr lang="en-CA" dirty="0"/>
          </a:p>
        </p:txBody>
      </p:sp>
    </p:spTree>
    <p:extLst>
      <p:ext uri="{BB962C8B-B14F-4D97-AF65-F5344CB8AC3E}">
        <p14:creationId xmlns:p14="http://schemas.microsoft.com/office/powerpoint/2010/main" val="29288805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160</a:t>
            </a:fld>
            <a:endParaRPr lang="en-CA" dirty="0"/>
          </a:p>
        </p:txBody>
      </p:sp>
    </p:spTree>
    <p:extLst>
      <p:ext uri="{BB962C8B-B14F-4D97-AF65-F5344CB8AC3E}">
        <p14:creationId xmlns:p14="http://schemas.microsoft.com/office/powerpoint/2010/main" val="408779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The Creative Problem Solving Process uses six major steps to implement solutions to almost any kind of problem. The steps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Information Gathering, or understanding more about the problem before proceeding</a:t>
            </a:r>
          </a:p>
          <a:p>
            <a:pPr marL="342900" marR="0" lvl="0" indent="-342900">
              <a:lnSpc>
                <a:spcPct val="115000"/>
              </a:lnSpc>
              <a:spcBef>
                <a:spcPts val="0"/>
              </a:spcBef>
              <a:spcAft>
                <a:spcPts val="1000"/>
              </a:spcAft>
              <a:buFont typeface="+mj-lt"/>
              <a:buAutoNum type="arabicPeriod"/>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Problem Definition, or making sure you understand the correct problem before proceeding</a:t>
            </a:r>
          </a:p>
          <a:p>
            <a:pPr marL="342900" marR="0" lvl="0" indent="-342900">
              <a:lnSpc>
                <a:spcPct val="115000"/>
              </a:lnSpc>
              <a:spcBef>
                <a:spcPts val="0"/>
              </a:spcBef>
              <a:spcAft>
                <a:spcPts val="1000"/>
              </a:spcAft>
              <a:buFont typeface="+mj-lt"/>
              <a:buAutoNum type="arabicPeriod"/>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Generating Possible Solutions using various tools</a:t>
            </a:r>
          </a:p>
          <a:p>
            <a:pPr marL="342900" marR="0" lvl="0" indent="-342900">
              <a:lnSpc>
                <a:spcPct val="115000"/>
              </a:lnSpc>
              <a:spcBef>
                <a:spcPts val="0"/>
              </a:spcBef>
              <a:spcAft>
                <a:spcPts val="1000"/>
              </a:spcAft>
              <a:buFont typeface="+mj-lt"/>
              <a:buAutoNum type="arabicPeriod"/>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Analyzing Possible Solutions, or determining the effectiveness of possible solutions before proceeding</a:t>
            </a:r>
          </a:p>
          <a:p>
            <a:pPr marL="342900" marR="0" lvl="0" indent="-342900">
              <a:lnSpc>
                <a:spcPct val="115000"/>
              </a:lnSpc>
              <a:spcBef>
                <a:spcPts val="0"/>
              </a:spcBef>
              <a:spcAft>
                <a:spcPts val="1000"/>
              </a:spcAft>
              <a:buFont typeface="+mj-lt"/>
              <a:buAutoNum type="arabicPeriod"/>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Selecting the Best Solution(s)</a:t>
            </a:r>
          </a:p>
          <a:p>
            <a:pPr marL="342900" marR="0" lvl="0" indent="-342900">
              <a:lnSpc>
                <a:spcPct val="115000"/>
              </a:lnSpc>
              <a:spcBef>
                <a:spcPts val="0"/>
              </a:spcBef>
              <a:spcAft>
                <a:spcPts val="1000"/>
              </a:spcAft>
              <a:buFont typeface="+mj-lt"/>
              <a:buAutoNum type="arabicPeriod"/>
            </a:pPr>
            <a:r>
              <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Planning the Next Course of Action (Next Steps), or implementing the solution(s)</a:t>
            </a:r>
          </a:p>
          <a:p>
            <a:pPr marL="342900" marR="0" lvl="0" indent="-342900">
              <a:lnSpc>
                <a:spcPct val="115000"/>
              </a:lnSpc>
              <a:spcBef>
                <a:spcPts val="0"/>
              </a:spcBef>
              <a:spcAft>
                <a:spcPts val="1000"/>
              </a:spcAft>
              <a:buFont typeface="+mj-lt"/>
              <a:buAutoNum type="arabicPeriod"/>
            </a:pPr>
            <a:endPar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introduce the six-step creative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six steps in the creative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write the following list on the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Information Gathering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Definition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Generating Possible Solutions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Analyzing the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Selecting the Best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the Next Course of Action (Next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the prepared flip chart list hidden, ask the group to generate a list of steps to take when solving a problem. Write the list of ideas on a piece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Next, show the prepared list of the creative problem solving steps. Match the group’s list with the actual list of steps. For example, if brainstorming solutions is on the group’s list, match it to Generating Possible Solutions.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six steps in the creative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sz="12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F48603-E9FD-4EC8-AF37-7A7A488B386F}" type="slidenum">
              <a:rPr lang="en-CA" smtClean="0"/>
              <a:pPr eaLnBrk="1" hangingPunct="1"/>
              <a:t>7</a:t>
            </a:fld>
            <a:endParaRPr lang="en-CA"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161</a:t>
            </a:fld>
            <a:endParaRPr lang="en-US"/>
          </a:p>
        </p:txBody>
      </p:sp>
    </p:spTree>
    <p:extLst>
      <p:ext uri="{BB962C8B-B14F-4D97-AF65-F5344CB8AC3E}">
        <p14:creationId xmlns:p14="http://schemas.microsoft.com/office/powerpoint/2010/main" val="11885278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162</a:t>
            </a:fld>
            <a:endParaRPr lang="en-US"/>
          </a:p>
        </p:txBody>
      </p:sp>
    </p:spTree>
    <p:extLst>
      <p:ext uri="{BB962C8B-B14F-4D97-AF65-F5344CB8AC3E}">
        <p14:creationId xmlns:p14="http://schemas.microsoft.com/office/powerpoint/2010/main" val="31423193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163</a:t>
            </a:fld>
            <a:endParaRPr lang="en-CA" dirty="0"/>
          </a:p>
        </p:txBody>
      </p:sp>
    </p:spTree>
    <p:extLst>
      <p:ext uri="{BB962C8B-B14F-4D97-AF65-F5344CB8AC3E}">
        <p14:creationId xmlns:p14="http://schemas.microsoft.com/office/powerpoint/2010/main" val="24054562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164</a:t>
            </a:fld>
            <a:endParaRPr lang="en-CA" dirty="0"/>
          </a:p>
        </p:txBody>
      </p:sp>
    </p:spTree>
    <p:extLst>
      <p:ext uri="{BB962C8B-B14F-4D97-AF65-F5344CB8AC3E}">
        <p14:creationId xmlns:p14="http://schemas.microsoft.com/office/powerpoint/2010/main" val="19274394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165</a:t>
            </a:fld>
            <a:endParaRPr lang="en-CA" dirty="0"/>
          </a:p>
        </p:txBody>
      </p:sp>
    </p:spTree>
    <p:extLst>
      <p:ext uri="{BB962C8B-B14F-4D97-AF65-F5344CB8AC3E}">
        <p14:creationId xmlns:p14="http://schemas.microsoft.com/office/powerpoint/2010/main" val="374640708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166</a:t>
            </a:fld>
            <a:endParaRPr lang="en-CA" dirty="0"/>
          </a:p>
        </p:txBody>
      </p:sp>
    </p:spTree>
    <p:extLst>
      <p:ext uri="{BB962C8B-B14F-4D97-AF65-F5344CB8AC3E}">
        <p14:creationId xmlns:p14="http://schemas.microsoft.com/office/powerpoint/2010/main" val="35324320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167</a:t>
            </a:fld>
            <a:endParaRPr lang="en-CA" dirty="0"/>
          </a:p>
        </p:txBody>
      </p:sp>
    </p:spTree>
    <p:extLst>
      <p:ext uri="{BB962C8B-B14F-4D97-AF65-F5344CB8AC3E}">
        <p14:creationId xmlns:p14="http://schemas.microsoft.com/office/powerpoint/2010/main" val="8052480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168</a:t>
            </a:fld>
            <a:endParaRPr lang="en-CA" dirty="0"/>
          </a:p>
        </p:txBody>
      </p:sp>
    </p:spTree>
    <p:extLst>
      <p:ext uri="{BB962C8B-B14F-4D97-AF65-F5344CB8AC3E}">
        <p14:creationId xmlns:p14="http://schemas.microsoft.com/office/powerpoint/2010/main" val="25290753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169</a:t>
            </a:fld>
            <a:endParaRPr lang="en-CA" dirty="0"/>
          </a:p>
        </p:txBody>
      </p:sp>
    </p:spTree>
    <p:extLst>
      <p:ext uri="{BB962C8B-B14F-4D97-AF65-F5344CB8AC3E}">
        <p14:creationId xmlns:p14="http://schemas.microsoft.com/office/powerpoint/2010/main" val="7616373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170</a:t>
            </a:fld>
            <a:endParaRPr lang="en-CA" dirty="0"/>
          </a:p>
        </p:txBody>
      </p:sp>
    </p:spTree>
    <p:extLst>
      <p:ext uri="{BB962C8B-B14F-4D97-AF65-F5344CB8AC3E}">
        <p14:creationId xmlns:p14="http://schemas.microsoft.com/office/powerpoint/2010/main" val="2030947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Carl and Nathan were exhausted after spending their evening at work, trying to figure out how to solve the logistic problem of how many pallets of flour should go to each grocery store. They were ready to give up, until Carl suggested they use the Creative Problem Solving Process to discover the best solutions and next course of action. Using the six steps, Nathan and Carl wrote down and defined the problem, before discovering suitable solutions and selecting the best one. They were glad to get off work, once they had planned their next course of action, and relieved that the problem had finally been solved, and that the grocery stores would receive the correct amounts of flour.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a:t>
            </a:fld>
            <a:endParaRPr lang="en-CA" dirty="0"/>
          </a:p>
        </p:txBody>
      </p:sp>
    </p:spTree>
    <p:extLst>
      <p:ext uri="{BB962C8B-B14F-4D97-AF65-F5344CB8AC3E}">
        <p14:creationId xmlns:p14="http://schemas.microsoft.com/office/powerpoint/2010/main" val="3890700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171</a:t>
            </a:fld>
            <a:endParaRPr lang="en-CA" dirty="0"/>
          </a:p>
        </p:txBody>
      </p:sp>
    </p:spTree>
    <p:extLst>
      <p:ext uri="{BB962C8B-B14F-4D97-AF65-F5344CB8AC3E}">
        <p14:creationId xmlns:p14="http://schemas.microsoft.com/office/powerpoint/2010/main" val="18498023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172</a:t>
            </a:fld>
            <a:endParaRPr lang="en-CA" dirty="0"/>
          </a:p>
        </p:txBody>
      </p:sp>
    </p:spTree>
    <p:extLst>
      <p:ext uri="{BB962C8B-B14F-4D97-AF65-F5344CB8AC3E}">
        <p14:creationId xmlns:p14="http://schemas.microsoft.com/office/powerpoint/2010/main" val="22789058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173</a:t>
            </a:fld>
            <a:endParaRPr lang="en-CA" dirty="0"/>
          </a:p>
        </p:txBody>
      </p:sp>
    </p:spTree>
    <p:extLst>
      <p:ext uri="{BB962C8B-B14F-4D97-AF65-F5344CB8AC3E}">
        <p14:creationId xmlns:p14="http://schemas.microsoft.com/office/powerpoint/2010/main" val="20197289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2175037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175</a:t>
            </a:fld>
            <a:endParaRPr lang="en-CA" dirty="0"/>
          </a:p>
        </p:txBody>
      </p:sp>
    </p:spTree>
    <p:extLst>
      <p:ext uri="{BB962C8B-B14F-4D97-AF65-F5344CB8AC3E}">
        <p14:creationId xmlns:p14="http://schemas.microsoft.com/office/powerpoint/2010/main" val="305188505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176</a:t>
            </a:fld>
            <a:endParaRPr lang="en-CA" dirty="0"/>
          </a:p>
        </p:txBody>
      </p:sp>
    </p:spTree>
    <p:extLst>
      <p:ext uri="{BB962C8B-B14F-4D97-AF65-F5344CB8AC3E}">
        <p14:creationId xmlns:p14="http://schemas.microsoft.com/office/powerpoint/2010/main" val="14423579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177</a:t>
            </a:fld>
            <a:endParaRPr lang="en-CA" dirty="0"/>
          </a:p>
        </p:txBody>
      </p:sp>
    </p:spTree>
    <p:extLst>
      <p:ext uri="{BB962C8B-B14F-4D97-AF65-F5344CB8AC3E}">
        <p14:creationId xmlns:p14="http://schemas.microsoft.com/office/powerpoint/2010/main" val="429303746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178</a:t>
            </a:fld>
            <a:endParaRPr lang="en-CA" dirty="0"/>
          </a:p>
        </p:txBody>
      </p:sp>
    </p:spTree>
    <p:extLst>
      <p:ext uri="{BB962C8B-B14F-4D97-AF65-F5344CB8AC3E}">
        <p14:creationId xmlns:p14="http://schemas.microsoft.com/office/powerpoint/2010/main" val="404964067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179</a:t>
            </a:fld>
            <a:endParaRPr lang="en-CA" dirty="0"/>
          </a:p>
        </p:txBody>
      </p:sp>
    </p:spTree>
    <p:extLst>
      <p:ext uri="{BB962C8B-B14F-4D97-AF65-F5344CB8AC3E}">
        <p14:creationId xmlns:p14="http://schemas.microsoft.com/office/powerpoint/2010/main" val="344141899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180</a:t>
            </a:fld>
            <a:endParaRPr lang="en-CA" dirty="0"/>
          </a:p>
        </p:txBody>
      </p:sp>
    </p:spTree>
    <p:extLst>
      <p:ext uri="{BB962C8B-B14F-4D97-AF65-F5344CB8AC3E}">
        <p14:creationId xmlns:p14="http://schemas.microsoft.com/office/powerpoint/2010/main" val="2679386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For having lived long, I have experienced many instances of being obliged, by better information or fuller consideration, to change opinions, even on important subjects, which I once thought right but found to be otherwise.</a:t>
            </a:r>
          </a:p>
          <a:p>
            <a:r>
              <a:rPr lang="en-US" sz="1200" b="1" i="1" kern="1200" dirty="0">
                <a:solidFill>
                  <a:schemeClr val="tx1"/>
                </a:solidFill>
                <a:effectLst/>
                <a:latin typeface="+mn-lt"/>
                <a:ea typeface="+mn-ea"/>
                <a:cs typeface="+mn-cs"/>
              </a:rPr>
              <a:t>Benjamin Franklin</a:t>
            </a:r>
            <a:endParaRPr lang="en-US" sz="1200" kern="1200" dirty="0">
              <a:solidFill>
                <a:schemeClr val="tx1"/>
              </a:solidFill>
              <a:effectLst/>
              <a:latin typeface="+mn-lt"/>
              <a:ea typeface="+mn-ea"/>
              <a:cs typeface="+mn-cs"/>
            </a:endParaRPr>
          </a:p>
          <a:p>
            <a:r>
              <a:rPr lang="en-US" dirty="0">
                <a:effectLst/>
              </a:rPr>
              <a:t>The first step in the creative problem solving process is to gather information about the problem. In order to effectively solve the correct problem, you need to know as much about it as possible. In this module, we will explore different types of information, key questions, and different methods used to gather information.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a:t>
            </a:fld>
            <a:endParaRPr lang="en-CA" dirty="0"/>
          </a:p>
        </p:txBody>
      </p:sp>
    </p:spTree>
    <p:extLst>
      <p:ext uri="{BB962C8B-B14F-4D97-AF65-F5344CB8AC3E}">
        <p14:creationId xmlns:p14="http://schemas.microsoft.com/office/powerpoint/2010/main" val="428730857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181</a:t>
            </a:fld>
            <a:endParaRPr lang="en-CA" dirty="0"/>
          </a:p>
        </p:txBody>
      </p:sp>
    </p:spTree>
    <p:extLst>
      <p:ext uri="{BB962C8B-B14F-4D97-AF65-F5344CB8AC3E}">
        <p14:creationId xmlns:p14="http://schemas.microsoft.com/office/powerpoint/2010/main" val="37947201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182</a:t>
            </a:fld>
            <a:endParaRPr lang="en-CA" dirty="0"/>
          </a:p>
        </p:txBody>
      </p:sp>
    </p:spTree>
    <p:extLst>
      <p:ext uri="{BB962C8B-B14F-4D97-AF65-F5344CB8AC3E}">
        <p14:creationId xmlns:p14="http://schemas.microsoft.com/office/powerpoint/2010/main" val="245049424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183</a:t>
            </a:fld>
            <a:endParaRPr lang="en-CA" dirty="0"/>
          </a:p>
        </p:txBody>
      </p:sp>
    </p:spTree>
    <p:extLst>
      <p:ext uri="{BB962C8B-B14F-4D97-AF65-F5344CB8AC3E}">
        <p14:creationId xmlns:p14="http://schemas.microsoft.com/office/powerpoint/2010/main" val="33320228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184</a:t>
            </a:fld>
            <a:endParaRPr lang="en-CA" dirty="0"/>
          </a:p>
        </p:txBody>
      </p:sp>
    </p:spTree>
    <p:extLst>
      <p:ext uri="{BB962C8B-B14F-4D97-AF65-F5344CB8AC3E}">
        <p14:creationId xmlns:p14="http://schemas.microsoft.com/office/powerpoint/2010/main" val="347022274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185</a:t>
            </a:fld>
            <a:endParaRPr lang="en-CA" dirty="0"/>
          </a:p>
        </p:txBody>
      </p:sp>
    </p:spTree>
    <p:extLst>
      <p:ext uri="{BB962C8B-B14F-4D97-AF65-F5344CB8AC3E}">
        <p14:creationId xmlns:p14="http://schemas.microsoft.com/office/powerpoint/2010/main" val="367621733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186</a:t>
            </a:fld>
            <a:endParaRPr lang="en-CA" dirty="0"/>
          </a:p>
        </p:txBody>
      </p:sp>
    </p:spTree>
    <p:extLst>
      <p:ext uri="{BB962C8B-B14F-4D97-AF65-F5344CB8AC3E}">
        <p14:creationId xmlns:p14="http://schemas.microsoft.com/office/powerpoint/2010/main" val="299064916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187</a:t>
            </a:fld>
            <a:endParaRPr lang="en-CA" dirty="0"/>
          </a:p>
        </p:txBody>
      </p:sp>
    </p:spTree>
    <p:extLst>
      <p:ext uri="{BB962C8B-B14F-4D97-AF65-F5344CB8AC3E}">
        <p14:creationId xmlns:p14="http://schemas.microsoft.com/office/powerpoint/2010/main" val="23831736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188</a:t>
            </a:fld>
            <a:endParaRPr lang="en-CA" dirty="0"/>
          </a:p>
        </p:txBody>
      </p:sp>
    </p:spTree>
    <p:extLst>
      <p:ext uri="{BB962C8B-B14F-4D97-AF65-F5344CB8AC3E}">
        <p14:creationId xmlns:p14="http://schemas.microsoft.com/office/powerpoint/2010/main" val="155384883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189</a:t>
            </a:fld>
            <a:endParaRPr lang="en-CA" dirty="0"/>
          </a:p>
        </p:txBody>
      </p:sp>
    </p:spTree>
    <p:extLst>
      <p:ext uri="{BB962C8B-B14F-4D97-AF65-F5344CB8AC3E}">
        <p14:creationId xmlns:p14="http://schemas.microsoft.com/office/powerpoint/2010/main" val="3402793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190</a:t>
            </a:fld>
            <a:endParaRPr lang="en-CA" dirty="0"/>
          </a:p>
        </p:txBody>
      </p:sp>
    </p:spTree>
    <p:extLst>
      <p:ext uri="{BB962C8B-B14F-4D97-AF65-F5344CB8AC3E}">
        <p14:creationId xmlns:p14="http://schemas.microsoft.com/office/powerpoint/2010/main" val="1187868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different types of information. The following list includes information you will need to consider when beginning the creative problem solving process: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Fact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Opinion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Opinionated Fact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Concept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Assumption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Procedure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Principle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Facts are small pieces of well-known data. Facts are based on objective details and experience. Opinions are also based on observation and experience, but they are subjective and can be self-serving. When a fact and opinion are presented together, it is an opinionated fact, which may try to indicate the significance of a fact, suggest generalization, or attach value to it. Opinionated facts are often meant to sway the listener to a particular point of view using the factual data.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Concepts are general ideas or categories of items or ideas that share common features. Concepts are important pieces of information to help make connections or to develop theories or hypotheses. Assumptions are a type of concept or hypothesis in which something is taken for granted.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Procedures are a type of information that tells how to do something with specific steps. Processes are slightly different, describing continuous actions or operations to explain how something works or operates. Principles are accepted rules or fundamental laws or doctrines, often describing actions or conduct.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different types of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several different types of information to consider in the creative problem solving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information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write the following list on the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computer system is too hard to learn.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Only 45 fish died.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restaurant garden space is 1/5 of an acre.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substance is red.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new computer system is too expensive to implement.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wash your hands, first wet your hands, then add soap, rub your hands to lather the soap, and rinse off the soap.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water cycle includes the evaporation of water, the condensation of water vapor into clouds, rain, and water flowing in streams and rivers back to lakes and seas.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Gravity causes dropped objects to always fall to the ground.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list with the class and determine the type of information for each item. Here are our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computer system is too hard to learn. OPINION</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Only 45 fish died. OPINIONATED FACT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restaurant garden space is 1/5 of an acre. FACT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substance is red. RED IS A CONCEPT.</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new computer system is too expensive to implement. ASSUMPTION </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wash your hands, first wet your hands, then add soap, rub your hands to lather the soap, and rinse off the soap. PROCEDURE</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water cycle includes the evaporation of water, the condensation of water vapor into clouds, rain, and water flowing in streams and rivers back to lakes and seas. PROCESS</a:t>
            </a: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Gravity causes dropped objects to always fall to the ground. PRINCIPLE</a:t>
            </a: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time permits, ask the participants to think of other examples of the different types of information and 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some of the different types of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D23EA2-F48B-45CF-8C38-3ECB32890004}" type="slidenum">
              <a:rPr lang="en-CA" smtClean="0"/>
              <a:pPr eaLnBrk="1" hangingPunct="1"/>
              <a:t>20</a:t>
            </a:fld>
            <a:endParaRPr lang="en-CA"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191</a:t>
            </a:fld>
            <a:endParaRPr lang="en-CA" dirty="0"/>
          </a:p>
        </p:txBody>
      </p:sp>
    </p:spTree>
    <p:extLst>
      <p:ext uri="{BB962C8B-B14F-4D97-AF65-F5344CB8AC3E}">
        <p14:creationId xmlns:p14="http://schemas.microsoft.com/office/powerpoint/2010/main" val="175651306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192</a:t>
            </a:fld>
            <a:endParaRPr lang="en-CA" dirty="0"/>
          </a:p>
        </p:txBody>
      </p:sp>
    </p:spTree>
    <p:extLst>
      <p:ext uri="{BB962C8B-B14F-4D97-AF65-F5344CB8AC3E}">
        <p14:creationId xmlns:p14="http://schemas.microsoft.com/office/powerpoint/2010/main" val="144726569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194</a:t>
            </a:fld>
            <a:endParaRPr lang="en-CA" dirty="0"/>
          </a:p>
        </p:txBody>
      </p:sp>
    </p:spTree>
    <p:extLst>
      <p:ext uri="{BB962C8B-B14F-4D97-AF65-F5344CB8AC3E}">
        <p14:creationId xmlns:p14="http://schemas.microsoft.com/office/powerpoint/2010/main" val="17671830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0"/>
          </p:nvPr>
        </p:nvSpPr>
        <p:spPr>
          <a:xfrm>
            <a:off x="7391400" y="381000"/>
            <a:ext cx="1752600" cy="4056112"/>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14.png"/>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106410"/>
            <a:ext cx="1761689" cy="2751590"/>
          </a:xfrm>
          <a:prstGeom prst="rect">
            <a:avLst/>
          </a:prstGeom>
          <a:noFill/>
          <a:ln>
            <a:noFill/>
          </a:ln>
        </p:spPr>
      </p:pic>
    </p:spTree>
    <p:extLst>
      <p:ext uri="{BB962C8B-B14F-4D97-AF65-F5344CB8AC3E}">
        <p14:creationId xmlns:p14="http://schemas.microsoft.com/office/powerpoint/2010/main" val="308032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00630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338327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4170552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233667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7603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9A21655-C564-4089-8D10-2B9BD550D10E}" type="datetimeFigureOut">
              <a:rPr lang="en-US"/>
              <a:pPr>
                <a:defRPr/>
              </a:pPr>
              <a:t>6/30/2016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F23636C-7977-4EDC-8C60-033281FF4B83}"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4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85.xml"/><Relationship Id="rId1" Type="http://schemas.openxmlformats.org/officeDocument/2006/relationships/slideLayout" Target="../slideLayouts/slideLayout4.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14.png"/>
          <p:cNvPicPr/>
          <p:nvPr/>
        </p:nvPicPr>
        <p:blipFill rotWithShape="1">
          <a:blip r:embed="rId2" cstate="print">
            <a:extLst>
              <a:ext uri="{28A0092B-C50C-407E-A947-70E740481C1C}">
                <a14:useLocalDpi xmlns:a14="http://schemas.microsoft.com/office/drawing/2010/main" val="0"/>
              </a:ext>
            </a:extLst>
          </a:blip>
          <a:srcRect/>
          <a:stretch/>
        </p:blipFill>
        <p:spPr bwMode="auto">
          <a:xfrm>
            <a:off x="7236296" y="4106410"/>
            <a:ext cx="1761689" cy="2751590"/>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Creative Problem Solving</a:t>
            </a:r>
          </a:p>
          <a:p>
            <a:pPr algn="r" eaLnBrk="1" hangingPunct="1"/>
            <a:endParaRPr lang="en-US" sz="3600" b="1"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4171058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340768"/>
            <a:ext cx="8229600" cy="5257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682625" algn="l"/>
              </a:tabLst>
            </a:pPr>
            <a:r>
              <a:rPr lang="en-US" dirty="0">
                <a:ea typeface="Times New Roman"/>
                <a:cs typeface="Times New Roman"/>
              </a:rPr>
              <a:t>How many steps are there in the Creative Problem Solving Process?</a:t>
            </a:r>
          </a:p>
          <a:p>
            <a:pPr marL="677863" lvl="0">
              <a:lnSpc>
                <a:spcPct val="115000"/>
              </a:lnSpc>
              <a:spcBef>
                <a:spcPts val="0"/>
              </a:spcBef>
              <a:spcAft>
                <a:spcPts val="0"/>
              </a:spcAft>
              <a:buFont typeface="+mj-lt"/>
              <a:buAutoNum type="alphaLcParenR"/>
            </a:pPr>
            <a:r>
              <a:rPr lang="en-US" dirty="0">
                <a:ea typeface="Times New Roman"/>
                <a:cs typeface="Times New Roman"/>
              </a:rPr>
              <a:t>Six</a:t>
            </a:r>
          </a:p>
          <a:p>
            <a:pPr marL="677863" lvl="0">
              <a:lnSpc>
                <a:spcPct val="115000"/>
              </a:lnSpc>
              <a:spcBef>
                <a:spcPts val="0"/>
              </a:spcBef>
              <a:spcAft>
                <a:spcPts val="0"/>
              </a:spcAft>
              <a:buFont typeface="+mj-lt"/>
              <a:buAutoNum type="alphaLcParenR"/>
            </a:pPr>
            <a:r>
              <a:rPr lang="en-US" dirty="0">
                <a:ea typeface="Times New Roman"/>
                <a:cs typeface="Times New Roman"/>
              </a:rPr>
              <a:t>Two</a:t>
            </a:r>
          </a:p>
          <a:p>
            <a:pPr marL="677863" lvl="0">
              <a:lnSpc>
                <a:spcPct val="115000"/>
              </a:lnSpc>
              <a:spcBef>
                <a:spcPts val="0"/>
              </a:spcBef>
              <a:spcAft>
                <a:spcPts val="0"/>
              </a:spcAft>
              <a:buFont typeface="+mj-lt"/>
              <a:buAutoNum type="alphaLcParenR"/>
            </a:pPr>
            <a:r>
              <a:rPr lang="en-US" dirty="0">
                <a:ea typeface="Times New Roman"/>
                <a:cs typeface="Times New Roman"/>
              </a:rPr>
              <a:t>Five</a:t>
            </a:r>
          </a:p>
          <a:p>
            <a:pPr marL="677863" lvl="0">
              <a:lnSpc>
                <a:spcPct val="115000"/>
              </a:lnSpc>
              <a:spcBef>
                <a:spcPts val="0"/>
              </a:spcBef>
              <a:spcAft>
                <a:spcPts val="1000"/>
              </a:spcAft>
              <a:buFont typeface="+mj-lt"/>
              <a:buAutoNum type="alphaLcParenR"/>
            </a:pPr>
            <a:r>
              <a:rPr lang="en-US" dirty="0">
                <a:ea typeface="Times New Roman"/>
                <a:cs typeface="Times New Roman"/>
              </a:rPr>
              <a:t>Eight</a:t>
            </a:r>
          </a:p>
          <a:p>
            <a:pPr marL="347663" lvl="0" indent="-347663">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Select the correct order for the steps within the Creative Problem Solving Process </a:t>
            </a:r>
          </a:p>
          <a:p>
            <a:pPr marL="677863" lvl="0">
              <a:lnSpc>
                <a:spcPct val="115000"/>
              </a:lnSpc>
              <a:spcBef>
                <a:spcPts val="0"/>
              </a:spcBef>
              <a:spcAft>
                <a:spcPts val="0"/>
              </a:spcAft>
              <a:buFont typeface="+mj-lt"/>
              <a:buAutoNum type="alphaLcParenR"/>
            </a:pPr>
            <a:r>
              <a:rPr lang="en-US" dirty="0">
                <a:ea typeface="Times New Roman"/>
                <a:cs typeface="Times New Roman"/>
              </a:rPr>
              <a:t>Information Gathering; Generating Possible Solutions; Selecting the Best Solution; Problem Definition;  Analyzing Possible Solutions; Planning the Next Course of Action</a:t>
            </a:r>
          </a:p>
          <a:p>
            <a:pPr marL="677863" lvl="0">
              <a:lnSpc>
                <a:spcPct val="115000"/>
              </a:lnSpc>
              <a:spcBef>
                <a:spcPts val="0"/>
              </a:spcBef>
              <a:spcAft>
                <a:spcPts val="0"/>
              </a:spcAft>
              <a:buFont typeface="+mj-lt"/>
              <a:buAutoNum type="alphaLcParenR"/>
            </a:pPr>
            <a:r>
              <a:rPr lang="en-US" dirty="0">
                <a:ea typeface="Times New Roman"/>
                <a:cs typeface="Times New Roman"/>
              </a:rPr>
              <a:t>Information Gathering; Problem Definition; Generating Possible Solutions; Analyzing Possible Solutions; Selecting the Best Solution; Planning the Next Course of Action </a:t>
            </a:r>
          </a:p>
          <a:p>
            <a:pPr marL="677863" lvl="0">
              <a:lnSpc>
                <a:spcPct val="115000"/>
              </a:lnSpc>
              <a:spcBef>
                <a:spcPts val="0"/>
              </a:spcBef>
              <a:spcAft>
                <a:spcPts val="0"/>
              </a:spcAft>
              <a:buFont typeface="+mj-lt"/>
              <a:buAutoNum type="alphaLcParenR"/>
            </a:pPr>
            <a:r>
              <a:rPr lang="en-US" dirty="0">
                <a:ea typeface="Times New Roman"/>
                <a:cs typeface="Times New Roman"/>
              </a:rPr>
              <a:t>Information Gathering; Problem Definition; Generating Possible Solutions; Analysis of Possible Problems; Selecting the Best Solution; Planning the Next Course of Action </a:t>
            </a:r>
          </a:p>
          <a:p>
            <a:pPr marL="677863" lvl="0">
              <a:lnSpc>
                <a:spcPct val="115000"/>
              </a:lnSpc>
              <a:spcBef>
                <a:spcPts val="0"/>
              </a:spcBef>
              <a:spcAft>
                <a:spcPts val="1000"/>
              </a:spcAft>
              <a:buFont typeface="+mj-lt"/>
              <a:buAutoNum type="alphaLcParenR"/>
            </a:pPr>
            <a:r>
              <a:rPr lang="en-US" dirty="0">
                <a:ea typeface="Times New Roman"/>
                <a:cs typeface="Times New Roman"/>
              </a:rPr>
              <a:t>Information Gathering; Planning the Next Course of Action; Selecting the Best Solution; Problem Definition; Analysis of Possible Problems; Generating Possible Solutions</a:t>
            </a:r>
            <a:endParaRPr lang="en-US" dirty="0"/>
          </a:p>
        </p:txBody>
      </p:sp>
    </p:spTree>
    <p:extLst>
      <p:ext uri="{BB962C8B-B14F-4D97-AF65-F5344CB8AC3E}">
        <p14:creationId xmlns:p14="http://schemas.microsoft.com/office/powerpoint/2010/main" val="19869104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Using Cost/Benefit Analysis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03169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01069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The criteria for an effective solution should NEVER consider:</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Trend</a:t>
            </a:r>
          </a:p>
          <a:p>
            <a:pPr marL="690563" lvl="0">
              <a:lnSpc>
                <a:spcPct val="115000"/>
              </a:lnSpc>
              <a:spcBef>
                <a:spcPts val="0"/>
              </a:spcBef>
              <a:spcAft>
                <a:spcPts val="0"/>
              </a:spcAft>
              <a:buFont typeface="+mj-lt"/>
              <a:buAutoNum type="alphaLcParenR"/>
            </a:pPr>
            <a:r>
              <a:rPr lang="en-US" dirty="0">
                <a:ea typeface="Times New Roman"/>
                <a:cs typeface="Times New Roman"/>
              </a:rPr>
              <a:t>Emotion</a:t>
            </a:r>
          </a:p>
          <a:p>
            <a:pPr marL="690563" lvl="0">
              <a:lnSpc>
                <a:spcPct val="115000"/>
              </a:lnSpc>
              <a:spcBef>
                <a:spcPts val="0"/>
              </a:spcBef>
              <a:spcAft>
                <a:spcPts val="1000"/>
              </a:spcAft>
              <a:buFont typeface="+mj-lt"/>
              <a:buAutoNum type="alphaLcParenR"/>
            </a:pPr>
            <a:r>
              <a:rPr lang="en-US" dirty="0">
                <a:ea typeface="Times New Roman"/>
                <a:cs typeface="Times New Roman"/>
              </a:rPr>
              <a:t>Impact</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A Want may be defined as:</a:t>
            </a:r>
          </a:p>
          <a:p>
            <a:pPr marL="690563" lvl="0">
              <a:lnSpc>
                <a:spcPct val="115000"/>
              </a:lnSpc>
              <a:spcBef>
                <a:spcPts val="0"/>
              </a:spcBef>
              <a:spcAft>
                <a:spcPts val="0"/>
              </a:spcAft>
              <a:buFont typeface="+mj-lt"/>
              <a:buAutoNum type="alphaLcParenR"/>
            </a:pPr>
            <a:r>
              <a:rPr lang="en-US" dirty="0">
                <a:ea typeface="Times New Roman"/>
                <a:cs typeface="Times New Roman"/>
              </a:rPr>
              <a:t>Items the possible solution must meet at all costs </a:t>
            </a:r>
          </a:p>
          <a:p>
            <a:pPr marL="690563" lvl="0">
              <a:lnSpc>
                <a:spcPct val="115000"/>
              </a:lnSpc>
              <a:spcBef>
                <a:spcPts val="0"/>
              </a:spcBef>
              <a:spcAft>
                <a:spcPts val="0"/>
              </a:spcAft>
              <a:buFont typeface="+mj-lt"/>
              <a:buAutoNum type="alphaLcParenR"/>
            </a:pPr>
            <a:r>
              <a:rPr lang="en-US" dirty="0">
                <a:ea typeface="Times New Roman"/>
                <a:cs typeface="Times New Roman"/>
              </a:rPr>
              <a:t>Irrelevant information with regards to the possible solution</a:t>
            </a:r>
          </a:p>
          <a:p>
            <a:pPr marL="690563" lvl="0">
              <a:lnSpc>
                <a:spcPct val="115000"/>
              </a:lnSpc>
              <a:spcBef>
                <a:spcPts val="0"/>
              </a:spcBef>
              <a:spcAft>
                <a:spcPts val="0"/>
              </a:spcAft>
              <a:buFont typeface="+mj-lt"/>
              <a:buAutoNum type="alphaLcParenR"/>
            </a:pPr>
            <a:r>
              <a:rPr lang="en-US" dirty="0">
                <a:ea typeface="Times New Roman"/>
                <a:cs typeface="Times New Roman"/>
              </a:rPr>
              <a:t>Nice to have items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22094748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Which statements are TRUE of the Cost-Benefit Analysis? </a:t>
            </a:r>
          </a:p>
          <a:p>
            <a:pPr marL="690563" lvl="0">
              <a:lnSpc>
                <a:spcPct val="115000"/>
              </a:lnSpc>
              <a:spcBef>
                <a:spcPts val="0"/>
              </a:spcBef>
              <a:spcAft>
                <a:spcPts val="0"/>
              </a:spcAft>
              <a:buFont typeface="+mj-lt"/>
              <a:buAutoNum type="alphaLcParenR"/>
            </a:pPr>
            <a:r>
              <a:rPr lang="en-US" dirty="0">
                <a:ea typeface="Times New Roman"/>
                <a:cs typeface="Times New Roman"/>
              </a:rPr>
              <a:t>Cost – benefit analysis is a method of assigning a monetary value to the potential benefits of a solution</a:t>
            </a:r>
          </a:p>
          <a:p>
            <a:pPr marL="690563" lvl="0">
              <a:lnSpc>
                <a:spcPct val="115000"/>
              </a:lnSpc>
              <a:spcBef>
                <a:spcPts val="0"/>
              </a:spcBef>
              <a:spcAft>
                <a:spcPts val="0"/>
              </a:spcAft>
              <a:buFont typeface="+mj-lt"/>
              <a:buAutoNum type="alphaLcParenR"/>
            </a:pPr>
            <a:r>
              <a:rPr lang="en-US" dirty="0">
                <a:ea typeface="Times New Roman"/>
                <a:cs typeface="Times New Roman"/>
              </a:rPr>
              <a:t>Cost – benefit analysis weighs costs against benefits of a given solution</a:t>
            </a:r>
          </a:p>
          <a:p>
            <a:pPr marL="690563" lvl="0">
              <a:lnSpc>
                <a:spcPct val="115000"/>
              </a:lnSpc>
              <a:spcBef>
                <a:spcPts val="0"/>
              </a:spcBef>
              <a:spcAft>
                <a:spcPts val="0"/>
              </a:spcAft>
              <a:buFont typeface="+mj-lt"/>
              <a:buAutoNum type="alphaLcParenR"/>
            </a:pPr>
            <a:r>
              <a:rPr lang="en-US" dirty="0">
                <a:ea typeface="Times New Roman"/>
                <a:cs typeface="Times New Roman"/>
              </a:rPr>
              <a:t>Cost – benefit analysis is of no real value and is inaccurate when used for solution analysis </a:t>
            </a:r>
          </a:p>
          <a:p>
            <a:pPr marL="690563" lvl="0">
              <a:lnSpc>
                <a:spcPct val="115000"/>
              </a:lnSpc>
              <a:spcBef>
                <a:spcPts val="0"/>
              </a:spcBef>
              <a:spcAft>
                <a:spcPts val="1000"/>
              </a:spcAft>
              <a:buFont typeface="+mj-lt"/>
              <a:buAutoNum type="alphaLcParenR"/>
            </a:pPr>
            <a:r>
              <a:rPr lang="en-US" dirty="0">
                <a:ea typeface="Times New Roman"/>
                <a:cs typeface="Times New Roman"/>
              </a:rPr>
              <a:t>Both a and b</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What is Trend?</a:t>
            </a:r>
          </a:p>
          <a:p>
            <a:pPr marL="690563" lvl="0">
              <a:lnSpc>
                <a:spcPct val="115000"/>
              </a:lnSpc>
              <a:spcBef>
                <a:spcPts val="0"/>
              </a:spcBef>
              <a:spcAft>
                <a:spcPts val="0"/>
              </a:spcAft>
              <a:buFont typeface="+mj-lt"/>
              <a:buAutoNum type="alphaLcParenR"/>
            </a:pPr>
            <a:r>
              <a:rPr lang="en-US" dirty="0">
                <a:ea typeface="Times New Roman"/>
                <a:cs typeface="Times New Roman"/>
              </a:rPr>
              <a:t>An indication of how urgent the problem is</a:t>
            </a:r>
          </a:p>
          <a:p>
            <a:pPr marL="690563" lvl="0">
              <a:lnSpc>
                <a:spcPct val="115000"/>
              </a:lnSpc>
              <a:spcBef>
                <a:spcPts val="0"/>
              </a:spcBef>
              <a:spcAft>
                <a:spcPts val="0"/>
              </a:spcAft>
              <a:buFont typeface="+mj-lt"/>
              <a:buAutoNum type="alphaLcParenR"/>
            </a:pPr>
            <a:r>
              <a:rPr lang="en-US" dirty="0">
                <a:ea typeface="Times New Roman"/>
                <a:cs typeface="Times New Roman"/>
              </a:rPr>
              <a:t>Whether the problem is serious or not</a:t>
            </a:r>
          </a:p>
          <a:p>
            <a:pPr marL="690563" lvl="0">
              <a:lnSpc>
                <a:spcPct val="115000"/>
              </a:lnSpc>
              <a:spcBef>
                <a:spcPts val="0"/>
              </a:spcBef>
              <a:spcAft>
                <a:spcPts val="0"/>
              </a:spcAft>
              <a:buFont typeface="+mj-lt"/>
              <a:buAutoNum type="alphaLcParenR"/>
            </a:pPr>
            <a:r>
              <a:rPr lang="en-US" dirty="0">
                <a:ea typeface="Times New Roman"/>
                <a:cs typeface="Times New Roman"/>
              </a:rPr>
              <a:t>What direction the problem is heading in</a:t>
            </a:r>
          </a:p>
          <a:p>
            <a:pPr marL="690563"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a:p>
        </p:txBody>
      </p:sp>
    </p:spTree>
    <p:extLst>
      <p:ext uri="{BB962C8B-B14F-4D97-AF65-F5344CB8AC3E}">
        <p14:creationId xmlns:p14="http://schemas.microsoft.com/office/powerpoint/2010/main" val="237229367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Which questions shouldn’t be asked when Developing Criteria?</a:t>
            </a:r>
          </a:p>
          <a:p>
            <a:pPr marL="690563" lvl="0">
              <a:lnSpc>
                <a:spcPct val="115000"/>
              </a:lnSpc>
              <a:spcBef>
                <a:spcPts val="0"/>
              </a:spcBef>
              <a:spcAft>
                <a:spcPts val="0"/>
              </a:spcAft>
              <a:buFont typeface="+mj-lt"/>
              <a:buAutoNum type="alphaLcParenR"/>
            </a:pPr>
            <a:r>
              <a:rPr lang="en-US" dirty="0">
                <a:ea typeface="Times New Roman"/>
                <a:cs typeface="Times New Roman"/>
              </a:rPr>
              <a:t>Wouldn’t it be nice if…?</a:t>
            </a:r>
          </a:p>
          <a:p>
            <a:pPr marL="690563" lvl="0">
              <a:lnSpc>
                <a:spcPct val="115000"/>
              </a:lnSpc>
              <a:spcBef>
                <a:spcPts val="0"/>
              </a:spcBef>
              <a:spcAft>
                <a:spcPts val="0"/>
              </a:spcAft>
              <a:buFont typeface="+mj-lt"/>
              <a:buAutoNum type="alphaLcParenR"/>
            </a:pPr>
            <a:r>
              <a:rPr lang="en-US" dirty="0">
                <a:ea typeface="Times New Roman"/>
                <a:cs typeface="Times New Roman"/>
              </a:rPr>
              <a:t>Wouldn’t it be terrible if…?</a:t>
            </a:r>
          </a:p>
          <a:p>
            <a:pPr marL="690563" lvl="0">
              <a:lnSpc>
                <a:spcPct val="115000"/>
              </a:lnSpc>
              <a:spcBef>
                <a:spcPts val="0"/>
              </a:spcBef>
              <a:spcAft>
                <a:spcPts val="0"/>
              </a:spcAft>
              <a:buFont typeface="+mj-lt"/>
              <a:buAutoNum type="alphaLcParenR"/>
            </a:pPr>
            <a:r>
              <a:rPr lang="en-US" dirty="0">
                <a:ea typeface="Times New Roman"/>
                <a:cs typeface="Times New Roman"/>
              </a:rPr>
              <a:t>Who?</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Which statement is TRUE of Costs?</a:t>
            </a:r>
          </a:p>
          <a:p>
            <a:pPr marL="690563" lvl="0">
              <a:lnSpc>
                <a:spcPct val="115000"/>
              </a:lnSpc>
              <a:spcBef>
                <a:spcPts val="0"/>
              </a:spcBef>
              <a:spcAft>
                <a:spcPts val="0"/>
              </a:spcAft>
              <a:buFont typeface="+mj-lt"/>
              <a:buAutoNum type="alphaLcParenR"/>
            </a:pPr>
            <a:r>
              <a:rPr lang="en-US" dirty="0">
                <a:ea typeface="Times New Roman"/>
                <a:cs typeface="Times New Roman"/>
              </a:rPr>
              <a:t>They are always tangible </a:t>
            </a:r>
          </a:p>
          <a:p>
            <a:pPr marL="690563" lvl="0">
              <a:lnSpc>
                <a:spcPct val="115000"/>
              </a:lnSpc>
              <a:spcBef>
                <a:spcPts val="0"/>
              </a:spcBef>
              <a:spcAft>
                <a:spcPts val="0"/>
              </a:spcAft>
              <a:buFont typeface="+mj-lt"/>
              <a:buAutoNum type="alphaLcParenR"/>
            </a:pPr>
            <a:r>
              <a:rPr lang="en-US" dirty="0">
                <a:ea typeface="Times New Roman"/>
                <a:cs typeface="Times New Roman"/>
              </a:rPr>
              <a:t>They may be intangible</a:t>
            </a:r>
          </a:p>
          <a:p>
            <a:pPr marL="690563" lvl="0">
              <a:lnSpc>
                <a:spcPct val="115000"/>
              </a:lnSpc>
              <a:spcBef>
                <a:spcPts val="0"/>
              </a:spcBef>
              <a:spcAft>
                <a:spcPts val="0"/>
              </a:spcAft>
              <a:buFont typeface="+mj-lt"/>
              <a:buAutoNum type="alphaLcParenR"/>
            </a:pPr>
            <a:r>
              <a:rPr lang="en-US" dirty="0">
                <a:ea typeface="Times New Roman"/>
                <a:cs typeface="Times New Roman"/>
              </a:rPr>
              <a:t>They are generally obvious </a:t>
            </a:r>
          </a:p>
          <a:p>
            <a:pPr marL="690563" lvl="0">
              <a:lnSpc>
                <a:spcPct val="115000"/>
              </a:lnSpc>
              <a:spcBef>
                <a:spcPts val="0"/>
              </a:spcBef>
              <a:spcAft>
                <a:spcPts val="1000"/>
              </a:spcAft>
              <a:buFont typeface="+mj-lt"/>
              <a:buAutoNum type="alphaLcParenR"/>
            </a:pPr>
            <a:r>
              <a:rPr lang="en-US" dirty="0">
                <a:ea typeface="Times New Roman"/>
                <a:cs typeface="Times New Roman"/>
              </a:rPr>
              <a:t>They never have the same unit as Benefits</a:t>
            </a:r>
          </a:p>
          <a:p>
            <a:endParaRPr lang="en-US" dirty="0"/>
          </a:p>
        </p:txBody>
      </p:sp>
    </p:spTree>
    <p:extLst>
      <p:ext uri="{BB962C8B-B14F-4D97-AF65-F5344CB8AC3E}">
        <p14:creationId xmlns:p14="http://schemas.microsoft.com/office/powerpoint/2010/main" val="2729641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When Developing Criteria, you should:</a:t>
            </a:r>
          </a:p>
          <a:p>
            <a:pPr marL="681038" lvl="0">
              <a:lnSpc>
                <a:spcPct val="115000"/>
              </a:lnSpc>
              <a:spcBef>
                <a:spcPts val="0"/>
              </a:spcBef>
              <a:spcAft>
                <a:spcPts val="0"/>
              </a:spcAft>
              <a:buFont typeface="+mj-lt"/>
              <a:buAutoNum type="alphaLcParenR"/>
            </a:pPr>
            <a:r>
              <a:rPr lang="en-US" dirty="0">
                <a:ea typeface="Times New Roman"/>
                <a:cs typeface="Times New Roman"/>
              </a:rPr>
              <a:t>Never return to the information you generated when defining the problem </a:t>
            </a:r>
          </a:p>
          <a:p>
            <a:pPr marL="681038" lvl="0">
              <a:lnSpc>
                <a:spcPct val="115000"/>
              </a:lnSpc>
              <a:spcBef>
                <a:spcPts val="0"/>
              </a:spcBef>
              <a:spcAft>
                <a:spcPts val="0"/>
              </a:spcAft>
              <a:buFont typeface="+mj-lt"/>
              <a:buAutoNum type="alphaLcParenR"/>
            </a:pPr>
            <a:r>
              <a:rPr lang="en-US" dirty="0">
                <a:ea typeface="Times New Roman"/>
                <a:cs typeface="Times New Roman"/>
              </a:rPr>
              <a:t>Explore the possibilities with regards to circumstances after the problem has been solved</a:t>
            </a:r>
          </a:p>
          <a:p>
            <a:pPr marL="681038" lvl="0">
              <a:lnSpc>
                <a:spcPct val="115000"/>
              </a:lnSpc>
              <a:spcBef>
                <a:spcPts val="0"/>
              </a:spcBef>
              <a:spcAft>
                <a:spcPts val="0"/>
              </a:spcAft>
              <a:buFont typeface="+mj-lt"/>
              <a:buAutoNum type="alphaLcParenR"/>
            </a:pPr>
            <a:r>
              <a:rPr lang="en-US" dirty="0">
                <a:ea typeface="Times New Roman"/>
                <a:cs typeface="Times New Roman"/>
              </a:rPr>
              <a:t>Ignore the future possibilities and focus on the problem and it’s solution only </a:t>
            </a:r>
          </a:p>
          <a:p>
            <a:pPr marL="681038" lvl="0">
              <a:lnSpc>
                <a:spcPct val="115000"/>
              </a:lnSpc>
              <a:spcBef>
                <a:spcPts val="0"/>
              </a:spcBef>
              <a:spcAft>
                <a:spcPts val="1000"/>
              </a:spcAft>
              <a:buFont typeface="+mj-lt"/>
              <a:buAutoNum type="alphaLcParenR"/>
            </a:pPr>
            <a:r>
              <a:rPr lang="en-US" dirty="0">
                <a:ea typeface="Times New Roman"/>
                <a:cs typeface="Times New Roman"/>
              </a:rPr>
              <a:t>Ignore where the problem is heading </a:t>
            </a: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What is Timing?</a:t>
            </a:r>
          </a:p>
          <a:p>
            <a:pPr marL="681038" lvl="0">
              <a:lnSpc>
                <a:spcPct val="115000"/>
              </a:lnSpc>
              <a:spcBef>
                <a:spcPts val="0"/>
              </a:spcBef>
              <a:spcAft>
                <a:spcPts val="0"/>
              </a:spcAft>
              <a:buFont typeface="+mj-lt"/>
              <a:buAutoNum type="alphaLcParenR"/>
            </a:pPr>
            <a:r>
              <a:rPr lang="en-US" dirty="0">
                <a:ea typeface="Times New Roman"/>
                <a:cs typeface="Times New Roman"/>
              </a:rPr>
              <a:t>A criteria denoting the urgency of a problem </a:t>
            </a:r>
          </a:p>
          <a:p>
            <a:pPr marL="681038" lvl="0">
              <a:lnSpc>
                <a:spcPct val="115000"/>
              </a:lnSpc>
              <a:spcBef>
                <a:spcPts val="0"/>
              </a:spcBef>
              <a:spcAft>
                <a:spcPts val="0"/>
              </a:spcAft>
              <a:buFont typeface="+mj-lt"/>
              <a:buAutoNum type="alphaLcParenR"/>
            </a:pPr>
            <a:r>
              <a:rPr lang="en-US" dirty="0">
                <a:ea typeface="Times New Roman"/>
                <a:cs typeface="Times New Roman"/>
              </a:rPr>
              <a:t>A criteria denoting the consequences of delaying an action</a:t>
            </a:r>
          </a:p>
          <a:p>
            <a:pPr marL="681038" lvl="0">
              <a:lnSpc>
                <a:spcPct val="115000"/>
              </a:lnSpc>
              <a:spcBef>
                <a:spcPts val="0"/>
              </a:spcBef>
              <a:spcAft>
                <a:spcPts val="0"/>
              </a:spcAft>
              <a:buFont typeface="+mj-lt"/>
              <a:buAutoNum type="alphaLcParenR"/>
            </a:pPr>
            <a:r>
              <a:rPr lang="en-US" dirty="0">
                <a:ea typeface="Times New Roman"/>
                <a:cs typeface="Times New Roman"/>
              </a:rPr>
              <a:t>A criteria denoting the severity of the problem</a:t>
            </a:r>
          </a:p>
          <a:p>
            <a:pPr marL="681038" lvl="0">
              <a:lnSpc>
                <a:spcPct val="115000"/>
              </a:lnSpc>
              <a:spcBef>
                <a:spcPts val="0"/>
              </a:spcBef>
              <a:spcAft>
                <a:spcPts val="1000"/>
              </a:spcAft>
              <a:buFont typeface="+mj-lt"/>
              <a:buAutoNum type="alphaLcParenR"/>
            </a:pPr>
            <a:r>
              <a:rPr lang="en-US" dirty="0">
                <a:ea typeface="Times New Roman"/>
                <a:cs typeface="Times New Roman"/>
              </a:rPr>
              <a:t>Both a and b </a:t>
            </a:r>
          </a:p>
          <a:p>
            <a:endParaRPr lang="en-US" dirty="0"/>
          </a:p>
        </p:txBody>
      </p:sp>
    </p:spTree>
    <p:extLst>
      <p:ext uri="{BB962C8B-B14F-4D97-AF65-F5344CB8AC3E}">
        <p14:creationId xmlns:p14="http://schemas.microsoft.com/office/powerpoint/2010/main" val="18164418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What is TRUE of Needs?</a:t>
            </a:r>
          </a:p>
          <a:p>
            <a:pPr marL="690563" lvl="0">
              <a:lnSpc>
                <a:spcPct val="115000"/>
              </a:lnSpc>
              <a:spcBef>
                <a:spcPts val="0"/>
              </a:spcBef>
              <a:spcAft>
                <a:spcPts val="0"/>
              </a:spcAft>
              <a:buFont typeface="+mj-lt"/>
              <a:buAutoNum type="alphaLcParenR"/>
            </a:pPr>
            <a:r>
              <a:rPr lang="en-US" dirty="0">
                <a:ea typeface="Times New Roman"/>
                <a:cs typeface="Times New Roman"/>
              </a:rPr>
              <a:t>They are irrelevant to the problem at hand </a:t>
            </a:r>
          </a:p>
          <a:p>
            <a:pPr marL="690563" lvl="0">
              <a:lnSpc>
                <a:spcPct val="115000"/>
              </a:lnSpc>
              <a:spcBef>
                <a:spcPts val="0"/>
              </a:spcBef>
              <a:spcAft>
                <a:spcPts val="0"/>
              </a:spcAft>
              <a:buFont typeface="+mj-lt"/>
              <a:buAutoNum type="alphaLcParenR"/>
            </a:pPr>
            <a:r>
              <a:rPr lang="en-US" dirty="0">
                <a:ea typeface="Times New Roman"/>
                <a:cs typeface="Times New Roman"/>
              </a:rPr>
              <a:t>They are nice to have, but not necessary </a:t>
            </a:r>
          </a:p>
          <a:p>
            <a:pPr marL="690563" lvl="0">
              <a:lnSpc>
                <a:spcPct val="115000"/>
              </a:lnSpc>
              <a:spcBef>
                <a:spcPts val="0"/>
              </a:spcBef>
              <a:spcAft>
                <a:spcPts val="0"/>
              </a:spcAft>
              <a:buFont typeface="+mj-lt"/>
              <a:buAutoNum type="alphaLcParenR"/>
            </a:pPr>
            <a:r>
              <a:rPr lang="en-US" dirty="0">
                <a:ea typeface="Times New Roman"/>
                <a:cs typeface="Times New Roman"/>
              </a:rPr>
              <a:t>They can be disregarded during analysis </a:t>
            </a:r>
          </a:p>
          <a:p>
            <a:pPr marL="690563" lvl="0">
              <a:lnSpc>
                <a:spcPct val="115000"/>
              </a:lnSpc>
              <a:spcBef>
                <a:spcPts val="0"/>
              </a:spcBef>
              <a:spcAft>
                <a:spcPts val="1000"/>
              </a:spcAft>
              <a:buFont typeface="+mj-lt"/>
              <a:buAutoNum type="alphaLcParenR"/>
            </a:pPr>
            <a:r>
              <a:rPr lang="en-US" dirty="0">
                <a:ea typeface="Times New Roman"/>
                <a:cs typeface="Times New Roman"/>
              </a:rPr>
              <a:t>They are items that a solution must meet </a:t>
            </a: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The valuations in the Cost-Benefit Analysis should:</a:t>
            </a:r>
          </a:p>
          <a:p>
            <a:pPr marL="690563" lvl="0">
              <a:lnSpc>
                <a:spcPct val="115000"/>
              </a:lnSpc>
              <a:spcBef>
                <a:spcPts val="0"/>
              </a:spcBef>
              <a:spcAft>
                <a:spcPts val="0"/>
              </a:spcAft>
              <a:buFont typeface="+mj-lt"/>
              <a:buAutoNum type="alphaLcParenR"/>
            </a:pPr>
            <a:r>
              <a:rPr lang="en-US" dirty="0">
                <a:ea typeface="Times New Roman"/>
                <a:cs typeface="Times New Roman"/>
              </a:rPr>
              <a:t>Reflect what parties would spend on the benefit only</a:t>
            </a:r>
          </a:p>
          <a:p>
            <a:pPr marL="690563" lvl="0">
              <a:lnSpc>
                <a:spcPct val="115000"/>
              </a:lnSpc>
              <a:spcBef>
                <a:spcPts val="0"/>
              </a:spcBef>
              <a:spcAft>
                <a:spcPts val="0"/>
              </a:spcAft>
              <a:buFont typeface="+mj-lt"/>
              <a:buAutoNum type="alphaLcParenR"/>
            </a:pPr>
            <a:r>
              <a:rPr lang="en-US" dirty="0">
                <a:ea typeface="Times New Roman"/>
                <a:cs typeface="Times New Roman"/>
              </a:rPr>
              <a:t>Reflect what parties would spend on the cost only </a:t>
            </a:r>
          </a:p>
          <a:p>
            <a:pPr marL="690563" lvl="0">
              <a:lnSpc>
                <a:spcPct val="115000"/>
              </a:lnSpc>
              <a:spcBef>
                <a:spcPts val="0"/>
              </a:spcBef>
              <a:spcAft>
                <a:spcPts val="0"/>
              </a:spcAft>
              <a:buFont typeface="+mj-lt"/>
              <a:buAutoNum type="alphaLcParenR"/>
            </a:pPr>
            <a:r>
              <a:rPr lang="en-US" dirty="0">
                <a:ea typeface="Times New Roman"/>
                <a:cs typeface="Times New Roman"/>
              </a:rPr>
              <a:t>Reflect what parties would spend on both the benefit and the cost </a:t>
            </a:r>
          </a:p>
          <a:p>
            <a:pPr marL="690563" lvl="0">
              <a:lnSpc>
                <a:spcPct val="115000"/>
              </a:lnSpc>
              <a:spcBef>
                <a:spcPts val="0"/>
              </a:spcBef>
              <a:spcAft>
                <a:spcPts val="1000"/>
              </a:spcAft>
              <a:buFont typeface="+mj-lt"/>
              <a:buAutoNum type="alphaLcParenR"/>
            </a:pPr>
            <a:r>
              <a:rPr lang="en-US" dirty="0">
                <a:ea typeface="Times New Roman"/>
                <a:cs typeface="Times New Roman"/>
              </a:rPr>
              <a:t>Should be ignored</a:t>
            </a:r>
          </a:p>
          <a:p>
            <a:endParaRPr lang="en-US" dirty="0"/>
          </a:p>
        </p:txBody>
      </p:sp>
    </p:spTree>
    <p:extLst>
      <p:ext uri="{BB962C8B-B14F-4D97-AF65-F5344CB8AC3E}">
        <p14:creationId xmlns:p14="http://schemas.microsoft.com/office/powerpoint/2010/main" val="10824601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The criteria for an effective solution should NEVER consider:</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Trend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Impact</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A Want may be defined as:</a:t>
            </a:r>
          </a:p>
          <a:p>
            <a:pPr marL="690563" lvl="0">
              <a:lnSpc>
                <a:spcPct val="115000"/>
              </a:lnSpc>
              <a:spcBef>
                <a:spcPts val="0"/>
              </a:spcBef>
              <a:spcAft>
                <a:spcPts val="0"/>
              </a:spcAft>
              <a:buFont typeface="+mj-lt"/>
              <a:buAutoNum type="alphaLcParenR"/>
            </a:pPr>
            <a:r>
              <a:rPr lang="en-US" dirty="0">
                <a:ea typeface="Times New Roman"/>
                <a:cs typeface="Times New Roman"/>
              </a:rPr>
              <a:t>Items the possible solution must meet at all costs </a:t>
            </a:r>
          </a:p>
          <a:p>
            <a:pPr marL="690563" lvl="0">
              <a:lnSpc>
                <a:spcPct val="115000"/>
              </a:lnSpc>
              <a:spcBef>
                <a:spcPts val="0"/>
              </a:spcBef>
              <a:spcAft>
                <a:spcPts val="0"/>
              </a:spcAft>
              <a:buFont typeface="+mj-lt"/>
              <a:buAutoNum type="alphaLcParenR"/>
            </a:pPr>
            <a:r>
              <a:rPr lang="en-US" dirty="0">
                <a:ea typeface="Times New Roman"/>
                <a:cs typeface="Times New Roman"/>
              </a:rPr>
              <a:t>Irrelevant information with regards to the possible solution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Nice to have items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2074601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Which statements are TRUE of the Cost-Benefit Analysis? </a:t>
            </a:r>
          </a:p>
          <a:p>
            <a:pPr marL="690563" lvl="0">
              <a:lnSpc>
                <a:spcPct val="115000"/>
              </a:lnSpc>
              <a:spcBef>
                <a:spcPts val="0"/>
              </a:spcBef>
              <a:spcAft>
                <a:spcPts val="0"/>
              </a:spcAft>
              <a:buFont typeface="+mj-lt"/>
              <a:buAutoNum type="alphaLcParenR"/>
            </a:pPr>
            <a:r>
              <a:rPr lang="en-US" dirty="0">
                <a:ea typeface="Times New Roman"/>
                <a:cs typeface="Times New Roman"/>
              </a:rPr>
              <a:t>Cost – benefit analysis is a method of assigning a monetary value to the potential benefits of a solution</a:t>
            </a:r>
          </a:p>
          <a:p>
            <a:pPr marL="690563" lvl="0">
              <a:lnSpc>
                <a:spcPct val="115000"/>
              </a:lnSpc>
              <a:spcBef>
                <a:spcPts val="0"/>
              </a:spcBef>
              <a:spcAft>
                <a:spcPts val="0"/>
              </a:spcAft>
              <a:buFont typeface="+mj-lt"/>
              <a:buAutoNum type="alphaLcParenR"/>
            </a:pPr>
            <a:r>
              <a:rPr lang="en-US" dirty="0">
                <a:ea typeface="Times New Roman"/>
                <a:cs typeface="Times New Roman"/>
              </a:rPr>
              <a:t>Cost – benefit analysis weighs costs against benefits of a given solution</a:t>
            </a:r>
          </a:p>
          <a:p>
            <a:pPr marL="690563" lvl="0">
              <a:lnSpc>
                <a:spcPct val="115000"/>
              </a:lnSpc>
              <a:spcBef>
                <a:spcPts val="0"/>
              </a:spcBef>
              <a:spcAft>
                <a:spcPts val="0"/>
              </a:spcAft>
              <a:buFont typeface="+mj-lt"/>
              <a:buAutoNum type="alphaLcParenR"/>
            </a:pPr>
            <a:r>
              <a:rPr lang="en-US" dirty="0">
                <a:ea typeface="Times New Roman"/>
                <a:cs typeface="Times New Roman"/>
              </a:rPr>
              <a:t>Cost – benefit analysis is of no real value and is inaccurate when used for solution analysis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What is Trend?</a:t>
            </a:r>
          </a:p>
          <a:p>
            <a:pPr marL="690563" lvl="0">
              <a:lnSpc>
                <a:spcPct val="115000"/>
              </a:lnSpc>
              <a:spcBef>
                <a:spcPts val="0"/>
              </a:spcBef>
              <a:spcAft>
                <a:spcPts val="0"/>
              </a:spcAft>
              <a:buFont typeface="+mj-lt"/>
              <a:buAutoNum type="alphaLcParenR"/>
            </a:pPr>
            <a:r>
              <a:rPr lang="en-US" dirty="0">
                <a:ea typeface="Times New Roman"/>
                <a:cs typeface="Times New Roman"/>
              </a:rPr>
              <a:t>An indication of how urgent the problem is</a:t>
            </a:r>
          </a:p>
          <a:p>
            <a:pPr marL="690563" lvl="0">
              <a:lnSpc>
                <a:spcPct val="115000"/>
              </a:lnSpc>
              <a:spcBef>
                <a:spcPts val="0"/>
              </a:spcBef>
              <a:spcAft>
                <a:spcPts val="0"/>
              </a:spcAft>
              <a:buFont typeface="+mj-lt"/>
              <a:buAutoNum type="alphaLcParenR"/>
            </a:pPr>
            <a:r>
              <a:rPr lang="en-US" dirty="0">
                <a:ea typeface="Times New Roman"/>
                <a:cs typeface="Times New Roman"/>
              </a:rPr>
              <a:t>Whether the problem is serious or not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direction the problem is heading in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a:p>
        </p:txBody>
      </p:sp>
    </p:spTree>
    <p:extLst>
      <p:ext uri="{BB962C8B-B14F-4D97-AF65-F5344CB8AC3E}">
        <p14:creationId xmlns:p14="http://schemas.microsoft.com/office/powerpoint/2010/main" val="13585138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Which questions shouldn’t be asked when Developing Criteria?</a:t>
            </a:r>
          </a:p>
          <a:p>
            <a:pPr marL="690563" lvl="0">
              <a:lnSpc>
                <a:spcPct val="115000"/>
              </a:lnSpc>
              <a:spcBef>
                <a:spcPts val="0"/>
              </a:spcBef>
              <a:spcAft>
                <a:spcPts val="0"/>
              </a:spcAft>
              <a:buFont typeface="+mj-lt"/>
              <a:buAutoNum type="alphaLcParenR"/>
            </a:pPr>
            <a:r>
              <a:rPr lang="en-US" dirty="0">
                <a:ea typeface="Times New Roman"/>
                <a:cs typeface="Times New Roman"/>
              </a:rPr>
              <a:t>Wouldn’t it be nice if…?</a:t>
            </a:r>
          </a:p>
          <a:p>
            <a:pPr marL="690563" lvl="0">
              <a:lnSpc>
                <a:spcPct val="115000"/>
              </a:lnSpc>
              <a:spcBef>
                <a:spcPts val="0"/>
              </a:spcBef>
              <a:spcAft>
                <a:spcPts val="0"/>
              </a:spcAft>
              <a:buFont typeface="+mj-lt"/>
              <a:buAutoNum type="alphaLcParenR"/>
            </a:pPr>
            <a:r>
              <a:rPr lang="en-US" dirty="0">
                <a:ea typeface="Times New Roman"/>
                <a:cs typeface="Times New Roman"/>
              </a:rPr>
              <a:t>Wouldn’t it be terrible if…?</a:t>
            </a:r>
          </a:p>
          <a:p>
            <a:pPr marL="690563" lvl="0">
              <a:lnSpc>
                <a:spcPct val="115000"/>
              </a:lnSpc>
              <a:spcBef>
                <a:spcPts val="0"/>
              </a:spcBef>
              <a:spcAft>
                <a:spcPts val="0"/>
              </a:spcAft>
              <a:buFont typeface="+mj-lt"/>
              <a:buAutoNum type="alphaLcParenR"/>
            </a:pPr>
            <a:r>
              <a:rPr lang="en-US" dirty="0">
                <a:ea typeface="Times New Roman"/>
                <a:cs typeface="Times New Roman"/>
              </a:rPr>
              <a:t>Who?</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Which statement is TRUE of Costs?</a:t>
            </a:r>
          </a:p>
          <a:p>
            <a:pPr marL="690563" lvl="0">
              <a:lnSpc>
                <a:spcPct val="115000"/>
              </a:lnSpc>
              <a:spcBef>
                <a:spcPts val="0"/>
              </a:spcBef>
              <a:spcAft>
                <a:spcPts val="0"/>
              </a:spcAft>
              <a:buFont typeface="+mj-lt"/>
              <a:buAutoNum type="alphaLcParenR"/>
            </a:pPr>
            <a:r>
              <a:rPr lang="en-US" dirty="0">
                <a:ea typeface="Times New Roman"/>
                <a:cs typeface="Times New Roman"/>
              </a:rPr>
              <a:t>They are always tangible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may be intangible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generally obvious </a:t>
            </a:r>
          </a:p>
          <a:p>
            <a:pPr marL="690563" lvl="0">
              <a:lnSpc>
                <a:spcPct val="115000"/>
              </a:lnSpc>
              <a:spcBef>
                <a:spcPts val="0"/>
              </a:spcBef>
              <a:spcAft>
                <a:spcPts val="1000"/>
              </a:spcAft>
              <a:buFont typeface="+mj-lt"/>
              <a:buAutoNum type="alphaLcParenR"/>
            </a:pPr>
            <a:r>
              <a:rPr lang="en-US" dirty="0">
                <a:ea typeface="Times New Roman"/>
                <a:cs typeface="Times New Roman"/>
              </a:rPr>
              <a:t>They never have the same unit as Benefits</a:t>
            </a:r>
          </a:p>
          <a:p>
            <a:endParaRPr lang="en-US" dirty="0"/>
          </a:p>
        </p:txBody>
      </p:sp>
    </p:spTree>
    <p:extLst>
      <p:ext uri="{BB962C8B-B14F-4D97-AF65-F5344CB8AC3E}">
        <p14:creationId xmlns:p14="http://schemas.microsoft.com/office/powerpoint/2010/main" val="1684695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the Problem Definition step entail?</a:t>
            </a:r>
          </a:p>
          <a:p>
            <a:pPr marL="677863" lvl="0">
              <a:lnSpc>
                <a:spcPct val="115000"/>
              </a:lnSpc>
              <a:spcBef>
                <a:spcPts val="0"/>
              </a:spcBef>
              <a:spcAft>
                <a:spcPts val="0"/>
              </a:spcAft>
              <a:buFont typeface="+mj-lt"/>
              <a:buAutoNum type="alphaLcParenR"/>
            </a:pPr>
            <a:r>
              <a:rPr lang="en-US" dirty="0">
                <a:ea typeface="Times New Roman"/>
                <a:cs typeface="Times New Roman"/>
              </a:rPr>
              <a:t>Understanding more about the problem before proceeding</a:t>
            </a:r>
          </a:p>
          <a:p>
            <a:pPr marL="677863" lvl="0">
              <a:lnSpc>
                <a:spcPct val="115000"/>
              </a:lnSpc>
              <a:spcBef>
                <a:spcPts val="0"/>
              </a:spcBef>
              <a:spcAft>
                <a:spcPts val="0"/>
              </a:spcAft>
              <a:buFont typeface="+mj-lt"/>
              <a:buAutoNum type="alphaLcParenR"/>
            </a:pPr>
            <a:r>
              <a:rPr lang="en-US" dirty="0">
                <a:ea typeface="Times New Roman"/>
                <a:cs typeface="Times New Roman"/>
              </a:rPr>
              <a:t>Making sure you understand the correct problem before proceeding</a:t>
            </a:r>
          </a:p>
          <a:p>
            <a:pPr marL="677863" lvl="0">
              <a:lnSpc>
                <a:spcPct val="115000"/>
              </a:lnSpc>
              <a:spcBef>
                <a:spcPts val="0"/>
              </a:spcBef>
              <a:spcAft>
                <a:spcPts val="0"/>
              </a:spcAft>
              <a:buFont typeface="+mj-lt"/>
              <a:buAutoNum type="alphaLcParenR"/>
            </a:pPr>
            <a:r>
              <a:rPr lang="en-US" dirty="0">
                <a:ea typeface="Times New Roman"/>
                <a:cs typeface="Times New Roman"/>
              </a:rPr>
              <a:t>Implementing solutions</a:t>
            </a:r>
          </a:p>
          <a:p>
            <a:pPr marL="677863" lvl="0">
              <a:lnSpc>
                <a:spcPct val="115000"/>
              </a:lnSpc>
              <a:spcBef>
                <a:spcPts val="0"/>
              </a:spcBef>
              <a:spcAft>
                <a:spcPts val="1000"/>
              </a:spcAft>
              <a:buFont typeface="+mj-lt"/>
              <a:buAutoNum type="alphaLcParenR"/>
            </a:pPr>
            <a:r>
              <a:rPr lang="en-US" dirty="0">
                <a:ea typeface="Times New Roman"/>
                <a:cs typeface="Times New Roman"/>
              </a:rPr>
              <a:t>Determining the effectiveness of possible solutions before proceeding </a:t>
            </a:r>
          </a:p>
          <a:p>
            <a:pPr>
              <a:lnSpc>
                <a:spcPct val="115000"/>
              </a:lnSpc>
              <a:spcBef>
                <a:spcPts val="0"/>
              </a:spcBef>
              <a:spcAft>
                <a:spcPts val="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82625" algn="l"/>
              </a:tabLst>
            </a:pPr>
            <a:r>
              <a:rPr lang="en-US" dirty="0">
                <a:ea typeface="Times New Roman"/>
                <a:cs typeface="Times New Roman"/>
              </a:rPr>
              <a:t>Which of these statements is FALSE? </a:t>
            </a:r>
          </a:p>
          <a:p>
            <a:pPr marL="677863" lvl="0">
              <a:lnSpc>
                <a:spcPct val="115000"/>
              </a:lnSpc>
              <a:spcBef>
                <a:spcPts val="0"/>
              </a:spcBef>
              <a:spcAft>
                <a:spcPts val="0"/>
              </a:spcAft>
              <a:buFont typeface="+mj-lt"/>
              <a:buAutoNum type="alphaLcParenR"/>
            </a:pPr>
            <a:r>
              <a:rPr lang="en-US" dirty="0">
                <a:ea typeface="Times New Roman"/>
                <a:cs typeface="Times New Roman"/>
              </a:rPr>
              <a:t>Creative problem solving came about in the 1950s</a:t>
            </a:r>
          </a:p>
          <a:p>
            <a:pPr marL="677863" lvl="0">
              <a:lnSpc>
                <a:spcPct val="115000"/>
              </a:lnSpc>
              <a:spcBef>
                <a:spcPts val="0"/>
              </a:spcBef>
              <a:spcAft>
                <a:spcPts val="0"/>
              </a:spcAft>
              <a:buFont typeface="+mj-lt"/>
              <a:buAutoNum type="alphaLcParenR"/>
            </a:pPr>
            <a:r>
              <a:rPr lang="en-US" dirty="0">
                <a:ea typeface="Times New Roman"/>
                <a:cs typeface="Times New Roman"/>
              </a:rPr>
              <a:t>A problem is represented by a current situation which matches a desired situation </a:t>
            </a:r>
          </a:p>
          <a:p>
            <a:pPr marL="677863" lvl="0">
              <a:lnSpc>
                <a:spcPct val="115000"/>
              </a:lnSpc>
              <a:spcBef>
                <a:spcPts val="0"/>
              </a:spcBef>
              <a:spcAft>
                <a:spcPts val="0"/>
              </a:spcAft>
              <a:buFont typeface="+mj-lt"/>
              <a:buAutoNum type="alphaLcParenR"/>
            </a:pPr>
            <a:r>
              <a:rPr lang="en-US" dirty="0">
                <a:ea typeface="Times New Roman"/>
                <a:cs typeface="Times New Roman"/>
              </a:rPr>
              <a:t>Planning the Next Course of Action is a step in the Creative Problem Solving Process </a:t>
            </a:r>
          </a:p>
          <a:p>
            <a:pPr marL="677863" lvl="0">
              <a:lnSpc>
                <a:spcPct val="115000"/>
              </a:lnSpc>
              <a:spcBef>
                <a:spcPts val="0"/>
              </a:spcBef>
              <a:spcAft>
                <a:spcPts val="1000"/>
              </a:spcAft>
              <a:buFont typeface="+mj-lt"/>
              <a:buAutoNum type="alphaLcParenR"/>
            </a:pPr>
            <a:r>
              <a:rPr lang="en-US" dirty="0">
                <a:ea typeface="Times New Roman"/>
                <a:cs typeface="Times New Roman"/>
              </a:rPr>
              <a:t>You should understand more about a problem before proceeding to further steps</a:t>
            </a:r>
          </a:p>
          <a:p>
            <a:endParaRPr lang="en-US" dirty="0"/>
          </a:p>
        </p:txBody>
      </p:sp>
    </p:spTree>
    <p:extLst>
      <p:ext uri="{BB962C8B-B14F-4D97-AF65-F5344CB8AC3E}">
        <p14:creationId xmlns:p14="http://schemas.microsoft.com/office/powerpoint/2010/main" val="14065673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When Developing Criteria, you should:</a:t>
            </a:r>
          </a:p>
          <a:p>
            <a:pPr marL="681038" lvl="0">
              <a:lnSpc>
                <a:spcPct val="115000"/>
              </a:lnSpc>
              <a:spcBef>
                <a:spcPts val="0"/>
              </a:spcBef>
              <a:spcAft>
                <a:spcPts val="0"/>
              </a:spcAft>
              <a:buFont typeface="+mj-lt"/>
              <a:buAutoNum type="alphaLcParenR"/>
            </a:pPr>
            <a:r>
              <a:rPr lang="en-US" dirty="0">
                <a:ea typeface="Times New Roman"/>
                <a:cs typeface="Times New Roman"/>
              </a:rPr>
              <a:t>Never return to the information you generated when defining the problem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Explore the possibilities with regards to circumstances after the problem has been solved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Ignore the future possibilities and focus on the problem and it’s solution only </a:t>
            </a:r>
          </a:p>
          <a:p>
            <a:pPr marL="681038" lvl="0">
              <a:lnSpc>
                <a:spcPct val="115000"/>
              </a:lnSpc>
              <a:spcBef>
                <a:spcPts val="0"/>
              </a:spcBef>
              <a:spcAft>
                <a:spcPts val="1000"/>
              </a:spcAft>
              <a:buFont typeface="+mj-lt"/>
              <a:buAutoNum type="alphaLcParenR"/>
            </a:pPr>
            <a:r>
              <a:rPr lang="en-US" dirty="0">
                <a:ea typeface="Times New Roman"/>
                <a:cs typeface="Times New Roman"/>
              </a:rPr>
              <a:t>Ignore where the problem is heading </a:t>
            </a: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What is Timing?</a:t>
            </a:r>
          </a:p>
          <a:p>
            <a:pPr marL="681038" lvl="0">
              <a:lnSpc>
                <a:spcPct val="115000"/>
              </a:lnSpc>
              <a:spcBef>
                <a:spcPts val="0"/>
              </a:spcBef>
              <a:spcAft>
                <a:spcPts val="0"/>
              </a:spcAft>
              <a:buFont typeface="+mj-lt"/>
              <a:buAutoNum type="alphaLcParenR"/>
            </a:pPr>
            <a:r>
              <a:rPr lang="en-US" dirty="0">
                <a:ea typeface="Times New Roman"/>
                <a:cs typeface="Times New Roman"/>
              </a:rPr>
              <a:t>A criteria denoting the urgency of a problem </a:t>
            </a:r>
          </a:p>
          <a:p>
            <a:pPr marL="681038" lvl="0">
              <a:lnSpc>
                <a:spcPct val="115000"/>
              </a:lnSpc>
              <a:spcBef>
                <a:spcPts val="0"/>
              </a:spcBef>
              <a:spcAft>
                <a:spcPts val="0"/>
              </a:spcAft>
              <a:buFont typeface="+mj-lt"/>
              <a:buAutoNum type="alphaLcParenR"/>
            </a:pPr>
            <a:r>
              <a:rPr lang="en-US" dirty="0">
                <a:ea typeface="Times New Roman"/>
                <a:cs typeface="Times New Roman"/>
              </a:rPr>
              <a:t>A criteria denoting the consequences of delaying an action</a:t>
            </a:r>
          </a:p>
          <a:p>
            <a:pPr marL="681038" lvl="0">
              <a:lnSpc>
                <a:spcPct val="115000"/>
              </a:lnSpc>
              <a:spcBef>
                <a:spcPts val="0"/>
              </a:spcBef>
              <a:spcAft>
                <a:spcPts val="0"/>
              </a:spcAft>
              <a:buFont typeface="+mj-lt"/>
              <a:buAutoNum type="alphaLcParenR"/>
            </a:pPr>
            <a:r>
              <a:rPr lang="en-US" dirty="0">
                <a:ea typeface="Times New Roman"/>
                <a:cs typeface="Times New Roman"/>
              </a:rPr>
              <a:t>A criteria denoting the severity of the problem</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744488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What is TRUE of Needs?</a:t>
            </a:r>
          </a:p>
          <a:p>
            <a:pPr marL="690563" lvl="0">
              <a:lnSpc>
                <a:spcPct val="115000"/>
              </a:lnSpc>
              <a:spcBef>
                <a:spcPts val="0"/>
              </a:spcBef>
              <a:spcAft>
                <a:spcPts val="0"/>
              </a:spcAft>
              <a:buFont typeface="+mj-lt"/>
              <a:buAutoNum type="alphaLcParenR"/>
            </a:pPr>
            <a:r>
              <a:rPr lang="en-US" dirty="0">
                <a:ea typeface="Times New Roman"/>
                <a:cs typeface="Times New Roman"/>
              </a:rPr>
              <a:t>They are irrelevant to the problem at hand </a:t>
            </a:r>
          </a:p>
          <a:p>
            <a:pPr marL="690563" lvl="0">
              <a:lnSpc>
                <a:spcPct val="115000"/>
              </a:lnSpc>
              <a:spcBef>
                <a:spcPts val="0"/>
              </a:spcBef>
              <a:spcAft>
                <a:spcPts val="0"/>
              </a:spcAft>
              <a:buFont typeface="+mj-lt"/>
              <a:buAutoNum type="alphaLcParenR"/>
            </a:pPr>
            <a:r>
              <a:rPr lang="en-US" dirty="0">
                <a:ea typeface="Times New Roman"/>
                <a:cs typeface="Times New Roman"/>
              </a:rPr>
              <a:t>They are nice to have, but not necessary </a:t>
            </a:r>
          </a:p>
          <a:p>
            <a:pPr marL="690563" lvl="0">
              <a:lnSpc>
                <a:spcPct val="115000"/>
              </a:lnSpc>
              <a:spcBef>
                <a:spcPts val="0"/>
              </a:spcBef>
              <a:spcAft>
                <a:spcPts val="0"/>
              </a:spcAft>
              <a:buFont typeface="+mj-lt"/>
              <a:buAutoNum type="alphaLcParenR"/>
            </a:pPr>
            <a:r>
              <a:rPr lang="en-US" dirty="0">
                <a:ea typeface="Times New Roman"/>
                <a:cs typeface="Times New Roman"/>
              </a:rPr>
              <a:t>They can be disregarded during analysis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items that a solution must meet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The valuations in the Cost-Benefit Analysis should:</a:t>
            </a:r>
          </a:p>
          <a:p>
            <a:pPr marL="690563" lvl="0">
              <a:lnSpc>
                <a:spcPct val="115000"/>
              </a:lnSpc>
              <a:spcBef>
                <a:spcPts val="0"/>
              </a:spcBef>
              <a:spcAft>
                <a:spcPts val="0"/>
              </a:spcAft>
              <a:buFont typeface="+mj-lt"/>
              <a:buAutoNum type="alphaLcParenR"/>
            </a:pPr>
            <a:r>
              <a:rPr lang="en-US" dirty="0">
                <a:ea typeface="Times New Roman"/>
                <a:cs typeface="Times New Roman"/>
              </a:rPr>
              <a:t>Reflect what parties would spend on the benefit only</a:t>
            </a:r>
          </a:p>
          <a:p>
            <a:pPr marL="690563" lvl="0">
              <a:lnSpc>
                <a:spcPct val="115000"/>
              </a:lnSpc>
              <a:spcBef>
                <a:spcPts val="0"/>
              </a:spcBef>
              <a:spcAft>
                <a:spcPts val="0"/>
              </a:spcAft>
              <a:buFont typeface="+mj-lt"/>
              <a:buAutoNum type="alphaLcParenR"/>
            </a:pPr>
            <a:r>
              <a:rPr lang="en-US" dirty="0">
                <a:ea typeface="Times New Roman"/>
                <a:cs typeface="Times New Roman"/>
              </a:rPr>
              <a:t>Reflect what parties would spend on the cost only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Reflect what parties would spend on both the benefit and the cost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Should be ignored</a:t>
            </a:r>
          </a:p>
          <a:p>
            <a:endParaRPr lang="en-US" dirty="0"/>
          </a:p>
        </p:txBody>
      </p:sp>
    </p:spTree>
    <p:extLst>
      <p:ext uri="{BB962C8B-B14F-4D97-AF65-F5344CB8AC3E}">
        <p14:creationId xmlns:p14="http://schemas.microsoft.com/office/powerpoint/2010/main" val="87583631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p:cNvSpPr>
            <a:spLocks noGrp="1"/>
          </p:cNvSpPr>
          <p:nvPr>
            <p:ph type="title"/>
          </p:nvPr>
        </p:nvSpPr>
        <p:spPr/>
        <p:txBody>
          <a:bodyPr>
            <a:normAutofit fontScale="90000"/>
          </a:bodyPr>
          <a:lstStyle/>
          <a:p>
            <a:pPr>
              <a:defRPr/>
            </a:pPr>
            <a:r>
              <a:rPr lang="en-CA" dirty="0"/>
              <a:t>Module </a:t>
            </a:r>
            <a:r>
              <a:rPr lang="en-US" dirty="0"/>
              <a:t>Nine: </a:t>
            </a:r>
            <a:br>
              <a:rPr lang="en-US" dirty="0"/>
            </a:br>
            <a:r>
              <a:rPr lang="en-US" dirty="0"/>
              <a:t>Selecting a Solution</a:t>
            </a:r>
            <a:endParaRPr lang="en-CA" dirty="0"/>
          </a:p>
        </p:txBody>
      </p:sp>
      <p:sp>
        <p:nvSpPr>
          <p:cNvPr id="38915" name="Content Placeholder 4"/>
          <p:cNvSpPr>
            <a:spLocks noGrp="1"/>
          </p:cNvSpPr>
          <p:nvPr>
            <p:ph idx="1"/>
          </p:nvPr>
        </p:nvSpPr>
        <p:spPr/>
        <p:txBody>
          <a:bodyPr>
            <a:normAutofit lnSpcReduction="10000"/>
          </a:bodyPr>
          <a:lstStyle/>
          <a:p>
            <a:pPr>
              <a:defRPr/>
            </a:pPr>
            <a:r>
              <a:rPr lang="en-US" dirty="0"/>
              <a:t>In the previous step, you will have eliminated many of the possibilities. With a short list of possibilities, you can do a final analysis to come up with one or more of the best solutions to the problem. This module discusses that final analysis, as well as a tool for selecting a solution called Paired Comparison Analysis. </a:t>
            </a:r>
            <a:endParaRPr lang="en-CA" dirty="0"/>
          </a:p>
        </p:txBody>
      </p:sp>
      <p:sp>
        <p:nvSpPr>
          <p:cNvPr id="39940" name="Text Placeholder 5"/>
          <p:cNvSpPr>
            <a:spLocks noGrp="1"/>
          </p:cNvSpPr>
          <p:nvPr>
            <p:ph type="body" sz="quarter" idx="4294967295"/>
          </p:nvPr>
        </p:nvSpPr>
        <p:spPr>
          <a:xfrm>
            <a:off x="7391400" y="381000"/>
            <a:ext cx="1752600" cy="4056063"/>
          </a:xfrm>
          <a:ln>
            <a:miter lim="800000"/>
            <a:headEnd/>
            <a:tailEnd/>
          </a:ln>
        </p:spPr>
        <p:txBody>
          <a:bodyPr>
            <a:normAutofit lnSpcReduction="10000"/>
          </a:bodyPr>
          <a:lstStyle/>
          <a:p>
            <a:pPr>
              <a:lnSpc>
                <a:spcPct val="115000"/>
              </a:lnSpc>
              <a:spcBef>
                <a:spcPct val="0"/>
              </a:spcBef>
              <a:spcAft>
                <a:spcPts val="1000"/>
              </a:spcAft>
            </a:pPr>
            <a:r>
              <a:rPr lang="en-US" sz="1800" i="1" dirty="0">
                <a:latin typeface="+mj-lt"/>
                <a:cs typeface="Times New Roman" pitchFamily="18" charset="0"/>
              </a:rPr>
              <a:t>Again and again, the impossible problem is solved when we see that the problem is only a tough decision waiting to be made.</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Robert H. Schuller</a:t>
            </a:r>
            <a:endParaRPr lang="en-US" sz="1400" b="1" i="1" dirty="0">
              <a:latin typeface="+mj-lt"/>
              <a:cs typeface="Times New Roman" pitchFamily="18" charset="0"/>
            </a:endParaRPr>
          </a:p>
          <a:p>
            <a:endParaRPr lang="en-CA" sz="1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r>
              <a:rPr lang="en-US" dirty="0"/>
              <a:t>Doing a Final Analysis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30251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Paired Comparison Analysis</a:t>
            </a:r>
          </a:p>
        </p:txBody>
      </p:sp>
      <p:pic>
        <p:nvPicPr>
          <p:cNvPr id="90131" name="Picture 19"/>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556792"/>
            <a:ext cx="8173189" cy="5025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1101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Analyzing Potential Problems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89354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456300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The following statement is TRUE with regards to a Final Analysis:</a:t>
            </a:r>
          </a:p>
          <a:p>
            <a:pPr marL="681038" lvl="0">
              <a:lnSpc>
                <a:spcPct val="115000"/>
              </a:lnSpc>
              <a:spcBef>
                <a:spcPts val="0"/>
              </a:spcBef>
              <a:spcAft>
                <a:spcPts val="0"/>
              </a:spcAft>
              <a:buFont typeface="+mj-lt"/>
              <a:buAutoNum type="alphaLcParenR"/>
            </a:pPr>
            <a:r>
              <a:rPr lang="en-US" dirty="0">
                <a:ea typeface="Times New Roman"/>
                <a:cs typeface="Times New Roman"/>
              </a:rPr>
              <a:t>You should only weigh select advantages against all the disadvantages during analysis </a:t>
            </a:r>
          </a:p>
          <a:p>
            <a:pPr marL="681038" lvl="0">
              <a:lnSpc>
                <a:spcPct val="115000"/>
              </a:lnSpc>
              <a:spcBef>
                <a:spcPts val="0"/>
              </a:spcBef>
              <a:spcAft>
                <a:spcPts val="0"/>
              </a:spcAft>
              <a:buFont typeface="+mj-lt"/>
              <a:buAutoNum type="alphaLcParenR"/>
            </a:pPr>
            <a:r>
              <a:rPr lang="en-US" dirty="0">
                <a:ea typeface="Times New Roman"/>
                <a:cs typeface="Times New Roman"/>
              </a:rPr>
              <a:t>It should be performed in silence and in a group</a:t>
            </a:r>
          </a:p>
          <a:p>
            <a:pPr marL="681038" lvl="0">
              <a:lnSpc>
                <a:spcPct val="115000"/>
              </a:lnSpc>
              <a:spcBef>
                <a:spcPts val="0"/>
              </a:spcBef>
              <a:spcAft>
                <a:spcPts val="0"/>
              </a:spcAft>
              <a:buFont typeface="+mj-lt"/>
              <a:buAutoNum type="alphaLcParenR"/>
            </a:pPr>
            <a:r>
              <a:rPr lang="en-US" dirty="0">
                <a:ea typeface="Times New Roman"/>
                <a:cs typeface="Times New Roman"/>
              </a:rPr>
              <a:t>Never consider the long-term possibilities for a solution, as you will likely change that solution in the near-future </a:t>
            </a:r>
          </a:p>
          <a:p>
            <a:pPr marL="681038" lvl="0">
              <a:lnSpc>
                <a:spcPct val="115000"/>
              </a:lnSpc>
              <a:spcBef>
                <a:spcPts val="0"/>
              </a:spcBef>
              <a:spcAft>
                <a:spcPts val="1000"/>
              </a:spcAft>
              <a:buFont typeface="+mj-lt"/>
              <a:buAutoNum type="alphaLcParenR"/>
            </a:pPr>
            <a:r>
              <a:rPr lang="en-US" dirty="0">
                <a:ea typeface="Times New Roman"/>
                <a:cs typeface="Times New Roman"/>
              </a:rPr>
              <a:t>Consider the practicality of your solution </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The Paired Comparison Analysis is useful for:</a:t>
            </a:r>
          </a:p>
          <a:p>
            <a:pPr marL="681038" lvl="0">
              <a:lnSpc>
                <a:spcPct val="115000"/>
              </a:lnSpc>
              <a:spcBef>
                <a:spcPts val="0"/>
              </a:spcBef>
              <a:spcAft>
                <a:spcPts val="0"/>
              </a:spcAft>
              <a:buFont typeface="+mj-lt"/>
              <a:buAutoNum type="alphaLcParenR"/>
            </a:pPr>
            <a:r>
              <a:rPr lang="en-US" dirty="0">
                <a:ea typeface="Times New Roman"/>
                <a:cs typeface="Times New Roman"/>
              </a:rPr>
              <a:t>Prioritizing ever solution you have </a:t>
            </a:r>
          </a:p>
          <a:p>
            <a:pPr marL="681038" lvl="0">
              <a:lnSpc>
                <a:spcPct val="115000"/>
              </a:lnSpc>
              <a:spcBef>
                <a:spcPts val="0"/>
              </a:spcBef>
              <a:spcAft>
                <a:spcPts val="0"/>
              </a:spcAft>
              <a:buFont typeface="+mj-lt"/>
              <a:buAutoNum type="alphaLcParenR"/>
            </a:pPr>
            <a:r>
              <a:rPr lang="en-US" dirty="0">
                <a:ea typeface="Times New Roman"/>
                <a:cs typeface="Times New Roman"/>
              </a:rPr>
              <a:t>Prioritizing your problems and discussing them</a:t>
            </a:r>
          </a:p>
          <a:p>
            <a:pPr marL="681038" lvl="0">
              <a:lnSpc>
                <a:spcPct val="115000"/>
              </a:lnSpc>
              <a:spcBef>
                <a:spcPts val="0"/>
              </a:spcBef>
              <a:spcAft>
                <a:spcPts val="0"/>
              </a:spcAft>
              <a:buFont typeface="+mj-lt"/>
              <a:buAutoNum type="alphaLcParenR"/>
            </a:pPr>
            <a:r>
              <a:rPr lang="en-US" dirty="0">
                <a:ea typeface="Times New Roman"/>
                <a:cs typeface="Times New Roman"/>
              </a:rPr>
              <a:t>Prioritizing a small number of workable solutions </a:t>
            </a:r>
          </a:p>
          <a:p>
            <a:pPr marL="681038" lvl="0">
              <a:lnSpc>
                <a:spcPct val="115000"/>
              </a:lnSpc>
              <a:spcBef>
                <a:spcPts val="0"/>
              </a:spcBef>
              <a:spcAft>
                <a:spcPts val="1000"/>
              </a:spcAft>
              <a:buFont typeface="+mj-lt"/>
              <a:buAutoNum type="alphaLcParenR"/>
            </a:pPr>
            <a:r>
              <a:rPr lang="en-US" dirty="0">
                <a:ea typeface="Times New Roman"/>
                <a:cs typeface="Times New Roman"/>
              </a:rPr>
              <a:t>Scoring problems on a scale of 1-10</a:t>
            </a:r>
          </a:p>
          <a:p>
            <a:endParaRPr lang="en-US" dirty="0"/>
          </a:p>
        </p:txBody>
      </p:sp>
    </p:spTree>
    <p:extLst>
      <p:ext uri="{BB962C8B-B14F-4D97-AF65-F5344CB8AC3E}">
        <p14:creationId xmlns:p14="http://schemas.microsoft.com/office/powerpoint/2010/main" val="391245634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Which questions should be asked when Analyzing Potential Problems?</a:t>
            </a:r>
          </a:p>
          <a:p>
            <a:pPr marL="690563" lvl="0">
              <a:lnSpc>
                <a:spcPct val="115000"/>
              </a:lnSpc>
              <a:spcBef>
                <a:spcPts val="0"/>
              </a:spcBef>
              <a:spcAft>
                <a:spcPts val="0"/>
              </a:spcAft>
              <a:buFont typeface="+mj-lt"/>
              <a:buAutoNum type="alphaLcParenR"/>
            </a:pPr>
            <a:r>
              <a:rPr lang="en-US" dirty="0">
                <a:ea typeface="Times New Roman"/>
                <a:cs typeface="Times New Roman"/>
              </a:rPr>
              <a:t>At what cost?</a:t>
            </a:r>
          </a:p>
          <a:p>
            <a:pPr marL="690563" lvl="0">
              <a:lnSpc>
                <a:spcPct val="115000"/>
              </a:lnSpc>
              <a:spcBef>
                <a:spcPts val="0"/>
              </a:spcBef>
              <a:spcAft>
                <a:spcPts val="0"/>
              </a:spcAft>
              <a:buFont typeface="+mj-lt"/>
              <a:buAutoNum type="alphaLcParenR"/>
            </a:pPr>
            <a:r>
              <a:rPr lang="en-US" dirty="0">
                <a:ea typeface="Times New Roman"/>
                <a:cs typeface="Times New Roman"/>
              </a:rPr>
              <a:t>When?</a:t>
            </a:r>
          </a:p>
          <a:p>
            <a:pPr marL="690563" lvl="0">
              <a:lnSpc>
                <a:spcPct val="115000"/>
              </a:lnSpc>
              <a:spcBef>
                <a:spcPts val="0"/>
              </a:spcBef>
              <a:spcAft>
                <a:spcPts val="0"/>
              </a:spcAft>
              <a:buFont typeface="+mj-lt"/>
              <a:buAutoNum type="alphaLcParenR"/>
            </a:pPr>
            <a:r>
              <a:rPr lang="en-US" dirty="0">
                <a:ea typeface="Times New Roman"/>
                <a:cs typeface="Times New Roman"/>
              </a:rPr>
              <a:t>Where?</a:t>
            </a:r>
          </a:p>
          <a:p>
            <a:pPr marL="690563" lvl="0">
              <a:lnSpc>
                <a:spcPct val="115000"/>
              </a:lnSpc>
              <a:spcBef>
                <a:spcPts val="0"/>
              </a:spcBef>
              <a:spcAft>
                <a:spcPts val="1000"/>
              </a:spcAft>
              <a:buFont typeface="+mj-lt"/>
              <a:buAutoNum type="alphaLcParenR"/>
            </a:pPr>
            <a:r>
              <a:rPr lang="en-US" dirty="0">
                <a:ea typeface="Times New Roman"/>
                <a:cs typeface="Times New Roman"/>
              </a:rPr>
              <a:t>How?</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Which statement is FALSE?</a:t>
            </a:r>
          </a:p>
          <a:p>
            <a:pPr marL="690563" lvl="0">
              <a:lnSpc>
                <a:spcPct val="115000"/>
              </a:lnSpc>
              <a:spcBef>
                <a:spcPts val="0"/>
              </a:spcBef>
              <a:spcAft>
                <a:spcPts val="0"/>
              </a:spcAft>
              <a:buFont typeface="+mj-lt"/>
              <a:buAutoNum type="alphaLcParenR"/>
            </a:pPr>
            <a:r>
              <a:rPr lang="en-US" dirty="0">
                <a:ea typeface="Times New Roman"/>
                <a:cs typeface="Times New Roman"/>
              </a:rPr>
              <a:t>You should brainstorm for potential problems related to your preferred solution</a:t>
            </a:r>
          </a:p>
          <a:p>
            <a:pPr marL="690563" lvl="0">
              <a:lnSpc>
                <a:spcPct val="115000"/>
              </a:lnSpc>
              <a:spcBef>
                <a:spcPts val="0"/>
              </a:spcBef>
              <a:spcAft>
                <a:spcPts val="0"/>
              </a:spcAft>
              <a:buFont typeface="+mj-lt"/>
              <a:buAutoNum type="alphaLcParenR"/>
            </a:pPr>
            <a:r>
              <a:rPr lang="en-US" dirty="0">
                <a:ea typeface="Times New Roman"/>
                <a:cs typeface="Times New Roman"/>
              </a:rPr>
              <a:t>The Paired Comparison Analysis is useless</a:t>
            </a:r>
          </a:p>
          <a:p>
            <a:pPr marL="690563" lvl="0">
              <a:lnSpc>
                <a:spcPct val="115000"/>
              </a:lnSpc>
              <a:spcBef>
                <a:spcPts val="0"/>
              </a:spcBef>
              <a:spcAft>
                <a:spcPts val="0"/>
              </a:spcAft>
              <a:buFont typeface="+mj-lt"/>
              <a:buAutoNum type="alphaLcParenR"/>
            </a:pPr>
            <a:r>
              <a:rPr lang="en-US" dirty="0">
                <a:ea typeface="Times New Roman"/>
                <a:cs typeface="Times New Roman"/>
              </a:rPr>
              <a:t>You should way the advantages and disadvantages of potential solutions</a:t>
            </a:r>
          </a:p>
          <a:p>
            <a:pPr marL="690563" lvl="0">
              <a:lnSpc>
                <a:spcPct val="115000"/>
              </a:lnSpc>
              <a:spcBef>
                <a:spcPts val="0"/>
              </a:spcBef>
              <a:spcAft>
                <a:spcPts val="1000"/>
              </a:spcAft>
              <a:buFont typeface="+mj-lt"/>
              <a:buAutoNum type="alphaLcParenR"/>
            </a:pPr>
            <a:r>
              <a:rPr lang="en-US" dirty="0">
                <a:ea typeface="Times New Roman"/>
                <a:cs typeface="Times New Roman"/>
              </a:rPr>
              <a:t>The cost-benefit analysis is not your final analysis </a:t>
            </a:r>
          </a:p>
          <a:p>
            <a:endParaRPr lang="en-US" dirty="0"/>
          </a:p>
        </p:txBody>
      </p:sp>
    </p:spTree>
    <p:extLst>
      <p:ext uri="{BB962C8B-B14F-4D97-AF65-F5344CB8AC3E}">
        <p14:creationId xmlns:p14="http://schemas.microsoft.com/office/powerpoint/2010/main" val="312892260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If a problem is uncovered, you should:</a:t>
            </a:r>
          </a:p>
          <a:p>
            <a:pPr marL="690563" lvl="0">
              <a:lnSpc>
                <a:spcPct val="115000"/>
              </a:lnSpc>
              <a:spcBef>
                <a:spcPts val="0"/>
              </a:spcBef>
              <a:spcAft>
                <a:spcPts val="0"/>
              </a:spcAft>
              <a:buFont typeface="+mj-lt"/>
              <a:buAutoNum type="alphaLcParenR"/>
            </a:pPr>
            <a:r>
              <a:rPr lang="en-US" dirty="0">
                <a:ea typeface="Times New Roman"/>
                <a:cs typeface="Times New Roman"/>
              </a:rPr>
              <a:t>Proceed with your preferred solution, regardless </a:t>
            </a:r>
          </a:p>
          <a:p>
            <a:pPr marL="690563" lvl="0">
              <a:lnSpc>
                <a:spcPct val="115000"/>
              </a:lnSpc>
              <a:spcBef>
                <a:spcPts val="0"/>
              </a:spcBef>
              <a:spcAft>
                <a:spcPts val="0"/>
              </a:spcAft>
              <a:buFont typeface="+mj-lt"/>
              <a:buAutoNum type="alphaLcParenR"/>
            </a:pPr>
            <a:r>
              <a:rPr lang="en-US" dirty="0">
                <a:ea typeface="Times New Roman"/>
                <a:cs typeface="Times New Roman"/>
              </a:rPr>
              <a:t>Consider the other solutions presented and incorporate them into your solution planning</a:t>
            </a:r>
          </a:p>
          <a:p>
            <a:pPr marL="690563" lvl="0">
              <a:lnSpc>
                <a:spcPct val="115000"/>
              </a:lnSpc>
              <a:spcBef>
                <a:spcPts val="0"/>
              </a:spcBef>
              <a:spcAft>
                <a:spcPts val="0"/>
              </a:spcAft>
              <a:buFont typeface="+mj-lt"/>
              <a:buAutoNum type="alphaLcParenR"/>
            </a:pPr>
            <a:r>
              <a:rPr lang="en-US" dirty="0">
                <a:ea typeface="Times New Roman"/>
                <a:cs typeface="Times New Roman"/>
              </a:rPr>
              <a:t>Re-analyze and return to previous stages of the Creative Problem Solving Process </a:t>
            </a:r>
          </a:p>
          <a:p>
            <a:pPr marL="690563" lvl="0">
              <a:lnSpc>
                <a:spcPct val="115000"/>
              </a:lnSpc>
              <a:spcBef>
                <a:spcPts val="0"/>
              </a:spcBef>
              <a:spcAft>
                <a:spcPts val="1000"/>
              </a:spcAft>
              <a:buFont typeface="+mj-lt"/>
              <a:buAutoNum type="alphaLcParenR"/>
            </a:pPr>
            <a:r>
              <a:rPr lang="en-US" dirty="0">
                <a:ea typeface="Times New Roman"/>
                <a:cs typeface="Times New Roman"/>
              </a:rPr>
              <a:t>Both b and c </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Using the Paired Comparison Analysis may:</a:t>
            </a:r>
          </a:p>
          <a:p>
            <a:pPr marL="690563" lvl="0">
              <a:lnSpc>
                <a:spcPct val="115000"/>
              </a:lnSpc>
              <a:spcBef>
                <a:spcPts val="0"/>
              </a:spcBef>
              <a:spcAft>
                <a:spcPts val="0"/>
              </a:spcAft>
              <a:buFont typeface="+mj-lt"/>
              <a:buAutoNum type="alphaLcParenR"/>
            </a:pPr>
            <a:r>
              <a:rPr lang="en-US" dirty="0">
                <a:ea typeface="Times New Roman"/>
                <a:cs typeface="Times New Roman"/>
              </a:rPr>
              <a:t>Negate your final analysis</a:t>
            </a:r>
          </a:p>
          <a:p>
            <a:pPr marL="690563" lvl="0">
              <a:lnSpc>
                <a:spcPct val="115000"/>
              </a:lnSpc>
              <a:spcBef>
                <a:spcPts val="0"/>
              </a:spcBef>
              <a:spcAft>
                <a:spcPts val="0"/>
              </a:spcAft>
              <a:buFont typeface="+mj-lt"/>
              <a:buAutoNum type="alphaLcParenR"/>
            </a:pPr>
            <a:r>
              <a:rPr lang="en-US" dirty="0">
                <a:ea typeface="Times New Roman"/>
                <a:cs typeface="Times New Roman"/>
              </a:rPr>
              <a:t>Create an added problem which needs to be addressed</a:t>
            </a:r>
          </a:p>
          <a:p>
            <a:pPr marL="690563" lvl="0">
              <a:lnSpc>
                <a:spcPct val="115000"/>
              </a:lnSpc>
              <a:spcBef>
                <a:spcPts val="0"/>
              </a:spcBef>
              <a:spcAft>
                <a:spcPts val="0"/>
              </a:spcAft>
              <a:buFont typeface="+mj-lt"/>
              <a:buAutoNum type="alphaLcParenR"/>
            </a:pPr>
            <a:r>
              <a:rPr lang="en-US" dirty="0">
                <a:ea typeface="Times New Roman"/>
                <a:cs typeface="Times New Roman"/>
              </a:rPr>
              <a:t>Present countless solutions which are impossible to define or select from</a:t>
            </a:r>
          </a:p>
          <a:p>
            <a:pPr marL="690563" lvl="0">
              <a:lnSpc>
                <a:spcPct val="115000"/>
              </a:lnSpc>
              <a:spcBef>
                <a:spcPts val="0"/>
              </a:spcBef>
              <a:spcAft>
                <a:spcPts val="1000"/>
              </a:spcAft>
              <a:buFont typeface="+mj-lt"/>
              <a:buAutoNum type="alphaLcParenR"/>
            </a:pPr>
            <a:r>
              <a:rPr lang="en-US" dirty="0">
                <a:ea typeface="Times New Roman"/>
                <a:cs typeface="Times New Roman"/>
              </a:rPr>
              <a:t>Present a preferred solution after several rounds of scoring</a:t>
            </a:r>
          </a:p>
          <a:p>
            <a:endParaRPr lang="en-US" dirty="0"/>
          </a:p>
        </p:txBody>
      </p:sp>
    </p:spTree>
    <p:extLst>
      <p:ext uri="{BB962C8B-B14F-4D97-AF65-F5344CB8AC3E}">
        <p14:creationId xmlns:p14="http://schemas.microsoft.com/office/powerpoint/2010/main" val="997536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0"/>
              </a:spcBef>
              <a:spcAft>
                <a:spcPts val="1000"/>
              </a:spcAft>
              <a:buFont typeface="+mj-lt"/>
              <a:buAutoNum type="arabicPeriod" startAt="7"/>
              <a:tabLst>
                <a:tab pos="625475" algn="l"/>
                <a:tab pos="682625" algn="l"/>
              </a:tabLst>
            </a:pPr>
            <a:r>
              <a:rPr lang="en-US" dirty="0">
                <a:ea typeface="Times New Roman"/>
                <a:cs typeface="Times New Roman"/>
              </a:rPr>
              <a:t>What is another label for a problem?</a:t>
            </a:r>
          </a:p>
          <a:p>
            <a:pPr marL="677863" lvl="0">
              <a:lnSpc>
                <a:spcPct val="115000"/>
              </a:lnSpc>
              <a:spcBef>
                <a:spcPts val="0"/>
              </a:spcBef>
              <a:spcAft>
                <a:spcPts val="0"/>
              </a:spcAft>
              <a:buFont typeface="+mj-lt"/>
              <a:buAutoNum type="alphaLcParenR"/>
            </a:pPr>
            <a:r>
              <a:rPr lang="en-US" dirty="0">
                <a:ea typeface="Times New Roman"/>
                <a:cs typeface="Times New Roman"/>
              </a:rPr>
              <a:t>A challenge</a:t>
            </a:r>
          </a:p>
          <a:p>
            <a:pPr marL="677863" lvl="0">
              <a:lnSpc>
                <a:spcPct val="115000"/>
              </a:lnSpc>
              <a:spcBef>
                <a:spcPts val="0"/>
              </a:spcBef>
              <a:spcAft>
                <a:spcPts val="0"/>
              </a:spcAft>
              <a:buFont typeface="+mj-lt"/>
              <a:buAutoNum type="alphaLcParenR"/>
            </a:pPr>
            <a:r>
              <a:rPr lang="en-US" dirty="0">
                <a:ea typeface="Times New Roman"/>
                <a:cs typeface="Times New Roman"/>
              </a:rPr>
              <a:t>An opportunity</a:t>
            </a:r>
          </a:p>
          <a:p>
            <a:pPr marL="677863" lvl="0">
              <a:lnSpc>
                <a:spcPct val="115000"/>
              </a:lnSpc>
              <a:spcBef>
                <a:spcPts val="0"/>
              </a:spcBef>
              <a:spcAft>
                <a:spcPts val="0"/>
              </a:spcAft>
              <a:buFont typeface="+mj-lt"/>
              <a:buAutoNum type="alphaLcParenR"/>
            </a:pPr>
            <a:r>
              <a:rPr lang="en-US" dirty="0">
                <a:ea typeface="Times New Roman"/>
                <a:cs typeface="Times New Roman"/>
              </a:rPr>
              <a:t>A solution</a:t>
            </a:r>
          </a:p>
          <a:p>
            <a:pPr marL="677863" lvl="0">
              <a:lnSpc>
                <a:spcPct val="115000"/>
              </a:lnSpc>
              <a:spcBef>
                <a:spcPts val="0"/>
              </a:spcBef>
              <a:spcAft>
                <a:spcPts val="1000"/>
              </a:spcAft>
              <a:buFont typeface="+mj-lt"/>
              <a:buAutoNum type="alphaLcParenR"/>
            </a:pPr>
            <a:r>
              <a:rPr lang="en-US" dirty="0">
                <a:ea typeface="Times New Roman"/>
                <a:cs typeface="Times New Roman"/>
              </a:rPr>
              <a:t>Both a and b</a:t>
            </a: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When is the Creative Problem Solving Process at work?</a:t>
            </a:r>
          </a:p>
          <a:p>
            <a:pPr marL="677863" lvl="0">
              <a:lnSpc>
                <a:spcPct val="115000"/>
              </a:lnSpc>
              <a:spcBef>
                <a:spcPts val="0"/>
              </a:spcBef>
              <a:spcAft>
                <a:spcPts val="0"/>
              </a:spcAft>
              <a:buFont typeface="+mj-lt"/>
              <a:buAutoNum type="alphaLcParenR"/>
            </a:pPr>
            <a:r>
              <a:rPr lang="en-US" dirty="0">
                <a:ea typeface="Times New Roman"/>
                <a:cs typeface="Times New Roman"/>
              </a:rPr>
              <a:t>Instantly, when a problem presents itself</a:t>
            </a:r>
          </a:p>
          <a:p>
            <a:pPr marL="677863" lvl="0">
              <a:lnSpc>
                <a:spcPct val="115000"/>
              </a:lnSpc>
              <a:spcBef>
                <a:spcPts val="0"/>
              </a:spcBef>
              <a:spcAft>
                <a:spcPts val="0"/>
              </a:spcAft>
              <a:buFont typeface="+mj-lt"/>
              <a:buAutoNum type="alphaLcParenR"/>
            </a:pPr>
            <a:r>
              <a:rPr lang="en-US" dirty="0">
                <a:ea typeface="Times New Roman"/>
                <a:cs typeface="Times New Roman"/>
              </a:rPr>
              <a:t>When you are asleep </a:t>
            </a:r>
          </a:p>
          <a:p>
            <a:pPr marL="677863" lvl="0">
              <a:lnSpc>
                <a:spcPct val="115000"/>
              </a:lnSpc>
              <a:spcBef>
                <a:spcPts val="0"/>
              </a:spcBef>
              <a:spcAft>
                <a:spcPts val="0"/>
              </a:spcAft>
              <a:buFont typeface="+mj-lt"/>
              <a:buAutoNum type="alphaLcParenR"/>
            </a:pPr>
            <a:r>
              <a:rPr lang="en-US" dirty="0">
                <a:ea typeface="Times New Roman"/>
                <a:cs typeface="Times New Roman"/>
              </a:rPr>
              <a:t>When you consider a solved problem</a:t>
            </a:r>
          </a:p>
          <a:p>
            <a:pPr marL="677863" lvl="0">
              <a:lnSpc>
                <a:spcPct val="115000"/>
              </a:lnSpc>
              <a:spcBef>
                <a:spcPts val="0"/>
              </a:spcBef>
              <a:spcAft>
                <a:spcPts val="1000"/>
              </a:spcAft>
              <a:buFont typeface="+mj-lt"/>
              <a:buAutoNum type="alphaLcParenR"/>
            </a:pPr>
            <a:r>
              <a:rPr lang="en-US" dirty="0">
                <a:ea typeface="Times New Roman"/>
                <a:cs typeface="Times New Roman"/>
              </a:rPr>
              <a:t>When you identify solutions to improve a situation</a:t>
            </a:r>
          </a:p>
          <a:p>
            <a:endParaRPr lang="en-US" dirty="0"/>
          </a:p>
        </p:txBody>
      </p:sp>
    </p:spTree>
    <p:extLst>
      <p:ext uri="{BB962C8B-B14F-4D97-AF65-F5344CB8AC3E}">
        <p14:creationId xmlns:p14="http://schemas.microsoft.com/office/powerpoint/2010/main" val="841855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For each potential solution, one should:</a:t>
            </a:r>
          </a:p>
          <a:p>
            <a:pPr marL="690563" lvl="0">
              <a:lnSpc>
                <a:spcPct val="115000"/>
              </a:lnSpc>
              <a:spcBef>
                <a:spcPts val="0"/>
              </a:spcBef>
              <a:spcAft>
                <a:spcPts val="0"/>
              </a:spcAft>
              <a:buFont typeface="+mj-lt"/>
              <a:buAutoNum type="alphaLcParenR"/>
            </a:pPr>
            <a:r>
              <a:rPr lang="en-US" dirty="0">
                <a:ea typeface="Times New Roman"/>
                <a:cs typeface="Times New Roman"/>
              </a:rPr>
              <a:t>Weigh the advantages and disadvantages</a:t>
            </a:r>
          </a:p>
          <a:p>
            <a:pPr marL="690563" lvl="0">
              <a:lnSpc>
                <a:spcPct val="115000"/>
              </a:lnSpc>
              <a:spcBef>
                <a:spcPts val="0"/>
              </a:spcBef>
              <a:spcAft>
                <a:spcPts val="0"/>
              </a:spcAft>
              <a:buFont typeface="+mj-lt"/>
              <a:buAutoNum type="alphaLcParenR"/>
            </a:pPr>
            <a:r>
              <a:rPr lang="en-US" dirty="0">
                <a:ea typeface="Times New Roman"/>
                <a:cs typeface="Times New Roman"/>
              </a:rPr>
              <a:t>Consider compatibility with your priorities</a:t>
            </a:r>
          </a:p>
          <a:p>
            <a:pPr marL="690563" lvl="0">
              <a:lnSpc>
                <a:spcPct val="115000"/>
              </a:lnSpc>
              <a:spcBef>
                <a:spcPts val="0"/>
              </a:spcBef>
              <a:spcAft>
                <a:spcPts val="0"/>
              </a:spcAft>
              <a:buFont typeface="+mj-lt"/>
              <a:buAutoNum type="alphaLcParenR"/>
            </a:pPr>
            <a:r>
              <a:rPr lang="en-US" dirty="0">
                <a:ea typeface="Times New Roman"/>
                <a:cs typeface="Times New Roman"/>
              </a:rPr>
              <a:t>Consider compatibility with your values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 </a:t>
            </a: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In the Paired Comparison Analysis, one should: </a:t>
            </a:r>
          </a:p>
          <a:p>
            <a:pPr marL="690563" lvl="0">
              <a:lnSpc>
                <a:spcPct val="115000"/>
              </a:lnSpc>
              <a:spcBef>
                <a:spcPts val="0"/>
              </a:spcBef>
              <a:spcAft>
                <a:spcPts val="0"/>
              </a:spcAft>
              <a:buFont typeface="+mj-lt"/>
              <a:buAutoNum type="alphaLcParenR"/>
            </a:pPr>
            <a:r>
              <a:rPr lang="en-US" dirty="0">
                <a:ea typeface="Times New Roman"/>
                <a:cs typeface="Times New Roman"/>
              </a:rPr>
              <a:t>Continue the first round two at a time until all the solutions are ranked </a:t>
            </a:r>
          </a:p>
          <a:p>
            <a:pPr marL="690563" lvl="0">
              <a:lnSpc>
                <a:spcPct val="115000"/>
              </a:lnSpc>
              <a:spcBef>
                <a:spcPts val="0"/>
              </a:spcBef>
              <a:spcAft>
                <a:spcPts val="0"/>
              </a:spcAft>
              <a:buFont typeface="+mj-lt"/>
              <a:buAutoNum type="alphaLcParenR"/>
            </a:pPr>
            <a:r>
              <a:rPr lang="en-US" dirty="0">
                <a:ea typeface="Times New Roman"/>
                <a:cs typeface="Times New Roman"/>
              </a:rPr>
              <a:t>Compare the solutions in threes</a:t>
            </a:r>
          </a:p>
          <a:p>
            <a:pPr marL="690563" lvl="0">
              <a:lnSpc>
                <a:spcPct val="115000"/>
              </a:lnSpc>
              <a:spcBef>
                <a:spcPts val="0"/>
              </a:spcBef>
              <a:spcAft>
                <a:spcPts val="0"/>
              </a:spcAft>
              <a:buFont typeface="+mj-lt"/>
              <a:buAutoNum type="alphaLcParenR"/>
            </a:pPr>
            <a:r>
              <a:rPr lang="en-US" dirty="0">
                <a:ea typeface="Times New Roman"/>
                <a:cs typeface="Times New Roman"/>
              </a:rPr>
              <a:t>Prioritize one solution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262913416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Which statement is TRUE:</a:t>
            </a:r>
          </a:p>
          <a:p>
            <a:pPr marL="690563" lvl="0">
              <a:lnSpc>
                <a:spcPct val="115000"/>
              </a:lnSpc>
              <a:spcBef>
                <a:spcPts val="0"/>
              </a:spcBef>
              <a:spcAft>
                <a:spcPts val="0"/>
              </a:spcAft>
              <a:buFont typeface="+mj-lt"/>
              <a:buAutoNum type="alphaLcParenR"/>
            </a:pPr>
            <a:r>
              <a:rPr lang="en-US" dirty="0">
                <a:ea typeface="Times New Roman"/>
                <a:cs typeface="Times New Roman"/>
              </a:rPr>
              <a:t>The Paired Comparison Analysis uses only letters and no numbers</a:t>
            </a:r>
          </a:p>
          <a:p>
            <a:pPr marL="690563" lvl="0">
              <a:lnSpc>
                <a:spcPct val="115000"/>
              </a:lnSpc>
              <a:spcBef>
                <a:spcPts val="0"/>
              </a:spcBef>
              <a:spcAft>
                <a:spcPts val="0"/>
              </a:spcAft>
              <a:buFont typeface="+mj-lt"/>
              <a:buAutoNum type="alphaLcParenR"/>
            </a:pPr>
            <a:r>
              <a:rPr lang="en-US" dirty="0">
                <a:ea typeface="Times New Roman"/>
                <a:cs typeface="Times New Roman"/>
              </a:rPr>
              <a:t>The Paired Comparison Analysis uses numbers and no letters</a:t>
            </a:r>
          </a:p>
          <a:p>
            <a:pPr marL="690563" lvl="0">
              <a:lnSpc>
                <a:spcPct val="115000"/>
              </a:lnSpc>
              <a:spcBef>
                <a:spcPts val="0"/>
              </a:spcBef>
              <a:spcAft>
                <a:spcPts val="0"/>
              </a:spcAft>
              <a:buFont typeface="+mj-lt"/>
              <a:buAutoNum type="alphaLcParenR"/>
            </a:pPr>
            <a:r>
              <a:rPr lang="en-US" dirty="0">
                <a:ea typeface="Times New Roman"/>
                <a:cs typeface="Times New Roman"/>
              </a:rPr>
              <a:t>The Paired Comparison Analysis uses both numbers and letters </a:t>
            </a:r>
          </a:p>
          <a:p>
            <a:pPr marL="690563" lvl="0">
              <a:lnSpc>
                <a:spcPct val="115000"/>
              </a:lnSpc>
              <a:spcBef>
                <a:spcPts val="0"/>
              </a:spcBef>
              <a:spcAft>
                <a:spcPts val="1000"/>
              </a:spcAft>
              <a:buFont typeface="+mj-lt"/>
              <a:buAutoNum type="alphaLcParenR"/>
            </a:pPr>
            <a:r>
              <a:rPr lang="en-US" dirty="0">
                <a:ea typeface="Times New Roman"/>
                <a:cs typeface="Times New Roman"/>
              </a:rPr>
              <a:t>Never worry about the future of an implemented solution </a:t>
            </a: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When assigning a number during the Paired Comparison Analysis:</a:t>
            </a:r>
          </a:p>
          <a:p>
            <a:pPr marL="690563" lvl="0">
              <a:lnSpc>
                <a:spcPct val="115000"/>
              </a:lnSpc>
              <a:spcBef>
                <a:spcPts val="0"/>
              </a:spcBef>
              <a:spcAft>
                <a:spcPts val="0"/>
              </a:spcAft>
              <a:buFont typeface="+mj-lt"/>
              <a:buAutoNum type="alphaLcParenR"/>
            </a:pPr>
            <a:r>
              <a:rPr lang="en-US" dirty="0">
                <a:ea typeface="Times New Roman"/>
                <a:cs typeface="Times New Roman"/>
              </a:rPr>
              <a:t>Use a massive scale ranging from 10 to 200</a:t>
            </a:r>
          </a:p>
          <a:p>
            <a:pPr marL="690563" lvl="0">
              <a:lnSpc>
                <a:spcPct val="115000"/>
              </a:lnSpc>
              <a:spcBef>
                <a:spcPts val="0"/>
              </a:spcBef>
              <a:spcAft>
                <a:spcPts val="0"/>
              </a:spcAft>
              <a:buFont typeface="+mj-lt"/>
              <a:buAutoNum type="alphaLcParenR"/>
            </a:pPr>
            <a:r>
              <a:rPr lang="en-US" dirty="0">
                <a:ea typeface="Times New Roman"/>
                <a:cs typeface="Times New Roman"/>
              </a:rPr>
              <a:t>Use a scale of only two numbers</a:t>
            </a:r>
          </a:p>
          <a:p>
            <a:pPr marL="690563" lvl="0">
              <a:lnSpc>
                <a:spcPct val="115000"/>
              </a:lnSpc>
              <a:spcBef>
                <a:spcPts val="0"/>
              </a:spcBef>
              <a:spcAft>
                <a:spcPts val="0"/>
              </a:spcAft>
              <a:buFont typeface="+mj-lt"/>
              <a:buAutoNum type="alphaLcParenR"/>
            </a:pPr>
            <a:r>
              <a:rPr lang="en-US" dirty="0">
                <a:ea typeface="Times New Roman"/>
                <a:cs typeface="Times New Roman"/>
              </a:rPr>
              <a:t>Use a scale which can denote moderate numbers </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40238833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The following statement is TRUE with regards to a Final Analysis:</a:t>
            </a:r>
          </a:p>
          <a:p>
            <a:pPr marL="681038" lvl="0">
              <a:lnSpc>
                <a:spcPct val="115000"/>
              </a:lnSpc>
              <a:spcBef>
                <a:spcPts val="0"/>
              </a:spcBef>
              <a:spcAft>
                <a:spcPts val="0"/>
              </a:spcAft>
              <a:buFont typeface="+mj-lt"/>
              <a:buAutoNum type="alphaLcParenR"/>
            </a:pPr>
            <a:r>
              <a:rPr lang="en-US" dirty="0">
                <a:ea typeface="Times New Roman"/>
                <a:cs typeface="Times New Roman"/>
              </a:rPr>
              <a:t>You should only weigh select advantages against all the disadvantages during analysis </a:t>
            </a:r>
          </a:p>
          <a:p>
            <a:pPr marL="681038" lvl="0">
              <a:lnSpc>
                <a:spcPct val="115000"/>
              </a:lnSpc>
              <a:spcBef>
                <a:spcPts val="0"/>
              </a:spcBef>
              <a:spcAft>
                <a:spcPts val="0"/>
              </a:spcAft>
              <a:buFont typeface="+mj-lt"/>
              <a:buAutoNum type="alphaLcParenR"/>
            </a:pPr>
            <a:r>
              <a:rPr lang="en-US" dirty="0">
                <a:ea typeface="Times New Roman"/>
                <a:cs typeface="Times New Roman"/>
              </a:rPr>
              <a:t>It should be performed in silence and in a group</a:t>
            </a:r>
          </a:p>
          <a:p>
            <a:pPr marL="681038" lvl="0">
              <a:lnSpc>
                <a:spcPct val="115000"/>
              </a:lnSpc>
              <a:spcBef>
                <a:spcPts val="0"/>
              </a:spcBef>
              <a:spcAft>
                <a:spcPts val="0"/>
              </a:spcAft>
              <a:buFont typeface="+mj-lt"/>
              <a:buAutoNum type="alphaLcParenR"/>
            </a:pPr>
            <a:r>
              <a:rPr lang="en-US" dirty="0">
                <a:ea typeface="Times New Roman"/>
                <a:cs typeface="Times New Roman"/>
              </a:rPr>
              <a:t>Never consider the long-term possibilities for a solution, as you will likely change that solution in the near-future </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Consider the practicality of your solution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The Paired Comparison Analysis is useful for:</a:t>
            </a:r>
          </a:p>
          <a:p>
            <a:pPr marL="681038" lvl="0">
              <a:lnSpc>
                <a:spcPct val="115000"/>
              </a:lnSpc>
              <a:spcBef>
                <a:spcPts val="0"/>
              </a:spcBef>
              <a:spcAft>
                <a:spcPts val="0"/>
              </a:spcAft>
              <a:buFont typeface="+mj-lt"/>
              <a:buAutoNum type="alphaLcParenR"/>
            </a:pPr>
            <a:r>
              <a:rPr lang="en-US" dirty="0">
                <a:ea typeface="Times New Roman"/>
                <a:cs typeface="Times New Roman"/>
              </a:rPr>
              <a:t>Prioritizing ever solution you have </a:t>
            </a:r>
          </a:p>
          <a:p>
            <a:pPr marL="681038" lvl="0">
              <a:lnSpc>
                <a:spcPct val="115000"/>
              </a:lnSpc>
              <a:spcBef>
                <a:spcPts val="0"/>
              </a:spcBef>
              <a:spcAft>
                <a:spcPts val="0"/>
              </a:spcAft>
              <a:buFont typeface="+mj-lt"/>
              <a:buAutoNum type="alphaLcParenR"/>
            </a:pPr>
            <a:r>
              <a:rPr lang="en-US" dirty="0">
                <a:ea typeface="Times New Roman"/>
                <a:cs typeface="Times New Roman"/>
              </a:rPr>
              <a:t>Prioritizing your problems and discussing them</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Prioritizing a small number of workable solutions </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Scoring problems on a scale of 1-10</a:t>
            </a:r>
          </a:p>
          <a:p>
            <a:endParaRPr lang="en-US" dirty="0"/>
          </a:p>
        </p:txBody>
      </p:sp>
    </p:spTree>
    <p:extLst>
      <p:ext uri="{BB962C8B-B14F-4D97-AF65-F5344CB8AC3E}">
        <p14:creationId xmlns:p14="http://schemas.microsoft.com/office/powerpoint/2010/main" val="30149273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Which questions should be asked when Analyzing Potential Problems?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what cost?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When?</a:t>
            </a:r>
          </a:p>
          <a:p>
            <a:pPr marL="690563" lvl="0">
              <a:lnSpc>
                <a:spcPct val="115000"/>
              </a:lnSpc>
              <a:spcBef>
                <a:spcPts val="0"/>
              </a:spcBef>
              <a:spcAft>
                <a:spcPts val="0"/>
              </a:spcAft>
              <a:buFont typeface="+mj-lt"/>
              <a:buAutoNum type="alphaLcParenR"/>
            </a:pPr>
            <a:r>
              <a:rPr lang="en-US" dirty="0">
                <a:ea typeface="Times New Roman"/>
                <a:cs typeface="Times New Roman"/>
              </a:rPr>
              <a:t>Where?</a:t>
            </a:r>
          </a:p>
          <a:p>
            <a:pPr marL="690563" lvl="0">
              <a:lnSpc>
                <a:spcPct val="115000"/>
              </a:lnSpc>
              <a:spcBef>
                <a:spcPts val="0"/>
              </a:spcBef>
              <a:spcAft>
                <a:spcPts val="1000"/>
              </a:spcAft>
              <a:buFont typeface="+mj-lt"/>
              <a:buAutoNum type="alphaLcParenR"/>
            </a:pPr>
            <a:r>
              <a:rPr lang="en-US" dirty="0">
                <a:ea typeface="Times New Roman"/>
                <a:cs typeface="Times New Roman"/>
              </a:rPr>
              <a:t>How?</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Which statement is FALSE?</a:t>
            </a:r>
          </a:p>
          <a:p>
            <a:pPr marL="690563" lvl="0">
              <a:lnSpc>
                <a:spcPct val="115000"/>
              </a:lnSpc>
              <a:spcBef>
                <a:spcPts val="0"/>
              </a:spcBef>
              <a:spcAft>
                <a:spcPts val="0"/>
              </a:spcAft>
              <a:buFont typeface="+mj-lt"/>
              <a:buAutoNum type="alphaLcParenR"/>
            </a:pPr>
            <a:r>
              <a:rPr lang="en-US" dirty="0">
                <a:ea typeface="Times New Roman"/>
                <a:cs typeface="Times New Roman"/>
              </a:rPr>
              <a:t>You should brainstorm for potential problems related to your preferred solution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Paired Comparison Analysis is useless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should way the advantages and disadvantages of potential solutions</a:t>
            </a:r>
          </a:p>
          <a:p>
            <a:pPr marL="690563" lvl="0">
              <a:lnSpc>
                <a:spcPct val="115000"/>
              </a:lnSpc>
              <a:spcBef>
                <a:spcPts val="0"/>
              </a:spcBef>
              <a:spcAft>
                <a:spcPts val="1000"/>
              </a:spcAft>
              <a:buFont typeface="+mj-lt"/>
              <a:buAutoNum type="alphaLcParenR"/>
            </a:pPr>
            <a:r>
              <a:rPr lang="en-US" dirty="0">
                <a:ea typeface="Times New Roman"/>
                <a:cs typeface="Times New Roman"/>
              </a:rPr>
              <a:t>The cost-benefit analysis is not your final analysis </a:t>
            </a:r>
          </a:p>
          <a:p>
            <a:endParaRPr lang="en-US" dirty="0"/>
          </a:p>
        </p:txBody>
      </p:sp>
    </p:spTree>
    <p:extLst>
      <p:ext uri="{BB962C8B-B14F-4D97-AF65-F5344CB8AC3E}">
        <p14:creationId xmlns:p14="http://schemas.microsoft.com/office/powerpoint/2010/main" val="403107027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If a problem is uncovered, you should:</a:t>
            </a:r>
          </a:p>
          <a:p>
            <a:pPr marL="690563" lvl="0">
              <a:lnSpc>
                <a:spcPct val="115000"/>
              </a:lnSpc>
              <a:spcBef>
                <a:spcPts val="0"/>
              </a:spcBef>
              <a:spcAft>
                <a:spcPts val="0"/>
              </a:spcAft>
              <a:buFont typeface="+mj-lt"/>
              <a:buAutoNum type="alphaLcParenR"/>
            </a:pPr>
            <a:r>
              <a:rPr lang="en-US" dirty="0">
                <a:ea typeface="Times New Roman"/>
                <a:cs typeface="Times New Roman"/>
              </a:rPr>
              <a:t>Proceed with your preferred solution, regardless </a:t>
            </a:r>
          </a:p>
          <a:p>
            <a:pPr marL="690563" lvl="0">
              <a:lnSpc>
                <a:spcPct val="115000"/>
              </a:lnSpc>
              <a:spcBef>
                <a:spcPts val="0"/>
              </a:spcBef>
              <a:spcAft>
                <a:spcPts val="0"/>
              </a:spcAft>
              <a:buFont typeface="+mj-lt"/>
              <a:buAutoNum type="alphaLcParenR"/>
            </a:pPr>
            <a:r>
              <a:rPr lang="en-US" dirty="0">
                <a:ea typeface="Times New Roman"/>
                <a:cs typeface="Times New Roman"/>
              </a:rPr>
              <a:t>Consider the other solutions presented and incorporate them into your solution planning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Re-analyze and return to previous stages of the Creative Problem Solving Process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Both b and c </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Using the Paired Comparison Analysis may:</a:t>
            </a:r>
          </a:p>
          <a:p>
            <a:pPr marL="690563" lvl="0">
              <a:lnSpc>
                <a:spcPct val="115000"/>
              </a:lnSpc>
              <a:spcBef>
                <a:spcPts val="0"/>
              </a:spcBef>
              <a:spcAft>
                <a:spcPts val="0"/>
              </a:spcAft>
              <a:buFont typeface="+mj-lt"/>
              <a:buAutoNum type="alphaLcParenR"/>
            </a:pPr>
            <a:r>
              <a:rPr lang="en-US" dirty="0">
                <a:ea typeface="Times New Roman"/>
                <a:cs typeface="Times New Roman"/>
              </a:rPr>
              <a:t>Negate your final analysis</a:t>
            </a:r>
          </a:p>
          <a:p>
            <a:pPr marL="690563" lvl="0">
              <a:lnSpc>
                <a:spcPct val="115000"/>
              </a:lnSpc>
              <a:spcBef>
                <a:spcPts val="0"/>
              </a:spcBef>
              <a:spcAft>
                <a:spcPts val="0"/>
              </a:spcAft>
              <a:buFont typeface="+mj-lt"/>
              <a:buAutoNum type="alphaLcParenR"/>
            </a:pPr>
            <a:r>
              <a:rPr lang="en-US" dirty="0">
                <a:ea typeface="Times New Roman"/>
                <a:cs typeface="Times New Roman"/>
              </a:rPr>
              <a:t>Create an added problem which needs to be addressed</a:t>
            </a:r>
          </a:p>
          <a:p>
            <a:pPr marL="690563" lvl="0">
              <a:lnSpc>
                <a:spcPct val="115000"/>
              </a:lnSpc>
              <a:spcBef>
                <a:spcPts val="0"/>
              </a:spcBef>
              <a:spcAft>
                <a:spcPts val="0"/>
              </a:spcAft>
              <a:buFont typeface="+mj-lt"/>
              <a:buAutoNum type="alphaLcParenR"/>
            </a:pPr>
            <a:r>
              <a:rPr lang="en-US" dirty="0">
                <a:ea typeface="Times New Roman"/>
                <a:cs typeface="Times New Roman"/>
              </a:rPr>
              <a:t>Present countless solutions which are impossible to define or select from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Present a preferred solution after several rounds of scoring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1554688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For each potential solution, one should:</a:t>
            </a:r>
          </a:p>
          <a:p>
            <a:pPr marL="690563" lvl="0">
              <a:lnSpc>
                <a:spcPct val="115000"/>
              </a:lnSpc>
              <a:spcBef>
                <a:spcPts val="0"/>
              </a:spcBef>
              <a:spcAft>
                <a:spcPts val="0"/>
              </a:spcAft>
              <a:buFont typeface="+mj-lt"/>
              <a:buAutoNum type="alphaLcParenR"/>
            </a:pPr>
            <a:r>
              <a:rPr lang="en-US" dirty="0">
                <a:ea typeface="Times New Roman"/>
                <a:cs typeface="Times New Roman"/>
              </a:rPr>
              <a:t>Weigh the advantages and disadvantages</a:t>
            </a:r>
          </a:p>
          <a:p>
            <a:pPr marL="690563" lvl="0">
              <a:lnSpc>
                <a:spcPct val="115000"/>
              </a:lnSpc>
              <a:spcBef>
                <a:spcPts val="0"/>
              </a:spcBef>
              <a:spcAft>
                <a:spcPts val="0"/>
              </a:spcAft>
              <a:buFont typeface="+mj-lt"/>
              <a:buAutoNum type="alphaLcParenR"/>
            </a:pPr>
            <a:r>
              <a:rPr lang="en-US" dirty="0">
                <a:ea typeface="Times New Roman"/>
                <a:cs typeface="Times New Roman"/>
              </a:rPr>
              <a:t>Consider compatibility with your priorities</a:t>
            </a:r>
          </a:p>
          <a:p>
            <a:pPr marL="690563" lvl="0">
              <a:lnSpc>
                <a:spcPct val="115000"/>
              </a:lnSpc>
              <a:spcBef>
                <a:spcPts val="0"/>
              </a:spcBef>
              <a:spcAft>
                <a:spcPts val="0"/>
              </a:spcAft>
              <a:buFont typeface="+mj-lt"/>
              <a:buAutoNum type="alphaLcParenR"/>
            </a:pPr>
            <a:r>
              <a:rPr lang="en-US" dirty="0">
                <a:ea typeface="Times New Roman"/>
                <a:cs typeface="Times New Roman"/>
              </a:rPr>
              <a:t>Consider compatibility with your values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In the Paired Comparison Analysis, one should: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Continue the first round two at a time until all the solutions are ranked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Compare the solutions in threes</a:t>
            </a:r>
          </a:p>
          <a:p>
            <a:pPr marL="690563" lvl="0">
              <a:lnSpc>
                <a:spcPct val="115000"/>
              </a:lnSpc>
              <a:spcBef>
                <a:spcPts val="0"/>
              </a:spcBef>
              <a:spcAft>
                <a:spcPts val="0"/>
              </a:spcAft>
              <a:buFont typeface="+mj-lt"/>
              <a:buAutoNum type="alphaLcParenR"/>
            </a:pPr>
            <a:r>
              <a:rPr lang="en-US" dirty="0">
                <a:ea typeface="Times New Roman"/>
                <a:cs typeface="Times New Roman"/>
              </a:rPr>
              <a:t>Prioritize one solution only</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6167894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Which statement is TRUE:</a:t>
            </a:r>
          </a:p>
          <a:p>
            <a:pPr marL="690563" lvl="0">
              <a:lnSpc>
                <a:spcPct val="115000"/>
              </a:lnSpc>
              <a:spcBef>
                <a:spcPts val="0"/>
              </a:spcBef>
              <a:spcAft>
                <a:spcPts val="0"/>
              </a:spcAft>
              <a:buFont typeface="+mj-lt"/>
              <a:buAutoNum type="alphaLcParenR"/>
            </a:pPr>
            <a:r>
              <a:rPr lang="en-US" dirty="0">
                <a:ea typeface="Times New Roman"/>
                <a:cs typeface="Times New Roman"/>
              </a:rPr>
              <a:t>The Paired Comparison Analysis uses only letters and no numbers</a:t>
            </a:r>
          </a:p>
          <a:p>
            <a:pPr marL="690563" lvl="0">
              <a:lnSpc>
                <a:spcPct val="115000"/>
              </a:lnSpc>
              <a:spcBef>
                <a:spcPts val="0"/>
              </a:spcBef>
              <a:spcAft>
                <a:spcPts val="0"/>
              </a:spcAft>
              <a:buFont typeface="+mj-lt"/>
              <a:buAutoNum type="alphaLcParenR"/>
            </a:pPr>
            <a:r>
              <a:rPr lang="en-US" dirty="0">
                <a:ea typeface="Times New Roman"/>
                <a:cs typeface="Times New Roman"/>
              </a:rPr>
              <a:t>The Paired Comparison Analysis uses numbers and no letters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Paired Comparison Analysis uses both numbers and letters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Never worry about the future of an implemented solution </a:t>
            </a: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When assigning a number during the Paired Comparison Analysis:</a:t>
            </a:r>
          </a:p>
          <a:p>
            <a:pPr marL="690563" lvl="0">
              <a:lnSpc>
                <a:spcPct val="115000"/>
              </a:lnSpc>
              <a:spcBef>
                <a:spcPts val="0"/>
              </a:spcBef>
              <a:spcAft>
                <a:spcPts val="0"/>
              </a:spcAft>
              <a:buFont typeface="+mj-lt"/>
              <a:buAutoNum type="alphaLcParenR"/>
            </a:pPr>
            <a:r>
              <a:rPr lang="en-US" dirty="0">
                <a:ea typeface="Times New Roman"/>
                <a:cs typeface="Times New Roman"/>
              </a:rPr>
              <a:t>Use a massive scale ranging from 10 to 200</a:t>
            </a:r>
          </a:p>
          <a:p>
            <a:pPr marL="690563" lvl="0">
              <a:lnSpc>
                <a:spcPct val="115000"/>
              </a:lnSpc>
              <a:spcBef>
                <a:spcPts val="0"/>
              </a:spcBef>
              <a:spcAft>
                <a:spcPts val="0"/>
              </a:spcAft>
              <a:buFont typeface="+mj-lt"/>
              <a:buAutoNum type="alphaLcParenR"/>
            </a:pPr>
            <a:r>
              <a:rPr lang="en-US" dirty="0">
                <a:ea typeface="Times New Roman"/>
                <a:cs typeface="Times New Roman"/>
              </a:rPr>
              <a:t>Use a scale of only two numbers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 a scale which can denote moderate numbers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59468247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title"/>
          </p:nvPr>
        </p:nvSpPr>
        <p:spPr/>
        <p:txBody>
          <a:bodyPr/>
          <a:lstStyle/>
          <a:p>
            <a:r>
              <a:rPr lang="en-CA" dirty="0"/>
              <a:t>Module </a:t>
            </a:r>
            <a:r>
              <a:rPr lang="en-US" dirty="0"/>
              <a:t>Ten: Planning Your Next Steps</a:t>
            </a:r>
            <a:endParaRPr lang="en-CA" dirty="0"/>
          </a:p>
        </p:txBody>
      </p:sp>
      <p:sp>
        <p:nvSpPr>
          <p:cNvPr id="44035" name="Content Placeholder 4"/>
          <p:cNvSpPr>
            <a:spLocks noGrp="1"/>
          </p:cNvSpPr>
          <p:nvPr>
            <p:ph idx="1"/>
          </p:nvPr>
        </p:nvSpPr>
        <p:spPr/>
        <p:txBody>
          <a:bodyPr/>
          <a:lstStyle/>
          <a:p>
            <a:endParaRPr lang="en-US" dirty="0"/>
          </a:p>
          <a:p>
            <a:r>
              <a:rPr lang="en-US" dirty="0"/>
              <a:t>Once you have selected one or more solutions to the problem, it is time to implement them. This module looks at identifying tasks and resources, and re-evaluating the solution and adapting as necessary. </a:t>
            </a:r>
            <a:endParaRPr lang="en-CA" dirty="0"/>
          </a:p>
        </p:txBody>
      </p:sp>
      <p:sp>
        <p:nvSpPr>
          <p:cNvPr id="44036" name="Text Placeholder 5"/>
          <p:cNvSpPr>
            <a:spLocks noGrp="1"/>
          </p:cNvSpPr>
          <p:nvPr>
            <p:ph type="body" sz="quarter" idx="4294967295"/>
          </p:nvPr>
        </p:nvSpPr>
        <p:spPr>
          <a:xfrm>
            <a:off x="7391400" y="404664"/>
            <a:ext cx="1752600" cy="2590800"/>
          </a:xfrm>
          <a:ln>
            <a:miter lim="800000"/>
            <a:headEnd/>
            <a:tailEnd/>
          </a:ln>
        </p:spPr>
        <p:txBody>
          <a:bodyPr/>
          <a:lstStyle/>
          <a:p>
            <a:pPr>
              <a:lnSpc>
                <a:spcPct val="115000"/>
              </a:lnSpc>
              <a:spcBef>
                <a:spcPct val="0"/>
              </a:spcBef>
              <a:spcAft>
                <a:spcPts val="1000"/>
              </a:spcAft>
            </a:pPr>
            <a:r>
              <a:rPr lang="en-US" sz="1800" i="1" dirty="0">
                <a:latin typeface="+mj-lt"/>
                <a:cs typeface="Times New Roman" pitchFamily="18" charset="0"/>
              </a:rPr>
              <a:t>Even if you’re on the right track, you’ll get run over if you just sit there.</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Will Rogers</a:t>
            </a:r>
            <a:endParaRPr lang="en-US" sz="1400" b="1" i="1" dirty="0">
              <a:latin typeface="+mj-lt"/>
              <a:cs typeface="Times New Roman" pitchFamily="18" charset="0"/>
            </a:endParaRPr>
          </a:p>
          <a:p>
            <a:endParaRPr lang="en-CA" sz="1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p:txBody>
          <a:bodyPr/>
          <a:lstStyle/>
          <a:p>
            <a:r>
              <a:rPr lang="en-US" dirty="0"/>
              <a:t>Identifying Tasks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4982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Identifying Resources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19874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857250" algn="l"/>
              </a:tabLst>
            </a:pPr>
            <a:r>
              <a:rPr lang="en-US" dirty="0">
                <a:ea typeface="Times New Roman"/>
                <a:cs typeface="Times New Roman"/>
              </a:rPr>
              <a:t>What does the Analyzing Possible Solutions step entail?</a:t>
            </a:r>
          </a:p>
          <a:p>
            <a:pPr marL="677863" lvl="0">
              <a:lnSpc>
                <a:spcPct val="115000"/>
              </a:lnSpc>
              <a:spcBef>
                <a:spcPts val="0"/>
              </a:spcBef>
              <a:spcAft>
                <a:spcPts val="0"/>
              </a:spcAft>
              <a:buFont typeface="+mj-lt"/>
              <a:buAutoNum type="alphaLcParenR"/>
            </a:pPr>
            <a:r>
              <a:rPr lang="en-US" dirty="0">
                <a:ea typeface="Times New Roman"/>
                <a:cs typeface="Times New Roman"/>
              </a:rPr>
              <a:t>Generating possible solutions for your problem</a:t>
            </a:r>
          </a:p>
          <a:p>
            <a:pPr marL="677863" lvl="0">
              <a:lnSpc>
                <a:spcPct val="115000"/>
              </a:lnSpc>
              <a:spcBef>
                <a:spcPts val="0"/>
              </a:spcBef>
              <a:spcAft>
                <a:spcPts val="0"/>
              </a:spcAft>
              <a:buFont typeface="+mj-lt"/>
              <a:buAutoNum type="alphaLcParenR"/>
            </a:pPr>
            <a:r>
              <a:rPr lang="en-US" dirty="0">
                <a:ea typeface="Times New Roman"/>
                <a:cs typeface="Times New Roman"/>
              </a:rPr>
              <a:t>Implementing solutions for your problem</a:t>
            </a:r>
          </a:p>
          <a:p>
            <a:pPr marL="677863" lvl="0">
              <a:lnSpc>
                <a:spcPct val="115000"/>
              </a:lnSpc>
              <a:spcBef>
                <a:spcPts val="0"/>
              </a:spcBef>
              <a:spcAft>
                <a:spcPts val="0"/>
              </a:spcAft>
              <a:buFont typeface="+mj-lt"/>
              <a:buAutoNum type="alphaLcParenR"/>
            </a:pPr>
            <a:r>
              <a:rPr lang="en-US" dirty="0">
                <a:ea typeface="Times New Roman"/>
                <a:cs typeface="Times New Roman"/>
              </a:rPr>
              <a:t>Determining the effectiveness of possible solutions before proceeding </a:t>
            </a:r>
          </a:p>
          <a:p>
            <a:pPr marL="677863" lvl="0">
              <a:lnSpc>
                <a:spcPct val="115000"/>
              </a:lnSpc>
              <a:spcBef>
                <a:spcPts val="0"/>
              </a:spcBef>
              <a:spcAft>
                <a:spcPts val="1000"/>
              </a:spcAft>
              <a:buFont typeface="+mj-lt"/>
              <a:buAutoNum type="alphaLcParenR"/>
            </a:pPr>
            <a:r>
              <a:rPr lang="en-US" dirty="0">
                <a:ea typeface="Times New Roman"/>
                <a:cs typeface="Times New Roman"/>
              </a:rPr>
              <a:t>Both a and c</a:t>
            </a:r>
          </a:p>
          <a:p>
            <a:pPr marL="347663" lvl="0" indent="-347663">
              <a:lnSpc>
                <a:spcPct val="115000"/>
              </a:lnSpc>
              <a:spcBef>
                <a:spcPts val="0"/>
              </a:spcBef>
              <a:spcAft>
                <a:spcPts val="1000"/>
              </a:spcAft>
              <a:buFont typeface="+mj-lt"/>
              <a:buAutoNum type="arabicPeriod" startAt="10"/>
              <a:tabLst>
                <a:tab pos="741363" algn="l"/>
              </a:tabLst>
            </a:pPr>
            <a:r>
              <a:rPr lang="en-US" dirty="0">
                <a:ea typeface="Times New Roman"/>
                <a:cs typeface="Times New Roman"/>
              </a:rPr>
              <a:t>Which of the following statements is TRUE?</a:t>
            </a:r>
          </a:p>
          <a:p>
            <a:pPr marL="677863" lvl="0">
              <a:lnSpc>
                <a:spcPct val="115000"/>
              </a:lnSpc>
              <a:spcBef>
                <a:spcPts val="0"/>
              </a:spcBef>
              <a:spcAft>
                <a:spcPts val="0"/>
              </a:spcAft>
              <a:buFont typeface="+mj-lt"/>
              <a:buAutoNum type="alphaLcParenR"/>
            </a:pPr>
            <a:r>
              <a:rPr lang="en-US" dirty="0">
                <a:ea typeface="Times New Roman"/>
                <a:cs typeface="Times New Roman"/>
              </a:rPr>
              <a:t>You must gather information about your problem before you proceed with the solving process</a:t>
            </a:r>
          </a:p>
          <a:p>
            <a:pPr marL="677863" lvl="0">
              <a:lnSpc>
                <a:spcPct val="115000"/>
              </a:lnSpc>
              <a:spcBef>
                <a:spcPts val="0"/>
              </a:spcBef>
              <a:spcAft>
                <a:spcPts val="0"/>
              </a:spcAft>
              <a:buFont typeface="+mj-lt"/>
              <a:buAutoNum type="alphaLcParenR"/>
            </a:pPr>
            <a:r>
              <a:rPr lang="en-US" dirty="0">
                <a:ea typeface="Times New Roman"/>
                <a:cs typeface="Times New Roman"/>
              </a:rPr>
              <a:t>Problems are often unsolvable</a:t>
            </a:r>
          </a:p>
          <a:p>
            <a:pPr marL="677863" lvl="0">
              <a:lnSpc>
                <a:spcPct val="115000"/>
              </a:lnSpc>
              <a:spcBef>
                <a:spcPts val="0"/>
              </a:spcBef>
              <a:spcAft>
                <a:spcPts val="0"/>
              </a:spcAft>
              <a:buFont typeface="+mj-lt"/>
              <a:buAutoNum type="alphaLcParenR"/>
            </a:pPr>
            <a:r>
              <a:rPr lang="en-US" dirty="0">
                <a:ea typeface="Times New Roman"/>
                <a:cs typeface="Times New Roman"/>
              </a:rPr>
              <a:t>You should always consider solutions before analyzing the problem at hand</a:t>
            </a:r>
          </a:p>
          <a:p>
            <a:pPr marL="677863" lvl="0">
              <a:lnSpc>
                <a:spcPct val="115000"/>
              </a:lnSpc>
              <a:spcBef>
                <a:spcPts val="0"/>
              </a:spcBef>
              <a:spcAft>
                <a:spcPts val="1000"/>
              </a:spcAft>
              <a:buFont typeface="+mj-lt"/>
              <a:buAutoNum type="alphaLcParenR"/>
            </a:pPr>
            <a:r>
              <a:rPr lang="en-US" dirty="0">
                <a:ea typeface="Times New Roman"/>
                <a:cs typeface="Times New Roman"/>
              </a:rPr>
              <a:t>Solutions should always stay within a grouping of set rules</a:t>
            </a:r>
          </a:p>
        </p:txBody>
      </p:sp>
    </p:spTree>
    <p:extLst>
      <p:ext uri="{BB962C8B-B14F-4D97-AF65-F5344CB8AC3E}">
        <p14:creationId xmlns:p14="http://schemas.microsoft.com/office/powerpoint/2010/main" val="416748799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Implementing, Evaluating, and Adapting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262697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29920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When Identifying Tasks one should:</a:t>
            </a:r>
          </a:p>
          <a:p>
            <a:pPr marL="690563" lvl="0">
              <a:lnSpc>
                <a:spcPct val="115000"/>
              </a:lnSpc>
              <a:spcBef>
                <a:spcPts val="0"/>
              </a:spcBef>
              <a:spcAft>
                <a:spcPts val="0"/>
              </a:spcAft>
              <a:buFont typeface="+mj-lt"/>
              <a:buAutoNum type="alphaLcParenR"/>
            </a:pPr>
            <a:r>
              <a:rPr lang="en-US" dirty="0">
                <a:ea typeface="Times New Roman"/>
                <a:cs typeface="Times New Roman"/>
              </a:rPr>
              <a:t>Brainstorm with the people involved</a:t>
            </a:r>
          </a:p>
          <a:p>
            <a:pPr marL="690563" lvl="0">
              <a:lnSpc>
                <a:spcPct val="115000"/>
              </a:lnSpc>
              <a:spcBef>
                <a:spcPts val="0"/>
              </a:spcBef>
              <a:spcAft>
                <a:spcPts val="0"/>
              </a:spcAft>
              <a:buFont typeface="+mj-lt"/>
              <a:buAutoNum type="alphaLcParenR"/>
            </a:pPr>
            <a:r>
              <a:rPr lang="en-US" dirty="0">
                <a:ea typeface="Times New Roman"/>
                <a:cs typeface="Times New Roman"/>
              </a:rPr>
              <a:t>Make a list of tasks </a:t>
            </a:r>
          </a:p>
          <a:p>
            <a:pPr marL="690563" lvl="0">
              <a:lnSpc>
                <a:spcPct val="115000"/>
              </a:lnSpc>
              <a:spcBef>
                <a:spcPts val="0"/>
              </a:spcBef>
              <a:spcAft>
                <a:spcPts val="0"/>
              </a:spcAft>
              <a:buFont typeface="+mj-lt"/>
              <a:buAutoNum type="alphaLcParenR"/>
            </a:pPr>
            <a:r>
              <a:rPr lang="en-US" dirty="0">
                <a:ea typeface="Times New Roman"/>
                <a:cs typeface="Times New Roman"/>
              </a:rPr>
              <a:t>Identify which tasks are critical and which are non-critical</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Which of the following is NOT an Identifiable Resource?</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Personnel</a:t>
            </a:r>
          </a:p>
          <a:p>
            <a:pPr marL="690563" lvl="0">
              <a:lnSpc>
                <a:spcPct val="115000"/>
              </a:lnSpc>
              <a:spcBef>
                <a:spcPts val="0"/>
              </a:spcBef>
              <a:spcAft>
                <a:spcPts val="0"/>
              </a:spcAft>
              <a:buFont typeface="+mj-lt"/>
              <a:buAutoNum type="alphaLcParenR"/>
            </a:pPr>
            <a:r>
              <a:rPr lang="en-US" dirty="0">
                <a:ea typeface="Times New Roman"/>
                <a:cs typeface="Times New Roman"/>
              </a:rPr>
              <a:t>Office Space</a:t>
            </a:r>
          </a:p>
          <a:p>
            <a:pPr marL="690563" lvl="0">
              <a:lnSpc>
                <a:spcPct val="115000"/>
              </a:lnSpc>
              <a:spcBef>
                <a:spcPts val="0"/>
              </a:spcBef>
              <a:spcAft>
                <a:spcPts val="1000"/>
              </a:spcAft>
              <a:buFont typeface="+mj-lt"/>
              <a:buAutoNum type="alphaLcParenR"/>
            </a:pPr>
            <a:r>
              <a:rPr lang="en-US" dirty="0">
                <a:ea typeface="Times New Roman"/>
                <a:cs typeface="Times New Roman"/>
              </a:rPr>
              <a:t>Information</a:t>
            </a:r>
          </a:p>
          <a:p>
            <a:endParaRPr lang="en-US" dirty="0"/>
          </a:p>
        </p:txBody>
      </p:sp>
    </p:spTree>
    <p:extLst>
      <p:ext uri="{BB962C8B-B14F-4D97-AF65-F5344CB8AC3E}">
        <p14:creationId xmlns:p14="http://schemas.microsoft.com/office/powerpoint/2010/main" val="335515314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When Implementing a solution, one should: </a:t>
            </a:r>
          </a:p>
          <a:p>
            <a:pPr marL="681038" lvl="0">
              <a:lnSpc>
                <a:spcPct val="115000"/>
              </a:lnSpc>
              <a:spcBef>
                <a:spcPts val="0"/>
              </a:spcBef>
              <a:spcAft>
                <a:spcPts val="0"/>
              </a:spcAft>
              <a:buFont typeface="+mj-lt"/>
              <a:buAutoNum type="alphaLcParenR"/>
            </a:pPr>
            <a:r>
              <a:rPr lang="en-US" dirty="0">
                <a:ea typeface="Times New Roman"/>
                <a:cs typeface="Times New Roman"/>
              </a:rPr>
              <a:t>Use your project management skills to oppress your employees or co-workers</a:t>
            </a:r>
          </a:p>
          <a:p>
            <a:pPr marL="681038" lvl="0">
              <a:lnSpc>
                <a:spcPct val="115000"/>
              </a:lnSpc>
              <a:spcBef>
                <a:spcPts val="0"/>
              </a:spcBef>
              <a:spcAft>
                <a:spcPts val="0"/>
              </a:spcAft>
              <a:buFont typeface="+mj-lt"/>
              <a:buAutoNum type="alphaLcParenR"/>
            </a:pPr>
            <a:r>
              <a:rPr lang="en-US" dirty="0">
                <a:ea typeface="Times New Roman"/>
                <a:cs typeface="Times New Roman"/>
              </a:rPr>
              <a:t>Avoid evaluating the solution during the process</a:t>
            </a:r>
          </a:p>
          <a:p>
            <a:pPr marL="681038" lvl="0">
              <a:lnSpc>
                <a:spcPct val="115000"/>
              </a:lnSpc>
              <a:spcBef>
                <a:spcPts val="0"/>
              </a:spcBef>
              <a:spcAft>
                <a:spcPts val="0"/>
              </a:spcAft>
              <a:buFont typeface="+mj-lt"/>
              <a:buAutoNum type="alphaLcParenR"/>
            </a:pPr>
            <a:r>
              <a:rPr lang="en-US" dirty="0">
                <a:ea typeface="Times New Roman"/>
                <a:cs typeface="Times New Roman"/>
              </a:rPr>
              <a:t>Be flexible and adapt the solution as necessary </a:t>
            </a:r>
          </a:p>
          <a:p>
            <a:pPr marL="681038" lvl="0">
              <a:lnSpc>
                <a:spcPct val="115000"/>
              </a:lnSpc>
              <a:spcBef>
                <a:spcPts val="0"/>
              </a:spcBef>
              <a:spcAft>
                <a:spcPts val="1000"/>
              </a:spcAft>
              <a:buFont typeface="+mj-lt"/>
              <a:buAutoNum type="alphaLcParenR"/>
            </a:pPr>
            <a:r>
              <a:rPr lang="en-US" dirty="0">
                <a:ea typeface="Times New Roman"/>
                <a:cs typeface="Times New Roman"/>
              </a:rPr>
              <a:t>Avoid making adjustments to the solution at all costs, and allow it to run its course</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Which resource is the most important?</a:t>
            </a:r>
          </a:p>
          <a:p>
            <a:pPr marL="681038" lvl="0">
              <a:lnSpc>
                <a:spcPct val="115000"/>
              </a:lnSpc>
              <a:spcBef>
                <a:spcPts val="0"/>
              </a:spcBef>
              <a:spcAft>
                <a:spcPts val="0"/>
              </a:spcAft>
              <a:buFont typeface="+mj-lt"/>
              <a:buAutoNum type="alphaLcParenR"/>
            </a:pPr>
            <a:r>
              <a:rPr lang="en-US" dirty="0">
                <a:ea typeface="Times New Roman"/>
                <a:cs typeface="Times New Roman"/>
              </a:rPr>
              <a:t>Money</a:t>
            </a:r>
          </a:p>
          <a:p>
            <a:pPr marL="681038" lvl="0">
              <a:lnSpc>
                <a:spcPct val="115000"/>
              </a:lnSpc>
              <a:spcBef>
                <a:spcPts val="0"/>
              </a:spcBef>
              <a:spcAft>
                <a:spcPts val="0"/>
              </a:spcAft>
              <a:buFont typeface="+mj-lt"/>
              <a:buAutoNum type="alphaLcParenR"/>
            </a:pPr>
            <a:r>
              <a:rPr lang="en-US" dirty="0">
                <a:ea typeface="Times New Roman"/>
                <a:cs typeface="Times New Roman"/>
              </a:rPr>
              <a:t>Information</a:t>
            </a:r>
          </a:p>
          <a:p>
            <a:pPr marL="681038" lvl="0">
              <a:lnSpc>
                <a:spcPct val="115000"/>
              </a:lnSpc>
              <a:spcBef>
                <a:spcPts val="0"/>
              </a:spcBef>
              <a:spcAft>
                <a:spcPts val="0"/>
              </a:spcAft>
              <a:buFont typeface="+mj-lt"/>
              <a:buAutoNum type="alphaLcParenR"/>
            </a:pPr>
            <a:r>
              <a:rPr lang="en-US" dirty="0">
                <a:ea typeface="Times New Roman"/>
                <a:cs typeface="Times New Roman"/>
              </a:rPr>
              <a:t>All resources are of equal importance</a:t>
            </a:r>
          </a:p>
          <a:p>
            <a:pPr marL="681038" lvl="0">
              <a:lnSpc>
                <a:spcPct val="115000"/>
              </a:lnSpc>
              <a:spcBef>
                <a:spcPts val="0"/>
              </a:spcBef>
              <a:spcAft>
                <a:spcPts val="1000"/>
              </a:spcAft>
              <a:buFont typeface="+mj-lt"/>
              <a:buAutoNum type="alphaLcParenR"/>
            </a:pPr>
            <a:r>
              <a:rPr lang="en-US" dirty="0">
                <a:ea typeface="Times New Roman"/>
                <a:cs typeface="Times New Roman"/>
              </a:rPr>
              <a:t>It is dependent on the solution at hand </a:t>
            </a:r>
          </a:p>
          <a:p>
            <a:endParaRPr lang="en-US" dirty="0"/>
          </a:p>
        </p:txBody>
      </p:sp>
    </p:spTree>
    <p:extLst>
      <p:ext uri="{BB962C8B-B14F-4D97-AF65-F5344CB8AC3E}">
        <p14:creationId xmlns:p14="http://schemas.microsoft.com/office/powerpoint/2010/main" val="280163298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What is a non-critical task?</a:t>
            </a:r>
          </a:p>
          <a:p>
            <a:pPr marL="690563" lvl="0">
              <a:lnSpc>
                <a:spcPct val="115000"/>
              </a:lnSpc>
              <a:spcBef>
                <a:spcPts val="0"/>
              </a:spcBef>
              <a:spcAft>
                <a:spcPts val="0"/>
              </a:spcAft>
              <a:buFont typeface="+mj-lt"/>
              <a:buAutoNum type="alphaLcParenR"/>
            </a:pPr>
            <a:r>
              <a:rPr lang="en-US" dirty="0">
                <a:ea typeface="Times New Roman"/>
                <a:cs typeface="Times New Roman"/>
              </a:rPr>
              <a:t>Items which delay the implementation of the solution</a:t>
            </a:r>
          </a:p>
          <a:p>
            <a:pPr marL="690563" lvl="0">
              <a:lnSpc>
                <a:spcPct val="115000"/>
              </a:lnSpc>
              <a:spcBef>
                <a:spcPts val="0"/>
              </a:spcBef>
              <a:spcAft>
                <a:spcPts val="0"/>
              </a:spcAft>
              <a:buFont typeface="+mj-lt"/>
              <a:buAutoNum type="alphaLcParenR"/>
            </a:pPr>
            <a:r>
              <a:rPr lang="en-US" dirty="0">
                <a:ea typeface="Times New Roman"/>
                <a:cs typeface="Times New Roman"/>
              </a:rPr>
              <a:t>Are important to the timing of the task</a:t>
            </a:r>
          </a:p>
          <a:p>
            <a:pPr marL="690563" lvl="0">
              <a:lnSpc>
                <a:spcPct val="115000"/>
              </a:lnSpc>
              <a:spcBef>
                <a:spcPts val="0"/>
              </a:spcBef>
              <a:spcAft>
                <a:spcPts val="0"/>
              </a:spcAft>
              <a:buFont typeface="+mj-lt"/>
              <a:buAutoNum type="alphaLcParenR"/>
            </a:pPr>
            <a:r>
              <a:rPr lang="en-US" dirty="0">
                <a:ea typeface="Times New Roman"/>
                <a:cs typeface="Times New Roman"/>
              </a:rPr>
              <a:t>Are important the to the implementation of the task </a:t>
            </a:r>
          </a:p>
          <a:p>
            <a:pPr marL="690563" lvl="0">
              <a:lnSpc>
                <a:spcPct val="115000"/>
              </a:lnSpc>
              <a:spcBef>
                <a:spcPts val="0"/>
              </a:spcBef>
              <a:spcAft>
                <a:spcPts val="1000"/>
              </a:spcAft>
              <a:buFont typeface="+mj-lt"/>
              <a:buAutoNum type="alphaLcParenR"/>
            </a:pPr>
            <a:r>
              <a:rPr lang="en-US" dirty="0">
                <a:ea typeface="Times New Roman"/>
                <a:cs typeface="Times New Roman"/>
              </a:rPr>
              <a:t>Items which can be done as time and resources permit </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Adjustments to the solution are necessary when:</a:t>
            </a:r>
          </a:p>
          <a:p>
            <a:pPr marL="690563" lvl="0">
              <a:lnSpc>
                <a:spcPct val="115000"/>
              </a:lnSpc>
              <a:spcBef>
                <a:spcPts val="0"/>
              </a:spcBef>
              <a:spcAft>
                <a:spcPts val="0"/>
              </a:spcAft>
              <a:buFont typeface="+mj-lt"/>
              <a:buAutoNum type="alphaLcParenR"/>
            </a:pPr>
            <a:r>
              <a:rPr lang="en-US" dirty="0">
                <a:ea typeface="Times New Roman"/>
                <a:cs typeface="Times New Roman"/>
              </a:rPr>
              <a:t>New information about the solution comes to light</a:t>
            </a:r>
          </a:p>
          <a:p>
            <a:pPr marL="690563" lvl="0">
              <a:lnSpc>
                <a:spcPct val="115000"/>
              </a:lnSpc>
              <a:spcBef>
                <a:spcPts val="0"/>
              </a:spcBef>
              <a:spcAft>
                <a:spcPts val="0"/>
              </a:spcAft>
              <a:buFont typeface="+mj-lt"/>
              <a:buAutoNum type="alphaLcParenR"/>
            </a:pPr>
            <a:r>
              <a:rPr lang="en-US" dirty="0">
                <a:ea typeface="Times New Roman"/>
                <a:cs typeface="Times New Roman"/>
              </a:rPr>
              <a:t>The solution works without a hitch </a:t>
            </a:r>
          </a:p>
          <a:p>
            <a:pPr marL="690563" lvl="0">
              <a:lnSpc>
                <a:spcPct val="115000"/>
              </a:lnSpc>
              <a:spcBef>
                <a:spcPts val="0"/>
              </a:spcBef>
              <a:spcAft>
                <a:spcPts val="0"/>
              </a:spcAft>
              <a:buFont typeface="+mj-lt"/>
              <a:buAutoNum type="alphaLcParenR"/>
            </a:pPr>
            <a:r>
              <a:rPr lang="en-US" dirty="0">
                <a:ea typeface="Times New Roman"/>
                <a:cs typeface="Times New Roman"/>
              </a:rPr>
              <a:t>The solutions steps are simple and straightforward</a:t>
            </a:r>
          </a:p>
          <a:p>
            <a:pPr marL="690563" lvl="0">
              <a:lnSpc>
                <a:spcPct val="115000"/>
              </a:lnSpc>
              <a:spcBef>
                <a:spcPts val="0"/>
              </a:spcBef>
              <a:spcAft>
                <a:spcPts val="1000"/>
              </a:spcAft>
              <a:buFont typeface="+mj-lt"/>
              <a:buAutoNum type="alphaLcParenR"/>
            </a:pPr>
            <a:r>
              <a:rPr lang="en-US" dirty="0">
                <a:ea typeface="Times New Roman"/>
                <a:cs typeface="Times New Roman"/>
              </a:rPr>
              <a:t>The solution is implemented with ease </a:t>
            </a:r>
          </a:p>
          <a:p>
            <a:endParaRPr lang="en-US" dirty="0"/>
          </a:p>
        </p:txBody>
      </p:sp>
    </p:spTree>
    <p:extLst>
      <p:ext uri="{BB962C8B-B14F-4D97-AF65-F5344CB8AC3E}">
        <p14:creationId xmlns:p14="http://schemas.microsoft.com/office/powerpoint/2010/main" val="194971939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What is a critical task?</a:t>
            </a:r>
          </a:p>
          <a:p>
            <a:pPr marL="690563" lvl="0">
              <a:lnSpc>
                <a:spcPct val="115000"/>
              </a:lnSpc>
              <a:spcBef>
                <a:spcPts val="0"/>
              </a:spcBef>
              <a:spcAft>
                <a:spcPts val="0"/>
              </a:spcAft>
              <a:buFont typeface="+mj-lt"/>
              <a:buAutoNum type="alphaLcParenR"/>
            </a:pPr>
            <a:r>
              <a:rPr lang="en-US" dirty="0">
                <a:ea typeface="Times New Roman"/>
                <a:cs typeface="Times New Roman"/>
              </a:rPr>
              <a:t>Items that will delay the task</a:t>
            </a:r>
          </a:p>
          <a:p>
            <a:pPr marL="690563" lvl="0">
              <a:lnSpc>
                <a:spcPct val="115000"/>
              </a:lnSpc>
              <a:spcBef>
                <a:spcPts val="0"/>
              </a:spcBef>
              <a:spcAft>
                <a:spcPts val="0"/>
              </a:spcAft>
              <a:buFont typeface="+mj-lt"/>
              <a:buAutoNum type="alphaLcParenR"/>
            </a:pPr>
            <a:r>
              <a:rPr lang="en-US" dirty="0">
                <a:ea typeface="Times New Roman"/>
                <a:cs typeface="Times New Roman"/>
              </a:rPr>
              <a:t>Items which can be done as time and resources permit</a:t>
            </a:r>
          </a:p>
          <a:p>
            <a:pPr marL="690563" lvl="0">
              <a:lnSpc>
                <a:spcPct val="115000"/>
              </a:lnSpc>
              <a:spcBef>
                <a:spcPts val="0"/>
              </a:spcBef>
              <a:spcAft>
                <a:spcPts val="0"/>
              </a:spcAft>
              <a:buFont typeface="+mj-lt"/>
              <a:buAutoNum type="alphaLcParenR"/>
            </a:pPr>
            <a:r>
              <a:rPr lang="en-US" dirty="0">
                <a:ea typeface="Times New Roman"/>
                <a:cs typeface="Times New Roman"/>
              </a:rPr>
              <a:t>Items which are important to the timing of the task</a:t>
            </a:r>
          </a:p>
          <a:p>
            <a:pPr marL="690563" lvl="0">
              <a:lnSpc>
                <a:spcPct val="115000"/>
              </a:lnSpc>
              <a:spcBef>
                <a:spcPts val="0"/>
              </a:spcBef>
              <a:spcAft>
                <a:spcPts val="1000"/>
              </a:spcAft>
              <a:buFont typeface="+mj-lt"/>
              <a:buAutoNum type="alphaLcParenR"/>
            </a:pPr>
            <a:r>
              <a:rPr lang="en-US" dirty="0">
                <a:ea typeface="Times New Roman"/>
                <a:cs typeface="Times New Roman"/>
              </a:rPr>
              <a:t>Both a and c </a:t>
            </a: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 What falls under Equipment?</a:t>
            </a:r>
          </a:p>
          <a:p>
            <a:pPr marL="690563" lvl="0">
              <a:lnSpc>
                <a:spcPct val="115000"/>
              </a:lnSpc>
              <a:spcBef>
                <a:spcPts val="0"/>
              </a:spcBef>
              <a:spcAft>
                <a:spcPts val="0"/>
              </a:spcAft>
              <a:buFont typeface="+mj-lt"/>
              <a:buAutoNum type="alphaLcParenR"/>
            </a:pPr>
            <a:r>
              <a:rPr lang="en-US" dirty="0">
                <a:ea typeface="Times New Roman"/>
                <a:cs typeface="Times New Roman"/>
              </a:rPr>
              <a:t>How much time it will take to schedule your project</a:t>
            </a:r>
          </a:p>
          <a:p>
            <a:pPr marL="690563" lvl="0">
              <a:lnSpc>
                <a:spcPct val="115000"/>
              </a:lnSpc>
              <a:spcBef>
                <a:spcPts val="0"/>
              </a:spcBef>
              <a:spcAft>
                <a:spcPts val="0"/>
              </a:spcAft>
              <a:buFont typeface="+mj-lt"/>
              <a:buAutoNum type="alphaLcParenR"/>
            </a:pPr>
            <a:r>
              <a:rPr lang="en-US" dirty="0">
                <a:ea typeface="Times New Roman"/>
                <a:cs typeface="Times New Roman"/>
              </a:rPr>
              <a:t>Who will complete each task </a:t>
            </a:r>
          </a:p>
          <a:p>
            <a:pPr marL="690563" lvl="0">
              <a:lnSpc>
                <a:spcPct val="115000"/>
              </a:lnSpc>
              <a:spcBef>
                <a:spcPts val="0"/>
              </a:spcBef>
              <a:spcAft>
                <a:spcPts val="0"/>
              </a:spcAft>
              <a:buFont typeface="+mj-lt"/>
              <a:buAutoNum type="alphaLcParenR"/>
            </a:pPr>
            <a:r>
              <a:rPr lang="en-US" dirty="0">
                <a:ea typeface="Times New Roman"/>
                <a:cs typeface="Times New Roman"/>
              </a:rPr>
              <a:t>How much the solution will cost</a:t>
            </a:r>
          </a:p>
          <a:p>
            <a:pPr marL="690563" lvl="0">
              <a:lnSpc>
                <a:spcPct val="115000"/>
              </a:lnSpc>
              <a:spcBef>
                <a:spcPts val="0"/>
              </a:spcBef>
              <a:spcAft>
                <a:spcPts val="1000"/>
              </a:spcAft>
              <a:buFont typeface="+mj-lt"/>
              <a:buAutoNum type="alphaLcParenR"/>
            </a:pPr>
            <a:r>
              <a:rPr lang="en-US" dirty="0">
                <a:ea typeface="Times New Roman"/>
                <a:cs typeface="Times New Roman"/>
              </a:rPr>
              <a:t>The tools required to complete the task </a:t>
            </a:r>
          </a:p>
          <a:p>
            <a:endParaRPr lang="en-US" dirty="0"/>
          </a:p>
        </p:txBody>
      </p:sp>
    </p:spTree>
    <p:extLst>
      <p:ext uri="{BB962C8B-B14F-4D97-AF65-F5344CB8AC3E}">
        <p14:creationId xmlns:p14="http://schemas.microsoft.com/office/powerpoint/2010/main" val="1500968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5141168"/>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What should one do after evaluating resources?</a:t>
            </a:r>
          </a:p>
          <a:p>
            <a:pPr marL="690563" lvl="0">
              <a:lnSpc>
                <a:spcPct val="115000"/>
              </a:lnSpc>
              <a:spcBef>
                <a:spcPts val="0"/>
              </a:spcBef>
              <a:spcAft>
                <a:spcPts val="0"/>
              </a:spcAft>
              <a:buFont typeface="+mj-lt"/>
              <a:buAutoNum type="alphaLcParenR"/>
            </a:pPr>
            <a:r>
              <a:rPr lang="en-US" dirty="0">
                <a:ea typeface="Times New Roman"/>
                <a:cs typeface="Times New Roman"/>
              </a:rPr>
              <a:t>Re-evaluate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 and then Adapt</a:t>
            </a:r>
          </a:p>
          <a:p>
            <a:pPr marL="690563" lvl="0">
              <a:lnSpc>
                <a:spcPct val="115000"/>
              </a:lnSpc>
              <a:spcBef>
                <a:spcPts val="0"/>
              </a:spcBef>
              <a:spcAft>
                <a:spcPts val="0"/>
              </a:spcAft>
              <a:buFont typeface="+mj-lt"/>
              <a:buAutoNum type="alphaLcParenR"/>
            </a:pPr>
            <a:r>
              <a:rPr lang="en-US" dirty="0">
                <a:ea typeface="Times New Roman"/>
                <a:cs typeface="Times New Roman"/>
              </a:rPr>
              <a:t>Adapt and then Implement </a:t>
            </a:r>
          </a:p>
          <a:p>
            <a:pPr marL="690563" lvl="0">
              <a:lnSpc>
                <a:spcPct val="115000"/>
              </a:lnSpc>
              <a:spcBef>
                <a:spcPts val="0"/>
              </a:spcBef>
              <a:spcAft>
                <a:spcPts val="1000"/>
              </a:spcAft>
              <a:buFont typeface="+mj-lt"/>
              <a:buAutoNum type="alphaLcParenR"/>
            </a:pPr>
            <a:r>
              <a:rPr lang="en-US" dirty="0">
                <a:ea typeface="Times New Roman"/>
                <a:cs typeface="Times New Roman"/>
              </a:rPr>
              <a:t>Begin the problem solving process anew </a:t>
            </a: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Which statement is FALSE:</a:t>
            </a:r>
          </a:p>
          <a:p>
            <a:pPr marL="690563" lvl="0">
              <a:lnSpc>
                <a:spcPct val="115000"/>
              </a:lnSpc>
              <a:spcBef>
                <a:spcPts val="0"/>
              </a:spcBef>
              <a:spcAft>
                <a:spcPts val="0"/>
              </a:spcAft>
              <a:buFont typeface="+mj-lt"/>
              <a:buAutoNum type="alphaLcParenR"/>
            </a:pPr>
            <a:r>
              <a:rPr lang="en-US" dirty="0">
                <a:ea typeface="Times New Roman"/>
                <a:cs typeface="Times New Roman"/>
              </a:rPr>
              <a:t>Brainstorming should be done with other people or on your own </a:t>
            </a:r>
          </a:p>
          <a:p>
            <a:pPr marL="690563" lvl="0">
              <a:lnSpc>
                <a:spcPct val="115000"/>
              </a:lnSpc>
              <a:spcBef>
                <a:spcPts val="0"/>
              </a:spcBef>
              <a:spcAft>
                <a:spcPts val="0"/>
              </a:spcAft>
              <a:buFont typeface="+mj-lt"/>
              <a:buAutoNum type="alphaLcParenR"/>
            </a:pPr>
            <a:r>
              <a:rPr lang="en-US" dirty="0">
                <a:ea typeface="Times New Roman"/>
                <a:cs typeface="Times New Roman"/>
              </a:rPr>
              <a:t>Small groups may be effective for brainstorming for planning ahead </a:t>
            </a:r>
          </a:p>
          <a:p>
            <a:pPr marL="690563" lvl="0">
              <a:lnSpc>
                <a:spcPct val="115000"/>
              </a:lnSpc>
              <a:spcBef>
                <a:spcPts val="0"/>
              </a:spcBef>
              <a:spcAft>
                <a:spcPts val="0"/>
              </a:spcAft>
              <a:buFont typeface="+mj-lt"/>
              <a:buAutoNum type="alphaLcParenR"/>
            </a:pPr>
            <a:r>
              <a:rPr lang="en-US" dirty="0">
                <a:ea typeface="Times New Roman"/>
                <a:cs typeface="Times New Roman"/>
              </a:rPr>
              <a:t>Non-critical tasks are essential for the implementation process</a:t>
            </a:r>
          </a:p>
          <a:p>
            <a:pPr marL="690563" lvl="0">
              <a:lnSpc>
                <a:spcPct val="115000"/>
              </a:lnSpc>
              <a:spcBef>
                <a:spcPts val="0"/>
              </a:spcBef>
              <a:spcAft>
                <a:spcPts val="1000"/>
              </a:spcAft>
              <a:buFont typeface="+mj-lt"/>
              <a:buAutoNum type="alphaLcParenR"/>
            </a:pPr>
            <a:r>
              <a:rPr lang="en-US" dirty="0">
                <a:ea typeface="Times New Roman"/>
                <a:cs typeface="Times New Roman"/>
              </a:rPr>
              <a:t>Writing a list is important for task allocation</a:t>
            </a:r>
            <a:endParaRPr lang="en-US" sz="4000" b="1" dirty="0">
              <a:effectLst/>
              <a:latin typeface="Cambria"/>
            </a:endParaRPr>
          </a:p>
        </p:txBody>
      </p:sp>
    </p:spTree>
    <p:extLst>
      <p:ext uri="{BB962C8B-B14F-4D97-AF65-F5344CB8AC3E}">
        <p14:creationId xmlns:p14="http://schemas.microsoft.com/office/powerpoint/2010/main" val="292632645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When Identifying Tasks one should:</a:t>
            </a:r>
          </a:p>
          <a:p>
            <a:pPr marL="690563" lvl="0">
              <a:lnSpc>
                <a:spcPct val="115000"/>
              </a:lnSpc>
              <a:spcBef>
                <a:spcPts val="0"/>
              </a:spcBef>
              <a:spcAft>
                <a:spcPts val="0"/>
              </a:spcAft>
              <a:buFont typeface="+mj-lt"/>
              <a:buAutoNum type="alphaLcParenR"/>
            </a:pPr>
            <a:r>
              <a:rPr lang="en-US" dirty="0">
                <a:ea typeface="Times New Roman"/>
                <a:cs typeface="Times New Roman"/>
              </a:rPr>
              <a:t>Brainstorm with the people involved</a:t>
            </a:r>
          </a:p>
          <a:p>
            <a:pPr marL="690563" lvl="0">
              <a:lnSpc>
                <a:spcPct val="115000"/>
              </a:lnSpc>
              <a:spcBef>
                <a:spcPts val="0"/>
              </a:spcBef>
              <a:spcAft>
                <a:spcPts val="0"/>
              </a:spcAft>
              <a:buFont typeface="+mj-lt"/>
              <a:buAutoNum type="alphaLcParenR"/>
            </a:pPr>
            <a:r>
              <a:rPr lang="en-US" dirty="0">
                <a:ea typeface="Times New Roman"/>
                <a:cs typeface="Times New Roman"/>
              </a:rPr>
              <a:t>Make a list of tasks </a:t>
            </a:r>
          </a:p>
          <a:p>
            <a:pPr marL="690563" lvl="0">
              <a:lnSpc>
                <a:spcPct val="115000"/>
              </a:lnSpc>
              <a:spcBef>
                <a:spcPts val="0"/>
              </a:spcBef>
              <a:spcAft>
                <a:spcPts val="0"/>
              </a:spcAft>
              <a:buFont typeface="+mj-lt"/>
              <a:buAutoNum type="alphaLcParenR"/>
            </a:pPr>
            <a:r>
              <a:rPr lang="en-US" dirty="0">
                <a:ea typeface="Times New Roman"/>
                <a:cs typeface="Times New Roman"/>
              </a:rPr>
              <a:t>Identify which tasks are critical and which are non-critical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Which of the following is NOT an Identifiable Resource?</a:t>
            </a:r>
          </a:p>
          <a:p>
            <a:pPr marL="690563" lvl="0">
              <a:lnSpc>
                <a:spcPct val="115000"/>
              </a:lnSpc>
              <a:spcBef>
                <a:spcPts val="0"/>
              </a:spcBef>
              <a:spcAft>
                <a:spcPts val="0"/>
              </a:spcAft>
              <a:buFont typeface="+mj-lt"/>
              <a:buAutoNum type="alphaLcParenR"/>
            </a:pPr>
            <a:r>
              <a:rPr lang="en-US" dirty="0">
                <a:ea typeface="Times New Roman"/>
                <a:cs typeface="Times New Roman"/>
              </a:rPr>
              <a:t>Time</a:t>
            </a:r>
          </a:p>
          <a:p>
            <a:pPr marL="690563" lvl="0">
              <a:lnSpc>
                <a:spcPct val="115000"/>
              </a:lnSpc>
              <a:spcBef>
                <a:spcPts val="0"/>
              </a:spcBef>
              <a:spcAft>
                <a:spcPts val="0"/>
              </a:spcAft>
              <a:buFont typeface="+mj-lt"/>
              <a:buAutoNum type="alphaLcParenR"/>
            </a:pPr>
            <a:r>
              <a:rPr lang="en-US" dirty="0">
                <a:ea typeface="Times New Roman"/>
                <a:cs typeface="Times New Roman"/>
              </a:rPr>
              <a:t>Personnel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Office Space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Information</a:t>
            </a:r>
          </a:p>
          <a:p>
            <a:endParaRPr lang="en-US" dirty="0"/>
          </a:p>
        </p:txBody>
      </p:sp>
    </p:spTree>
    <p:extLst>
      <p:ext uri="{BB962C8B-B14F-4D97-AF65-F5344CB8AC3E}">
        <p14:creationId xmlns:p14="http://schemas.microsoft.com/office/powerpoint/2010/main" val="4845283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When Implementing a solution, one should: </a:t>
            </a:r>
          </a:p>
          <a:p>
            <a:pPr marL="681038" lvl="0">
              <a:lnSpc>
                <a:spcPct val="115000"/>
              </a:lnSpc>
              <a:spcBef>
                <a:spcPts val="0"/>
              </a:spcBef>
              <a:spcAft>
                <a:spcPts val="0"/>
              </a:spcAft>
              <a:buFont typeface="+mj-lt"/>
              <a:buAutoNum type="alphaLcParenR"/>
            </a:pPr>
            <a:r>
              <a:rPr lang="en-US" dirty="0">
                <a:ea typeface="Times New Roman"/>
                <a:cs typeface="Times New Roman"/>
              </a:rPr>
              <a:t>Use your project management skills to oppress your employees or co-workers</a:t>
            </a:r>
          </a:p>
          <a:p>
            <a:pPr marL="681038" lvl="0">
              <a:lnSpc>
                <a:spcPct val="115000"/>
              </a:lnSpc>
              <a:spcBef>
                <a:spcPts val="0"/>
              </a:spcBef>
              <a:spcAft>
                <a:spcPts val="0"/>
              </a:spcAft>
              <a:buFont typeface="+mj-lt"/>
              <a:buAutoNum type="alphaLcParenR"/>
            </a:pPr>
            <a:r>
              <a:rPr lang="en-US" dirty="0">
                <a:ea typeface="Times New Roman"/>
                <a:cs typeface="Times New Roman"/>
              </a:rPr>
              <a:t>Avoid evaluating the solution during the process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flexible and adapt the solution as necessary </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Avoid making adjustments to the solution at all costs, and allow it to run its course</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Which resource is the most important?</a:t>
            </a:r>
          </a:p>
          <a:p>
            <a:pPr marL="681038" lvl="0">
              <a:lnSpc>
                <a:spcPct val="115000"/>
              </a:lnSpc>
              <a:spcBef>
                <a:spcPts val="0"/>
              </a:spcBef>
              <a:spcAft>
                <a:spcPts val="0"/>
              </a:spcAft>
              <a:buFont typeface="+mj-lt"/>
              <a:buAutoNum type="alphaLcParenR"/>
            </a:pPr>
            <a:r>
              <a:rPr lang="en-US" dirty="0">
                <a:ea typeface="Times New Roman"/>
                <a:cs typeface="Times New Roman"/>
              </a:rPr>
              <a:t>Money</a:t>
            </a:r>
          </a:p>
          <a:p>
            <a:pPr marL="681038" lvl="0">
              <a:lnSpc>
                <a:spcPct val="115000"/>
              </a:lnSpc>
              <a:spcBef>
                <a:spcPts val="0"/>
              </a:spcBef>
              <a:spcAft>
                <a:spcPts val="0"/>
              </a:spcAft>
              <a:buFont typeface="+mj-lt"/>
              <a:buAutoNum type="alphaLcParenR"/>
            </a:pPr>
            <a:r>
              <a:rPr lang="en-US" dirty="0">
                <a:ea typeface="Times New Roman"/>
                <a:cs typeface="Times New Roman"/>
              </a:rPr>
              <a:t>Information</a:t>
            </a:r>
          </a:p>
          <a:p>
            <a:pPr marL="681038" lvl="0">
              <a:lnSpc>
                <a:spcPct val="115000"/>
              </a:lnSpc>
              <a:spcBef>
                <a:spcPts val="0"/>
              </a:spcBef>
              <a:spcAft>
                <a:spcPts val="0"/>
              </a:spcAft>
              <a:buFont typeface="+mj-lt"/>
              <a:buAutoNum type="alphaLcParenR"/>
            </a:pPr>
            <a:r>
              <a:rPr lang="en-US" dirty="0">
                <a:ea typeface="Times New Roman"/>
                <a:cs typeface="Times New Roman"/>
              </a:rPr>
              <a:t>All resources are of equal importance</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is dependent on the solution at hand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3154300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What is a non-critical task?</a:t>
            </a:r>
          </a:p>
          <a:p>
            <a:pPr marL="690563" lvl="0">
              <a:lnSpc>
                <a:spcPct val="115000"/>
              </a:lnSpc>
              <a:spcBef>
                <a:spcPts val="0"/>
              </a:spcBef>
              <a:spcAft>
                <a:spcPts val="0"/>
              </a:spcAft>
              <a:buFont typeface="+mj-lt"/>
              <a:buAutoNum type="alphaLcParenR"/>
            </a:pPr>
            <a:r>
              <a:rPr lang="en-US" dirty="0">
                <a:ea typeface="Times New Roman"/>
                <a:cs typeface="Times New Roman"/>
              </a:rPr>
              <a:t>Items which delay the implementation of the solution</a:t>
            </a:r>
          </a:p>
          <a:p>
            <a:pPr marL="690563" lvl="0">
              <a:lnSpc>
                <a:spcPct val="115000"/>
              </a:lnSpc>
              <a:spcBef>
                <a:spcPts val="0"/>
              </a:spcBef>
              <a:spcAft>
                <a:spcPts val="0"/>
              </a:spcAft>
              <a:buFont typeface="+mj-lt"/>
              <a:buAutoNum type="alphaLcParenR"/>
            </a:pPr>
            <a:r>
              <a:rPr lang="en-US" dirty="0">
                <a:ea typeface="Times New Roman"/>
                <a:cs typeface="Times New Roman"/>
              </a:rPr>
              <a:t>Are important to the timing of the task</a:t>
            </a:r>
          </a:p>
          <a:p>
            <a:pPr marL="690563" lvl="0">
              <a:lnSpc>
                <a:spcPct val="115000"/>
              </a:lnSpc>
              <a:spcBef>
                <a:spcPts val="0"/>
              </a:spcBef>
              <a:spcAft>
                <a:spcPts val="0"/>
              </a:spcAft>
              <a:buFont typeface="+mj-lt"/>
              <a:buAutoNum type="alphaLcParenR"/>
            </a:pPr>
            <a:r>
              <a:rPr lang="en-US" dirty="0">
                <a:ea typeface="Times New Roman"/>
                <a:cs typeface="Times New Roman"/>
              </a:rPr>
              <a:t>Are important the to the implementation of the task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Items which can be done as time and resources permit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Adjustments to the solution are necessary when: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New information about the solution comes to light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solution works without a hitch </a:t>
            </a:r>
          </a:p>
          <a:p>
            <a:pPr marL="690563" lvl="0">
              <a:lnSpc>
                <a:spcPct val="115000"/>
              </a:lnSpc>
              <a:spcBef>
                <a:spcPts val="0"/>
              </a:spcBef>
              <a:spcAft>
                <a:spcPts val="0"/>
              </a:spcAft>
              <a:buFont typeface="+mj-lt"/>
              <a:buAutoNum type="alphaLcParenR"/>
            </a:pPr>
            <a:r>
              <a:rPr lang="en-US" dirty="0">
                <a:ea typeface="Times New Roman"/>
                <a:cs typeface="Times New Roman"/>
              </a:rPr>
              <a:t>The solutions steps are simple and straightforward</a:t>
            </a:r>
          </a:p>
          <a:p>
            <a:pPr marL="690563" lvl="0">
              <a:lnSpc>
                <a:spcPct val="115000"/>
              </a:lnSpc>
              <a:spcBef>
                <a:spcPts val="0"/>
              </a:spcBef>
              <a:spcAft>
                <a:spcPts val="1000"/>
              </a:spcAft>
              <a:buFont typeface="+mj-lt"/>
              <a:buAutoNum type="alphaLcParenR"/>
            </a:pPr>
            <a:r>
              <a:rPr lang="en-US" dirty="0">
                <a:ea typeface="Times New Roman"/>
                <a:cs typeface="Times New Roman"/>
              </a:rPr>
              <a:t>The solution is implemented with ease </a:t>
            </a:r>
          </a:p>
          <a:p>
            <a:endParaRPr lang="en-US" dirty="0"/>
          </a:p>
        </p:txBody>
      </p:sp>
    </p:spTree>
    <p:extLst>
      <p:ext uri="{BB962C8B-B14F-4D97-AF65-F5344CB8AC3E}">
        <p14:creationId xmlns:p14="http://schemas.microsoft.com/office/powerpoint/2010/main" val="217987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a Problem?</a:t>
            </a:r>
          </a:p>
          <a:p>
            <a:pPr lvl="1">
              <a:lnSpc>
                <a:spcPct val="115000"/>
              </a:lnSpc>
              <a:spcBef>
                <a:spcPts val="0"/>
              </a:spcBef>
              <a:spcAft>
                <a:spcPts val="0"/>
              </a:spcAft>
              <a:buFont typeface="+mj-lt"/>
              <a:buAutoNum type="alphaLcParenR"/>
              <a:tabLst>
                <a:tab pos="742950" algn="l"/>
              </a:tabLst>
            </a:pPr>
            <a:r>
              <a:rPr lang="en-US" dirty="0">
                <a:ea typeface="Times New Roman"/>
                <a:cs typeface="Times New Roman"/>
              </a:rPr>
              <a:t>Any question or matter involving doubt, uncertainty, or difficulty</a:t>
            </a:r>
          </a:p>
          <a:p>
            <a:pPr lvl="1">
              <a:lnSpc>
                <a:spcPct val="115000"/>
              </a:lnSpc>
              <a:spcBef>
                <a:spcPts val="0"/>
              </a:spcBef>
              <a:spcAft>
                <a:spcPts val="0"/>
              </a:spcAft>
              <a:buFont typeface="+mj-lt"/>
              <a:buAutoNum type="alphaLcParenR"/>
              <a:tabLst>
                <a:tab pos="742950" algn="l"/>
              </a:tabLst>
            </a:pPr>
            <a:r>
              <a:rPr lang="en-US" dirty="0">
                <a:ea typeface="Times New Roman"/>
                <a:cs typeface="Times New Roman"/>
              </a:rPr>
              <a:t>A question proposed for solution or discussion</a:t>
            </a:r>
          </a:p>
          <a:p>
            <a:pPr lvl="1">
              <a:lnSpc>
                <a:spcPct val="115000"/>
              </a:lnSpc>
              <a:spcBef>
                <a:spcPts val="0"/>
              </a:spcBef>
              <a:spcAft>
                <a:spcPts val="0"/>
              </a:spcAft>
              <a:buFont typeface="+mj-lt"/>
              <a:buAutoNum type="alphaLcParenR"/>
              <a:tabLst>
                <a:tab pos="742950" algn="l"/>
              </a:tabLst>
            </a:pPr>
            <a:r>
              <a:rPr lang="en-US" dirty="0">
                <a:ea typeface="Times New Roman"/>
                <a:cs typeface="Times New Roman"/>
              </a:rPr>
              <a:t>The current situation does not match the desired situation</a:t>
            </a:r>
          </a:p>
          <a:p>
            <a:pPr lvl="1">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All of the above</a:t>
            </a:r>
            <a:endParaRPr lang="en-US" dirty="0">
              <a:ea typeface="Times New Roman"/>
              <a:cs typeface="Times New Roman"/>
            </a:endParaRPr>
          </a:p>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included in the Creative Problem Solving Process?</a:t>
            </a:r>
          </a:p>
          <a:p>
            <a:pPr marL="677863" lvl="0">
              <a:lnSpc>
                <a:spcPct val="115000"/>
              </a:lnSpc>
              <a:spcBef>
                <a:spcPts val="0"/>
              </a:spcBef>
              <a:spcAft>
                <a:spcPts val="0"/>
              </a:spcAft>
              <a:buFont typeface="+mj-lt"/>
              <a:buAutoNum type="alphaLcParenR"/>
            </a:pPr>
            <a:r>
              <a:rPr lang="en-US" dirty="0">
                <a:ea typeface="Times New Roman"/>
                <a:cs typeface="Times New Roman"/>
              </a:rPr>
              <a:t>Information Gathering</a:t>
            </a:r>
          </a:p>
          <a:p>
            <a:pPr marL="677863" lvl="0">
              <a:lnSpc>
                <a:spcPct val="115000"/>
              </a:lnSpc>
              <a:spcBef>
                <a:spcPts val="0"/>
              </a:spcBef>
              <a:spcAft>
                <a:spcPts val="0"/>
              </a:spcAft>
              <a:buFont typeface="+mj-lt"/>
              <a:buAutoNum type="alphaLcParenR"/>
            </a:pPr>
            <a:r>
              <a:rPr lang="en-US" dirty="0">
                <a:ea typeface="Times New Roman"/>
                <a:cs typeface="Times New Roman"/>
              </a:rPr>
              <a:t>Generating  Possible Solutions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Analysis of Possible Problems</a:t>
            </a:r>
            <a:endParaRPr lang="en-US" dirty="0">
              <a:ea typeface="Times New Roman"/>
              <a:cs typeface="Times New Roman"/>
            </a:endParaRPr>
          </a:p>
          <a:p>
            <a:pPr marL="677863" lvl="0">
              <a:lnSpc>
                <a:spcPct val="115000"/>
              </a:lnSpc>
              <a:spcBef>
                <a:spcPts val="0"/>
              </a:spcBef>
              <a:spcAft>
                <a:spcPts val="1000"/>
              </a:spcAft>
              <a:buFont typeface="+mj-lt"/>
              <a:buAutoNum type="alphaLcParenR"/>
            </a:pPr>
            <a:r>
              <a:rPr lang="en-US" dirty="0">
                <a:ea typeface="Times New Roman"/>
                <a:cs typeface="Times New Roman"/>
              </a:rPr>
              <a:t>Planning the Next Course of Action </a:t>
            </a:r>
          </a:p>
          <a:p>
            <a:endParaRPr lang="en-US" dirty="0"/>
          </a:p>
        </p:txBody>
      </p:sp>
    </p:spTree>
    <p:extLst>
      <p:ext uri="{BB962C8B-B14F-4D97-AF65-F5344CB8AC3E}">
        <p14:creationId xmlns:p14="http://schemas.microsoft.com/office/powerpoint/2010/main" val="19691776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What is a critical task?</a:t>
            </a:r>
          </a:p>
          <a:p>
            <a:pPr marL="690563" lvl="0">
              <a:lnSpc>
                <a:spcPct val="115000"/>
              </a:lnSpc>
              <a:spcBef>
                <a:spcPts val="0"/>
              </a:spcBef>
              <a:spcAft>
                <a:spcPts val="0"/>
              </a:spcAft>
              <a:buFont typeface="+mj-lt"/>
              <a:buAutoNum type="alphaLcParenR"/>
            </a:pPr>
            <a:r>
              <a:rPr lang="en-US" dirty="0">
                <a:ea typeface="Times New Roman"/>
                <a:cs typeface="Times New Roman"/>
              </a:rPr>
              <a:t>Items that will delay the task</a:t>
            </a:r>
          </a:p>
          <a:p>
            <a:pPr marL="690563" lvl="0">
              <a:lnSpc>
                <a:spcPct val="115000"/>
              </a:lnSpc>
              <a:spcBef>
                <a:spcPts val="0"/>
              </a:spcBef>
              <a:spcAft>
                <a:spcPts val="0"/>
              </a:spcAft>
              <a:buFont typeface="+mj-lt"/>
              <a:buAutoNum type="alphaLcParenR"/>
            </a:pPr>
            <a:r>
              <a:rPr lang="en-US" dirty="0">
                <a:ea typeface="Times New Roman"/>
                <a:cs typeface="Times New Roman"/>
              </a:rPr>
              <a:t>Items which can be done as time and resources permit</a:t>
            </a:r>
          </a:p>
          <a:p>
            <a:pPr marL="690563" lvl="0">
              <a:lnSpc>
                <a:spcPct val="115000"/>
              </a:lnSpc>
              <a:spcBef>
                <a:spcPts val="0"/>
              </a:spcBef>
              <a:spcAft>
                <a:spcPts val="0"/>
              </a:spcAft>
              <a:buFont typeface="+mj-lt"/>
              <a:buAutoNum type="alphaLcParenR"/>
            </a:pPr>
            <a:r>
              <a:rPr lang="en-US" dirty="0">
                <a:ea typeface="Times New Roman"/>
                <a:cs typeface="Times New Roman"/>
              </a:rPr>
              <a:t>Items which are important to the timing of the task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c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 What falls under Equipment?</a:t>
            </a:r>
          </a:p>
          <a:p>
            <a:pPr marL="690563" lvl="0">
              <a:lnSpc>
                <a:spcPct val="115000"/>
              </a:lnSpc>
              <a:spcBef>
                <a:spcPts val="0"/>
              </a:spcBef>
              <a:spcAft>
                <a:spcPts val="0"/>
              </a:spcAft>
              <a:buFont typeface="+mj-lt"/>
              <a:buAutoNum type="alphaLcParenR"/>
            </a:pPr>
            <a:r>
              <a:rPr lang="en-US" dirty="0">
                <a:ea typeface="Times New Roman"/>
                <a:cs typeface="Times New Roman"/>
              </a:rPr>
              <a:t>How much time it will take to schedule your project</a:t>
            </a:r>
          </a:p>
          <a:p>
            <a:pPr marL="690563" lvl="0">
              <a:lnSpc>
                <a:spcPct val="115000"/>
              </a:lnSpc>
              <a:spcBef>
                <a:spcPts val="0"/>
              </a:spcBef>
              <a:spcAft>
                <a:spcPts val="0"/>
              </a:spcAft>
              <a:buFont typeface="+mj-lt"/>
              <a:buAutoNum type="alphaLcParenR"/>
            </a:pPr>
            <a:r>
              <a:rPr lang="en-US" dirty="0">
                <a:ea typeface="Times New Roman"/>
                <a:cs typeface="Times New Roman"/>
              </a:rPr>
              <a:t>Who will complete each task </a:t>
            </a:r>
          </a:p>
          <a:p>
            <a:pPr marL="690563" lvl="0">
              <a:lnSpc>
                <a:spcPct val="115000"/>
              </a:lnSpc>
              <a:spcBef>
                <a:spcPts val="0"/>
              </a:spcBef>
              <a:spcAft>
                <a:spcPts val="0"/>
              </a:spcAft>
              <a:buFont typeface="+mj-lt"/>
              <a:buAutoNum type="alphaLcParenR"/>
            </a:pPr>
            <a:r>
              <a:rPr lang="en-US" dirty="0">
                <a:ea typeface="Times New Roman"/>
                <a:cs typeface="Times New Roman"/>
              </a:rPr>
              <a:t>How much the solution will cost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tools required to complete the task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899101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5141168"/>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What should one do after evaluating resources?</a:t>
            </a:r>
          </a:p>
          <a:p>
            <a:pPr marL="690563" lvl="0">
              <a:lnSpc>
                <a:spcPct val="115000"/>
              </a:lnSpc>
              <a:spcBef>
                <a:spcPts val="0"/>
              </a:spcBef>
              <a:spcAft>
                <a:spcPts val="0"/>
              </a:spcAft>
              <a:buFont typeface="+mj-lt"/>
              <a:buAutoNum type="alphaLcParenR"/>
            </a:pPr>
            <a:r>
              <a:rPr lang="en-US" dirty="0">
                <a:ea typeface="Times New Roman"/>
                <a:cs typeface="Times New Roman"/>
              </a:rPr>
              <a:t>Re-evaluate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Implement and then Adapt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Adapt and then Implement </a:t>
            </a:r>
          </a:p>
          <a:p>
            <a:pPr marL="690563" lvl="0">
              <a:lnSpc>
                <a:spcPct val="115000"/>
              </a:lnSpc>
              <a:spcBef>
                <a:spcPts val="0"/>
              </a:spcBef>
              <a:spcAft>
                <a:spcPts val="1000"/>
              </a:spcAft>
              <a:buFont typeface="+mj-lt"/>
              <a:buAutoNum type="alphaLcParenR"/>
            </a:pPr>
            <a:r>
              <a:rPr lang="en-US" dirty="0">
                <a:ea typeface="Times New Roman"/>
                <a:cs typeface="Times New Roman"/>
              </a:rPr>
              <a:t>Begin the problem solving process anew </a:t>
            </a: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Which statement is FALSE:</a:t>
            </a:r>
          </a:p>
          <a:p>
            <a:pPr marL="690563" lvl="0">
              <a:lnSpc>
                <a:spcPct val="115000"/>
              </a:lnSpc>
              <a:spcBef>
                <a:spcPts val="0"/>
              </a:spcBef>
              <a:spcAft>
                <a:spcPts val="0"/>
              </a:spcAft>
              <a:buFont typeface="+mj-lt"/>
              <a:buAutoNum type="alphaLcParenR"/>
            </a:pPr>
            <a:r>
              <a:rPr lang="en-US" dirty="0">
                <a:ea typeface="Times New Roman"/>
                <a:cs typeface="Times New Roman"/>
              </a:rPr>
              <a:t>Brainstorming should be done with other people or on your own </a:t>
            </a:r>
          </a:p>
          <a:p>
            <a:pPr marL="690563" lvl="0">
              <a:lnSpc>
                <a:spcPct val="115000"/>
              </a:lnSpc>
              <a:spcBef>
                <a:spcPts val="0"/>
              </a:spcBef>
              <a:spcAft>
                <a:spcPts val="0"/>
              </a:spcAft>
              <a:buFont typeface="+mj-lt"/>
              <a:buAutoNum type="alphaLcParenR"/>
            </a:pPr>
            <a:r>
              <a:rPr lang="en-US" dirty="0">
                <a:ea typeface="Times New Roman"/>
                <a:cs typeface="Times New Roman"/>
              </a:rPr>
              <a:t>Small groups may be effective for brainstorming for planning ahead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Non-critical tasks are essential for the implementation process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Writing a list is important for task allocation</a:t>
            </a:r>
            <a:endParaRPr lang="en-US" sz="4000" b="1" dirty="0">
              <a:solidFill>
                <a:srgbClr val="000000"/>
              </a:solidFill>
              <a:effectLst/>
              <a:latin typeface="Cambria"/>
            </a:endParaRPr>
          </a:p>
        </p:txBody>
      </p:sp>
    </p:spTree>
    <p:extLst>
      <p:ext uri="{BB962C8B-B14F-4D97-AF65-F5344CB8AC3E}">
        <p14:creationId xmlns:p14="http://schemas.microsoft.com/office/powerpoint/2010/main" val="126976569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pPr>
              <a:defRPr/>
            </a:pPr>
            <a:r>
              <a:rPr lang="en-US" sz="4000" dirty="0"/>
              <a:t>Module Eleven: Recording Lessons Learned</a:t>
            </a:r>
            <a:endParaRPr lang="en-CA" sz="4000" dirty="0"/>
          </a:p>
        </p:txBody>
      </p:sp>
      <p:sp>
        <p:nvSpPr>
          <p:cNvPr id="48131" name="Content Placeholder 3"/>
          <p:cNvSpPr>
            <a:spLocks noGrp="1"/>
          </p:cNvSpPr>
          <p:nvPr>
            <p:ph idx="1"/>
          </p:nvPr>
        </p:nvSpPr>
        <p:spPr/>
        <p:txBody>
          <a:bodyPr/>
          <a:lstStyle/>
          <a:p>
            <a:endParaRPr lang="en-US" dirty="0"/>
          </a:p>
          <a:p>
            <a:r>
              <a:rPr lang="en-US" dirty="0"/>
              <a:t>Once you have solved the problem successfully, it is time to apply what you have learned to make solving future problems easier. </a:t>
            </a:r>
            <a:endParaRPr lang="en-CA" dirty="0"/>
          </a:p>
        </p:txBody>
      </p:sp>
      <p:sp>
        <p:nvSpPr>
          <p:cNvPr id="48132" name="Text Placeholder 4"/>
          <p:cNvSpPr>
            <a:spLocks noGrp="1"/>
          </p:cNvSpPr>
          <p:nvPr>
            <p:ph type="body" sz="quarter" idx="4294967295"/>
          </p:nvPr>
        </p:nvSpPr>
        <p:spPr>
          <a:xfrm>
            <a:off x="7391400" y="381000"/>
            <a:ext cx="1752600" cy="2903538"/>
          </a:xfrm>
          <a:ln>
            <a:miter lim="800000"/>
            <a:headEnd/>
            <a:tailEnd/>
          </a:ln>
        </p:spPr>
        <p:txBody>
          <a:bodyPr/>
          <a:lstStyle/>
          <a:p>
            <a:pPr>
              <a:lnSpc>
                <a:spcPct val="115000"/>
              </a:lnSpc>
              <a:spcBef>
                <a:spcPct val="0"/>
              </a:spcBef>
              <a:spcAft>
                <a:spcPts val="1000"/>
              </a:spcAft>
            </a:pPr>
            <a:r>
              <a:rPr lang="en-US" sz="1800" i="1" dirty="0">
                <a:latin typeface="+mj-lt"/>
                <a:cs typeface="Times New Roman" pitchFamily="18" charset="0"/>
              </a:rPr>
              <a:t>The real problem is what to do with problem solvers after the problem is solved.</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Gay Talese</a:t>
            </a:r>
            <a:endParaRPr lang="en-US" sz="1400" b="1" i="1" dirty="0">
              <a:latin typeface="+mj-lt"/>
              <a:cs typeface="Times New Roman" pitchFamily="18" charset="0"/>
            </a:endParaRPr>
          </a:p>
          <a:p>
            <a:endParaRPr lang="en-CA" sz="1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pPr>
              <a:defRPr/>
            </a:pPr>
            <a:r>
              <a:rPr lang="en-US" dirty="0"/>
              <a:t>Planning the </a:t>
            </a:r>
            <a:br>
              <a:rPr lang="en-US" dirty="0"/>
            </a:br>
            <a:r>
              <a:rPr lang="en-US" dirty="0"/>
              <a:t>Follow-Up Meeting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064071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a:t>Celebrating Successes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730157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Identifying Improvements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532495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89142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When planning a Follow-up meeting, you should:</a:t>
            </a:r>
          </a:p>
          <a:p>
            <a:pPr marL="681038" lvl="0">
              <a:lnSpc>
                <a:spcPct val="115000"/>
              </a:lnSpc>
              <a:spcBef>
                <a:spcPts val="0"/>
              </a:spcBef>
              <a:spcAft>
                <a:spcPts val="0"/>
              </a:spcAft>
              <a:buFont typeface="+mj-lt"/>
              <a:buAutoNum type="alphaLcParenR"/>
            </a:pPr>
            <a:r>
              <a:rPr lang="en-US" dirty="0">
                <a:ea typeface="Times New Roman"/>
                <a:cs typeface="Times New Roman"/>
              </a:rPr>
              <a:t>Have a clear agenda for the meeting</a:t>
            </a:r>
          </a:p>
          <a:p>
            <a:pPr marL="681038" lvl="0">
              <a:lnSpc>
                <a:spcPct val="115000"/>
              </a:lnSpc>
              <a:spcBef>
                <a:spcPts val="0"/>
              </a:spcBef>
              <a:spcAft>
                <a:spcPts val="0"/>
              </a:spcAft>
              <a:buFont typeface="+mj-lt"/>
              <a:buAutoNum type="alphaLcParenR"/>
            </a:pPr>
            <a:r>
              <a:rPr lang="en-US" dirty="0">
                <a:ea typeface="Times New Roman"/>
                <a:cs typeface="Times New Roman"/>
              </a:rPr>
              <a:t>Discuss the problem anew and plan new solutions</a:t>
            </a:r>
          </a:p>
          <a:p>
            <a:pPr marL="681038" lvl="0">
              <a:lnSpc>
                <a:spcPct val="115000"/>
              </a:lnSpc>
              <a:spcBef>
                <a:spcPts val="0"/>
              </a:spcBef>
              <a:spcAft>
                <a:spcPts val="0"/>
              </a:spcAft>
              <a:buFont typeface="+mj-lt"/>
              <a:buAutoNum type="alphaLcParenR"/>
            </a:pPr>
            <a:r>
              <a:rPr lang="en-US" dirty="0">
                <a:ea typeface="Times New Roman"/>
                <a:cs typeface="Times New Roman"/>
              </a:rPr>
              <a:t>Invite only those who ran the implementation of the solution</a:t>
            </a:r>
          </a:p>
          <a:p>
            <a:pPr marL="681038" lvl="0">
              <a:lnSpc>
                <a:spcPct val="115000"/>
              </a:lnSpc>
              <a:spcBef>
                <a:spcPts val="0"/>
              </a:spcBef>
              <a:spcAft>
                <a:spcPts val="1000"/>
              </a:spcAft>
              <a:buFont typeface="+mj-lt"/>
              <a:buAutoNum type="alphaLcParenR"/>
            </a:pPr>
            <a:r>
              <a:rPr lang="en-US" dirty="0">
                <a:ea typeface="Times New Roman"/>
                <a:cs typeface="Times New Roman"/>
              </a:rPr>
              <a:t>Ignore meeting arrangements and throw it together at the last minute</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The purpose of a Follow-up meeting is:</a:t>
            </a:r>
          </a:p>
          <a:p>
            <a:pPr marL="681038" lvl="0">
              <a:lnSpc>
                <a:spcPct val="115000"/>
              </a:lnSpc>
              <a:spcBef>
                <a:spcPts val="0"/>
              </a:spcBef>
              <a:spcAft>
                <a:spcPts val="0"/>
              </a:spcAft>
              <a:buFont typeface="+mj-lt"/>
              <a:buAutoNum type="alphaLcParenR"/>
            </a:pPr>
            <a:r>
              <a:rPr lang="en-US" dirty="0">
                <a:ea typeface="Times New Roman"/>
                <a:cs typeface="Times New Roman"/>
              </a:rPr>
              <a:t>To reprimand those who didn’t perform as well as they should’ve</a:t>
            </a:r>
          </a:p>
          <a:p>
            <a:pPr marL="681038" lvl="0">
              <a:lnSpc>
                <a:spcPct val="115000"/>
              </a:lnSpc>
              <a:spcBef>
                <a:spcPts val="0"/>
              </a:spcBef>
              <a:spcAft>
                <a:spcPts val="0"/>
              </a:spcAft>
              <a:buFont typeface="+mj-lt"/>
              <a:buAutoNum type="alphaLcParenR"/>
            </a:pPr>
            <a:r>
              <a:rPr lang="en-US" dirty="0">
                <a:ea typeface="Times New Roman"/>
                <a:cs typeface="Times New Roman"/>
              </a:rPr>
              <a:t>To conduct a final evaluation of the problem, the solution, and the implementation project</a:t>
            </a:r>
          </a:p>
          <a:p>
            <a:pPr marL="681038" lvl="0">
              <a:lnSpc>
                <a:spcPct val="115000"/>
              </a:lnSpc>
              <a:spcBef>
                <a:spcPts val="0"/>
              </a:spcBef>
              <a:spcAft>
                <a:spcPts val="0"/>
              </a:spcAft>
              <a:buFont typeface="+mj-lt"/>
              <a:buAutoNum type="alphaLcParenR"/>
            </a:pPr>
            <a:r>
              <a:rPr lang="en-US" dirty="0">
                <a:ea typeface="Times New Roman"/>
                <a:cs typeface="Times New Roman"/>
              </a:rPr>
              <a:t>To dissect the performance of individuals who have failed</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195600563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Why is it necessary to celebrate the success of the solution?</a:t>
            </a:r>
          </a:p>
          <a:p>
            <a:pPr marL="681038" lvl="0">
              <a:lnSpc>
                <a:spcPct val="115000"/>
              </a:lnSpc>
              <a:spcBef>
                <a:spcPts val="0"/>
              </a:spcBef>
              <a:spcAft>
                <a:spcPts val="0"/>
              </a:spcAft>
              <a:buFont typeface="+mj-lt"/>
              <a:buAutoNum type="alphaLcParenR"/>
            </a:pPr>
            <a:r>
              <a:rPr lang="en-US" dirty="0">
                <a:ea typeface="Times New Roman"/>
                <a:cs typeface="Times New Roman"/>
              </a:rPr>
              <a:t>To recognize each person for their contributions and achievements</a:t>
            </a:r>
          </a:p>
          <a:p>
            <a:pPr marL="681038" lvl="0">
              <a:lnSpc>
                <a:spcPct val="115000"/>
              </a:lnSpc>
              <a:spcBef>
                <a:spcPts val="0"/>
              </a:spcBef>
              <a:spcAft>
                <a:spcPts val="0"/>
              </a:spcAft>
              <a:buFont typeface="+mj-lt"/>
              <a:buAutoNum type="alphaLcParenR"/>
            </a:pPr>
            <a:r>
              <a:rPr lang="en-US" dirty="0">
                <a:ea typeface="Times New Roman"/>
                <a:cs typeface="Times New Roman"/>
              </a:rPr>
              <a:t>It heightens morale </a:t>
            </a:r>
          </a:p>
          <a:p>
            <a:pPr marL="681038" lvl="0">
              <a:lnSpc>
                <a:spcPct val="115000"/>
              </a:lnSpc>
              <a:spcBef>
                <a:spcPts val="0"/>
              </a:spcBef>
              <a:spcAft>
                <a:spcPts val="0"/>
              </a:spcAft>
              <a:buFont typeface="+mj-lt"/>
              <a:buAutoNum type="alphaLcParenR"/>
            </a:pPr>
            <a:r>
              <a:rPr lang="en-US" dirty="0">
                <a:ea typeface="Times New Roman"/>
                <a:cs typeface="Times New Roman"/>
              </a:rPr>
              <a:t>It destabilizes the solution</a:t>
            </a:r>
          </a:p>
          <a:p>
            <a:pPr marL="681038" lvl="0">
              <a:lnSpc>
                <a:spcPct val="115000"/>
              </a:lnSpc>
              <a:spcBef>
                <a:spcPts val="0"/>
              </a:spcBef>
              <a:spcAft>
                <a:spcPts val="1000"/>
              </a:spcAft>
              <a:buFont typeface="+mj-lt"/>
              <a:buAutoNum type="alphaLcParenR"/>
            </a:pPr>
            <a:r>
              <a:rPr lang="en-US" dirty="0">
                <a:ea typeface="Times New Roman"/>
                <a:cs typeface="Times New Roman"/>
              </a:rPr>
              <a:t>Both a and b</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Identifying Improvements for future solutions is useful because:</a:t>
            </a:r>
          </a:p>
          <a:p>
            <a:pPr marL="681038" lvl="0">
              <a:lnSpc>
                <a:spcPct val="115000"/>
              </a:lnSpc>
              <a:spcBef>
                <a:spcPts val="0"/>
              </a:spcBef>
              <a:spcAft>
                <a:spcPts val="0"/>
              </a:spcAft>
              <a:buFont typeface="+mj-lt"/>
              <a:buAutoNum type="alphaLcParenR"/>
            </a:pPr>
            <a:r>
              <a:rPr lang="en-US" dirty="0">
                <a:ea typeface="Times New Roman"/>
                <a:cs typeface="Times New Roman"/>
              </a:rPr>
              <a:t>It ensures everyone is aware of the challenges encountered and what was done to resolve them</a:t>
            </a:r>
          </a:p>
          <a:p>
            <a:pPr marL="681038" lvl="0">
              <a:lnSpc>
                <a:spcPct val="115000"/>
              </a:lnSpc>
              <a:spcBef>
                <a:spcPts val="0"/>
              </a:spcBef>
              <a:spcAft>
                <a:spcPts val="0"/>
              </a:spcAft>
              <a:buFont typeface="+mj-lt"/>
              <a:buAutoNum type="alphaLcParenR"/>
            </a:pPr>
            <a:r>
              <a:rPr lang="en-US" dirty="0">
                <a:ea typeface="Times New Roman"/>
                <a:cs typeface="Times New Roman"/>
              </a:rPr>
              <a:t>Participants can apply lessons to future solutions</a:t>
            </a:r>
          </a:p>
          <a:p>
            <a:pPr marL="681038" lvl="0">
              <a:lnSpc>
                <a:spcPct val="115000"/>
              </a:lnSpc>
              <a:spcBef>
                <a:spcPts val="0"/>
              </a:spcBef>
              <a:spcAft>
                <a:spcPts val="0"/>
              </a:spcAft>
              <a:buFont typeface="+mj-lt"/>
              <a:buAutoNum type="alphaLcParenR"/>
            </a:pPr>
            <a:r>
              <a:rPr lang="en-US" dirty="0">
                <a:ea typeface="Times New Roman"/>
                <a:cs typeface="Times New Roman"/>
              </a:rPr>
              <a:t>If something is learned from a mistake or failed endeavor, then the effort put into the task is not entirely wasted</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200785068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Which of the following statements is FALSE?</a:t>
            </a:r>
          </a:p>
          <a:p>
            <a:pPr marL="690563" lvl="0">
              <a:lnSpc>
                <a:spcPct val="115000"/>
              </a:lnSpc>
              <a:spcBef>
                <a:spcPts val="0"/>
              </a:spcBef>
              <a:spcAft>
                <a:spcPts val="0"/>
              </a:spcAft>
              <a:buFont typeface="+mj-lt"/>
              <a:buAutoNum type="alphaLcParenR"/>
            </a:pPr>
            <a:r>
              <a:rPr lang="en-US" dirty="0">
                <a:ea typeface="Times New Roman"/>
                <a:cs typeface="Times New Roman"/>
              </a:rPr>
              <a:t>You should give follow-up meeting participants plenty of time so that key members will be present at the meeting</a:t>
            </a:r>
          </a:p>
          <a:p>
            <a:pPr marL="690563" lvl="0">
              <a:lnSpc>
                <a:spcPct val="115000"/>
              </a:lnSpc>
              <a:spcBef>
                <a:spcPts val="0"/>
              </a:spcBef>
              <a:spcAft>
                <a:spcPts val="0"/>
              </a:spcAft>
              <a:buFont typeface="+mj-lt"/>
              <a:buAutoNum type="alphaLcParenR"/>
            </a:pPr>
            <a:r>
              <a:rPr lang="en-US" dirty="0">
                <a:ea typeface="Times New Roman"/>
                <a:cs typeface="Times New Roman"/>
              </a:rPr>
              <a:t>Celebrating a success will cause dissent and distraction</a:t>
            </a:r>
          </a:p>
          <a:p>
            <a:pPr marL="690563" lvl="0">
              <a:lnSpc>
                <a:spcPct val="115000"/>
              </a:lnSpc>
              <a:spcBef>
                <a:spcPts val="0"/>
              </a:spcBef>
              <a:spcAft>
                <a:spcPts val="0"/>
              </a:spcAft>
              <a:buFont typeface="+mj-lt"/>
              <a:buAutoNum type="alphaLcParenR"/>
            </a:pPr>
            <a:r>
              <a:rPr lang="en-US" dirty="0">
                <a:ea typeface="Times New Roman"/>
                <a:cs typeface="Times New Roman"/>
              </a:rPr>
              <a:t>Identifying Improvements is a necessary part of the solution process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Participants can apply lessons from identified improvements to future problems and solutions</a:t>
            </a:r>
          </a:p>
          <a:p>
            <a:pPr>
              <a:lnSpc>
                <a:spcPct val="115000"/>
              </a:lnSpc>
              <a:spcBef>
                <a:spcPts val="0"/>
              </a:spcBef>
              <a:spcAft>
                <a:spcPts val="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What is the most important part of planning the Follow-up meeting?</a:t>
            </a:r>
          </a:p>
          <a:p>
            <a:pPr marL="690563" lvl="0">
              <a:lnSpc>
                <a:spcPct val="115000"/>
              </a:lnSpc>
              <a:spcBef>
                <a:spcPts val="0"/>
              </a:spcBef>
              <a:spcAft>
                <a:spcPts val="0"/>
              </a:spcAft>
              <a:buFont typeface="+mj-lt"/>
              <a:buAutoNum type="alphaLcParenR"/>
            </a:pPr>
            <a:r>
              <a:rPr lang="en-US" dirty="0">
                <a:ea typeface="Times New Roman"/>
                <a:cs typeface="Times New Roman"/>
              </a:rPr>
              <a:t>Ensuring you have a clear agenda for the meeting</a:t>
            </a:r>
          </a:p>
          <a:p>
            <a:pPr marL="690563" lvl="0">
              <a:lnSpc>
                <a:spcPct val="115000"/>
              </a:lnSpc>
              <a:spcBef>
                <a:spcPts val="0"/>
              </a:spcBef>
              <a:spcAft>
                <a:spcPts val="0"/>
              </a:spcAft>
              <a:buFont typeface="+mj-lt"/>
              <a:buAutoNum type="alphaLcParenR"/>
            </a:pPr>
            <a:r>
              <a:rPr lang="en-US" dirty="0">
                <a:ea typeface="Times New Roman"/>
                <a:cs typeface="Times New Roman"/>
              </a:rPr>
              <a:t>Inviting all the team members who were involved in the process</a:t>
            </a:r>
          </a:p>
          <a:p>
            <a:pPr marL="690563" lvl="0">
              <a:lnSpc>
                <a:spcPct val="115000"/>
              </a:lnSpc>
              <a:spcBef>
                <a:spcPts val="0"/>
              </a:spcBef>
              <a:spcAft>
                <a:spcPts val="0"/>
              </a:spcAft>
              <a:buFont typeface="+mj-lt"/>
              <a:buAutoNum type="alphaLcParenR"/>
            </a:pPr>
            <a:r>
              <a:rPr lang="en-US" dirty="0">
                <a:ea typeface="Times New Roman"/>
                <a:cs typeface="Times New Roman"/>
              </a:rPr>
              <a:t>Considering the meeting arrangements</a:t>
            </a:r>
          </a:p>
          <a:p>
            <a:pPr marL="690563" lvl="0">
              <a:lnSpc>
                <a:spcPct val="115000"/>
              </a:lnSpc>
              <a:spcBef>
                <a:spcPts val="0"/>
              </a:spcBef>
              <a:spcAft>
                <a:spcPts val="1000"/>
              </a:spcAft>
              <a:buFont typeface="+mj-lt"/>
              <a:buAutoNum type="alphaLcParenR"/>
            </a:pPr>
            <a:r>
              <a:rPr lang="en-US" dirty="0">
                <a:ea typeface="Times New Roman"/>
                <a:cs typeface="Times New Roman"/>
              </a:rPr>
              <a:t>All parts are equally important</a:t>
            </a:r>
          </a:p>
          <a:p>
            <a:endParaRPr lang="en-US" dirty="0"/>
          </a:p>
        </p:txBody>
      </p:sp>
    </p:spTree>
    <p:extLst>
      <p:ext uri="{BB962C8B-B14F-4D97-AF65-F5344CB8AC3E}">
        <p14:creationId xmlns:p14="http://schemas.microsoft.com/office/powerpoint/2010/main" val="3970106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340768"/>
            <a:ext cx="8229600" cy="5257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682625" algn="l"/>
              </a:tabLst>
            </a:pPr>
            <a:r>
              <a:rPr lang="en-US" dirty="0">
                <a:ea typeface="Times New Roman"/>
                <a:cs typeface="Times New Roman"/>
              </a:rPr>
              <a:t>How many steps are there in the Creative Problem Solving Process?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Six</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Two</a:t>
            </a:r>
          </a:p>
          <a:p>
            <a:pPr marL="677863" lvl="0">
              <a:lnSpc>
                <a:spcPct val="115000"/>
              </a:lnSpc>
              <a:spcBef>
                <a:spcPts val="0"/>
              </a:spcBef>
              <a:spcAft>
                <a:spcPts val="0"/>
              </a:spcAft>
              <a:buFont typeface="+mj-lt"/>
              <a:buAutoNum type="alphaLcParenR"/>
            </a:pPr>
            <a:r>
              <a:rPr lang="en-US" dirty="0">
                <a:ea typeface="Times New Roman"/>
                <a:cs typeface="Times New Roman"/>
              </a:rPr>
              <a:t>Five</a:t>
            </a:r>
          </a:p>
          <a:p>
            <a:pPr marL="677863" lvl="0">
              <a:lnSpc>
                <a:spcPct val="115000"/>
              </a:lnSpc>
              <a:spcBef>
                <a:spcPts val="0"/>
              </a:spcBef>
              <a:spcAft>
                <a:spcPts val="1000"/>
              </a:spcAft>
              <a:buFont typeface="+mj-lt"/>
              <a:buAutoNum type="alphaLcParenR"/>
            </a:pPr>
            <a:r>
              <a:rPr lang="en-US" dirty="0">
                <a:ea typeface="Times New Roman"/>
                <a:cs typeface="Times New Roman"/>
              </a:rPr>
              <a:t>Eight</a:t>
            </a:r>
          </a:p>
          <a:p>
            <a:pPr marL="347663" lvl="0" indent="-347663">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Select the correct order for the steps within the Creative Problem Solving Process </a:t>
            </a:r>
          </a:p>
          <a:p>
            <a:pPr marL="677863" lvl="0">
              <a:lnSpc>
                <a:spcPct val="115000"/>
              </a:lnSpc>
              <a:spcBef>
                <a:spcPts val="0"/>
              </a:spcBef>
              <a:spcAft>
                <a:spcPts val="0"/>
              </a:spcAft>
              <a:buFont typeface="+mj-lt"/>
              <a:buAutoNum type="alphaLcParenR"/>
            </a:pPr>
            <a:r>
              <a:rPr lang="en-US" dirty="0">
                <a:ea typeface="Times New Roman"/>
                <a:cs typeface="Times New Roman"/>
              </a:rPr>
              <a:t>Information Gathering; Generating Possible Solutions; Selecting the Best Solution; Problem Definition;  Analyzing Possible Solutions; Planning the Next Course of Action</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 Gathering; Problem Definition; Generating Possible Solutions; Analyzing Possible Solutions; Selecting the Best Solution; Planning the Next Course of Action </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Information Gathering; Problem Definition; Generating Possible Solutions; Analysis of Possible Problems; Selecting the Best Solution; Planning the Next Course of Action </a:t>
            </a:r>
          </a:p>
          <a:p>
            <a:pPr marL="677863" lvl="0">
              <a:lnSpc>
                <a:spcPct val="115000"/>
              </a:lnSpc>
              <a:spcBef>
                <a:spcPts val="0"/>
              </a:spcBef>
              <a:spcAft>
                <a:spcPts val="1000"/>
              </a:spcAft>
              <a:buFont typeface="+mj-lt"/>
              <a:buAutoNum type="alphaLcParenR"/>
            </a:pPr>
            <a:r>
              <a:rPr lang="en-US" dirty="0">
                <a:ea typeface="Times New Roman"/>
                <a:cs typeface="Times New Roman"/>
              </a:rPr>
              <a:t>Information Gathering; Planning the Next Course of Action; Selecting the Best Solution; Problem Definition; Analysis of Possible Problems; Generating Possible Solutions</a:t>
            </a:r>
            <a:endParaRPr lang="en-US" dirty="0"/>
          </a:p>
        </p:txBody>
      </p:sp>
    </p:spTree>
    <p:extLst>
      <p:ext uri="{BB962C8B-B14F-4D97-AF65-F5344CB8AC3E}">
        <p14:creationId xmlns:p14="http://schemas.microsoft.com/office/powerpoint/2010/main" val="402794893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When Celebrating Successes, one should:</a:t>
            </a:r>
          </a:p>
          <a:p>
            <a:pPr marL="690563" lvl="0">
              <a:lnSpc>
                <a:spcPct val="115000"/>
              </a:lnSpc>
              <a:spcBef>
                <a:spcPts val="0"/>
              </a:spcBef>
              <a:spcAft>
                <a:spcPts val="0"/>
              </a:spcAft>
              <a:buFont typeface="+mj-lt"/>
              <a:buAutoNum type="alphaLcParenR"/>
            </a:pPr>
            <a:r>
              <a:rPr lang="en-US" dirty="0">
                <a:ea typeface="Times New Roman"/>
                <a:cs typeface="Times New Roman"/>
              </a:rPr>
              <a:t>Have a party, if appropriate</a:t>
            </a:r>
          </a:p>
          <a:p>
            <a:pPr marL="690563" lvl="0">
              <a:lnSpc>
                <a:spcPct val="115000"/>
              </a:lnSpc>
              <a:spcBef>
                <a:spcPts val="0"/>
              </a:spcBef>
              <a:spcAft>
                <a:spcPts val="0"/>
              </a:spcAft>
              <a:buFont typeface="+mj-lt"/>
              <a:buAutoNum type="alphaLcParenR"/>
            </a:pPr>
            <a:r>
              <a:rPr lang="en-US" dirty="0">
                <a:ea typeface="Times New Roman"/>
                <a:cs typeface="Times New Roman"/>
              </a:rPr>
              <a:t>Recognize the contributions and successes of all parties</a:t>
            </a:r>
          </a:p>
          <a:p>
            <a:pPr marL="690563" lvl="0">
              <a:lnSpc>
                <a:spcPct val="115000"/>
              </a:lnSpc>
              <a:spcBef>
                <a:spcPts val="0"/>
              </a:spcBef>
              <a:spcAft>
                <a:spcPts val="0"/>
              </a:spcAft>
              <a:buFont typeface="+mj-lt"/>
              <a:buAutoNum type="alphaLcParenR"/>
            </a:pPr>
            <a:r>
              <a:rPr lang="en-US" dirty="0">
                <a:ea typeface="Times New Roman"/>
                <a:cs typeface="Times New Roman"/>
              </a:rPr>
              <a:t>Recognize the failures of all parties </a:t>
            </a:r>
          </a:p>
          <a:p>
            <a:pPr marL="690563" lvl="0">
              <a:lnSpc>
                <a:spcPct val="115000"/>
              </a:lnSpc>
              <a:spcBef>
                <a:spcPts val="0"/>
              </a:spcBef>
              <a:spcAft>
                <a:spcPts val="1000"/>
              </a:spcAft>
              <a:buFont typeface="+mj-lt"/>
              <a:buAutoNum type="alphaLcParenR"/>
            </a:pPr>
            <a:r>
              <a:rPr lang="en-US" dirty="0">
                <a:ea typeface="Times New Roman"/>
                <a:cs typeface="Times New Roman"/>
              </a:rPr>
              <a:t>Both a and b</a:t>
            </a: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When Identifying Improvements, one should:</a:t>
            </a:r>
          </a:p>
          <a:p>
            <a:pPr marL="690563" lvl="0">
              <a:lnSpc>
                <a:spcPct val="115000"/>
              </a:lnSpc>
              <a:spcBef>
                <a:spcPts val="0"/>
              </a:spcBef>
              <a:spcAft>
                <a:spcPts val="0"/>
              </a:spcAft>
              <a:buFont typeface="+mj-lt"/>
              <a:buAutoNum type="alphaLcParenR"/>
            </a:pPr>
            <a:r>
              <a:rPr lang="en-US" dirty="0">
                <a:ea typeface="Times New Roman"/>
                <a:cs typeface="Times New Roman"/>
              </a:rPr>
              <a:t>Ensure everyone is aware of the challenges and what was done to solve them</a:t>
            </a:r>
          </a:p>
          <a:p>
            <a:pPr marL="690563" lvl="0">
              <a:lnSpc>
                <a:spcPct val="115000"/>
              </a:lnSpc>
              <a:spcBef>
                <a:spcPts val="0"/>
              </a:spcBef>
              <a:spcAft>
                <a:spcPts val="0"/>
              </a:spcAft>
              <a:buFont typeface="+mj-lt"/>
              <a:buAutoNum type="alphaLcParenR"/>
            </a:pPr>
            <a:r>
              <a:rPr lang="en-US" dirty="0">
                <a:ea typeface="Times New Roman"/>
                <a:cs typeface="Times New Roman"/>
              </a:rPr>
              <a:t>Ensure everyone is aware of the lessons learned to address future problems</a:t>
            </a:r>
          </a:p>
          <a:p>
            <a:pPr marL="690563" lvl="0">
              <a:lnSpc>
                <a:spcPct val="115000"/>
              </a:lnSpc>
              <a:spcBef>
                <a:spcPts val="0"/>
              </a:spcBef>
              <a:spcAft>
                <a:spcPts val="0"/>
              </a:spcAft>
              <a:buFont typeface="+mj-lt"/>
              <a:buAutoNum type="alphaLcParenR"/>
            </a:pPr>
            <a:r>
              <a:rPr lang="en-US" dirty="0">
                <a:ea typeface="Times New Roman"/>
                <a:cs typeface="Times New Roman"/>
              </a:rPr>
              <a:t>Ensure the celebration is low-key </a:t>
            </a:r>
          </a:p>
          <a:p>
            <a:pPr marL="690563" lvl="0">
              <a:lnSpc>
                <a:spcPct val="115000"/>
              </a:lnSpc>
              <a:spcBef>
                <a:spcPts val="0"/>
              </a:spcBef>
              <a:spcAft>
                <a:spcPts val="1000"/>
              </a:spcAft>
              <a:buFont typeface="+mj-lt"/>
              <a:buAutoNum type="alphaLcParenR"/>
            </a:pPr>
            <a:r>
              <a:rPr lang="en-US" dirty="0">
                <a:ea typeface="Times New Roman"/>
                <a:cs typeface="Times New Roman"/>
              </a:rPr>
              <a:t>Both a and b </a:t>
            </a:r>
          </a:p>
          <a:p>
            <a:endParaRPr lang="en-US" dirty="0"/>
          </a:p>
        </p:txBody>
      </p:sp>
    </p:spTree>
    <p:extLst>
      <p:ext uri="{BB962C8B-B14F-4D97-AF65-F5344CB8AC3E}">
        <p14:creationId xmlns:p14="http://schemas.microsoft.com/office/powerpoint/2010/main" val="43123019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The following statement is TRUE:</a:t>
            </a:r>
          </a:p>
          <a:p>
            <a:pPr marL="690563" lvl="0">
              <a:lnSpc>
                <a:spcPct val="115000"/>
              </a:lnSpc>
              <a:spcBef>
                <a:spcPts val="0"/>
              </a:spcBef>
              <a:spcAft>
                <a:spcPts val="0"/>
              </a:spcAft>
              <a:buFont typeface="+mj-lt"/>
              <a:buAutoNum type="alphaLcParenR"/>
            </a:pPr>
            <a:r>
              <a:rPr lang="en-US" dirty="0">
                <a:ea typeface="Times New Roman"/>
                <a:cs typeface="Times New Roman"/>
              </a:rPr>
              <a:t>Participants at the follow-up meeting should arrive when they like</a:t>
            </a:r>
          </a:p>
          <a:p>
            <a:pPr marL="690563" lvl="0">
              <a:lnSpc>
                <a:spcPct val="115000"/>
              </a:lnSpc>
              <a:spcBef>
                <a:spcPts val="0"/>
              </a:spcBef>
              <a:spcAft>
                <a:spcPts val="0"/>
              </a:spcAft>
              <a:buFont typeface="+mj-lt"/>
              <a:buAutoNum type="alphaLcParenR"/>
            </a:pPr>
            <a:r>
              <a:rPr lang="en-US" dirty="0">
                <a:ea typeface="Times New Roman"/>
                <a:cs typeface="Times New Roman"/>
              </a:rPr>
              <a:t>Refreshments should be considered for the follow-up meeting </a:t>
            </a:r>
          </a:p>
          <a:p>
            <a:pPr marL="690563" lvl="0">
              <a:lnSpc>
                <a:spcPct val="115000"/>
              </a:lnSpc>
              <a:spcBef>
                <a:spcPts val="0"/>
              </a:spcBef>
              <a:spcAft>
                <a:spcPts val="0"/>
              </a:spcAft>
              <a:buFont typeface="+mj-lt"/>
              <a:buAutoNum type="alphaLcParenR"/>
            </a:pPr>
            <a:r>
              <a:rPr lang="en-US" dirty="0">
                <a:ea typeface="Times New Roman"/>
                <a:cs typeface="Times New Roman"/>
              </a:rPr>
              <a:t>Celebrating success is never important</a:t>
            </a:r>
          </a:p>
          <a:p>
            <a:pPr marL="690563" lvl="0">
              <a:lnSpc>
                <a:spcPct val="115000"/>
              </a:lnSpc>
              <a:spcBef>
                <a:spcPts val="0"/>
              </a:spcBef>
              <a:spcAft>
                <a:spcPts val="1000"/>
              </a:spcAft>
              <a:buFont typeface="+mj-lt"/>
              <a:buAutoNum type="alphaLcParenR"/>
            </a:pPr>
            <a:r>
              <a:rPr lang="en-US" dirty="0">
                <a:ea typeface="Times New Roman"/>
                <a:cs typeface="Times New Roman"/>
              </a:rPr>
              <a:t>Celebrating failure is exceptionally important </a:t>
            </a: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The most important phase of the Creative Problem Solving Procedure is:</a:t>
            </a:r>
          </a:p>
          <a:p>
            <a:pPr marL="690563" lvl="0">
              <a:lnSpc>
                <a:spcPct val="115000"/>
              </a:lnSpc>
              <a:spcBef>
                <a:spcPts val="0"/>
              </a:spcBef>
              <a:spcAft>
                <a:spcPts val="0"/>
              </a:spcAft>
              <a:buFont typeface="+mj-lt"/>
              <a:buAutoNum type="alphaLcParenR"/>
            </a:pPr>
            <a:r>
              <a:rPr lang="en-US" dirty="0">
                <a:ea typeface="Times New Roman"/>
                <a:cs typeface="Times New Roman"/>
              </a:rPr>
              <a:t>Implementation</a:t>
            </a:r>
          </a:p>
          <a:p>
            <a:pPr marL="690563" lvl="0">
              <a:lnSpc>
                <a:spcPct val="115000"/>
              </a:lnSpc>
              <a:spcBef>
                <a:spcPts val="0"/>
              </a:spcBef>
              <a:spcAft>
                <a:spcPts val="0"/>
              </a:spcAft>
              <a:buFont typeface="+mj-lt"/>
              <a:buAutoNum type="alphaLcParenR"/>
            </a:pPr>
            <a:r>
              <a:rPr lang="en-US" dirty="0">
                <a:ea typeface="Times New Roman"/>
                <a:cs typeface="Times New Roman"/>
              </a:rPr>
              <a:t>Analyzing the Solutions</a:t>
            </a:r>
          </a:p>
          <a:p>
            <a:pPr marL="690563" lvl="0">
              <a:lnSpc>
                <a:spcPct val="115000"/>
              </a:lnSpc>
              <a:spcBef>
                <a:spcPts val="0"/>
              </a:spcBef>
              <a:spcAft>
                <a:spcPts val="0"/>
              </a:spcAft>
              <a:buFont typeface="+mj-lt"/>
              <a:buAutoNum type="alphaLcParenR"/>
            </a:pPr>
            <a:r>
              <a:rPr lang="en-US" dirty="0">
                <a:ea typeface="Times New Roman"/>
                <a:cs typeface="Times New Roman"/>
              </a:rPr>
              <a:t>Defining the Problem </a:t>
            </a:r>
          </a:p>
          <a:p>
            <a:pPr marL="690563" lvl="0">
              <a:lnSpc>
                <a:spcPct val="115000"/>
              </a:lnSpc>
              <a:spcBef>
                <a:spcPts val="0"/>
              </a:spcBef>
              <a:spcAft>
                <a:spcPts val="1000"/>
              </a:spcAft>
              <a:buFont typeface="+mj-lt"/>
              <a:buAutoNum type="alphaLcParenR"/>
            </a:pPr>
            <a:r>
              <a:rPr lang="en-US" dirty="0">
                <a:ea typeface="Times New Roman"/>
                <a:cs typeface="Times New Roman"/>
              </a:rPr>
              <a:t>Every phase is equally important</a:t>
            </a:r>
          </a:p>
          <a:p>
            <a:endParaRPr lang="en-US" dirty="0"/>
          </a:p>
        </p:txBody>
      </p:sp>
    </p:spTree>
    <p:extLst>
      <p:ext uri="{BB962C8B-B14F-4D97-AF65-F5344CB8AC3E}">
        <p14:creationId xmlns:p14="http://schemas.microsoft.com/office/powerpoint/2010/main" val="339138984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742950" algn="l"/>
              </a:tabLst>
            </a:pPr>
            <a:r>
              <a:rPr lang="en-US" dirty="0">
                <a:ea typeface="Times New Roman"/>
                <a:cs typeface="Times New Roman"/>
              </a:rPr>
              <a:t>When planning a Follow-up meeting, you should: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Have a clear agenda for the meeting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Discuss the problem anew and plan new solutions</a:t>
            </a:r>
          </a:p>
          <a:p>
            <a:pPr marL="681038" lvl="0">
              <a:lnSpc>
                <a:spcPct val="115000"/>
              </a:lnSpc>
              <a:spcBef>
                <a:spcPts val="0"/>
              </a:spcBef>
              <a:spcAft>
                <a:spcPts val="0"/>
              </a:spcAft>
              <a:buFont typeface="+mj-lt"/>
              <a:buAutoNum type="alphaLcParenR"/>
            </a:pPr>
            <a:r>
              <a:rPr lang="en-US" dirty="0">
                <a:ea typeface="Times New Roman"/>
                <a:cs typeface="Times New Roman"/>
              </a:rPr>
              <a:t>Invite only those who ran the implementation of the solution</a:t>
            </a:r>
          </a:p>
          <a:p>
            <a:pPr marL="681038" lvl="0">
              <a:lnSpc>
                <a:spcPct val="115000"/>
              </a:lnSpc>
              <a:spcBef>
                <a:spcPts val="0"/>
              </a:spcBef>
              <a:spcAft>
                <a:spcPts val="1000"/>
              </a:spcAft>
              <a:buFont typeface="+mj-lt"/>
              <a:buAutoNum type="alphaLcParenR"/>
            </a:pPr>
            <a:r>
              <a:rPr lang="en-US" dirty="0">
                <a:ea typeface="Times New Roman"/>
                <a:cs typeface="Times New Roman"/>
              </a:rPr>
              <a:t>Ignore meeting arrangements and throw it together at the last minute</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The purpose of a Follow-up meeting is:</a:t>
            </a:r>
          </a:p>
          <a:p>
            <a:pPr marL="681038" lvl="0">
              <a:lnSpc>
                <a:spcPct val="115000"/>
              </a:lnSpc>
              <a:spcBef>
                <a:spcPts val="0"/>
              </a:spcBef>
              <a:spcAft>
                <a:spcPts val="0"/>
              </a:spcAft>
              <a:buFont typeface="+mj-lt"/>
              <a:buAutoNum type="alphaLcParenR"/>
            </a:pPr>
            <a:r>
              <a:rPr lang="en-US" dirty="0">
                <a:ea typeface="Times New Roman"/>
                <a:cs typeface="Times New Roman"/>
              </a:rPr>
              <a:t>To reprimand those who didn’t perform as well as they should’ve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conduct a final evaluation of the problem, the solution, and the implementation project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 dissect the performance of individuals who have failed</a:t>
            </a:r>
          </a:p>
          <a:p>
            <a:pPr marL="681038"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11992931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Why is it necessary to celebrate the success of the solution?</a:t>
            </a:r>
          </a:p>
          <a:p>
            <a:pPr marL="681038" lvl="0">
              <a:lnSpc>
                <a:spcPct val="115000"/>
              </a:lnSpc>
              <a:spcBef>
                <a:spcPts val="0"/>
              </a:spcBef>
              <a:spcAft>
                <a:spcPts val="0"/>
              </a:spcAft>
              <a:buFont typeface="+mj-lt"/>
              <a:buAutoNum type="alphaLcParenR"/>
            </a:pPr>
            <a:r>
              <a:rPr lang="en-US" dirty="0">
                <a:ea typeface="Times New Roman"/>
                <a:cs typeface="Times New Roman"/>
              </a:rPr>
              <a:t>To recognize each person for their contributions and achievements</a:t>
            </a:r>
          </a:p>
          <a:p>
            <a:pPr marL="681038" lvl="0">
              <a:lnSpc>
                <a:spcPct val="115000"/>
              </a:lnSpc>
              <a:spcBef>
                <a:spcPts val="0"/>
              </a:spcBef>
              <a:spcAft>
                <a:spcPts val="0"/>
              </a:spcAft>
              <a:buFont typeface="+mj-lt"/>
              <a:buAutoNum type="alphaLcParenR"/>
            </a:pPr>
            <a:r>
              <a:rPr lang="en-US" dirty="0">
                <a:ea typeface="Times New Roman"/>
                <a:cs typeface="Times New Roman"/>
              </a:rPr>
              <a:t>It heightens morale </a:t>
            </a:r>
          </a:p>
          <a:p>
            <a:pPr marL="681038" lvl="0">
              <a:lnSpc>
                <a:spcPct val="115000"/>
              </a:lnSpc>
              <a:spcBef>
                <a:spcPts val="0"/>
              </a:spcBef>
              <a:spcAft>
                <a:spcPts val="0"/>
              </a:spcAft>
              <a:buFont typeface="+mj-lt"/>
              <a:buAutoNum type="alphaLcParenR"/>
            </a:pPr>
            <a:r>
              <a:rPr lang="en-US" dirty="0">
                <a:ea typeface="Times New Roman"/>
                <a:cs typeface="Times New Roman"/>
              </a:rPr>
              <a:t>It destabilizes the solution</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Identifying Improvements for future solutions is useful because:</a:t>
            </a:r>
          </a:p>
          <a:p>
            <a:pPr marL="681038" lvl="0">
              <a:lnSpc>
                <a:spcPct val="115000"/>
              </a:lnSpc>
              <a:spcBef>
                <a:spcPts val="0"/>
              </a:spcBef>
              <a:spcAft>
                <a:spcPts val="0"/>
              </a:spcAft>
              <a:buFont typeface="+mj-lt"/>
              <a:buAutoNum type="alphaLcParenR"/>
            </a:pPr>
            <a:r>
              <a:rPr lang="en-US" dirty="0">
                <a:ea typeface="Times New Roman"/>
                <a:cs typeface="Times New Roman"/>
              </a:rPr>
              <a:t>It ensures everyone is aware of the challenges encountered and what was done to resolve them</a:t>
            </a:r>
          </a:p>
          <a:p>
            <a:pPr marL="681038" lvl="0">
              <a:lnSpc>
                <a:spcPct val="115000"/>
              </a:lnSpc>
              <a:spcBef>
                <a:spcPts val="0"/>
              </a:spcBef>
              <a:spcAft>
                <a:spcPts val="0"/>
              </a:spcAft>
              <a:buFont typeface="+mj-lt"/>
              <a:buAutoNum type="alphaLcParenR"/>
            </a:pPr>
            <a:r>
              <a:rPr lang="en-US" dirty="0">
                <a:ea typeface="Times New Roman"/>
                <a:cs typeface="Times New Roman"/>
              </a:rPr>
              <a:t>Participants can apply lessons to future solutions</a:t>
            </a:r>
          </a:p>
          <a:p>
            <a:pPr marL="681038" lvl="0">
              <a:lnSpc>
                <a:spcPct val="115000"/>
              </a:lnSpc>
              <a:spcBef>
                <a:spcPts val="0"/>
              </a:spcBef>
              <a:spcAft>
                <a:spcPts val="0"/>
              </a:spcAft>
              <a:buFont typeface="+mj-lt"/>
              <a:buAutoNum type="alphaLcParenR"/>
            </a:pPr>
            <a:r>
              <a:rPr lang="en-US" dirty="0">
                <a:ea typeface="Times New Roman"/>
                <a:cs typeface="Times New Roman"/>
              </a:rPr>
              <a:t>If something is learned from a mistake or failed endeavor, then the effort put into the task is not entirely wasted</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6773318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Which of the following statements is FALSE?</a:t>
            </a:r>
          </a:p>
          <a:p>
            <a:pPr marL="690563" lvl="0">
              <a:lnSpc>
                <a:spcPct val="115000"/>
              </a:lnSpc>
              <a:spcBef>
                <a:spcPts val="0"/>
              </a:spcBef>
              <a:spcAft>
                <a:spcPts val="0"/>
              </a:spcAft>
              <a:buFont typeface="+mj-lt"/>
              <a:buAutoNum type="alphaLcParenR"/>
            </a:pPr>
            <a:r>
              <a:rPr lang="en-US" dirty="0">
                <a:ea typeface="Times New Roman"/>
                <a:cs typeface="Times New Roman"/>
              </a:rPr>
              <a:t>You should give follow-up meeting participants plenty of time so that key members will be present at the meeting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Celebrating a success will cause dissent and distraction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Identifying Improvements is a necessary part of the solution process</a:t>
            </a:r>
          </a:p>
          <a:p>
            <a:pPr marL="690563" lvl="0">
              <a:lnSpc>
                <a:spcPct val="115000"/>
              </a:lnSpc>
              <a:spcBef>
                <a:spcPts val="0"/>
              </a:spcBef>
              <a:spcAft>
                <a:spcPts val="1000"/>
              </a:spcAft>
              <a:buFont typeface="+mj-lt"/>
              <a:buAutoNum type="alphaLcParenR"/>
            </a:pPr>
            <a:r>
              <a:rPr lang="en-US" dirty="0">
                <a:ea typeface="Times New Roman"/>
                <a:cs typeface="Times New Roman"/>
              </a:rPr>
              <a:t>Participants can apply lessons from identified improvements to future problems and solutions</a:t>
            </a:r>
          </a:p>
          <a:p>
            <a:pPr>
              <a:lnSpc>
                <a:spcPct val="115000"/>
              </a:lnSpc>
              <a:spcBef>
                <a:spcPts val="0"/>
              </a:spcBef>
              <a:spcAft>
                <a:spcPts val="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What is the most important part of planning the Follow-up meeting?</a:t>
            </a:r>
          </a:p>
          <a:p>
            <a:pPr marL="690563" lvl="0">
              <a:lnSpc>
                <a:spcPct val="115000"/>
              </a:lnSpc>
              <a:spcBef>
                <a:spcPts val="0"/>
              </a:spcBef>
              <a:spcAft>
                <a:spcPts val="0"/>
              </a:spcAft>
              <a:buFont typeface="+mj-lt"/>
              <a:buAutoNum type="alphaLcParenR"/>
            </a:pPr>
            <a:r>
              <a:rPr lang="en-US" dirty="0">
                <a:ea typeface="Times New Roman"/>
                <a:cs typeface="Times New Roman"/>
              </a:rPr>
              <a:t>Ensuring you have a clear agenda for the meeting</a:t>
            </a:r>
          </a:p>
          <a:p>
            <a:pPr marL="690563" lvl="0">
              <a:lnSpc>
                <a:spcPct val="115000"/>
              </a:lnSpc>
              <a:spcBef>
                <a:spcPts val="0"/>
              </a:spcBef>
              <a:spcAft>
                <a:spcPts val="0"/>
              </a:spcAft>
              <a:buFont typeface="+mj-lt"/>
              <a:buAutoNum type="alphaLcParenR"/>
            </a:pPr>
            <a:r>
              <a:rPr lang="en-US" dirty="0">
                <a:ea typeface="Times New Roman"/>
                <a:cs typeface="Times New Roman"/>
              </a:rPr>
              <a:t>Inviting all the team members who were involved in the process</a:t>
            </a:r>
          </a:p>
          <a:p>
            <a:pPr marL="690563" lvl="0">
              <a:lnSpc>
                <a:spcPct val="115000"/>
              </a:lnSpc>
              <a:spcBef>
                <a:spcPts val="0"/>
              </a:spcBef>
              <a:spcAft>
                <a:spcPts val="0"/>
              </a:spcAft>
              <a:buFont typeface="+mj-lt"/>
              <a:buAutoNum type="alphaLcParenR"/>
            </a:pPr>
            <a:r>
              <a:rPr lang="en-US" dirty="0">
                <a:ea typeface="Times New Roman"/>
                <a:cs typeface="Times New Roman"/>
              </a:rPr>
              <a:t>Considering the meeting arrangements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parts are equally important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2868951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When Celebrating Successes, one should:</a:t>
            </a:r>
          </a:p>
          <a:p>
            <a:pPr marL="690563" lvl="0">
              <a:lnSpc>
                <a:spcPct val="115000"/>
              </a:lnSpc>
              <a:spcBef>
                <a:spcPts val="0"/>
              </a:spcBef>
              <a:spcAft>
                <a:spcPts val="0"/>
              </a:spcAft>
              <a:buFont typeface="+mj-lt"/>
              <a:buAutoNum type="alphaLcParenR"/>
            </a:pPr>
            <a:r>
              <a:rPr lang="en-US" dirty="0">
                <a:ea typeface="Times New Roman"/>
                <a:cs typeface="Times New Roman"/>
              </a:rPr>
              <a:t>Have a party, if appropriate</a:t>
            </a:r>
          </a:p>
          <a:p>
            <a:pPr marL="690563" lvl="0">
              <a:lnSpc>
                <a:spcPct val="115000"/>
              </a:lnSpc>
              <a:spcBef>
                <a:spcPts val="0"/>
              </a:spcBef>
              <a:spcAft>
                <a:spcPts val="0"/>
              </a:spcAft>
              <a:buFont typeface="+mj-lt"/>
              <a:buAutoNum type="alphaLcParenR"/>
            </a:pPr>
            <a:r>
              <a:rPr lang="en-US" dirty="0">
                <a:ea typeface="Times New Roman"/>
                <a:cs typeface="Times New Roman"/>
              </a:rPr>
              <a:t>Recognize the contributions and successes of all parties</a:t>
            </a:r>
          </a:p>
          <a:p>
            <a:pPr marL="690563" lvl="0">
              <a:lnSpc>
                <a:spcPct val="115000"/>
              </a:lnSpc>
              <a:spcBef>
                <a:spcPts val="0"/>
              </a:spcBef>
              <a:spcAft>
                <a:spcPts val="0"/>
              </a:spcAft>
              <a:buFont typeface="+mj-lt"/>
              <a:buAutoNum type="alphaLcParenR"/>
            </a:pPr>
            <a:r>
              <a:rPr lang="en-US" dirty="0">
                <a:ea typeface="Times New Roman"/>
                <a:cs typeface="Times New Roman"/>
              </a:rPr>
              <a:t>Recognize the failures of all parties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When Identifying Improvements, one should:</a:t>
            </a:r>
          </a:p>
          <a:p>
            <a:pPr marL="690563" lvl="0">
              <a:lnSpc>
                <a:spcPct val="115000"/>
              </a:lnSpc>
              <a:spcBef>
                <a:spcPts val="0"/>
              </a:spcBef>
              <a:spcAft>
                <a:spcPts val="0"/>
              </a:spcAft>
              <a:buFont typeface="+mj-lt"/>
              <a:buAutoNum type="alphaLcParenR"/>
            </a:pPr>
            <a:r>
              <a:rPr lang="en-US" dirty="0">
                <a:ea typeface="Times New Roman"/>
                <a:cs typeface="Times New Roman"/>
              </a:rPr>
              <a:t>Ensure everyone is aware of the challenges and what was done to solve them</a:t>
            </a:r>
          </a:p>
          <a:p>
            <a:pPr marL="690563" lvl="0">
              <a:lnSpc>
                <a:spcPct val="115000"/>
              </a:lnSpc>
              <a:spcBef>
                <a:spcPts val="0"/>
              </a:spcBef>
              <a:spcAft>
                <a:spcPts val="0"/>
              </a:spcAft>
              <a:buFont typeface="+mj-lt"/>
              <a:buAutoNum type="alphaLcParenR"/>
            </a:pPr>
            <a:r>
              <a:rPr lang="en-US" dirty="0">
                <a:ea typeface="Times New Roman"/>
                <a:cs typeface="Times New Roman"/>
              </a:rPr>
              <a:t>Ensure everyone is aware of the lessons learned to address future problems</a:t>
            </a:r>
          </a:p>
          <a:p>
            <a:pPr marL="690563" lvl="0">
              <a:lnSpc>
                <a:spcPct val="115000"/>
              </a:lnSpc>
              <a:spcBef>
                <a:spcPts val="0"/>
              </a:spcBef>
              <a:spcAft>
                <a:spcPts val="0"/>
              </a:spcAft>
              <a:buFont typeface="+mj-lt"/>
              <a:buAutoNum type="alphaLcParenR"/>
            </a:pPr>
            <a:r>
              <a:rPr lang="en-US" dirty="0">
                <a:ea typeface="Times New Roman"/>
                <a:cs typeface="Times New Roman"/>
              </a:rPr>
              <a:t>Ensure the celebration is low-key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2255262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The following statement is TRUE:</a:t>
            </a:r>
          </a:p>
          <a:p>
            <a:pPr marL="690563" lvl="0">
              <a:lnSpc>
                <a:spcPct val="115000"/>
              </a:lnSpc>
              <a:spcBef>
                <a:spcPts val="0"/>
              </a:spcBef>
              <a:spcAft>
                <a:spcPts val="0"/>
              </a:spcAft>
              <a:buFont typeface="+mj-lt"/>
              <a:buAutoNum type="alphaLcParenR"/>
            </a:pPr>
            <a:r>
              <a:rPr lang="en-US" dirty="0">
                <a:ea typeface="Times New Roman"/>
                <a:cs typeface="Times New Roman"/>
              </a:rPr>
              <a:t>Participants at the follow-up meeting should arrive when they like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Refreshments should be considered for the follow-up meeting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Celebrating success is never important</a:t>
            </a:r>
          </a:p>
          <a:p>
            <a:pPr marL="690563" lvl="0">
              <a:lnSpc>
                <a:spcPct val="115000"/>
              </a:lnSpc>
              <a:spcBef>
                <a:spcPts val="0"/>
              </a:spcBef>
              <a:spcAft>
                <a:spcPts val="1000"/>
              </a:spcAft>
              <a:buFont typeface="+mj-lt"/>
              <a:buAutoNum type="alphaLcParenR"/>
            </a:pPr>
            <a:r>
              <a:rPr lang="en-US" dirty="0">
                <a:ea typeface="Times New Roman"/>
                <a:cs typeface="Times New Roman"/>
              </a:rPr>
              <a:t>Celebrating failure is exceptionally important </a:t>
            </a:r>
          </a:p>
          <a:p>
            <a:pPr marL="347663" lvl="0" indent="-347663">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The most important phase of the Creative Problem Solving Procedure is:</a:t>
            </a:r>
          </a:p>
          <a:p>
            <a:pPr marL="690563" lvl="0">
              <a:lnSpc>
                <a:spcPct val="115000"/>
              </a:lnSpc>
              <a:spcBef>
                <a:spcPts val="0"/>
              </a:spcBef>
              <a:spcAft>
                <a:spcPts val="0"/>
              </a:spcAft>
              <a:buFont typeface="+mj-lt"/>
              <a:buAutoNum type="alphaLcParenR"/>
            </a:pPr>
            <a:r>
              <a:rPr lang="en-US" dirty="0">
                <a:ea typeface="Times New Roman"/>
                <a:cs typeface="Times New Roman"/>
              </a:rPr>
              <a:t>Implementation</a:t>
            </a:r>
          </a:p>
          <a:p>
            <a:pPr marL="690563" lvl="0">
              <a:lnSpc>
                <a:spcPct val="115000"/>
              </a:lnSpc>
              <a:spcBef>
                <a:spcPts val="0"/>
              </a:spcBef>
              <a:spcAft>
                <a:spcPts val="0"/>
              </a:spcAft>
              <a:buFont typeface="+mj-lt"/>
              <a:buAutoNum type="alphaLcParenR"/>
            </a:pPr>
            <a:r>
              <a:rPr lang="en-US" dirty="0">
                <a:ea typeface="Times New Roman"/>
                <a:cs typeface="Times New Roman"/>
              </a:rPr>
              <a:t>Analyzing the Solutions</a:t>
            </a:r>
          </a:p>
          <a:p>
            <a:pPr marL="690563" lvl="0">
              <a:lnSpc>
                <a:spcPct val="115000"/>
              </a:lnSpc>
              <a:spcBef>
                <a:spcPts val="0"/>
              </a:spcBef>
              <a:spcAft>
                <a:spcPts val="0"/>
              </a:spcAft>
              <a:buFont typeface="+mj-lt"/>
              <a:buAutoNum type="alphaLcParenR"/>
            </a:pPr>
            <a:r>
              <a:rPr lang="en-US" dirty="0">
                <a:ea typeface="Times New Roman"/>
                <a:cs typeface="Times New Roman"/>
              </a:rPr>
              <a:t>Defining the Problem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Every phase is equally important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728161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CA" dirty="0"/>
              <a:t>Module </a:t>
            </a:r>
            <a:r>
              <a:rPr lang="en-US" dirty="0"/>
              <a:t>Twelve: Wrapping Up</a:t>
            </a:r>
            <a:endParaRPr lang="en-CA" dirty="0"/>
          </a:p>
        </p:txBody>
      </p:sp>
      <p:sp>
        <p:nvSpPr>
          <p:cNvPr id="4" name="Content Placeholder 3"/>
          <p:cNvSpPr>
            <a:spLocks noGrp="1"/>
          </p:cNvSpPr>
          <p:nvPr>
            <p:ph idx="1"/>
          </p:nvPr>
        </p:nvSpPr>
        <p:spPr>
          <a:xfrm>
            <a:off x="457200" y="1760538"/>
            <a:ext cx="6400800" cy="4525962"/>
          </a:xfrm>
        </p:spPr>
        <p:txBody>
          <a:bodyPr>
            <a:normAutofit lnSpcReduction="10000"/>
          </a:bodyPr>
          <a:lstStyle/>
          <a:p>
            <a:pPr>
              <a:defRPr/>
            </a:pPr>
            <a:r>
              <a:rPr lang="en-US" dirty="0"/>
              <a:t>Although this workshop is coming to a close, we hope that your journey to improve your creative problem solving skills is just beginning. Please take a moment to review and update your action plan. This will be a key tool to guide your progress in the days, weeks, months, and years to come. We wish you the best of luck on the rest of your travels! </a:t>
            </a:r>
          </a:p>
        </p:txBody>
      </p:sp>
      <p:sp>
        <p:nvSpPr>
          <p:cNvPr id="52228" name="Text Placeholder 4"/>
          <p:cNvSpPr>
            <a:spLocks noGrp="1"/>
          </p:cNvSpPr>
          <p:nvPr>
            <p:ph type="body" sz="quarter" idx="4294967295"/>
          </p:nvPr>
        </p:nvSpPr>
        <p:spPr>
          <a:xfrm>
            <a:off x="7391400" y="381000"/>
            <a:ext cx="1752600" cy="3840163"/>
          </a:xfrm>
          <a:ln>
            <a:miter lim="800000"/>
            <a:headEnd/>
            <a:tailEnd/>
          </a:ln>
        </p:spPr>
        <p:txBody>
          <a:bodyPr>
            <a:normAutofit lnSpcReduction="10000"/>
          </a:bodyPr>
          <a:lstStyle/>
          <a:p>
            <a:pPr>
              <a:lnSpc>
                <a:spcPct val="115000"/>
              </a:lnSpc>
              <a:spcBef>
                <a:spcPct val="0"/>
              </a:spcBef>
              <a:spcAft>
                <a:spcPts val="1000"/>
              </a:spcAft>
            </a:pPr>
            <a:r>
              <a:rPr lang="en-US" sz="1800" i="1" dirty="0">
                <a:latin typeface="+mj-lt"/>
                <a:cs typeface="Times New Roman" pitchFamily="18" charset="0"/>
              </a:rPr>
              <a:t>The problem is not that there are problems. The problem is expecting otherwise and thinking that having problems is a problem.</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Theodore Rubin</a:t>
            </a:r>
            <a:endParaRPr lang="en-US" sz="1400" b="1" i="1" dirty="0">
              <a:latin typeface="+mj-lt"/>
              <a:cs typeface="Times New Roman" pitchFamily="18" charset="0"/>
            </a:endParaRPr>
          </a:p>
          <a:p>
            <a:endParaRPr lang="en-CA" sz="1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20586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2694068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does the Problem Definition step entail?</a:t>
            </a:r>
          </a:p>
          <a:p>
            <a:pPr marL="677863" lvl="0">
              <a:lnSpc>
                <a:spcPct val="115000"/>
              </a:lnSpc>
              <a:spcBef>
                <a:spcPts val="0"/>
              </a:spcBef>
              <a:spcAft>
                <a:spcPts val="0"/>
              </a:spcAft>
              <a:buFont typeface="+mj-lt"/>
              <a:buAutoNum type="alphaLcParenR"/>
            </a:pPr>
            <a:r>
              <a:rPr lang="en-US" dirty="0">
                <a:ea typeface="Times New Roman"/>
                <a:cs typeface="Times New Roman"/>
              </a:rPr>
              <a:t>Understanding more about the problem before proceeding</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sure you understand the correct problem before proceeding</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Implementing solutions</a:t>
            </a:r>
          </a:p>
          <a:p>
            <a:pPr marL="677863" lvl="0">
              <a:lnSpc>
                <a:spcPct val="115000"/>
              </a:lnSpc>
              <a:spcBef>
                <a:spcPts val="0"/>
              </a:spcBef>
              <a:spcAft>
                <a:spcPts val="1000"/>
              </a:spcAft>
              <a:buFont typeface="+mj-lt"/>
              <a:buAutoNum type="alphaLcParenR"/>
            </a:pPr>
            <a:r>
              <a:rPr lang="en-US" dirty="0">
                <a:ea typeface="Times New Roman"/>
                <a:cs typeface="Times New Roman"/>
              </a:rPr>
              <a:t>Determining the effectiveness of possible solutions before proceeding </a:t>
            </a:r>
          </a:p>
          <a:p>
            <a:pPr>
              <a:lnSpc>
                <a:spcPct val="115000"/>
              </a:lnSpc>
              <a:spcBef>
                <a:spcPts val="0"/>
              </a:spcBef>
              <a:spcAft>
                <a:spcPts val="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82625" algn="l"/>
              </a:tabLst>
            </a:pPr>
            <a:r>
              <a:rPr lang="en-US" dirty="0">
                <a:ea typeface="Times New Roman"/>
                <a:cs typeface="Times New Roman"/>
              </a:rPr>
              <a:t>Which of these statements is FALSE? </a:t>
            </a:r>
          </a:p>
          <a:p>
            <a:pPr marL="677863" lvl="0">
              <a:lnSpc>
                <a:spcPct val="115000"/>
              </a:lnSpc>
              <a:spcBef>
                <a:spcPts val="0"/>
              </a:spcBef>
              <a:spcAft>
                <a:spcPts val="0"/>
              </a:spcAft>
              <a:buFont typeface="+mj-lt"/>
              <a:buAutoNum type="alphaLcParenR"/>
            </a:pPr>
            <a:r>
              <a:rPr lang="en-US" dirty="0">
                <a:ea typeface="Times New Roman"/>
                <a:cs typeface="Times New Roman"/>
              </a:rPr>
              <a:t>Creative problem solving came about in the 1950s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problem is represented by a current situation which matches a desired situation </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Planning the Next Course of Action is a step in the Creative Problem Solving Process </a:t>
            </a:r>
          </a:p>
          <a:p>
            <a:pPr marL="677863" lvl="0">
              <a:lnSpc>
                <a:spcPct val="115000"/>
              </a:lnSpc>
              <a:spcBef>
                <a:spcPts val="0"/>
              </a:spcBef>
              <a:spcAft>
                <a:spcPts val="1000"/>
              </a:spcAft>
              <a:buFont typeface="+mj-lt"/>
              <a:buAutoNum type="alphaLcParenR"/>
            </a:pPr>
            <a:r>
              <a:rPr lang="en-US" dirty="0">
                <a:ea typeface="Times New Roman"/>
                <a:cs typeface="Times New Roman"/>
              </a:rPr>
              <a:t>You should understand more about a problem before proceeding to further steps</a:t>
            </a:r>
          </a:p>
          <a:p>
            <a:endParaRPr lang="en-US" dirty="0"/>
          </a:p>
        </p:txBody>
      </p:sp>
    </p:spTree>
    <p:extLst>
      <p:ext uri="{BB962C8B-B14F-4D97-AF65-F5344CB8AC3E}">
        <p14:creationId xmlns:p14="http://schemas.microsoft.com/office/powerpoint/2010/main" val="97256636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79490143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251897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508964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405949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405641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4647316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268826338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extLst>
      <p:ext uri="{BB962C8B-B14F-4D97-AF65-F5344CB8AC3E}">
        <p14:creationId xmlns:p14="http://schemas.microsoft.com/office/powerpoint/2010/main" val="183494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extLst>
      <p:ext uri="{BB962C8B-B14F-4D97-AF65-F5344CB8AC3E}">
        <p14:creationId xmlns:p14="http://schemas.microsoft.com/office/powerpoint/2010/main" val="326370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6170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0"/>
              </a:spcBef>
              <a:spcAft>
                <a:spcPts val="1000"/>
              </a:spcAft>
              <a:buFont typeface="+mj-lt"/>
              <a:buAutoNum type="arabicPeriod" startAt="7"/>
              <a:tabLst>
                <a:tab pos="625475" algn="l"/>
                <a:tab pos="682625" algn="l"/>
              </a:tabLst>
            </a:pPr>
            <a:r>
              <a:rPr lang="en-US" dirty="0">
                <a:ea typeface="Times New Roman"/>
                <a:cs typeface="Times New Roman"/>
              </a:rPr>
              <a:t>What is another label for a problem?</a:t>
            </a:r>
          </a:p>
          <a:p>
            <a:pPr marL="677863" lvl="0">
              <a:lnSpc>
                <a:spcPct val="115000"/>
              </a:lnSpc>
              <a:spcBef>
                <a:spcPts val="0"/>
              </a:spcBef>
              <a:spcAft>
                <a:spcPts val="0"/>
              </a:spcAft>
              <a:buFont typeface="+mj-lt"/>
              <a:buAutoNum type="alphaLcParenR"/>
            </a:pPr>
            <a:r>
              <a:rPr lang="en-US" dirty="0">
                <a:ea typeface="Times New Roman"/>
                <a:cs typeface="Times New Roman"/>
              </a:rPr>
              <a:t>A challenge</a:t>
            </a:r>
          </a:p>
          <a:p>
            <a:pPr marL="677863" lvl="0">
              <a:lnSpc>
                <a:spcPct val="115000"/>
              </a:lnSpc>
              <a:spcBef>
                <a:spcPts val="0"/>
              </a:spcBef>
              <a:spcAft>
                <a:spcPts val="0"/>
              </a:spcAft>
              <a:buFont typeface="+mj-lt"/>
              <a:buAutoNum type="alphaLcParenR"/>
            </a:pPr>
            <a:r>
              <a:rPr lang="en-US" dirty="0">
                <a:ea typeface="Times New Roman"/>
                <a:cs typeface="Times New Roman"/>
              </a:rPr>
              <a:t>An opportunity</a:t>
            </a:r>
          </a:p>
          <a:p>
            <a:pPr marL="677863" lvl="0">
              <a:lnSpc>
                <a:spcPct val="115000"/>
              </a:lnSpc>
              <a:spcBef>
                <a:spcPts val="0"/>
              </a:spcBef>
              <a:spcAft>
                <a:spcPts val="0"/>
              </a:spcAft>
              <a:buFont typeface="+mj-lt"/>
              <a:buAutoNum type="alphaLcParenR"/>
            </a:pPr>
            <a:r>
              <a:rPr lang="en-US" dirty="0">
                <a:ea typeface="Times New Roman"/>
                <a:cs typeface="Times New Roman"/>
              </a:rPr>
              <a:t>A solution</a:t>
            </a:r>
          </a:p>
          <a:p>
            <a:pPr marL="6778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When is the Creative Problem Solving Process at work?</a:t>
            </a:r>
          </a:p>
          <a:p>
            <a:pPr marL="677863" lvl="0">
              <a:lnSpc>
                <a:spcPct val="115000"/>
              </a:lnSpc>
              <a:spcBef>
                <a:spcPts val="0"/>
              </a:spcBef>
              <a:spcAft>
                <a:spcPts val="0"/>
              </a:spcAft>
              <a:buFont typeface="+mj-lt"/>
              <a:buAutoNum type="alphaLcParenR"/>
            </a:pPr>
            <a:r>
              <a:rPr lang="en-US" dirty="0">
                <a:ea typeface="Times New Roman"/>
                <a:cs typeface="Times New Roman"/>
              </a:rPr>
              <a:t>Instantly, when a problem presents itself</a:t>
            </a:r>
          </a:p>
          <a:p>
            <a:pPr marL="677863" lvl="0">
              <a:lnSpc>
                <a:spcPct val="115000"/>
              </a:lnSpc>
              <a:spcBef>
                <a:spcPts val="0"/>
              </a:spcBef>
              <a:spcAft>
                <a:spcPts val="0"/>
              </a:spcAft>
              <a:buFont typeface="+mj-lt"/>
              <a:buAutoNum type="alphaLcParenR"/>
            </a:pPr>
            <a:r>
              <a:rPr lang="en-US" dirty="0">
                <a:ea typeface="Times New Roman"/>
                <a:cs typeface="Times New Roman"/>
              </a:rPr>
              <a:t>When you are asleep </a:t>
            </a:r>
          </a:p>
          <a:p>
            <a:pPr marL="677863" lvl="0">
              <a:lnSpc>
                <a:spcPct val="115000"/>
              </a:lnSpc>
              <a:spcBef>
                <a:spcPts val="0"/>
              </a:spcBef>
              <a:spcAft>
                <a:spcPts val="0"/>
              </a:spcAft>
              <a:buFont typeface="+mj-lt"/>
              <a:buAutoNum type="alphaLcParenR"/>
            </a:pPr>
            <a:r>
              <a:rPr lang="en-US" dirty="0">
                <a:ea typeface="Times New Roman"/>
                <a:cs typeface="Times New Roman"/>
              </a:rPr>
              <a:t>When you consider a solved problem</a:t>
            </a:r>
          </a:p>
          <a:p>
            <a:pPr marL="6778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When you identify solutions to improve a situation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8401612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353764483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375747217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141285472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384127738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10384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4009252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extLst>
      <p:ext uri="{BB962C8B-B14F-4D97-AF65-F5344CB8AC3E}">
        <p14:creationId xmlns:p14="http://schemas.microsoft.com/office/powerpoint/2010/main" val="287814223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extLst>
      <p:ext uri="{BB962C8B-B14F-4D97-AF65-F5344CB8AC3E}">
        <p14:creationId xmlns:p14="http://schemas.microsoft.com/office/powerpoint/2010/main" val="155327792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16552265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300987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857250" algn="l"/>
              </a:tabLst>
            </a:pPr>
            <a:r>
              <a:rPr lang="en-US" dirty="0">
                <a:ea typeface="Times New Roman"/>
                <a:cs typeface="Times New Roman"/>
              </a:rPr>
              <a:t>What does the Analyzing Possible Solutions step entail?</a:t>
            </a:r>
          </a:p>
          <a:p>
            <a:pPr marL="677863" lvl="0">
              <a:lnSpc>
                <a:spcPct val="115000"/>
              </a:lnSpc>
              <a:spcBef>
                <a:spcPts val="0"/>
              </a:spcBef>
              <a:spcAft>
                <a:spcPts val="0"/>
              </a:spcAft>
              <a:buFont typeface="+mj-lt"/>
              <a:buAutoNum type="alphaLcParenR"/>
            </a:pPr>
            <a:r>
              <a:rPr lang="en-US" dirty="0">
                <a:ea typeface="Times New Roman"/>
                <a:cs typeface="Times New Roman"/>
              </a:rPr>
              <a:t>Generating possible solutions for your problem</a:t>
            </a:r>
          </a:p>
          <a:p>
            <a:pPr marL="677863" lvl="0">
              <a:lnSpc>
                <a:spcPct val="115000"/>
              </a:lnSpc>
              <a:spcBef>
                <a:spcPts val="0"/>
              </a:spcBef>
              <a:spcAft>
                <a:spcPts val="0"/>
              </a:spcAft>
              <a:buFont typeface="+mj-lt"/>
              <a:buAutoNum type="alphaLcParenR"/>
            </a:pPr>
            <a:r>
              <a:rPr lang="en-US" dirty="0">
                <a:ea typeface="Times New Roman"/>
                <a:cs typeface="Times New Roman"/>
              </a:rPr>
              <a:t>Implementing solutions for your problem</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Determining the effectiveness of possible solutions before proceeding </a:t>
            </a:r>
            <a:endParaRPr lang="en-US" dirty="0">
              <a:ea typeface="Times New Roman"/>
              <a:cs typeface="Times New Roman"/>
            </a:endParaRPr>
          </a:p>
          <a:p>
            <a:pPr marL="677863" lvl="0">
              <a:lnSpc>
                <a:spcPct val="115000"/>
              </a:lnSpc>
              <a:spcBef>
                <a:spcPts val="0"/>
              </a:spcBef>
              <a:spcAft>
                <a:spcPts val="1000"/>
              </a:spcAft>
              <a:buFont typeface="+mj-lt"/>
              <a:buAutoNum type="alphaLcParenR"/>
            </a:pPr>
            <a:r>
              <a:rPr lang="en-US" dirty="0">
                <a:ea typeface="Times New Roman"/>
                <a:cs typeface="Times New Roman"/>
              </a:rPr>
              <a:t>Both a and c</a:t>
            </a:r>
          </a:p>
          <a:p>
            <a:pPr marL="347663" lvl="0" indent="-347663">
              <a:lnSpc>
                <a:spcPct val="115000"/>
              </a:lnSpc>
              <a:spcBef>
                <a:spcPts val="0"/>
              </a:spcBef>
              <a:spcAft>
                <a:spcPts val="1000"/>
              </a:spcAft>
              <a:buFont typeface="+mj-lt"/>
              <a:buAutoNum type="arabicPeriod" startAt="10"/>
              <a:tabLst>
                <a:tab pos="741363" algn="l"/>
              </a:tabLst>
            </a:pPr>
            <a:r>
              <a:rPr lang="en-US" dirty="0">
                <a:ea typeface="Times New Roman"/>
                <a:cs typeface="Times New Roman"/>
              </a:rPr>
              <a:t>Which of the following statements is TRUE?</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must gather information about your problem before you proceed with the solving process</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Problems are often unsolvable</a:t>
            </a:r>
          </a:p>
          <a:p>
            <a:pPr marL="677863" lvl="0">
              <a:lnSpc>
                <a:spcPct val="115000"/>
              </a:lnSpc>
              <a:spcBef>
                <a:spcPts val="0"/>
              </a:spcBef>
              <a:spcAft>
                <a:spcPts val="0"/>
              </a:spcAft>
              <a:buFont typeface="+mj-lt"/>
              <a:buAutoNum type="alphaLcParenR"/>
            </a:pPr>
            <a:r>
              <a:rPr lang="en-US" dirty="0">
                <a:ea typeface="Times New Roman"/>
                <a:cs typeface="Times New Roman"/>
              </a:rPr>
              <a:t>You should always consider solutions before analyzing the problem at hand</a:t>
            </a:r>
          </a:p>
          <a:p>
            <a:pPr marL="677863" lvl="0">
              <a:lnSpc>
                <a:spcPct val="115000"/>
              </a:lnSpc>
              <a:spcBef>
                <a:spcPts val="0"/>
              </a:spcBef>
              <a:spcAft>
                <a:spcPts val="1000"/>
              </a:spcAft>
              <a:buFont typeface="+mj-lt"/>
              <a:buAutoNum type="alphaLcParenR"/>
            </a:pPr>
            <a:r>
              <a:rPr lang="en-US" dirty="0">
                <a:ea typeface="Times New Roman"/>
                <a:cs typeface="Times New Roman"/>
              </a:rPr>
              <a:t>Solutions should always stay within a grouping of set rules</a:t>
            </a:r>
          </a:p>
        </p:txBody>
      </p:sp>
    </p:spTree>
    <p:extLst>
      <p:ext uri="{BB962C8B-B14F-4D97-AF65-F5344CB8AC3E}">
        <p14:creationId xmlns:p14="http://schemas.microsoft.com/office/powerpoint/2010/main" val="73868116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56768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156862125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673348" cy="4536819"/>
          </a:xfrm>
          <a:prstGeom prst="rect">
            <a:avLst/>
          </a:prstGeom>
        </p:spPr>
        <p:txBody>
          <a:bodyPr wrap="none">
            <a:spAutoFit/>
          </a:bodyPr>
          <a:lstStyle/>
          <a:p>
            <a:pPr marL="573088" lvl="0" indent="-504825">
              <a:lnSpc>
                <a:spcPct val="150000"/>
              </a:lnSpc>
              <a:buFont typeface="+mj-lt"/>
              <a:buAutoNum type="arabicPeriod"/>
            </a:pPr>
            <a:r>
              <a:rPr lang="en-US" sz="2800" dirty="0"/>
              <a:t>Listen, don’t talk</a:t>
            </a:r>
          </a:p>
          <a:p>
            <a:pPr marL="573088" indent="-504825">
              <a:lnSpc>
                <a:spcPct val="150000"/>
              </a:lnSpc>
              <a:buFont typeface="+mj-lt"/>
              <a:buAutoNum type="arabicPeriod"/>
            </a:pPr>
            <a:r>
              <a:rPr lang="en-US" sz="2800" dirty="0"/>
              <a:t>Avoid interruptions</a:t>
            </a:r>
          </a:p>
          <a:p>
            <a:pPr marL="573088" lvl="0" indent="-504825">
              <a:lnSpc>
                <a:spcPct val="150000"/>
              </a:lnSpc>
              <a:buFont typeface="+mj-lt"/>
              <a:buAutoNum type="arabicPeriod"/>
            </a:pPr>
            <a:r>
              <a:rPr lang="en-US" sz="2800" dirty="0"/>
              <a:t>10% talking</a:t>
            </a:r>
          </a:p>
          <a:p>
            <a:pPr marL="573088" indent="-504825">
              <a:lnSpc>
                <a:spcPct val="150000"/>
              </a:lnSpc>
              <a:buFont typeface="+mj-lt"/>
              <a:buAutoNum type="arabicPeriod"/>
            </a:pPr>
            <a:r>
              <a:rPr lang="en-US" sz="2800" dirty="0"/>
              <a:t>Related conversation</a:t>
            </a:r>
          </a:p>
          <a:p>
            <a:pPr marL="573088" lvl="0" indent="-504825">
              <a:lnSpc>
                <a:spcPct val="150000"/>
              </a:lnSpc>
              <a:buFont typeface="+mj-lt"/>
              <a:buAutoNum type="arabicPeriod"/>
            </a:pPr>
            <a:r>
              <a:rPr lang="en-US" sz="2800" dirty="0"/>
              <a:t>Do not offer advice</a:t>
            </a:r>
          </a:p>
          <a:p>
            <a:pPr marL="573088" indent="-504825">
              <a:lnSpc>
                <a:spcPct val="150000"/>
              </a:lnSpc>
              <a:buFont typeface="+mj-lt"/>
              <a:buAutoNum type="arabicPeriod"/>
            </a:pPr>
            <a:r>
              <a:rPr lang="en-US" sz="2800" dirty="0"/>
              <a:t>Be aware of your environment</a:t>
            </a:r>
          </a:p>
          <a:p>
            <a:pPr marL="573088" lvl="0" indent="-504825">
              <a:lnSpc>
                <a:spcPct val="150000"/>
              </a:lnSpc>
              <a:buFont typeface="+mj-lt"/>
              <a:buAutoNum type="arabicPeriod"/>
            </a:pPr>
            <a:r>
              <a:rPr lang="en-US" sz="2800" dirty="0"/>
              <a:t>Take notes if required</a:t>
            </a:r>
          </a:p>
        </p:txBody>
      </p:sp>
    </p:spTree>
    <p:extLst>
      <p:ext uri="{BB962C8B-B14F-4D97-AF65-F5344CB8AC3E}">
        <p14:creationId xmlns:p14="http://schemas.microsoft.com/office/powerpoint/2010/main" val="377495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extLst>
      <p:ext uri="{BB962C8B-B14F-4D97-AF65-F5344CB8AC3E}">
        <p14:creationId xmlns:p14="http://schemas.microsoft.com/office/powerpoint/2010/main" val="160203648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extLst>
      <p:ext uri="{BB962C8B-B14F-4D97-AF65-F5344CB8AC3E}">
        <p14:creationId xmlns:p14="http://schemas.microsoft.com/office/powerpoint/2010/main" val="176413342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343968533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297215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232538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extLst>
      <p:ext uri="{BB962C8B-B14F-4D97-AF65-F5344CB8AC3E}">
        <p14:creationId xmlns:p14="http://schemas.microsoft.com/office/powerpoint/2010/main" val="29694077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1464440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p:txBody>
          <a:bodyPr>
            <a:normAutofit fontScale="90000"/>
          </a:bodyPr>
          <a:lstStyle/>
          <a:p>
            <a:pPr eaLnBrk="1" hangingPunct="1">
              <a:defRPr/>
            </a:pPr>
            <a:r>
              <a:rPr lang="en-CA" dirty="0"/>
              <a:t>Module </a:t>
            </a:r>
            <a:r>
              <a:rPr lang="en-US" dirty="0"/>
              <a:t>Three: Information Gathering</a:t>
            </a:r>
            <a:endParaRPr lang="en-CA" dirty="0"/>
          </a:p>
        </p:txBody>
      </p:sp>
      <p:sp>
        <p:nvSpPr>
          <p:cNvPr id="12291" name="Content Placeholder 4"/>
          <p:cNvSpPr>
            <a:spLocks noGrp="1"/>
          </p:cNvSpPr>
          <p:nvPr>
            <p:ph idx="1"/>
          </p:nvPr>
        </p:nvSpPr>
        <p:spPr/>
        <p:txBody>
          <a:bodyPr>
            <a:normAutofit/>
          </a:bodyPr>
          <a:lstStyle/>
          <a:p>
            <a:pPr eaLnBrk="1" hangingPunct="1">
              <a:defRPr/>
            </a:pPr>
            <a:r>
              <a:rPr lang="en-US" sz="3600" dirty="0"/>
              <a:t>The first step in the creative problem solving process is to gather information about the problem. In order to effectively solve the correct problem, you need to know as much about it as possible. </a:t>
            </a:r>
            <a:endParaRPr lang="en-CA" sz="3600" dirty="0"/>
          </a:p>
        </p:txBody>
      </p:sp>
      <p:sp>
        <p:nvSpPr>
          <p:cNvPr id="12292" name="Text Placeholder 5"/>
          <p:cNvSpPr>
            <a:spLocks noGrp="1"/>
          </p:cNvSpPr>
          <p:nvPr>
            <p:ph type="body" sz="quarter" idx="4294967295"/>
          </p:nvPr>
        </p:nvSpPr>
        <p:spPr>
          <a:xfrm>
            <a:off x="7391400" y="381000"/>
            <a:ext cx="1752600" cy="4056112"/>
          </a:xfrm>
          <a:ln>
            <a:miter lim="800000"/>
            <a:headEnd/>
            <a:tailEnd/>
          </a:ln>
        </p:spPr>
        <p:txBody>
          <a:bodyPr>
            <a:normAutofit lnSpcReduction="10000"/>
          </a:bodyPr>
          <a:lstStyle/>
          <a:p>
            <a:pPr>
              <a:lnSpc>
                <a:spcPct val="115000"/>
              </a:lnSpc>
              <a:spcBef>
                <a:spcPts val="0"/>
              </a:spcBef>
              <a:spcAft>
                <a:spcPts val="1000"/>
              </a:spcAft>
              <a:defRPr/>
            </a:pPr>
            <a:r>
              <a:rPr lang="en-US" sz="1400" i="1" dirty="0">
                <a:latin typeface="+mj-lt"/>
                <a:ea typeface="Times New Roman"/>
                <a:cs typeface="Times New Roman"/>
              </a:rPr>
              <a:t>For having lived long, I have experienced many instances of being obliged, by better information or fuller consideration, to change opinions, even on important subjects, which I once thought right but found to be otherwise.</a:t>
            </a:r>
            <a:endParaRPr lang="en-US" sz="2400" i="1" dirty="0">
              <a:latin typeface="+mj-lt"/>
              <a:ea typeface="Times New Roman"/>
              <a:cs typeface="Times New Roman"/>
            </a:endParaRPr>
          </a:p>
          <a:p>
            <a:pPr algn="ctr">
              <a:lnSpc>
                <a:spcPct val="115000"/>
              </a:lnSpc>
              <a:spcBef>
                <a:spcPts val="0"/>
              </a:spcBef>
              <a:spcAft>
                <a:spcPts val="1000"/>
              </a:spcAft>
              <a:defRPr/>
            </a:pPr>
            <a:r>
              <a:rPr lang="en-US" sz="2400" b="1" i="1" dirty="0">
                <a:latin typeface="+mj-lt"/>
                <a:ea typeface="Times New Roman"/>
                <a:cs typeface="Times New Roman"/>
              </a:rPr>
              <a:t>Benjamin Franklin</a:t>
            </a:r>
            <a:endParaRPr lang="en-US" sz="1800" b="1" i="1" dirty="0">
              <a:latin typeface="+mj-lt"/>
              <a:ea typeface="Times New Roman"/>
              <a:cs typeface="Times New Roman"/>
            </a:endParaRPr>
          </a:p>
          <a:p>
            <a:pPr eaLnBrk="1" hangingPunct="1">
              <a:defRPr/>
            </a:pPr>
            <a:endParaRPr lang="en-CA" sz="14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371096829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357909967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318015566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83568" y="1194421"/>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683568" y="2444236"/>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Rectangle 33"/>
          <p:cNvSpPr/>
          <p:nvPr/>
        </p:nvSpPr>
        <p:spPr>
          <a:xfrm>
            <a:off x="683568" y="4003782"/>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Rectangle 34"/>
          <p:cNvSpPr/>
          <p:nvPr/>
        </p:nvSpPr>
        <p:spPr>
          <a:xfrm>
            <a:off x="683568" y="5628408"/>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Worksheet</a:t>
            </a:r>
          </a:p>
        </p:txBody>
      </p:sp>
      <p:sp>
        <p:nvSpPr>
          <p:cNvPr id="14" name="Rectangle 13"/>
          <p:cNvSpPr/>
          <p:nvPr/>
        </p:nvSpPr>
        <p:spPr>
          <a:xfrm>
            <a:off x="899592" y="5628408"/>
            <a:ext cx="2232248" cy="369332"/>
          </a:xfrm>
          <a:prstGeom prst="rect">
            <a:avLst/>
          </a:prstGeom>
        </p:spPr>
        <p:txBody>
          <a:bodyPr wrap="square">
            <a:spAutoFit/>
          </a:bodyPr>
          <a:lstStyle/>
          <a:p>
            <a:r>
              <a:rPr lang="en-US" dirty="0">
                <a:solidFill>
                  <a:schemeClr val="bg1"/>
                </a:solidFill>
              </a:rPr>
              <a:t>List known barriers. </a:t>
            </a:r>
          </a:p>
        </p:txBody>
      </p:sp>
      <p:sp>
        <p:nvSpPr>
          <p:cNvPr id="15" name="Oval 14"/>
          <p:cNvSpPr/>
          <p:nvPr/>
        </p:nvSpPr>
        <p:spPr>
          <a:xfrm>
            <a:off x="367572" y="1156102"/>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1</a:t>
            </a:r>
          </a:p>
        </p:txBody>
      </p:sp>
      <p:sp>
        <p:nvSpPr>
          <p:cNvPr id="25" name="Oval 24"/>
          <p:cNvSpPr/>
          <p:nvPr/>
        </p:nvSpPr>
        <p:spPr>
          <a:xfrm>
            <a:off x="364391" y="2380238"/>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2</a:t>
            </a:r>
          </a:p>
        </p:txBody>
      </p:sp>
      <p:sp>
        <p:nvSpPr>
          <p:cNvPr id="26" name="Oval 25"/>
          <p:cNvSpPr/>
          <p:nvPr/>
        </p:nvSpPr>
        <p:spPr>
          <a:xfrm>
            <a:off x="339086" y="3933056"/>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3</a:t>
            </a:r>
          </a:p>
        </p:txBody>
      </p:sp>
      <p:sp>
        <p:nvSpPr>
          <p:cNvPr id="27" name="Oval 26"/>
          <p:cNvSpPr/>
          <p:nvPr/>
        </p:nvSpPr>
        <p:spPr>
          <a:xfrm>
            <a:off x="307829" y="5548590"/>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4</a:t>
            </a:r>
          </a:p>
        </p:txBody>
      </p:sp>
      <p:sp>
        <p:nvSpPr>
          <p:cNvPr id="29" name="Rectangle 28"/>
          <p:cNvSpPr/>
          <p:nvPr/>
        </p:nvSpPr>
        <p:spPr>
          <a:xfrm>
            <a:off x="899592" y="1194421"/>
            <a:ext cx="7569512" cy="369332"/>
          </a:xfrm>
          <a:prstGeom prst="rect">
            <a:avLst/>
          </a:prstGeom>
        </p:spPr>
        <p:txBody>
          <a:bodyPr wrap="square">
            <a:spAutoFit/>
          </a:bodyPr>
          <a:lstStyle/>
          <a:p>
            <a:r>
              <a:rPr lang="en-US" dirty="0">
                <a:solidFill>
                  <a:schemeClr val="bg1"/>
                </a:solidFill>
              </a:rPr>
              <a:t>Think of a recent situation where you faced a communication challenge.</a:t>
            </a:r>
          </a:p>
        </p:txBody>
      </p:sp>
      <p:sp>
        <p:nvSpPr>
          <p:cNvPr id="30" name="Rectangle 29"/>
          <p:cNvSpPr/>
          <p:nvPr/>
        </p:nvSpPr>
        <p:spPr>
          <a:xfrm>
            <a:off x="899592" y="2420888"/>
            <a:ext cx="7439749" cy="369332"/>
          </a:xfrm>
          <a:prstGeom prst="rect">
            <a:avLst/>
          </a:prstGeom>
        </p:spPr>
        <p:txBody>
          <a:bodyPr wrap="square">
            <a:spAutoFit/>
          </a:bodyPr>
          <a:lstStyle/>
          <a:p>
            <a:r>
              <a:rPr lang="en-US" dirty="0">
                <a:solidFill>
                  <a:schemeClr val="bg1"/>
                </a:solidFill>
              </a:rPr>
              <a:t>What were the primary and secondary communication methods used?</a:t>
            </a:r>
          </a:p>
        </p:txBody>
      </p:sp>
      <p:sp>
        <p:nvSpPr>
          <p:cNvPr id="31" name="Rectangle 30"/>
          <p:cNvSpPr/>
          <p:nvPr/>
        </p:nvSpPr>
        <p:spPr>
          <a:xfrm>
            <a:off x="899592" y="3973706"/>
            <a:ext cx="7602576" cy="369332"/>
          </a:xfrm>
          <a:prstGeom prst="rect">
            <a:avLst/>
          </a:prstGeom>
        </p:spPr>
        <p:txBody>
          <a:bodyPr wrap="square">
            <a:spAutoFit/>
          </a:bodyPr>
          <a:lstStyle/>
          <a:p>
            <a:r>
              <a:rPr lang="en-US" dirty="0">
                <a:solidFill>
                  <a:schemeClr val="bg1"/>
                </a:solidFill>
              </a:rPr>
              <a:t>Capture the environmental factors used in the situation. </a:t>
            </a:r>
          </a:p>
        </p:txBody>
      </p:sp>
      <p:sp>
        <p:nvSpPr>
          <p:cNvPr id="36" name="Rectangle 35"/>
          <p:cNvSpPr/>
          <p:nvPr/>
        </p:nvSpPr>
        <p:spPr>
          <a:xfrm>
            <a:off x="670314" y="2859537"/>
            <a:ext cx="1146469"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SPOKEN</a:t>
            </a:r>
          </a:p>
        </p:txBody>
      </p:sp>
      <p:sp>
        <p:nvSpPr>
          <p:cNvPr id="37" name="Rectangle 36"/>
          <p:cNvSpPr/>
          <p:nvPr/>
        </p:nvSpPr>
        <p:spPr>
          <a:xfrm>
            <a:off x="670314" y="3189477"/>
            <a:ext cx="168507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NON-VERBAL</a:t>
            </a:r>
          </a:p>
        </p:txBody>
      </p:sp>
      <p:sp>
        <p:nvSpPr>
          <p:cNvPr id="38" name="Rectangle 37"/>
          <p:cNvSpPr/>
          <p:nvPr/>
        </p:nvSpPr>
        <p:spPr>
          <a:xfrm>
            <a:off x="670314" y="3519416"/>
            <a:ext cx="123623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WRITTEN</a:t>
            </a:r>
          </a:p>
        </p:txBody>
      </p:sp>
      <p:sp>
        <p:nvSpPr>
          <p:cNvPr id="39" name="Rectangle 38"/>
          <p:cNvSpPr/>
          <p:nvPr/>
        </p:nvSpPr>
        <p:spPr>
          <a:xfrm>
            <a:off x="728454" y="4496000"/>
            <a:ext cx="118494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METHOD</a:t>
            </a:r>
          </a:p>
        </p:txBody>
      </p:sp>
      <p:sp>
        <p:nvSpPr>
          <p:cNvPr id="40" name="Rectangle 39"/>
          <p:cNvSpPr/>
          <p:nvPr/>
        </p:nvSpPr>
        <p:spPr>
          <a:xfrm>
            <a:off x="728454" y="4825940"/>
            <a:ext cx="838691"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MASS</a:t>
            </a:r>
          </a:p>
        </p:txBody>
      </p:sp>
      <p:sp>
        <p:nvSpPr>
          <p:cNvPr id="41" name="Rectangle 40"/>
          <p:cNvSpPr/>
          <p:nvPr/>
        </p:nvSpPr>
        <p:spPr>
          <a:xfrm>
            <a:off x="728454" y="5155879"/>
            <a:ext cx="137730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AUDIENCE</a:t>
            </a:r>
          </a:p>
        </p:txBody>
      </p:sp>
    </p:spTree>
    <p:extLst>
      <p:ext uri="{BB962C8B-B14F-4D97-AF65-F5344CB8AC3E}">
        <p14:creationId xmlns:p14="http://schemas.microsoft.com/office/powerpoint/2010/main" val="241936731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179512" y="1340768"/>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756197" y="1342509"/>
            <a:ext cx="2612638" cy="646331"/>
          </a:xfrm>
          <a:prstGeom prst="rect">
            <a:avLst/>
          </a:prstGeom>
        </p:spPr>
        <p:txBody>
          <a:bodyPr wrap="none">
            <a:spAutoFit/>
          </a:bodyPr>
          <a:lstStyle/>
          <a:p>
            <a:pPr lvl="0"/>
            <a:r>
              <a:rPr lang="en-US" sz="3600" b="1" dirty="0"/>
              <a:t>S</a:t>
            </a:r>
            <a:r>
              <a:rPr lang="en-US" sz="3600" dirty="0"/>
              <a:t>ITUATION</a:t>
            </a:r>
          </a:p>
        </p:txBody>
      </p:sp>
      <p:sp>
        <p:nvSpPr>
          <p:cNvPr id="5" name="Rectangle 4"/>
          <p:cNvSpPr/>
          <p:nvPr/>
        </p:nvSpPr>
        <p:spPr>
          <a:xfrm>
            <a:off x="756197" y="2494637"/>
            <a:ext cx="1390124" cy="646331"/>
          </a:xfrm>
          <a:prstGeom prst="rect">
            <a:avLst/>
          </a:prstGeom>
        </p:spPr>
        <p:txBody>
          <a:bodyPr wrap="none">
            <a:spAutoFit/>
          </a:bodyPr>
          <a:lstStyle/>
          <a:p>
            <a:pPr lvl="0"/>
            <a:r>
              <a:rPr lang="en-US" sz="3600" b="1" dirty="0"/>
              <a:t>T</a:t>
            </a:r>
            <a:r>
              <a:rPr lang="en-US" sz="3600" dirty="0"/>
              <a:t>ASK</a:t>
            </a:r>
          </a:p>
        </p:txBody>
      </p:sp>
      <p:sp>
        <p:nvSpPr>
          <p:cNvPr id="6" name="Rectangle 5"/>
          <p:cNvSpPr/>
          <p:nvPr/>
        </p:nvSpPr>
        <p:spPr>
          <a:xfrm>
            <a:off x="756197" y="3717032"/>
            <a:ext cx="1954381" cy="646331"/>
          </a:xfrm>
          <a:prstGeom prst="rect">
            <a:avLst/>
          </a:prstGeom>
        </p:spPr>
        <p:txBody>
          <a:bodyPr wrap="none">
            <a:spAutoFit/>
          </a:bodyPr>
          <a:lstStyle/>
          <a:p>
            <a:pPr lvl="0"/>
            <a:r>
              <a:rPr lang="en-US" sz="3600" b="1" dirty="0"/>
              <a:t>A</a:t>
            </a:r>
            <a:r>
              <a:rPr lang="en-US" sz="3600" dirty="0"/>
              <a:t>CTION</a:t>
            </a:r>
          </a:p>
        </p:txBody>
      </p:sp>
      <p:sp>
        <p:nvSpPr>
          <p:cNvPr id="7" name="Rectangle 6"/>
          <p:cNvSpPr/>
          <p:nvPr/>
        </p:nvSpPr>
        <p:spPr>
          <a:xfrm>
            <a:off x="756197" y="5158933"/>
            <a:ext cx="1971437" cy="646331"/>
          </a:xfrm>
          <a:prstGeom prst="rect">
            <a:avLst/>
          </a:prstGeom>
        </p:spPr>
        <p:txBody>
          <a:bodyPr wrap="none">
            <a:spAutoFit/>
          </a:bodyPr>
          <a:lstStyle/>
          <a:p>
            <a:pPr lvl="0"/>
            <a:r>
              <a:rPr lang="en-US" sz="3600" b="1" dirty="0"/>
              <a:t>R</a:t>
            </a:r>
            <a:r>
              <a:rPr lang="en-US" sz="3600" dirty="0"/>
              <a:t>ESULT</a:t>
            </a:r>
          </a:p>
        </p:txBody>
      </p:sp>
      <p:sp>
        <p:nvSpPr>
          <p:cNvPr id="10" name="5-Point Star 9"/>
          <p:cNvSpPr/>
          <p:nvPr/>
        </p:nvSpPr>
        <p:spPr>
          <a:xfrm>
            <a:off x="179512" y="2492895"/>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5-Point Star 10"/>
          <p:cNvSpPr/>
          <p:nvPr/>
        </p:nvSpPr>
        <p:spPr>
          <a:xfrm>
            <a:off x="179512" y="3759133"/>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5-Point Star 11"/>
          <p:cNvSpPr/>
          <p:nvPr/>
        </p:nvSpPr>
        <p:spPr>
          <a:xfrm>
            <a:off x="179512" y="5157191"/>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6239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a:t>
            </a:r>
            <a:r>
              <a:rPr lang="en-US" dirty="0"/>
              <a:t>One: </a:t>
            </a:r>
            <a:br>
              <a:rPr lang="en-US" dirty="0"/>
            </a:br>
            <a:r>
              <a:rPr lang="en-US" dirty="0"/>
              <a:t>Getting Started</a:t>
            </a:r>
            <a:endParaRPr lang="en-CA" dirty="0"/>
          </a:p>
        </p:txBody>
      </p:sp>
      <p:sp>
        <p:nvSpPr>
          <p:cNvPr id="6147" name="Content Placeholder 2"/>
          <p:cNvSpPr>
            <a:spLocks noGrp="1"/>
          </p:cNvSpPr>
          <p:nvPr>
            <p:ph idx="1"/>
          </p:nvPr>
        </p:nvSpPr>
        <p:spPr/>
        <p:txBody>
          <a:bodyPr>
            <a:normAutofit/>
          </a:bodyPr>
          <a:lstStyle/>
          <a:p>
            <a:pPr>
              <a:defRPr/>
            </a:pPr>
            <a:r>
              <a:rPr lang="en-US" dirty="0"/>
              <a:t>In the past few decades, psychologists and business people alike have discovered that successful problem solvers tend to use the same type of process to identify and implement the solutions to their problems. This process works for any kind of problem, large or small. </a:t>
            </a:r>
          </a:p>
          <a:p>
            <a:pPr eaLnBrk="1" hangingPunct="1">
              <a:defRPr/>
            </a:pPr>
            <a:endParaRPr lang="en-US" dirty="0"/>
          </a:p>
        </p:txBody>
      </p:sp>
      <p:sp>
        <p:nvSpPr>
          <p:cNvPr id="6148" name="Text Placeholder 3"/>
          <p:cNvSpPr>
            <a:spLocks noGrp="1"/>
          </p:cNvSpPr>
          <p:nvPr>
            <p:ph type="body" sz="quarter" idx="4294967295"/>
          </p:nvPr>
        </p:nvSpPr>
        <p:spPr>
          <a:xfrm>
            <a:off x="7391400" y="404664"/>
            <a:ext cx="1752600" cy="3672408"/>
          </a:xfrm>
          <a:ln>
            <a:miter lim="800000"/>
            <a:headEnd/>
            <a:tailEnd/>
          </a:ln>
        </p:spPr>
        <p:txBody>
          <a:bodyPr/>
          <a:lstStyle/>
          <a:p>
            <a:pPr>
              <a:lnSpc>
                <a:spcPct val="115000"/>
              </a:lnSpc>
              <a:spcBef>
                <a:spcPct val="0"/>
              </a:spcBef>
              <a:spcAft>
                <a:spcPts val="1000"/>
              </a:spcAft>
            </a:pPr>
            <a:r>
              <a:rPr lang="en-US" sz="2000" i="1" dirty="0">
                <a:latin typeface="+mj-lt"/>
                <a:cs typeface="Times New Roman" pitchFamily="18" charset="0"/>
              </a:rPr>
              <a:t>No problem can withstand the assault </a:t>
            </a:r>
            <a:br>
              <a:rPr lang="en-US" sz="2000" i="1" dirty="0">
                <a:latin typeface="+mj-lt"/>
                <a:cs typeface="Times New Roman" pitchFamily="18" charset="0"/>
              </a:rPr>
            </a:br>
            <a:r>
              <a:rPr lang="en-US" sz="2000" i="1" dirty="0">
                <a:latin typeface="+mj-lt"/>
                <a:cs typeface="Times New Roman" pitchFamily="18" charset="0"/>
              </a:rPr>
              <a:t>of sustained thinking.</a:t>
            </a:r>
            <a:endParaRPr lang="en-US" sz="1600" i="1" dirty="0">
              <a:latin typeface="+mj-lt"/>
              <a:cs typeface="Times New Roman" pitchFamily="18" charset="0"/>
            </a:endParaRPr>
          </a:p>
          <a:p>
            <a:pPr algn="ctr">
              <a:lnSpc>
                <a:spcPct val="115000"/>
              </a:lnSpc>
              <a:spcBef>
                <a:spcPct val="0"/>
              </a:spcBef>
              <a:spcAft>
                <a:spcPts val="1000"/>
              </a:spcAft>
            </a:pPr>
            <a:r>
              <a:rPr lang="en-US" sz="2000" b="1" i="1" dirty="0">
                <a:latin typeface="+mj-lt"/>
                <a:cs typeface="Times New Roman" pitchFamily="18" charset="0"/>
              </a:rPr>
              <a:t>Voltaire</a:t>
            </a:r>
            <a:endParaRPr lang="en-US" sz="1600" b="1" i="1" dirty="0">
              <a:latin typeface="+mj-lt"/>
              <a:cs typeface="Times New Roman" pitchFamily="18" charset="0"/>
            </a:endParaRPr>
          </a:p>
          <a:p>
            <a:pPr eaLnBrk="1" hangingPunct="1"/>
            <a:endParaRPr lang="en-CA"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normAutofit fontScale="90000"/>
          </a:bodyPr>
          <a:lstStyle/>
          <a:p>
            <a:pPr eaLnBrk="1" hangingPunct="1">
              <a:defRPr/>
            </a:pPr>
            <a:r>
              <a:rPr lang="en-US" dirty="0"/>
              <a:t>Understanding Types of Information</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618482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Identifying Key Questions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44122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Methods of Gathering Information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383769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28305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When tackling a problem, one should:</a:t>
            </a:r>
          </a:p>
          <a:p>
            <a:pPr marL="677863" lvl="0">
              <a:lnSpc>
                <a:spcPct val="115000"/>
              </a:lnSpc>
              <a:spcBef>
                <a:spcPts val="0"/>
              </a:spcBef>
              <a:spcAft>
                <a:spcPts val="0"/>
              </a:spcAft>
              <a:buFont typeface="+mj-lt"/>
              <a:buAutoNum type="alphaLcParenR"/>
            </a:pPr>
            <a:r>
              <a:rPr lang="en-US" dirty="0">
                <a:ea typeface="Times New Roman"/>
                <a:cs typeface="Times New Roman"/>
              </a:rPr>
              <a:t>Ask questions of as many people as possible, including those who may not be related to the solution</a:t>
            </a:r>
          </a:p>
          <a:p>
            <a:pPr marL="677863" lvl="0">
              <a:lnSpc>
                <a:spcPct val="115000"/>
              </a:lnSpc>
              <a:spcBef>
                <a:spcPts val="0"/>
              </a:spcBef>
              <a:spcAft>
                <a:spcPts val="0"/>
              </a:spcAft>
              <a:buFont typeface="+mj-lt"/>
              <a:buAutoNum type="alphaLcParenR"/>
            </a:pPr>
            <a:r>
              <a:rPr lang="en-US" dirty="0">
                <a:ea typeface="Times New Roman"/>
                <a:cs typeface="Times New Roman"/>
              </a:rPr>
              <a:t>Ask questions of lower-level employees</a:t>
            </a:r>
          </a:p>
          <a:p>
            <a:pPr marL="677863" lvl="0">
              <a:lnSpc>
                <a:spcPct val="115000"/>
              </a:lnSpc>
              <a:spcBef>
                <a:spcPts val="0"/>
              </a:spcBef>
              <a:spcAft>
                <a:spcPts val="0"/>
              </a:spcAft>
              <a:buFont typeface="+mj-lt"/>
              <a:buAutoNum type="alphaLcParenR"/>
            </a:pPr>
            <a:r>
              <a:rPr lang="en-US" dirty="0">
                <a:ea typeface="Times New Roman"/>
                <a:cs typeface="Times New Roman"/>
              </a:rPr>
              <a:t>Avoid asking questions of lower-level employees</a:t>
            </a:r>
          </a:p>
          <a:p>
            <a:pPr marL="677863" lvl="0">
              <a:lnSpc>
                <a:spcPct val="115000"/>
              </a:lnSpc>
              <a:spcBef>
                <a:spcPts val="0"/>
              </a:spcBef>
              <a:spcAft>
                <a:spcPts val="1000"/>
              </a:spcAft>
              <a:buFont typeface="+mj-lt"/>
              <a:buAutoNum type="alphaLcParenR"/>
            </a:pPr>
            <a:r>
              <a:rPr lang="en-US" dirty="0">
                <a:ea typeface="Times New Roman"/>
                <a:cs typeface="Times New Roman"/>
              </a:rPr>
              <a:t>Avoid asking questions altogether </a:t>
            </a:r>
          </a:p>
          <a:p>
            <a:pPr marL="347663" lvl="0" indent="-347663">
              <a:lnSpc>
                <a:spcPct val="115000"/>
              </a:lnSpc>
              <a:spcBef>
                <a:spcPts val="0"/>
              </a:spcBef>
              <a:spcAft>
                <a:spcPts val="1000"/>
              </a:spcAft>
              <a:buFont typeface="+mj-lt"/>
              <a:buAutoNum type="arabicPeriod" startAt="2"/>
              <a:tabLst>
                <a:tab pos="971550" algn="l"/>
              </a:tabLst>
            </a:pPr>
            <a:r>
              <a:rPr lang="en-US" dirty="0">
                <a:ea typeface="Times New Roman"/>
                <a:cs typeface="Times New Roman"/>
              </a:rPr>
              <a:t>Which of these questions is not an Identifying Key Question?</a:t>
            </a:r>
          </a:p>
          <a:p>
            <a:pPr marL="677863" lvl="0">
              <a:lnSpc>
                <a:spcPct val="115000"/>
              </a:lnSpc>
              <a:spcBef>
                <a:spcPts val="0"/>
              </a:spcBef>
              <a:spcAft>
                <a:spcPts val="0"/>
              </a:spcAft>
              <a:buFont typeface="+mj-lt"/>
              <a:buAutoNum type="alphaLcParenR"/>
            </a:pPr>
            <a:r>
              <a:rPr lang="en-US" dirty="0">
                <a:ea typeface="Times New Roman"/>
                <a:cs typeface="Times New Roman"/>
              </a:rPr>
              <a:t>Who?</a:t>
            </a:r>
          </a:p>
          <a:p>
            <a:pPr marL="677863" lvl="0">
              <a:lnSpc>
                <a:spcPct val="115000"/>
              </a:lnSpc>
              <a:spcBef>
                <a:spcPts val="0"/>
              </a:spcBef>
              <a:spcAft>
                <a:spcPts val="0"/>
              </a:spcAft>
              <a:buFont typeface="+mj-lt"/>
              <a:buAutoNum type="alphaLcParenR"/>
            </a:pPr>
            <a:r>
              <a:rPr lang="en-US" dirty="0">
                <a:ea typeface="Times New Roman"/>
                <a:cs typeface="Times New Roman"/>
              </a:rPr>
              <a:t>Why?</a:t>
            </a:r>
          </a:p>
          <a:p>
            <a:pPr marL="677863" lvl="0">
              <a:lnSpc>
                <a:spcPct val="115000"/>
              </a:lnSpc>
              <a:spcBef>
                <a:spcPts val="0"/>
              </a:spcBef>
              <a:spcAft>
                <a:spcPts val="0"/>
              </a:spcAft>
              <a:buFont typeface="+mj-lt"/>
              <a:buAutoNum type="alphaLcParenR"/>
            </a:pPr>
            <a:r>
              <a:rPr lang="en-US" dirty="0">
                <a:ea typeface="Times New Roman"/>
                <a:cs typeface="Times New Roman"/>
              </a:rPr>
              <a:t>When?</a:t>
            </a:r>
          </a:p>
          <a:p>
            <a:pPr marL="677863" lvl="0">
              <a:lnSpc>
                <a:spcPct val="115000"/>
              </a:lnSpc>
              <a:spcBef>
                <a:spcPts val="0"/>
              </a:spcBef>
              <a:spcAft>
                <a:spcPts val="1000"/>
              </a:spcAft>
              <a:buFont typeface="+mj-lt"/>
              <a:buAutoNum type="alphaLcParenR"/>
            </a:pPr>
            <a:r>
              <a:rPr lang="en-US" dirty="0">
                <a:ea typeface="Times New Roman"/>
                <a:cs typeface="Times New Roman"/>
              </a:rPr>
              <a:t>Cost?</a:t>
            </a:r>
          </a:p>
          <a:p>
            <a:endParaRPr lang="en-US" dirty="0"/>
          </a:p>
        </p:txBody>
      </p:sp>
    </p:spTree>
    <p:extLst>
      <p:ext uri="{BB962C8B-B14F-4D97-AF65-F5344CB8AC3E}">
        <p14:creationId xmlns:p14="http://schemas.microsoft.com/office/powerpoint/2010/main" val="3415238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98513" algn="l"/>
              </a:tabLst>
            </a:pPr>
            <a:r>
              <a:rPr lang="en-US" dirty="0">
                <a:ea typeface="Times New Roman"/>
                <a:cs typeface="Times New Roman"/>
              </a:rPr>
              <a:t>Which of the following is not a method of gathering information?</a:t>
            </a:r>
          </a:p>
          <a:p>
            <a:pPr marL="677863" lvl="0">
              <a:lnSpc>
                <a:spcPct val="115000"/>
              </a:lnSpc>
              <a:spcBef>
                <a:spcPts val="0"/>
              </a:spcBef>
              <a:spcAft>
                <a:spcPts val="0"/>
              </a:spcAft>
              <a:buFont typeface="+mj-lt"/>
              <a:buAutoNum type="alphaLcParenR"/>
            </a:pPr>
            <a:r>
              <a:rPr lang="en-US" dirty="0">
                <a:ea typeface="Times New Roman"/>
                <a:cs typeface="Times New Roman"/>
              </a:rPr>
              <a:t>Conduct technical experiments</a:t>
            </a:r>
          </a:p>
          <a:p>
            <a:pPr marL="677863" lvl="0">
              <a:lnSpc>
                <a:spcPct val="115000"/>
              </a:lnSpc>
              <a:spcBef>
                <a:spcPts val="0"/>
              </a:spcBef>
              <a:spcAft>
                <a:spcPts val="0"/>
              </a:spcAft>
              <a:buFont typeface="+mj-lt"/>
              <a:buAutoNum type="alphaLcParenR"/>
            </a:pPr>
            <a:r>
              <a:rPr lang="en-US" dirty="0">
                <a:ea typeface="Times New Roman"/>
                <a:cs typeface="Times New Roman"/>
              </a:rPr>
              <a:t>Conduct Interviews</a:t>
            </a:r>
          </a:p>
          <a:p>
            <a:pPr marL="677863" lvl="0">
              <a:lnSpc>
                <a:spcPct val="115000"/>
              </a:lnSpc>
              <a:spcBef>
                <a:spcPts val="0"/>
              </a:spcBef>
              <a:spcAft>
                <a:spcPts val="0"/>
              </a:spcAft>
              <a:buFont typeface="+mj-lt"/>
              <a:buAutoNum type="alphaLcParenR"/>
            </a:pPr>
            <a:r>
              <a:rPr lang="en-US" dirty="0">
                <a:ea typeface="Times New Roman"/>
                <a:cs typeface="Times New Roman"/>
              </a:rPr>
              <a:t>Observe co-workers</a:t>
            </a:r>
          </a:p>
          <a:p>
            <a:pPr marL="677863" lvl="0">
              <a:lnSpc>
                <a:spcPct val="115000"/>
              </a:lnSpc>
              <a:spcBef>
                <a:spcPts val="0"/>
              </a:spcBef>
              <a:spcAft>
                <a:spcPts val="1000"/>
              </a:spcAft>
              <a:buFont typeface="+mj-lt"/>
              <a:buAutoNum type="alphaLcParenR"/>
            </a:pPr>
            <a:r>
              <a:rPr lang="en-US" dirty="0">
                <a:ea typeface="Times New Roman"/>
                <a:cs typeface="Times New Roman"/>
              </a:rPr>
              <a:t>Observe the procedures or processes in question first hand</a:t>
            </a: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How many different types of Information are there?</a:t>
            </a:r>
          </a:p>
          <a:p>
            <a:pPr marL="677863" lvl="0">
              <a:lnSpc>
                <a:spcPct val="115000"/>
              </a:lnSpc>
              <a:spcBef>
                <a:spcPts val="0"/>
              </a:spcBef>
              <a:spcAft>
                <a:spcPts val="0"/>
              </a:spcAft>
              <a:buFont typeface="+mj-lt"/>
              <a:buAutoNum type="alphaLcParenR"/>
            </a:pPr>
            <a:r>
              <a:rPr lang="en-US" dirty="0">
                <a:ea typeface="Times New Roman"/>
                <a:cs typeface="Times New Roman"/>
              </a:rPr>
              <a:t>Eight</a:t>
            </a:r>
          </a:p>
          <a:p>
            <a:pPr marL="677863" lvl="0">
              <a:lnSpc>
                <a:spcPct val="115000"/>
              </a:lnSpc>
              <a:spcBef>
                <a:spcPts val="0"/>
              </a:spcBef>
              <a:spcAft>
                <a:spcPts val="0"/>
              </a:spcAft>
              <a:buFont typeface="+mj-lt"/>
              <a:buAutoNum type="alphaLcParenR"/>
            </a:pPr>
            <a:r>
              <a:rPr lang="en-US" dirty="0">
                <a:ea typeface="Times New Roman"/>
                <a:cs typeface="Times New Roman"/>
              </a:rPr>
              <a:t>Too many to count</a:t>
            </a:r>
          </a:p>
          <a:p>
            <a:pPr marL="677863" lvl="0">
              <a:lnSpc>
                <a:spcPct val="115000"/>
              </a:lnSpc>
              <a:spcBef>
                <a:spcPts val="0"/>
              </a:spcBef>
              <a:spcAft>
                <a:spcPts val="0"/>
              </a:spcAft>
              <a:buFont typeface="+mj-lt"/>
              <a:buAutoNum type="alphaLcParenR"/>
            </a:pPr>
            <a:r>
              <a:rPr lang="en-US" dirty="0">
                <a:ea typeface="Times New Roman"/>
                <a:cs typeface="Times New Roman"/>
              </a:rPr>
              <a:t>Twenty </a:t>
            </a:r>
          </a:p>
          <a:p>
            <a:pPr marL="677863" lvl="0">
              <a:lnSpc>
                <a:spcPct val="115000"/>
              </a:lnSpc>
              <a:spcBef>
                <a:spcPts val="0"/>
              </a:spcBef>
              <a:spcAft>
                <a:spcPts val="1000"/>
              </a:spcAft>
              <a:buFont typeface="+mj-lt"/>
              <a:buAutoNum type="alphaLcParenR"/>
            </a:pPr>
            <a:r>
              <a:rPr lang="en-US" dirty="0">
                <a:ea typeface="Times New Roman"/>
                <a:cs typeface="Times New Roman"/>
              </a:rPr>
              <a:t>Five </a:t>
            </a:r>
          </a:p>
          <a:p>
            <a:endParaRPr lang="en-US" dirty="0"/>
          </a:p>
        </p:txBody>
      </p:sp>
    </p:spTree>
    <p:extLst>
      <p:ext uri="{BB962C8B-B14F-4D97-AF65-F5344CB8AC3E}">
        <p14:creationId xmlns:p14="http://schemas.microsoft.com/office/powerpoint/2010/main" val="156012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41363" algn="l"/>
              </a:tabLst>
            </a:pPr>
            <a:r>
              <a:rPr lang="en-US" dirty="0">
                <a:ea typeface="Times New Roman"/>
                <a:cs typeface="Times New Roman"/>
              </a:rPr>
              <a:t>Which is a type of Information?</a:t>
            </a:r>
          </a:p>
          <a:p>
            <a:pPr marL="677863" lvl="0">
              <a:lnSpc>
                <a:spcPct val="115000"/>
              </a:lnSpc>
              <a:spcBef>
                <a:spcPts val="0"/>
              </a:spcBef>
              <a:spcAft>
                <a:spcPts val="0"/>
              </a:spcAft>
              <a:buFont typeface="+mj-lt"/>
              <a:buAutoNum type="alphaLcParenR"/>
            </a:pPr>
            <a:r>
              <a:rPr lang="en-US" dirty="0">
                <a:ea typeface="Times New Roman"/>
                <a:cs typeface="Times New Roman"/>
              </a:rPr>
              <a:t>Conjecture</a:t>
            </a:r>
          </a:p>
          <a:p>
            <a:pPr marL="677863" lvl="0">
              <a:lnSpc>
                <a:spcPct val="115000"/>
              </a:lnSpc>
              <a:spcBef>
                <a:spcPts val="0"/>
              </a:spcBef>
              <a:spcAft>
                <a:spcPts val="0"/>
              </a:spcAft>
              <a:buFont typeface="+mj-lt"/>
              <a:buAutoNum type="alphaLcParenR"/>
            </a:pPr>
            <a:r>
              <a:rPr lang="en-US" dirty="0">
                <a:ea typeface="Times New Roman"/>
                <a:cs typeface="Times New Roman"/>
              </a:rPr>
              <a:t>Subjection </a:t>
            </a:r>
          </a:p>
          <a:p>
            <a:pPr marL="677863" lvl="0">
              <a:lnSpc>
                <a:spcPct val="115000"/>
              </a:lnSpc>
              <a:spcBef>
                <a:spcPts val="0"/>
              </a:spcBef>
              <a:spcAft>
                <a:spcPts val="0"/>
              </a:spcAft>
              <a:buFont typeface="+mj-lt"/>
              <a:buAutoNum type="alphaLcParenR"/>
            </a:pPr>
            <a:r>
              <a:rPr lang="en-US" dirty="0">
                <a:ea typeface="Times New Roman"/>
                <a:cs typeface="Times New Roman"/>
              </a:rPr>
              <a:t>Assumption</a:t>
            </a:r>
          </a:p>
          <a:p>
            <a:pPr marL="677863" lvl="0">
              <a:lnSpc>
                <a:spcPct val="115000"/>
              </a:lnSpc>
              <a:spcBef>
                <a:spcPts val="0"/>
              </a:spcBef>
              <a:spcAft>
                <a:spcPts val="1000"/>
              </a:spcAft>
              <a:buFont typeface="+mj-lt"/>
              <a:buAutoNum type="alphaLcParenR"/>
            </a:pPr>
            <a:r>
              <a:rPr lang="en-US" dirty="0">
                <a:ea typeface="Times New Roman"/>
                <a:cs typeface="Times New Roman"/>
              </a:rPr>
              <a:t>Causality </a:t>
            </a:r>
          </a:p>
          <a:p>
            <a:pPr marL="347663" lvl="0" indent="-347663">
              <a:lnSpc>
                <a:spcPct val="115000"/>
              </a:lnSpc>
              <a:spcBef>
                <a:spcPts val="0"/>
              </a:spcBef>
              <a:spcAft>
                <a:spcPts val="1000"/>
              </a:spcAft>
              <a:buFont typeface="+mj-lt"/>
              <a:buAutoNum type="arabicPeriod" startAt="6"/>
              <a:tabLst>
                <a:tab pos="798513" algn="l"/>
              </a:tabLst>
            </a:pPr>
            <a:r>
              <a:rPr lang="en-US" dirty="0">
                <a:ea typeface="Times New Roman"/>
                <a:cs typeface="Times New Roman"/>
              </a:rPr>
              <a:t>What is a Concept? </a:t>
            </a:r>
          </a:p>
          <a:p>
            <a:pPr marL="677863" lvl="0">
              <a:lnSpc>
                <a:spcPct val="115000"/>
              </a:lnSpc>
              <a:spcBef>
                <a:spcPts val="0"/>
              </a:spcBef>
              <a:spcAft>
                <a:spcPts val="0"/>
              </a:spcAft>
              <a:buFont typeface="+mj-lt"/>
              <a:buAutoNum type="alphaLcParenR"/>
            </a:pPr>
            <a:r>
              <a:rPr lang="en-US" dirty="0">
                <a:ea typeface="Times New Roman"/>
                <a:cs typeface="Times New Roman"/>
              </a:rPr>
              <a:t>A small piece of well-known data</a:t>
            </a:r>
          </a:p>
          <a:p>
            <a:pPr marL="677863" lvl="0">
              <a:lnSpc>
                <a:spcPct val="115000"/>
              </a:lnSpc>
              <a:spcBef>
                <a:spcPts val="0"/>
              </a:spcBef>
              <a:spcAft>
                <a:spcPts val="0"/>
              </a:spcAft>
              <a:buFont typeface="+mj-lt"/>
              <a:buAutoNum type="alphaLcParenR"/>
            </a:pPr>
            <a:r>
              <a:rPr lang="en-US" dirty="0">
                <a:ea typeface="Times New Roman"/>
                <a:cs typeface="Times New Roman"/>
              </a:rPr>
              <a:t>Information which tells us what do to in a series of steps </a:t>
            </a:r>
          </a:p>
          <a:p>
            <a:pPr marL="677863" lvl="0">
              <a:lnSpc>
                <a:spcPct val="115000"/>
              </a:lnSpc>
              <a:spcBef>
                <a:spcPts val="0"/>
              </a:spcBef>
              <a:spcAft>
                <a:spcPts val="0"/>
              </a:spcAft>
              <a:buFont typeface="+mj-lt"/>
              <a:buAutoNum type="alphaLcParenR"/>
            </a:pPr>
            <a:r>
              <a:rPr lang="en-US" dirty="0">
                <a:ea typeface="Times New Roman"/>
                <a:cs typeface="Times New Roman"/>
              </a:rPr>
              <a:t>An accepted rule or fundamental law </a:t>
            </a:r>
          </a:p>
          <a:p>
            <a:pPr marL="677863" lvl="0">
              <a:lnSpc>
                <a:spcPct val="115000"/>
              </a:lnSpc>
              <a:spcBef>
                <a:spcPts val="0"/>
              </a:spcBef>
              <a:spcAft>
                <a:spcPts val="1000"/>
              </a:spcAft>
              <a:buFont typeface="+mj-lt"/>
              <a:buAutoNum type="alphaLcParenR"/>
            </a:pPr>
            <a:r>
              <a:rPr lang="en-US" dirty="0">
                <a:ea typeface="Times New Roman"/>
                <a:cs typeface="Times New Roman"/>
              </a:rPr>
              <a:t>A general idea or several ideas which share common features </a:t>
            </a:r>
          </a:p>
          <a:p>
            <a:endParaRPr lang="en-US" dirty="0"/>
          </a:p>
        </p:txBody>
      </p:sp>
    </p:spTree>
    <p:extLst>
      <p:ext uri="{BB962C8B-B14F-4D97-AF65-F5344CB8AC3E}">
        <p14:creationId xmlns:p14="http://schemas.microsoft.com/office/powerpoint/2010/main" val="3639413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682625" algn="l"/>
              </a:tabLst>
            </a:pPr>
            <a:r>
              <a:rPr lang="en-US" dirty="0">
                <a:ea typeface="Times New Roman"/>
                <a:cs typeface="Times New Roman"/>
              </a:rPr>
              <a:t>What is a Procedure?</a:t>
            </a:r>
          </a:p>
          <a:p>
            <a:pPr marL="677863" lvl="0">
              <a:lnSpc>
                <a:spcPct val="115000"/>
              </a:lnSpc>
              <a:spcBef>
                <a:spcPts val="0"/>
              </a:spcBef>
              <a:spcAft>
                <a:spcPts val="0"/>
              </a:spcAft>
              <a:buFont typeface="+mj-lt"/>
              <a:buAutoNum type="alphaLcParenR"/>
            </a:pPr>
            <a:r>
              <a:rPr lang="en-US" dirty="0">
                <a:ea typeface="Times New Roman"/>
                <a:cs typeface="Times New Roman"/>
              </a:rPr>
              <a:t>A type of information which tells you how to do things in a series of steps </a:t>
            </a:r>
          </a:p>
          <a:p>
            <a:pPr marL="677863" lvl="0">
              <a:lnSpc>
                <a:spcPct val="115000"/>
              </a:lnSpc>
              <a:spcBef>
                <a:spcPts val="0"/>
              </a:spcBef>
              <a:spcAft>
                <a:spcPts val="0"/>
              </a:spcAft>
              <a:buFont typeface="+mj-lt"/>
              <a:buAutoNum type="alphaLcParenR"/>
            </a:pPr>
            <a:r>
              <a:rPr lang="en-US" dirty="0">
                <a:ea typeface="Times New Roman"/>
                <a:cs typeface="Times New Roman"/>
              </a:rPr>
              <a:t>A continuous action</a:t>
            </a:r>
          </a:p>
          <a:p>
            <a:pPr marL="677863" lvl="0">
              <a:lnSpc>
                <a:spcPct val="115000"/>
              </a:lnSpc>
              <a:spcBef>
                <a:spcPts val="0"/>
              </a:spcBef>
              <a:spcAft>
                <a:spcPts val="0"/>
              </a:spcAft>
              <a:buFont typeface="+mj-lt"/>
              <a:buAutoNum type="alphaLcParenR"/>
            </a:pPr>
            <a:r>
              <a:rPr lang="en-US" dirty="0">
                <a:ea typeface="Times New Roman"/>
                <a:cs typeface="Times New Roman"/>
              </a:rPr>
              <a:t>A fundamental law</a:t>
            </a:r>
          </a:p>
          <a:p>
            <a:pPr marL="677863" lvl="0">
              <a:lnSpc>
                <a:spcPct val="115000"/>
              </a:lnSpc>
              <a:spcBef>
                <a:spcPts val="0"/>
              </a:spcBef>
              <a:spcAft>
                <a:spcPts val="1000"/>
              </a:spcAft>
              <a:buFont typeface="+mj-lt"/>
              <a:buAutoNum type="alphaLcParenR"/>
            </a:pPr>
            <a:r>
              <a:rPr lang="en-US" dirty="0">
                <a:ea typeface="Times New Roman"/>
                <a:cs typeface="Times New Roman"/>
              </a:rPr>
              <a:t>A hypothesis</a:t>
            </a:r>
          </a:p>
          <a:p>
            <a:pPr marL="347663" lvl="0" indent="-347663">
              <a:lnSpc>
                <a:spcPct val="115000"/>
              </a:lnSpc>
              <a:spcBef>
                <a:spcPts val="0"/>
              </a:spcBef>
              <a:spcAft>
                <a:spcPts val="1000"/>
              </a:spcAft>
              <a:buFont typeface="+mj-lt"/>
              <a:buAutoNum type="arabicPeriod" startAt="8"/>
              <a:tabLst>
                <a:tab pos="1030288" algn="l"/>
              </a:tabLst>
            </a:pPr>
            <a:r>
              <a:rPr lang="en-US" dirty="0">
                <a:ea typeface="Times New Roman"/>
                <a:cs typeface="Times New Roman"/>
              </a:rPr>
              <a:t>What are Facts?</a:t>
            </a:r>
          </a:p>
          <a:p>
            <a:pPr marL="677863" lvl="0">
              <a:lnSpc>
                <a:spcPct val="115000"/>
              </a:lnSpc>
              <a:spcBef>
                <a:spcPts val="0"/>
              </a:spcBef>
              <a:spcAft>
                <a:spcPts val="0"/>
              </a:spcAft>
              <a:buFont typeface="+mj-lt"/>
              <a:buAutoNum type="alphaLcParenR"/>
            </a:pPr>
            <a:r>
              <a:rPr lang="en-US" dirty="0">
                <a:ea typeface="Times New Roman"/>
                <a:cs typeface="Times New Roman"/>
              </a:rPr>
              <a:t>Are general ideas</a:t>
            </a:r>
          </a:p>
          <a:p>
            <a:pPr marL="677863" lvl="0">
              <a:lnSpc>
                <a:spcPct val="115000"/>
              </a:lnSpc>
              <a:spcBef>
                <a:spcPts val="0"/>
              </a:spcBef>
              <a:spcAft>
                <a:spcPts val="0"/>
              </a:spcAft>
              <a:buFont typeface="+mj-lt"/>
              <a:buAutoNum type="alphaLcParenR"/>
            </a:pPr>
            <a:r>
              <a:rPr lang="en-US" dirty="0">
                <a:ea typeface="Times New Roman"/>
                <a:cs typeface="Times New Roman"/>
              </a:rPr>
              <a:t>Are small pieces of well-known data</a:t>
            </a:r>
          </a:p>
          <a:p>
            <a:pPr marL="677863" lvl="0">
              <a:lnSpc>
                <a:spcPct val="115000"/>
              </a:lnSpc>
              <a:spcBef>
                <a:spcPts val="0"/>
              </a:spcBef>
              <a:spcAft>
                <a:spcPts val="0"/>
              </a:spcAft>
              <a:buFont typeface="+mj-lt"/>
              <a:buAutoNum type="alphaLcParenR"/>
            </a:pPr>
            <a:r>
              <a:rPr lang="en-US" dirty="0">
                <a:ea typeface="Times New Roman"/>
                <a:cs typeface="Times New Roman"/>
              </a:rPr>
              <a:t>Are often misconstrued</a:t>
            </a:r>
          </a:p>
          <a:p>
            <a:pPr marL="677863" lvl="0">
              <a:lnSpc>
                <a:spcPct val="115000"/>
              </a:lnSpc>
              <a:spcBef>
                <a:spcPts val="0"/>
              </a:spcBef>
              <a:spcAft>
                <a:spcPts val="1000"/>
              </a:spcAft>
              <a:buFont typeface="+mj-lt"/>
              <a:buAutoNum type="alphaLcParenR"/>
            </a:pPr>
            <a:r>
              <a:rPr lang="en-US" dirty="0">
                <a:ea typeface="Times New Roman"/>
                <a:cs typeface="Times New Roman"/>
              </a:rPr>
              <a:t>Are subjective and self-serving</a:t>
            </a:r>
          </a:p>
          <a:p>
            <a:endParaRPr lang="en-US" dirty="0"/>
          </a:p>
        </p:txBody>
      </p:sp>
    </p:spTree>
    <p:extLst>
      <p:ext uri="{BB962C8B-B14F-4D97-AF65-F5344CB8AC3E}">
        <p14:creationId xmlns:p14="http://schemas.microsoft.com/office/powerpoint/2010/main" val="3934127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741363" algn="l"/>
              </a:tabLst>
            </a:pPr>
            <a:r>
              <a:rPr lang="en-US" dirty="0">
                <a:ea typeface="Times New Roman"/>
                <a:cs typeface="Times New Roman"/>
              </a:rPr>
              <a:t>Which statement is TRUE?</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Conducting interviews is better than studying statistics</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Studying statistics is worse than conducting technical experiments</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No one method is better than the other</a:t>
            </a:r>
          </a:p>
          <a:p>
            <a:pPr marL="677863" lvl="0">
              <a:lnSpc>
                <a:spcPct val="115000"/>
              </a:lnSpc>
              <a:spcBef>
                <a:spcPts val="0"/>
              </a:spcBef>
              <a:spcAft>
                <a:spcPts val="1000"/>
              </a:spcAft>
              <a:buFont typeface="+mj-lt"/>
              <a:buAutoNum type="alphaLcParenR"/>
              <a:tabLst>
                <a:tab pos="1203325" algn="l"/>
              </a:tabLst>
            </a:pPr>
            <a:r>
              <a:rPr lang="en-US" dirty="0">
                <a:ea typeface="Times New Roman"/>
                <a:cs typeface="Times New Roman"/>
              </a:rPr>
              <a:t>Creating focus groups is useless</a:t>
            </a:r>
          </a:p>
          <a:p>
            <a:pPr marL="347663" lvl="0" indent="-347663">
              <a:lnSpc>
                <a:spcPct val="115000"/>
              </a:lnSpc>
              <a:spcBef>
                <a:spcPts val="0"/>
              </a:spcBef>
              <a:spcAft>
                <a:spcPts val="1000"/>
              </a:spcAft>
              <a:buFont typeface="+mj-lt"/>
              <a:buAutoNum type="arabicPeriod" startAt="10"/>
              <a:tabLst>
                <a:tab pos="914400" algn="l"/>
              </a:tabLst>
            </a:pPr>
            <a:r>
              <a:rPr lang="en-US" dirty="0">
                <a:ea typeface="Times New Roman"/>
                <a:cs typeface="Times New Roman"/>
              </a:rPr>
              <a:t>It is important to ask: </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Personal health information of employees</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Whether a particular problem has been solved before</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Whether anyone else in the company has had a similar problem</a:t>
            </a:r>
          </a:p>
          <a:p>
            <a:pPr marL="677863" lvl="0">
              <a:lnSpc>
                <a:spcPct val="115000"/>
              </a:lnSpc>
              <a:spcBef>
                <a:spcPts val="0"/>
              </a:spcBef>
              <a:spcAft>
                <a:spcPts val="1000"/>
              </a:spcAft>
              <a:buFont typeface="+mj-lt"/>
              <a:buAutoNum type="alphaLcParenR"/>
              <a:tabLst>
                <a:tab pos="1203325" algn="l"/>
              </a:tabLst>
            </a:pPr>
            <a:r>
              <a:rPr lang="en-US" dirty="0">
                <a:ea typeface="Times New Roman"/>
                <a:cs typeface="Times New Roman"/>
              </a:rPr>
              <a:t>Both b and c</a:t>
            </a:r>
          </a:p>
          <a:p>
            <a:endParaRPr lang="en-US" dirty="0"/>
          </a:p>
        </p:txBody>
      </p:sp>
    </p:spTree>
    <p:extLst>
      <p:ext uri="{BB962C8B-B14F-4D97-AF65-F5344CB8AC3E}">
        <p14:creationId xmlns:p14="http://schemas.microsoft.com/office/powerpoint/2010/main" val="1543392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When tackling a problem, one should:</a:t>
            </a:r>
          </a:p>
          <a:p>
            <a:pPr marL="677863" lvl="0">
              <a:lnSpc>
                <a:spcPct val="115000"/>
              </a:lnSpc>
              <a:spcBef>
                <a:spcPts val="0"/>
              </a:spcBef>
              <a:spcAft>
                <a:spcPts val="0"/>
              </a:spcAft>
              <a:buFont typeface="+mj-lt"/>
              <a:buAutoNum type="alphaLcParenR"/>
            </a:pPr>
            <a:r>
              <a:rPr lang="en-US" dirty="0">
                <a:ea typeface="Times New Roman"/>
                <a:cs typeface="Times New Roman"/>
              </a:rPr>
              <a:t>Ask questions of as many people as possible, including those who may not be related to the solution</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questions of lower-level employees</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Avoid asking questions of lower-level employees</a:t>
            </a:r>
          </a:p>
          <a:p>
            <a:pPr marL="677863" lvl="0">
              <a:lnSpc>
                <a:spcPct val="115000"/>
              </a:lnSpc>
              <a:spcBef>
                <a:spcPts val="0"/>
              </a:spcBef>
              <a:spcAft>
                <a:spcPts val="1000"/>
              </a:spcAft>
              <a:buFont typeface="+mj-lt"/>
              <a:buAutoNum type="alphaLcParenR"/>
            </a:pPr>
            <a:r>
              <a:rPr lang="en-US" dirty="0">
                <a:ea typeface="Times New Roman"/>
                <a:cs typeface="Times New Roman"/>
              </a:rPr>
              <a:t>Avoid asking questions altogether </a:t>
            </a:r>
          </a:p>
          <a:p>
            <a:pPr marL="347663" lvl="0" indent="-347663">
              <a:lnSpc>
                <a:spcPct val="115000"/>
              </a:lnSpc>
              <a:spcBef>
                <a:spcPts val="0"/>
              </a:spcBef>
              <a:spcAft>
                <a:spcPts val="1000"/>
              </a:spcAft>
              <a:buFont typeface="+mj-lt"/>
              <a:buAutoNum type="arabicPeriod" startAt="2"/>
              <a:tabLst>
                <a:tab pos="971550" algn="l"/>
              </a:tabLst>
            </a:pPr>
            <a:r>
              <a:rPr lang="en-US" dirty="0">
                <a:ea typeface="Times New Roman"/>
                <a:cs typeface="Times New Roman"/>
              </a:rPr>
              <a:t>Which of these questions is not an Identifying Key Question?</a:t>
            </a:r>
          </a:p>
          <a:p>
            <a:pPr marL="677863" lvl="0">
              <a:lnSpc>
                <a:spcPct val="115000"/>
              </a:lnSpc>
              <a:spcBef>
                <a:spcPts val="0"/>
              </a:spcBef>
              <a:spcAft>
                <a:spcPts val="0"/>
              </a:spcAft>
              <a:buFont typeface="+mj-lt"/>
              <a:buAutoNum type="alphaLcParenR"/>
            </a:pPr>
            <a:r>
              <a:rPr lang="en-US" dirty="0">
                <a:ea typeface="Times New Roman"/>
                <a:cs typeface="Times New Roman"/>
              </a:rPr>
              <a:t>Who?</a:t>
            </a:r>
          </a:p>
          <a:p>
            <a:pPr marL="677863" lvl="0">
              <a:lnSpc>
                <a:spcPct val="115000"/>
              </a:lnSpc>
              <a:spcBef>
                <a:spcPts val="0"/>
              </a:spcBef>
              <a:spcAft>
                <a:spcPts val="0"/>
              </a:spcAft>
              <a:buFont typeface="+mj-lt"/>
              <a:buAutoNum type="alphaLcParenR"/>
            </a:pPr>
            <a:r>
              <a:rPr lang="en-US" dirty="0">
                <a:ea typeface="Times New Roman"/>
                <a:cs typeface="Times New Roman"/>
              </a:rPr>
              <a:t>Why?</a:t>
            </a:r>
          </a:p>
          <a:p>
            <a:pPr marL="677863" lvl="0">
              <a:lnSpc>
                <a:spcPct val="115000"/>
              </a:lnSpc>
              <a:spcBef>
                <a:spcPts val="0"/>
              </a:spcBef>
              <a:spcAft>
                <a:spcPts val="0"/>
              </a:spcAft>
              <a:buFont typeface="+mj-lt"/>
              <a:buAutoNum type="alphaLcParenR"/>
            </a:pPr>
            <a:r>
              <a:rPr lang="en-US" dirty="0">
                <a:ea typeface="Times New Roman"/>
                <a:cs typeface="Times New Roman"/>
              </a:rPr>
              <a:t>When?</a:t>
            </a:r>
          </a:p>
          <a:p>
            <a:pPr marL="6778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Cost?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9609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187382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98513" algn="l"/>
              </a:tabLst>
            </a:pPr>
            <a:r>
              <a:rPr lang="en-US" dirty="0">
                <a:ea typeface="Times New Roman"/>
                <a:cs typeface="Times New Roman"/>
              </a:rPr>
              <a:t>Which of the following is not a method of gathering information?</a:t>
            </a:r>
          </a:p>
          <a:p>
            <a:pPr marL="677863" lvl="0">
              <a:lnSpc>
                <a:spcPct val="115000"/>
              </a:lnSpc>
              <a:spcBef>
                <a:spcPts val="0"/>
              </a:spcBef>
              <a:spcAft>
                <a:spcPts val="0"/>
              </a:spcAft>
              <a:buFont typeface="+mj-lt"/>
              <a:buAutoNum type="alphaLcParenR"/>
            </a:pPr>
            <a:r>
              <a:rPr lang="en-US" dirty="0">
                <a:ea typeface="Times New Roman"/>
                <a:cs typeface="Times New Roman"/>
              </a:rPr>
              <a:t>Conduct technical experiments</a:t>
            </a:r>
          </a:p>
          <a:p>
            <a:pPr marL="677863" lvl="0">
              <a:lnSpc>
                <a:spcPct val="115000"/>
              </a:lnSpc>
              <a:spcBef>
                <a:spcPts val="0"/>
              </a:spcBef>
              <a:spcAft>
                <a:spcPts val="0"/>
              </a:spcAft>
              <a:buFont typeface="+mj-lt"/>
              <a:buAutoNum type="alphaLcParenR"/>
            </a:pPr>
            <a:r>
              <a:rPr lang="en-US" dirty="0">
                <a:ea typeface="Times New Roman"/>
                <a:cs typeface="Times New Roman"/>
              </a:rPr>
              <a:t>Conduct Interviews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Observe co-workers</a:t>
            </a:r>
            <a:endParaRPr lang="en-US" dirty="0">
              <a:ea typeface="Times New Roman"/>
              <a:cs typeface="Times New Roman"/>
            </a:endParaRPr>
          </a:p>
          <a:p>
            <a:pPr marL="677863" lvl="0">
              <a:lnSpc>
                <a:spcPct val="115000"/>
              </a:lnSpc>
              <a:spcBef>
                <a:spcPts val="0"/>
              </a:spcBef>
              <a:spcAft>
                <a:spcPts val="1000"/>
              </a:spcAft>
              <a:buFont typeface="+mj-lt"/>
              <a:buAutoNum type="alphaLcParenR"/>
            </a:pPr>
            <a:r>
              <a:rPr lang="en-US" dirty="0">
                <a:ea typeface="Times New Roman"/>
                <a:cs typeface="Times New Roman"/>
              </a:rPr>
              <a:t>Observe the procedures or processes in question first hand</a:t>
            </a: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How many different types of Information are there?</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Eight</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Too many to count</a:t>
            </a:r>
          </a:p>
          <a:p>
            <a:pPr marL="677863" lvl="0">
              <a:lnSpc>
                <a:spcPct val="115000"/>
              </a:lnSpc>
              <a:spcBef>
                <a:spcPts val="0"/>
              </a:spcBef>
              <a:spcAft>
                <a:spcPts val="0"/>
              </a:spcAft>
              <a:buFont typeface="+mj-lt"/>
              <a:buAutoNum type="alphaLcParenR"/>
            </a:pPr>
            <a:r>
              <a:rPr lang="en-US" dirty="0">
                <a:ea typeface="Times New Roman"/>
                <a:cs typeface="Times New Roman"/>
              </a:rPr>
              <a:t>Twenty </a:t>
            </a:r>
          </a:p>
          <a:p>
            <a:pPr marL="677863" lvl="0">
              <a:lnSpc>
                <a:spcPct val="115000"/>
              </a:lnSpc>
              <a:spcBef>
                <a:spcPts val="0"/>
              </a:spcBef>
              <a:spcAft>
                <a:spcPts val="1000"/>
              </a:spcAft>
              <a:buFont typeface="+mj-lt"/>
              <a:buAutoNum type="alphaLcParenR"/>
            </a:pPr>
            <a:r>
              <a:rPr lang="en-US" dirty="0">
                <a:ea typeface="Times New Roman"/>
                <a:cs typeface="Times New Roman"/>
              </a:rPr>
              <a:t>Five </a:t>
            </a:r>
          </a:p>
          <a:p>
            <a:endParaRPr lang="en-US" dirty="0"/>
          </a:p>
        </p:txBody>
      </p:sp>
    </p:spTree>
    <p:extLst>
      <p:ext uri="{BB962C8B-B14F-4D97-AF65-F5344CB8AC3E}">
        <p14:creationId xmlns:p14="http://schemas.microsoft.com/office/powerpoint/2010/main" val="4069951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41363" algn="l"/>
              </a:tabLst>
            </a:pPr>
            <a:r>
              <a:rPr lang="en-US" dirty="0">
                <a:ea typeface="Times New Roman"/>
                <a:cs typeface="Times New Roman"/>
              </a:rPr>
              <a:t>Which is a type of Information?</a:t>
            </a:r>
          </a:p>
          <a:p>
            <a:pPr marL="677863" lvl="0">
              <a:lnSpc>
                <a:spcPct val="115000"/>
              </a:lnSpc>
              <a:spcBef>
                <a:spcPts val="0"/>
              </a:spcBef>
              <a:spcAft>
                <a:spcPts val="0"/>
              </a:spcAft>
              <a:buFont typeface="+mj-lt"/>
              <a:buAutoNum type="alphaLcParenR"/>
            </a:pPr>
            <a:r>
              <a:rPr lang="en-US" dirty="0">
                <a:ea typeface="Times New Roman"/>
                <a:cs typeface="Times New Roman"/>
              </a:rPr>
              <a:t>Conjecture</a:t>
            </a:r>
          </a:p>
          <a:p>
            <a:pPr marL="677863" lvl="0">
              <a:lnSpc>
                <a:spcPct val="115000"/>
              </a:lnSpc>
              <a:spcBef>
                <a:spcPts val="0"/>
              </a:spcBef>
              <a:spcAft>
                <a:spcPts val="0"/>
              </a:spcAft>
              <a:buFont typeface="+mj-lt"/>
              <a:buAutoNum type="alphaLcParenR"/>
            </a:pPr>
            <a:r>
              <a:rPr lang="en-US" dirty="0">
                <a:ea typeface="Times New Roman"/>
                <a:cs typeface="Times New Roman"/>
              </a:rPr>
              <a:t>Subjection </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Assumption</a:t>
            </a:r>
            <a:endParaRPr lang="en-US" dirty="0">
              <a:ea typeface="Times New Roman"/>
              <a:cs typeface="Times New Roman"/>
            </a:endParaRPr>
          </a:p>
          <a:p>
            <a:pPr marL="677863" lvl="0">
              <a:lnSpc>
                <a:spcPct val="115000"/>
              </a:lnSpc>
              <a:spcBef>
                <a:spcPts val="0"/>
              </a:spcBef>
              <a:spcAft>
                <a:spcPts val="1000"/>
              </a:spcAft>
              <a:buFont typeface="+mj-lt"/>
              <a:buAutoNum type="alphaLcParenR"/>
            </a:pPr>
            <a:r>
              <a:rPr lang="en-US" dirty="0">
                <a:ea typeface="Times New Roman"/>
                <a:cs typeface="Times New Roman"/>
              </a:rPr>
              <a:t>Causality </a:t>
            </a:r>
          </a:p>
          <a:p>
            <a:pPr marL="347663" lvl="0" indent="-347663">
              <a:lnSpc>
                <a:spcPct val="115000"/>
              </a:lnSpc>
              <a:spcBef>
                <a:spcPts val="0"/>
              </a:spcBef>
              <a:spcAft>
                <a:spcPts val="1000"/>
              </a:spcAft>
              <a:buFont typeface="+mj-lt"/>
              <a:buAutoNum type="arabicPeriod" startAt="6"/>
              <a:tabLst>
                <a:tab pos="798513" algn="l"/>
              </a:tabLst>
            </a:pPr>
            <a:r>
              <a:rPr lang="en-US" dirty="0">
                <a:ea typeface="Times New Roman"/>
                <a:cs typeface="Times New Roman"/>
              </a:rPr>
              <a:t>What is a Concept? </a:t>
            </a:r>
          </a:p>
          <a:p>
            <a:pPr marL="677863" lvl="0">
              <a:lnSpc>
                <a:spcPct val="115000"/>
              </a:lnSpc>
              <a:spcBef>
                <a:spcPts val="0"/>
              </a:spcBef>
              <a:spcAft>
                <a:spcPts val="0"/>
              </a:spcAft>
              <a:buFont typeface="+mj-lt"/>
              <a:buAutoNum type="alphaLcParenR"/>
            </a:pPr>
            <a:r>
              <a:rPr lang="en-US" dirty="0">
                <a:ea typeface="Times New Roman"/>
                <a:cs typeface="Times New Roman"/>
              </a:rPr>
              <a:t>A small piece of well-known data</a:t>
            </a:r>
          </a:p>
          <a:p>
            <a:pPr marL="677863" lvl="0">
              <a:lnSpc>
                <a:spcPct val="115000"/>
              </a:lnSpc>
              <a:spcBef>
                <a:spcPts val="0"/>
              </a:spcBef>
              <a:spcAft>
                <a:spcPts val="0"/>
              </a:spcAft>
              <a:buFont typeface="+mj-lt"/>
              <a:buAutoNum type="alphaLcParenR"/>
            </a:pPr>
            <a:r>
              <a:rPr lang="en-US" dirty="0">
                <a:ea typeface="Times New Roman"/>
                <a:cs typeface="Times New Roman"/>
              </a:rPr>
              <a:t>Information which tells us what do to in a series of steps </a:t>
            </a:r>
          </a:p>
          <a:p>
            <a:pPr marL="677863" lvl="0">
              <a:lnSpc>
                <a:spcPct val="115000"/>
              </a:lnSpc>
              <a:spcBef>
                <a:spcPts val="0"/>
              </a:spcBef>
              <a:spcAft>
                <a:spcPts val="0"/>
              </a:spcAft>
              <a:buFont typeface="+mj-lt"/>
              <a:buAutoNum type="alphaLcParenR"/>
            </a:pPr>
            <a:r>
              <a:rPr lang="en-US" dirty="0">
                <a:ea typeface="Times New Roman"/>
                <a:cs typeface="Times New Roman"/>
              </a:rPr>
              <a:t>An accepted rule or fundamental law </a:t>
            </a:r>
          </a:p>
          <a:p>
            <a:pPr marL="6778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 general idea or several ideas which share common features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38742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682625" algn="l"/>
              </a:tabLst>
            </a:pPr>
            <a:r>
              <a:rPr lang="en-US" dirty="0">
                <a:ea typeface="Times New Roman"/>
                <a:cs typeface="Times New Roman"/>
              </a:rPr>
              <a:t>What is a Procedure?</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type of information which tells you how to do things in a series of steps </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A continuous action</a:t>
            </a:r>
          </a:p>
          <a:p>
            <a:pPr marL="677863" lvl="0">
              <a:lnSpc>
                <a:spcPct val="115000"/>
              </a:lnSpc>
              <a:spcBef>
                <a:spcPts val="0"/>
              </a:spcBef>
              <a:spcAft>
                <a:spcPts val="0"/>
              </a:spcAft>
              <a:buFont typeface="+mj-lt"/>
              <a:buAutoNum type="alphaLcParenR"/>
            </a:pPr>
            <a:r>
              <a:rPr lang="en-US" dirty="0">
                <a:ea typeface="Times New Roman"/>
                <a:cs typeface="Times New Roman"/>
              </a:rPr>
              <a:t>A fundamental law</a:t>
            </a:r>
          </a:p>
          <a:p>
            <a:pPr marL="677863" lvl="0">
              <a:lnSpc>
                <a:spcPct val="115000"/>
              </a:lnSpc>
              <a:spcBef>
                <a:spcPts val="0"/>
              </a:spcBef>
              <a:spcAft>
                <a:spcPts val="1000"/>
              </a:spcAft>
              <a:buFont typeface="+mj-lt"/>
              <a:buAutoNum type="alphaLcParenR"/>
            </a:pPr>
            <a:r>
              <a:rPr lang="en-US" dirty="0">
                <a:ea typeface="Times New Roman"/>
                <a:cs typeface="Times New Roman"/>
              </a:rPr>
              <a:t>A hypothesis</a:t>
            </a:r>
          </a:p>
          <a:p>
            <a:pPr marL="347663" lvl="0" indent="-347663">
              <a:lnSpc>
                <a:spcPct val="115000"/>
              </a:lnSpc>
              <a:spcBef>
                <a:spcPts val="0"/>
              </a:spcBef>
              <a:spcAft>
                <a:spcPts val="1000"/>
              </a:spcAft>
              <a:buFont typeface="+mj-lt"/>
              <a:buAutoNum type="arabicPeriod" startAt="8"/>
              <a:tabLst>
                <a:tab pos="1030288" algn="l"/>
              </a:tabLst>
            </a:pPr>
            <a:r>
              <a:rPr lang="en-US" dirty="0">
                <a:ea typeface="Times New Roman"/>
                <a:cs typeface="Times New Roman"/>
              </a:rPr>
              <a:t>What are Facts?</a:t>
            </a:r>
          </a:p>
          <a:p>
            <a:pPr marL="677863" lvl="0">
              <a:lnSpc>
                <a:spcPct val="115000"/>
              </a:lnSpc>
              <a:spcBef>
                <a:spcPts val="0"/>
              </a:spcBef>
              <a:spcAft>
                <a:spcPts val="0"/>
              </a:spcAft>
              <a:buFont typeface="+mj-lt"/>
              <a:buAutoNum type="alphaLcParenR"/>
            </a:pPr>
            <a:r>
              <a:rPr lang="en-US" dirty="0">
                <a:ea typeface="Times New Roman"/>
                <a:cs typeface="Times New Roman"/>
              </a:rPr>
              <a:t>Are general ideas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Are small pieces of well-known data</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Are often misconstrued</a:t>
            </a:r>
          </a:p>
          <a:p>
            <a:pPr marL="677863" lvl="0">
              <a:lnSpc>
                <a:spcPct val="115000"/>
              </a:lnSpc>
              <a:spcBef>
                <a:spcPts val="0"/>
              </a:spcBef>
              <a:spcAft>
                <a:spcPts val="1000"/>
              </a:spcAft>
              <a:buFont typeface="+mj-lt"/>
              <a:buAutoNum type="alphaLcParenR"/>
            </a:pPr>
            <a:r>
              <a:rPr lang="en-US" dirty="0">
                <a:ea typeface="Times New Roman"/>
                <a:cs typeface="Times New Roman"/>
              </a:rPr>
              <a:t>Are subjective and self-serving</a:t>
            </a:r>
          </a:p>
          <a:p>
            <a:endParaRPr lang="en-US" dirty="0"/>
          </a:p>
        </p:txBody>
      </p:sp>
    </p:spTree>
    <p:extLst>
      <p:ext uri="{BB962C8B-B14F-4D97-AF65-F5344CB8AC3E}">
        <p14:creationId xmlns:p14="http://schemas.microsoft.com/office/powerpoint/2010/main" val="2089997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741363" algn="l"/>
              </a:tabLst>
            </a:pPr>
            <a:r>
              <a:rPr lang="en-US" dirty="0">
                <a:ea typeface="Times New Roman"/>
                <a:cs typeface="Times New Roman"/>
              </a:rPr>
              <a:t>Which statement is TRUE?</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Conducting interviews is better than studying statistics</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Studying statistics is worse than conducting technical experiments</a:t>
            </a:r>
          </a:p>
          <a:p>
            <a:pPr marL="677863" lvl="0">
              <a:lnSpc>
                <a:spcPct val="115000"/>
              </a:lnSpc>
              <a:spcBef>
                <a:spcPts val="0"/>
              </a:spcBef>
              <a:spcAft>
                <a:spcPts val="0"/>
              </a:spcAft>
              <a:buFont typeface="+mj-lt"/>
              <a:buAutoNum type="alphaLcParenR"/>
              <a:tabLst>
                <a:tab pos="1203325" algn="l"/>
              </a:tabLst>
            </a:pPr>
            <a:r>
              <a:rPr lang="en-US" dirty="0">
                <a:solidFill>
                  <a:srgbClr val="FF0000"/>
                </a:solidFill>
                <a:ea typeface="Times New Roman"/>
                <a:cs typeface="Times New Roman"/>
              </a:rPr>
              <a:t>No one method is better than the other</a:t>
            </a:r>
            <a:endParaRPr lang="en-US" dirty="0">
              <a:ea typeface="Times New Roman"/>
              <a:cs typeface="Times New Roman"/>
            </a:endParaRPr>
          </a:p>
          <a:p>
            <a:pPr marL="677863" lvl="0">
              <a:lnSpc>
                <a:spcPct val="115000"/>
              </a:lnSpc>
              <a:spcBef>
                <a:spcPts val="0"/>
              </a:spcBef>
              <a:spcAft>
                <a:spcPts val="1000"/>
              </a:spcAft>
              <a:buFont typeface="+mj-lt"/>
              <a:buAutoNum type="alphaLcParenR"/>
              <a:tabLst>
                <a:tab pos="1203325" algn="l"/>
              </a:tabLst>
            </a:pPr>
            <a:r>
              <a:rPr lang="en-US" dirty="0">
                <a:ea typeface="Times New Roman"/>
                <a:cs typeface="Times New Roman"/>
              </a:rPr>
              <a:t>Creating focus groups is useless</a:t>
            </a:r>
          </a:p>
          <a:p>
            <a:pPr marL="347663" lvl="0" indent="-347663">
              <a:lnSpc>
                <a:spcPct val="115000"/>
              </a:lnSpc>
              <a:spcBef>
                <a:spcPts val="0"/>
              </a:spcBef>
              <a:spcAft>
                <a:spcPts val="1000"/>
              </a:spcAft>
              <a:buFont typeface="+mj-lt"/>
              <a:buAutoNum type="arabicPeriod" startAt="10"/>
              <a:tabLst>
                <a:tab pos="914400" algn="l"/>
              </a:tabLst>
            </a:pPr>
            <a:r>
              <a:rPr lang="en-US" dirty="0">
                <a:ea typeface="Times New Roman"/>
                <a:cs typeface="Times New Roman"/>
              </a:rPr>
              <a:t>It is important to ask: </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Personal health information of employees</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Whether a particular problem has been solved before</a:t>
            </a:r>
          </a:p>
          <a:p>
            <a:pPr marL="677863" lvl="0">
              <a:lnSpc>
                <a:spcPct val="115000"/>
              </a:lnSpc>
              <a:spcBef>
                <a:spcPts val="0"/>
              </a:spcBef>
              <a:spcAft>
                <a:spcPts val="0"/>
              </a:spcAft>
              <a:buFont typeface="+mj-lt"/>
              <a:buAutoNum type="alphaLcParenR"/>
              <a:tabLst>
                <a:tab pos="1203325" algn="l"/>
              </a:tabLst>
            </a:pPr>
            <a:r>
              <a:rPr lang="en-US" dirty="0">
                <a:ea typeface="Times New Roman"/>
                <a:cs typeface="Times New Roman"/>
              </a:rPr>
              <a:t>Whether anyone else in the company has had a similar problem</a:t>
            </a:r>
          </a:p>
          <a:p>
            <a:pPr marL="677863" lvl="0">
              <a:lnSpc>
                <a:spcPct val="115000"/>
              </a:lnSpc>
              <a:spcBef>
                <a:spcPts val="0"/>
              </a:spcBef>
              <a:spcAft>
                <a:spcPts val="1000"/>
              </a:spcAft>
              <a:buFont typeface="+mj-lt"/>
              <a:buAutoNum type="alphaLcParenR"/>
              <a:tabLst>
                <a:tab pos="1203325" algn="l"/>
              </a:tabLst>
            </a:pPr>
            <a:r>
              <a:rPr lang="en-US" dirty="0">
                <a:solidFill>
                  <a:srgbClr val="FF0000"/>
                </a:solidFill>
                <a:ea typeface="Times New Roman"/>
                <a:cs typeface="Times New Roman"/>
              </a:rPr>
              <a:t>Both b and c</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80285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normAutofit fontScale="90000"/>
          </a:bodyPr>
          <a:lstStyle/>
          <a:p>
            <a:pPr>
              <a:defRPr/>
            </a:pPr>
            <a:r>
              <a:rPr lang="en-US" dirty="0"/>
              <a:t>Module Four: </a:t>
            </a:r>
            <a:br>
              <a:rPr lang="en-US" dirty="0"/>
            </a:br>
            <a:r>
              <a:rPr lang="en-US" dirty="0"/>
              <a:t>Problem Definition</a:t>
            </a:r>
            <a:endParaRPr lang="en-CA" dirty="0"/>
          </a:p>
        </p:txBody>
      </p:sp>
      <p:sp>
        <p:nvSpPr>
          <p:cNvPr id="16387" name="Content Placeholder 4"/>
          <p:cNvSpPr>
            <a:spLocks noGrp="1"/>
          </p:cNvSpPr>
          <p:nvPr>
            <p:ph idx="1"/>
          </p:nvPr>
        </p:nvSpPr>
        <p:spPr/>
        <p:txBody>
          <a:bodyPr/>
          <a:lstStyle/>
          <a:p>
            <a:r>
              <a:rPr lang="en-US" sz="4000" dirty="0"/>
              <a:t>The next step in the creative problem solving process is to identify the problem. This module will explore why problem solvers need to clearly define the problem. </a:t>
            </a:r>
          </a:p>
        </p:txBody>
      </p:sp>
      <p:sp>
        <p:nvSpPr>
          <p:cNvPr id="16388" name="Text Placeholder 5"/>
          <p:cNvSpPr>
            <a:spLocks noGrp="1"/>
          </p:cNvSpPr>
          <p:nvPr>
            <p:ph type="body" sz="quarter" idx="4294967295"/>
          </p:nvPr>
        </p:nvSpPr>
        <p:spPr>
          <a:xfrm>
            <a:off x="7391400" y="381000"/>
            <a:ext cx="1752600" cy="3695700"/>
          </a:xfrm>
          <a:ln>
            <a:miter lim="800000"/>
            <a:headEnd/>
            <a:tailEnd/>
          </a:ln>
        </p:spPr>
        <p:txBody>
          <a:bodyPr>
            <a:normAutofit lnSpcReduction="10000"/>
          </a:bodyPr>
          <a:lstStyle/>
          <a:p>
            <a:pPr>
              <a:lnSpc>
                <a:spcPct val="115000"/>
              </a:lnSpc>
              <a:spcBef>
                <a:spcPct val="0"/>
              </a:spcBef>
              <a:spcAft>
                <a:spcPts val="1000"/>
              </a:spcAft>
            </a:pPr>
            <a:r>
              <a:rPr lang="en-US" sz="1600" i="1" dirty="0">
                <a:latin typeface="+mj-lt"/>
                <a:cs typeface="Times New Roman" pitchFamily="18" charset="0"/>
              </a:rPr>
              <a:t>No problem can be solved until it is reduced to some simple form. </a:t>
            </a:r>
            <a:br>
              <a:rPr lang="en-US" sz="1600" i="1" dirty="0">
                <a:latin typeface="+mj-lt"/>
                <a:cs typeface="Times New Roman" pitchFamily="18" charset="0"/>
              </a:rPr>
            </a:br>
            <a:r>
              <a:rPr lang="en-US" sz="1600" i="1" dirty="0">
                <a:latin typeface="+mj-lt"/>
                <a:cs typeface="Times New Roman" pitchFamily="18" charset="0"/>
              </a:rPr>
              <a:t>The changing of a vague difficulty into a specific, concrete form is a very essential element in thinking.</a:t>
            </a:r>
            <a:endParaRPr lang="en-US" sz="1200" i="1" dirty="0">
              <a:latin typeface="+mj-lt"/>
              <a:cs typeface="Times New Roman" pitchFamily="18" charset="0"/>
            </a:endParaRPr>
          </a:p>
          <a:p>
            <a:pPr algn="ctr">
              <a:lnSpc>
                <a:spcPct val="115000"/>
              </a:lnSpc>
              <a:spcBef>
                <a:spcPct val="0"/>
              </a:spcBef>
              <a:spcAft>
                <a:spcPts val="1000"/>
              </a:spcAft>
            </a:pPr>
            <a:r>
              <a:rPr lang="en-US" sz="1600" b="1" i="1" dirty="0">
                <a:latin typeface="+mj-lt"/>
                <a:cs typeface="Times New Roman" pitchFamily="18" charset="0"/>
              </a:rPr>
              <a:t>J. P. Morgan</a:t>
            </a:r>
            <a:endParaRPr lang="en-US" sz="1200" b="1" i="1" dirty="0">
              <a:latin typeface="+mj-lt"/>
              <a:cs typeface="Times New Roman" pitchFamily="18" charset="0"/>
            </a:endParaRPr>
          </a:p>
          <a:p>
            <a:endParaRPr lang="en-CA"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dirty="0"/>
              <a:t>Defining the Problem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600570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dirty="0"/>
              <a:t>Determining Where the Problem Originated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0341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pPr>
              <a:defRPr/>
            </a:pPr>
            <a:r>
              <a:rPr lang="en-US" dirty="0"/>
              <a:t>Defining the Present State </a:t>
            </a:r>
            <a:br>
              <a:rPr lang="en-US" dirty="0"/>
            </a:br>
            <a:r>
              <a:rPr lang="en-US" dirty="0"/>
              <a:t>and the Desired State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173977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a:defRPr/>
            </a:pPr>
            <a:r>
              <a:rPr lang="en-US" dirty="0"/>
              <a:t>Stating and Restating </a:t>
            </a:r>
            <a:br>
              <a:rPr lang="en-US" dirty="0"/>
            </a:br>
            <a:r>
              <a:rPr lang="en-US" dirty="0"/>
              <a:t>the Problem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595356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Analyzing the Problem</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484670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sz="4000" dirty="0"/>
              <a:t>Module </a:t>
            </a:r>
            <a:r>
              <a:rPr lang="en-US" sz="4000" dirty="0"/>
              <a:t>Two: The </a:t>
            </a:r>
            <a:br>
              <a:rPr lang="en-US" sz="4000" dirty="0"/>
            </a:br>
            <a:r>
              <a:rPr lang="en-US" sz="4000" dirty="0"/>
              <a:t>Problem Solving Method</a:t>
            </a:r>
            <a:endParaRPr lang="en-CA" sz="4000" dirty="0"/>
          </a:p>
        </p:txBody>
      </p:sp>
      <p:sp>
        <p:nvSpPr>
          <p:cNvPr id="8195" name="Content Placeholder 3"/>
          <p:cNvSpPr>
            <a:spLocks noGrp="1"/>
          </p:cNvSpPr>
          <p:nvPr>
            <p:ph idx="1"/>
          </p:nvPr>
        </p:nvSpPr>
        <p:spPr/>
        <p:txBody>
          <a:bodyPr>
            <a:normAutofit/>
          </a:bodyPr>
          <a:lstStyle/>
          <a:p>
            <a:pPr>
              <a:defRPr/>
            </a:pPr>
            <a:r>
              <a:rPr lang="en-US" dirty="0"/>
              <a:t>To begin, let’s look at the creative problem solving process. In this module, we will define “problem” and other situations that lend themselves to the creative problem solving process. We will introduce the concept of solving problems using a creative process.</a:t>
            </a:r>
          </a:p>
        </p:txBody>
      </p:sp>
      <p:sp>
        <p:nvSpPr>
          <p:cNvPr id="8196" name="Text Placeholder 4"/>
          <p:cNvSpPr>
            <a:spLocks noGrp="1"/>
          </p:cNvSpPr>
          <p:nvPr>
            <p:ph type="body" sz="quarter" idx="4294967295"/>
          </p:nvPr>
        </p:nvSpPr>
        <p:spPr>
          <a:xfrm>
            <a:off x="7391400" y="381000"/>
            <a:ext cx="1752600" cy="3696072"/>
          </a:xfrm>
          <a:ln>
            <a:miter lim="800000"/>
            <a:headEnd/>
            <a:tailEnd/>
          </a:ln>
        </p:spPr>
        <p:txBody>
          <a:bodyPr/>
          <a:lstStyle/>
          <a:p>
            <a:pPr>
              <a:lnSpc>
                <a:spcPct val="115000"/>
              </a:lnSpc>
              <a:spcBef>
                <a:spcPct val="0"/>
              </a:spcBef>
              <a:spcAft>
                <a:spcPts val="1000"/>
              </a:spcAft>
            </a:pPr>
            <a:r>
              <a:rPr lang="en-US" sz="1800" i="1" dirty="0">
                <a:latin typeface="+mj-lt"/>
                <a:cs typeface="Times New Roman" pitchFamily="18" charset="0"/>
              </a:rPr>
              <a:t>Every problem has in it the seeds of its own solution. If you don’t have any problems, you don’t get any seeds.</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Norman Vincent Peale</a:t>
            </a:r>
            <a:endParaRPr lang="en-US" sz="1400" b="1" i="1" dirty="0">
              <a:latin typeface="+mj-lt"/>
              <a:cs typeface="Times New Roman" pitchFamily="18" charset="0"/>
            </a:endParaRPr>
          </a:p>
          <a:p>
            <a:pPr eaLnBrk="1" hangingPunct="1"/>
            <a:endParaRPr lang="en-CA" sz="1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Writing the Problem Statement </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303217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000556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problem statement should:</a:t>
            </a:r>
          </a:p>
          <a:p>
            <a:pPr marL="677863" lvl="0">
              <a:lnSpc>
                <a:spcPct val="115000"/>
              </a:lnSpc>
              <a:spcBef>
                <a:spcPts val="0"/>
              </a:spcBef>
              <a:spcAft>
                <a:spcPts val="0"/>
              </a:spcAft>
              <a:buFont typeface="+mj-lt"/>
              <a:buAutoNum type="alphaLcParenR"/>
            </a:pPr>
            <a:r>
              <a:rPr lang="en-US" dirty="0">
                <a:ea typeface="Times New Roman"/>
                <a:cs typeface="Times New Roman"/>
              </a:rPr>
              <a:t>Mention all the possible causes of the problem </a:t>
            </a:r>
          </a:p>
          <a:p>
            <a:pPr marL="677863" lvl="0">
              <a:lnSpc>
                <a:spcPct val="115000"/>
              </a:lnSpc>
              <a:spcBef>
                <a:spcPts val="0"/>
              </a:spcBef>
              <a:spcAft>
                <a:spcPts val="0"/>
              </a:spcAft>
              <a:buFont typeface="+mj-lt"/>
              <a:buAutoNum type="alphaLcParenR"/>
            </a:pPr>
            <a:r>
              <a:rPr lang="en-US" dirty="0">
                <a:ea typeface="Times New Roman"/>
                <a:cs typeface="Times New Roman"/>
              </a:rPr>
              <a:t>Mention possible solutions to the problem</a:t>
            </a:r>
          </a:p>
          <a:p>
            <a:pPr marL="677863" lvl="0">
              <a:lnSpc>
                <a:spcPct val="115000"/>
              </a:lnSpc>
              <a:spcBef>
                <a:spcPts val="0"/>
              </a:spcBef>
              <a:spcAft>
                <a:spcPts val="0"/>
              </a:spcAft>
              <a:buFont typeface="+mj-lt"/>
              <a:buAutoNum type="alphaLcParenR"/>
            </a:pPr>
            <a:r>
              <a:rPr lang="en-US" dirty="0">
                <a:ea typeface="Times New Roman"/>
                <a:cs typeface="Times New Roman"/>
              </a:rPr>
              <a:t>Never address the scope of the problem, but rather summarize it </a:t>
            </a:r>
          </a:p>
          <a:p>
            <a:pPr marL="677863" lvl="0">
              <a:lnSpc>
                <a:spcPct val="115000"/>
              </a:lnSpc>
              <a:spcBef>
                <a:spcPts val="0"/>
              </a:spcBef>
              <a:spcAft>
                <a:spcPts val="1000"/>
              </a:spcAft>
              <a:buFont typeface="+mj-lt"/>
              <a:buAutoNum type="alphaLcParenR"/>
            </a:pPr>
            <a:r>
              <a:rPr lang="en-US" dirty="0">
                <a:ea typeface="Times New Roman"/>
                <a:cs typeface="Times New Roman"/>
              </a:rPr>
              <a:t>Include specific details about the problem </a:t>
            </a:r>
          </a:p>
          <a:p>
            <a:pPr marL="347663" lvl="0" indent="-347663">
              <a:lnSpc>
                <a:spcPct val="115000"/>
              </a:lnSpc>
              <a:spcBef>
                <a:spcPts val="0"/>
              </a:spcBef>
              <a:spcAft>
                <a:spcPts val="1000"/>
              </a:spcAft>
              <a:buFont typeface="+mj-lt"/>
              <a:buAutoNum type="arabicPeriod" startAt="2"/>
              <a:tabLst>
                <a:tab pos="566738" algn="l"/>
              </a:tabLst>
            </a:pPr>
            <a:r>
              <a:rPr lang="en-US" dirty="0">
                <a:ea typeface="Times New Roman"/>
                <a:cs typeface="Times New Roman"/>
              </a:rPr>
              <a:t>“What” questions help to:</a:t>
            </a:r>
          </a:p>
          <a:p>
            <a:pPr marL="677863" lvl="0">
              <a:lnSpc>
                <a:spcPct val="115000"/>
              </a:lnSpc>
              <a:spcBef>
                <a:spcPts val="0"/>
              </a:spcBef>
              <a:spcAft>
                <a:spcPts val="0"/>
              </a:spcAft>
              <a:buFont typeface="+mj-lt"/>
              <a:buAutoNum type="alphaLcParenR"/>
            </a:pPr>
            <a:r>
              <a:rPr lang="en-US" dirty="0">
                <a:ea typeface="Times New Roman"/>
                <a:cs typeface="Times New Roman"/>
              </a:rPr>
              <a:t>Locate the problem</a:t>
            </a:r>
          </a:p>
          <a:p>
            <a:pPr marL="677863" lvl="0">
              <a:lnSpc>
                <a:spcPct val="115000"/>
              </a:lnSpc>
              <a:spcBef>
                <a:spcPts val="0"/>
              </a:spcBef>
              <a:spcAft>
                <a:spcPts val="0"/>
              </a:spcAft>
              <a:buFont typeface="+mj-lt"/>
              <a:buAutoNum type="alphaLcParenR"/>
            </a:pPr>
            <a:r>
              <a:rPr lang="en-US" dirty="0">
                <a:ea typeface="Times New Roman"/>
                <a:cs typeface="Times New Roman"/>
              </a:rPr>
              <a:t>Identify what the problem is</a:t>
            </a:r>
          </a:p>
          <a:p>
            <a:pPr marL="677863" lvl="0">
              <a:lnSpc>
                <a:spcPct val="115000"/>
              </a:lnSpc>
              <a:spcBef>
                <a:spcPts val="0"/>
              </a:spcBef>
              <a:spcAft>
                <a:spcPts val="0"/>
              </a:spcAft>
              <a:buFont typeface="+mj-lt"/>
              <a:buAutoNum type="alphaLcParenR"/>
            </a:pPr>
            <a:r>
              <a:rPr lang="en-US" dirty="0">
                <a:ea typeface="Times New Roman"/>
                <a:cs typeface="Times New Roman"/>
              </a:rPr>
              <a:t>Discover the timing of the problem</a:t>
            </a:r>
          </a:p>
          <a:p>
            <a:pPr marL="677863" lvl="0">
              <a:lnSpc>
                <a:spcPct val="115000"/>
              </a:lnSpc>
              <a:spcBef>
                <a:spcPts val="0"/>
              </a:spcBef>
              <a:spcAft>
                <a:spcPts val="1000"/>
              </a:spcAft>
              <a:buFont typeface="+mj-lt"/>
              <a:buAutoNum type="alphaLcParenR"/>
            </a:pPr>
            <a:r>
              <a:rPr lang="en-US" dirty="0">
                <a:ea typeface="Times New Roman"/>
                <a:cs typeface="Times New Roman"/>
              </a:rPr>
              <a:t>Explore the magnitude of the problem </a:t>
            </a:r>
          </a:p>
          <a:p>
            <a:endParaRPr lang="en-US" dirty="0"/>
          </a:p>
        </p:txBody>
      </p:sp>
    </p:spTree>
    <p:extLst>
      <p:ext uri="{BB962C8B-B14F-4D97-AF65-F5344CB8AC3E}">
        <p14:creationId xmlns:p14="http://schemas.microsoft.com/office/powerpoint/2010/main" val="40774693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506916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66738" algn="l"/>
                <a:tab pos="682625" algn="l"/>
              </a:tabLst>
            </a:pPr>
            <a:r>
              <a:rPr lang="en-US" dirty="0">
                <a:ea typeface="Times New Roman"/>
                <a:cs typeface="Times New Roman"/>
              </a:rPr>
              <a:t>What does Stating and Restating a Problem achieve?</a:t>
            </a:r>
          </a:p>
          <a:p>
            <a:pPr marL="677863" lvl="0">
              <a:lnSpc>
                <a:spcPct val="115000"/>
              </a:lnSpc>
              <a:spcBef>
                <a:spcPts val="0"/>
              </a:spcBef>
              <a:spcAft>
                <a:spcPts val="0"/>
              </a:spcAft>
              <a:buFont typeface="+mj-lt"/>
              <a:buAutoNum type="alphaLcParenR"/>
            </a:pPr>
            <a:r>
              <a:rPr lang="en-US" dirty="0">
                <a:ea typeface="Times New Roman"/>
                <a:cs typeface="Times New Roman"/>
              </a:rPr>
              <a:t>It helps devolve the understanding of the problem </a:t>
            </a:r>
          </a:p>
          <a:p>
            <a:pPr marL="677863" lvl="0">
              <a:lnSpc>
                <a:spcPct val="115000"/>
              </a:lnSpc>
              <a:spcBef>
                <a:spcPts val="0"/>
              </a:spcBef>
              <a:spcAft>
                <a:spcPts val="0"/>
              </a:spcAft>
              <a:buFont typeface="+mj-lt"/>
              <a:buAutoNum type="alphaLcParenR"/>
            </a:pPr>
            <a:r>
              <a:rPr lang="en-US" dirty="0">
                <a:ea typeface="Times New Roman"/>
                <a:cs typeface="Times New Roman"/>
              </a:rPr>
              <a:t>It achieves nothing and is a complete waste of time and resources</a:t>
            </a:r>
          </a:p>
          <a:p>
            <a:pPr marL="677863" lvl="0">
              <a:lnSpc>
                <a:spcPct val="115000"/>
              </a:lnSpc>
              <a:spcBef>
                <a:spcPts val="0"/>
              </a:spcBef>
              <a:spcAft>
                <a:spcPts val="0"/>
              </a:spcAft>
              <a:buFont typeface="+mj-lt"/>
              <a:buAutoNum type="alphaLcParenR"/>
            </a:pPr>
            <a:r>
              <a:rPr lang="en-US" dirty="0">
                <a:ea typeface="Times New Roman"/>
                <a:cs typeface="Times New Roman"/>
              </a:rPr>
              <a:t>It helps you understand the problem and figure out a better way of approaching it</a:t>
            </a:r>
          </a:p>
          <a:p>
            <a:pPr marL="677863" lvl="0">
              <a:lnSpc>
                <a:spcPct val="115000"/>
              </a:lnSpc>
              <a:spcBef>
                <a:spcPts val="0"/>
              </a:spcBef>
              <a:spcAft>
                <a:spcPts val="1000"/>
              </a:spcAft>
              <a:buFont typeface="+mj-lt"/>
              <a:buAutoNum type="alphaLcParenR"/>
            </a:pPr>
            <a:r>
              <a:rPr lang="en-US" dirty="0">
                <a:ea typeface="Times New Roman"/>
                <a:cs typeface="Times New Roman"/>
              </a:rPr>
              <a:t>It induces a lack of creativity </a:t>
            </a:r>
          </a:p>
          <a:p>
            <a:pPr marL="347663" lvl="0" indent="-347663">
              <a:lnSpc>
                <a:spcPct val="115000"/>
              </a:lnSpc>
              <a:spcBef>
                <a:spcPts val="0"/>
              </a:spcBef>
              <a:spcAft>
                <a:spcPts val="1000"/>
              </a:spcAft>
              <a:buFont typeface="+mj-lt"/>
              <a:buAutoNum type="arabicPeriod" startAt="4"/>
              <a:tabLst>
                <a:tab pos="741363" algn="l"/>
              </a:tabLst>
            </a:pPr>
            <a:r>
              <a:rPr lang="en-US" dirty="0">
                <a:ea typeface="Times New Roman"/>
                <a:cs typeface="Times New Roman"/>
              </a:rPr>
              <a:t>What is the difference between the Present and Desired States?</a:t>
            </a:r>
          </a:p>
          <a:p>
            <a:pPr marL="677863" lvl="0">
              <a:lnSpc>
                <a:spcPct val="115000"/>
              </a:lnSpc>
              <a:spcBef>
                <a:spcPts val="0"/>
              </a:spcBef>
              <a:spcAft>
                <a:spcPts val="0"/>
              </a:spcAft>
              <a:buFont typeface="+mj-lt"/>
              <a:buAutoNum type="alphaLcParenR"/>
            </a:pPr>
            <a:r>
              <a:rPr lang="en-US" dirty="0">
                <a:ea typeface="Times New Roman"/>
                <a:cs typeface="Times New Roman"/>
              </a:rPr>
              <a:t>The problem </a:t>
            </a:r>
          </a:p>
          <a:p>
            <a:pPr marL="677863" lvl="0">
              <a:lnSpc>
                <a:spcPct val="115000"/>
              </a:lnSpc>
              <a:spcBef>
                <a:spcPts val="0"/>
              </a:spcBef>
              <a:spcAft>
                <a:spcPts val="0"/>
              </a:spcAft>
              <a:buFont typeface="+mj-lt"/>
              <a:buAutoNum type="alphaLcParenR"/>
            </a:pPr>
            <a:r>
              <a:rPr lang="en-US" dirty="0">
                <a:ea typeface="Times New Roman"/>
                <a:cs typeface="Times New Roman"/>
              </a:rPr>
              <a:t>Nothing</a:t>
            </a:r>
          </a:p>
          <a:p>
            <a:pPr marL="677863" lvl="0">
              <a:lnSpc>
                <a:spcPct val="115000"/>
              </a:lnSpc>
              <a:spcBef>
                <a:spcPts val="0"/>
              </a:spcBef>
              <a:spcAft>
                <a:spcPts val="0"/>
              </a:spcAft>
              <a:buFont typeface="+mj-lt"/>
              <a:buAutoNum type="alphaLcParenR"/>
            </a:pPr>
            <a:r>
              <a:rPr lang="en-US" dirty="0">
                <a:ea typeface="Times New Roman"/>
                <a:cs typeface="Times New Roman"/>
              </a:rPr>
              <a:t>The sum of both states </a:t>
            </a:r>
          </a:p>
          <a:p>
            <a:pPr marL="6778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1461928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98513" algn="l"/>
              </a:tabLst>
            </a:pPr>
            <a:r>
              <a:rPr lang="en-US" dirty="0">
                <a:ea typeface="Times New Roman"/>
                <a:cs typeface="Times New Roman"/>
              </a:rPr>
              <a:t>The questions you should ask about the Problem should:</a:t>
            </a:r>
          </a:p>
          <a:p>
            <a:pPr marL="677863" lvl="0">
              <a:lnSpc>
                <a:spcPct val="115000"/>
              </a:lnSpc>
              <a:spcBef>
                <a:spcPts val="0"/>
              </a:spcBef>
              <a:spcAft>
                <a:spcPts val="0"/>
              </a:spcAft>
              <a:buFont typeface="+mj-lt"/>
              <a:buAutoNum type="alphaLcParenR"/>
            </a:pPr>
            <a:r>
              <a:rPr lang="en-US" dirty="0">
                <a:ea typeface="Times New Roman"/>
                <a:cs typeface="Times New Roman"/>
              </a:rPr>
              <a:t>Explore different perspectives concerning the problem</a:t>
            </a:r>
          </a:p>
          <a:p>
            <a:pPr marL="677863" lvl="0">
              <a:lnSpc>
                <a:spcPct val="115000"/>
              </a:lnSpc>
              <a:spcBef>
                <a:spcPts val="0"/>
              </a:spcBef>
              <a:spcAft>
                <a:spcPts val="0"/>
              </a:spcAft>
              <a:buFont typeface="+mj-lt"/>
              <a:buAutoNum type="alphaLcParenR"/>
            </a:pPr>
            <a:r>
              <a:rPr lang="en-US" dirty="0">
                <a:ea typeface="Times New Roman"/>
                <a:cs typeface="Times New Roman"/>
              </a:rPr>
              <a:t>Complicate the situation</a:t>
            </a:r>
          </a:p>
          <a:p>
            <a:pPr marL="677863" lvl="0">
              <a:lnSpc>
                <a:spcPct val="115000"/>
              </a:lnSpc>
              <a:spcBef>
                <a:spcPts val="0"/>
              </a:spcBef>
              <a:spcAft>
                <a:spcPts val="0"/>
              </a:spcAft>
              <a:buFont typeface="+mj-lt"/>
              <a:buAutoNum type="alphaLcParenR"/>
            </a:pPr>
            <a:r>
              <a:rPr lang="en-US" dirty="0">
                <a:ea typeface="Times New Roman"/>
                <a:cs typeface="Times New Roman"/>
              </a:rPr>
              <a:t>Determine possible issues and falsehoods</a:t>
            </a:r>
          </a:p>
          <a:p>
            <a:pPr marL="677863" lvl="0">
              <a:lnSpc>
                <a:spcPct val="115000"/>
              </a:lnSpc>
              <a:spcBef>
                <a:spcPts val="0"/>
              </a:spcBef>
              <a:spcAft>
                <a:spcPts val="1000"/>
              </a:spcAft>
              <a:buFont typeface="+mj-lt"/>
              <a:buAutoNum type="alphaLcParenR"/>
            </a:pPr>
            <a:r>
              <a:rPr lang="en-US" dirty="0">
                <a:ea typeface="Times New Roman"/>
                <a:cs typeface="Times New Roman"/>
              </a:rPr>
              <a:t>Accept assumptions about the problem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is defining a problem the first step of problem solving? </a:t>
            </a:r>
          </a:p>
          <a:p>
            <a:pPr marL="677863" lvl="0">
              <a:lnSpc>
                <a:spcPct val="115000"/>
              </a:lnSpc>
              <a:spcBef>
                <a:spcPts val="0"/>
              </a:spcBef>
              <a:spcAft>
                <a:spcPts val="0"/>
              </a:spcAft>
              <a:buFont typeface="+mj-lt"/>
              <a:buAutoNum type="alphaLcParenR"/>
            </a:pPr>
            <a:r>
              <a:rPr lang="en-US" dirty="0">
                <a:ea typeface="Times New Roman"/>
                <a:cs typeface="Times New Roman"/>
              </a:rPr>
              <a:t>Because the problem is always clear and definable </a:t>
            </a:r>
          </a:p>
          <a:p>
            <a:pPr marL="677863" lvl="0">
              <a:lnSpc>
                <a:spcPct val="115000"/>
              </a:lnSpc>
              <a:spcBef>
                <a:spcPts val="0"/>
              </a:spcBef>
              <a:spcAft>
                <a:spcPts val="0"/>
              </a:spcAft>
              <a:buFont typeface="+mj-lt"/>
              <a:buAutoNum type="alphaLcParenR"/>
            </a:pPr>
            <a:r>
              <a:rPr lang="en-US" dirty="0">
                <a:ea typeface="Times New Roman"/>
                <a:cs typeface="Times New Roman"/>
              </a:rPr>
              <a:t>Because the problem  should be attacked before it is defined</a:t>
            </a:r>
          </a:p>
          <a:p>
            <a:pPr marL="677863" lvl="0">
              <a:lnSpc>
                <a:spcPct val="115000"/>
              </a:lnSpc>
              <a:spcBef>
                <a:spcPts val="0"/>
              </a:spcBef>
              <a:spcAft>
                <a:spcPts val="0"/>
              </a:spcAft>
              <a:buFont typeface="+mj-lt"/>
              <a:buAutoNum type="alphaLcParenR"/>
            </a:pPr>
            <a:r>
              <a:rPr lang="en-US" dirty="0">
                <a:ea typeface="Times New Roman"/>
                <a:cs typeface="Times New Roman"/>
              </a:rPr>
              <a:t>Because the problem may not be clear </a:t>
            </a:r>
          </a:p>
          <a:p>
            <a:pPr marL="6778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161035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When defining a problem, you should:</a:t>
            </a:r>
          </a:p>
          <a:p>
            <a:pPr marL="677863" lvl="0">
              <a:lnSpc>
                <a:spcPct val="115000"/>
              </a:lnSpc>
              <a:spcBef>
                <a:spcPts val="0"/>
              </a:spcBef>
              <a:spcAft>
                <a:spcPts val="0"/>
              </a:spcAft>
              <a:buFont typeface="+mj-lt"/>
              <a:buAutoNum type="alphaLcParenR"/>
            </a:pPr>
            <a:r>
              <a:rPr lang="en-US" dirty="0">
                <a:ea typeface="Times New Roman"/>
                <a:cs typeface="Times New Roman"/>
              </a:rPr>
              <a:t>Use tools to define the problem</a:t>
            </a:r>
          </a:p>
          <a:p>
            <a:pPr marL="677863" lvl="0">
              <a:lnSpc>
                <a:spcPct val="115000"/>
              </a:lnSpc>
              <a:spcBef>
                <a:spcPts val="0"/>
              </a:spcBef>
              <a:spcAft>
                <a:spcPts val="0"/>
              </a:spcAft>
              <a:buFont typeface="+mj-lt"/>
              <a:buAutoNum type="alphaLcParenR"/>
            </a:pPr>
            <a:r>
              <a:rPr lang="en-US" dirty="0">
                <a:ea typeface="Times New Roman"/>
                <a:cs typeface="Times New Roman"/>
              </a:rPr>
              <a:t>Take great care</a:t>
            </a:r>
          </a:p>
          <a:p>
            <a:pPr marL="677863" lvl="0">
              <a:lnSpc>
                <a:spcPct val="115000"/>
              </a:lnSpc>
              <a:spcBef>
                <a:spcPts val="0"/>
              </a:spcBef>
              <a:spcAft>
                <a:spcPts val="0"/>
              </a:spcAft>
              <a:buFont typeface="+mj-lt"/>
              <a:buAutoNum type="alphaLcParenR"/>
            </a:pPr>
            <a:r>
              <a:rPr lang="en-US" dirty="0">
                <a:ea typeface="Times New Roman"/>
                <a:cs typeface="Times New Roman"/>
              </a:rPr>
              <a:t>Come up with a terrific solution regardless of the definition of the problem</a:t>
            </a:r>
          </a:p>
          <a:p>
            <a:pPr marL="677863" lvl="0">
              <a:lnSpc>
                <a:spcPct val="115000"/>
              </a:lnSpc>
              <a:spcBef>
                <a:spcPts val="0"/>
              </a:spcBef>
              <a:spcAft>
                <a:spcPts val="1000"/>
              </a:spcAft>
              <a:buFont typeface="+mj-lt"/>
              <a:buAutoNum type="alphaLcParenR"/>
            </a:pPr>
            <a:r>
              <a:rPr lang="en-US" dirty="0">
                <a:ea typeface="Times New Roman"/>
                <a:cs typeface="Times New Roman"/>
              </a:rPr>
              <a:t>Both a and  b</a:t>
            </a:r>
          </a:p>
          <a:p>
            <a:pPr marL="347663" lvl="0" indent="-347663">
              <a:lnSpc>
                <a:spcPct val="115000"/>
              </a:lnSpc>
              <a:spcBef>
                <a:spcPts val="0"/>
              </a:spcBef>
              <a:spcAft>
                <a:spcPts val="1000"/>
              </a:spcAft>
              <a:buFont typeface="+mj-lt"/>
              <a:buAutoNum type="arabicPeriod" startAt="8"/>
              <a:tabLst>
                <a:tab pos="798513" algn="l"/>
              </a:tabLst>
            </a:pPr>
            <a:r>
              <a:rPr lang="en-US" dirty="0">
                <a:ea typeface="Times New Roman"/>
                <a:cs typeface="Times New Roman"/>
              </a:rPr>
              <a:t>Spot the a tool for defining a problem:</a:t>
            </a:r>
          </a:p>
          <a:p>
            <a:pPr marL="677863" lvl="0">
              <a:lnSpc>
                <a:spcPct val="115000"/>
              </a:lnSpc>
              <a:spcBef>
                <a:spcPts val="0"/>
              </a:spcBef>
              <a:spcAft>
                <a:spcPts val="0"/>
              </a:spcAft>
              <a:buFont typeface="+mj-lt"/>
              <a:buAutoNum type="alphaLcParenR"/>
            </a:pPr>
            <a:r>
              <a:rPr lang="en-US" dirty="0">
                <a:ea typeface="Times New Roman"/>
                <a:cs typeface="Times New Roman"/>
              </a:rPr>
              <a:t>Stating and deliberating the problem</a:t>
            </a:r>
          </a:p>
          <a:p>
            <a:pPr marL="677863" lvl="0">
              <a:lnSpc>
                <a:spcPct val="115000"/>
              </a:lnSpc>
              <a:spcBef>
                <a:spcPts val="0"/>
              </a:spcBef>
              <a:spcAft>
                <a:spcPts val="0"/>
              </a:spcAft>
              <a:buFont typeface="+mj-lt"/>
              <a:buAutoNum type="alphaLcParenR"/>
            </a:pPr>
            <a:r>
              <a:rPr lang="en-US" dirty="0">
                <a:ea typeface="Times New Roman"/>
                <a:cs typeface="Times New Roman"/>
              </a:rPr>
              <a:t>Determining where the problem was solved</a:t>
            </a:r>
          </a:p>
          <a:p>
            <a:pPr marL="677863" lvl="0">
              <a:lnSpc>
                <a:spcPct val="115000"/>
              </a:lnSpc>
              <a:spcBef>
                <a:spcPts val="0"/>
              </a:spcBef>
              <a:spcAft>
                <a:spcPts val="0"/>
              </a:spcAft>
              <a:buFont typeface="+mj-lt"/>
              <a:buAutoNum type="alphaLcParenR"/>
            </a:pPr>
            <a:r>
              <a:rPr lang="en-US" dirty="0">
                <a:ea typeface="Times New Roman"/>
                <a:cs typeface="Times New Roman"/>
              </a:rPr>
              <a:t>Determining the present and desired state</a:t>
            </a:r>
          </a:p>
          <a:p>
            <a:pPr marL="677863" lvl="0">
              <a:lnSpc>
                <a:spcPct val="115000"/>
              </a:lnSpc>
              <a:spcBef>
                <a:spcPts val="0"/>
              </a:spcBef>
              <a:spcAft>
                <a:spcPts val="1000"/>
              </a:spcAft>
              <a:buFont typeface="+mj-lt"/>
              <a:buAutoNum type="alphaLcParenR"/>
            </a:pPr>
            <a:r>
              <a:rPr lang="en-US" dirty="0">
                <a:ea typeface="Times New Roman"/>
                <a:cs typeface="Times New Roman"/>
              </a:rPr>
              <a:t>Analyzing the possible solution</a:t>
            </a:r>
          </a:p>
          <a:p>
            <a:endParaRPr lang="en-US" dirty="0"/>
          </a:p>
        </p:txBody>
      </p:sp>
    </p:spTree>
    <p:extLst>
      <p:ext uri="{BB962C8B-B14F-4D97-AF65-F5344CB8AC3E}">
        <p14:creationId xmlns:p14="http://schemas.microsoft.com/office/powerpoint/2010/main" val="3321439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857250" algn="l"/>
              </a:tabLst>
            </a:pPr>
            <a:r>
              <a:rPr lang="en-US" dirty="0">
                <a:ea typeface="Times New Roman"/>
                <a:cs typeface="Times New Roman"/>
              </a:rPr>
              <a:t>Questions to clarify a problem should:</a:t>
            </a:r>
          </a:p>
          <a:p>
            <a:pPr marL="677863" lvl="0">
              <a:lnSpc>
                <a:spcPct val="115000"/>
              </a:lnSpc>
              <a:spcBef>
                <a:spcPts val="0"/>
              </a:spcBef>
              <a:spcAft>
                <a:spcPts val="0"/>
              </a:spcAft>
              <a:buFont typeface="+mj-lt"/>
              <a:buAutoNum type="alphaLcParenR"/>
            </a:pPr>
            <a:r>
              <a:rPr lang="en-US" dirty="0">
                <a:ea typeface="Times New Roman"/>
                <a:cs typeface="Times New Roman"/>
              </a:rPr>
              <a:t>Challenge assumptions about the problem</a:t>
            </a:r>
          </a:p>
          <a:p>
            <a:pPr marL="677863" lvl="0">
              <a:lnSpc>
                <a:spcPct val="115000"/>
              </a:lnSpc>
              <a:spcBef>
                <a:spcPts val="0"/>
              </a:spcBef>
              <a:spcAft>
                <a:spcPts val="0"/>
              </a:spcAft>
              <a:buFont typeface="+mj-lt"/>
              <a:buAutoNum type="alphaLcParenR"/>
            </a:pPr>
            <a:r>
              <a:rPr lang="en-US" dirty="0">
                <a:ea typeface="Times New Roman"/>
                <a:cs typeface="Times New Roman"/>
              </a:rPr>
              <a:t>Make the problem more difficult to understand</a:t>
            </a:r>
          </a:p>
          <a:p>
            <a:pPr marL="677863" lvl="0">
              <a:lnSpc>
                <a:spcPct val="115000"/>
              </a:lnSpc>
              <a:spcBef>
                <a:spcPts val="0"/>
              </a:spcBef>
              <a:spcAft>
                <a:spcPts val="0"/>
              </a:spcAft>
              <a:buFont typeface="+mj-lt"/>
              <a:buAutoNum type="alphaLcParenR"/>
            </a:pPr>
            <a:r>
              <a:rPr lang="en-US" dirty="0">
                <a:ea typeface="Times New Roman"/>
                <a:cs typeface="Times New Roman"/>
              </a:rPr>
              <a:t>Ask less about the original question</a:t>
            </a:r>
          </a:p>
          <a:p>
            <a:pPr marL="677863" lvl="0">
              <a:lnSpc>
                <a:spcPct val="115000"/>
              </a:lnSpc>
              <a:spcBef>
                <a:spcPts val="0"/>
              </a:spcBef>
              <a:spcAft>
                <a:spcPts val="1000"/>
              </a:spcAft>
              <a:buFont typeface="+mj-lt"/>
              <a:buAutoNum type="alphaLcParenR"/>
            </a:pPr>
            <a:r>
              <a:rPr lang="en-US" dirty="0">
                <a:ea typeface="Times New Roman"/>
                <a:cs typeface="Times New Roman"/>
              </a:rPr>
              <a:t>All of the above </a:t>
            </a: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What are Extent questions?</a:t>
            </a:r>
          </a:p>
          <a:p>
            <a:pPr marL="677863" lvl="0">
              <a:lnSpc>
                <a:spcPct val="115000"/>
              </a:lnSpc>
              <a:spcBef>
                <a:spcPts val="0"/>
              </a:spcBef>
              <a:spcAft>
                <a:spcPts val="0"/>
              </a:spcAft>
              <a:buFont typeface="+mj-lt"/>
              <a:buAutoNum type="alphaLcParenR"/>
            </a:pPr>
            <a:r>
              <a:rPr lang="en-US" dirty="0">
                <a:ea typeface="Times New Roman"/>
                <a:cs typeface="Times New Roman"/>
              </a:rPr>
              <a:t>Questions that explore the magnitude of the problem </a:t>
            </a:r>
          </a:p>
          <a:p>
            <a:pPr marL="677863" lvl="0">
              <a:lnSpc>
                <a:spcPct val="115000"/>
              </a:lnSpc>
              <a:spcBef>
                <a:spcPts val="0"/>
              </a:spcBef>
              <a:spcAft>
                <a:spcPts val="0"/>
              </a:spcAft>
              <a:buFont typeface="+mj-lt"/>
              <a:buAutoNum type="alphaLcParenR"/>
            </a:pPr>
            <a:r>
              <a:rPr lang="en-US" dirty="0">
                <a:ea typeface="Times New Roman"/>
                <a:cs typeface="Times New Roman"/>
              </a:rPr>
              <a:t>Questions which help locate the problem</a:t>
            </a:r>
          </a:p>
          <a:p>
            <a:pPr marL="677863" lvl="0">
              <a:lnSpc>
                <a:spcPct val="115000"/>
              </a:lnSpc>
              <a:spcBef>
                <a:spcPts val="0"/>
              </a:spcBef>
              <a:spcAft>
                <a:spcPts val="0"/>
              </a:spcAft>
              <a:buFont typeface="+mj-lt"/>
              <a:buAutoNum type="alphaLcParenR"/>
            </a:pPr>
            <a:r>
              <a:rPr lang="en-US" dirty="0">
                <a:ea typeface="Times New Roman"/>
                <a:cs typeface="Times New Roman"/>
              </a:rPr>
              <a:t>Questions which define the timing of a problem</a:t>
            </a:r>
          </a:p>
          <a:p>
            <a:pPr marL="677863" lvl="0">
              <a:lnSpc>
                <a:spcPct val="115000"/>
              </a:lnSpc>
              <a:spcBef>
                <a:spcPts val="0"/>
              </a:spcBef>
              <a:spcAft>
                <a:spcPts val="1000"/>
              </a:spcAft>
              <a:buFont typeface="+mj-lt"/>
              <a:buAutoNum type="alphaLcParenR"/>
            </a:pPr>
            <a:r>
              <a:rPr lang="en-US" dirty="0">
                <a:ea typeface="Times New Roman"/>
                <a:cs typeface="Times New Roman"/>
              </a:rPr>
              <a:t>Both a and c</a:t>
            </a:r>
          </a:p>
          <a:p>
            <a:endParaRPr lang="en-US" dirty="0"/>
          </a:p>
        </p:txBody>
      </p:sp>
    </p:spTree>
    <p:extLst>
      <p:ext uri="{BB962C8B-B14F-4D97-AF65-F5344CB8AC3E}">
        <p14:creationId xmlns:p14="http://schemas.microsoft.com/office/powerpoint/2010/main" val="37586422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problem statement should:</a:t>
            </a:r>
          </a:p>
          <a:p>
            <a:pPr marL="677863" lvl="0">
              <a:lnSpc>
                <a:spcPct val="115000"/>
              </a:lnSpc>
              <a:spcBef>
                <a:spcPts val="0"/>
              </a:spcBef>
              <a:spcAft>
                <a:spcPts val="0"/>
              </a:spcAft>
              <a:buFont typeface="+mj-lt"/>
              <a:buAutoNum type="alphaLcParenR"/>
            </a:pPr>
            <a:r>
              <a:rPr lang="en-US" dirty="0">
                <a:ea typeface="Times New Roman"/>
                <a:cs typeface="Times New Roman"/>
              </a:rPr>
              <a:t>Mention all the possible causes of the problem </a:t>
            </a:r>
          </a:p>
          <a:p>
            <a:pPr marL="677863" lvl="0">
              <a:lnSpc>
                <a:spcPct val="115000"/>
              </a:lnSpc>
              <a:spcBef>
                <a:spcPts val="0"/>
              </a:spcBef>
              <a:spcAft>
                <a:spcPts val="0"/>
              </a:spcAft>
              <a:buFont typeface="+mj-lt"/>
              <a:buAutoNum type="alphaLcParenR"/>
            </a:pPr>
            <a:r>
              <a:rPr lang="en-US" dirty="0">
                <a:ea typeface="Times New Roman"/>
                <a:cs typeface="Times New Roman"/>
              </a:rPr>
              <a:t>Mention possible solutions to the problem</a:t>
            </a:r>
          </a:p>
          <a:p>
            <a:pPr marL="677863" lvl="0">
              <a:lnSpc>
                <a:spcPct val="115000"/>
              </a:lnSpc>
              <a:spcBef>
                <a:spcPts val="0"/>
              </a:spcBef>
              <a:spcAft>
                <a:spcPts val="0"/>
              </a:spcAft>
              <a:buFont typeface="+mj-lt"/>
              <a:buAutoNum type="alphaLcParenR"/>
            </a:pPr>
            <a:r>
              <a:rPr lang="en-US" dirty="0">
                <a:ea typeface="Times New Roman"/>
                <a:cs typeface="Times New Roman"/>
              </a:rPr>
              <a:t>Never address the scope of the problem, but rather summarize it </a:t>
            </a:r>
          </a:p>
          <a:p>
            <a:pPr marL="6778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Include specific details about the problem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566738" algn="l"/>
              </a:tabLst>
            </a:pPr>
            <a:r>
              <a:rPr lang="en-US" dirty="0">
                <a:ea typeface="Times New Roman"/>
                <a:cs typeface="Times New Roman"/>
              </a:rPr>
              <a:t>“What” questions help to:</a:t>
            </a:r>
          </a:p>
          <a:p>
            <a:pPr marL="677863" lvl="0">
              <a:lnSpc>
                <a:spcPct val="115000"/>
              </a:lnSpc>
              <a:spcBef>
                <a:spcPts val="0"/>
              </a:spcBef>
              <a:spcAft>
                <a:spcPts val="0"/>
              </a:spcAft>
              <a:buFont typeface="+mj-lt"/>
              <a:buAutoNum type="alphaLcParenR"/>
            </a:pPr>
            <a:r>
              <a:rPr lang="en-US" dirty="0">
                <a:ea typeface="Times New Roman"/>
                <a:cs typeface="Times New Roman"/>
              </a:rPr>
              <a:t>Locate the problem</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what the problem is</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Discover the timing of the problem</a:t>
            </a:r>
          </a:p>
          <a:p>
            <a:pPr marL="677863" lvl="0">
              <a:lnSpc>
                <a:spcPct val="115000"/>
              </a:lnSpc>
              <a:spcBef>
                <a:spcPts val="0"/>
              </a:spcBef>
              <a:spcAft>
                <a:spcPts val="1000"/>
              </a:spcAft>
              <a:buFont typeface="+mj-lt"/>
              <a:buAutoNum type="alphaLcParenR"/>
            </a:pPr>
            <a:r>
              <a:rPr lang="en-US" dirty="0">
                <a:ea typeface="Times New Roman"/>
                <a:cs typeface="Times New Roman"/>
              </a:rPr>
              <a:t>Explore the magnitude of the problem </a:t>
            </a:r>
          </a:p>
          <a:p>
            <a:endParaRPr lang="en-US" dirty="0"/>
          </a:p>
        </p:txBody>
      </p:sp>
    </p:spTree>
    <p:extLst>
      <p:ext uri="{BB962C8B-B14F-4D97-AF65-F5344CB8AC3E}">
        <p14:creationId xmlns:p14="http://schemas.microsoft.com/office/powerpoint/2010/main" val="1867218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506916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566738" algn="l"/>
                <a:tab pos="682625" algn="l"/>
              </a:tabLst>
            </a:pPr>
            <a:r>
              <a:rPr lang="en-US" dirty="0">
                <a:ea typeface="Times New Roman"/>
                <a:cs typeface="Times New Roman"/>
              </a:rPr>
              <a:t>What does Stating and Restating a Problem achieve?</a:t>
            </a:r>
          </a:p>
          <a:p>
            <a:pPr marL="677863" lvl="0">
              <a:lnSpc>
                <a:spcPct val="115000"/>
              </a:lnSpc>
              <a:spcBef>
                <a:spcPts val="0"/>
              </a:spcBef>
              <a:spcAft>
                <a:spcPts val="0"/>
              </a:spcAft>
              <a:buFont typeface="+mj-lt"/>
              <a:buAutoNum type="alphaLcParenR"/>
            </a:pPr>
            <a:r>
              <a:rPr lang="en-US" dirty="0">
                <a:ea typeface="Times New Roman"/>
                <a:cs typeface="Times New Roman"/>
              </a:rPr>
              <a:t>It helps devolve the understanding of the problem </a:t>
            </a:r>
          </a:p>
          <a:p>
            <a:pPr marL="677863" lvl="0">
              <a:lnSpc>
                <a:spcPct val="115000"/>
              </a:lnSpc>
              <a:spcBef>
                <a:spcPts val="0"/>
              </a:spcBef>
              <a:spcAft>
                <a:spcPts val="0"/>
              </a:spcAft>
              <a:buFont typeface="+mj-lt"/>
              <a:buAutoNum type="alphaLcParenR"/>
            </a:pPr>
            <a:r>
              <a:rPr lang="en-US" dirty="0">
                <a:ea typeface="Times New Roman"/>
                <a:cs typeface="Times New Roman"/>
              </a:rPr>
              <a:t>It achieves nothing and is a complete waste of time and resources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helps you understand the problem and figure out a better way of approaching it</a:t>
            </a:r>
            <a:endParaRPr lang="en-US" dirty="0">
              <a:ea typeface="Times New Roman"/>
              <a:cs typeface="Times New Roman"/>
            </a:endParaRPr>
          </a:p>
          <a:p>
            <a:pPr marL="677863" lvl="0">
              <a:lnSpc>
                <a:spcPct val="115000"/>
              </a:lnSpc>
              <a:spcBef>
                <a:spcPts val="0"/>
              </a:spcBef>
              <a:spcAft>
                <a:spcPts val="1000"/>
              </a:spcAft>
              <a:buFont typeface="+mj-lt"/>
              <a:buAutoNum type="alphaLcParenR"/>
            </a:pPr>
            <a:r>
              <a:rPr lang="en-US" dirty="0">
                <a:ea typeface="Times New Roman"/>
                <a:cs typeface="Times New Roman"/>
              </a:rPr>
              <a:t>It induces a lack of creativity </a:t>
            </a:r>
          </a:p>
          <a:p>
            <a:pPr marL="347663" lvl="0" indent="-347663">
              <a:lnSpc>
                <a:spcPct val="115000"/>
              </a:lnSpc>
              <a:spcBef>
                <a:spcPts val="0"/>
              </a:spcBef>
              <a:spcAft>
                <a:spcPts val="1000"/>
              </a:spcAft>
              <a:buFont typeface="+mj-lt"/>
              <a:buAutoNum type="arabicPeriod" startAt="4"/>
              <a:tabLst>
                <a:tab pos="741363" algn="l"/>
              </a:tabLst>
            </a:pPr>
            <a:r>
              <a:rPr lang="en-US" dirty="0">
                <a:ea typeface="Times New Roman"/>
                <a:cs typeface="Times New Roman"/>
              </a:rPr>
              <a:t>What is the difference between the Present and Desired States?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problem </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Nothing</a:t>
            </a:r>
          </a:p>
          <a:p>
            <a:pPr marL="677863" lvl="0">
              <a:lnSpc>
                <a:spcPct val="115000"/>
              </a:lnSpc>
              <a:spcBef>
                <a:spcPts val="0"/>
              </a:spcBef>
              <a:spcAft>
                <a:spcPts val="0"/>
              </a:spcAft>
              <a:buFont typeface="+mj-lt"/>
              <a:buAutoNum type="alphaLcParenR"/>
            </a:pPr>
            <a:r>
              <a:rPr lang="en-US" dirty="0">
                <a:ea typeface="Times New Roman"/>
                <a:cs typeface="Times New Roman"/>
              </a:rPr>
              <a:t>The sum of both states </a:t>
            </a:r>
          </a:p>
          <a:p>
            <a:pPr marL="6778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2991927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798513" algn="l"/>
              </a:tabLst>
            </a:pPr>
            <a:r>
              <a:rPr lang="en-US" dirty="0">
                <a:ea typeface="Times New Roman"/>
                <a:cs typeface="Times New Roman"/>
              </a:rPr>
              <a:t>The questions you should ask about the Problem should:</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Explore different perspectives concerning the problem</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Complicate the situation</a:t>
            </a:r>
          </a:p>
          <a:p>
            <a:pPr marL="677863" lvl="0">
              <a:lnSpc>
                <a:spcPct val="115000"/>
              </a:lnSpc>
              <a:spcBef>
                <a:spcPts val="0"/>
              </a:spcBef>
              <a:spcAft>
                <a:spcPts val="0"/>
              </a:spcAft>
              <a:buFont typeface="+mj-lt"/>
              <a:buAutoNum type="alphaLcParenR"/>
            </a:pPr>
            <a:r>
              <a:rPr lang="en-US" dirty="0">
                <a:ea typeface="Times New Roman"/>
                <a:cs typeface="Times New Roman"/>
              </a:rPr>
              <a:t>Determine possible issues and falsehoods</a:t>
            </a:r>
          </a:p>
          <a:p>
            <a:pPr marL="677863" lvl="0">
              <a:lnSpc>
                <a:spcPct val="115000"/>
              </a:lnSpc>
              <a:spcBef>
                <a:spcPts val="0"/>
              </a:spcBef>
              <a:spcAft>
                <a:spcPts val="1000"/>
              </a:spcAft>
              <a:buFont typeface="+mj-lt"/>
              <a:buAutoNum type="alphaLcParenR"/>
            </a:pPr>
            <a:r>
              <a:rPr lang="en-US" dirty="0">
                <a:ea typeface="Times New Roman"/>
                <a:cs typeface="Times New Roman"/>
              </a:rPr>
              <a:t>Accept assumptions about the problem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Why is defining a problem the first step of problem solving? </a:t>
            </a:r>
          </a:p>
          <a:p>
            <a:pPr marL="677863" lvl="0">
              <a:lnSpc>
                <a:spcPct val="115000"/>
              </a:lnSpc>
              <a:spcBef>
                <a:spcPts val="0"/>
              </a:spcBef>
              <a:spcAft>
                <a:spcPts val="0"/>
              </a:spcAft>
              <a:buFont typeface="+mj-lt"/>
              <a:buAutoNum type="alphaLcParenR"/>
            </a:pPr>
            <a:r>
              <a:rPr lang="en-US" dirty="0">
                <a:ea typeface="Times New Roman"/>
                <a:cs typeface="Times New Roman"/>
              </a:rPr>
              <a:t>Because the problem is always clear and definable </a:t>
            </a:r>
          </a:p>
          <a:p>
            <a:pPr marL="677863" lvl="0">
              <a:lnSpc>
                <a:spcPct val="115000"/>
              </a:lnSpc>
              <a:spcBef>
                <a:spcPts val="0"/>
              </a:spcBef>
              <a:spcAft>
                <a:spcPts val="0"/>
              </a:spcAft>
              <a:buFont typeface="+mj-lt"/>
              <a:buAutoNum type="alphaLcParenR"/>
            </a:pPr>
            <a:r>
              <a:rPr lang="en-US" dirty="0">
                <a:ea typeface="Times New Roman"/>
                <a:cs typeface="Times New Roman"/>
              </a:rPr>
              <a:t>Because the problem  should be attacked before it is defined</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the problem may not be clear </a:t>
            </a:r>
            <a:endParaRPr lang="en-US" dirty="0">
              <a:ea typeface="Times New Roman"/>
              <a:cs typeface="Times New Roman"/>
            </a:endParaRPr>
          </a:p>
          <a:p>
            <a:pPr marL="6778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35626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What is a Problem?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657963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When defining a problem, you should:</a:t>
            </a:r>
          </a:p>
          <a:p>
            <a:pPr marL="677863" lvl="0">
              <a:lnSpc>
                <a:spcPct val="115000"/>
              </a:lnSpc>
              <a:spcBef>
                <a:spcPts val="0"/>
              </a:spcBef>
              <a:spcAft>
                <a:spcPts val="0"/>
              </a:spcAft>
              <a:buFont typeface="+mj-lt"/>
              <a:buAutoNum type="alphaLcParenR"/>
            </a:pPr>
            <a:r>
              <a:rPr lang="en-US" dirty="0">
                <a:ea typeface="Times New Roman"/>
                <a:cs typeface="Times New Roman"/>
              </a:rPr>
              <a:t>Use tools to define the problem</a:t>
            </a:r>
          </a:p>
          <a:p>
            <a:pPr marL="677863" lvl="0">
              <a:lnSpc>
                <a:spcPct val="115000"/>
              </a:lnSpc>
              <a:spcBef>
                <a:spcPts val="0"/>
              </a:spcBef>
              <a:spcAft>
                <a:spcPts val="0"/>
              </a:spcAft>
              <a:buFont typeface="+mj-lt"/>
              <a:buAutoNum type="alphaLcParenR"/>
            </a:pPr>
            <a:r>
              <a:rPr lang="en-US" dirty="0">
                <a:ea typeface="Times New Roman"/>
                <a:cs typeface="Times New Roman"/>
              </a:rPr>
              <a:t>Take great care</a:t>
            </a:r>
          </a:p>
          <a:p>
            <a:pPr marL="677863" lvl="0">
              <a:lnSpc>
                <a:spcPct val="115000"/>
              </a:lnSpc>
              <a:spcBef>
                <a:spcPts val="0"/>
              </a:spcBef>
              <a:spcAft>
                <a:spcPts val="0"/>
              </a:spcAft>
              <a:buFont typeface="+mj-lt"/>
              <a:buAutoNum type="alphaLcParenR"/>
            </a:pPr>
            <a:r>
              <a:rPr lang="en-US" dirty="0">
                <a:ea typeface="Times New Roman"/>
                <a:cs typeface="Times New Roman"/>
              </a:rPr>
              <a:t>Come up with a terrific solution regardless of the definition of the problem</a:t>
            </a:r>
          </a:p>
          <a:p>
            <a:pPr marL="6778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798513" algn="l"/>
              </a:tabLst>
            </a:pPr>
            <a:r>
              <a:rPr lang="en-US" dirty="0">
                <a:ea typeface="Times New Roman"/>
                <a:cs typeface="Times New Roman"/>
              </a:rPr>
              <a:t>Spot the a tool for defining a problem:</a:t>
            </a:r>
          </a:p>
          <a:p>
            <a:pPr marL="677863" lvl="0">
              <a:lnSpc>
                <a:spcPct val="115000"/>
              </a:lnSpc>
              <a:spcBef>
                <a:spcPts val="0"/>
              </a:spcBef>
              <a:spcAft>
                <a:spcPts val="0"/>
              </a:spcAft>
              <a:buFont typeface="+mj-lt"/>
              <a:buAutoNum type="alphaLcParenR"/>
            </a:pPr>
            <a:r>
              <a:rPr lang="en-US" dirty="0">
                <a:ea typeface="Times New Roman"/>
                <a:cs typeface="Times New Roman"/>
              </a:rPr>
              <a:t>Stating and deliberating the problem</a:t>
            </a:r>
          </a:p>
          <a:p>
            <a:pPr marL="677863" lvl="0">
              <a:lnSpc>
                <a:spcPct val="115000"/>
              </a:lnSpc>
              <a:spcBef>
                <a:spcPts val="0"/>
              </a:spcBef>
              <a:spcAft>
                <a:spcPts val="0"/>
              </a:spcAft>
              <a:buFont typeface="+mj-lt"/>
              <a:buAutoNum type="alphaLcParenR"/>
            </a:pPr>
            <a:r>
              <a:rPr lang="en-US" dirty="0">
                <a:ea typeface="Times New Roman"/>
                <a:cs typeface="Times New Roman"/>
              </a:rPr>
              <a:t>Determining where the problem was solved</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Determining the present and desired state</a:t>
            </a:r>
            <a:endParaRPr lang="en-US" dirty="0">
              <a:ea typeface="Times New Roman"/>
              <a:cs typeface="Times New Roman"/>
            </a:endParaRPr>
          </a:p>
          <a:p>
            <a:pPr marL="677863" lvl="0">
              <a:lnSpc>
                <a:spcPct val="115000"/>
              </a:lnSpc>
              <a:spcBef>
                <a:spcPts val="0"/>
              </a:spcBef>
              <a:spcAft>
                <a:spcPts val="1000"/>
              </a:spcAft>
              <a:buFont typeface="+mj-lt"/>
              <a:buAutoNum type="alphaLcParenR"/>
            </a:pPr>
            <a:r>
              <a:rPr lang="en-US" dirty="0">
                <a:ea typeface="Times New Roman"/>
                <a:cs typeface="Times New Roman"/>
              </a:rPr>
              <a:t>Analyzing the possible solution</a:t>
            </a:r>
          </a:p>
          <a:p>
            <a:endParaRPr lang="en-US" dirty="0"/>
          </a:p>
        </p:txBody>
      </p:sp>
    </p:spTree>
    <p:extLst>
      <p:ext uri="{BB962C8B-B14F-4D97-AF65-F5344CB8AC3E}">
        <p14:creationId xmlns:p14="http://schemas.microsoft.com/office/powerpoint/2010/main" val="2856916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857250" algn="l"/>
              </a:tabLst>
            </a:pPr>
            <a:r>
              <a:rPr lang="en-US" dirty="0">
                <a:ea typeface="Times New Roman"/>
                <a:cs typeface="Times New Roman"/>
              </a:rPr>
              <a:t>Questions to clarify a problem should:</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Challenge assumptions about the problem</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Make the problem more difficult to understand</a:t>
            </a:r>
          </a:p>
          <a:p>
            <a:pPr marL="677863" lvl="0">
              <a:lnSpc>
                <a:spcPct val="115000"/>
              </a:lnSpc>
              <a:spcBef>
                <a:spcPts val="0"/>
              </a:spcBef>
              <a:spcAft>
                <a:spcPts val="0"/>
              </a:spcAft>
              <a:buFont typeface="+mj-lt"/>
              <a:buAutoNum type="alphaLcParenR"/>
            </a:pPr>
            <a:r>
              <a:rPr lang="en-US" dirty="0">
                <a:ea typeface="Times New Roman"/>
                <a:cs typeface="Times New Roman"/>
              </a:rPr>
              <a:t>Ask less about the original question</a:t>
            </a:r>
          </a:p>
          <a:p>
            <a:pPr marL="677863" lvl="0">
              <a:lnSpc>
                <a:spcPct val="115000"/>
              </a:lnSpc>
              <a:spcBef>
                <a:spcPts val="0"/>
              </a:spcBef>
              <a:spcAft>
                <a:spcPts val="1000"/>
              </a:spcAft>
              <a:buFont typeface="+mj-lt"/>
              <a:buAutoNum type="alphaLcParenR"/>
            </a:pPr>
            <a:r>
              <a:rPr lang="en-US" dirty="0">
                <a:ea typeface="Times New Roman"/>
                <a:cs typeface="Times New Roman"/>
              </a:rPr>
              <a:t>All of the above </a:t>
            </a: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What are Extent questions?</a:t>
            </a:r>
          </a:p>
          <a:p>
            <a:pPr marL="6778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Questions that explore the magnitude of the problem </a:t>
            </a:r>
            <a:endParaRPr lang="en-US" dirty="0">
              <a:ea typeface="Times New Roman"/>
              <a:cs typeface="Times New Roman"/>
            </a:endParaRPr>
          </a:p>
          <a:p>
            <a:pPr marL="677863" lvl="0">
              <a:lnSpc>
                <a:spcPct val="115000"/>
              </a:lnSpc>
              <a:spcBef>
                <a:spcPts val="0"/>
              </a:spcBef>
              <a:spcAft>
                <a:spcPts val="0"/>
              </a:spcAft>
              <a:buFont typeface="+mj-lt"/>
              <a:buAutoNum type="alphaLcParenR"/>
            </a:pPr>
            <a:r>
              <a:rPr lang="en-US" dirty="0">
                <a:ea typeface="Times New Roman"/>
                <a:cs typeface="Times New Roman"/>
              </a:rPr>
              <a:t>Questions which help locate the problem</a:t>
            </a:r>
          </a:p>
          <a:p>
            <a:pPr marL="677863" lvl="0">
              <a:lnSpc>
                <a:spcPct val="115000"/>
              </a:lnSpc>
              <a:spcBef>
                <a:spcPts val="0"/>
              </a:spcBef>
              <a:spcAft>
                <a:spcPts val="0"/>
              </a:spcAft>
              <a:buFont typeface="+mj-lt"/>
              <a:buAutoNum type="alphaLcParenR"/>
            </a:pPr>
            <a:r>
              <a:rPr lang="en-US" dirty="0">
                <a:ea typeface="Times New Roman"/>
                <a:cs typeface="Times New Roman"/>
              </a:rPr>
              <a:t>Questions which define the timing of a problem</a:t>
            </a:r>
          </a:p>
          <a:p>
            <a:pPr marL="677863" lvl="0">
              <a:lnSpc>
                <a:spcPct val="115000"/>
              </a:lnSpc>
              <a:spcBef>
                <a:spcPts val="0"/>
              </a:spcBef>
              <a:spcAft>
                <a:spcPts val="1000"/>
              </a:spcAft>
              <a:buFont typeface="+mj-lt"/>
              <a:buAutoNum type="alphaLcParenR"/>
            </a:pPr>
            <a:r>
              <a:rPr lang="en-US" dirty="0">
                <a:ea typeface="Times New Roman"/>
                <a:cs typeface="Times New Roman"/>
              </a:rPr>
              <a:t>Both a and c</a:t>
            </a:r>
          </a:p>
          <a:p>
            <a:endParaRPr lang="en-US" dirty="0"/>
          </a:p>
        </p:txBody>
      </p:sp>
    </p:spTree>
    <p:extLst>
      <p:ext uri="{BB962C8B-B14F-4D97-AF65-F5344CB8AC3E}">
        <p14:creationId xmlns:p14="http://schemas.microsoft.com/office/powerpoint/2010/main" val="7805874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normAutofit fontScale="90000"/>
          </a:bodyPr>
          <a:lstStyle/>
          <a:p>
            <a:pPr>
              <a:defRPr/>
            </a:pPr>
            <a:r>
              <a:rPr lang="en-CA" dirty="0"/>
              <a:t>Module </a:t>
            </a:r>
            <a:r>
              <a:rPr lang="en-US" dirty="0"/>
              <a:t>Five: Preparing for Brainstorming</a:t>
            </a:r>
            <a:endParaRPr lang="en-CA" dirty="0"/>
          </a:p>
        </p:txBody>
      </p:sp>
      <p:sp>
        <p:nvSpPr>
          <p:cNvPr id="23555" name="Content Placeholder 4"/>
          <p:cNvSpPr>
            <a:spLocks noGrp="1"/>
          </p:cNvSpPr>
          <p:nvPr>
            <p:ph idx="1"/>
          </p:nvPr>
        </p:nvSpPr>
        <p:spPr/>
        <p:txBody>
          <a:bodyPr/>
          <a:lstStyle/>
          <a:p>
            <a:r>
              <a:rPr lang="en-US" dirty="0"/>
              <a:t>Before we learn ways to generate solutions in the problem solving process, we will prepare the way for creativity. This module introduces common mental blocks to productive brainstorming, as well as techniques for dealing with the mental blocks.</a:t>
            </a:r>
            <a:endParaRPr lang="en-CA" dirty="0"/>
          </a:p>
        </p:txBody>
      </p:sp>
      <p:sp>
        <p:nvSpPr>
          <p:cNvPr id="23556" name="Text Placeholder 5"/>
          <p:cNvSpPr>
            <a:spLocks noGrp="1"/>
          </p:cNvSpPr>
          <p:nvPr>
            <p:ph type="body" sz="quarter" idx="4294967295"/>
          </p:nvPr>
        </p:nvSpPr>
        <p:spPr>
          <a:xfrm>
            <a:off x="7391400" y="381000"/>
            <a:ext cx="1752600" cy="3768080"/>
          </a:xfrm>
          <a:ln>
            <a:miter lim="800000"/>
            <a:headEnd/>
            <a:tailEnd/>
          </a:ln>
        </p:spPr>
        <p:txBody>
          <a:bodyPr/>
          <a:lstStyle/>
          <a:p>
            <a:pPr>
              <a:lnSpc>
                <a:spcPct val="115000"/>
              </a:lnSpc>
              <a:spcBef>
                <a:spcPct val="0"/>
              </a:spcBef>
              <a:spcAft>
                <a:spcPts val="1000"/>
              </a:spcAft>
            </a:pPr>
            <a:r>
              <a:rPr lang="en-US" sz="1800" i="1" dirty="0">
                <a:latin typeface="+mj-lt"/>
                <a:cs typeface="Times New Roman" pitchFamily="18" charset="0"/>
              </a:rPr>
              <a:t>No idea is so outlandish that it should not be considered with a searching but at the same time steady eye.</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Winston Churchill</a:t>
            </a:r>
            <a:endParaRPr lang="en-US" sz="1400" b="1" i="1" dirty="0">
              <a:latin typeface="+mj-lt"/>
              <a:cs typeface="Times New Roman" pitchFamily="18" charset="0"/>
            </a:endParaRPr>
          </a:p>
          <a:p>
            <a:endParaRPr lang="en-CA" sz="1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a:t>Identifying Mental Blocks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657064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Removing Mental Blocks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525549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Stimulating Creativity</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17538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02802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Identifying Mental Blocks does NOT include:</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Assumptions</a:t>
            </a:r>
          </a:p>
          <a:p>
            <a:pPr marL="690563" lvl="0">
              <a:lnSpc>
                <a:spcPct val="115000"/>
              </a:lnSpc>
              <a:spcBef>
                <a:spcPts val="0"/>
              </a:spcBef>
              <a:spcAft>
                <a:spcPts val="0"/>
              </a:spcAft>
              <a:buFont typeface="+mj-lt"/>
              <a:buAutoNum type="alphaLcParenR"/>
            </a:pPr>
            <a:r>
              <a:rPr lang="en-US" dirty="0">
                <a:ea typeface="Times New Roman"/>
                <a:cs typeface="Times New Roman"/>
              </a:rPr>
              <a:t>Communication difficulties</a:t>
            </a:r>
          </a:p>
          <a:p>
            <a:pPr marL="690563" lvl="0">
              <a:lnSpc>
                <a:spcPct val="115000"/>
              </a:lnSpc>
              <a:spcBef>
                <a:spcPts val="0"/>
              </a:spcBef>
              <a:spcAft>
                <a:spcPts val="1000"/>
              </a:spcAft>
              <a:buFont typeface="+mj-lt"/>
              <a:buAutoNum type="alphaLcParenR"/>
            </a:pPr>
            <a:r>
              <a:rPr lang="en-US" dirty="0">
                <a:ea typeface="Times New Roman"/>
                <a:cs typeface="Times New Roman"/>
              </a:rPr>
              <a:t>Religion</a:t>
            </a: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are Cultural Differences? </a:t>
            </a:r>
          </a:p>
          <a:p>
            <a:pPr marL="690563" lvl="0">
              <a:lnSpc>
                <a:spcPct val="115000"/>
              </a:lnSpc>
              <a:spcBef>
                <a:spcPts val="0"/>
              </a:spcBef>
              <a:spcAft>
                <a:spcPts val="0"/>
              </a:spcAft>
              <a:buFont typeface="+mj-lt"/>
              <a:buAutoNum type="alphaLcParenR"/>
            </a:pPr>
            <a:r>
              <a:rPr lang="en-US" dirty="0">
                <a:ea typeface="Times New Roman"/>
                <a:cs typeface="Times New Roman"/>
              </a:rPr>
              <a:t>Differences in the way we live or consider ideas</a:t>
            </a:r>
          </a:p>
          <a:p>
            <a:pPr marL="690563" lvl="0">
              <a:lnSpc>
                <a:spcPct val="115000"/>
              </a:lnSpc>
              <a:spcBef>
                <a:spcPts val="0"/>
              </a:spcBef>
              <a:spcAft>
                <a:spcPts val="0"/>
              </a:spcAft>
              <a:buFont typeface="+mj-lt"/>
              <a:buAutoNum type="alphaLcParenR"/>
            </a:pPr>
            <a:r>
              <a:rPr lang="en-US" dirty="0">
                <a:ea typeface="Times New Roman"/>
                <a:cs typeface="Times New Roman"/>
              </a:rPr>
              <a:t>Differences in communication skills</a:t>
            </a:r>
          </a:p>
          <a:p>
            <a:pPr marL="690563" lvl="0">
              <a:lnSpc>
                <a:spcPct val="115000"/>
              </a:lnSpc>
              <a:spcBef>
                <a:spcPts val="0"/>
              </a:spcBef>
              <a:spcAft>
                <a:spcPts val="0"/>
              </a:spcAft>
              <a:buFont typeface="+mj-lt"/>
              <a:buAutoNum type="alphaLcParenR"/>
            </a:pPr>
            <a:r>
              <a:rPr lang="en-US" dirty="0">
                <a:ea typeface="Times New Roman"/>
                <a:cs typeface="Times New Roman"/>
              </a:rPr>
              <a:t>Similarities in communication skills </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35339211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helps remove Mental Blocks?</a:t>
            </a:r>
          </a:p>
          <a:p>
            <a:pPr marL="690563" lvl="0">
              <a:lnSpc>
                <a:spcPct val="115000"/>
              </a:lnSpc>
              <a:spcBef>
                <a:spcPts val="0"/>
              </a:spcBef>
              <a:spcAft>
                <a:spcPts val="0"/>
              </a:spcAft>
              <a:buFont typeface="+mj-lt"/>
              <a:buAutoNum type="alphaLcParenR"/>
            </a:pPr>
            <a:r>
              <a:rPr lang="en-US" dirty="0">
                <a:ea typeface="Times New Roman"/>
                <a:cs typeface="Times New Roman"/>
              </a:rPr>
              <a:t>Maintaining the same attitude you’ve always had </a:t>
            </a:r>
          </a:p>
          <a:p>
            <a:pPr marL="690563" lvl="0">
              <a:lnSpc>
                <a:spcPct val="115000"/>
              </a:lnSpc>
              <a:spcBef>
                <a:spcPts val="0"/>
              </a:spcBef>
              <a:spcAft>
                <a:spcPts val="0"/>
              </a:spcAft>
              <a:buFont typeface="+mj-lt"/>
              <a:buAutoNum type="alphaLcParenR"/>
            </a:pPr>
            <a:r>
              <a:rPr lang="en-US" dirty="0">
                <a:ea typeface="Times New Roman"/>
                <a:cs typeface="Times New Roman"/>
              </a:rPr>
              <a:t>Taking risks and considering how to deal with possible failures</a:t>
            </a:r>
          </a:p>
          <a:p>
            <a:pPr marL="690563" lvl="0">
              <a:lnSpc>
                <a:spcPct val="115000"/>
              </a:lnSpc>
              <a:spcBef>
                <a:spcPts val="0"/>
              </a:spcBef>
              <a:spcAft>
                <a:spcPts val="0"/>
              </a:spcAft>
              <a:buFont typeface="+mj-lt"/>
              <a:buAutoNum type="alphaLcParenR"/>
            </a:pPr>
            <a:r>
              <a:rPr lang="en-US" dirty="0">
                <a:ea typeface="Times New Roman"/>
                <a:cs typeface="Times New Roman"/>
              </a:rPr>
              <a:t>Remain within the boundaries of set rules</a:t>
            </a:r>
          </a:p>
          <a:p>
            <a:pPr marL="690563" lvl="0">
              <a:lnSpc>
                <a:spcPct val="115000"/>
              </a:lnSpc>
              <a:spcBef>
                <a:spcPts val="0"/>
              </a:spcBef>
              <a:spcAft>
                <a:spcPts val="1000"/>
              </a:spcAft>
              <a:buFont typeface="+mj-lt"/>
              <a:buAutoNum type="alphaLcParenR"/>
            </a:pPr>
            <a:r>
              <a:rPr lang="en-US" dirty="0">
                <a:ea typeface="Times New Roman"/>
                <a:cs typeface="Times New Roman"/>
              </a:rPr>
              <a:t>Rely completely on logic and nothing else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Stimulating creativity can be achieved by:</a:t>
            </a:r>
          </a:p>
          <a:p>
            <a:pPr marL="690563" lvl="0">
              <a:lnSpc>
                <a:spcPct val="115000"/>
              </a:lnSpc>
              <a:spcBef>
                <a:spcPts val="0"/>
              </a:spcBef>
              <a:spcAft>
                <a:spcPts val="0"/>
              </a:spcAft>
              <a:buFont typeface="+mj-lt"/>
              <a:buAutoNum type="alphaLcParenR"/>
            </a:pPr>
            <a:r>
              <a:rPr lang="en-US" dirty="0">
                <a:ea typeface="Times New Roman"/>
                <a:cs typeface="Times New Roman"/>
              </a:rPr>
              <a:t>Staying put and forcing yourself to think harder</a:t>
            </a:r>
          </a:p>
          <a:p>
            <a:pPr marL="690563" lvl="0">
              <a:lnSpc>
                <a:spcPct val="115000"/>
              </a:lnSpc>
              <a:spcBef>
                <a:spcPts val="0"/>
              </a:spcBef>
              <a:spcAft>
                <a:spcPts val="0"/>
              </a:spcAft>
              <a:buFont typeface="+mj-lt"/>
              <a:buAutoNum type="alphaLcParenR"/>
            </a:pPr>
            <a:r>
              <a:rPr lang="en-US" dirty="0">
                <a:ea typeface="Times New Roman"/>
                <a:cs typeface="Times New Roman"/>
              </a:rPr>
              <a:t>Remaining indoors at your desk </a:t>
            </a:r>
          </a:p>
          <a:p>
            <a:pPr marL="690563" lvl="0">
              <a:lnSpc>
                <a:spcPct val="115000"/>
              </a:lnSpc>
              <a:spcBef>
                <a:spcPts val="0"/>
              </a:spcBef>
              <a:spcAft>
                <a:spcPts val="0"/>
              </a:spcAft>
              <a:buFont typeface="+mj-lt"/>
              <a:buAutoNum type="alphaLcParenR"/>
            </a:pPr>
            <a:r>
              <a:rPr lang="en-US" dirty="0">
                <a:ea typeface="Times New Roman"/>
                <a:cs typeface="Times New Roman"/>
              </a:rPr>
              <a:t>Meditating and writing in a journal</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885543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625475" algn="l"/>
                <a:tab pos="685800" algn="l"/>
              </a:tabLst>
            </a:pPr>
            <a:r>
              <a:rPr lang="en-US" dirty="0">
                <a:ea typeface="Times New Roman"/>
                <a:cs typeface="Times New Roman"/>
              </a:rPr>
              <a:t>To maintain creativity one should NOT:</a:t>
            </a:r>
          </a:p>
          <a:p>
            <a:pPr marL="690563" lvl="0">
              <a:lnSpc>
                <a:spcPct val="115000"/>
              </a:lnSpc>
              <a:spcBef>
                <a:spcPts val="0"/>
              </a:spcBef>
              <a:spcAft>
                <a:spcPts val="0"/>
              </a:spcAft>
              <a:buFont typeface="+mj-lt"/>
              <a:buAutoNum type="alphaLcParenR"/>
            </a:pPr>
            <a:r>
              <a:rPr lang="en-US" dirty="0">
                <a:ea typeface="Times New Roman"/>
                <a:cs typeface="Times New Roman"/>
              </a:rPr>
              <a:t>Stretch your boundaries by posing new questions to yourself</a:t>
            </a:r>
          </a:p>
          <a:p>
            <a:pPr marL="690563" lvl="0">
              <a:lnSpc>
                <a:spcPct val="115000"/>
              </a:lnSpc>
              <a:spcBef>
                <a:spcPts val="0"/>
              </a:spcBef>
              <a:spcAft>
                <a:spcPts val="0"/>
              </a:spcAft>
              <a:buFont typeface="+mj-lt"/>
              <a:buAutoNum type="alphaLcParenR"/>
            </a:pPr>
            <a:r>
              <a:rPr lang="en-US" dirty="0">
                <a:ea typeface="Times New Roman"/>
                <a:cs typeface="Times New Roman"/>
              </a:rPr>
              <a:t>Avoid a creative hobby </a:t>
            </a:r>
          </a:p>
          <a:p>
            <a:pPr marL="690563" lvl="0">
              <a:lnSpc>
                <a:spcPct val="115000"/>
              </a:lnSpc>
              <a:spcBef>
                <a:spcPts val="0"/>
              </a:spcBef>
              <a:spcAft>
                <a:spcPts val="0"/>
              </a:spcAft>
              <a:buFont typeface="+mj-lt"/>
              <a:buAutoNum type="alphaLcParenR"/>
            </a:pPr>
            <a:r>
              <a:rPr lang="en-US" dirty="0">
                <a:ea typeface="Times New Roman"/>
                <a:cs typeface="Times New Roman"/>
              </a:rPr>
              <a:t>Be observant of details, including self-details </a:t>
            </a:r>
          </a:p>
          <a:p>
            <a:pPr marL="690563" lvl="0">
              <a:lnSpc>
                <a:spcPct val="115000"/>
              </a:lnSpc>
              <a:spcBef>
                <a:spcPts val="0"/>
              </a:spcBef>
              <a:spcAft>
                <a:spcPts val="1000"/>
              </a:spcAft>
              <a:buFont typeface="+mj-lt"/>
              <a:buAutoNum type="alphaLcParenR"/>
            </a:pPr>
            <a:r>
              <a:rPr lang="en-US" dirty="0">
                <a:ea typeface="Times New Roman"/>
                <a:cs typeface="Times New Roman"/>
              </a:rPr>
              <a:t>Carry a small notebook for noting down new ideas </a:t>
            </a: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What does brainstorming achieve? </a:t>
            </a:r>
          </a:p>
          <a:p>
            <a:pPr marL="690563" lvl="0">
              <a:lnSpc>
                <a:spcPct val="115000"/>
              </a:lnSpc>
              <a:spcBef>
                <a:spcPts val="0"/>
              </a:spcBef>
              <a:spcAft>
                <a:spcPts val="0"/>
              </a:spcAft>
              <a:buFont typeface="+mj-lt"/>
              <a:buAutoNum type="alphaLcParenR"/>
            </a:pPr>
            <a:r>
              <a:rPr lang="en-US" dirty="0">
                <a:ea typeface="Times New Roman"/>
                <a:cs typeface="Times New Roman"/>
              </a:rPr>
              <a:t>A state of higher awareness</a:t>
            </a:r>
          </a:p>
          <a:p>
            <a:pPr marL="685800" lvl="0" indent="-338138">
              <a:lnSpc>
                <a:spcPct val="115000"/>
              </a:lnSpc>
              <a:spcBef>
                <a:spcPts val="0"/>
              </a:spcBef>
              <a:spcAft>
                <a:spcPts val="0"/>
              </a:spcAft>
              <a:buFont typeface="+mj-lt"/>
              <a:buAutoNum type="alphaLcParenR"/>
            </a:pPr>
            <a:r>
              <a:rPr lang="en-US" dirty="0">
                <a:ea typeface="Times New Roman"/>
                <a:cs typeface="Times New Roman"/>
              </a:rPr>
              <a:t>It helps you arrive at a solution for the problem through opening your perspective</a:t>
            </a:r>
          </a:p>
          <a:p>
            <a:pPr marL="690563" lvl="0">
              <a:lnSpc>
                <a:spcPct val="115000"/>
              </a:lnSpc>
              <a:spcBef>
                <a:spcPts val="0"/>
              </a:spcBef>
              <a:spcAft>
                <a:spcPts val="0"/>
              </a:spcAft>
              <a:buFont typeface="+mj-lt"/>
              <a:buAutoNum type="alphaLcParenR"/>
            </a:pPr>
            <a:r>
              <a:rPr lang="en-US" dirty="0">
                <a:ea typeface="Times New Roman"/>
                <a:cs typeface="Times New Roman"/>
              </a:rPr>
              <a:t>An instant solution for your problem </a:t>
            </a:r>
          </a:p>
          <a:p>
            <a:pPr marL="690563" lvl="0">
              <a:lnSpc>
                <a:spcPct val="115000"/>
              </a:lnSpc>
              <a:spcBef>
                <a:spcPts val="0"/>
              </a:spcBef>
              <a:spcAft>
                <a:spcPts val="1000"/>
              </a:spcAft>
              <a:buFont typeface="+mj-lt"/>
              <a:buAutoNum type="alphaLcParenR"/>
            </a:pPr>
            <a:r>
              <a:rPr lang="en-US" dirty="0">
                <a:ea typeface="Times New Roman"/>
                <a:cs typeface="Times New Roman"/>
              </a:rPr>
              <a:t>Nothing. It’s a complete waste of time and delays you from properly approaching the problem at hand. </a:t>
            </a:r>
          </a:p>
          <a:p>
            <a:endParaRPr lang="en-US" dirty="0"/>
          </a:p>
        </p:txBody>
      </p:sp>
    </p:spTree>
    <p:extLst>
      <p:ext uri="{BB962C8B-B14F-4D97-AF65-F5344CB8AC3E}">
        <p14:creationId xmlns:p14="http://schemas.microsoft.com/office/powerpoint/2010/main" val="4286172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eaLnBrk="1" hangingPunct="1">
              <a:defRPr/>
            </a:pPr>
            <a:r>
              <a:rPr lang="en-US" dirty="0"/>
              <a:t>What is Creative </a:t>
            </a:r>
            <a:br>
              <a:rPr lang="en-US" dirty="0"/>
            </a:br>
            <a:r>
              <a:rPr lang="en-US" dirty="0"/>
              <a:t>Problem Solving?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348814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are examples of Distractions?</a:t>
            </a:r>
          </a:p>
          <a:p>
            <a:pPr marL="681038" lvl="0">
              <a:lnSpc>
                <a:spcPct val="115000"/>
              </a:lnSpc>
              <a:spcBef>
                <a:spcPts val="0"/>
              </a:spcBef>
              <a:spcAft>
                <a:spcPts val="0"/>
              </a:spcAft>
              <a:buFont typeface="+mj-lt"/>
              <a:buAutoNum type="alphaLcParenR"/>
            </a:pPr>
            <a:r>
              <a:rPr lang="en-US" dirty="0">
                <a:ea typeface="Times New Roman"/>
                <a:cs typeface="Times New Roman"/>
              </a:rPr>
              <a:t>Problems with negative attitude</a:t>
            </a:r>
          </a:p>
          <a:p>
            <a:pPr marL="681038" lvl="0">
              <a:lnSpc>
                <a:spcPct val="115000"/>
              </a:lnSpc>
              <a:spcBef>
                <a:spcPts val="0"/>
              </a:spcBef>
              <a:spcAft>
                <a:spcPts val="0"/>
              </a:spcAft>
              <a:buFont typeface="+mj-lt"/>
              <a:buAutoNum type="alphaLcParenR"/>
            </a:pPr>
            <a:r>
              <a:rPr lang="en-US" dirty="0">
                <a:ea typeface="Times New Roman"/>
                <a:cs typeface="Times New Roman"/>
              </a:rPr>
              <a:t>Assuming a problem subscribes to a certain stereotype </a:t>
            </a:r>
          </a:p>
          <a:p>
            <a:pPr marL="681038" lvl="0">
              <a:lnSpc>
                <a:spcPct val="115000"/>
              </a:lnSpc>
              <a:spcBef>
                <a:spcPts val="0"/>
              </a:spcBef>
              <a:spcAft>
                <a:spcPts val="0"/>
              </a:spcAft>
              <a:buFont typeface="+mj-lt"/>
              <a:buAutoNum type="alphaLcParenR"/>
            </a:pPr>
            <a:r>
              <a:rPr lang="en-US" dirty="0">
                <a:ea typeface="Times New Roman"/>
                <a:cs typeface="Times New Roman"/>
              </a:rPr>
              <a:t>Irrelevant information or too much information </a:t>
            </a:r>
          </a:p>
          <a:p>
            <a:pPr marL="681038" lvl="0">
              <a:lnSpc>
                <a:spcPct val="115000"/>
              </a:lnSpc>
              <a:spcBef>
                <a:spcPts val="0"/>
              </a:spcBef>
              <a:spcAft>
                <a:spcPts val="1000"/>
              </a:spcAft>
              <a:buFont typeface="+mj-lt"/>
              <a:buAutoNum type="alphaLcParenR"/>
            </a:pPr>
            <a:r>
              <a:rPr lang="en-US" dirty="0">
                <a:ea typeface="Times New Roman"/>
                <a:cs typeface="Times New Roman"/>
              </a:rPr>
              <a:t>Communication difficulties with employees</a:t>
            </a:r>
          </a:p>
          <a:p>
            <a:pPr marL="347663" lvl="0" indent="-347663">
              <a:lnSpc>
                <a:spcPct val="115000"/>
              </a:lnSpc>
              <a:spcBef>
                <a:spcPts val="0"/>
              </a:spcBef>
              <a:spcAft>
                <a:spcPts val="1000"/>
              </a:spcAft>
              <a:buFont typeface="+mj-lt"/>
              <a:buAutoNum type="arabicPeriod" startAt="8"/>
              <a:tabLst>
                <a:tab pos="746125" algn="l"/>
              </a:tabLst>
            </a:pPr>
            <a:r>
              <a:rPr lang="en-US" dirty="0">
                <a:ea typeface="Times New Roman"/>
                <a:cs typeface="Times New Roman"/>
              </a:rPr>
              <a:t>What is the first technique to use when removing mental blocks?</a:t>
            </a:r>
          </a:p>
          <a:p>
            <a:pPr marL="681038" lvl="0">
              <a:lnSpc>
                <a:spcPct val="115000"/>
              </a:lnSpc>
              <a:spcBef>
                <a:spcPts val="0"/>
              </a:spcBef>
              <a:spcAft>
                <a:spcPts val="0"/>
              </a:spcAft>
              <a:buFont typeface="+mj-lt"/>
              <a:buAutoNum type="alphaLcParenR"/>
            </a:pPr>
            <a:r>
              <a:rPr lang="en-US" dirty="0">
                <a:ea typeface="Times New Roman"/>
                <a:cs typeface="Times New Roman"/>
              </a:rPr>
              <a:t>Overcoming reliance on logic </a:t>
            </a:r>
          </a:p>
          <a:p>
            <a:pPr marL="681038" lvl="0">
              <a:lnSpc>
                <a:spcPct val="115000"/>
              </a:lnSpc>
              <a:spcBef>
                <a:spcPts val="0"/>
              </a:spcBef>
              <a:spcAft>
                <a:spcPts val="0"/>
              </a:spcAft>
              <a:buFont typeface="+mj-lt"/>
              <a:buAutoNum type="alphaLcParenR"/>
            </a:pPr>
            <a:r>
              <a:rPr lang="en-US" dirty="0">
                <a:ea typeface="Times New Roman"/>
                <a:cs typeface="Times New Roman"/>
              </a:rPr>
              <a:t>An attitude adjustment</a:t>
            </a:r>
          </a:p>
          <a:p>
            <a:pPr marL="681038" lvl="0">
              <a:lnSpc>
                <a:spcPct val="115000"/>
              </a:lnSpc>
              <a:spcBef>
                <a:spcPts val="0"/>
              </a:spcBef>
              <a:spcAft>
                <a:spcPts val="0"/>
              </a:spcAft>
              <a:buFont typeface="+mj-lt"/>
              <a:buAutoNum type="alphaLcParenR"/>
            </a:pPr>
            <a:r>
              <a:rPr lang="en-US" dirty="0">
                <a:ea typeface="Times New Roman"/>
                <a:cs typeface="Times New Roman"/>
              </a:rPr>
              <a:t>Encouraging creativity </a:t>
            </a:r>
          </a:p>
          <a:p>
            <a:pPr marL="681038" lvl="0">
              <a:lnSpc>
                <a:spcPct val="115000"/>
              </a:lnSpc>
              <a:spcBef>
                <a:spcPts val="0"/>
              </a:spcBef>
              <a:spcAft>
                <a:spcPts val="1000"/>
              </a:spcAft>
              <a:buFont typeface="+mj-lt"/>
              <a:buAutoNum type="alphaLcParenR"/>
            </a:pPr>
            <a:r>
              <a:rPr lang="en-US" dirty="0">
                <a:ea typeface="Times New Roman"/>
                <a:cs typeface="Times New Roman"/>
              </a:rPr>
              <a:t>Risk taking </a:t>
            </a:r>
          </a:p>
        </p:txBody>
      </p:sp>
    </p:spTree>
    <p:extLst>
      <p:ext uri="{BB962C8B-B14F-4D97-AF65-F5344CB8AC3E}">
        <p14:creationId xmlns:p14="http://schemas.microsoft.com/office/powerpoint/2010/main" val="27536595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Which is the best technique for removing mental blocks?</a:t>
            </a:r>
          </a:p>
          <a:p>
            <a:pPr marL="690563" lvl="0">
              <a:lnSpc>
                <a:spcPct val="115000"/>
              </a:lnSpc>
              <a:spcBef>
                <a:spcPts val="0"/>
              </a:spcBef>
              <a:spcAft>
                <a:spcPts val="0"/>
              </a:spcAft>
              <a:buFont typeface="+mj-lt"/>
              <a:buAutoNum type="alphaLcParenR"/>
            </a:pPr>
            <a:r>
              <a:rPr lang="en-US" dirty="0">
                <a:ea typeface="Times New Roman"/>
                <a:cs typeface="Times New Roman"/>
              </a:rPr>
              <a:t>An attitude adjustment</a:t>
            </a:r>
          </a:p>
          <a:p>
            <a:pPr marL="690563" lvl="0">
              <a:lnSpc>
                <a:spcPct val="115000"/>
              </a:lnSpc>
              <a:spcBef>
                <a:spcPts val="0"/>
              </a:spcBef>
              <a:spcAft>
                <a:spcPts val="0"/>
              </a:spcAft>
              <a:buFont typeface="+mj-lt"/>
              <a:buAutoNum type="alphaLcParenR"/>
            </a:pPr>
            <a:r>
              <a:rPr lang="en-US" dirty="0">
                <a:ea typeface="Times New Roman"/>
                <a:cs typeface="Times New Roman"/>
              </a:rPr>
              <a:t>Taking risks </a:t>
            </a:r>
          </a:p>
          <a:p>
            <a:pPr marL="690563" lvl="0">
              <a:lnSpc>
                <a:spcPct val="115000"/>
              </a:lnSpc>
              <a:spcBef>
                <a:spcPts val="0"/>
              </a:spcBef>
              <a:spcAft>
                <a:spcPts val="0"/>
              </a:spcAft>
              <a:buFont typeface="+mj-lt"/>
              <a:buAutoNum type="alphaLcParenR"/>
            </a:pPr>
            <a:r>
              <a:rPr lang="en-US" dirty="0">
                <a:ea typeface="Times New Roman"/>
                <a:cs typeface="Times New Roman"/>
              </a:rPr>
              <a:t>Breaking rules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techniques are equally important </a:t>
            </a: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statement is TRUE of Creativity:</a:t>
            </a:r>
          </a:p>
          <a:p>
            <a:pPr marL="690563" lvl="0">
              <a:lnSpc>
                <a:spcPct val="115000"/>
              </a:lnSpc>
              <a:spcBef>
                <a:spcPts val="0"/>
              </a:spcBef>
              <a:spcAft>
                <a:spcPts val="0"/>
              </a:spcAft>
              <a:buFont typeface="+mj-lt"/>
              <a:buAutoNum type="alphaLcParenR"/>
            </a:pPr>
            <a:r>
              <a:rPr lang="en-US" dirty="0">
                <a:ea typeface="Times New Roman"/>
                <a:cs typeface="Times New Roman"/>
              </a:rPr>
              <a:t>It can be turned on and off at will</a:t>
            </a:r>
          </a:p>
          <a:p>
            <a:pPr marL="690563" lvl="0">
              <a:lnSpc>
                <a:spcPct val="115000"/>
              </a:lnSpc>
              <a:spcBef>
                <a:spcPts val="0"/>
              </a:spcBef>
              <a:spcAft>
                <a:spcPts val="0"/>
              </a:spcAft>
              <a:buFont typeface="+mj-lt"/>
              <a:buAutoNum type="alphaLcParenR"/>
            </a:pPr>
            <a:r>
              <a:rPr lang="en-US" dirty="0">
                <a:ea typeface="Times New Roman"/>
                <a:cs typeface="Times New Roman"/>
              </a:rPr>
              <a:t>You need to learn how to access it</a:t>
            </a:r>
          </a:p>
          <a:p>
            <a:pPr marL="690563" lvl="0">
              <a:lnSpc>
                <a:spcPct val="115000"/>
              </a:lnSpc>
              <a:spcBef>
                <a:spcPts val="0"/>
              </a:spcBef>
              <a:spcAft>
                <a:spcPts val="0"/>
              </a:spcAft>
              <a:buFont typeface="+mj-lt"/>
              <a:buAutoNum type="alphaLcParenR"/>
            </a:pPr>
            <a:r>
              <a:rPr lang="en-US" dirty="0">
                <a:ea typeface="Times New Roman"/>
                <a:cs typeface="Times New Roman"/>
              </a:rPr>
              <a:t>The potential for creativity is there for some and not for others </a:t>
            </a:r>
          </a:p>
          <a:p>
            <a:pPr marL="690563" lvl="0">
              <a:lnSpc>
                <a:spcPct val="115000"/>
              </a:lnSpc>
              <a:spcBef>
                <a:spcPts val="0"/>
              </a:spcBef>
              <a:spcAft>
                <a:spcPts val="1000"/>
              </a:spcAft>
              <a:buFont typeface="+mj-lt"/>
              <a:buAutoNum type="alphaLcParenR"/>
            </a:pPr>
            <a:r>
              <a:rPr lang="en-US" dirty="0">
                <a:ea typeface="Times New Roman"/>
                <a:cs typeface="Times New Roman"/>
              </a:rPr>
              <a:t>Having mental blocks induces creativity</a:t>
            </a:r>
          </a:p>
          <a:p>
            <a:pPr>
              <a:lnSpc>
                <a:spcPct val="115000"/>
              </a:lnSpc>
              <a:spcBef>
                <a:spcPts val="0"/>
              </a:spcBef>
              <a:spcAft>
                <a:spcPts val="0"/>
              </a:spcAft>
            </a:pPr>
            <a:br>
              <a:rPr lang="en-US" dirty="0">
                <a:ea typeface="Times New Roman"/>
                <a:cs typeface="Times New Roman"/>
              </a:rPr>
            </a:br>
            <a:r>
              <a:rPr lang="en-US" sz="4000" b="1" dirty="0">
                <a:solidFill>
                  <a:srgbClr val="000000"/>
                </a:solidFill>
                <a:latin typeface="Cambria"/>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30772887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Identifying Mental Blocks does NOT include:</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Assumptions</a:t>
            </a:r>
          </a:p>
          <a:p>
            <a:pPr marL="690563" lvl="0">
              <a:lnSpc>
                <a:spcPct val="115000"/>
              </a:lnSpc>
              <a:spcBef>
                <a:spcPts val="0"/>
              </a:spcBef>
              <a:spcAft>
                <a:spcPts val="0"/>
              </a:spcAft>
              <a:buFont typeface="+mj-lt"/>
              <a:buAutoNum type="alphaLcParenR"/>
            </a:pPr>
            <a:r>
              <a:rPr lang="en-US" dirty="0">
                <a:ea typeface="Times New Roman"/>
                <a:cs typeface="Times New Roman"/>
              </a:rPr>
              <a:t>Communication difficulties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Religion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are Cultural Differences?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Differences in the way we live or consider ideas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Differences in communication skills</a:t>
            </a:r>
          </a:p>
          <a:p>
            <a:pPr marL="690563" lvl="0">
              <a:lnSpc>
                <a:spcPct val="115000"/>
              </a:lnSpc>
              <a:spcBef>
                <a:spcPts val="0"/>
              </a:spcBef>
              <a:spcAft>
                <a:spcPts val="0"/>
              </a:spcAft>
              <a:buFont typeface="+mj-lt"/>
              <a:buAutoNum type="alphaLcParenR"/>
            </a:pPr>
            <a:r>
              <a:rPr lang="en-US" dirty="0">
                <a:ea typeface="Times New Roman"/>
                <a:cs typeface="Times New Roman"/>
              </a:rPr>
              <a:t>Similarities in communication skills </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13345999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helps remove Mental Blocks?</a:t>
            </a:r>
          </a:p>
          <a:p>
            <a:pPr marL="690563" lvl="0">
              <a:lnSpc>
                <a:spcPct val="115000"/>
              </a:lnSpc>
              <a:spcBef>
                <a:spcPts val="0"/>
              </a:spcBef>
              <a:spcAft>
                <a:spcPts val="0"/>
              </a:spcAft>
              <a:buFont typeface="+mj-lt"/>
              <a:buAutoNum type="alphaLcParenR"/>
            </a:pPr>
            <a:r>
              <a:rPr lang="en-US" dirty="0">
                <a:ea typeface="Times New Roman"/>
                <a:cs typeface="Times New Roman"/>
              </a:rPr>
              <a:t>Maintaining the same attitude you’ve always had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Taking risks and considering how to deal with possible failures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Remain within the boundaries of set rules</a:t>
            </a:r>
          </a:p>
          <a:p>
            <a:pPr marL="690563" lvl="0">
              <a:lnSpc>
                <a:spcPct val="115000"/>
              </a:lnSpc>
              <a:spcBef>
                <a:spcPts val="0"/>
              </a:spcBef>
              <a:spcAft>
                <a:spcPts val="1000"/>
              </a:spcAft>
              <a:buFont typeface="+mj-lt"/>
              <a:buAutoNum type="alphaLcParenR"/>
            </a:pPr>
            <a:r>
              <a:rPr lang="en-US" dirty="0">
                <a:ea typeface="Times New Roman"/>
                <a:cs typeface="Times New Roman"/>
              </a:rPr>
              <a:t>Rely completely on logic and nothing else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Stimulating creativity can be achieved by:</a:t>
            </a:r>
          </a:p>
          <a:p>
            <a:pPr marL="690563" lvl="0">
              <a:lnSpc>
                <a:spcPct val="115000"/>
              </a:lnSpc>
              <a:spcBef>
                <a:spcPts val="0"/>
              </a:spcBef>
              <a:spcAft>
                <a:spcPts val="0"/>
              </a:spcAft>
              <a:buFont typeface="+mj-lt"/>
              <a:buAutoNum type="alphaLcParenR"/>
            </a:pPr>
            <a:r>
              <a:rPr lang="en-US" dirty="0">
                <a:ea typeface="Times New Roman"/>
                <a:cs typeface="Times New Roman"/>
              </a:rPr>
              <a:t>Staying put and forcing yourself to think harder</a:t>
            </a:r>
          </a:p>
          <a:p>
            <a:pPr marL="690563" lvl="0">
              <a:lnSpc>
                <a:spcPct val="115000"/>
              </a:lnSpc>
              <a:spcBef>
                <a:spcPts val="0"/>
              </a:spcBef>
              <a:spcAft>
                <a:spcPts val="0"/>
              </a:spcAft>
              <a:buFont typeface="+mj-lt"/>
              <a:buAutoNum type="alphaLcParenR"/>
            </a:pPr>
            <a:r>
              <a:rPr lang="en-US" dirty="0">
                <a:ea typeface="Times New Roman"/>
                <a:cs typeface="Times New Roman"/>
              </a:rPr>
              <a:t>Remaining indoors at your desk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Meditating and writing in a journal</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563975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625475" algn="l"/>
                <a:tab pos="685800" algn="l"/>
              </a:tabLst>
            </a:pPr>
            <a:r>
              <a:rPr lang="en-US" dirty="0">
                <a:ea typeface="Times New Roman"/>
                <a:cs typeface="Times New Roman"/>
              </a:rPr>
              <a:t>To maintain creativity one should NOT:</a:t>
            </a:r>
          </a:p>
          <a:p>
            <a:pPr marL="690563" lvl="0">
              <a:lnSpc>
                <a:spcPct val="115000"/>
              </a:lnSpc>
              <a:spcBef>
                <a:spcPts val="0"/>
              </a:spcBef>
              <a:spcAft>
                <a:spcPts val="0"/>
              </a:spcAft>
              <a:buFont typeface="+mj-lt"/>
              <a:buAutoNum type="alphaLcParenR"/>
            </a:pPr>
            <a:r>
              <a:rPr lang="en-US" dirty="0">
                <a:ea typeface="Times New Roman"/>
                <a:cs typeface="Times New Roman"/>
              </a:rPr>
              <a:t>Stretch your boundaries by posing new questions to yourself</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Avoid a creative hobby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 observant of details, including self-details </a:t>
            </a:r>
          </a:p>
          <a:p>
            <a:pPr marL="690563" lvl="0">
              <a:lnSpc>
                <a:spcPct val="115000"/>
              </a:lnSpc>
              <a:spcBef>
                <a:spcPts val="0"/>
              </a:spcBef>
              <a:spcAft>
                <a:spcPts val="1000"/>
              </a:spcAft>
              <a:buFont typeface="+mj-lt"/>
              <a:buAutoNum type="alphaLcParenR"/>
            </a:pPr>
            <a:r>
              <a:rPr lang="en-US" dirty="0">
                <a:ea typeface="Times New Roman"/>
                <a:cs typeface="Times New Roman"/>
              </a:rPr>
              <a:t>Carry a small notebook for noting down new ideas </a:t>
            </a: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What does brainstorming achieve? </a:t>
            </a:r>
          </a:p>
          <a:p>
            <a:pPr marL="690563" lvl="0">
              <a:lnSpc>
                <a:spcPct val="115000"/>
              </a:lnSpc>
              <a:spcBef>
                <a:spcPts val="0"/>
              </a:spcBef>
              <a:spcAft>
                <a:spcPts val="0"/>
              </a:spcAft>
              <a:buFont typeface="+mj-lt"/>
              <a:buAutoNum type="alphaLcParenR"/>
            </a:pPr>
            <a:r>
              <a:rPr lang="en-US" dirty="0">
                <a:ea typeface="Times New Roman"/>
                <a:cs typeface="Times New Roman"/>
              </a:rPr>
              <a:t>A state of higher awareness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It helps you arrive at a solution for the problem through opening your perspective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 instant solution for your problem </a:t>
            </a:r>
          </a:p>
          <a:p>
            <a:pPr marL="690563" lvl="0">
              <a:lnSpc>
                <a:spcPct val="115000"/>
              </a:lnSpc>
              <a:spcBef>
                <a:spcPts val="0"/>
              </a:spcBef>
              <a:spcAft>
                <a:spcPts val="1000"/>
              </a:spcAft>
              <a:buFont typeface="+mj-lt"/>
              <a:buAutoNum type="alphaLcParenR"/>
            </a:pPr>
            <a:r>
              <a:rPr lang="en-US" dirty="0">
                <a:ea typeface="Times New Roman"/>
                <a:cs typeface="Times New Roman"/>
              </a:rPr>
              <a:t>Nothing. It’s a complete waste of time and delays you from properly approaching the problem at hand. </a:t>
            </a:r>
          </a:p>
          <a:p>
            <a:endParaRPr lang="en-US" dirty="0"/>
          </a:p>
        </p:txBody>
      </p:sp>
    </p:spTree>
    <p:extLst>
      <p:ext uri="{BB962C8B-B14F-4D97-AF65-F5344CB8AC3E}">
        <p14:creationId xmlns:p14="http://schemas.microsoft.com/office/powerpoint/2010/main" val="22422909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What are examples of Distractions?</a:t>
            </a:r>
          </a:p>
          <a:p>
            <a:pPr marL="681038" lvl="0">
              <a:lnSpc>
                <a:spcPct val="115000"/>
              </a:lnSpc>
              <a:spcBef>
                <a:spcPts val="0"/>
              </a:spcBef>
              <a:spcAft>
                <a:spcPts val="0"/>
              </a:spcAft>
              <a:buFont typeface="+mj-lt"/>
              <a:buAutoNum type="alphaLcParenR"/>
            </a:pPr>
            <a:r>
              <a:rPr lang="en-US" dirty="0">
                <a:ea typeface="Times New Roman"/>
                <a:cs typeface="Times New Roman"/>
              </a:rPr>
              <a:t>Problems with negative attitude</a:t>
            </a:r>
          </a:p>
          <a:p>
            <a:pPr marL="681038" lvl="0">
              <a:lnSpc>
                <a:spcPct val="115000"/>
              </a:lnSpc>
              <a:spcBef>
                <a:spcPts val="0"/>
              </a:spcBef>
              <a:spcAft>
                <a:spcPts val="0"/>
              </a:spcAft>
              <a:buFont typeface="+mj-lt"/>
              <a:buAutoNum type="alphaLcParenR"/>
            </a:pPr>
            <a:r>
              <a:rPr lang="en-US" dirty="0">
                <a:ea typeface="Times New Roman"/>
                <a:cs typeface="Times New Roman"/>
              </a:rPr>
              <a:t>Assuming a problem subscribes to a certain stereotype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Irrelevant information or too much information </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Communication difficulties with employees</a:t>
            </a:r>
          </a:p>
          <a:p>
            <a:pPr marL="347663" lvl="0" indent="-347663">
              <a:lnSpc>
                <a:spcPct val="115000"/>
              </a:lnSpc>
              <a:spcBef>
                <a:spcPts val="0"/>
              </a:spcBef>
              <a:spcAft>
                <a:spcPts val="1000"/>
              </a:spcAft>
              <a:buFont typeface="+mj-lt"/>
              <a:buAutoNum type="arabicPeriod" startAt="8"/>
              <a:tabLst>
                <a:tab pos="746125" algn="l"/>
              </a:tabLst>
            </a:pPr>
            <a:r>
              <a:rPr lang="en-US" dirty="0">
                <a:ea typeface="Times New Roman"/>
                <a:cs typeface="Times New Roman"/>
              </a:rPr>
              <a:t>What is the first technique to use when removing mental blocks?</a:t>
            </a:r>
          </a:p>
          <a:p>
            <a:pPr marL="681038" lvl="0">
              <a:lnSpc>
                <a:spcPct val="115000"/>
              </a:lnSpc>
              <a:spcBef>
                <a:spcPts val="0"/>
              </a:spcBef>
              <a:spcAft>
                <a:spcPts val="0"/>
              </a:spcAft>
              <a:buFont typeface="+mj-lt"/>
              <a:buAutoNum type="alphaLcParenR"/>
            </a:pPr>
            <a:r>
              <a:rPr lang="en-US" dirty="0">
                <a:ea typeface="Times New Roman"/>
                <a:cs typeface="Times New Roman"/>
              </a:rPr>
              <a:t>Overcoming reliance on logic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attitude adjustment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Encouraging creativity </a:t>
            </a:r>
          </a:p>
          <a:p>
            <a:pPr marL="681038" lvl="0">
              <a:lnSpc>
                <a:spcPct val="115000"/>
              </a:lnSpc>
              <a:spcBef>
                <a:spcPts val="0"/>
              </a:spcBef>
              <a:spcAft>
                <a:spcPts val="1000"/>
              </a:spcAft>
              <a:buFont typeface="+mj-lt"/>
              <a:buAutoNum type="alphaLcParenR"/>
            </a:pPr>
            <a:r>
              <a:rPr lang="en-US" dirty="0">
                <a:ea typeface="Times New Roman"/>
                <a:cs typeface="Times New Roman"/>
              </a:rPr>
              <a:t>Risk taking </a:t>
            </a:r>
          </a:p>
        </p:txBody>
      </p:sp>
    </p:spTree>
    <p:extLst>
      <p:ext uri="{BB962C8B-B14F-4D97-AF65-F5344CB8AC3E}">
        <p14:creationId xmlns:p14="http://schemas.microsoft.com/office/powerpoint/2010/main" val="35715436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Which is the best technique for removing mental blocks?</a:t>
            </a:r>
          </a:p>
          <a:p>
            <a:pPr marL="690563" lvl="0">
              <a:lnSpc>
                <a:spcPct val="115000"/>
              </a:lnSpc>
              <a:spcBef>
                <a:spcPts val="0"/>
              </a:spcBef>
              <a:spcAft>
                <a:spcPts val="0"/>
              </a:spcAft>
              <a:buFont typeface="+mj-lt"/>
              <a:buAutoNum type="alphaLcParenR"/>
            </a:pPr>
            <a:r>
              <a:rPr lang="en-US" dirty="0">
                <a:ea typeface="Times New Roman"/>
                <a:cs typeface="Times New Roman"/>
              </a:rPr>
              <a:t>An attitude adjustment</a:t>
            </a:r>
          </a:p>
          <a:p>
            <a:pPr marL="690563" lvl="0">
              <a:lnSpc>
                <a:spcPct val="115000"/>
              </a:lnSpc>
              <a:spcBef>
                <a:spcPts val="0"/>
              </a:spcBef>
              <a:spcAft>
                <a:spcPts val="0"/>
              </a:spcAft>
              <a:buFont typeface="+mj-lt"/>
              <a:buAutoNum type="alphaLcParenR"/>
            </a:pPr>
            <a:r>
              <a:rPr lang="en-US" dirty="0">
                <a:ea typeface="Times New Roman"/>
                <a:cs typeface="Times New Roman"/>
              </a:rPr>
              <a:t>Taking risks </a:t>
            </a:r>
          </a:p>
          <a:p>
            <a:pPr marL="690563" lvl="0">
              <a:lnSpc>
                <a:spcPct val="115000"/>
              </a:lnSpc>
              <a:spcBef>
                <a:spcPts val="0"/>
              </a:spcBef>
              <a:spcAft>
                <a:spcPts val="0"/>
              </a:spcAft>
              <a:buFont typeface="+mj-lt"/>
              <a:buAutoNum type="alphaLcParenR"/>
            </a:pPr>
            <a:r>
              <a:rPr lang="en-US" dirty="0">
                <a:ea typeface="Times New Roman"/>
                <a:cs typeface="Times New Roman"/>
              </a:rPr>
              <a:t>Breaking rules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techniques are equally important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Which statement is TRUE of Creativity:</a:t>
            </a:r>
          </a:p>
          <a:p>
            <a:pPr marL="690563" lvl="0">
              <a:lnSpc>
                <a:spcPct val="115000"/>
              </a:lnSpc>
              <a:spcBef>
                <a:spcPts val="0"/>
              </a:spcBef>
              <a:spcAft>
                <a:spcPts val="0"/>
              </a:spcAft>
              <a:buFont typeface="+mj-lt"/>
              <a:buAutoNum type="alphaLcParenR"/>
            </a:pPr>
            <a:r>
              <a:rPr lang="en-US" dirty="0">
                <a:ea typeface="Times New Roman"/>
                <a:cs typeface="Times New Roman"/>
              </a:rPr>
              <a:t>It can be turned on and off at will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need to learn how to access it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potential for creativity is there for some and not for others </a:t>
            </a:r>
          </a:p>
          <a:p>
            <a:pPr marL="690563" lvl="0">
              <a:lnSpc>
                <a:spcPct val="115000"/>
              </a:lnSpc>
              <a:spcBef>
                <a:spcPts val="0"/>
              </a:spcBef>
              <a:spcAft>
                <a:spcPts val="1000"/>
              </a:spcAft>
              <a:buFont typeface="+mj-lt"/>
              <a:buAutoNum type="alphaLcParenR"/>
            </a:pPr>
            <a:r>
              <a:rPr lang="en-US" dirty="0">
                <a:ea typeface="Times New Roman"/>
                <a:cs typeface="Times New Roman"/>
              </a:rPr>
              <a:t>Having mental blocks induces creativity</a:t>
            </a:r>
          </a:p>
          <a:p>
            <a:pPr>
              <a:lnSpc>
                <a:spcPct val="115000"/>
              </a:lnSpc>
              <a:spcBef>
                <a:spcPts val="0"/>
              </a:spcBef>
              <a:spcAft>
                <a:spcPts val="0"/>
              </a:spcAft>
            </a:pPr>
            <a:br>
              <a:rPr lang="en-US" dirty="0">
                <a:ea typeface="Times New Roman"/>
                <a:cs typeface="Times New Roman"/>
              </a:rPr>
            </a:br>
            <a:r>
              <a:rPr lang="en-US" sz="4000" b="1" dirty="0">
                <a:solidFill>
                  <a:srgbClr val="000000"/>
                </a:solidFill>
                <a:latin typeface="Cambria"/>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2221745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pPr>
              <a:defRPr/>
            </a:pPr>
            <a:r>
              <a:rPr lang="en-CA" dirty="0"/>
              <a:t>Module </a:t>
            </a:r>
            <a:r>
              <a:rPr lang="en-US" dirty="0"/>
              <a:t>Six: Generating Solutions (I)</a:t>
            </a:r>
            <a:endParaRPr lang="en-CA" dirty="0"/>
          </a:p>
        </p:txBody>
      </p:sp>
      <p:sp>
        <p:nvSpPr>
          <p:cNvPr id="27651" name="Content Placeholder 3"/>
          <p:cNvSpPr>
            <a:spLocks noGrp="1"/>
          </p:cNvSpPr>
          <p:nvPr>
            <p:ph idx="1"/>
          </p:nvPr>
        </p:nvSpPr>
        <p:spPr/>
        <p:txBody>
          <a:bodyPr>
            <a:normAutofit/>
          </a:bodyPr>
          <a:lstStyle/>
          <a:p>
            <a:pPr>
              <a:defRPr/>
            </a:pPr>
            <a:r>
              <a:rPr lang="en-US" dirty="0"/>
              <a:t>It is important to generate as many solutions as possible before analyzing the solutions or trying to implement them. There are many different methods for generating solutions. This module begins with some ground rules for brainstorming sessions. </a:t>
            </a:r>
            <a:endParaRPr lang="en-CA" dirty="0"/>
          </a:p>
        </p:txBody>
      </p:sp>
      <p:sp>
        <p:nvSpPr>
          <p:cNvPr id="27652" name="Text Placeholder 4"/>
          <p:cNvSpPr>
            <a:spLocks noGrp="1"/>
          </p:cNvSpPr>
          <p:nvPr>
            <p:ph type="body" sz="quarter" idx="4294967295"/>
          </p:nvPr>
        </p:nvSpPr>
        <p:spPr>
          <a:xfrm>
            <a:off x="7391400" y="404664"/>
            <a:ext cx="1752600" cy="2590800"/>
          </a:xfrm>
          <a:ln>
            <a:miter lim="800000"/>
            <a:headEnd/>
            <a:tailEnd/>
          </a:ln>
        </p:spPr>
        <p:txBody>
          <a:bodyPr/>
          <a:lstStyle/>
          <a:p>
            <a:pPr>
              <a:lnSpc>
                <a:spcPct val="115000"/>
              </a:lnSpc>
              <a:spcBef>
                <a:spcPct val="0"/>
              </a:spcBef>
              <a:spcAft>
                <a:spcPts val="1000"/>
              </a:spcAft>
            </a:pPr>
            <a:r>
              <a:rPr lang="en-US" sz="2000" i="1" dirty="0">
                <a:latin typeface="+mj-lt"/>
                <a:cs typeface="Times New Roman" pitchFamily="18" charset="0"/>
              </a:rPr>
              <a:t>Imagination is more important than knowledge.</a:t>
            </a:r>
            <a:endParaRPr lang="en-US" sz="1600" i="1" dirty="0">
              <a:latin typeface="+mj-lt"/>
              <a:cs typeface="Times New Roman" pitchFamily="18" charset="0"/>
            </a:endParaRPr>
          </a:p>
          <a:p>
            <a:pPr algn="ctr">
              <a:lnSpc>
                <a:spcPct val="115000"/>
              </a:lnSpc>
              <a:spcBef>
                <a:spcPct val="0"/>
              </a:spcBef>
              <a:spcAft>
                <a:spcPts val="1000"/>
              </a:spcAft>
            </a:pPr>
            <a:r>
              <a:rPr lang="en-US" sz="2000" b="1" i="1" dirty="0">
                <a:latin typeface="+mj-lt"/>
                <a:cs typeface="Times New Roman" pitchFamily="18" charset="0"/>
              </a:rPr>
              <a:t>Albert Einstein</a:t>
            </a:r>
            <a:endParaRPr lang="en-US" sz="1600" b="1" i="1" dirty="0">
              <a:latin typeface="+mj-lt"/>
              <a:cs typeface="Times New Roman" pitchFamily="18" charset="0"/>
            </a:endParaRPr>
          </a:p>
          <a:p>
            <a:endParaRPr lang="en-CA" sz="16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Brainstorming Basics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794192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pPr>
              <a:defRPr/>
            </a:pPr>
            <a:r>
              <a:rPr lang="en-US" dirty="0"/>
              <a:t>Brain writing and </a:t>
            </a:r>
            <a:br>
              <a:rPr lang="en-US" dirty="0"/>
            </a:br>
            <a:r>
              <a:rPr lang="en-US" dirty="0"/>
              <a:t>Mind Mapping</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048255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eaLnBrk="1" hangingPunct="1">
              <a:defRPr/>
            </a:pPr>
            <a:r>
              <a:rPr lang="en-US" dirty="0"/>
              <a:t>What are the Steps in the Creative Solving Process?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274560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Duncker Diagrams </a:t>
            </a:r>
            <a:endParaRPr lang="en-CA" dirty="0"/>
          </a:p>
        </p:txBody>
      </p:sp>
      <p:sp>
        <p:nvSpPr>
          <p:cNvPr id="30724" name="Rectangle 2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CA" dirty="0"/>
          </a:p>
        </p:txBody>
      </p:sp>
      <p:grpSp>
        <p:nvGrpSpPr>
          <p:cNvPr id="30" name="Canvas 157"/>
          <p:cNvGrpSpPr/>
          <p:nvPr/>
        </p:nvGrpSpPr>
        <p:grpSpPr>
          <a:xfrm>
            <a:off x="276901" y="1318144"/>
            <a:ext cx="8859999" cy="5279206"/>
            <a:chOff x="-84758" y="0"/>
            <a:chExt cx="6199380" cy="3615474"/>
          </a:xfrm>
        </p:grpSpPr>
        <p:sp>
          <p:nvSpPr>
            <p:cNvPr id="31" name="Rectangle 30"/>
            <p:cNvSpPr/>
            <p:nvPr/>
          </p:nvSpPr>
          <p:spPr>
            <a:xfrm>
              <a:off x="0" y="0"/>
              <a:ext cx="5943600" cy="3566160"/>
            </a:xfrm>
            <a:prstGeom prst="rect">
              <a:avLst/>
            </a:prstGeom>
            <a:noFill/>
          </p:spPr>
        </p:sp>
        <p:sp>
          <p:nvSpPr>
            <p:cNvPr id="32" name="Oval 31"/>
            <p:cNvSpPr>
              <a:spLocks noChangeArrowheads="1"/>
            </p:cNvSpPr>
            <p:nvPr/>
          </p:nvSpPr>
          <p:spPr bwMode="auto">
            <a:xfrm>
              <a:off x="352425" y="295275"/>
              <a:ext cx="1295400" cy="60960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effectLst/>
                  <a:latin typeface="Calibri"/>
                  <a:ea typeface="Times New Roman"/>
                  <a:cs typeface="Times New Roman"/>
                </a:rPr>
                <a:t>Quit Public Accounting</a:t>
              </a:r>
              <a:endParaRPr lang="en-US" sz="2400" b="1" dirty="0">
                <a:effectLst/>
                <a:latin typeface="Calibri"/>
                <a:ea typeface="Times New Roman"/>
                <a:cs typeface="Times New Roman"/>
              </a:endParaRPr>
            </a:p>
          </p:txBody>
        </p:sp>
        <p:sp>
          <p:nvSpPr>
            <p:cNvPr id="33" name="Oval 32"/>
            <p:cNvSpPr>
              <a:spLocks noChangeArrowheads="1"/>
            </p:cNvSpPr>
            <p:nvPr/>
          </p:nvSpPr>
          <p:spPr bwMode="auto">
            <a:xfrm>
              <a:off x="3657600" y="295275"/>
              <a:ext cx="1733550" cy="88582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Make it okay to NOT Quit Public Accounting</a:t>
              </a:r>
            </a:p>
          </p:txBody>
        </p:sp>
        <p:sp>
          <p:nvSpPr>
            <p:cNvPr id="34" name="Text Box 160"/>
            <p:cNvSpPr txBox="1">
              <a:spLocks noChangeArrowheads="1"/>
            </p:cNvSpPr>
            <p:nvPr/>
          </p:nvSpPr>
          <p:spPr bwMode="auto">
            <a:xfrm>
              <a:off x="2086610" y="657225"/>
              <a:ext cx="1275715" cy="2667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Bef>
                  <a:spcPts val="0"/>
                </a:spcBef>
                <a:spcAft>
                  <a:spcPts val="1000"/>
                </a:spcAft>
              </a:pPr>
              <a:r>
                <a:rPr lang="en-US" sz="1600" b="1" dirty="0">
                  <a:latin typeface="Calibri"/>
                  <a:ea typeface="Times New Roman"/>
                  <a:cs typeface="Times New Roman"/>
                </a:rPr>
                <a:t>General Solutions</a:t>
              </a:r>
            </a:p>
          </p:txBody>
        </p:sp>
        <p:cxnSp>
          <p:nvCxnSpPr>
            <p:cNvPr id="35" name="AutoShape 161"/>
            <p:cNvCxnSpPr>
              <a:cxnSpLocks noChangeShapeType="1"/>
              <a:stCxn id="32" idx="4"/>
            </p:cNvCxnSpPr>
            <p:nvPr/>
          </p:nvCxnSpPr>
          <p:spPr bwMode="auto">
            <a:xfrm flipH="1">
              <a:off x="579120" y="904875"/>
              <a:ext cx="421005" cy="4191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6" name="Oval 35"/>
            <p:cNvSpPr>
              <a:spLocks noChangeArrowheads="1"/>
            </p:cNvSpPr>
            <p:nvPr/>
          </p:nvSpPr>
          <p:spPr bwMode="auto">
            <a:xfrm>
              <a:off x="153035" y="1372235"/>
              <a:ext cx="892175" cy="51435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Find a new job</a:t>
              </a:r>
            </a:p>
          </p:txBody>
        </p:sp>
        <p:cxnSp>
          <p:nvCxnSpPr>
            <p:cNvPr id="37" name="AutoShape 163"/>
            <p:cNvCxnSpPr>
              <a:cxnSpLocks noChangeShapeType="1"/>
              <a:stCxn id="32" idx="4"/>
            </p:cNvCxnSpPr>
            <p:nvPr/>
          </p:nvCxnSpPr>
          <p:spPr bwMode="auto">
            <a:xfrm>
              <a:off x="1000125" y="904875"/>
              <a:ext cx="737235" cy="4286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8" name="Oval 37"/>
            <p:cNvSpPr>
              <a:spLocks noChangeArrowheads="1"/>
            </p:cNvSpPr>
            <p:nvPr/>
          </p:nvSpPr>
          <p:spPr bwMode="auto">
            <a:xfrm>
              <a:off x="1105916" y="1333500"/>
              <a:ext cx="1207008" cy="69405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Take a leave of absence</a:t>
              </a:r>
            </a:p>
          </p:txBody>
        </p:sp>
        <p:sp>
          <p:nvSpPr>
            <p:cNvPr id="39" name="Oval 38"/>
            <p:cNvSpPr>
              <a:spLocks noChangeArrowheads="1"/>
            </p:cNvSpPr>
            <p:nvPr/>
          </p:nvSpPr>
          <p:spPr bwMode="auto">
            <a:xfrm>
              <a:off x="3248660" y="1657350"/>
              <a:ext cx="1180465" cy="69469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a:lnSpc>
                  <a:spcPct val="115000"/>
                </a:lnSpc>
                <a:spcBef>
                  <a:spcPts val="0"/>
                </a:spcBef>
                <a:spcAft>
                  <a:spcPts val="1000"/>
                </a:spcAft>
              </a:pPr>
              <a:r>
                <a:rPr lang="en-US" sz="1600" b="1" dirty="0">
                  <a:latin typeface="Calibri"/>
                  <a:ea typeface="Times New Roman"/>
                  <a:cs typeface="Times New Roman"/>
                </a:rPr>
                <a:t>More family time</a:t>
              </a:r>
            </a:p>
          </p:txBody>
        </p:sp>
        <p:sp>
          <p:nvSpPr>
            <p:cNvPr id="40" name="Oval 39"/>
            <p:cNvSpPr>
              <a:spLocks noChangeArrowheads="1"/>
            </p:cNvSpPr>
            <p:nvPr/>
          </p:nvSpPr>
          <p:spPr bwMode="auto">
            <a:xfrm>
              <a:off x="4707302" y="1657350"/>
              <a:ext cx="1095375" cy="40957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Less Stress</a:t>
              </a:r>
            </a:p>
          </p:txBody>
        </p:sp>
        <p:cxnSp>
          <p:nvCxnSpPr>
            <p:cNvPr id="41" name="AutoShape 167"/>
            <p:cNvCxnSpPr>
              <a:cxnSpLocks noChangeShapeType="1"/>
            </p:cNvCxnSpPr>
            <p:nvPr/>
          </p:nvCxnSpPr>
          <p:spPr bwMode="auto">
            <a:xfrm flipH="1">
              <a:off x="4104640" y="1181100"/>
              <a:ext cx="421005" cy="41846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2" name="AutoShape 168"/>
            <p:cNvCxnSpPr>
              <a:cxnSpLocks noChangeShapeType="1"/>
            </p:cNvCxnSpPr>
            <p:nvPr/>
          </p:nvCxnSpPr>
          <p:spPr bwMode="auto">
            <a:xfrm>
              <a:off x="4525645" y="1181100"/>
              <a:ext cx="741045" cy="4286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3" name="Text Box 169"/>
            <p:cNvSpPr txBox="1">
              <a:spLocks noChangeArrowheads="1"/>
            </p:cNvSpPr>
            <p:nvPr/>
          </p:nvSpPr>
          <p:spPr bwMode="auto">
            <a:xfrm>
              <a:off x="2390775" y="1447800"/>
              <a:ext cx="790575" cy="5143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Functional Solutions</a:t>
              </a:r>
            </a:p>
          </p:txBody>
        </p:sp>
        <p:cxnSp>
          <p:nvCxnSpPr>
            <p:cNvPr id="44" name="AutoShape 170"/>
            <p:cNvCxnSpPr>
              <a:cxnSpLocks noChangeShapeType="1"/>
              <a:stCxn id="36" idx="4"/>
            </p:cNvCxnSpPr>
            <p:nvPr/>
          </p:nvCxnSpPr>
          <p:spPr bwMode="auto">
            <a:xfrm flipH="1">
              <a:off x="285752" y="1886585"/>
              <a:ext cx="313371" cy="3714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5" name="Oval 44"/>
            <p:cNvSpPr>
              <a:spLocks noChangeArrowheads="1"/>
            </p:cNvSpPr>
            <p:nvPr/>
          </p:nvSpPr>
          <p:spPr bwMode="auto">
            <a:xfrm>
              <a:off x="-84758" y="2276475"/>
              <a:ext cx="956595" cy="61912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Hire recruiter</a:t>
              </a:r>
            </a:p>
          </p:txBody>
        </p:sp>
        <p:cxnSp>
          <p:nvCxnSpPr>
            <p:cNvPr id="46" name="AutoShape 172"/>
            <p:cNvCxnSpPr>
              <a:cxnSpLocks noChangeShapeType="1"/>
              <a:stCxn id="36" idx="4"/>
            </p:cNvCxnSpPr>
            <p:nvPr/>
          </p:nvCxnSpPr>
          <p:spPr bwMode="auto">
            <a:xfrm>
              <a:off x="599123" y="1886585"/>
              <a:ext cx="914084" cy="5518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7" name="Text Box 175"/>
            <p:cNvSpPr txBox="1">
              <a:spLocks noChangeArrowheads="1"/>
            </p:cNvSpPr>
            <p:nvPr/>
          </p:nvSpPr>
          <p:spPr bwMode="auto">
            <a:xfrm>
              <a:off x="2342515" y="2867660"/>
              <a:ext cx="790575" cy="5143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Specific Solutions</a:t>
              </a:r>
            </a:p>
          </p:txBody>
        </p:sp>
        <p:sp>
          <p:nvSpPr>
            <p:cNvPr id="48" name="Oval 47"/>
            <p:cNvSpPr>
              <a:spLocks noChangeArrowheads="1"/>
            </p:cNvSpPr>
            <p:nvPr/>
          </p:nvSpPr>
          <p:spPr bwMode="auto">
            <a:xfrm>
              <a:off x="2991135" y="2438400"/>
              <a:ext cx="1403986" cy="76200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Start working at 5:00 am to finish by 5 pm</a:t>
              </a:r>
            </a:p>
          </p:txBody>
        </p:sp>
        <p:cxnSp>
          <p:nvCxnSpPr>
            <p:cNvPr id="49" name="AutoShape 177"/>
            <p:cNvCxnSpPr>
              <a:cxnSpLocks noChangeShapeType="1"/>
              <a:stCxn id="39" idx="4"/>
              <a:endCxn id="48" idx="0"/>
            </p:cNvCxnSpPr>
            <p:nvPr/>
          </p:nvCxnSpPr>
          <p:spPr bwMode="auto">
            <a:xfrm flipH="1">
              <a:off x="3693128" y="2352040"/>
              <a:ext cx="145765" cy="8636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50" name="AutoShape 178"/>
            <p:cNvCxnSpPr>
              <a:cxnSpLocks noChangeShapeType="1"/>
              <a:stCxn id="39" idx="5"/>
            </p:cNvCxnSpPr>
            <p:nvPr/>
          </p:nvCxnSpPr>
          <p:spPr bwMode="auto">
            <a:xfrm>
              <a:off x="4256405" y="2250440"/>
              <a:ext cx="478155" cy="36004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51" name="Text Box 180"/>
            <p:cNvSpPr txBox="1">
              <a:spLocks noChangeArrowheads="1"/>
            </p:cNvSpPr>
            <p:nvPr/>
          </p:nvSpPr>
          <p:spPr bwMode="auto">
            <a:xfrm>
              <a:off x="1513205" y="2066925"/>
              <a:ext cx="1296670" cy="62928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Cash in savings; win the lottery</a:t>
              </a:r>
            </a:p>
          </p:txBody>
        </p:sp>
        <p:sp>
          <p:nvSpPr>
            <p:cNvPr id="52" name="Oval 51"/>
            <p:cNvSpPr>
              <a:spLocks noChangeArrowheads="1"/>
            </p:cNvSpPr>
            <p:nvPr/>
          </p:nvSpPr>
          <p:spPr bwMode="auto">
            <a:xfrm>
              <a:off x="829437" y="2438400"/>
              <a:ext cx="1436116" cy="76200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1600" b="1" dirty="0">
                  <a:latin typeface="Calibri"/>
                  <a:ea typeface="Times New Roman"/>
                  <a:cs typeface="Times New Roman"/>
                </a:rPr>
                <a:t>Talk to partner about moving to industry</a:t>
              </a:r>
            </a:p>
          </p:txBody>
        </p:sp>
        <p:sp>
          <p:nvSpPr>
            <p:cNvPr id="53" name="Oval 52"/>
            <p:cNvSpPr>
              <a:spLocks noChangeArrowheads="1"/>
            </p:cNvSpPr>
            <p:nvPr/>
          </p:nvSpPr>
          <p:spPr bwMode="auto">
            <a:xfrm>
              <a:off x="4104640" y="2581909"/>
              <a:ext cx="2009982" cy="103356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a:lnSpc>
                  <a:spcPct val="115000"/>
                </a:lnSpc>
                <a:spcBef>
                  <a:spcPts val="0"/>
                </a:spcBef>
                <a:spcAft>
                  <a:spcPts val="1000"/>
                </a:spcAft>
              </a:pPr>
              <a:r>
                <a:rPr lang="en-US" sz="1600" b="1" dirty="0">
                  <a:latin typeface="Calibri"/>
                  <a:ea typeface="Times New Roman"/>
                  <a:cs typeface="Times New Roman"/>
                </a:rPr>
                <a:t>Take a long break in afternoon/evening to spend with family before working late</a:t>
              </a:r>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24105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NOT an idea-generating technique?</a:t>
            </a:r>
          </a:p>
          <a:p>
            <a:pPr marL="681038" lvl="0">
              <a:lnSpc>
                <a:spcPct val="115000"/>
              </a:lnSpc>
              <a:spcBef>
                <a:spcPts val="0"/>
              </a:spcBef>
              <a:spcAft>
                <a:spcPts val="0"/>
              </a:spcAft>
              <a:buFont typeface="+mj-lt"/>
              <a:buAutoNum type="alphaLcParenR"/>
            </a:pPr>
            <a:r>
              <a:rPr lang="en-US" dirty="0">
                <a:ea typeface="Times New Roman"/>
                <a:cs typeface="Times New Roman"/>
              </a:rPr>
              <a:t>Brainwriting</a:t>
            </a:r>
          </a:p>
          <a:p>
            <a:pPr marL="681038" lvl="0">
              <a:lnSpc>
                <a:spcPct val="115000"/>
              </a:lnSpc>
              <a:spcBef>
                <a:spcPts val="0"/>
              </a:spcBef>
              <a:spcAft>
                <a:spcPts val="0"/>
              </a:spcAft>
              <a:buFont typeface="+mj-lt"/>
              <a:buAutoNum type="alphaLcParenR"/>
            </a:pPr>
            <a:r>
              <a:rPr lang="en-US" dirty="0">
                <a:ea typeface="Times New Roman"/>
                <a:cs typeface="Times New Roman"/>
              </a:rPr>
              <a:t>Mind Manipulating</a:t>
            </a:r>
          </a:p>
          <a:p>
            <a:pPr marL="681038" lvl="0">
              <a:lnSpc>
                <a:spcPct val="115000"/>
              </a:lnSpc>
              <a:spcBef>
                <a:spcPts val="0"/>
              </a:spcBef>
              <a:spcAft>
                <a:spcPts val="0"/>
              </a:spcAft>
              <a:buFont typeface="+mj-lt"/>
              <a:buAutoNum type="alphaLcParenR"/>
            </a:pPr>
            <a:r>
              <a:rPr lang="en-US" dirty="0">
                <a:ea typeface="Times New Roman"/>
                <a:cs typeface="Times New Roman"/>
              </a:rPr>
              <a:t>Duncker Diagrams</a:t>
            </a:r>
          </a:p>
          <a:p>
            <a:pPr marL="681038" lvl="0">
              <a:lnSpc>
                <a:spcPct val="115000"/>
              </a:lnSpc>
              <a:spcBef>
                <a:spcPts val="0"/>
              </a:spcBef>
              <a:spcAft>
                <a:spcPts val="1000"/>
              </a:spcAft>
              <a:buFont typeface="+mj-lt"/>
              <a:buAutoNum type="alphaLcParenR"/>
            </a:pPr>
            <a:r>
              <a:rPr lang="en-US" dirty="0">
                <a:ea typeface="Times New Roman"/>
                <a:cs typeface="Times New Roman"/>
              </a:rPr>
              <a:t>Mind Mapping </a:t>
            </a:r>
          </a:p>
          <a:p>
            <a:pPr marL="347663" lvl="0" indent="-347663">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The following is a brainstorming basic:</a:t>
            </a:r>
          </a:p>
          <a:p>
            <a:pPr marL="681038" lvl="0">
              <a:lnSpc>
                <a:spcPct val="115000"/>
              </a:lnSpc>
              <a:spcBef>
                <a:spcPts val="0"/>
              </a:spcBef>
              <a:spcAft>
                <a:spcPts val="0"/>
              </a:spcAft>
              <a:buFont typeface="+mj-lt"/>
              <a:buAutoNum type="alphaLcParenR"/>
            </a:pPr>
            <a:r>
              <a:rPr lang="en-US" dirty="0">
                <a:ea typeface="Times New Roman"/>
                <a:cs typeface="Times New Roman"/>
              </a:rPr>
              <a:t>Piggybacking, which allows you to use others as a springboard for ideas</a:t>
            </a:r>
          </a:p>
          <a:p>
            <a:pPr marL="681038" lvl="0">
              <a:lnSpc>
                <a:spcPct val="115000"/>
              </a:lnSpc>
              <a:spcBef>
                <a:spcPts val="0"/>
              </a:spcBef>
              <a:spcAft>
                <a:spcPts val="0"/>
              </a:spcAft>
              <a:buFont typeface="+mj-lt"/>
              <a:buAutoNum type="alphaLcParenR"/>
            </a:pPr>
            <a:r>
              <a:rPr lang="en-US" dirty="0">
                <a:ea typeface="Times New Roman"/>
                <a:cs typeface="Times New Roman"/>
              </a:rPr>
              <a:t>Analyzing others ideas as they brainstorm </a:t>
            </a:r>
          </a:p>
          <a:p>
            <a:pPr marL="681038" lvl="0">
              <a:lnSpc>
                <a:spcPct val="115000"/>
              </a:lnSpc>
              <a:spcBef>
                <a:spcPts val="0"/>
              </a:spcBef>
              <a:spcAft>
                <a:spcPts val="0"/>
              </a:spcAft>
              <a:buFont typeface="+mj-lt"/>
              <a:buAutoNum type="alphaLcParenR"/>
            </a:pPr>
            <a:r>
              <a:rPr lang="en-US" dirty="0">
                <a:ea typeface="Times New Roman"/>
                <a:cs typeface="Times New Roman"/>
              </a:rPr>
              <a:t>Avoiding excess creativity to interrupt the session </a:t>
            </a:r>
          </a:p>
          <a:p>
            <a:pPr marL="681038" lvl="0">
              <a:lnSpc>
                <a:spcPct val="115000"/>
              </a:lnSpc>
              <a:spcBef>
                <a:spcPts val="0"/>
              </a:spcBef>
              <a:spcAft>
                <a:spcPts val="1000"/>
              </a:spcAft>
              <a:buFont typeface="+mj-lt"/>
              <a:buAutoNum type="alphaLcParenR"/>
            </a:pPr>
            <a:r>
              <a:rPr lang="en-US" dirty="0">
                <a:ea typeface="Times New Roman"/>
                <a:cs typeface="Times New Roman"/>
              </a:rPr>
              <a:t>Criticizing others ideas because they aren’t perfect or workable solutions </a:t>
            </a:r>
          </a:p>
          <a:p>
            <a:endParaRPr lang="en-US" dirty="0"/>
          </a:p>
        </p:txBody>
      </p:sp>
    </p:spTree>
    <p:extLst>
      <p:ext uri="{BB962C8B-B14F-4D97-AF65-F5344CB8AC3E}">
        <p14:creationId xmlns:p14="http://schemas.microsoft.com/office/powerpoint/2010/main" val="27723588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Which of the following statements is TRUE for Brainwriting?</a:t>
            </a:r>
          </a:p>
          <a:p>
            <a:pPr marL="681038" lvl="0">
              <a:lnSpc>
                <a:spcPct val="115000"/>
              </a:lnSpc>
              <a:spcBef>
                <a:spcPts val="0"/>
              </a:spcBef>
              <a:spcAft>
                <a:spcPts val="0"/>
              </a:spcAft>
              <a:buFont typeface="+mj-lt"/>
              <a:buAutoNum type="alphaLcParenR"/>
            </a:pPr>
            <a:r>
              <a:rPr lang="en-US" dirty="0">
                <a:ea typeface="Times New Roman"/>
                <a:cs typeface="Times New Roman"/>
              </a:rPr>
              <a:t>It involves verbal brainstorming </a:t>
            </a:r>
          </a:p>
          <a:p>
            <a:pPr marL="681038" lvl="0">
              <a:lnSpc>
                <a:spcPct val="115000"/>
              </a:lnSpc>
              <a:spcBef>
                <a:spcPts val="0"/>
              </a:spcBef>
              <a:spcAft>
                <a:spcPts val="0"/>
              </a:spcAft>
              <a:buFont typeface="+mj-lt"/>
              <a:buAutoNum type="alphaLcParenR"/>
            </a:pPr>
            <a:r>
              <a:rPr lang="en-US" dirty="0">
                <a:ea typeface="Times New Roman"/>
                <a:cs typeface="Times New Roman"/>
              </a:rPr>
              <a:t>It never makes use of deferred judgment or piggybacking </a:t>
            </a:r>
          </a:p>
          <a:p>
            <a:pPr marL="681038" lvl="0">
              <a:lnSpc>
                <a:spcPct val="115000"/>
              </a:lnSpc>
              <a:spcBef>
                <a:spcPts val="0"/>
              </a:spcBef>
              <a:spcAft>
                <a:spcPts val="0"/>
              </a:spcAft>
              <a:buFont typeface="+mj-lt"/>
              <a:buAutoNum type="alphaLcParenR"/>
            </a:pPr>
            <a:r>
              <a:rPr lang="en-US" dirty="0">
                <a:ea typeface="Times New Roman"/>
                <a:cs typeface="Times New Roman"/>
              </a:rPr>
              <a:t>It is conducted in silence and has a set time limit </a:t>
            </a:r>
          </a:p>
          <a:p>
            <a:pPr marL="681038" lvl="0">
              <a:lnSpc>
                <a:spcPct val="115000"/>
              </a:lnSpc>
              <a:spcBef>
                <a:spcPts val="0"/>
              </a:spcBef>
              <a:spcAft>
                <a:spcPts val="1000"/>
              </a:spcAft>
              <a:buFont typeface="+mj-lt"/>
              <a:buAutoNum type="alphaLcParenR"/>
            </a:pPr>
            <a:r>
              <a:rPr lang="en-US" dirty="0">
                <a:ea typeface="Times New Roman"/>
                <a:cs typeface="Times New Roman"/>
              </a:rPr>
              <a:t>It is conducted alone at all times </a:t>
            </a:r>
          </a:p>
          <a:p>
            <a:pPr marL="347663" lvl="0" indent="-347663">
              <a:lnSpc>
                <a:spcPct val="115000"/>
              </a:lnSpc>
              <a:spcBef>
                <a:spcPts val="0"/>
              </a:spcBef>
              <a:spcAft>
                <a:spcPts val="1000"/>
              </a:spcAft>
              <a:buFont typeface="+mj-lt"/>
              <a:buAutoNum type="arabicPeriod" startAt="4"/>
              <a:tabLst>
                <a:tab pos="974725" algn="l"/>
              </a:tabLst>
            </a:pPr>
            <a:r>
              <a:rPr lang="en-US" dirty="0">
                <a:ea typeface="Times New Roman"/>
                <a:cs typeface="Times New Roman"/>
              </a:rPr>
              <a:t>Mind Mapping is:</a:t>
            </a:r>
          </a:p>
          <a:p>
            <a:pPr marL="681038" lvl="0">
              <a:lnSpc>
                <a:spcPct val="115000"/>
              </a:lnSpc>
              <a:spcBef>
                <a:spcPts val="0"/>
              </a:spcBef>
              <a:spcAft>
                <a:spcPts val="0"/>
              </a:spcAft>
              <a:buFont typeface="+mj-lt"/>
              <a:buAutoNum type="alphaLcParenR"/>
            </a:pPr>
            <a:r>
              <a:rPr lang="en-US" dirty="0">
                <a:ea typeface="Times New Roman"/>
                <a:cs typeface="Times New Roman"/>
              </a:rPr>
              <a:t>A method of generating challenges </a:t>
            </a:r>
          </a:p>
          <a:p>
            <a:pPr marL="681038" lvl="0">
              <a:lnSpc>
                <a:spcPct val="115000"/>
              </a:lnSpc>
              <a:spcBef>
                <a:spcPts val="0"/>
              </a:spcBef>
              <a:spcAft>
                <a:spcPts val="0"/>
              </a:spcAft>
              <a:buFont typeface="+mj-lt"/>
              <a:buAutoNum type="alphaLcParenR"/>
            </a:pPr>
            <a:r>
              <a:rPr lang="en-US" dirty="0">
                <a:ea typeface="Times New Roman"/>
                <a:cs typeface="Times New Roman"/>
              </a:rPr>
              <a:t>A method of generating possible solutions, but always in a group setting </a:t>
            </a:r>
          </a:p>
          <a:p>
            <a:pPr marL="681038" lvl="0">
              <a:lnSpc>
                <a:spcPct val="115000"/>
              </a:lnSpc>
              <a:spcBef>
                <a:spcPts val="0"/>
              </a:spcBef>
              <a:spcAft>
                <a:spcPts val="0"/>
              </a:spcAft>
              <a:buFont typeface="+mj-lt"/>
              <a:buAutoNum type="alphaLcParenR"/>
            </a:pPr>
            <a:r>
              <a:rPr lang="en-US" dirty="0">
                <a:ea typeface="Times New Roman"/>
                <a:cs typeface="Times New Roman"/>
              </a:rPr>
              <a:t>A method of generating ideas on paper, and can be conducted alone </a:t>
            </a:r>
          </a:p>
          <a:p>
            <a:pPr marL="681038" lvl="0">
              <a:lnSpc>
                <a:spcPct val="115000"/>
              </a:lnSpc>
              <a:spcBef>
                <a:spcPts val="0"/>
              </a:spcBef>
              <a:spcAft>
                <a:spcPts val="1000"/>
              </a:spcAft>
              <a:buFont typeface="+mj-lt"/>
              <a:buAutoNum type="alphaLcParenR"/>
            </a:pPr>
            <a:r>
              <a:rPr lang="en-US" dirty="0">
                <a:ea typeface="Times New Roman"/>
                <a:cs typeface="Times New Roman"/>
              </a:rPr>
              <a:t>A method of generating ideas in utter silence</a:t>
            </a:r>
          </a:p>
          <a:p>
            <a:endParaRPr lang="en-US" dirty="0"/>
          </a:p>
        </p:txBody>
      </p:sp>
    </p:spTree>
    <p:extLst>
      <p:ext uri="{BB962C8B-B14F-4D97-AF65-F5344CB8AC3E}">
        <p14:creationId xmlns:p14="http://schemas.microsoft.com/office/powerpoint/2010/main" val="37599481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Duncker Diagrams use the following States to achieve solutions:</a:t>
            </a:r>
          </a:p>
          <a:p>
            <a:pPr marL="690563" lvl="0">
              <a:lnSpc>
                <a:spcPct val="115000"/>
              </a:lnSpc>
              <a:spcBef>
                <a:spcPts val="0"/>
              </a:spcBef>
              <a:spcAft>
                <a:spcPts val="0"/>
              </a:spcAft>
              <a:buFont typeface="+mj-lt"/>
              <a:buAutoNum type="alphaLcParenR"/>
            </a:pPr>
            <a:r>
              <a:rPr lang="en-US" dirty="0">
                <a:ea typeface="Times New Roman"/>
                <a:cs typeface="Times New Roman"/>
              </a:rPr>
              <a:t>Defined and Functional</a:t>
            </a:r>
          </a:p>
          <a:p>
            <a:pPr marL="690563" lvl="0">
              <a:lnSpc>
                <a:spcPct val="115000"/>
              </a:lnSpc>
              <a:spcBef>
                <a:spcPts val="0"/>
              </a:spcBef>
              <a:spcAft>
                <a:spcPts val="0"/>
              </a:spcAft>
              <a:buFont typeface="+mj-lt"/>
              <a:buAutoNum type="alphaLcParenR"/>
            </a:pPr>
            <a:r>
              <a:rPr lang="en-US" dirty="0">
                <a:ea typeface="Times New Roman"/>
                <a:cs typeface="Times New Roman"/>
              </a:rPr>
              <a:t>Goal-driven and Set</a:t>
            </a:r>
          </a:p>
          <a:p>
            <a:pPr marL="690563" lvl="0">
              <a:lnSpc>
                <a:spcPct val="115000"/>
              </a:lnSpc>
              <a:spcBef>
                <a:spcPts val="0"/>
              </a:spcBef>
              <a:spcAft>
                <a:spcPts val="0"/>
              </a:spcAft>
              <a:buFont typeface="+mj-lt"/>
              <a:buAutoNum type="alphaLcParenR"/>
            </a:pPr>
            <a:r>
              <a:rPr lang="en-US" dirty="0">
                <a:ea typeface="Times New Roman"/>
                <a:cs typeface="Times New Roman"/>
              </a:rPr>
              <a:t>Present and Desired</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Duncker Diagrams should never include:</a:t>
            </a:r>
          </a:p>
          <a:p>
            <a:pPr marL="690563" lvl="0">
              <a:lnSpc>
                <a:spcPct val="115000"/>
              </a:lnSpc>
              <a:spcBef>
                <a:spcPts val="0"/>
              </a:spcBef>
              <a:spcAft>
                <a:spcPts val="0"/>
              </a:spcAft>
              <a:buFont typeface="+mj-lt"/>
              <a:buAutoNum type="alphaLcParenR"/>
            </a:pPr>
            <a:r>
              <a:rPr lang="en-US" dirty="0">
                <a:ea typeface="Times New Roman"/>
                <a:cs typeface="Times New Roman"/>
              </a:rPr>
              <a:t>The Present and Desired States</a:t>
            </a:r>
          </a:p>
          <a:p>
            <a:pPr marL="690563" lvl="0">
              <a:lnSpc>
                <a:spcPct val="115000"/>
              </a:lnSpc>
              <a:spcBef>
                <a:spcPts val="0"/>
              </a:spcBef>
              <a:spcAft>
                <a:spcPts val="0"/>
              </a:spcAft>
              <a:buFont typeface="+mj-lt"/>
              <a:buAutoNum type="alphaLcParenR"/>
            </a:pPr>
            <a:r>
              <a:rPr lang="en-US" dirty="0">
                <a:ea typeface="Times New Roman"/>
                <a:cs typeface="Times New Roman"/>
              </a:rPr>
              <a:t>Possible Pathways from the present to the desired state</a:t>
            </a:r>
          </a:p>
          <a:p>
            <a:pPr marL="690563" lvl="0">
              <a:lnSpc>
                <a:spcPct val="115000"/>
              </a:lnSpc>
              <a:spcBef>
                <a:spcPts val="0"/>
              </a:spcBef>
              <a:spcAft>
                <a:spcPts val="0"/>
              </a:spcAft>
              <a:buFont typeface="+mj-lt"/>
              <a:buAutoNum type="alphaLcParenR"/>
            </a:pPr>
            <a:r>
              <a:rPr lang="en-US" dirty="0">
                <a:ea typeface="Times New Roman"/>
                <a:cs typeface="Times New Roman"/>
              </a:rPr>
              <a:t>Possible Pathways from the desired to the present state</a:t>
            </a:r>
          </a:p>
          <a:p>
            <a:pPr marL="690563" lvl="0">
              <a:lnSpc>
                <a:spcPct val="115000"/>
              </a:lnSpc>
              <a:spcBef>
                <a:spcPts val="0"/>
              </a:spcBef>
              <a:spcAft>
                <a:spcPts val="1000"/>
              </a:spcAft>
              <a:buFont typeface="+mj-lt"/>
              <a:buAutoNum type="alphaLcParenR"/>
            </a:pPr>
            <a:r>
              <a:rPr lang="en-US" dirty="0">
                <a:ea typeface="Times New Roman"/>
                <a:cs typeface="Times New Roman"/>
              </a:rPr>
              <a:t>Specific solutions for completing functional solutions</a:t>
            </a:r>
          </a:p>
          <a:p>
            <a:endParaRPr lang="en-US" dirty="0"/>
          </a:p>
        </p:txBody>
      </p:sp>
    </p:spTree>
    <p:extLst>
      <p:ext uri="{BB962C8B-B14F-4D97-AF65-F5344CB8AC3E}">
        <p14:creationId xmlns:p14="http://schemas.microsoft.com/office/powerpoint/2010/main" val="2344093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When Mind Mapping, one should:</a:t>
            </a:r>
          </a:p>
          <a:p>
            <a:pPr marL="690563" lvl="0">
              <a:lnSpc>
                <a:spcPct val="115000"/>
              </a:lnSpc>
              <a:spcBef>
                <a:spcPts val="0"/>
              </a:spcBef>
              <a:spcAft>
                <a:spcPts val="0"/>
              </a:spcAft>
              <a:buFont typeface="+mj-lt"/>
              <a:buAutoNum type="alphaLcParenR"/>
            </a:pPr>
            <a:r>
              <a:rPr lang="en-US" dirty="0">
                <a:ea typeface="Times New Roman"/>
                <a:cs typeface="Times New Roman"/>
              </a:rPr>
              <a:t>Use lines to connect ideas</a:t>
            </a:r>
          </a:p>
          <a:p>
            <a:pPr marL="690563" lvl="0">
              <a:lnSpc>
                <a:spcPct val="115000"/>
              </a:lnSpc>
              <a:spcBef>
                <a:spcPts val="0"/>
              </a:spcBef>
              <a:spcAft>
                <a:spcPts val="0"/>
              </a:spcAft>
              <a:buFont typeface="+mj-lt"/>
              <a:buAutoNum type="alphaLcParenR"/>
            </a:pPr>
            <a:r>
              <a:rPr lang="en-US" dirty="0">
                <a:ea typeface="Times New Roman"/>
                <a:cs typeface="Times New Roman"/>
              </a:rPr>
              <a:t>Draw in-depth diagrams and pictures</a:t>
            </a:r>
          </a:p>
          <a:p>
            <a:pPr marL="690563" lvl="0">
              <a:lnSpc>
                <a:spcPct val="115000"/>
              </a:lnSpc>
              <a:spcBef>
                <a:spcPts val="0"/>
              </a:spcBef>
              <a:spcAft>
                <a:spcPts val="0"/>
              </a:spcAft>
              <a:buFont typeface="+mj-lt"/>
              <a:buAutoNum type="alphaLcParenR"/>
            </a:pPr>
            <a:r>
              <a:rPr lang="en-US" dirty="0">
                <a:ea typeface="Times New Roman"/>
                <a:cs typeface="Times New Roman"/>
              </a:rPr>
              <a:t> Write only one idea </a:t>
            </a:r>
          </a:p>
          <a:p>
            <a:pPr marL="690563" lvl="0">
              <a:lnSpc>
                <a:spcPct val="115000"/>
              </a:lnSpc>
              <a:spcBef>
                <a:spcPts val="0"/>
              </a:spcBef>
              <a:spcAft>
                <a:spcPts val="1000"/>
              </a:spcAft>
              <a:buFont typeface="+mj-lt"/>
              <a:buAutoNum type="alphaLcParenR"/>
            </a:pPr>
            <a:r>
              <a:rPr lang="en-US" dirty="0">
                <a:ea typeface="Times New Roman"/>
                <a:cs typeface="Times New Roman"/>
              </a:rPr>
              <a:t>Both a and b</a:t>
            </a: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The Brainwriting Grid should contain:</a:t>
            </a:r>
          </a:p>
          <a:p>
            <a:pPr marL="690563" lvl="0">
              <a:lnSpc>
                <a:spcPct val="115000"/>
              </a:lnSpc>
              <a:spcBef>
                <a:spcPts val="0"/>
              </a:spcBef>
              <a:spcAft>
                <a:spcPts val="0"/>
              </a:spcAft>
              <a:buFont typeface="+mj-lt"/>
              <a:buAutoNum type="alphaLcParenR"/>
            </a:pPr>
            <a:r>
              <a:rPr lang="en-US" dirty="0">
                <a:ea typeface="Times New Roman"/>
                <a:cs typeface="Times New Roman"/>
              </a:rPr>
              <a:t>Only one idea per person</a:t>
            </a:r>
          </a:p>
          <a:p>
            <a:pPr marL="690563" lvl="0">
              <a:lnSpc>
                <a:spcPct val="115000"/>
              </a:lnSpc>
              <a:spcBef>
                <a:spcPts val="0"/>
              </a:spcBef>
              <a:spcAft>
                <a:spcPts val="0"/>
              </a:spcAft>
              <a:buFont typeface="+mj-lt"/>
              <a:buAutoNum type="alphaLcParenR"/>
            </a:pPr>
            <a:r>
              <a:rPr lang="en-US" dirty="0">
                <a:ea typeface="Times New Roman"/>
                <a:cs typeface="Times New Roman"/>
              </a:rPr>
              <a:t>All the possible problems related to the solutions within</a:t>
            </a:r>
          </a:p>
          <a:p>
            <a:pPr marL="690563" lvl="0">
              <a:lnSpc>
                <a:spcPct val="115000"/>
              </a:lnSpc>
              <a:spcBef>
                <a:spcPts val="0"/>
              </a:spcBef>
              <a:spcAft>
                <a:spcPts val="0"/>
              </a:spcAft>
              <a:buFont typeface="+mj-lt"/>
              <a:buAutoNum type="alphaLcParenR"/>
            </a:pPr>
            <a:r>
              <a:rPr lang="en-US" dirty="0">
                <a:ea typeface="Times New Roman"/>
                <a:cs typeface="Times New Roman"/>
              </a:rPr>
              <a:t>The same idea more than once</a:t>
            </a:r>
          </a:p>
          <a:p>
            <a:pPr marL="690563" lvl="0">
              <a:lnSpc>
                <a:spcPct val="115000"/>
              </a:lnSpc>
              <a:spcBef>
                <a:spcPts val="0"/>
              </a:spcBef>
              <a:spcAft>
                <a:spcPts val="1000"/>
              </a:spcAft>
              <a:buFont typeface="+mj-lt"/>
              <a:buAutoNum type="alphaLcParenR"/>
            </a:pPr>
            <a:r>
              <a:rPr lang="en-US" dirty="0">
                <a:ea typeface="Times New Roman"/>
                <a:cs typeface="Times New Roman"/>
              </a:rPr>
              <a:t>At least three ideas from each participant</a:t>
            </a:r>
          </a:p>
        </p:txBody>
      </p:sp>
    </p:spTree>
    <p:extLst>
      <p:ext uri="{BB962C8B-B14F-4D97-AF65-F5344CB8AC3E}">
        <p14:creationId xmlns:p14="http://schemas.microsoft.com/office/powerpoint/2010/main" val="42560948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Spot a rule for Brainstorming:</a:t>
            </a:r>
          </a:p>
          <a:p>
            <a:pPr marL="681038" lvl="0">
              <a:lnSpc>
                <a:spcPct val="115000"/>
              </a:lnSpc>
              <a:spcBef>
                <a:spcPts val="0"/>
              </a:spcBef>
              <a:spcAft>
                <a:spcPts val="0"/>
              </a:spcAft>
              <a:buFont typeface="+mj-lt"/>
              <a:buAutoNum type="alphaLcParenR"/>
            </a:pPr>
            <a:r>
              <a:rPr lang="en-US" dirty="0">
                <a:ea typeface="Times New Roman"/>
                <a:cs typeface="Times New Roman"/>
              </a:rPr>
              <a:t>You should assume things about a solution before considering it</a:t>
            </a:r>
          </a:p>
          <a:p>
            <a:pPr marL="681038" lvl="0">
              <a:lnSpc>
                <a:spcPct val="115000"/>
              </a:lnSpc>
              <a:spcBef>
                <a:spcPts val="0"/>
              </a:spcBef>
              <a:spcAft>
                <a:spcPts val="0"/>
              </a:spcAft>
              <a:buFont typeface="+mj-lt"/>
              <a:buAutoNum type="alphaLcParenR"/>
            </a:pPr>
            <a:r>
              <a:rPr lang="en-US" dirty="0">
                <a:ea typeface="Times New Roman"/>
                <a:cs typeface="Times New Roman"/>
              </a:rPr>
              <a:t>You should come up with wild solutions to your problem </a:t>
            </a:r>
          </a:p>
          <a:p>
            <a:pPr marL="681038" lvl="0">
              <a:lnSpc>
                <a:spcPct val="115000"/>
              </a:lnSpc>
              <a:spcBef>
                <a:spcPts val="0"/>
              </a:spcBef>
              <a:spcAft>
                <a:spcPts val="0"/>
              </a:spcAft>
              <a:buFont typeface="+mj-lt"/>
              <a:buAutoNum type="alphaLcParenR"/>
            </a:pPr>
            <a:r>
              <a:rPr lang="en-US" dirty="0">
                <a:ea typeface="Times New Roman"/>
                <a:cs typeface="Times New Roman"/>
              </a:rPr>
              <a:t>You should only consider one solution for your problem</a:t>
            </a:r>
          </a:p>
          <a:p>
            <a:pPr marL="681038" lvl="0">
              <a:lnSpc>
                <a:spcPct val="115000"/>
              </a:lnSpc>
              <a:spcBef>
                <a:spcPts val="0"/>
              </a:spcBef>
              <a:spcAft>
                <a:spcPts val="1000"/>
              </a:spcAft>
              <a:buFont typeface="+mj-lt"/>
              <a:buAutoNum type="alphaLcParenR"/>
            </a:pPr>
            <a:r>
              <a:rPr lang="en-US" dirty="0">
                <a:ea typeface="Times New Roman"/>
                <a:cs typeface="Times New Roman"/>
              </a:rPr>
              <a:t>Never rely on others for creative concepts </a:t>
            </a: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Which statement is FALSE?</a:t>
            </a:r>
          </a:p>
          <a:p>
            <a:pPr marL="681038" lvl="0">
              <a:lnSpc>
                <a:spcPct val="115000"/>
              </a:lnSpc>
              <a:spcBef>
                <a:spcPts val="0"/>
              </a:spcBef>
              <a:spcAft>
                <a:spcPts val="0"/>
              </a:spcAft>
              <a:buFont typeface="+mj-lt"/>
              <a:buAutoNum type="alphaLcParenR"/>
            </a:pPr>
            <a:r>
              <a:rPr lang="en-US" dirty="0">
                <a:ea typeface="Times New Roman"/>
                <a:cs typeface="Times New Roman"/>
              </a:rPr>
              <a:t>To come up with a good solution, you must use only one idea</a:t>
            </a:r>
          </a:p>
          <a:p>
            <a:pPr marL="681038" lvl="0">
              <a:lnSpc>
                <a:spcPct val="115000"/>
              </a:lnSpc>
              <a:spcBef>
                <a:spcPts val="0"/>
              </a:spcBef>
              <a:spcAft>
                <a:spcPts val="0"/>
              </a:spcAft>
              <a:buFont typeface="+mj-lt"/>
              <a:buAutoNum type="alphaLcParenR"/>
            </a:pPr>
            <a:r>
              <a:rPr lang="en-US" dirty="0">
                <a:ea typeface="Times New Roman"/>
                <a:cs typeface="Times New Roman"/>
              </a:rPr>
              <a:t>Duncker Diagrams and Mind Mapping are brainstorming techniques</a:t>
            </a:r>
          </a:p>
          <a:p>
            <a:pPr marL="681038" lvl="0">
              <a:lnSpc>
                <a:spcPct val="115000"/>
              </a:lnSpc>
              <a:spcBef>
                <a:spcPts val="0"/>
              </a:spcBef>
              <a:spcAft>
                <a:spcPts val="0"/>
              </a:spcAft>
              <a:buFont typeface="+mj-lt"/>
              <a:buAutoNum type="alphaLcParenR"/>
            </a:pPr>
            <a:r>
              <a:rPr lang="en-US" dirty="0">
                <a:ea typeface="Times New Roman"/>
                <a:cs typeface="Times New Roman"/>
              </a:rPr>
              <a:t>Piggybacking is a brainstorming tool</a:t>
            </a:r>
          </a:p>
          <a:p>
            <a:pPr marL="681038" lvl="0">
              <a:lnSpc>
                <a:spcPct val="115000"/>
              </a:lnSpc>
              <a:spcBef>
                <a:spcPts val="0"/>
              </a:spcBef>
              <a:spcAft>
                <a:spcPts val="1000"/>
              </a:spcAft>
              <a:buFont typeface="+mj-lt"/>
              <a:buAutoNum type="alphaLcParenR"/>
            </a:pPr>
            <a:r>
              <a:rPr lang="en-US" dirty="0">
                <a:ea typeface="Times New Roman"/>
                <a:cs typeface="Times New Roman"/>
              </a:rPr>
              <a:t>Brainwriting can be practiced in groups </a:t>
            </a:r>
          </a:p>
          <a:p>
            <a:endParaRPr lang="en-US" dirty="0"/>
          </a:p>
        </p:txBody>
      </p:sp>
    </p:spTree>
    <p:extLst>
      <p:ext uri="{BB962C8B-B14F-4D97-AF65-F5344CB8AC3E}">
        <p14:creationId xmlns:p14="http://schemas.microsoft.com/office/powerpoint/2010/main" val="14747472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NOT an idea-generating technique?</a:t>
            </a:r>
          </a:p>
          <a:p>
            <a:pPr marL="681038" lvl="0">
              <a:lnSpc>
                <a:spcPct val="115000"/>
              </a:lnSpc>
              <a:spcBef>
                <a:spcPts val="0"/>
              </a:spcBef>
              <a:spcAft>
                <a:spcPts val="0"/>
              </a:spcAft>
              <a:buFont typeface="+mj-lt"/>
              <a:buAutoNum type="alphaLcParenR"/>
            </a:pPr>
            <a:r>
              <a:rPr lang="en-US" dirty="0">
                <a:ea typeface="Times New Roman"/>
                <a:cs typeface="Times New Roman"/>
              </a:rPr>
              <a:t>Brainwriting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Mind Manipulating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Duncker Diagrams</a:t>
            </a:r>
          </a:p>
          <a:p>
            <a:pPr marL="681038" lvl="0">
              <a:lnSpc>
                <a:spcPct val="115000"/>
              </a:lnSpc>
              <a:spcBef>
                <a:spcPts val="0"/>
              </a:spcBef>
              <a:spcAft>
                <a:spcPts val="1000"/>
              </a:spcAft>
              <a:buFont typeface="+mj-lt"/>
              <a:buAutoNum type="alphaLcParenR"/>
            </a:pPr>
            <a:r>
              <a:rPr lang="en-US" dirty="0">
                <a:ea typeface="Times New Roman"/>
                <a:cs typeface="Times New Roman"/>
              </a:rPr>
              <a:t>Mind Mapping </a:t>
            </a:r>
          </a:p>
          <a:p>
            <a:pPr marL="347663" lvl="0" indent="-347663">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The following is a brainstorming basic: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Piggybacking, which allows you to use others as a springboard for ideas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Analyzing others ideas as they brainstorm </a:t>
            </a:r>
          </a:p>
          <a:p>
            <a:pPr marL="681038" lvl="0">
              <a:lnSpc>
                <a:spcPct val="115000"/>
              </a:lnSpc>
              <a:spcBef>
                <a:spcPts val="0"/>
              </a:spcBef>
              <a:spcAft>
                <a:spcPts val="0"/>
              </a:spcAft>
              <a:buFont typeface="+mj-lt"/>
              <a:buAutoNum type="alphaLcParenR"/>
            </a:pPr>
            <a:r>
              <a:rPr lang="en-US" dirty="0">
                <a:ea typeface="Times New Roman"/>
                <a:cs typeface="Times New Roman"/>
              </a:rPr>
              <a:t>Avoiding excess creativity to interrupt the session </a:t>
            </a:r>
          </a:p>
          <a:p>
            <a:pPr marL="681038" lvl="0">
              <a:lnSpc>
                <a:spcPct val="115000"/>
              </a:lnSpc>
              <a:spcBef>
                <a:spcPts val="0"/>
              </a:spcBef>
              <a:spcAft>
                <a:spcPts val="1000"/>
              </a:spcAft>
              <a:buFont typeface="+mj-lt"/>
              <a:buAutoNum type="alphaLcParenR"/>
            </a:pPr>
            <a:r>
              <a:rPr lang="en-US" dirty="0">
                <a:ea typeface="Times New Roman"/>
                <a:cs typeface="Times New Roman"/>
              </a:rPr>
              <a:t>Criticizing others ideas because they aren’t perfect or workable solutions </a:t>
            </a:r>
          </a:p>
          <a:p>
            <a:endParaRPr lang="en-US" dirty="0"/>
          </a:p>
        </p:txBody>
      </p:sp>
    </p:spTree>
    <p:extLst>
      <p:ext uri="{BB962C8B-B14F-4D97-AF65-F5344CB8AC3E}">
        <p14:creationId xmlns:p14="http://schemas.microsoft.com/office/powerpoint/2010/main" val="25358835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746125" algn="l"/>
              </a:tabLst>
            </a:pPr>
            <a:r>
              <a:rPr lang="en-US" dirty="0">
                <a:ea typeface="Times New Roman"/>
                <a:cs typeface="Times New Roman"/>
              </a:rPr>
              <a:t>Which of the following statements is TRUE for Brainwriting?</a:t>
            </a:r>
          </a:p>
          <a:p>
            <a:pPr marL="681038" lvl="0">
              <a:lnSpc>
                <a:spcPct val="115000"/>
              </a:lnSpc>
              <a:spcBef>
                <a:spcPts val="0"/>
              </a:spcBef>
              <a:spcAft>
                <a:spcPts val="0"/>
              </a:spcAft>
              <a:buFont typeface="+mj-lt"/>
              <a:buAutoNum type="alphaLcParenR"/>
            </a:pPr>
            <a:r>
              <a:rPr lang="en-US" dirty="0">
                <a:ea typeface="Times New Roman"/>
                <a:cs typeface="Times New Roman"/>
              </a:rPr>
              <a:t>It involves verbal brainstorming </a:t>
            </a:r>
          </a:p>
          <a:p>
            <a:pPr marL="681038" lvl="0">
              <a:lnSpc>
                <a:spcPct val="115000"/>
              </a:lnSpc>
              <a:spcBef>
                <a:spcPts val="0"/>
              </a:spcBef>
              <a:spcAft>
                <a:spcPts val="0"/>
              </a:spcAft>
              <a:buFont typeface="+mj-lt"/>
              <a:buAutoNum type="alphaLcParenR"/>
            </a:pPr>
            <a:r>
              <a:rPr lang="en-US" dirty="0">
                <a:ea typeface="Times New Roman"/>
                <a:cs typeface="Times New Roman"/>
              </a:rPr>
              <a:t>It never makes use of deferred judgment or piggybacking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conducted in silence and has a set time limit </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It is conducted alone at all times </a:t>
            </a:r>
          </a:p>
          <a:p>
            <a:pPr marL="347663" lvl="0" indent="-347663">
              <a:lnSpc>
                <a:spcPct val="115000"/>
              </a:lnSpc>
              <a:spcBef>
                <a:spcPts val="0"/>
              </a:spcBef>
              <a:spcAft>
                <a:spcPts val="1000"/>
              </a:spcAft>
              <a:buFont typeface="+mj-lt"/>
              <a:buAutoNum type="arabicPeriod" startAt="4"/>
              <a:tabLst>
                <a:tab pos="974725" algn="l"/>
              </a:tabLst>
            </a:pPr>
            <a:r>
              <a:rPr lang="en-US" dirty="0">
                <a:ea typeface="Times New Roman"/>
                <a:cs typeface="Times New Roman"/>
              </a:rPr>
              <a:t>Mind Mapping is:</a:t>
            </a:r>
          </a:p>
          <a:p>
            <a:pPr marL="681038" lvl="0">
              <a:lnSpc>
                <a:spcPct val="115000"/>
              </a:lnSpc>
              <a:spcBef>
                <a:spcPts val="0"/>
              </a:spcBef>
              <a:spcAft>
                <a:spcPts val="0"/>
              </a:spcAft>
              <a:buFont typeface="+mj-lt"/>
              <a:buAutoNum type="alphaLcParenR"/>
            </a:pPr>
            <a:r>
              <a:rPr lang="en-US" dirty="0">
                <a:ea typeface="Times New Roman"/>
                <a:cs typeface="Times New Roman"/>
              </a:rPr>
              <a:t>A method of generating challenges </a:t>
            </a:r>
          </a:p>
          <a:p>
            <a:pPr marL="681038" lvl="0">
              <a:lnSpc>
                <a:spcPct val="115000"/>
              </a:lnSpc>
              <a:spcBef>
                <a:spcPts val="0"/>
              </a:spcBef>
              <a:spcAft>
                <a:spcPts val="0"/>
              </a:spcAft>
              <a:buFont typeface="+mj-lt"/>
              <a:buAutoNum type="alphaLcParenR"/>
            </a:pPr>
            <a:r>
              <a:rPr lang="en-US" dirty="0">
                <a:ea typeface="Times New Roman"/>
                <a:cs typeface="Times New Roman"/>
              </a:rPr>
              <a:t>A method of generating possible solutions, but always in a group setting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method of generating ideas on paper, and can be conducted alone </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A method of generating ideas in utter silence</a:t>
            </a:r>
          </a:p>
          <a:p>
            <a:endParaRPr lang="en-US" dirty="0"/>
          </a:p>
        </p:txBody>
      </p:sp>
    </p:spTree>
    <p:extLst>
      <p:ext uri="{BB962C8B-B14F-4D97-AF65-F5344CB8AC3E}">
        <p14:creationId xmlns:p14="http://schemas.microsoft.com/office/powerpoint/2010/main" val="42068808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Duncker Diagrams use the following States to achieve solutions:</a:t>
            </a:r>
          </a:p>
          <a:p>
            <a:pPr marL="690563" lvl="0">
              <a:lnSpc>
                <a:spcPct val="115000"/>
              </a:lnSpc>
              <a:spcBef>
                <a:spcPts val="0"/>
              </a:spcBef>
              <a:spcAft>
                <a:spcPts val="0"/>
              </a:spcAft>
              <a:buFont typeface="+mj-lt"/>
              <a:buAutoNum type="alphaLcParenR"/>
            </a:pPr>
            <a:r>
              <a:rPr lang="en-US" dirty="0">
                <a:ea typeface="Times New Roman"/>
                <a:cs typeface="Times New Roman"/>
              </a:rPr>
              <a:t>Defined and Functional</a:t>
            </a:r>
          </a:p>
          <a:p>
            <a:pPr marL="690563" lvl="0">
              <a:lnSpc>
                <a:spcPct val="115000"/>
              </a:lnSpc>
              <a:spcBef>
                <a:spcPts val="0"/>
              </a:spcBef>
              <a:spcAft>
                <a:spcPts val="0"/>
              </a:spcAft>
              <a:buFont typeface="+mj-lt"/>
              <a:buAutoNum type="alphaLcParenR"/>
            </a:pPr>
            <a:r>
              <a:rPr lang="en-US" dirty="0">
                <a:ea typeface="Times New Roman"/>
                <a:cs typeface="Times New Roman"/>
              </a:rPr>
              <a:t>Goal-driven and Set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Present and Desired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pPr marL="347663" lvl="0" indent="-347663">
              <a:lnSpc>
                <a:spcPct val="115000"/>
              </a:lnSpc>
              <a:spcBef>
                <a:spcPts val="0"/>
              </a:spcBef>
              <a:spcAft>
                <a:spcPts val="1000"/>
              </a:spcAft>
              <a:buFont typeface="+mj-lt"/>
              <a:buAutoNum type="arabicPeriod" startAt="6"/>
              <a:tabLst>
                <a:tab pos="746125" algn="l"/>
              </a:tabLst>
            </a:pPr>
            <a:r>
              <a:rPr lang="en-US" dirty="0">
                <a:ea typeface="Times New Roman"/>
                <a:cs typeface="Times New Roman"/>
              </a:rPr>
              <a:t>Duncker Diagrams should never include:</a:t>
            </a:r>
          </a:p>
          <a:p>
            <a:pPr marL="690563" lvl="0">
              <a:lnSpc>
                <a:spcPct val="115000"/>
              </a:lnSpc>
              <a:spcBef>
                <a:spcPts val="0"/>
              </a:spcBef>
              <a:spcAft>
                <a:spcPts val="0"/>
              </a:spcAft>
              <a:buFont typeface="+mj-lt"/>
              <a:buAutoNum type="alphaLcParenR"/>
            </a:pPr>
            <a:r>
              <a:rPr lang="en-US" dirty="0">
                <a:ea typeface="Times New Roman"/>
                <a:cs typeface="Times New Roman"/>
              </a:rPr>
              <a:t>The Present and Desired States</a:t>
            </a:r>
          </a:p>
          <a:p>
            <a:pPr marL="690563" lvl="0">
              <a:lnSpc>
                <a:spcPct val="115000"/>
              </a:lnSpc>
              <a:spcBef>
                <a:spcPts val="0"/>
              </a:spcBef>
              <a:spcAft>
                <a:spcPts val="0"/>
              </a:spcAft>
              <a:buFont typeface="+mj-lt"/>
              <a:buAutoNum type="alphaLcParenR"/>
            </a:pPr>
            <a:r>
              <a:rPr lang="en-US" dirty="0">
                <a:ea typeface="Times New Roman"/>
                <a:cs typeface="Times New Roman"/>
              </a:rPr>
              <a:t>Possible Pathways from the present to the desired state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Possible Pathways from the desired to the present state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Specific solutions for completing functional solutions</a:t>
            </a:r>
          </a:p>
          <a:p>
            <a:endParaRPr lang="en-US" dirty="0"/>
          </a:p>
        </p:txBody>
      </p:sp>
    </p:spTree>
    <p:extLst>
      <p:ext uri="{BB962C8B-B14F-4D97-AF65-F5344CB8AC3E}">
        <p14:creationId xmlns:p14="http://schemas.microsoft.com/office/powerpoint/2010/main" val="1119285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443528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45475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746125" algn="l"/>
              </a:tabLst>
            </a:pPr>
            <a:r>
              <a:rPr lang="en-US" dirty="0">
                <a:ea typeface="Times New Roman"/>
                <a:cs typeface="Times New Roman"/>
              </a:rPr>
              <a:t>When Mind Mapping, one should: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 lines to connect ideas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Draw in-depth diagrams and pictures</a:t>
            </a:r>
          </a:p>
          <a:p>
            <a:pPr marL="690563" lvl="0">
              <a:lnSpc>
                <a:spcPct val="115000"/>
              </a:lnSpc>
              <a:spcBef>
                <a:spcPts val="0"/>
              </a:spcBef>
              <a:spcAft>
                <a:spcPts val="0"/>
              </a:spcAft>
              <a:buFont typeface="+mj-lt"/>
              <a:buAutoNum type="alphaLcParenR"/>
            </a:pPr>
            <a:r>
              <a:rPr lang="en-US" dirty="0">
                <a:ea typeface="Times New Roman"/>
                <a:cs typeface="Times New Roman"/>
              </a:rPr>
              <a:t> Write only one idea </a:t>
            </a:r>
          </a:p>
          <a:p>
            <a:pPr marL="690563" lvl="0">
              <a:lnSpc>
                <a:spcPct val="115000"/>
              </a:lnSpc>
              <a:spcBef>
                <a:spcPts val="0"/>
              </a:spcBef>
              <a:spcAft>
                <a:spcPts val="1000"/>
              </a:spcAft>
              <a:buFont typeface="+mj-lt"/>
              <a:buAutoNum type="alphaLcParenR"/>
            </a:pPr>
            <a:r>
              <a:rPr lang="en-US" dirty="0">
                <a:ea typeface="Times New Roman"/>
                <a:cs typeface="Times New Roman"/>
              </a:rPr>
              <a:t>Both a and b</a:t>
            </a: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The Brainwriting Grid should contain:</a:t>
            </a:r>
          </a:p>
          <a:p>
            <a:pPr marL="690563" lvl="0">
              <a:lnSpc>
                <a:spcPct val="115000"/>
              </a:lnSpc>
              <a:spcBef>
                <a:spcPts val="0"/>
              </a:spcBef>
              <a:spcAft>
                <a:spcPts val="0"/>
              </a:spcAft>
              <a:buFont typeface="+mj-lt"/>
              <a:buAutoNum type="alphaLcParenR"/>
            </a:pPr>
            <a:r>
              <a:rPr lang="en-US" dirty="0">
                <a:ea typeface="Times New Roman"/>
                <a:cs typeface="Times New Roman"/>
              </a:rPr>
              <a:t>Only one idea per person</a:t>
            </a:r>
          </a:p>
          <a:p>
            <a:pPr marL="690563" lvl="0">
              <a:lnSpc>
                <a:spcPct val="115000"/>
              </a:lnSpc>
              <a:spcBef>
                <a:spcPts val="0"/>
              </a:spcBef>
              <a:spcAft>
                <a:spcPts val="0"/>
              </a:spcAft>
              <a:buFont typeface="+mj-lt"/>
              <a:buAutoNum type="alphaLcParenR"/>
            </a:pPr>
            <a:r>
              <a:rPr lang="en-US" dirty="0">
                <a:ea typeface="Times New Roman"/>
                <a:cs typeface="Times New Roman"/>
              </a:rPr>
              <a:t>All the possible problems related to the solutions within</a:t>
            </a:r>
          </a:p>
          <a:p>
            <a:pPr marL="690563" lvl="0">
              <a:lnSpc>
                <a:spcPct val="115000"/>
              </a:lnSpc>
              <a:spcBef>
                <a:spcPts val="0"/>
              </a:spcBef>
              <a:spcAft>
                <a:spcPts val="0"/>
              </a:spcAft>
              <a:buFont typeface="+mj-lt"/>
              <a:buAutoNum type="alphaLcParenR"/>
            </a:pPr>
            <a:r>
              <a:rPr lang="en-US" dirty="0">
                <a:ea typeface="Times New Roman"/>
                <a:cs typeface="Times New Roman"/>
              </a:rPr>
              <a:t>The same idea more than once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At least three ideas from each participant</a:t>
            </a:r>
            <a:endParaRPr lang="en-US" dirty="0">
              <a:ea typeface="Times New Roman"/>
              <a:cs typeface="Times New Roman"/>
            </a:endParaRPr>
          </a:p>
        </p:txBody>
      </p:sp>
    </p:spTree>
    <p:extLst>
      <p:ext uri="{BB962C8B-B14F-4D97-AF65-F5344CB8AC3E}">
        <p14:creationId xmlns:p14="http://schemas.microsoft.com/office/powerpoint/2010/main" val="253325123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Spot a rule for Brainstorming:</a:t>
            </a:r>
          </a:p>
          <a:p>
            <a:pPr marL="681038" lvl="0">
              <a:lnSpc>
                <a:spcPct val="115000"/>
              </a:lnSpc>
              <a:spcBef>
                <a:spcPts val="0"/>
              </a:spcBef>
              <a:spcAft>
                <a:spcPts val="0"/>
              </a:spcAft>
              <a:buFont typeface="+mj-lt"/>
              <a:buAutoNum type="alphaLcParenR"/>
            </a:pPr>
            <a:r>
              <a:rPr lang="en-US" dirty="0">
                <a:ea typeface="Times New Roman"/>
                <a:cs typeface="Times New Roman"/>
              </a:rPr>
              <a:t>You should assume things about a solution before considering it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should come up with wild solutions to your problem </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You should only consider one solution for your problem</a:t>
            </a:r>
          </a:p>
          <a:p>
            <a:pPr marL="681038" lvl="0">
              <a:lnSpc>
                <a:spcPct val="115000"/>
              </a:lnSpc>
              <a:spcBef>
                <a:spcPts val="0"/>
              </a:spcBef>
              <a:spcAft>
                <a:spcPts val="1000"/>
              </a:spcAft>
              <a:buFont typeface="+mj-lt"/>
              <a:buAutoNum type="alphaLcParenR"/>
            </a:pPr>
            <a:r>
              <a:rPr lang="en-US" dirty="0">
                <a:ea typeface="Times New Roman"/>
                <a:cs typeface="Times New Roman"/>
              </a:rPr>
              <a:t>Never rely on others for creative concepts </a:t>
            </a: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Which statement is FALSE?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come up with a good solution, you must use only one idea</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Duncker Diagrams and Mind Mapping are brainstorming techniques</a:t>
            </a:r>
          </a:p>
          <a:p>
            <a:pPr marL="681038" lvl="0">
              <a:lnSpc>
                <a:spcPct val="115000"/>
              </a:lnSpc>
              <a:spcBef>
                <a:spcPts val="0"/>
              </a:spcBef>
              <a:spcAft>
                <a:spcPts val="0"/>
              </a:spcAft>
              <a:buFont typeface="+mj-lt"/>
              <a:buAutoNum type="alphaLcParenR"/>
            </a:pPr>
            <a:r>
              <a:rPr lang="en-US" dirty="0">
                <a:ea typeface="Times New Roman"/>
                <a:cs typeface="Times New Roman"/>
              </a:rPr>
              <a:t>Piggybacking is a brainstorming tool</a:t>
            </a:r>
          </a:p>
          <a:p>
            <a:pPr marL="681038" lvl="0">
              <a:lnSpc>
                <a:spcPct val="115000"/>
              </a:lnSpc>
              <a:spcBef>
                <a:spcPts val="0"/>
              </a:spcBef>
              <a:spcAft>
                <a:spcPts val="1000"/>
              </a:spcAft>
              <a:buFont typeface="+mj-lt"/>
              <a:buAutoNum type="alphaLcParenR"/>
            </a:pPr>
            <a:r>
              <a:rPr lang="en-US" dirty="0">
                <a:ea typeface="Times New Roman"/>
                <a:cs typeface="Times New Roman"/>
              </a:rPr>
              <a:t>Brainwriting can be practiced in groups </a:t>
            </a:r>
          </a:p>
          <a:p>
            <a:endParaRPr lang="en-US" dirty="0"/>
          </a:p>
        </p:txBody>
      </p:sp>
    </p:spTree>
    <p:extLst>
      <p:ext uri="{BB962C8B-B14F-4D97-AF65-F5344CB8AC3E}">
        <p14:creationId xmlns:p14="http://schemas.microsoft.com/office/powerpoint/2010/main" val="2180762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fontScale="90000"/>
          </a:bodyPr>
          <a:lstStyle/>
          <a:p>
            <a:pPr>
              <a:defRPr/>
            </a:pPr>
            <a:r>
              <a:rPr lang="en-CA" sz="4000" dirty="0"/>
              <a:t>Module </a:t>
            </a:r>
            <a:r>
              <a:rPr lang="en-US" sz="4000" dirty="0"/>
              <a:t>Seven: Generating Solutions (II)</a:t>
            </a:r>
            <a:endParaRPr lang="en-CA" sz="4000" dirty="0"/>
          </a:p>
        </p:txBody>
      </p:sp>
      <p:sp>
        <p:nvSpPr>
          <p:cNvPr id="31747" name="Content Placeholder 3"/>
          <p:cNvSpPr>
            <a:spLocks noGrp="1"/>
          </p:cNvSpPr>
          <p:nvPr>
            <p:ph idx="1"/>
          </p:nvPr>
        </p:nvSpPr>
        <p:spPr/>
        <p:txBody>
          <a:bodyPr/>
          <a:lstStyle/>
          <a:p>
            <a:endParaRPr lang="en-US" dirty="0"/>
          </a:p>
          <a:p>
            <a:r>
              <a:rPr lang="en-US" dirty="0"/>
              <a:t>This module presents additional tools and information to consider when generating solutions as part of the creative problem solving process.</a:t>
            </a:r>
          </a:p>
        </p:txBody>
      </p:sp>
      <p:sp>
        <p:nvSpPr>
          <p:cNvPr id="31748" name="Text Placeholder 4"/>
          <p:cNvSpPr>
            <a:spLocks noGrp="1"/>
          </p:cNvSpPr>
          <p:nvPr>
            <p:ph type="body" sz="quarter" idx="4294967295"/>
          </p:nvPr>
        </p:nvSpPr>
        <p:spPr>
          <a:xfrm>
            <a:off x="7391400" y="381000"/>
            <a:ext cx="1752600" cy="3119438"/>
          </a:xfrm>
          <a:ln>
            <a:miter lim="800000"/>
            <a:headEnd/>
            <a:tailEnd/>
          </a:ln>
        </p:spPr>
        <p:txBody>
          <a:bodyPr/>
          <a:lstStyle/>
          <a:p>
            <a:pPr>
              <a:lnSpc>
                <a:spcPct val="115000"/>
              </a:lnSpc>
              <a:spcBef>
                <a:spcPct val="0"/>
              </a:spcBef>
              <a:spcAft>
                <a:spcPts val="1000"/>
              </a:spcAft>
            </a:pPr>
            <a:r>
              <a:rPr lang="en-US" sz="1800" i="1" dirty="0">
                <a:latin typeface="+mj-lt"/>
                <a:cs typeface="Times New Roman" pitchFamily="18" charset="0"/>
              </a:rPr>
              <a:t>If you find a good solution and become attached to it, the solution may become your next problem</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Robert Anthony</a:t>
            </a:r>
            <a:endParaRPr lang="en-US" sz="1400" b="1" i="1" dirty="0">
              <a:latin typeface="+mj-lt"/>
              <a:cs typeface="Times New Roman" pitchFamily="18" charset="0"/>
            </a:endParaRPr>
          </a:p>
          <a:p>
            <a:endParaRPr lang="en-CA" sz="16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r>
              <a:rPr lang="en-US" dirty="0"/>
              <a:t>The Morphological Matrix</a:t>
            </a:r>
            <a:endParaRPr lang="en-CA" dirty="0"/>
          </a:p>
        </p:txBody>
      </p:sp>
      <p:graphicFrame>
        <p:nvGraphicFramePr>
          <p:cNvPr id="3" name="Table 2"/>
          <p:cNvGraphicFramePr>
            <a:graphicFrameLocks noGrp="1"/>
          </p:cNvGraphicFramePr>
          <p:nvPr>
            <p:extLst>
              <p:ext uri="{D42A27DB-BD31-4B8C-83A1-F6EECF244321}">
                <p14:modId xmlns:p14="http://schemas.microsoft.com/office/powerpoint/2010/main" val="2075426066"/>
              </p:ext>
            </p:extLst>
          </p:nvPr>
        </p:nvGraphicFramePr>
        <p:xfrm>
          <a:off x="611560" y="1556792"/>
          <a:ext cx="7920880" cy="4939490"/>
        </p:xfrm>
        <a:graphic>
          <a:graphicData uri="http://schemas.openxmlformats.org/drawingml/2006/table">
            <a:tbl>
              <a:tblPr firstRow="1" firstCol="1" bandRow="1">
                <a:tableStyleId>{5C22544A-7EE6-4342-B048-85BDC9FD1C3A}</a:tableStyleId>
              </a:tblPr>
              <a:tblGrid>
                <a:gridCol w="1980220">
                  <a:extLst>
                    <a:ext uri="{9D8B030D-6E8A-4147-A177-3AD203B41FA5}">
                      <a16:colId xmlns:a16="http://schemas.microsoft.com/office/drawing/2014/main" val="20000"/>
                    </a:ext>
                  </a:extLst>
                </a:gridCol>
                <a:gridCol w="1980220">
                  <a:extLst>
                    <a:ext uri="{9D8B030D-6E8A-4147-A177-3AD203B41FA5}">
                      <a16:colId xmlns:a16="http://schemas.microsoft.com/office/drawing/2014/main" val="20001"/>
                    </a:ext>
                  </a:extLst>
                </a:gridCol>
                <a:gridCol w="1980220">
                  <a:extLst>
                    <a:ext uri="{9D8B030D-6E8A-4147-A177-3AD203B41FA5}">
                      <a16:colId xmlns:a16="http://schemas.microsoft.com/office/drawing/2014/main" val="20002"/>
                    </a:ext>
                  </a:extLst>
                </a:gridCol>
                <a:gridCol w="1980220">
                  <a:extLst>
                    <a:ext uri="{9D8B030D-6E8A-4147-A177-3AD203B41FA5}">
                      <a16:colId xmlns:a16="http://schemas.microsoft.com/office/drawing/2014/main" val="20003"/>
                    </a:ext>
                  </a:extLst>
                </a:gridCol>
              </a:tblGrid>
              <a:tr h="733250">
                <a:tc>
                  <a:txBody>
                    <a:bodyPr/>
                    <a:lstStyle/>
                    <a:p>
                      <a:pPr marL="0" marR="0" algn="ctr">
                        <a:lnSpc>
                          <a:spcPct val="115000"/>
                        </a:lnSpc>
                        <a:spcBef>
                          <a:spcPts val="0"/>
                        </a:spcBef>
                        <a:spcAft>
                          <a:spcPts val="1000"/>
                        </a:spcAft>
                      </a:pPr>
                      <a:r>
                        <a:rPr lang="en-US" sz="2400" dirty="0">
                          <a:effectLst/>
                        </a:rPr>
                        <a:t>Safety</a:t>
                      </a:r>
                      <a:endParaRPr lang="en-US" sz="2400" dirty="0">
                        <a:effectLst/>
                        <a:latin typeface="Calibri"/>
                        <a:ea typeface="Times New Roman"/>
                        <a:cs typeface="Times New Roman"/>
                      </a:endParaRPr>
                    </a:p>
                  </a:txBody>
                  <a:tcPr marL="68580" marR="68580" marT="0" marB="0">
                    <a:solidFill>
                      <a:schemeClr val="accent2"/>
                    </a:solidFill>
                  </a:tcPr>
                </a:tc>
                <a:tc>
                  <a:txBody>
                    <a:bodyPr/>
                    <a:lstStyle/>
                    <a:p>
                      <a:pPr marL="0" marR="0" algn="ctr">
                        <a:lnSpc>
                          <a:spcPct val="115000"/>
                        </a:lnSpc>
                        <a:spcBef>
                          <a:spcPts val="0"/>
                        </a:spcBef>
                        <a:spcAft>
                          <a:spcPts val="1000"/>
                        </a:spcAft>
                      </a:pPr>
                      <a:r>
                        <a:rPr lang="en-US" sz="2400" dirty="0">
                          <a:effectLst/>
                        </a:rPr>
                        <a:t>Timeliness</a:t>
                      </a:r>
                      <a:endParaRPr lang="en-US" sz="2400" dirty="0">
                        <a:effectLst/>
                        <a:latin typeface="Calibri"/>
                        <a:ea typeface="Times New Roman"/>
                        <a:cs typeface="Times New Roman"/>
                      </a:endParaRPr>
                    </a:p>
                  </a:txBody>
                  <a:tcPr marL="68580" marR="68580" marT="0" marB="0">
                    <a:solidFill>
                      <a:schemeClr val="accent2"/>
                    </a:solidFill>
                  </a:tcPr>
                </a:tc>
                <a:tc>
                  <a:txBody>
                    <a:bodyPr/>
                    <a:lstStyle/>
                    <a:p>
                      <a:pPr marL="0" marR="0" algn="ctr">
                        <a:lnSpc>
                          <a:spcPct val="115000"/>
                        </a:lnSpc>
                        <a:spcBef>
                          <a:spcPts val="0"/>
                        </a:spcBef>
                        <a:spcAft>
                          <a:spcPts val="1000"/>
                        </a:spcAft>
                      </a:pPr>
                      <a:r>
                        <a:rPr lang="en-US" sz="2400" dirty="0">
                          <a:effectLst/>
                        </a:rPr>
                        <a:t>Pedestrians</a:t>
                      </a:r>
                      <a:endParaRPr lang="en-US" sz="2400" dirty="0">
                        <a:effectLst/>
                        <a:latin typeface="Calibri"/>
                        <a:ea typeface="Times New Roman"/>
                        <a:cs typeface="Times New Roman"/>
                      </a:endParaRPr>
                    </a:p>
                  </a:txBody>
                  <a:tcPr marL="68580" marR="68580" marT="0" marB="0">
                    <a:solidFill>
                      <a:schemeClr val="accent2"/>
                    </a:solidFill>
                  </a:tcPr>
                </a:tc>
                <a:tc>
                  <a:txBody>
                    <a:bodyPr/>
                    <a:lstStyle/>
                    <a:p>
                      <a:pPr marL="0" marR="0" algn="ctr">
                        <a:lnSpc>
                          <a:spcPct val="115000"/>
                        </a:lnSpc>
                        <a:spcBef>
                          <a:spcPts val="0"/>
                        </a:spcBef>
                        <a:spcAft>
                          <a:spcPts val="1000"/>
                        </a:spcAft>
                      </a:pPr>
                      <a:r>
                        <a:rPr lang="en-US" sz="2400" dirty="0">
                          <a:effectLst/>
                        </a:rPr>
                        <a:t>Drivers</a:t>
                      </a:r>
                      <a:endParaRPr lang="en-US" sz="2400" dirty="0">
                        <a:effectLst/>
                        <a:latin typeface="Calibri"/>
                        <a:ea typeface="Times New Roman"/>
                        <a:cs typeface="Times New Roman"/>
                      </a:endParaRPr>
                    </a:p>
                  </a:txBody>
                  <a:tcPr marL="68580" marR="68580" marT="0" marB="0">
                    <a:solidFill>
                      <a:schemeClr val="accent2"/>
                    </a:solidFill>
                  </a:tcPr>
                </a:tc>
                <a:extLst>
                  <a:ext uri="{0D108BD9-81ED-4DB2-BD59-A6C34878D82A}">
                    <a16:rowId xmlns:a16="http://schemas.microsoft.com/office/drawing/2014/main" val="10000"/>
                  </a:ext>
                </a:extLst>
              </a:tr>
              <a:tr h="2291086">
                <a:tc>
                  <a:txBody>
                    <a:bodyPr/>
                    <a:lstStyle/>
                    <a:p>
                      <a:pPr marL="0" marR="0">
                        <a:lnSpc>
                          <a:spcPct val="115000"/>
                        </a:lnSpc>
                        <a:spcBef>
                          <a:spcPts val="0"/>
                        </a:spcBef>
                        <a:spcAft>
                          <a:spcPts val="1000"/>
                        </a:spcAft>
                      </a:pPr>
                      <a:r>
                        <a:rPr lang="en-US" sz="2400" dirty="0">
                          <a:effectLst/>
                        </a:rPr>
                        <a:t>Extra cross guards</a:t>
                      </a:r>
                      <a:endParaRPr lang="en-US" sz="2400" dirty="0">
                        <a:effectLst/>
                        <a:latin typeface="Calibri"/>
                        <a:ea typeface="Times New Roman"/>
                        <a:cs typeface="Times New Roman"/>
                      </a:endParaRPr>
                    </a:p>
                  </a:txBody>
                  <a:tcPr marL="68580" marR="68580" marT="0" marB="0">
                    <a:solidFill>
                      <a:schemeClr val="accent2"/>
                    </a:solidFill>
                  </a:tcPr>
                </a:tc>
                <a:tc>
                  <a:txBody>
                    <a:bodyPr/>
                    <a:lstStyle/>
                    <a:p>
                      <a:pPr marL="0" marR="0">
                        <a:lnSpc>
                          <a:spcPct val="115000"/>
                        </a:lnSpc>
                        <a:spcBef>
                          <a:spcPts val="0"/>
                        </a:spcBef>
                        <a:spcAft>
                          <a:spcPts val="1000"/>
                        </a:spcAft>
                      </a:pPr>
                      <a:r>
                        <a:rPr lang="en-US" sz="2400" dirty="0">
                          <a:effectLst/>
                        </a:rPr>
                        <a:t>Stagger arrival time by grade</a:t>
                      </a:r>
                      <a:endParaRPr lang="en-US" sz="2400" dirty="0">
                        <a:effectLst/>
                        <a:latin typeface="Calibri"/>
                        <a:ea typeface="Times New Roman"/>
                        <a:cs typeface="Times New Roman"/>
                      </a:endParaRPr>
                    </a:p>
                  </a:txBody>
                  <a:tcPr marL="68580" marR="68580" marT="0" marB="0">
                    <a:solidFill>
                      <a:schemeClr val="accent3">
                        <a:alpha val="90000"/>
                      </a:schemeClr>
                    </a:solidFill>
                  </a:tcPr>
                </a:tc>
                <a:tc>
                  <a:txBody>
                    <a:bodyPr/>
                    <a:lstStyle/>
                    <a:p>
                      <a:pPr marL="0" marR="0">
                        <a:lnSpc>
                          <a:spcPct val="115000"/>
                        </a:lnSpc>
                        <a:spcBef>
                          <a:spcPts val="0"/>
                        </a:spcBef>
                        <a:spcAft>
                          <a:spcPts val="1000"/>
                        </a:spcAft>
                      </a:pPr>
                      <a:r>
                        <a:rPr lang="en-US" sz="2400" dirty="0">
                          <a:effectLst/>
                        </a:rPr>
                        <a:t>Cross only at crosswalks with crossing guard</a:t>
                      </a:r>
                      <a:endParaRPr lang="en-US" sz="2400" dirty="0">
                        <a:effectLst/>
                        <a:latin typeface="Calibri"/>
                        <a:ea typeface="Times New Roman"/>
                        <a:cs typeface="Times New Roman"/>
                      </a:endParaRPr>
                    </a:p>
                  </a:txBody>
                  <a:tcPr marL="68580" marR="68580" marT="0" marB="0">
                    <a:solidFill>
                      <a:schemeClr val="accent3">
                        <a:alpha val="90000"/>
                      </a:schemeClr>
                    </a:solidFill>
                  </a:tcPr>
                </a:tc>
                <a:tc>
                  <a:txBody>
                    <a:bodyPr/>
                    <a:lstStyle/>
                    <a:p>
                      <a:pPr marL="0" marR="0">
                        <a:lnSpc>
                          <a:spcPct val="115000"/>
                        </a:lnSpc>
                        <a:spcBef>
                          <a:spcPts val="0"/>
                        </a:spcBef>
                        <a:spcAft>
                          <a:spcPts val="1000"/>
                        </a:spcAft>
                      </a:pPr>
                      <a:r>
                        <a:rPr lang="en-US" sz="2400" dirty="0">
                          <a:effectLst/>
                        </a:rPr>
                        <a:t>Students being dropped off from cars or buses enter at north entrance</a:t>
                      </a:r>
                      <a:endParaRPr lang="en-US" sz="2400" dirty="0">
                        <a:effectLst/>
                        <a:latin typeface="Calibri"/>
                        <a:ea typeface="Times New Roman"/>
                        <a:cs typeface="Times New Roman"/>
                      </a:endParaRPr>
                    </a:p>
                  </a:txBody>
                  <a:tcPr marL="68580" marR="68580" marT="0" marB="0">
                    <a:solidFill>
                      <a:schemeClr val="accent3">
                        <a:alpha val="90000"/>
                      </a:schemeClr>
                    </a:solidFill>
                  </a:tcPr>
                </a:tc>
                <a:extLst>
                  <a:ext uri="{0D108BD9-81ED-4DB2-BD59-A6C34878D82A}">
                    <a16:rowId xmlns:a16="http://schemas.microsoft.com/office/drawing/2014/main" val="10001"/>
                  </a:ext>
                </a:extLst>
              </a:tr>
              <a:tr h="1512168">
                <a:tc>
                  <a:txBody>
                    <a:bodyPr/>
                    <a:lstStyle/>
                    <a:p>
                      <a:pPr marL="0" marR="0">
                        <a:lnSpc>
                          <a:spcPct val="115000"/>
                        </a:lnSpc>
                        <a:spcBef>
                          <a:spcPts val="0"/>
                        </a:spcBef>
                        <a:spcAft>
                          <a:spcPts val="1000"/>
                        </a:spcAft>
                      </a:pPr>
                      <a:r>
                        <a:rPr lang="en-US" sz="2400" dirty="0">
                          <a:effectLst/>
                        </a:rPr>
                        <a:t>Policeman giving tickets for rule breakers</a:t>
                      </a:r>
                      <a:endParaRPr lang="en-US" sz="2400" dirty="0">
                        <a:effectLst/>
                        <a:latin typeface="Calibri"/>
                        <a:ea typeface="Times New Roman"/>
                        <a:cs typeface="Times New Roman"/>
                      </a:endParaRPr>
                    </a:p>
                  </a:txBody>
                  <a:tcPr marL="68580" marR="68580" marT="0" marB="0">
                    <a:solidFill>
                      <a:schemeClr val="accent2"/>
                    </a:solidFill>
                  </a:tcPr>
                </a:tc>
                <a:tc>
                  <a:txBody>
                    <a:bodyPr/>
                    <a:lstStyle/>
                    <a:p>
                      <a:pPr marL="0" marR="0">
                        <a:lnSpc>
                          <a:spcPct val="115000"/>
                        </a:lnSpc>
                        <a:spcBef>
                          <a:spcPts val="0"/>
                        </a:spcBef>
                        <a:spcAft>
                          <a:spcPts val="1000"/>
                        </a:spcAft>
                      </a:pPr>
                      <a:r>
                        <a:rPr lang="en-US" sz="2400" dirty="0">
                          <a:effectLst/>
                        </a:rPr>
                        <a:t>Provide incentives for dropping off early</a:t>
                      </a:r>
                      <a:endParaRPr lang="en-US" sz="2400" dirty="0">
                        <a:effectLst/>
                        <a:latin typeface="Calibri"/>
                        <a:ea typeface="Times New Roman"/>
                        <a:cs typeface="Times New Roman"/>
                      </a:endParaRPr>
                    </a:p>
                  </a:txBody>
                  <a:tcPr marL="68580" marR="68580" marT="0" marB="0">
                    <a:solidFill>
                      <a:schemeClr val="accent3">
                        <a:alpha val="60000"/>
                      </a:schemeClr>
                    </a:solidFill>
                  </a:tcPr>
                </a:tc>
                <a:tc>
                  <a:txBody>
                    <a:bodyPr/>
                    <a:lstStyle/>
                    <a:p>
                      <a:pPr marL="0" marR="0">
                        <a:lnSpc>
                          <a:spcPct val="115000"/>
                        </a:lnSpc>
                        <a:spcBef>
                          <a:spcPts val="0"/>
                        </a:spcBef>
                        <a:spcAft>
                          <a:spcPts val="1000"/>
                        </a:spcAft>
                      </a:pPr>
                      <a:r>
                        <a:rPr lang="en-US" sz="2400" dirty="0">
                          <a:effectLst/>
                        </a:rPr>
                        <a:t>Pedestrians enter at south entrance</a:t>
                      </a:r>
                      <a:endParaRPr lang="en-US" sz="2400" dirty="0">
                        <a:effectLst/>
                        <a:latin typeface="Calibri"/>
                        <a:ea typeface="Times New Roman"/>
                        <a:cs typeface="Times New Roman"/>
                      </a:endParaRPr>
                    </a:p>
                  </a:txBody>
                  <a:tcPr marL="68580" marR="68580" marT="0" marB="0">
                    <a:solidFill>
                      <a:schemeClr val="accent3">
                        <a:alpha val="60000"/>
                      </a:schemeClr>
                    </a:solidFill>
                  </a:tcPr>
                </a:tc>
                <a:tc>
                  <a:txBody>
                    <a:bodyPr/>
                    <a:lstStyle/>
                    <a:p>
                      <a:pPr marL="0" marR="0">
                        <a:lnSpc>
                          <a:spcPct val="115000"/>
                        </a:lnSpc>
                        <a:spcBef>
                          <a:spcPts val="0"/>
                        </a:spcBef>
                        <a:spcAft>
                          <a:spcPts val="1000"/>
                        </a:spcAft>
                      </a:pPr>
                      <a:r>
                        <a:rPr lang="en-US" sz="2400" dirty="0">
                          <a:effectLst/>
                        </a:rPr>
                        <a:t>Lane for drop off; lane for passing</a:t>
                      </a:r>
                      <a:endParaRPr lang="en-US" sz="2400" dirty="0">
                        <a:effectLst/>
                        <a:latin typeface="Calibri"/>
                        <a:ea typeface="Times New Roman"/>
                        <a:cs typeface="Times New Roman"/>
                      </a:endParaRPr>
                    </a:p>
                  </a:txBody>
                  <a:tcPr marL="68580" marR="68580" marT="0" marB="0">
                    <a:solidFill>
                      <a:schemeClr val="accent3">
                        <a:alpha val="60000"/>
                      </a:schemeClr>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The Six Thinking Hats</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74373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The Blink Method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19068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046574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91782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statement is FALSE with regards to the Morphological Matrix?</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is a computer generated grid </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was created by Fritz Zwicky in the 1960s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is applicable in many fields  </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Problem solvers use the matrix to generate examples for column attributes</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How many Hats are there in the Dr. Edward de Bono’s book?</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Ten</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Seven</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Three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Six </a:t>
            </a:r>
          </a:p>
          <a:p>
            <a:endParaRPr lang="en-US" dirty="0"/>
          </a:p>
        </p:txBody>
      </p:sp>
    </p:spTree>
    <p:extLst>
      <p:ext uri="{BB962C8B-B14F-4D97-AF65-F5344CB8AC3E}">
        <p14:creationId xmlns:p14="http://schemas.microsoft.com/office/powerpoint/2010/main" val="11068079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Which of the following is a Thinking Hat?</a:t>
            </a:r>
          </a:p>
          <a:p>
            <a:pPr marL="690563" lvl="0">
              <a:lnSpc>
                <a:spcPct val="115000"/>
              </a:lnSpc>
              <a:spcBef>
                <a:spcPts val="0"/>
              </a:spcBef>
              <a:spcAft>
                <a:spcPts val="0"/>
              </a:spcAft>
              <a:buFont typeface="+mj-lt"/>
              <a:buAutoNum type="alphaLcParenR"/>
            </a:pPr>
            <a:r>
              <a:rPr lang="en-US" dirty="0">
                <a:ea typeface="Times New Roman"/>
                <a:cs typeface="Times New Roman"/>
              </a:rPr>
              <a:t>The Pink Hat – Alternatives and Learning</a:t>
            </a:r>
          </a:p>
          <a:p>
            <a:pPr marL="690563" lvl="0">
              <a:lnSpc>
                <a:spcPct val="115000"/>
              </a:lnSpc>
              <a:spcBef>
                <a:spcPts val="0"/>
              </a:spcBef>
              <a:spcAft>
                <a:spcPts val="0"/>
              </a:spcAft>
              <a:buFont typeface="+mj-lt"/>
              <a:buAutoNum type="alphaLcParenR"/>
            </a:pPr>
            <a:r>
              <a:rPr lang="en-US" dirty="0">
                <a:ea typeface="Times New Roman"/>
                <a:cs typeface="Times New Roman"/>
              </a:rPr>
              <a:t>The White Hat – Critical Thinking </a:t>
            </a:r>
          </a:p>
          <a:p>
            <a:pPr marL="690563" lvl="0">
              <a:lnSpc>
                <a:spcPct val="115000"/>
              </a:lnSpc>
              <a:spcBef>
                <a:spcPts val="0"/>
              </a:spcBef>
              <a:spcAft>
                <a:spcPts val="0"/>
              </a:spcAft>
              <a:buFont typeface="+mj-lt"/>
              <a:buAutoNum type="alphaLcParenR"/>
            </a:pPr>
            <a:r>
              <a:rPr lang="en-US" dirty="0">
                <a:ea typeface="Times New Roman"/>
                <a:cs typeface="Times New Roman"/>
              </a:rPr>
              <a:t>The Blue Hat – The Big Picture</a:t>
            </a:r>
          </a:p>
          <a:p>
            <a:pPr marL="690563" lvl="0">
              <a:lnSpc>
                <a:spcPct val="115000"/>
              </a:lnSpc>
              <a:spcBef>
                <a:spcPts val="0"/>
              </a:spcBef>
              <a:spcAft>
                <a:spcPts val="1000"/>
              </a:spcAft>
              <a:buFont typeface="+mj-lt"/>
              <a:buAutoNum type="alphaLcParenR"/>
            </a:pPr>
            <a:r>
              <a:rPr lang="en-US" dirty="0">
                <a:ea typeface="Times New Roman"/>
                <a:cs typeface="Times New Roman"/>
              </a:rPr>
              <a:t>The Purple Hat – Opening Perspectives </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The Blink Method advocates:</a:t>
            </a:r>
          </a:p>
          <a:p>
            <a:pPr marL="690563" lvl="0">
              <a:lnSpc>
                <a:spcPct val="115000"/>
              </a:lnSpc>
              <a:spcBef>
                <a:spcPts val="0"/>
              </a:spcBef>
              <a:spcAft>
                <a:spcPts val="0"/>
              </a:spcAft>
              <a:buFont typeface="+mj-lt"/>
              <a:buAutoNum type="alphaLcParenR"/>
            </a:pPr>
            <a:r>
              <a:rPr lang="en-US" dirty="0">
                <a:ea typeface="Times New Roman"/>
                <a:cs typeface="Times New Roman"/>
              </a:rPr>
              <a:t>Thin-slicing </a:t>
            </a:r>
          </a:p>
          <a:p>
            <a:pPr marL="690563" lvl="0">
              <a:lnSpc>
                <a:spcPct val="115000"/>
              </a:lnSpc>
              <a:spcBef>
                <a:spcPts val="0"/>
              </a:spcBef>
              <a:spcAft>
                <a:spcPts val="0"/>
              </a:spcAft>
              <a:buFont typeface="+mj-lt"/>
              <a:buAutoNum type="alphaLcParenR"/>
            </a:pPr>
            <a:r>
              <a:rPr lang="en-US" dirty="0">
                <a:ea typeface="Times New Roman"/>
                <a:cs typeface="Times New Roman"/>
              </a:rPr>
              <a:t>Thick-slicing </a:t>
            </a:r>
          </a:p>
          <a:p>
            <a:pPr marL="690563" lvl="0">
              <a:lnSpc>
                <a:spcPct val="115000"/>
              </a:lnSpc>
              <a:spcBef>
                <a:spcPts val="0"/>
              </a:spcBef>
              <a:spcAft>
                <a:spcPts val="0"/>
              </a:spcAft>
              <a:buFont typeface="+mj-lt"/>
              <a:buAutoNum type="alphaLcParenR"/>
            </a:pPr>
            <a:r>
              <a:rPr lang="en-US" dirty="0">
                <a:ea typeface="Times New Roman"/>
                <a:cs typeface="Times New Roman"/>
              </a:rPr>
              <a:t>Using ample information to generate informed decisions</a:t>
            </a:r>
          </a:p>
          <a:p>
            <a:pPr marL="690563" lvl="0">
              <a:lnSpc>
                <a:spcPct val="115000"/>
              </a:lnSpc>
              <a:spcBef>
                <a:spcPts val="0"/>
              </a:spcBef>
              <a:spcAft>
                <a:spcPts val="1000"/>
              </a:spcAft>
              <a:buFont typeface="+mj-lt"/>
              <a:buAutoNum type="alphaLcParenR"/>
            </a:pPr>
            <a:r>
              <a:rPr lang="en-US" dirty="0">
                <a:ea typeface="Times New Roman"/>
                <a:cs typeface="Times New Roman"/>
              </a:rPr>
              <a:t>The adaptive subconscious </a:t>
            </a:r>
          </a:p>
          <a:p>
            <a:endParaRPr lang="en-US" dirty="0"/>
          </a:p>
        </p:txBody>
      </p:sp>
    </p:spTree>
    <p:extLst>
      <p:ext uri="{BB962C8B-B14F-4D97-AF65-F5344CB8AC3E}">
        <p14:creationId xmlns:p14="http://schemas.microsoft.com/office/powerpoint/2010/main" val="19774465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The Yellow Hat is associated with:</a:t>
            </a:r>
          </a:p>
          <a:p>
            <a:pPr marL="690563" lvl="0">
              <a:lnSpc>
                <a:spcPct val="115000"/>
              </a:lnSpc>
              <a:spcBef>
                <a:spcPts val="0"/>
              </a:spcBef>
              <a:spcAft>
                <a:spcPts val="0"/>
              </a:spcAft>
              <a:buFont typeface="+mj-lt"/>
              <a:buAutoNum type="alphaLcParenR"/>
            </a:pPr>
            <a:r>
              <a:rPr lang="en-US" dirty="0">
                <a:ea typeface="Times New Roman"/>
                <a:cs typeface="Times New Roman"/>
              </a:rPr>
              <a:t>Alternatives and Learning</a:t>
            </a:r>
          </a:p>
          <a:p>
            <a:pPr marL="690563" lvl="0">
              <a:lnSpc>
                <a:spcPct val="115000"/>
              </a:lnSpc>
              <a:spcBef>
                <a:spcPts val="0"/>
              </a:spcBef>
              <a:spcAft>
                <a:spcPts val="0"/>
              </a:spcAft>
              <a:buFont typeface="+mj-lt"/>
              <a:buAutoNum type="alphaLcParenR"/>
            </a:pPr>
            <a:r>
              <a:rPr lang="en-US" dirty="0">
                <a:ea typeface="Times New Roman"/>
                <a:cs typeface="Times New Roman"/>
              </a:rPr>
              <a:t>Positive Judgment </a:t>
            </a:r>
          </a:p>
          <a:p>
            <a:pPr marL="690563" lvl="0">
              <a:lnSpc>
                <a:spcPct val="115000"/>
              </a:lnSpc>
              <a:spcBef>
                <a:spcPts val="0"/>
              </a:spcBef>
              <a:spcAft>
                <a:spcPts val="0"/>
              </a:spcAft>
              <a:buFont typeface="+mj-lt"/>
              <a:buAutoNum type="alphaLcParenR"/>
            </a:pPr>
            <a:r>
              <a:rPr lang="en-US" dirty="0">
                <a:ea typeface="Times New Roman"/>
                <a:cs typeface="Times New Roman"/>
              </a:rPr>
              <a:t>The Big Picture </a:t>
            </a:r>
          </a:p>
          <a:p>
            <a:pPr marL="690563" lvl="0">
              <a:lnSpc>
                <a:spcPct val="115000"/>
              </a:lnSpc>
              <a:spcBef>
                <a:spcPts val="0"/>
              </a:spcBef>
              <a:spcAft>
                <a:spcPts val="1000"/>
              </a:spcAft>
              <a:buFont typeface="+mj-lt"/>
              <a:buAutoNum type="alphaLcParenR"/>
            </a:pPr>
            <a:r>
              <a:rPr lang="en-US" dirty="0">
                <a:ea typeface="Times New Roman"/>
                <a:cs typeface="Times New Roman"/>
              </a:rPr>
              <a:t>Facts and Information </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The adaptive subconscious is: </a:t>
            </a:r>
          </a:p>
          <a:p>
            <a:pPr marL="690563" lvl="0">
              <a:lnSpc>
                <a:spcPct val="115000"/>
              </a:lnSpc>
              <a:spcBef>
                <a:spcPts val="0"/>
              </a:spcBef>
              <a:spcAft>
                <a:spcPts val="0"/>
              </a:spcAft>
              <a:buFont typeface="+mj-lt"/>
              <a:buAutoNum type="alphaLcParenR"/>
            </a:pPr>
            <a:r>
              <a:rPr lang="en-US" dirty="0">
                <a:ea typeface="Times New Roman"/>
                <a:cs typeface="Times New Roman"/>
              </a:rPr>
              <a:t>Corrupted by personal likes and dislikes, as well as stereotypes</a:t>
            </a:r>
          </a:p>
          <a:p>
            <a:pPr marL="690563" lvl="0">
              <a:lnSpc>
                <a:spcPct val="115000"/>
              </a:lnSpc>
              <a:spcBef>
                <a:spcPts val="0"/>
              </a:spcBef>
              <a:spcAft>
                <a:spcPts val="0"/>
              </a:spcAft>
              <a:buFont typeface="+mj-lt"/>
              <a:buAutoNum type="alphaLcParenR"/>
            </a:pPr>
            <a:r>
              <a:rPr lang="en-US" dirty="0">
                <a:ea typeface="Times New Roman"/>
                <a:cs typeface="Times New Roman"/>
              </a:rPr>
              <a:t>Responsible for the best results </a:t>
            </a:r>
          </a:p>
          <a:p>
            <a:pPr marL="690563" lvl="0">
              <a:lnSpc>
                <a:spcPct val="115000"/>
              </a:lnSpc>
              <a:spcBef>
                <a:spcPts val="0"/>
              </a:spcBef>
              <a:spcAft>
                <a:spcPts val="0"/>
              </a:spcAft>
              <a:buFont typeface="+mj-lt"/>
              <a:buAutoNum type="alphaLcParenR"/>
            </a:pPr>
            <a:r>
              <a:rPr lang="en-US" dirty="0">
                <a:ea typeface="Times New Roman"/>
                <a:cs typeface="Times New Roman"/>
              </a:rPr>
              <a:t>Based on well-thought out and analyzed solutions </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33590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a Problem?</a:t>
            </a:r>
          </a:p>
          <a:p>
            <a:pPr lvl="1">
              <a:lnSpc>
                <a:spcPct val="115000"/>
              </a:lnSpc>
              <a:spcBef>
                <a:spcPts val="0"/>
              </a:spcBef>
              <a:spcAft>
                <a:spcPts val="0"/>
              </a:spcAft>
              <a:buFont typeface="+mj-lt"/>
              <a:buAutoNum type="alphaLcParenR"/>
              <a:tabLst>
                <a:tab pos="742950" algn="l"/>
              </a:tabLst>
            </a:pPr>
            <a:r>
              <a:rPr lang="en-US" dirty="0">
                <a:ea typeface="Times New Roman"/>
                <a:cs typeface="Times New Roman"/>
              </a:rPr>
              <a:t>Any question or matter involving doubt, uncertainty, or difficulty</a:t>
            </a:r>
          </a:p>
          <a:p>
            <a:pPr lvl="1">
              <a:lnSpc>
                <a:spcPct val="115000"/>
              </a:lnSpc>
              <a:spcBef>
                <a:spcPts val="0"/>
              </a:spcBef>
              <a:spcAft>
                <a:spcPts val="0"/>
              </a:spcAft>
              <a:buFont typeface="+mj-lt"/>
              <a:buAutoNum type="alphaLcParenR"/>
              <a:tabLst>
                <a:tab pos="742950" algn="l"/>
              </a:tabLst>
            </a:pPr>
            <a:r>
              <a:rPr lang="en-US" dirty="0">
                <a:ea typeface="Times New Roman"/>
                <a:cs typeface="Times New Roman"/>
              </a:rPr>
              <a:t>A question proposed for solution or discussion</a:t>
            </a:r>
          </a:p>
          <a:p>
            <a:pPr lvl="1">
              <a:lnSpc>
                <a:spcPct val="115000"/>
              </a:lnSpc>
              <a:spcBef>
                <a:spcPts val="0"/>
              </a:spcBef>
              <a:spcAft>
                <a:spcPts val="0"/>
              </a:spcAft>
              <a:buFont typeface="+mj-lt"/>
              <a:buAutoNum type="alphaLcParenR"/>
              <a:tabLst>
                <a:tab pos="742950" algn="l"/>
              </a:tabLst>
            </a:pPr>
            <a:r>
              <a:rPr lang="en-US" dirty="0">
                <a:ea typeface="Times New Roman"/>
                <a:cs typeface="Times New Roman"/>
              </a:rPr>
              <a:t>The current situation does not match the desired situation</a:t>
            </a:r>
          </a:p>
          <a:p>
            <a:pPr lvl="1">
              <a:lnSpc>
                <a:spcPct val="115000"/>
              </a:lnSpc>
              <a:spcBef>
                <a:spcPts val="0"/>
              </a:spcBef>
              <a:spcAft>
                <a:spcPts val="1000"/>
              </a:spcAft>
              <a:buFont typeface="+mj-lt"/>
              <a:buAutoNum type="alphaLcParenR"/>
              <a:tabLst>
                <a:tab pos="742950" algn="l"/>
              </a:tabLst>
            </a:pPr>
            <a:r>
              <a:rPr lang="en-US" dirty="0">
                <a:ea typeface="Times New Roman"/>
                <a:cs typeface="Times New Roman"/>
              </a:rPr>
              <a:t>All of the above</a:t>
            </a:r>
          </a:p>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included in the Creative Problem Solving Process?</a:t>
            </a:r>
          </a:p>
          <a:p>
            <a:pPr marL="677863" lvl="0">
              <a:lnSpc>
                <a:spcPct val="115000"/>
              </a:lnSpc>
              <a:spcBef>
                <a:spcPts val="0"/>
              </a:spcBef>
              <a:spcAft>
                <a:spcPts val="0"/>
              </a:spcAft>
              <a:buFont typeface="+mj-lt"/>
              <a:buAutoNum type="alphaLcParenR"/>
            </a:pPr>
            <a:r>
              <a:rPr lang="en-US" dirty="0">
                <a:ea typeface="Times New Roman"/>
                <a:cs typeface="Times New Roman"/>
              </a:rPr>
              <a:t>Information Gathering</a:t>
            </a:r>
          </a:p>
          <a:p>
            <a:pPr marL="677863" lvl="0">
              <a:lnSpc>
                <a:spcPct val="115000"/>
              </a:lnSpc>
              <a:spcBef>
                <a:spcPts val="0"/>
              </a:spcBef>
              <a:spcAft>
                <a:spcPts val="0"/>
              </a:spcAft>
              <a:buFont typeface="+mj-lt"/>
              <a:buAutoNum type="alphaLcParenR"/>
            </a:pPr>
            <a:r>
              <a:rPr lang="en-US" dirty="0">
                <a:ea typeface="Times New Roman"/>
                <a:cs typeface="Times New Roman"/>
              </a:rPr>
              <a:t>Generating  Possible Solutions</a:t>
            </a:r>
          </a:p>
          <a:p>
            <a:pPr marL="677863" lvl="0">
              <a:lnSpc>
                <a:spcPct val="115000"/>
              </a:lnSpc>
              <a:spcBef>
                <a:spcPts val="0"/>
              </a:spcBef>
              <a:spcAft>
                <a:spcPts val="0"/>
              </a:spcAft>
              <a:buFont typeface="+mj-lt"/>
              <a:buAutoNum type="alphaLcParenR"/>
            </a:pPr>
            <a:r>
              <a:rPr lang="en-US" dirty="0">
                <a:ea typeface="Times New Roman"/>
                <a:cs typeface="Times New Roman"/>
              </a:rPr>
              <a:t>Analysis of Possible Problems</a:t>
            </a:r>
          </a:p>
          <a:p>
            <a:pPr marL="677863" lvl="0">
              <a:lnSpc>
                <a:spcPct val="115000"/>
              </a:lnSpc>
              <a:spcBef>
                <a:spcPts val="0"/>
              </a:spcBef>
              <a:spcAft>
                <a:spcPts val="1000"/>
              </a:spcAft>
              <a:buFont typeface="+mj-lt"/>
              <a:buAutoNum type="alphaLcParenR"/>
            </a:pPr>
            <a:r>
              <a:rPr lang="en-US" dirty="0">
                <a:ea typeface="Times New Roman"/>
                <a:cs typeface="Times New Roman"/>
              </a:rPr>
              <a:t>Planning the Next Course of Action </a:t>
            </a:r>
          </a:p>
          <a:p>
            <a:endParaRPr lang="en-US" dirty="0"/>
          </a:p>
        </p:txBody>
      </p:sp>
    </p:spTree>
    <p:extLst>
      <p:ext uri="{BB962C8B-B14F-4D97-AF65-F5344CB8AC3E}">
        <p14:creationId xmlns:p14="http://schemas.microsoft.com/office/powerpoint/2010/main" val="7230414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For complex problems: </a:t>
            </a:r>
          </a:p>
          <a:p>
            <a:pPr marL="690563" lvl="0">
              <a:lnSpc>
                <a:spcPct val="115000"/>
              </a:lnSpc>
              <a:spcBef>
                <a:spcPts val="0"/>
              </a:spcBef>
              <a:spcAft>
                <a:spcPts val="0"/>
              </a:spcAft>
              <a:buFont typeface="+mj-lt"/>
              <a:buAutoNum type="alphaLcParenR"/>
            </a:pPr>
            <a:r>
              <a:rPr lang="en-US" dirty="0">
                <a:ea typeface="Times New Roman"/>
                <a:cs typeface="Times New Roman"/>
              </a:rPr>
              <a:t>Should be done by hand</a:t>
            </a:r>
          </a:p>
          <a:p>
            <a:pPr marL="690563" lvl="0">
              <a:lnSpc>
                <a:spcPct val="115000"/>
              </a:lnSpc>
              <a:spcBef>
                <a:spcPts val="0"/>
              </a:spcBef>
              <a:spcAft>
                <a:spcPts val="0"/>
              </a:spcAft>
              <a:buFont typeface="+mj-lt"/>
              <a:buAutoNum type="alphaLcParenR"/>
            </a:pPr>
            <a:r>
              <a:rPr lang="en-US" dirty="0">
                <a:ea typeface="Times New Roman"/>
                <a:cs typeface="Times New Roman"/>
              </a:rPr>
              <a:t>Should be entered into the Morphological Matrix by hand </a:t>
            </a:r>
          </a:p>
          <a:p>
            <a:pPr marL="690563" lvl="0">
              <a:lnSpc>
                <a:spcPct val="115000"/>
              </a:lnSpc>
              <a:spcBef>
                <a:spcPts val="0"/>
              </a:spcBef>
              <a:spcAft>
                <a:spcPts val="0"/>
              </a:spcAft>
              <a:buFont typeface="+mj-lt"/>
              <a:buAutoNum type="alphaLcParenR"/>
            </a:pPr>
            <a:r>
              <a:rPr lang="en-US" dirty="0">
                <a:ea typeface="Times New Roman"/>
                <a:cs typeface="Times New Roman"/>
              </a:rPr>
              <a:t>Should be solved using a computer-assisted morphological assessment </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What is entered into the Morphological Matrix grid?</a:t>
            </a:r>
          </a:p>
          <a:p>
            <a:pPr marL="690563" lvl="0">
              <a:lnSpc>
                <a:spcPct val="115000"/>
              </a:lnSpc>
              <a:spcBef>
                <a:spcPts val="0"/>
              </a:spcBef>
              <a:spcAft>
                <a:spcPts val="0"/>
              </a:spcAft>
              <a:buFont typeface="+mj-lt"/>
              <a:buAutoNum type="alphaLcParenR"/>
            </a:pPr>
            <a:r>
              <a:rPr lang="en-US" dirty="0">
                <a:ea typeface="Times New Roman"/>
                <a:cs typeface="Times New Roman"/>
              </a:rPr>
              <a:t>Specific attributes about the solution</a:t>
            </a:r>
          </a:p>
          <a:p>
            <a:pPr marL="690563" lvl="0">
              <a:lnSpc>
                <a:spcPct val="115000"/>
              </a:lnSpc>
              <a:spcBef>
                <a:spcPts val="0"/>
              </a:spcBef>
              <a:spcAft>
                <a:spcPts val="0"/>
              </a:spcAft>
              <a:buFont typeface="+mj-lt"/>
              <a:buAutoNum type="alphaLcParenR"/>
            </a:pPr>
            <a:r>
              <a:rPr lang="en-US" dirty="0">
                <a:ea typeface="Times New Roman"/>
                <a:cs typeface="Times New Roman"/>
              </a:rPr>
              <a:t>Specific attributes about the problem</a:t>
            </a:r>
          </a:p>
          <a:p>
            <a:pPr marL="690563" lvl="0">
              <a:lnSpc>
                <a:spcPct val="115000"/>
              </a:lnSpc>
              <a:spcBef>
                <a:spcPts val="0"/>
              </a:spcBef>
              <a:spcAft>
                <a:spcPts val="0"/>
              </a:spcAft>
              <a:buFont typeface="+mj-lt"/>
              <a:buAutoNum type="alphaLcParenR"/>
            </a:pPr>
            <a:r>
              <a:rPr lang="en-US" dirty="0">
                <a:ea typeface="Times New Roman"/>
                <a:cs typeface="Times New Roman"/>
              </a:rPr>
              <a:t>Various problems</a:t>
            </a:r>
          </a:p>
          <a:p>
            <a:pPr marL="690563" lvl="0">
              <a:lnSpc>
                <a:spcPct val="115000"/>
              </a:lnSpc>
              <a:spcBef>
                <a:spcPts val="0"/>
              </a:spcBef>
              <a:spcAft>
                <a:spcPts val="1000"/>
              </a:spcAft>
              <a:buFont typeface="+mj-lt"/>
              <a:buAutoNum type="alphaLcParenR"/>
            </a:pPr>
            <a:r>
              <a:rPr lang="en-US" dirty="0">
                <a:ea typeface="Times New Roman"/>
                <a:cs typeface="Times New Roman"/>
              </a:rPr>
              <a:t>Nothing. It is not a valid method</a:t>
            </a:r>
          </a:p>
          <a:p>
            <a:endParaRPr lang="en-US" dirty="0"/>
          </a:p>
        </p:txBody>
      </p:sp>
    </p:spTree>
    <p:extLst>
      <p:ext uri="{BB962C8B-B14F-4D97-AF65-F5344CB8AC3E}">
        <p14:creationId xmlns:p14="http://schemas.microsoft.com/office/powerpoint/2010/main" val="34928448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The Red Hat denotes:</a:t>
            </a:r>
          </a:p>
          <a:p>
            <a:pPr marL="690563" lvl="0">
              <a:lnSpc>
                <a:spcPct val="115000"/>
              </a:lnSpc>
              <a:spcBef>
                <a:spcPts val="0"/>
              </a:spcBef>
              <a:spcAft>
                <a:spcPts val="0"/>
              </a:spcAft>
              <a:buFont typeface="+mj-lt"/>
              <a:buAutoNum type="alphaLcParenR"/>
            </a:pPr>
            <a:r>
              <a:rPr lang="en-US" dirty="0">
                <a:ea typeface="Times New Roman"/>
                <a:cs typeface="Times New Roman"/>
              </a:rPr>
              <a:t>The Big Picture</a:t>
            </a:r>
          </a:p>
          <a:p>
            <a:pPr marL="690563" lvl="0">
              <a:lnSpc>
                <a:spcPct val="115000"/>
              </a:lnSpc>
              <a:spcBef>
                <a:spcPts val="0"/>
              </a:spcBef>
              <a:spcAft>
                <a:spcPts val="0"/>
              </a:spcAft>
              <a:buFont typeface="+mj-lt"/>
              <a:buAutoNum type="alphaLcParenR"/>
            </a:pPr>
            <a:r>
              <a:rPr lang="en-US" dirty="0">
                <a:ea typeface="Times New Roman"/>
                <a:cs typeface="Times New Roman"/>
              </a:rPr>
              <a:t>Critical Thinking </a:t>
            </a:r>
          </a:p>
          <a:p>
            <a:pPr marL="690563" lvl="0">
              <a:lnSpc>
                <a:spcPct val="115000"/>
              </a:lnSpc>
              <a:spcBef>
                <a:spcPts val="0"/>
              </a:spcBef>
              <a:spcAft>
                <a:spcPts val="0"/>
              </a:spcAft>
              <a:buFont typeface="+mj-lt"/>
              <a:buAutoNum type="alphaLcParenR"/>
            </a:pPr>
            <a:r>
              <a:rPr lang="en-US" dirty="0">
                <a:ea typeface="Times New Roman"/>
                <a:cs typeface="Times New Roman"/>
              </a:rPr>
              <a:t>Nothing. It is not one of the Six Thinking Hats</a:t>
            </a:r>
          </a:p>
          <a:p>
            <a:pPr marL="690563" lvl="0">
              <a:lnSpc>
                <a:spcPct val="115000"/>
              </a:lnSpc>
              <a:spcBef>
                <a:spcPts val="0"/>
              </a:spcBef>
              <a:spcAft>
                <a:spcPts val="1000"/>
              </a:spcAft>
              <a:buFont typeface="+mj-lt"/>
              <a:buAutoNum type="alphaLcParenR"/>
            </a:pPr>
            <a:r>
              <a:rPr lang="en-US" dirty="0">
                <a:ea typeface="Times New Roman"/>
                <a:cs typeface="Times New Roman"/>
              </a:rPr>
              <a:t>Feelings and Emotion</a:t>
            </a:r>
          </a:p>
          <a:p>
            <a:pPr marL="514350" lvl="0" indent="-514350">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The Pink Hat denotes:</a:t>
            </a:r>
          </a:p>
          <a:p>
            <a:pPr marL="690563" lvl="0">
              <a:lnSpc>
                <a:spcPct val="115000"/>
              </a:lnSpc>
              <a:spcBef>
                <a:spcPts val="0"/>
              </a:spcBef>
              <a:spcAft>
                <a:spcPts val="0"/>
              </a:spcAft>
              <a:buFont typeface="+mj-lt"/>
              <a:buAutoNum type="alphaLcParenR"/>
            </a:pPr>
            <a:r>
              <a:rPr lang="en-US" dirty="0">
                <a:ea typeface="Times New Roman"/>
                <a:cs typeface="Times New Roman"/>
              </a:rPr>
              <a:t>Nothing. It is not one of the Six Thinking Hats</a:t>
            </a:r>
          </a:p>
          <a:p>
            <a:pPr marL="690563" lvl="0">
              <a:lnSpc>
                <a:spcPct val="115000"/>
              </a:lnSpc>
              <a:spcBef>
                <a:spcPts val="0"/>
              </a:spcBef>
              <a:spcAft>
                <a:spcPts val="0"/>
              </a:spcAft>
              <a:buFont typeface="+mj-lt"/>
              <a:buAutoNum type="alphaLcParenR"/>
            </a:pPr>
            <a:r>
              <a:rPr lang="en-US" dirty="0">
                <a:ea typeface="Times New Roman"/>
                <a:cs typeface="Times New Roman"/>
              </a:rPr>
              <a:t>Creativity </a:t>
            </a:r>
          </a:p>
          <a:p>
            <a:pPr marL="690563" lvl="0">
              <a:lnSpc>
                <a:spcPct val="115000"/>
              </a:lnSpc>
              <a:spcBef>
                <a:spcPts val="0"/>
              </a:spcBef>
              <a:spcAft>
                <a:spcPts val="0"/>
              </a:spcAft>
              <a:buFont typeface="+mj-lt"/>
              <a:buAutoNum type="alphaLcParenR"/>
            </a:pPr>
            <a:r>
              <a:rPr lang="en-US" dirty="0">
                <a:ea typeface="Times New Roman"/>
                <a:cs typeface="Times New Roman"/>
              </a:rPr>
              <a:t>New Possibilities</a:t>
            </a:r>
          </a:p>
          <a:p>
            <a:pPr marL="690563" lvl="0">
              <a:lnSpc>
                <a:spcPct val="115000"/>
              </a:lnSpc>
              <a:spcBef>
                <a:spcPts val="0"/>
              </a:spcBef>
              <a:spcAft>
                <a:spcPts val="1000"/>
              </a:spcAft>
              <a:buFont typeface="+mj-lt"/>
              <a:buAutoNum type="alphaLcParenR"/>
            </a:pPr>
            <a:r>
              <a:rPr lang="en-US" dirty="0">
                <a:ea typeface="Times New Roman"/>
                <a:cs typeface="Times New Roman"/>
              </a:rPr>
              <a:t>The Big Picture</a:t>
            </a:r>
          </a:p>
          <a:p>
            <a:endParaRPr lang="en-US" dirty="0"/>
          </a:p>
        </p:txBody>
      </p:sp>
    </p:spTree>
    <p:extLst>
      <p:ext uri="{BB962C8B-B14F-4D97-AF65-F5344CB8AC3E}">
        <p14:creationId xmlns:p14="http://schemas.microsoft.com/office/powerpoint/2010/main" val="39486425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statement is FALSE with regards to the Morphological Matrix?</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a computer generated grid </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It was created by Fritz Zwicky in the 1960s </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is applicable in many fields  </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Problem solvers use the matrix to generate examples for column attributes</a:t>
            </a:r>
          </a:p>
          <a:p>
            <a:pPr marL="347663" lvl="0" indent="-347663">
              <a:lnSpc>
                <a:spcPct val="115000"/>
              </a:lnSpc>
              <a:spcBef>
                <a:spcPts val="0"/>
              </a:spcBef>
              <a:spcAft>
                <a:spcPts val="1000"/>
              </a:spcAft>
              <a:buFont typeface="+mj-lt"/>
              <a:buAutoNum type="arabicPeriod" startAt="2"/>
              <a:tabLst>
                <a:tab pos="742950" algn="l"/>
              </a:tabLst>
            </a:pPr>
            <a:r>
              <a:rPr lang="en-US" dirty="0">
                <a:ea typeface="Times New Roman"/>
                <a:cs typeface="Times New Roman"/>
              </a:rPr>
              <a:t>How many Hats are there in the Dr. Edward de Bono’s book?</a:t>
            </a:r>
          </a:p>
          <a:p>
            <a:pPr marL="685800" lvl="0" indent="-347663">
              <a:lnSpc>
                <a:spcPct val="115000"/>
              </a:lnSpc>
              <a:spcBef>
                <a:spcPts val="0"/>
              </a:spcBef>
              <a:spcAft>
                <a:spcPts val="0"/>
              </a:spcAft>
              <a:buFont typeface="+mj-lt"/>
              <a:buAutoNum type="alphaLcParenR"/>
            </a:pPr>
            <a:r>
              <a:rPr lang="en-US" dirty="0">
                <a:ea typeface="Times New Roman"/>
                <a:cs typeface="Times New Roman"/>
              </a:rPr>
              <a:t>Ten</a:t>
            </a:r>
          </a:p>
          <a:p>
            <a:pPr marL="685800" lvl="0" indent="-347663">
              <a:lnSpc>
                <a:spcPct val="115000"/>
              </a:lnSpc>
              <a:spcBef>
                <a:spcPts val="0"/>
              </a:spcBef>
              <a:spcAft>
                <a:spcPts val="0"/>
              </a:spcAft>
              <a:buFont typeface="+mj-lt"/>
              <a:buAutoNum type="alphaLcParenR"/>
            </a:pPr>
            <a:r>
              <a:rPr lang="en-US" dirty="0">
                <a:ea typeface="Times New Roman"/>
                <a:cs typeface="Times New Roman"/>
              </a:rPr>
              <a:t>Seven</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Three</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Six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077802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742950" algn="l"/>
              </a:tabLst>
            </a:pPr>
            <a:r>
              <a:rPr lang="en-US" dirty="0">
                <a:ea typeface="Times New Roman"/>
                <a:cs typeface="Times New Roman"/>
              </a:rPr>
              <a:t>Which of the following is a Thinking Hat?</a:t>
            </a:r>
          </a:p>
          <a:p>
            <a:pPr marL="690563" lvl="0">
              <a:lnSpc>
                <a:spcPct val="115000"/>
              </a:lnSpc>
              <a:spcBef>
                <a:spcPts val="0"/>
              </a:spcBef>
              <a:spcAft>
                <a:spcPts val="0"/>
              </a:spcAft>
              <a:buFont typeface="+mj-lt"/>
              <a:buAutoNum type="alphaLcParenR"/>
            </a:pPr>
            <a:r>
              <a:rPr lang="en-US" dirty="0">
                <a:ea typeface="Times New Roman"/>
                <a:cs typeface="Times New Roman"/>
              </a:rPr>
              <a:t>The Pink Hat – Alternatives and Learning</a:t>
            </a:r>
          </a:p>
          <a:p>
            <a:pPr marL="690563" lvl="0">
              <a:lnSpc>
                <a:spcPct val="115000"/>
              </a:lnSpc>
              <a:spcBef>
                <a:spcPts val="0"/>
              </a:spcBef>
              <a:spcAft>
                <a:spcPts val="0"/>
              </a:spcAft>
              <a:buFont typeface="+mj-lt"/>
              <a:buAutoNum type="alphaLcParenR"/>
            </a:pPr>
            <a:r>
              <a:rPr lang="en-US" dirty="0">
                <a:ea typeface="Times New Roman"/>
                <a:cs typeface="Times New Roman"/>
              </a:rPr>
              <a:t>The White Hat – Critical Thinking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Blue Hat – The Big Picture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 Purple Hat – Opening Perspectives </a:t>
            </a:r>
          </a:p>
          <a:p>
            <a:pPr marL="347663" lvl="0" indent="-347663">
              <a:lnSpc>
                <a:spcPct val="115000"/>
              </a:lnSpc>
              <a:spcBef>
                <a:spcPts val="0"/>
              </a:spcBef>
              <a:spcAft>
                <a:spcPts val="1000"/>
              </a:spcAft>
              <a:buFont typeface="+mj-lt"/>
              <a:buAutoNum type="arabicPeriod" startAt="4"/>
              <a:tabLst>
                <a:tab pos="742950" algn="l"/>
              </a:tabLst>
            </a:pPr>
            <a:r>
              <a:rPr lang="en-US" dirty="0">
                <a:ea typeface="Times New Roman"/>
                <a:cs typeface="Times New Roman"/>
              </a:rPr>
              <a:t>The Blink Method advocates: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Thin-slicing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Thick-slicing </a:t>
            </a:r>
          </a:p>
          <a:p>
            <a:pPr marL="690563" lvl="0">
              <a:lnSpc>
                <a:spcPct val="115000"/>
              </a:lnSpc>
              <a:spcBef>
                <a:spcPts val="0"/>
              </a:spcBef>
              <a:spcAft>
                <a:spcPts val="0"/>
              </a:spcAft>
              <a:buFont typeface="+mj-lt"/>
              <a:buAutoNum type="alphaLcParenR"/>
            </a:pPr>
            <a:r>
              <a:rPr lang="en-US" dirty="0">
                <a:ea typeface="Times New Roman"/>
                <a:cs typeface="Times New Roman"/>
              </a:rPr>
              <a:t>Using ample information to generate informed decisions</a:t>
            </a:r>
          </a:p>
          <a:p>
            <a:pPr marL="690563" lvl="0">
              <a:lnSpc>
                <a:spcPct val="115000"/>
              </a:lnSpc>
              <a:spcBef>
                <a:spcPts val="0"/>
              </a:spcBef>
              <a:spcAft>
                <a:spcPts val="1000"/>
              </a:spcAft>
              <a:buFont typeface="+mj-lt"/>
              <a:buAutoNum type="alphaLcParenR"/>
            </a:pPr>
            <a:r>
              <a:rPr lang="en-US" dirty="0">
                <a:ea typeface="Times New Roman"/>
                <a:cs typeface="Times New Roman"/>
              </a:rPr>
              <a:t>The adaptive subconscious </a:t>
            </a:r>
          </a:p>
          <a:p>
            <a:endParaRPr lang="en-US" dirty="0"/>
          </a:p>
        </p:txBody>
      </p:sp>
    </p:spTree>
    <p:extLst>
      <p:ext uri="{BB962C8B-B14F-4D97-AF65-F5344CB8AC3E}">
        <p14:creationId xmlns:p14="http://schemas.microsoft.com/office/powerpoint/2010/main" val="4804404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742950" algn="l"/>
              </a:tabLst>
            </a:pPr>
            <a:r>
              <a:rPr lang="en-US" dirty="0">
                <a:ea typeface="Times New Roman"/>
                <a:cs typeface="Times New Roman"/>
              </a:rPr>
              <a:t>The Yellow Hat is associated with:</a:t>
            </a:r>
          </a:p>
          <a:p>
            <a:pPr marL="690563" lvl="0">
              <a:lnSpc>
                <a:spcPct val="115000"/>
              </a:lnSpc>
              <a:spcBef>
                <a:spcPts val="0"/>
              </a:spcBef>
              <a:spcAft>
                <a:spcPts val="0"/>
              </a:spcAft>
              <a:buFont typeface="+mj-lt"/>
              <a:buAutoNum type="alphaLcParenR"/>
            </a:pPr>
            <a:r>
              <a:rPr lang="en-US" dirty="0">
                <a:ea typeface="Times New Roman"/>
                <a:cs typeface="Times New Roman"/>
              </a:rPr>
              <a:t>Alternatives and Learning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 Judgment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Big Picture </a:t>
            </a:r>
          </a:p>
          <a:p>
            <a:pPr marL="690563" lvl="0">
              <a:lnSpc>
                <a:spcPct val="115000"/>
              </a:lnSpc>
              <a:spcBef>
                <a:spcPts val="0"/>
              </a:spcBef>
              <a:spcAft>
                <a:spcPts val="1000"/>
              </a:spcAft>
              <a:buFont typeface="+mj-lt"/>
              <a:buAutoNum type="alphaLcParenR"/>
            </a:pPr>
            <a:r>
              <a:rPr lang="en-US" dirty="0">
                <a:ea typeface="Times New Roman"/>
                <a:cs typeface="Times New Roman"/>
              </a:rPr>
              <a:t>Facts and Information </a:t>
            </a:r>
          </a:p>
          <a:p>
            <a:pPr marL="347663" lvl="0" indent="-347663">
              <a:lnSpc>
                <a:spcPct val="115000"/>
              </a:lnSpc>
              <a:spcBef>
                <a:spcPts val="0"/>
              </a:spcBef>
              <a:spcAft>
                <a:spcPts val="1000"/>
              </a:spcAft>
              <a:buFont typeface="+mj-lt"/>
              <a:buAutoNum type="arabicPeriod" startAt="6"/>
              <a:tabLst>
                <a:tab pos="742950" algn="l"/>
              </a:tabLst>
            </a:pPr>
            <a:r>
              <a:rPr lang="en-US" dirty="0">
                <a:ea typeface="Times New Roman"/>
                <a:cs typeface="Times New Roman"/>
              </a:rPr>
              <a:t>The adaptive subconscious is: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Corrupted by personal likes and dislikes, as well as stereotypes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Responsible for the best results </a:t>
            </a:r>
          </a:p>
          <a:p>
            <a:pPr marL="690563" lvl="0">
              <a:lnSpc>
                <a:spcPct val="115000"/>
              </a:lnSpc>
              <a:spcBef>
                <a:spcPts val="0"/>
              </a:spcBef>
              <a:spcAft>
                <a:spcPts val="0"/>
              </a:spcAft>
              <a:buFont typeface="+mj-lt"/>
              <a:buAutoNum type="alphaLcParenR"/>
            </a:pPr>
            <a:r>
              <a:rPr lang="en-US" dirty="0">
                <a:ea typeface="Times New Roman"/>
                <a:cs typeface="Times New Roman"/>
              </a:rPr>
              <a:t>Based on well-thought out and analyzed solutions </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 </a:t>
            </a:r>
          </a:p>
          <a:p>
            <a:endParaRPr lang="en-US" dirty="0"/>
          </a:p>
        </p:txBody>
      </p:sp>
    </p:spTree>
    <p:extLst>
      <p:ext uri="{BB962C8B-B14F-4D97-AF65-F5344CB8AC3E}">
        <p14:creationId xmlns:p14="http://schemas.microsoft.com/office/powerpoint/2010/main" val="20931330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742950" algn="l"/>
              </a:tabLst>
            </a:pPr>
            <a:r>
              <a:rPr lang="en-US" dirty="0">
                <a:ea typeface="Times New Roman"/>
                <a:cs typeface="Times New Roman"/>
              </a:rPr>
              <a:t>For complex problems: </a:t>
            </a:r>
          </a:p>
          <a:p>
            <a:pPr marL="690563" lvl="0">
              <a:lnSpc>
                <a:spcPct val="115000"/>
              </a:lnSpc>
              <a:spcBef>
                <a:spcPts val="0"/>
              </a:spcBef>
              <a:spcAft>
                <a:spcPts val="0"/>
              </a:spcAft>
              <a:buFont typeface="+mj-lt"/>
              <a:buAutoNum type="alphaLcParenR"/>
            </a:pPr>
            <a:r>
              <a:rPr lang="en-US" dirty="0">
                <a:ea typeface="Times New Roman"/>
                <a:cs typeface="Times New Roman"/>
              </a:rPr>
              <a:t>Should be done by hand</a:t>
            </a:r>
          </a:p>
          <a:p>
            <a:pPr marL="690563" lvl="0">
              <a:lnSpc>
                <a:spcPct val="115000"/>
              </a:lnSpc>
              <a:spcBef>
                <a:spcPts val="0"/>
              </a:spcBef>
              <a:spcAft>
                <a:spcPts val="0"/>
              </a:spcAft>
              <a:buFont typeface="+mj-lt"/>
              <a:buAutoNum type="alphaLcParenR"/>
            </a:pPr>
            <a:r>
              <a:rPr lang="en-US" dirty="0">
                <a:ea typeface="Times New Roman"/>
                <a:cs typeface="Times New Roman"/>
              </a:rPr>
              <a:t>Should be entered into the Morphological Matrix by hand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Should be solved using a computer-assisted morphological assessment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lvl="0" indent="-347663">
              <a:lnSpc>
                <a:spcPct val="115000"/>
              </a:lnSpc>
              <a:spcBef>
                <a:spcPts val="0"/>
              </a:spcBef>
              <a:spcAft>
                <a:spcPts val="1000"/>
              </a:spcAft>
              <a:buFont typeface="+mj-lt"/>
              <a:buAutoNum type="arabicPeriod" startAt="8"/>
              <a:tabLst>
                <a:tab pos="742950" algn="l"/>
              </a:tabLst>
            </a:pPr>
            <a:r>
              <a:rPr lang="en-US" dirty="0">
                <a:ea typeface="Times New Roman"/>
                <a:cs typeface="Times New Roman"/>
              </a:rPr>
              <a:t>What is entered into the Morphological Matrix grid?</a:t>
            </a:r>
          </a:p>
          <a:p>
            <a:pPr marL="690563" lvl="0">
              <a:lnSpc>
                <a:spcPct val="115000"/>
              </a:lnSpc>
              <a:spcBef>
                <a:spcPts val="0"/>
              </a:spcBef>
              <a:spcAft>
                <a:spcPts val="0"/>
              </a:spcAft>
              <a:buFont typeface="+mj-lt"/>
              <a:buAutoNum type="alphaLcParenR"/>
            </a:pPr>
            <a:r>
              <a:rPr lang="en-US" dirty="0">
                <a:ea typeface="Times New Roman"/>
                <a:cs typeface="Times New Roman"/>
              </a:rPr>
              <a:t>Specific attributes about the solution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attributes about the problem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Various problems</a:t>
            </a:r>
          </a:p>
          <a:p>
            <a:pPr marL="690563" lvl="0">
              <a:lnSpc>
                <a:spcPct val="115000"/>
              </a:lnSpc>
              <a:spcBef>
                <a:spcPts val="0"/>
              </a:spcBef>
              <a:spcAft>
                <a:spcPts val="1000"/>
              </a:spcAft>
              <a:buFont typeface="+mj-lt"/>
              <a:buAutoNum type="alphaLcParenR"/>
            </a:pPr>
            <a:r>
              <a:rPr lang="en-US" dirty="0">
                <a:ea typeface="Times New Roman"/>
                <a:cs typeface="Times New Roman"/>
              </a:rPr>
              <a:t>Nothing. It is not a valid method</a:t>
            </a:r>
          </a:p>
          <a:p>
            <a:endParaRPr lang="en-US" dirty="0"/>
          </a:p>
        </p:txBody>
      </p:sp>
    </p:spTree>
    <p:extLst>
      <p:ext uri="{BB962C8B-B14F-4D97-AF65-F5344CB8AC3E}">
        <p14:creationId xmlns:p14="http://schemas.microsoft.com/office/powerpoint/2010/main" val="11436435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0"/>
              </a:spcBef>
              <a:spcAft>
                <a:spcPts val="1000"/>
              </a:spcAft>
              <a:buFont typeface="+mj-lt"/>
              <a:buAutoNum type="arabicPeriod" startAt="9"/>
              <a:tabLst>
                <a:tab pos="742950" algn="l"/>
              </a:tabLst>
            </a:pPr>
            <a:r>
              <a:rPr lang="en-US" dirty="0">
                <a:ea typeface="Times New Roman"/>
                <a:cs typeface="Times New Roman"/>
              </a:rPr>
              <a:t>The Red Hat denotes:</a:t>
            </a:r>
          </a:p>
          <a:p>
            <a:pPr marL="690563" lvl="0">
              <a:lnSpc>
                <a:spcPct val="115000"/>
              </a:lnSpc>
              <a:spcBef>
                <a:spcPts val="0"/>
              </a:spcBef>
              <a:spcAft>
                <a:spcPts val="0"/>
              </a:spcAft>
              <a:buFont typeface="+mj-lt"/>
              <a:buAutoNum type="alphaLcParenR"/>
            </a:pPr>
            <a:r>
              <a:rPr lang="en-US" dirty="0">
                <a:ea typeface="Times New Roman"/>
                <a:cs typeface="Times New Roman"/>
              </a:rPr>
              <a:t>The Big Picture</a:t>
            </a:r>
          </a:p>
          <a:p>
            <a:pPr marL="690563" lvl="0">
              <a:lnSpc>
                <a:spcPct val="115000"/>
              </a:lnSpc>
              <a:spcBef>
                <a:spcPts val="0"/>
              </a:spcBef>
              <a:spcAft>
                <a:spcPts val="0"/>
              </a:spcAft>
              <a:buFont typeface="+mj-lt"/>
              <a:buAutoNum type="alphaLcParenR"/>
            </a:pPr>
            <a:r>
              <a:rPr lang="en-US" dirty="0">
                <a:ea typeface="Times New Roman"/>
                <a:cs typeface="Times New Roman"/>
              </a:rPr>
              <a:t>Critical Thinking </a:t>
            </a:r>
          </a:p>
          <a:p>
            <a:pPr marL="690563" lvl="0">
              <a:lnSpc>
                <a:spcPct val="115000"/>
              </a:lnSpc>
              <a:spcBef>
                <a:spcPts val="0"/>
              </a:spcBef>
              <a:spcAft>
                <a:spcPts val="0"/>
              </a:spcAft>
              <a:buFont typeface="+mj-lt"/>
              <a:buAutoNum type="alphaLcParenR"/>
            </a:pPr>
            <a:r>
              <a:rPr lang="en-US" dirty="0">
                <a:ea typeface="Times New Roman"/>
                <a:cs typeface="Times New Roman"/>
              </a:rPr>
              <a:t>Nothing. It is not one of the Six Thinking Hats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Feelings and Emotion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742950" algn="l"/>
              </a:tabLst>
            </a:pPr>
            <a:r>
              <a:rPr lang="en-US" dirty="0">
                <a:ea typeface="Times New Roman"/>
                <a:cs typeface="Times New Roman"/>
              </a:rPr>
              <a:t>The Pink Hat denotes: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Nothing. It is not one of the Six Thinking Hats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Creativity </a:t>
            </a:r>
          </a:p>
          <a:p>
            <a:pPr marL="690563" lvl="0">
              <a:lnSpc>
                <a:spcPct val="115000"/>
              </a:lnSpc>
              <a:spcBef>
                <a:spcPts val="0"/>
              </a:spcBef>
              <a:spcAft>
                <a:spcPts val="0"/>
              </a:spcAft>
              <a:buFont typeface="+mj-lt"/>
              <a:buAutoNum type="alphaLcParenR"/>
            </a:pPr>
            <a:r>
              <a:rPr lang="en-US" dirty="0">
                <a:ea typeface="Times New Roman"/>
                <a:cs typeface="Times New Roman"/>
              </a:rPr>
              <a:t>New Possibilities</a:t>
            </a:r>
          </a:p>
          <a:p>
            <a:pPr marL="690563" lvl="0">
              <a:lnSpc>
                <a:spcPct val="115000"/>
              </a:lnSpc>
              <a:spcBef>
                <a:spcPts val="0"/>
              </a:spcBef>
              <a:spcAft>
                <a:spcPts val="1000"/>
              </a:spcAft>
              <a:buFont typeface="+mj-lt"/>
              <a:buAutoNum type="alphaLcParenR"/>
            </a:pPr>
            <a:r>
              <a:rPr lang="en-US" dirty="0">
                <a:ea typeface="Times New Roman"/>
                <a:cs typeface="Times New Roman"/>
              </a:rPr>
              <a:t>The Big Picture</a:t>
            </a:r>
          </a:p>
          <a:p>
            <a:endParaRPr lang="en-US" dirty="0"/>
          </a:p>
        </p:txBody>
      </p:sp>
    </p:spTree>
    <p:extLst>
      <p:ext uri="{BB962C8B-B14F-4D97-AF65-F5344CB8AC3E}">
        <p14:creationId xmlns:p14="http://schemas.microsoft.com/office/powerpoint/2010/main" val="170948325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CA" dirty="0"/>
              <a:t>Module </a:t>
            </a:r>
            <a:r>
              <a:rPr lang="en-US" dirty="0"/>
              <a:t>Eight: </a:t>
            </a:r>
            <a:br>
              <a:rPr lang="en-US" dirty="0"/>
            </a:br>
            <a:r>
              <a:rPr lang="en-US" dirty="0"/>
              <a:t>Analyzing Solutions</a:t>
            </a:r>
            <a:endParaRPr lang="en-CA" dirty="0"/>
          </a:p>
        </p:txBody>
      </p:sp>
      <p:sp>
        <p:nvSpPr>
          <p:cNvPr id="34819" name="Content Placeholder 3"/>
          <p:cNvSpPr>
            <a:spLocks noGrp="1"/>
          </p:cNvSpPr>
          <p:nvPr>
            <p:ph idx="1"/>
          </p:nvPr>
        </p:nvSpPr>
        <p:spPr/>
        <p:txBody>
          <a:bodyPr>
            <a:normAutofit/>
          </a:bodyPr>
          <a:lstStyle/>
          <a:p>
            <a:pPr>
              <a:defRPr/>
            </a:pPr>
            <a:r>
              <a:rPr lang="en-US" dirty="0"/>
              <a:t>With many different solutions in hand, the problem solvers need to analyze those solutions to determine the effectiveness of each one. This module helps participants consider is the criteria or goals for solving the problem, as well as distinguishing between wants and needs. </a:t>
            </a:r>
          </a:p>
        </p:txBody>
      </p:sp>
      <p:sp>
        <p:nvSpPr>
          <p:cNvPr id="35844" name="Text Placeholder 4"/>
          <p:cNvSpPr>
            <a:spLocks noGrp="1"/>
          </p:cNvSpPr>
          <p:nvPr>
            <p:ph type="body" sz="quarter" idx="4294967295"/>
          </p:nvPr>
        </p:nvSpPr>
        <p:spPr>
          <a:xfrm>
            <a:off x="7391400" y="381000"/>
            <a:ext cx="1752600" cy="3911600"/>
          </a:xfrm>
          <a:ln>
            <a:miter lim="800000"/>
            <a:headEnd/>
            <a:tailEnd/>
          </a:ln>
        </p:spPr>
        <p:txBody>
          <a:bodyPr>
            <a:normAutofit lnSpcReduction="10000"/>
          </a:bodyPr>
          <a:lstStyle/>
          <a:p>
            <a:pPr>
              <a:lnSpc>
                <a:spcPct val="115000"/>
              </a:lnSpc>
              <a:spcBef>
                <a:spcPct val="0"/>
              </a:spcBef>
              <a:spcAft>
                <a:spcPts val="1000"/>
              </a:spcAft>
            </a:pPr>
            <a:r>
              <a:rPr lang="en-US" sz="1600" i="1" dirty="0">
                <a:latin typeface="+mj-lt"/>
                <a:cs typeface="Times New Roman" pitchFamily="18" charset="0"/>
              </a:rPr>
              <a:t>When I’m working on a problem, I never think about beauty. I think only how to solve the problem. But when I have finished, if the solution is not beautiful, I know it is wrong.</a:t>
            </a:r>
            <a:endParaRPr lang="en-US" sz="1200" i="1" dirty="0">
              <a:latin typeface="+mj-lt"/>
              <a:cs typeface="Times New Roman" pitchFamily="18" charset="0"/>
            </a:endParaRPr>
          </a:p>
          <a:p>
            <a:pPr algn="ctr">
              <a:lnSpc>
                <a:spcPct val="115000"/>
              </a:lnSpc>
              <a:spcBef>
                <a:spcPct val="0"/>
              </a:spcBef>
              <a:spcAft>
                <a:spcPts val="1000"/>
              </a:spcAft>
            </a:pPr>
            <a:r>
              <a:rPr lang="en-US" sz="1600" b="1" i="1" dirty="0">
                <a:latin typeface="+mj-lt"/>
                <a:cs typeface="Times New Roman" pitchFamily="18" charset="0"/>
              </a:rPr>
              <a:t>R. Buckminster Fuller</a:t>
            </a:r>
            <a:endParaRPr lang="en-US" sz="1200" b="1" i="1" dirty="0">
              <a:latin typeface="+mj-lt"/>
              <a:cs typeface="Times New Roman" pitchFamily="18" charset="0"/>
            </a:endParaRPr>
          </a:p>
          <a:p>
            <a:endParaRPr lang="en-CA" sz="1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Developing Criteria</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633081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Analyzing Wants and Needs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525535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31338</Words>
  <Application>Microsoft Office PowerPoint</Application>
  <PresentationFormat>On-screen Show (4:3)</PresentationFormat>
  <Paragraphs>3239</Paragraphs>
  <Slides>194</Slides>
  <Notes>92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194</vt:i4>
      </vt:variant>
    </vt:vector>
  </HeadingPairs>
  <TitlesOfParts>
    <vt:vector size="203" baseType="lpstr">
      <vt:lpstr>Arial</vt:lpstr>
      <vt:lpstr>Calibri</vt:lpstr>
      <vt:lpstr>Cambria</vt:lpstr>
      <vt:lpstr>Knowledge Medium</vt:lpstr>
      <vt:lpstr>Symbol</vt:lpstr>
      <vt:lpstr>Times New Roman</vt:lpstr>
      <vt:lpstr>Wingdings</vt:lpstr>
      <vt:lpstr>ヒラギノ角ゴ Pro W3</vt:lpstr>
      <vt:lpstr>Classroom PowerPoint Slides</vt:lpstr>
      <vt:lpstr>PowerPoint Presentation</vt:lpstr>
      <vt:lpstr>Module One:  Getting Started</vt:lpstr>
      <vt:lpstr>Workshop Objectives</vt:lpstr>
      <vt:lpstr>Module Two: The  Problem Solving Method</vt:lpstr>
      <vt:lpstr>What is a Problem?</vt:lpstr>
      <vt:lpstr>What is Creative  Problem Solving?</vt:lpstr>
      <vt:lpstr>What are the Steps in the Creative Solving Process?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Information Gathering</vt:lpstr>
      <vt:lpstr>Understanding Types of Information</vt:lpstr>
      <vt:lpstr>Identifying Key Questions</vt:lpstr>
      <vt:lpstr>Methods of Gathering Information</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Problem Definition</vt:lpstr>
      <vt:lpstr>Defining the Problem</vt:lpstr>
      <vt:lpstr>Determining Where the Problem Originated</vt:lpstr>
      <vt:lpstr>Defining the Present State  and the Desired State</vt:lpstr>
      <vt:lpstr>Stating and Restating  the Problem</vt:lpstr>
      <vt:lpstr>Analyzing the Problem</vt:lpstr>
      <vt:lpstr>Writing the Problem Statement </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Preparing for Brainstorming</vt:lpstr>
      <vt:lpstr>Identifying Mental Blocks</vt:lpstr>
      <vt:lpstr>Removing Mental Blocks</vt:lpstr>
      <vt:lpstr>Stimulating Creativity</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Generating Solutions (I)</vt:lpstr>
      <vt:lpstr>Brainstorming Basics</vt:lpstr>
      <vt:lpstr>Brain writing and  Mind Mapping</vt:lpstr>
      <vt:lpstr>Duncker Diagrams </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Generating Solutions (II)</vt:lpstr>
      <vt:lpstr>The Morphological Matrix</vt:lpstr>
      <vt:lpstr>The Six Thinking Hats</vt:lpstr>
      <vt:lpstr>The Blink Method</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Analyzing Solutions</vt:lpstr>
      <vt:lpstr>Developing Criteria</vt:lpstr>
      <vt:lpstr>Analyzing Wants and Needs</vt:lpstr>
      <vt:lpstr>Using Cost/Benefit Analysis</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Selecting a Solution</vt:lpstr>
      <vt:lpstr>Doing a Final Analysis</vt:lpstr>
      <vt:lpstr>Paired Comparison Analysis</vt:lpstr>
      <vt:lpstr>Analyzing Potential Problems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Planning Your Next Steps</vt:lpstr>
      <vt:lpstr>Identifying Tasks</vt:lpstr>
      <vt:lpstr>Identifying Resources</vt:lpstr>
      <vt:lpstr>Implementing, Evaluating, and Adapting</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Recording Lessons Learned</vt:lpstr>
      <vt:lpstr>Planning the  Follow-Up Meeting</vt:lpstr>
      <vt:lpstr>Celebrating Successes</vt:lpstr>
      <vt:lpstr>Identifying Improvements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Communication Challenge</vt:lpstr>
      <vt:lpstr>Paraverbal Communication Skills</vt:lpstr>
      <vt:lpstr>Paraverbal Communication Skills</vt:lpstr>
      <vt:lpstr>Paraverbal Communication Skills</vt:lpstr>
      <vt:lpstr>The Power of Pitch, Tone &amp; Speed</vt:lpstr>
      <vt:lpstr>The Strength of Pitch, Tone &amp; Speed</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lpstr>Worksheet</vt:lpstr>
      <vt:lpstr>STAR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2013-05-13T15:16:04Z</dcterms:created>
  <dcterms:modified xsi:type="dcterms:W3CDTF">2016-06-30T21:07:14Z</dcterms:modified>
</cp:coreProperties>
</file>