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3">
  <p:sldMasterIdLst>
    <p:sldMasterId id="2147483648" r:id="rId1"/>
  </p:sldMasterIdLst>
  <p:notesMasterIdLst>
    <p:notesMasterId r:id="rId36"/>
  </p:notesMasterIdLst>
  <p:sldIdLst>
    <p:sldId id="610" r:id="rId2"/>
    <p:sldId id="611" r:id="rId3"/>
    <p:sldId id="613" r:id="rId4"/>
    <p:sldId id="612" r:id="rId5"/>
    <p:sldId id="258" r:id="rId6"/>
    <p:sldId id="476" r:id="rId7"/>
    <p:sldId id="594" r:id="rId8"/>
    <p:sldId id="485" r:id="rId9"/>
    <p:sldId id="590" r:id="rId10"/>
    <p:sldId id="486" r:id="rId11"/>
    <p:sldId id="487" r:id="rId12"/>
    <p:sldId id="595" r:id="rId13"/>
    <p:sldId id="500" r:id="rId14"/>
    <p:sldId id="501" r:id="rId15"/>
    <p:sldId id="502" r:id="rId16"/>
    <p:sldId id="596" r:id="rId17"/>
    <p:sldId id="515" r:id="rId18"/>
    <p:sldId id="516" r:id="rId19"/>
    <p:sldId id="517" r:id="rId20"/>
    <p:sldId id="518" r:id="rId21"/>
    <p:sldId id="519" r:id="rId22"/>
    <p:sldId id="520" r:id="rId23"/>
    <p:sldId id="598" r:id="rId24"/>
    <p:sldId id="533" r:id="rId25"/>
    <p:sldId id="534" r:id="rId26"/>
    <p:sldId id="535" r:id="rId27"/>
    <p:sldId id="600" r:id="rId28"/>
    <p:sldId id="548" r:id="rId29"/>
    <p:sldId id="549" r:id="rId30"/>
    <p:sldId id="550" r:id="rId31"/>
    <p:sldId id="564" r:id="rId32"/>
    <p:sldId id="601" r:id="rId33"/>
    <p:sldId id="584" r:id="rId34"/>
    <p:sldId id="578" r:id="rId3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Section 1 - GETTING STARTED" id="{C506927B-8ACC-413F-8966-6B85BBC7C601}">
          <p14:sldIdLst>
            <p14:sldId id="610"/>
            <p14:sldId id="611"/>
            <p14:sldId id="613"/>
            <p14:sldId id="612"/>
            <p14:sldId id="258"/>
            <p14:sldId id="476"/>
          </p14:sldIdLst>
        </p14:section>
        <p14:section name="Section 2 - The Problem Solving Method" id="{B629DD48-812C-45D2-9FBD-6000E7065294}">
          <p14:sldIdLst>
            <p14:sldId id="594"/>
            <p14:sldId id="485"/>
            <p14:sldId id="590"/>
            <p14:sldId id="486"/>
            <p14:sldId id="487"/>
          </p14:sldIdLst>
        </p14:section>
        <p14:section name="Section 3 -  Information Gathering" id="{DAE9F8D7-3B39-40E4-91C2-1EC234AA4BA1}">
          <p14:sldIdLst>
            <p14:sldId id="595"/>
            <p14:sldId id="500"/>
            <p14:sldId id="501"/>
            <p14:sldId id="502"/>
          </p14:sldIdLst>
        </p14:section>
        <p14:section name="Section 4 -  Problem Definition" id="{DEE9CECE-E726-4D58-8F6D-BC3CDC54F392}">
          <p14:sldIdLst>
            <p14:sldId id="596"/>
            <p14:sldId id="515"/>
            <p14:sldId id="516"/>
            <p14:sldId id="517"/>
            <p14:sldId id="518"/>
            <p14:sldId id="519"/>
            <p14:sldId id="520"/>
          </p14:sldIdLst>
        </p14:section>
        <p14:section name="Section 5 - Preparing for Brainstorming" id="{B58BFA63-40C9-4F6D-8D7B-69FD94EE0F10}">
          <p14:sldIdLst>
            <p14:sldId id="598"/>
            <p14:sldId id="533"/>
            <p14:sldId id="534"/>
            <p14:sldId id="535"/>
          </p14:sldIdLst>
        </p14:section>
        <p14:section name="Section 6 - Generating Solutions" id="{7ACE85FD-D373-4DAD-A542-58E44CE8B10B}">
          <p14:sldIdLst>
            <p14:sldId id="600"/>
            <p14:sldId id="548"/>
            <p14:sldId id="549"/>
            <p14:sldId id="550"/>
            <p14:sldId id="564"/>
          </p14:sldIdLst>
        </p14:section>
        <p14:section name="Section 8 - WRAPPING UP" id="{A04FB866-ECE6-4E9A-A331-487C89CC94EE}">
          <p14:sldIdLst>
            <p14:sldId id="601"/>
            <p14:sldId id="584"/>
            <p14:sldId id="5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51" autoAdjust="0"/>
    <p:restoredTop sz="25061" autoAdjust="0"/>
  </p:normalViewPr>
  <p:slideViewPr>
    <p:cSldViewPr>
      <p:cViewPr varScale="1">
        <p:scale>
          <a:sx n="23" d="100"/>
          <a:sy n="23" d="100"/>
        </p:scale>
        <p:origin x="3630"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761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75F6286-F079-4E56-A9A6-96421E6A9D78}" type="doc">
      <dgm:prSet loTypeId="urn:microsoft.com/office/officeart/2005/8/layout/default" loCatId="list" qsTypeId="urn:microsoft.com/office/officeart/2005/8/quickstyle/simple5" qsCatId="simple" csTypeId="urn:microsoft.com/office/officeart/2005/8/colors/colorful1" csCatId="colorful" phldr="1"/>
      <dgm:spPr/>
      <dgm:t>
        <a:bodyPr/>
        <a:lstStyle/>
        <a:p>
          <a:endParaRPr lang="en-US"/>
        </a:p>
      </dgm:t>
    </dgm:pt>
    <dgm:pt modelId="{F0DAE6A6-0A72-4283-96C1-310B6835D136}">
      <dgm:prSet phldrT="[Text]"/>
      <dgm:spPr/>
      <dgm:t>
        <a:bodyPr/>
        <a:lstStyle/>
        <a:p>
          <a:r>
            <a:rPr lang="en-US" dirty="0"/>
            <a:t>Doubt</a:t>
          </a:r>
        </a:p>
      </dgm:t>
    </dgm:pt>
    <dgm:pt modelId="{24CF3D3A-5CD5-4691-8E7F-A3C3611127CD}" type="parTrans" cxnId="{176A1B15-ABBB-45AD-9E0E-AFB2B6A41B3C}">
      <dgm:prSet/>
      <dgm:spPr/>
      <dgm:t>
        <a:bodyPr/>
        <a:lstStyle/>
        <a:p>
          <a:endParaRPr lang="en-US"/>
        </a:p>
      </dgm:t>
    </dgm:pt>
    <dgm:pt modelId="{D8496A4A-D27F-4AAF-8CD3-67FCDD4FE5AF}" type="sibTrans" cxnId="{176A1B15-ABBB-45AD-9E0E-AFB2B6A41B3C}">
      <dgm:prSet/>
      <dgm:spPr/>
      <dgm:t>
        <a:bodyPr/>
        <a:lstStyle/>
        <a:p>
          <a:endParaRPr lang="en-US"/>
        </a:p>
      </dgm:t>
    </dgm:pt>
    <dgm:pt modelId="{02242797-AFEC-455C-906A-29688AE31EC6}">
      <dgm:prSet phldrT="[Text]"/>
      <dgm:spPr/>
      <dgm:t>
        <a:bodyPr/>
        <a:lstStyle/>
        <a:p>
          <a:r>
            <a:rPr lang="en-US" dirty="0"/>
            <a:t>Uncertainty</a:t>
          </a:r>
        </a:p>
      </dgm:t>
    </dgm:pt>
    <dgm:pt modelId="{65C75A0A-AD9B-46A9-9C94-003625416C7A}" type="parTrans" cxnId="{BAC2642E-8381-4A7A-A648-768297A4C2CA}">
      <dgm:prSet/>
      <dgm:spPr/>
      <dgm:t>
        <a:bodyPr/>
        <a:lstStyle/>
        <a:p>
          <a:endParaRPr lang="en-US"/>
        </a:p>
      </dgm:t>
    </dgm:pt>
    <dgm:pt modelId="{806ED06F-C794-4E02-BEC0-608F66E64A06}" type="sibTrans" cxnId="{BAC2642E-8381-4A7A-A648-768297A4C2CA}">
      <dgm:prSet/>
      <dgm:spPr/>
      <dgm:t>
        <a:bodyPr/>
        <a:lstStyle/>
        <a:p>
          <a:endParaRPr lang="en-US"/>
        </a:p>
      </dgm:t>
    </dgm:pt>
    <dgm:pt modelId="{5A9D7223-794F-4D3A-A42E-10B0A9CCE9AC}">
      <dgm:prSet phldrT="[Text]"/>
      <dgm:spPr/>
      <dgm:t>
        <a:bodyPr/>
        <a:lstStyle/>
        <a:p>
          <a:r>
            <a:rPr lang="en-US" dirty="0"/>
            <a:t>Undesired situation</a:t>
          </a:r>
        </a:p>
      </dgm:t>
    </dgm:pt>
    <dgm:pt modelId="{8F4BC624-6093-4B1E-9876-929D09882B1D}" type="parTrans" cxnId="{5E1FD45B-3A29-49F9-B8B8-B3036D2E8AC3}">
      <dgm:prSet/>
      <dgm:spPr/>
      <dgm:t>
        <a:bodyPr/>
        <a:lstStyle/>
        <a:p>
          <a:endParaRPr lang="en-US"/>
        </a:p>
      </dgm:t>
    </dgm:pt>
    <dgm:pt modelId="{45E99D17-B1E8-4F55-9677-30A25D298E75}" type="sibTrans" cxnId="{5E1FD45B-3A29-49F9-B8B8-B3036D2E8AC3}">
      <dgm:prSet/>
      <dgm:spPr/>
      <dgm:t>
        <a:bodyPr/>
        <a:lstStyle/>
        <a:p>
          <a:endParaRPr lang="en-US"/>
        </a:p>
      </dgm:t>
    </dgm:pt>
    <dgm:pt modelId="{5DC1FA76-43C0-4D80-9566-9F076E20DB69}">
      <dgm:prSet phldrT="[Text]"/>
      <dgm:spPr/>
      <dgm:t>
        <a:bodyPr/>
        <a:lstStyle/>
        <a:p>
          <a:r>
            <a:rPr lang="en-US" dirty="0"/>
            <a:t>Challenges</a:t>
          </a:r>
        </a:p>
      </dgm:t>
    </dgm:pt>
    <dgm:pt modelId="{264E5128-8468-4BB3-8BD5-83E5C87266D9}" type="parTrans" cxnId="{EBB42498-0FAF-4CFC-B253-65CD40C25F8C}">
      <dgm:prSet/>
      <dgm:spPr/>
      <dgm:t>
        <a:bodyPr/>
        <a:lstStyle/>
        <a:p>
          <a:endParaRPr lang="en-US"/>
        </a:p>
      </dgm:t>
    </dgm:pt>
    <dgm:pt modelId="{551E8676-640F-4E1C-AC39-F913F1325846}" type="sibTrans" cxnId="{EBB42498-0FAF-4CFC-B253-65CD40C25F8C}">
      <dgm:prSet/>
      <dgm:spPr/>
      <dgm:t>
        <a:bodyPr/>
        <a:lstStyle/>
        <a:p>
          <a:endParaRPr lang="en-US"/>
        </a:p>
      </dgm:t>
    </dgm:pt>
    <dgm:pt modelId="{5BCEDCAD-8C00-4DBB-A0A8-90CAC91815D9}">
      <dgm:prSet phldrT="[Text]"/>
      <dgm:spPr/>
      <dgm:t>
        <a:bodyPr/>
        <a:lstStyle/>
        <a:p>
          <a:r>
            <a:rPr lang="en-US" dirty="0"/>
            <a:t>Opportunities</a:t>
          </a:r>
        </a:p>
      </dgm:t>
    </dgm:pt>
    <dgm:pt modelId="{3CC66B84-1369-4027-B765-5EA36619047A}" type="parTrans" cxnId="{7C21CDFA-8D21-48A7-A717-54536329B413}">
      <dgm:prSet/>
      <dgm:spPr/>
      <dgm:t>
        <a:bodyPr/>
        <a:lstStyle/>
        <a:p>
          <a:endParaRPr lang="en-US"/>
        </a:p>
      </dgm:t>
    </dgm:pt>
    <dgm:pt modelId="{28B453E7-6521-4456-A0D4-AF523EBEFD4B}" type="sibTrans" cxnId="{7C21CDFA-8D21-48A7-A717-54536329B413}">
      <dgm:prSet/>
      <dgm:spPr/>
      <dgm:t>
        <a:bodyPr/>
        <a:lstStyle/>
        <a:p>
          <a:endParaRPr lang="en-US"/>
        </a:p>
      </dgm:t>
    </dgm:pt>
    <dgm:pt modelId="{CA3B1319-9494-453F-9C6B-D4BAC1AD7042}" type="pres">
      <dgm:prSet presAssocID="{E75F6286-F079-4E56-A9A6-96421E6A9D78}" presName="diagram" presStyleCnt="0">
        <dgm:presLayoutVars>
          <dgm:dir/>
          <dgm:resizeHandles val="exact"/>
        </dgm:presLayoutVars>
      </dgm:prSet>
      <dgm:spPr/>
    </dgm:pt>
    <dgm:pt modelId="{FD628C39-FB3E-47DD-9B0F-F861E768F1F4}" type="pres">
      <dgm:prSet presAssocID="{F0DAE6A6-0A72-4283-96C1-310B6835D136}" presName="node" presStyleLbl="node1" presStyleIdx="0" presStyleCnt="5">
        <dgm:presLayoutVars>
          <dgm:bulletEnabled val="1"/>
        </dgm:presLayoutVars>
      </dgm:prSet>
      <dgm:spPr/>
    </dgm:pt>
    <dgm:pt modelId="{FFFAC52C-B1FC-4456-90A7-F280F7BE3B31}" type="pres">
      <dgm:prSet presAssocID="{D8496A4A-D27F-4AAF-8CD3-67FCDD4FE5AF}" presName="sibTrans" presStyleCnt="0"/>
      <dgm:spPr/>
    </dgm:pt>
    <dgm:pt modelId="{2E916FA2-09BC-4E60-A736-8AB677F0FDE3}" type="pres">
      <dgm:prSet presAssocID="{02242797-AFEC-455C-906A-29688AE31EC6}" presName="node" presStyleLbl="node1" presStyleIdx="1" presStyleCnt="5">
        <dgm:presLayoutVars>
          <dgm:bulletEnabled val="1"/>
        </dgm:presLayoutVars>
      </dgm:prSet>
      <dgm:spPr/>
    </dgm:pt>
    <dgm:pt modelId="{3B0B7703-A768-4563-B302-8A6C5C6608C2}" type="pres">
      <dgm:prSet presAssocID="{806ED06F-C794-4E02-BEC0-608F66E64A06}" presName="sibTrans" presStyleCnt="0"/>
      <dgm:spPr/>
    </dgm:pt>
    <dgm:pt modelId="{D5AEEC21-F835-4A07-8036-7151AE6089BE}" type="pres">
      <dgm:prSet presAssocID="{5A9D7223-794F-4D3A-A42E-10B0A9CCE9AC}" presName="node" presStyleLbl="node1" presStyleIdx="2" presStyleCnt="5">
        <dgm:presLayoutVars>
          <dgm:bulletEnabled val="1"/>
        </dgm:presLayoutVars>
      </dgm:prSet>
      <dgm:spPr/>
    </dgm:pt>
    <dgm:pt modelId="{1E037B3F-B885-45A6-B36B-586F5088F7B0}" type="pres">
      <dgm:prSet presAssocID="{45E99D17-B1E8-4F55-9677-30A25D298E75}" presName="sibTrans" presStyleCnt="0"/>
      <dgm:spPr/>
    </dgm:pt>
    <dgm:pt modelId="{AE1600F7-932B-4222-801F-D27081EA71B2}" type="pres">
      <dgm:prSet presAssocID="{5DC1FA76-43C0-4D80-9566-9F076E20DB69}" presName="node" presStyleLbl="node1" presStyleIdx="3" presStyleCnt="5">
        <dgm:presLayoutVars>
          <dgm:bulletEnabled val="1"/>
        </dgm:presLayoutVars>
      </dgm:prSet>
      <dgm:spPr/>
    </dgm:pt>
    <dgm:pt modelId="{682500DC-10EA-45C0-BD88-F1905B9014E6}" type="pres">
      <dgm:prSet presAssocID="{551E8676-640F-4E1C-AC39-F913F1325846}" presName="sibTrans" presStyleCnt="0"/>
      <dgm:spPr/>
    </dgm:pt>
    <dgm:pt modelId="{318FB5E5-3920-4718-A121-BB2F2EE1D0E1}" type="pres">
      <dgm:prSet presAssocID="{5BCEDCAD-8C00-4DBB-A0A8-90CAC91815D9}" presName="node" presStyleLbl="node1" presStyleIdx="4" presStyleCnt="5">
        <dgm:presLayoutVars>
          <dgm:bulletEnabled val="1"/>
        </dgm:presLayoutVars>
      </dgm:prSet>
      <dgm:spPr/>
    </dgm:pt>
  </dgm:ptLst>
  <dgm:cxnLst>
    <dgm:cxn modelId="{7D62BB25-DAFB-4545-8317-3390C98E4CC4}" type="presOf" srcId="{5A9D7223-794F-4D3A-A42E-10B0A9CCE9AC}" destId="{D5AEEC21-F835-4A07-8036-7151AE6089BE}" srcOrd="0" destOrd="0" presId="urn:microsoft.com/office/officeart/2005/8/layout/default"/>
    <dgm:cxn modelId="{89680255-FD9C-46FA-B51E-D326DB3B0AD6}" type="presOf" srcId="{02242797-AFEC-455C-906A-29688AE31EC6}" destId="{2E916FA2-09BC-4E60-A736-8AB677F0FDE3}" srcOrd="0" destOrd="0" presId="urn:microsoft.com/office/officeart/2005/8/layout/default"/>
    <dgm:cxn modelId="{7C21CDFA-8D21-48A7-A717-54536329B413}" srcId="{E75F6286-F079-4E56-A9A6-96421E6A9D78}" destId="{5BCEDCAD-8C00-4DBB-A0A8-90CAC91815D9}" srcOrd="4" destOrd="0" parTransId="{3CC66B84-1369-4027-B765-5EA36619047A}" sibTransId="{28B453E7-6521-4456-A0D4-AF523EBEFD4B}"/>
    <dgm:cxn modelId="{BB5B342E-DF73-40B7-BCF6-A6B2530349D2}" type="presOf" srcId="{F0DAE6A6-0A72-4283-96C1-310B6835D136}" destId="{FD628C39-FB3E-47DD-9B0F-F861E768F1F4}" srcOrd="0" destOrd="0" presId="urn:microsoft.com/office/officeart/2005/8/layout/default"/>
    <dgm:cxn modelId="{732F1F27-9522-4C5B-B767-A9FB45BC94B4}" type="presOf" srcId="{5DC1FA76-43C0-4D80-9566-9F076E20DB69}" destId="{AE1600F7-932B-4222-801F-D27081EA71B2}" srcOrd="0" destOrd="0" presId="urn:microsoft.com/office/officeart/2005/8/layout/default"/>
    <dgm:cxn modelId="{3E042410-27D7-4AFF-9C36-7B9D4A9ABA5C}" type="presOf" srcId="{E75F6286-F079-4E56-A9A6-96421E6A9D78}" destId="{CA3B1319-9494-453F-9C6B-D4BAC1AD7042}" srcOrd="0" destOrd="0" presId="urn:microsoft.com/office/officeart/2005/8/layout/default"/>
    <dgm:cxn modelId="{5E1FD45B-3A29-49F9-B8B8-B3036D2E8AC3}" srcId="{E75F6286-F079-4E56-A9A6-96421E6A9D78}" destId="{5A9D7223-794F-4D3A-A42E-10B0A9CCE9AC}" srcOrd="2" destOrd="0" parTransId="{8F4BC624-6093-4B1E-9876-929D09882B1D}" sibTransId="{45E99D17-B1E8-4F55-9677-30A25D298E75}"/>
    <dgm:cxn modelId="{5C1D36CA-7617-458B-88BE-19BC8DF5BFCB}" type="presOf" srcId="{5BCEDCAD-8C00-4DBB-A0A8-90CAC91815D9}" destId="{318FB5E5-3920-4718-A121-BB2F2EE1D0E1}" srcOrd="0" destOrd="0" presId="urn:microsoft.com/office/officeart/2005/8/layout/default"/>
    <dgm:cxn modelId="{176A1B15-ABBB-45AD-9E0E-AFB2B6A41B3C}" srcId="{E75F6286-F079-4E56-A9A6-96421E6A9D78}" destId="{F0DAE6A6-0A72-4283-96C1-310B6835D136}" srcOrd="0" destOrd="0" parTransId="{24CF3D3A-5CD5-4691-8E7F-A3C3611127CD}" sibTransId="{D8496A4A-D27F-4AAF-8CD3-67FCDD4FE5AF}"/>
    <dgm:cxn modelId="{BAC2642E-8381-4A7A-A648-768297A4C2CA}" srcId="{E75F6286-F079-4E56-A9A6-96421E6A9D78}" destId="{02242797-AFEC-455C-906A-29688AE31EC6}" srcOrd="1" destOrd="0" parTransId="{65C75A0A-AD9B-46A9-9C94-003625416C7A}" sibTransId="{806ED06F-C794-4E02-BEC0-608F66E64A06}"/>
    <dgm:cxn modelId="{EBB42498-0FAF-4CFC-B253-65CD40C25F8C}" srcId="{E75F6286-F079-4E56-A9A6-96421E6A9D78}" destId="{5DC1FA76-43C0-4D80-9566-9F076E20DB69}" srcOrd="3" destOrd="0" parTransId="{264E5128-8468-4BB3-8BD5-83E5C87266D9}" sibTransId="{551E8676-640F-4E1C-AC39-F913F1325846}"/>
    <dgm:cxn modelId="{F53B426E-4304-4731-9563-0FB57E6402E5}" type="presParOf" srcId="{CA3B1319-9494-453F-9C6B-D4BAC1AD7042}" destId="{FD628C39-FB3E-47DD-9B0F-F861E768F1F4}" srcOrd="0" destOrd="0" presId="urn:microsoft.com/office/officeart/2005/8/layout/default"/>
    <dgm:cxn modelId="{4992570D-079A-4D21-9201-0F1C84A3E843}" type="presParOf" srcId="{CA3B1319-9494-453F-9C6B-D4BAC1AD7042}" destId="{FFFAC52C-B1FC-4456-90A7-F280F7BE3B31}" srcOrd="1" destOrd="0" presId="urn:microsoft.com/office/officeart/2005/8/layout/default"/>
    <dgm:cxn modelId="{324070F2-F156-4D5C-902A-CC854E337D5F}" type="presParOf" srcId="{CA3B1319-9494-453F-9C6B-D4BAC1AD7042}" destId="{2E916FA2-09BC-4E60-A736-8AB677F0FDE3}" srcOrd="2" destOrd="0" presId="urn:microsoft.com/office/officeart/2005/8/layout/default"/>
    <dgm:cxn modelId="{31333E71-B7C7-4A89-97A3-870602B99C25}" type="presParOf" srcId="{CA3B1319-9494-453F-9C6B-D4BAC1AD7042}" destId="{3B0B7703-A768-4563-B302-8A6C5C6608C2}" srcOrd="3" destOrd="0" presId="urn:microsoft.com/office/officeart/2005/8/layout/default"/>
    <dgm:cxn modelId="{6C6BC299-29BE-4495-9020-370CEC6BF8D5}" type="presParOf" srcId="{CA3B1319-9494-453F-9C6B-D4BAC1AD7042}" destId="{D5AEEC21-F835-4A07-8036-7151AE6089BE}" srcOrd="4" destOrd="0" presId="urn:microsoft.com/office/officeart/2005/8/layout/default"/>
    <dgm:cxn modelId="{B3F024AF-8F1D-46F8-9759-8C35B482B349}" type="presParOf" srcId="{CA3B1319-9494-453F-9C6B-D4BAC1AD7042}" destId="{1E037B3F-B885-45A6-B36B-586F5088F7B0}" srcOrd="5" destOrd="0" presId="urn:microsoft.com/office/officeart/2005/8/layout/default"/>
    <dgm:cxn modelId="{9B002FCE-608F-4A0E-B6B9-73ED6C5BB9B4}" type="presParOf" srcId="{CA3B1319-9494-453F-9C6B-D4BAC1AD7042}" destId="{AE1600F7-932B-4222-801F-D27081EA71B2}" srcOrd="6" destOrd="0" presId="urn:microsoft.com/office/officeart/2005/8/layout/default"/>
    <dgm:cxn modelId="{BD976A1D-1278-4762-92FA-AF84B8A28ADF}" type="presParOf" srcId="{CA3B1319-9494-453F-9C6B-D4BAC1AD7042}" destId="{682500DC-10EA-45C0-BD88-F1905B9014E6}" srcOrd="7" destOrd="0" presId="urn:microsoft.com/office/officeart/2005/8/layout/default"/>
    <dgm:cxn modelId="{51A90B61-4673-487B-BAFC-47BC59685932}" type="presParOf" srcId="{CA3B1319-9494-453F-9C6B-D4BAC1AD7042}" destId="{318FB5E5-3920-4718-A121-BB2F2EE1D0E1}" srcOrd="8" destOrd="0" presId="urn:microsoft.com/office/officeart/2005/8/layout/default"/>
  </dgm:cxnLst>
  <dgm:bg>
    <a:effectLst>
      <a:outerShdw blurRad="50800" dist="38100" dir="2700000" algn="tl" rotWithShape="0">
        <a:prstClr val="black">
          <a:alpha val="40000"/>
        </a:prstClr>
      </a:outerShdw>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6182C8B-6B88-4ACA-AFC0-96DB1D5BB2FD}" type="doc">
      <dgm:prSet loTypeId="urn:microsoft.com/office/officeart/2005/8/layout/list1" loCatId="list" qsTypeId="urn:microsoft.com/office/officeart/2005/8/quickstyle/3d1" qsCatId="3D" csTypeId="urn:microsoft.com/office/officeart/2005/8/colors/colorful2" csCatId="colorful" phldr="1"/>
      <dgm:spPr/>
      <dgm:t>
        <a:bodyPr/>
        <a:lstStyle/>
        <a:p>
          <a:endParaRPr lang="en-US"/>
        </a:p>
      </dgm:t>
    </dgm:pt>
    <dgm:pt modelId="{9236C4FF-7E0B-49BC-B525-6A1D5118FA53}">
      <dgm:prSet phldrT="[Text]" custT="1"/>
      <dgm:spPr/>
      <dgm:t>
        <a:bodyPr/>
        <a:lstStyle/>
        <a:p>
          <a:pPr algn="ctr"/>
          <a:r>
            <a:rPr lang="en-US" sz="2800" dirty="0"/>
            <a:t>As many as possible</a:t>
          </a:r>
        </a:p>
      </dgm:t>
    </dgm:pt>
    <dgm:pt modelId="{33E95296-27EC-4288-9220-7CCA4A4325AE}" type="parTrans" cxnId="{54E87B22-76B9-4480-9C67-92BDB8292584}">
      <dgm:prSet/>
      <dgm:spPr/>
      <dgm:t>
        <a:bodyPr/>
        <a:lstStyle/>
        <a:p>
          <a:endParaRPr lang="en-US"/>
        </a:p>
      </dgm:t>
    </dgm:pt>
    <dgm:pt modelId="{C44C6A66-1160-4C74-BB84-F0BF098C4291}" type="sibTrans" cxnId="{54E87B22-76B9-4480-9C67-92BDB8292584}">
      <dgm:prSet/>
      <dgm:spPr/>
      <dgm:t>
        <a:bodyPr/>
        <a:lstStyle/>
        <a:p>
          <a:endParaRPr lang="en-US"/>
        </a:p>
      </dgm:t>
    </dgm:pt>
    <dgm:pt modelId="{B7EBEF82-AF59-4CB1-9D4D-44231E418A3D}">
      <dgm:prSet phldrT="[Text]" custT="1"/>
      <dgm:spPr/>
      <dgm:t>
        <a:bodyPr/>
        <a:lstStyle/>
        <a:p>
          <a:pPr algn="ctr"/>
          <a:r>
            <a:rPr lang="en-US" sz="2800" dirty="0"/>
            <a:t>Defer judgment</a:t>
          </a:r>
        </a:p>
      </dgm:t>
    </dgm:pt>
    <dgm:pt modelId="{B845F38B-6881-4438-ACF2-16CF14A0F851}" type="parTrans" cxnId="{C40E3046-D7F5-47E5-B99A-54F388EF1B6C}">
      <dgm:prSet/>
      <dgm:spPr/>
      <dgm:t>
        <a:bodyPr/>
        <a:lstStyle/>
        <a:p>
          <a:endParaRPr lang="en-US"/>
        </a:p>
      </dgm:t>
    </dgm:pt>
    <dgm:pt modelId="{F4C71B59-F24E-4781-A533-ED3B47969FA4}" type="sibTrans" cxnId="{C40E3046-D7F5-47E5-B99A-54F388EF1B6C}">
      <dgm:prSet/>
      <dgm:spPr/>
      <dgm:t>
        <a:bodyPr/>
        <a:lstStyle/>
        <a:p>
          <a:endParaRPr lang="en-US"/>
        </a:p>
      </dgm:t>
    </dgm:pt>
    <dgm:pt modelId="{F71B5B79-EA19-4F99-917B-A03C7F58424A}">
      <dgm:prSet phldrT="[Text]" custT="1"/>
      <dgm:spPr/>
      <dgm:t>
        <a:bodyPr/>
        <a:lstStyle/>
        <a:p>
          <a:pPr algn="ctr"/>
          <a:r>
            <a:rPr lang="en-US" sz="2800" dirty="0"/>
            <a:t>Wildest ideas</a:t>
          </a:r>
        </a:p>
      </dgm:t>
    </dgm:pt>
    <dgm:pt modelId="{5629EDBC-3FB5-4565-9899-1478D1B2825D}" type="parTrans" cxnId="{1883BE00-25F1-420C-8F10-EF60FB039270}">
      <dgm:prSet/>
      <dgm:spPr/>
      <dgm:t>
        <a:bodyPr/>
        <a:lstStyle/>
        <a:p>
          <a:endParaRPr lang="en-US"/>
        </a:p>
      </dgm:t>
    </dgm:pt>
    <dgm:pt modelId="{08EB9099-514E-4293-B012-BC0E60B24C4A}" type="sibTrans" cxnId="{1883BE00-25F1-420C-8F10-EF60FB039270}">
      <dgm:prSet/>
      <dgm:spPr/>
      <dgm:t>
        <a:bodyPr/>
        <a:lstStyle/>
        <a:p>
          <a:endParaRPr lang="en-US"/>
        </a:p>
      </dgm:t>
    </dgm:pt>
    <dgm:pt modelId="{CA8C48AB-DB5D-4104-8700-1B34884D9A8F}">
      <dgm:prSet phldrT="[Text]" custT="1"/>
      <dgm:spPr/>
      <dgm:t>
        <a:bodyPr/>
        <a:lstStyle/>
        <a:p>
          <a:pPr algn="ctr"/>
          <a:r>
            <a:rPr lang="en-US" sz="2800" dirty="0"/>
            <a:t>Piggybacking</a:t>
          </a:r>
        </a:p>
      </dgm:t>
    </dgm:pt>
    <dgm:pt modelId="{86C7EC01-4C5B-4467-96B2-5FD5227FEBAA}" type="parTrans" cxnId="{6348B8F1-A5F6-4EB7-8D75-F962C24B57EE}">
      <dgm:prSet/>
      <dgm:spPr/>
      <dgm:t>
        <a:bodyPr/>
        <a:lstStyle/>
        <a:p>
          <a:endParaRPr lang="en-US"/>
        </a:p>
      </dgm:t>
    </dgm:pt>
    <dgm:pt modelId="{C77D591C-0522-43C1-8135-4F957E128B71}" type="sibTrans" cxnId="{6348B8F1-A5F6-4EB7-8D75-F962C24B57EE}">
      <dgm:prSet/>
      <dgm:spPr/>
      <dgm:t>
        <a:bodyPr/>
        <a:lstStyle/>
        <a:p>
          <a:endParaRPr lang="en-US"/>
        </a:p>
      </dgm:t>
    </dgm:pt>
    <dgm:pt modelId="{10A0E353-2FA9-4963-88F9-FCF0BC0C4089}" type="pres">
      <dgm:prSet presAssocID="{76182C8B-6B88-4ACA-AFC0-96DB1D5BB2FD}" presName="linear" presStyleCnt="0">
        <dgm:presLayoutVars>
          <dgm:dir/>
          <dgm:animLvl val="lvl"/>
          <dgm:resizeHandles val="exact"/>
        </dgm:presLayoutVars>
      </dgm:prSet>
      <dgm:spPr/>
    </dgm:pt>
    <dgm:pt modelId="{80E3EC10-5CB7-4E66-A85D-8769DAD21C18}" type="pres">
      <dgm:prSet presAssocID="{9236C4FF-7E0B-49BC-B525-6A1D5118FA53}" presName="parentLin" presStyleCnt="0"/>
      <dgm:spPr/>
    </dgm:pt>
    <dgm:pt modelId="{719D1BDB-89A9-4044-9A73-88BF85A621B8}" type="pres">
      <dgm:prSet presAssocID="{9236C4FF-7E0B-49BC-B525-6A1D5118FA53}" presName="parentLeftMargin" presStyleLbl="node1" presStyleIdx="0" presStyleCnt="4"/>
      <dgm:spPr/>
    </dgm:pt>
    <dgm:pt modelId="{14EA1302-1926-4C1D-8090-0C7C88E14169}" type="pres">
      <dgm:prSet presAssocID="{9236C4FF-7E0B-49BC-B525-6A1D5118FA53}" presName="parentText" presStyleLbl="node1" presStyleIdx="0" presStyleCnt="4" custLinFactX="6642" custLinFactNeighborX="100000">
        <dgm:presLayoutVars>
          <dgm:chMax val="0"/>
          <dgm:bulletEnabled val="1"/>
        </dgm:presLayoutVars>
      </dgm:prSet>
      <dgm:spPr/>
    </dgm:pt>
    <dgm:pt modelId="{8998D445-2D60-4F65-8984-93946173B04B}" type="pres">
      <dgm:prSet presAssocID="{9236C4FF-7E0B-49BC-B525-6A1D5118FA53}" presName="negativeSpace" presStyleCnt="0"/>
      <dgm:spPr/>
    </dgm:pt>
    <dgm:pt modelId="{12EE3153-22F4-482A-9FE4-47E3396F717F}" type="pres">
      <dgm:prSet presAssocID="{9236C4FF-7E0B-49BC-B525-6A1D5118FA53}" presName="childText" presStyleLbl="conFgAcc1" presStyleIdx="0" presStyleCnt="4">
        <dgm:presLayoutVars>
          <dgm:bulletEnabled val="1"/>
        </dgm:presLayoutVars>
      </dgm:prSet>
      <dgm:spPr/>
    </dgm:pt>
    <dgm:pt modelId="{B31237DE-0A1B-4E0F-933E-DA0951E06770}" type="pres">
      <dgm:prSet presAssocID="{C44C6A66-1160-4C74-BB84-F0BF098C4291}" presName="spaceBetweenRectangles" presStyleCnt="0"/>
      <dgm:spPr/>
    </dgm:pt>
    <dgm:pt modelId="{61BD1A1D-9926-44EB-8DBE-060E2D0A4155}" type="pres">
      <dgm:prSet presAssocID="{B7EBEF82-AF59-4CB1-9D4D-44231E418A3D}" presName="parentLin" presStyleCnt="0"/>
      <dgm:spPr/>
    </dgm:pt>
    <dgm:pt modelId="{07C217B2-EA6D-406F-BCCB-D95088F0A8EB}" type="pres">
      <dgm:prSet presAssocID="{B7EBEF82-AF59-4CB1-9D4D-44231E418A3D}" presName="parentLeftMargin" presStyleLbl="node1" presStyleIdx="0" presStyleCnt="4"/>
      <dgm:spPr/>
    </dgm:pt>
    <dgm:pt modelId="{D66425AD-6F79-4F4F-90A2-56106D01D8BD}" type="pres">
      <dgm:prSet presAssocID="{B7EBEF82-AF59-4CB1-9D4D-44231E418A3D}" presName="parentText" presStyleLbl="node1" presStyleIdx="1" presStyleCnt="4" custLinFactX="6642" custLinFactNeighborX="100000">
        <dgm:presLayoutVars>
          <dgm:chMax val="0"/>
          <dgm:bulletEnabled val="1"/>
        </dgm:presLayoutVars>
      </dgm:prSet>
      <dgm:spPr/>
    </dgm:pt>
    <dgm:pt modelId="{5004CFC5-D3D0-4DB8-B49E-940B4CE72571}" type="pres">
      <dgm:prSet presAssocID="{B7EBEF82-AF59-4CB1-9D4D-44231E418A3D}" presName="negativeSpace" presStyleCnt="0"/>
      <dgm:spPr/>
    </dgm:pt>
    <dgm:pt modelId="{410249CE-EA7A-4AA5-8EDB-B440DDB78147}" type="pres">
      <dgm:prSet presAssocID="{B7EBEF82-AF59-4CB1-9D4D-44231E418A3D}" presName="childText" presStyleLbl="conFgAcc1" presStyleIdx="1" presStyleCnt="4">
        <dgm:presLayoutVars>
          <dgm:bulletEnabled val="1"/>
        </dgm:presLayoutVars>
      </dgm:prSet>
      <dgm:spPr/>
    </dgm:pt>
    <dgm:pt modelId="{74578F36-657E-4D63-B3F6-06BDEC4779B6}" type="pres">
      <dgm:prSet presAssocID="{F4C71B59-F24E-4781-A533-ED3B47969FA4}" presName="spaceBetweenRectangles" presStyleCnt="0"/>
      <dgm:spPr/>
    </dgm:pt>
    <dgm:pt modelId="{2F129A91-C87B-4E26-9314-08BF75A66102}" type="pres">
      <dgm:prSet presAssocID="{F71B5B79-EA19-4F99-917B-A03C7F58424A}" presName="parentLin" presStyleCnt="0"/>
      <dgm:spPr/>
    </dgm:pt>
    <dgm:pt modelId="{E99EF3BA-70BB-46A7-A039-1DF9F41DF228}" type="pres">
      <dgm:prSet presAssocID="{F71B5B79-EA19-4F99-917B-A03C7F58424A}" presName="parentLeftMargin" presStyleLbl="node1" presStyleIdx="1" presStyleCnt="4"/>
      <dgm:spPr/>
    </dgm:pt>
    <dgm:pt modelId="{CE5FDA28-7D6A-4419-82FC-2BF18559600D}" type="pres">
      <dgm:prSet presAssocID="{F71B5B79-EA19-4F99-917B-A03C7F58424A}" presName="parentText" presStyleLbl="node1" presStyleIdx="2" presStyleCnt="4" custLinFactX="6642" custLinFactNeighborX="100000">
        <dgm:presLayoutVars>
          <dgm:chMax val="0"/>
          <dgm:bulletEnabled val="1"/>
        </dgm:presLayoutVars>
      </dgm:prSet>
      <dgm:spPr/>
    </dgm:pt>
    <dgm:pt modelId="{51362082-2928-41D6-93AF-815DA4D90722}" type="pres">
      <dgm:prSet presAssocID="{F71B5B79-EA19-4F99-917B-A03C7F58424A}" presName="negativeSpace" presStyleCnt="0"/>
      <dgm:spPr/>
    </dgm:pt>
    <dgm:pt modelId="{82EBE87D-4009-4D3C-87B4-F2D9016CEA41}" type="pres">
      <dgm:prSet presAssocID="{F71B5B79-EA19-4F99-917B-A03C7F58424A}" presName="childText" presStyleLbl="conFgAcc1" presStyleIdx="2" presStyleCnt="4">
        <dgm:presLayoutVars>
          <dgm:bulletEnabled val="1"/>
        </dgm:presLayoutVars>
      </dgm:prSet>
      <dgm:spPr/>
    </dgm:pt>
    <dgm:pt modelId="{84D1FD57-4036-4331-83E9-63FD5A59103D}" type="pres">
      <dgm:prSet presAssocID="{08EB9099-514E-4293-B012-BC0E60B24C4A}" presName="spaceBetweenRectangles" presStyleCnt="0"/>
      <dgm:spPr/>
    </dgm:pt>
    <dgm:pt modelId="{A9E5A2FA-7135-4896-B212-C35792CC51FD}" type="pres">
      <dgm:prSet presAssocID="{CA8C48AB-DB5D-4104-8700-1B34884D9A8F}" presName="parentLin" presStyleCnt="0"/>
      <dgm:spPr/>
    </dgm:pt>
    <dgm:pt modelId="{F3E2195D-9C80-4288-ACAE-B24F93C05340}" type="pres">
      <dgm:prSet presAssocID="{CA8C48AB-DB5D-4104-8700-1B34884D9A8F}" presName="parentLeftMargin" presStyleLbl="node1" presStyleIdx="2" presStyleCnt="4"/>
      <dgm:spPr/>
    </dgm:pt>
    <dgm:pt modelId="{2D37BD01-F071-4E90-8A3B-B6ADF7E73FE5}" type="pres">
      <dgm:prSet presAssocID="{CA8C48AB-DB5D-4104-8700-1B34884D9A8F}" presName="parentText" presStyleLbl="node1" presStyleIdx="3" presStyleCnt="4" custLinFactX="6642" custLinFactNeighborX="100000">
        <dgm:presLayoutVars>
          <dgm:chMax val="0"/>
          <dgm:bulletEnabled val="1"/>
        </dgm:presLayoutVars>
      </dgm:prSet>
      <dgm:spPr/>
    </dgm:pt>
    <dgm:pt modelId="{24CB3111-B9F5-4B48-B90A-ADF3D00F7380}" type="pres">
      <dgm:prSet presAssocID="{CA8C48AB-DB5D-4104-8700-1B34884D9A8F}" presName="negativeSpace" presStyleCnt="0"/>
      <dgm:spPr/>
    </dgm:pt>
    <dgm:pt modelId="{3E5B99A8-2151-410B-8001-508D8E41D122}" type="pres">
      <dgm:prSet presAssocID="{CA8C48AB-DB5D-4104-8700-1B34884D9A8F}" presName="childText" presStyleLbl="conFgAcc1" presStyleIdx="3" presStyleCnt="4">
        <dgm:presLayoutVars>
          <dgm:bulletEnabled val="1"/>
        </dgm:presLayoutVars>
      </dgm:prSet>
      <dgm:spPr/>
    </dgm:pt>
  </dgm:ptLst>
  <dgm:cxnLst>
    <dgm:cxn modelId="{9A8810F7-DC73-4249-91FD-75817EEAA92F}" type="presOf" srcId="{F71B5B79-EA19-4F99-917B-A03C7F58424A}" destId="{CE5FDA28-7D6A-4419-82FC-2BF18559600D}" srcOrd="1" destOrd="0" presId="urn:microsoft.com/office/officeart/2005/8/layout/list1"/>
    <dgm:cxn modelId="{54E87B22-76B9-4480-9C67-92BDB8292584}" srcId="{76182C8B-6B88-4ACA-AFC0-96DB1D5BB2FD}" destId="{9236C4FF-7E0B-49BC-B525-6A1D5118FA53}" srcOrd="0" destOrd="0" parTransId="{33E95296-27EC-4288-9220-7CCA4A4325AE}" sibTransId="{C44C6A66-1160-4C74-BB84-F0BF098C4291}"/>
    <dgm:cxn modelId="{6B2D5A5A-3A73-401C-9DB1-CF5C2BC3003B}" type="presOf" srcId="{B7EBEF82-AF59-4CB1-9D4D-44231E418A3D}" destId="{07C217B2-EA6D-406F-BCCB-D95088F0A8EB}" srcOrd="0" destOrd="0" presId="urn:microsoft.com/office/officeart/2005/8/layout/list1"/>
    <dgm:cxn modelId="{C5AFC8FD-C3EC-4F52-A6F6-C01B808A08E4}" type="presOf" srcId="{9236C4FF-7E0B-49BC-B525-6A1D5118FA53}" destId="{14EA1302-1926-4C1D-8090-0C7C88E14169}" srcOrd="1" destOrd="0" presId="urn:microsoft.com/office/officeart/2005/8/layout/list1"/>
    <dgm:cxn modelId="{C40E3046-D7F5-47E5-B99A-54F388EF1B6C}" srcId="{76182C8B-6B88-4ACA-AFC0-96DB1D5BB2FD}" destId="{B7EBEF82-AF59-4CB1-9D4D-44231E418A3D}" srcOrd="1" destOrd="0" parTransId="{B845F38B-6881-4438-ACF2-16CF14A0F851}" sibTransId="{F4C71B59-F24E-4781-A533-ED3B47969FA4}"/>
    <dgm:cxn modelId="{6348B8F1-A5F6-4EB7-8D75-F962C24B57EE}" srcId="{76182C8B-6B88-4ACA-AFC0-96DB1D5BB2FD}" destId="{CA8C48AB-DB5D-4104-8700-1B34884D9A8F}" srcOrd="3" destOrd="0" parTransId="{86C7EC01-4C5B-4467-96B2-5FD5227FEBAA}" sibTransId="{C77D591C-0522-43C1-8135-4F957E128B71}"/>
    <dgm:cxn modelId="{1FF98FF0-406E-4496-9942-96D7EC40B4FE}" type="presOf" srcId="{B7EBEF82-AF59-4CB1-9D4D-44231E418A3D}" destId="{D66425AD-6F79-4F4F-90A2-56106D01D8BD}" srcOrd="1" destOrd="0" presId="urn:microsoft.com/office/officeart/2005/8/layout/list1"/>
    <dgm:cxn modelId="{41356158-2F76-4A06-82A1-8E1DA1DF36F8}" type="presOf" srcId="{CA8C48AB-DB5D-4104-8700-1B34884D9A8F}" destId="{F3E2195D-9C80-4288-ACAE-B24F93C05340}" srcOrd="0" destOrd="0" presId="urn:microsoft.com/office/officeart/2005/8/layout/list1"/>
    <dgm:cxn modelId="{2A7E2D1E-AEFF-4471-83CE-A2A837F23273}" type="presOf" srcId="{F71B5B79-EA19-4F99-917B-A03C7F58424A}" destId="{E99EF3BA-70BB-46A7-A039-1DF9F41DF228}" srcOrd="0" destOrd="0" presId="urn:microsoft.com/office/officeart/2005/8/layout/list1"/>
    <dgm:cxn modelId="{12B20FD9-1678-465B-8DAC-FCCB194FF7F4}" type="presOf" srcId="{9236C4FF-7E0B-49BC-B525-6A1D5118FA53}" destId="{719D1BDB-89A9-4044-9A73-88BF85A621B8}" srcOrd="0" destOrd="0" presId="urn:microsoft.com/office/officeart/2005/8/layout/list1"/>
    <dgm:cxn modelId="{793235E0-EC9F-4E06-977C-BE3F7C2F9797}" type="presOf" srcId="{CA8C48AB-DB5D-4104-8700-1B34884D9A8F}" destId="{2D37BD01-F071-4E90-8A3B-B6ADF7E73FE5}" srcOrd="1" destOrd="0" presId="urn:microsoft.com/office/officeart/2005/8/layout/list1"/>
    <dgm:cxn modelId="{1883BE00-25F1-420C-8F10-EF60FB039270}" srcId="{76182C8B-6B88-4ACA-AFC0-96DB1D5BB2FD}" destId="{F71B5B79-EA19-4F99-917B-A03C7F58424A}" srcOrd="2" destOrd="0" parTransId="{5629EDBC-3FB5-4565-9899-1478D1B2825D}" sibTransId="{08EB9099-514E-4293-B012-BC0E60B24C4A}"/>
    <dgm:cxn modelId="{2481273D-5902-4997-B3DD-9F976451C00B}" type="presOf" srcId="{76182C8B-6B88-4ACA-AFC0-96DB1D5BB2FD}" destId="{10A0E353-2FA9-4963-88F9-FCF0BC0C4089}" srcOrd="0" destOrd="0" presId="urn:microsoft.com/office/officeart/2005/8/layout/list1"/>
    <dgm:cxn modelId="{9B79CE62-6281-471C-96D1-276E005A1733}" type="presParOf" srcId="{10A0E353-2FA9-4963-88F9-FCF0BC0C4089}" destId="{80E3EC10-5CB7-4E66-A85D-8769DAD21C18}" srcOrd="0" destOrd="0" presId="urn:microsoft.com/office/officeart/2005/8/layout/list1"/>
    <dgm:cxn modelId="{64CAEFB7-9899-4361-8187-1FBD69E4D8A2}" type="presParOf" srcId="{80E3EC10-5CB7-4E66-A85D-8769DAD21C18}" destId="{719D1BDB-89A9-4044-9A73-88BF85A621B8}" srcOrd="0" destOrd="0" presId="urn:microsoft.com/office/officeart/2005/8/layout/list1"/>
    <dgm:cxn modelId="{311C842E-2FB2-475F-BFB9-09243E1F14CC}" type="presParOf" srcId="{80E3EC10-5CB7-4E66-A85D-8769DAD21C18}" destId="{14EA1302-1926-4C1D-8090-0C7C88E14169}" srcOrd="1" destOrd="0" presId="urn:microsoft.com/office/officeart/2005/8/layout/list1"/>
    <dgm:cxn modelId="{0E015F78-DD62-4909-92A5-79276BA17584}" type="presParOf" srcId="{10A0E353-2FA9-4963-88F9-FCF0BC0C4089}" destId="{8998D445-2D60-4F65-8984-93946173B04B}" srcOrd="1" destOrd="0" presId="urn:microsoft.com/office/officeart/2005/8/layout/list1"/>
    <dgm:cxn modelId="{C2903B9E-1A9D-4001-9556-F413F99213B3}" type="presParOf" srcId="{10A0E353-2FA9-4963-88F9-FCF0BC0C4089}" destId="{12EE3153-22F4-482A-9FE4-47E3396F717F}" srcOrd="2" destOrd="0" presId="urn:microsoft.com/office/officeart/2005/8/layout/list1"/>
    <dgm:cxn modelId="{98136777-BDCB-4A3F-863C-E4F3496350C1}" type="presParOf" srcId="{10A0E353-2FA9-4963-88F9-FCF0BC0C4089}" destId="{B31237DE-0A1B-4E0F-933E-DA0951E06770}" srcOrd="3" destOrd="0" presId="urn:microsoft.com/office/officeart/2005/8/layout/list1"/>
    <dgm:cxn modelId="{21B8B3E0-A44B-48BA-B272-07E622EC938C}" type="presParOf" srcId="{10A0E353-2FA9-4963-88F9-FCF0BC0C4089}" destId="{61BD1A1D-9926-44EB-8DBE-060E2D0A4155}" srcOrd="4" destOrd="0" presId="urn:microsoft.com/office/officeart/2005/8/layout/list1"/>
    <dgm:cxn modelId="{CBF7A70A-517F-4F14-93CC-F46780FD9ED7}" type="presParOf" srcId="{61BD1A1D-9926-44EB-8DBE-060E2D0A4155}" destId="{07C217B2-EA6D-406F-BCCB-D95088F0A8EB}" srcOrd="0" destOrd="0" presId="urn:microsoft.com/office/officeart/2005/8/layout/list1"/>
    <dgm:cxn modelId="{D5D93B41-B62F-45B6-9F44-AE1378E12267}" type="presParOf" srcId="{61BD1A1D-9926-44EB-8DBE-060E2D0A4155}" destId="{D66425AD-6F79-4F4F-90A2-56106D01D8BD}" srcOrd="1" destOrd="0" presId="urn:microsoft.com/office/officeart/2005/8/layout/list1"/>
    <dgm:cxn modelId="{E5E27CBE-97B8-44BA-846E-1B8CFA4ED73B}" type="presParOf" srcId="{10A0E353-2FA9-4963-88F9-FCF0BC0C4089}" destId="{5004CFC5-D3D0-4DB8-B49E-940B4CE72571}" srcOrd="5" destOrd="0" presId="urn:microsoft.com/office/officeart/2005/8/layout/list1"/>
    <dgm:cxn modelId="{E8AE4C36-92A1-4FFF-B17E-BEF5F70569E6}" type="presParOf" srcId="{10A0E353-2FA9-4963-88F9-FCF0BC0C4089}" destId="{410249CE-EA7A-4AA5-8EDB-B440DDB78147}" srcOrd="6" destOrd="0" presId="urn:microsoft.com/office/officeart/2005/8/layout/list1"/>
    <dgm:cxn modelId="{B44BB741-7232-41BD-864C-FEDA835D974C}" type="presParOf" srcId="{10A0E353-2FA9-4963-88F9-FCF0BC0C4089}" destId="{74578F36-657E-4D63-B3F6-06BDEC4779B6}" srcOrd="7" destOrd="0" presId="urn:microsoft.com/office/officeart/2005/8/layout/list1"/>
    <dgm:cxn modelId="{7E60BBEF-1C56-40C3-8F8B-9DAA3CDB382E}" type="presParOf" srcId="{10A0E353-2FA9-4963-88F9-FCF0BC0C4089}" destId="{2F129A91-C87B-4E26-9314-08BF75A66102}" srcOrd="8" destOrd="0" presId="urn:microsoft.com/office/officeart/2005/8/layout/list1"/>
    <dgm:cxn modelId="{AF6A4927-40EA-4116-8D2B-C675B6E88044}" type="presParOf" srcId="{2F129A91-C87B-4E26-9314-08BF75A66102}" destId="{E99EF3BA-70BB-46A7-A039-1DF9F41DF228}" srcOrd="0" destOrd="0" presId="urn:microsoft.com/office/officeart/2005/8/layout/list1"/>
    <dgm:cxn modelId="{7A3FC0E0-5499-43C3-BF2E-59FD7E556E6C}" type="presParOf" srcId="{2F129A91-C87B-4E26-9314-08BF75A66102}" destId="{CE5FDA28-7D6A-4419-82FC-2BF18559600D}" srcOrd="1" destOrd="0" presId="urn:microsoft.com/office/officeart/2005/8/layout/list1"/>
    <dgm:cxn modelId="{EDF7B9FE-D003-4ECD-83E9-693F0C155963}" type="presParOf" srcId="{10A0E353-2FA9-4963-88F9-FCF0BC0C4089}" destId="{51362082-2928-41D6-93AF-815DA4D90722}" srcOrd="9" destOrd="0" presId="urn:microsoft.com/office/officeart/2005/8/layout/list1"/>
    <dgm:cxn modelId="{3EA7CF37-CF34-49CB-9550-1A644D6F3649}" type="presParOf" srcId="{10A0E353-2FA9-4963-88F9-FCF0BC0C4089}" destId="{82EBE87D-4009-4D3C-87B4-F2D9016CEA41}" srcOrd="10" destOrd="0" presId="urn:microsoft.com/office/officeart/2005/8/layout/list1"/>
    <dgm:cxn modelId="{5249DC95-97D9-4CE0-A664-F662FEBD8238}" type="presParOf" srcId="{10A0E353-2FA9-4963-88F9-FCF0BC0C4089}" destId="{84D1FD57-4036-4331-83E9-63FD5A59103D}" srcOrd="11" destOrd="0" presId="urn:microsoft.com/office/officeart/2005/8/layout/list1"/>
    <dgm:cxn modelId="{2EA9E370-B167-4AF8-8E78-62B309EBC397}" type="presParOf" srcId="{10A0E353-2FA9-4963-88F9-FCF0BC0C4089}" destId="{A9E5A2FA-7135-4896-B212-C35792CC51FD}" srcOrd="12" destOrd="0" presId="urn:microsoft.com/office/officeart/2005/8/layout/list1"/>
    <dgm:cxn modelId="{6B963712-80EC-4F81-BB2B-A11F6B972F1A}" type="presParOf" srcId="{A9E5A2FA-7135-4896-B212-C35792CC51FD}" destId="{F3E2195D-9C80-4288-ACAE-B24F93C05340}" srcOrd="0" destOrd="0" presId="urn:microsoft.com/office/officeart/2005/8/layout/list1"/>
    <dgm:cxn modelId="{7614D055-4843-4060-8E1B-9EC416064A90}" type="presParOf" srcId="{A9E5A2FA-7135-4896-B212-C35792CC51FD}" destId="{2D37BD01-F071-4E90-8A3B-B6ADF7E73FE5}" srcOrd="1" destOrd="0" presId="urn:microsoft.com/office/officeart/2005/8/layout/list1"/>
    <dgm:cxn modelId="{D5DA16A4-F69F-4D71-9B25-9F64756168F9}" type="presParOf" srcId="{10A0E353-2FA9-4963-88F9-FCF0BC0C4089}" destId="{24CB3111-B9F5-4B48-B90A-ADF3D00F7380}" srcOrd="13" destOrd="0" presId="urn:microsoft.com/office/officeart/2005/8/layout/list1"/>
    <dgm:cxn modelId="{318B33FD-230D-445B-B058-35C49638000C}" type="presParOf" srcId="{10A0E353-2FA9-4963-88F9-FCF0BC0C4089}" destId="{3E5B99A8-2151-410B-8001-508D8E41D122}"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30AD0FE1-6281-4D33-86BB-7F71B2BE4854}" type="doc">
      <dgm:prSet loTypeId="urn:microsoft.com/office/officeart/2005/8/layout/hierarchy3" loCatId="relationship" qsTypeId="urn:microsoft.com/office/officeart/2005/8/quickstyle/3d1" qsCatId="3D" csTypeId="urn:microsoft.com/office/officeart/2005/8/colors/colorful2" csCatId="colorful" phldr="1"/>
      <dgm:spPr/>
      <dgm:t>
        <a:bodyPr/>
        <a:lstStyle/>
        <a:p>
          <a:endParaRPr lang="en-US"/>
        </a:p>
      </dgm:t>
    </dgm:pt>
    <dgm:pt modelId="{213450B8-AFD1-4291-B09B-32AA8F82A4CB}">
      <dgm:prSet phldrT="[Text]"/>
      <dgm:spPr/>
      <dgm:t>
        <a:bodyPr/>
        <a:lstStyle/>
        <a:p>
          <a:r>
            <a:rPr lang="en-US" dirty="0"/>
            <a:t>Brain writing </a:t>
          </a:r>
        </a:p>
      </dgm:t>
    </dgm:pt>
    <dgm:pt modelId="{C24A953E-A838-4BD7-A0EB-CCF22ECE9A9A}" type="parTrans" cxnId="{3800D6B9-57DA-484F-AE1C-4421B85AD210}">
      <dgm:prSet/>
      <dgm:spPr/>
      <dgm:t>
        <a:bodyPr/>
        <a:lstStyle/>
        <a:p>
          <a:endParaRPr lang="en-US"/>
        </a:p>
      </dgm:t>
    </dgm:pt>
    <dgm:pt modelId="{4012E1AE-CBC9-4815-9CAA-448ABA159386}" type="sibTrans" cxnId="{3800D6B9-57DA-484F-AE1C-4421B85AD210}">
      <dgm:prSet/>
      <dgm:spPr/>
      <dgm:t>
        <a:bodyPr/>
        <a:lstStyle/>
        <a:p>
          <a:endParaRPr lang="en-US"/>
        </a:p>
      </dgm:t>
    </dgm:pt>
    <dgm:pt modelId="{AC711E51-585A-49AD-96C6-8D916E156702}">
      <dgm:prSet phldrT="[Text]"/>
      <dgm:spPr/>
      <dgm:t>
        <a:bodyPr/>
        <a:lstStyle/>
        <a:p>
          <a:r>
            <a:rPr lang="en-US" dirty="0"/>
            <a:t>In silence</a:t>
          </a:r>
        </a:p>
      </dgm:t>
    </dgm:pt>
    <dgm:pt modelId="{C7FA6E37-B777-4E7B-995D-CE43B2CC4A87}" type="parTrans" cxnId="{EFD0E32A-DA69-4B17-B852-979A6726CF62}">
      <dgm:prSet/>
      <dgm:spPr/>
      <dgm:t>
        <a:bodyPr/>
        <a:lstStyle/>
        <a:p>
          <a:endParaRPr lang="en-US"/>
        </a:p>
      </dgm:t>
    </dgm:pt>
    <dgm:pt modelId="{2807D78A-9C7A-491C-BDC4-F03C0BD62E5B}" type="sibTrans" cxnId="{EFD0E32A-DA69-4B17-B852-979A6726CF62}">
      <dgm:prSet/>
      <dgm:spPr/>
      <dgm:t>
        <a:bodyPr/>
        <a:lstStyle/>
        <a:p>
          <a:endParaRPr lang="en-US"/>
        </a:p>
      </dgm:t>
    </dgm:pt>
    <dgm:pt modelId="{E510A66A-8883-4755-8533-C17B18D72396}">
      <dgm:prSet phldrT="[Text]"/>
      <dgm:spPr/>
      <dgm:t>
        <a:bodyPr/>
        <a:lstStyle/>
        <a:p>
          <a:r>
            <a:rPr lang="en-US" dirty="0"/>
            <a:t>Nine squares</a:t>
          </a:r>
        </a:p>
      </dgm:t>
    </dgm:pt>
    <dgm:pt modelId="{C946A903-0CC2-4E53-B65E-D813CFA83D01}" type="parTrans" cxnId="{EEED2873-7761-4B18-92EE-B17819DED75E}">
      <dgm:prSet/>
      <dgm:spPr/>
      <dgm:t>
        <a:bodyPr/>
        <a:lstStyle/>
        <a:p>
          <a:endParaRPr lang="en-US"/>
        </a:p>
      </dgm:t>
    </dgm:pt>
    <dgm:pt modelId="{0FAC7E1C-E3A5-4C77-B9F4-243D2358BE05}" type="sibTrans" cxnId="{EEED2873-7761-4B18-92EE-B17819DED75E}">
      <dgm:prSet/>
      <dgm:spPr/>
      <dgm:t>
        <a:bodyPr/>
        <a:lstStyle/>
        <a:p>
          <a:endParaRPr lang="en-US"/>
        </a:p>
      </dgm:t>
    </dgm:pt>
    <dgm:pt modelId="{305F5C24-F17C-4911-A7E6-4DA05A9B80F1}">
      <dgm:prSet phldrT="[Text]"/>
      <dgm:spPr/>
      <dgm:t>
        <a:bodyPr/>
        <a:lstStyle/>
        <a:p>
          <a:r>
            <a:rPr lang="en-US" dirty="0"/>
            <a:t>Mind mapping</a:t>
          </a:r>
        </a:p>
      </dgm:t>
    </dgm:pt>
    <dgm:pt modelId="{D9098E20-C1CC-454E-9E8F-2BA1AB45FFCA}" type="parTrans" cxnId="{58D02EF4-613E-42DB-80F1-ADF333330FD0}">
      <dgm:prSet/>
      <dgm:spPr/>
      <dgm:t>
        <a:bodyPr/>
        <a:lstStyle/>
        <a:p>
          <a:endParaRPr lang="en-US"/>
        </a:p>
      </dgm:t>
    </dgm:pt>
    <dgm:pt modelId="{8817E047-45C3-4B5B-848A-B492021C578C}" type="sibTrans" cxnId="{58D02EF4-613E-42DB-80F1-ADF333330FD0}">
      <dgm:prSet/>
      <dgm:spPr/>
      <dgm:t>
        <a:bodyPr/>
        <a:lstStyle/>
        <a:p>
          <a:endParaRPr lang="en-US"/>
        </a:p>
      </dgm:t>
    </dgm:pt>
    <dgm:pt modelId="{BA197B40-3F51-471B-84F3-84CEA389F3B8}">
      <dgm:prSet phldrT="[Text]"/>
      <dgm:spPr/>
      <dgm:t>
        <a:bodyPr/>
        <a:lstStyle/>
        <a:p>
          <a:r>
            <a:rPr lang="en-US" dirty="0"/>
            <a:t>One idea</a:t>
          </a:r>
        </a:p>
      </dgm:t>
    </dgm:pt>
    <dgm:pt modelId="{A15540C8-F01B-4610-BAF8-F0195BFB7975}" type="parTrans" cxnId="{E3F3A035-3A69-4819-86AE-B7C43E950420}">
      <dgm:prSet/>
      <dgm:spPr/>
      <dgm:t>
        <a:bodyPr/>
        <a:lstStyle/>
        <a:p>
          <a:endParaRPr lang="en-US"/>
        </a:p>
      </dgm:t>
    </dgm:pt>
    <dgm:pt modelId="{7D752B32-436F-4E3A-9338-13B9C59C42C2}" type="sibTrans" cxnId="{E3F3A035-3A69-4819-86AE-B7C43E950420}">
      <dgm:prSet/>
      <dgm:spPr/>
      <dgm:t>
        <a:bodyPr/>
        <a:lstStyle/>
        <a:p>
          <a:endParaRPr lang="en-US"/>
        </a:p>
      </dgm:t>
    </dgm:pt>
    <dgm:pt modelId="{4E8DF1FC-4ABA-4DAB-AA10-72F022E5B094}">
      <dgm:prSet phldrT="[Text]"/>
      <dgm:spPr/>
      <dgm:t>
        <a:bodyPr/>
        <a:lstStyle/>
        <a:p>
          <a:r>
            <a:rPr lang="en-US" dirty="0"/>
            <a:t>Center of paper</a:t>
          </a:r>
        </a:p>
      </dgm:t>
    </dgm:pt>
    <dgm:pt modelId="{57EAFA91-931C-4E41-BE41-1B37E05B3439}" type="parTrans" cxnId="{6351399E-1C87-4682-BB5C-22DA4AF3151E}">
      <dgm:prSet/>
      <dgm:spPr/>
      <dgm:t>
        <a:bodyPr/>
        <a:lstStyle/>
        <a:p>
          <a:endParaRPr lang="en-US"/>
        </a:p>
      </dgm:t>
    </dgm:pt>
    <dgm:pt modelId="{93686361-239F-4629-941F-3A5FAC23C5FC}" type="sibTrans" cxnId="{6351399E-1C87-4682-BB5C-22DA4AF3151E}">
      <dgm:prSet/>
      <dgm:spPr/>
      <dgm:t>
        <a:bodyPr/>
        <a:lstStyle/>
        <a:p>
          <a:endParaRPr lang="en-US"/>
        </a:p>
      </dgm:t>
    </dgm:pt>
    <dgm:pt modelId="{3C34C611-DCC0-47E1-846B-A3E59AAAFAEF}">
      <dgm:prSet phldrT="[Text]"/>
      <dgm:spPr/>
      <dgm:t>
        <a:bodyPr/>
        <a:lstStyle/>
        <a:p>
          <a:r>
            <a:rPr lang="en-US" dirty="0"/>
            <a:t>Fill square </a:t>
          </a:r>
        </a:p>
        <a:p>
          <a:r>
            <a:rPr lang="en-US" dirty="0"/>
            <a:t>with ideas</a:t>
          </a:r>
        </a:p>
      </dgm:t>
    </dgm:pt>
    <dgm:pt modelId="{E97AA78E-2608-4697-B8A3-5641905E6439}" type="parTrans" cxnId="{D781731A-AD61-414D-9F99-C3D34553B529}">
      <dgm:prSet/>
      <dgm:spPr/>
      <dgm:t>
        <a:bodyPr/>
        <a:lstStyle/>
        <a:p>
          <a:endParaRPr lang="en-US"/>
        </a:p>
      </dgm:t>
    </dgm:pt>
    <dgm:pt modelId="{FD1E09F4-64AB-4885-8BFB-E480E4C87421}" type="sibTrans" cxnId="{D781731A-AD61-414D-9F99-C3D34553B529}">
      <dgm:prSet/>
      <dgm:spPr/>
      <dgm:t>
        <a:bodyPr/>
        <a:lstStyle/>
        <a:p>
          <a:endParaRPr lang="en-US"/>
        </a:p>
      </dgm:t>
    </dgm:pt>
    <dgm:pt modelId="{082852B2-EA9F-4EB8-A28D-2EB15D94AA60}">
      <dgm:prSet phldrT="[Text]"/>
      <dgm:spPr/>
      <dgm:t>
        <a:bodyPr/>
        <a:lstStyle/>
        <a:p>
          <a:r>
            <a:rPr lang="en-US" dirty="0"/>
            <a:t>List ideas around main idea</a:t>
          </a:r>
        </a:p>
      </dgm:t>
    </dgm:pt>
    <dgm:pt modelId="{0D7BF4B5-992C-466B-B785-3DF75B3E8890}" type="parTrans" cxnId="{DA0D2BDE-FFFE-499A-8017-4D1E37F47DE5}">
      <dgm:prSet/>
      <dgm:spPr/>
      <dgm:t>
        <a:bodyPr/>
        <a:lstStyle/>
        <a:p>
          <a:endParaRPr lang="en-US"/>
        </a:p>
      </dgm:t>
    </dgm:pt>
    <dgm:pt modelId="{17F80025-11EC-43B6-909A-ED3F1FF883AA}" type="sibTrans" cxnId="{DA0D2BDE-FFFE-499A-8017-4D1E37F47DE5}">
      <dgm:prSet/>
      <dgm:spPr/>
      <dgm:t>
        <a:bodyPr/>
        <a:lstStyle/>
        <a:p>
          <a:endParaRPr lang="en-US"/>
        </a:p>
      </dgm:t>
    </dgm:pt>
    <dgm:pt modelId="{B8CB4B92-2C28-45F2-9651-CAFA41258D2E}" type="pres">
      <dgm:prSet presAssocID="{30AD0FE1-6281-4D33-86BB-7F71B2BE4854}" presName="diagram" presStyleCnt="0">
        <dgm:presLayoutVars>
          <dgm:chPref val="1"/>
          <dgm:dir/>
          <dgm:animOne val="branch"/>
          <dgm:animLvl val="lvl"/>
          <dgm:resizeHandles/>
        </dgm:presLayoutVars>
      </dgm:prSet>
      <dgm:spPr/>
    </dgm:pt>
    <dgm:pt modelId="{2B032445-17CF-4283-8045-2DE380D9FE44}" type="pres">
      <dgm:prSet presAssocID="{213450B8-AFD1-4291-B09B-32AA8F82A4CB}" presName="root" presStyleCnt="0"/>
      <dgm:spPr/>
    </dgm:pt>
    <dgm:pt modelId="{6387F44E-653B-4823-B692-A9C9E001A993}" type="pres">
      <dgm:prSet presAssocID="{213450B8-AFD1-4291-B09B-32AA8F82A4CB}" presName="rootComposite" presStyleCnt="0"/>
      <dgm:spPr/>
    </dgm:pt>
    <dgm:pt modelId="{1FD6CE0A-7C2F-458F-890B-46C51AFB3402}" type="pres">
      <dgm:prSet presAssocID="{213450B8-AFD1-4291-B09B-32AA8F82A4CB}" presName="rootText" presStyleLbl="node1" presStyleIdx="0" presStyleCnt="2" custLinFactNeighborX="-34133"/>
      <dgm:spPr/>
    </dgm:pt>
    <dgm:pt modelId="{20E33AB8-FA0B-401B-8FA5-6217DE0F5062}" type="pres">
      <dgm:prSet presAssocID="{213450B8-AFD1-4291-B09B-32AA8F82A4CB}" presName="rootConnector" presStyleLbl="node1" presStyleIdx="0" presStyleCnt="2"/>
      <dgm:spPr/>
    </dgm:pt>
    <dgm:pt modelId="{B68F1BD8-B837-40E2-9791-86718732E199}" type="pres">
      <dgm:prSet presAssocID="{213450B8-AFD1-4291-B09B-32AA8F82A4CB}" presName="childShape" presStyleCnt="0"/>
      <dgm:spPr/>
    </dgm:pt>
    <dgm:pt modelId="{3BAB5BD6-65F9-4E4D-9E66-C1E9B27AE1D7}" type="pres">
      <dgm:prSet presAssocID="{C7FA6E37-B777-4E7B-995D-CE43B2CC4A87}" presName="Name13" presStyleLbl="parChTrans1D2" presStyleIdx="0" presStyleCnt="6"/>
      <dgm:spPr/>
    </dgm:pt>
    <dgm:pt modelId="{C87DDEA1-A4A0-41D9-877F-BFE6E4FC5B3D}" type="pres">
      <dgm:prSet presAssocID="{AC711E51-585A-49AD-96C6-8D916E156702}" presName="childText" presStyleLbl="bgAcc1" presStyleIdx="0" presStyleCnt="6" custScaleX="124400" custLinFactNeighborX="-42666">
        <dgm:presLayoutVars>
          <dgm:bulletEnabled val="1"/>
        </dgm:presLayoutVars>
      </dgm:prSet>
      <dgm:spPr/>
    </dgm:pt>
    <dgm:pt modelId="{319DA7D5-CE94-40B2-9437-57B6E642872D}" type="pres">
      <dgm:prSet presAssocID="{C946A903-0CC2-4E53-B65E-D813CFA83D01}" presName="Name13" presStyleLbl="parChTrans1D2" presStyleIdx="1" presStyleCnt="6"/>
      <dgm:spPr/>
    </dgm:pt>
    <dgm:pt modelId="{8887AB07-9639-4FD3-8904-858D140E8A26}" type="pres">
      <dgm:prSet presAssocID="{E510A66A-8883-4755-8533-C17B18D72396}" presName="childText" presStyleLbl="bgAcc1" presStyleIdx="1" presStyleCnt="6" custScaleX="124400" custLinFactNeighborX="-42666">
        <dgm:presLayoutVars>
          <dgm:bulletEnabled val="1"/>
        </dgm:presLayoutVars>
      </dgm:prSet>
      <dgm:spPr/>
    </dgm:pt>
    <dgm:pt modelId="{C361E7F5-623B-4C8C-ABA4-65998A8F8CF5}" type="pres">
      <dgm:prSet presAssocID="{E97AA78E-2608-4697-B8A3-5641905E6439}" presName="Name13" presStyleLbl="parChTrans1D2" presStyleIdx="2" presStyleCnt="6"/>
      <dgm:spPr/>
    </dgm:pt>
    <dgm:pt modelId="{D8C7F075-FDBE-460D-A164-A92A02B0B524}" type="pres">
      <dgm:prSet presAssocID="{3C34C611-DCC0-47E1-846B-A3E59AAAFAEF}" presName="childText" presStyleLbl="bgAcc1" presStyleIdx="2" presStyleCnt="6" custScaleX="124400" custLinFactNeighborX="-42666">
        <dgm:presLayoutVars>
          <dgm:bulletEnabled val="1"/>
        </dgm:presLayoutVars>
      </dgm:prSet>
      <dgm:spPr/>
    </dgm:pt>
    <dgm:pt modelId="{7BD8B2C4-15E9-400E-88B3-7C4544F9D583}" type="pres">
      <dgm:prSet presAssocID="{305F5C24-F17C-4911-A7E6-4DA05A9B80F1}" presName="root" presStyleCnt="0"/>
      <dgm:spPr/>
    </dgm:pt>
    <dgm:pt modelId="{56B3A69B-6477-41C2-AF2F-302C2AF75CB3}" type="pres">
      <dgm:prSet presAssocID="{305F5C24-F17C-4911-A7E6-4DA05A9B80F1}" presName="rootComposite" presStyleCnt="0"/>
      <dgm:spPr/>
    </dgm:pt>
    <dgm:pt modelId="{75875072-4C1B-46AE-BBD6-ABA692FE8985}" type="pres">
      <dgm:prSet presAssocID="{305F5C24-F17C-4911-A7E6-4DA05A9B80F1}" presName="rootText" presStyleLbl="node1" presStyleIdx="1" presStyleCnt="2" custLinFactNeighborX="13652"/>
      <dgm:spPr/>
    </dgm:pt>
    <dgm:pt modelId="{9B56499C-3F18-495F-892A-CC2F7BBDE8CF}" type="pres">
      <dgm:prSet presAssocID="{305F5C24-F17C-4911-A7E6-4DA05A9B80F1}" presName="rootConnector" presStyleLbl="node1" presStyleIdx="1" presStyleCnt="2"/>
      <dgm:spPr/>
    </dgm:pt>
    <dgm:pt modelId="{B96B0F17-129A-4C62-9EB9-01D5D376211F}" type="pres">
      <dgm:prSet presAssocID="{305F5C24-F17C-4911-A7E6-4DA05A9B80F1}" presName="childShape" presStyleCnt="0"/>
      <dgm:spPr/>
    </dgm:pt>
    <dgm:pt modelId="{3D16D605-7C53-4BBA-9434-4FEF008507EA}" type="pres">
      <dgm:prSet presAssocID="{A15540C8-F01B-4610-BAF8-F0195BFB7975}" presName="Name13" presStyleLbl="parChTrans1D2" presStyleIdx="3" presStyleCnt="6"/>
      <dgm:spPr/>
    </dgm:pt>
    <dgm:pt modelId="{A96A9561-E69F-4BD3-B613-FA6E4054D3C4}" type="pres">
      <dgm:prSet presAssocID="{BA197B40-3F51-471B-84F3-84CEA389F3B8}" presName="childText" presStyleLbl="bgAcc1" presStyleIdx="3" presStyleCnt="6" custScaleX="125946" custLinFactNeighborX="17066">
        <dgm:presLayoutVars>
          <dgm:bulletEnabled val="1"/>
        </dgm:presLayoutVars>
      </dgm:prSet>
      <dgm:spPr/>
    </dgm:pt>
    <dgm:pt modelId="{360C02B2-8ACC-4A07-B5B7-0408ECEA0433}" type="pres">
      <dgm:prSet presAssocID="{57EAFA91-931C-4E41-BE41-1B37E05B3439}" presName="Name13" presStyleLbl="parChTrans1D2" presStyleIdx="4" presStyleCnt="6"/>
      <dgm:spPr/>
    </dgm:pt>
    <dgm:pt modelId="{561539A9-258F-4238-9633-4DB610E37B4B}" type="pres">
      <dgm:prSet presAssocID="{4E8DF1FC-4ABA-4DAB-AA10-72F022E5B094}" presName="childText" presStyleLbl="bgAcc1" presStyleIdx="4" presStyleCnt="6" custScaleX="125946" custLinFactNeighborX="17066">
        <dgm:presLayoutVars>
          <dgm:bulletEnabled val="1"/>
        </dgm:presLayoutVars>
      </dgm:prSet>
      <dgm:spPr/>
    </dgm:pt>
    <dgm:pt modelId="{AE4298D5-672E-494E-8C77-CB9E7095717A}" type="pres">
      <dgm:prSet presAssocID="{0D7BF4B5-992C-466B-B785-3DF75B3E8890}" presName="Name13" presStyleLbl="parChTrans1D2" presStyleIdx="5" presStyleCnt="6"/>
      <dgm:spPr/>
    </dgm:pt>
    <dgm:pt modelId="{148DF469-F2C6-4A18-AA90-15DC2A6A0BC1}" type="pres">
      <dgm:prSet presAssocID="{082852B2-EA9F-4EB8-A28D-2EB15D94AA60}" presName="childText" presStyleLbl="bgAcc1" presStyleIdx="5" presStyleCnt="6" custScaleX="125946" custLinFactNeighborX="17066">
        <dgm:presLayoutVars>
          <dgm:bulletEnabled val="1"/>
        </dgm:presLayoutVars>
      </dgm:prSet>
      <dgm:spPr/>
    </dgm:pt>
  </dgm:ptLst>
  <dgm:cxnLst>
    <dgm:cxn modelId="{6351399E-1C87-4682-BB5C-22DA4AF3151E}" srcId="{305F5C24-F17C-4911-A7E6-4DA05A9B80F1}" destId="{4E8DF1FC-4ABA-4DAB-AA10-72F022E5B094}" srcOrd="1" destOrd="0" parTransId="{57EAFA91-931C-4E41-BE41-1B37E05B3439}" sibTransId="{93686361-239F-4629-941F-3A5FAC23C5FC}"/>
    <dgm:cxn modelId="{1FBE9685-270E-4AE6-BB3C-A986113A6482}" type="presOf" srcId="{57EAFA91-931C-4E41-BE41-1B37E05B3439}" destId="{360C02B2-8ACC-4A07-B5B7-0408ECEA0433}" srcOrd="0" destOrd="0" presId="urn:microsoft.com/office/officeart/2005/8/layout/hierarchy3"/>
    <dgm:cxn modelId="{D5D17A61-5B87-42E1-B611-3C5CB5E2B1D8}" type="presOf" srcId="{0D7BF4B5-992C-466B-B785-3DF75B3E8890}" destId="{AE4298D5-672E-494E-8C77-CB9E7095717A}" srcOrd="0" destOrd="0" presId="urn:microsoft.com/office/officeart/2005/8/layout/hierarchy3"/>
    <dgm:cxn modelId="{D781731A-AD61-414D-9F99-C3D34553B529}" srcId="{213450B8-AFD1-4291-B09B-32AA8F82A4CB}" destId="{3C34C611-DCC0-47E1-846B-A3E59AAAFAEF}" srcOrd="2" destOrd="0" parTransId="{E97AA78E-2608-4697-B8A3-5641905E6439}" sibTransId="{FD1E09F4-64AB-4885-8BFB-E480E4C87421}"/>
    <dgm:cxn modelId="{AD323EDD-462E-4CB7-BB60-CB1730611B18}" type="presOf" srcId="{213450B8-AFD1-4291-B09B-32AA8F82A4CB}" destId="{20E33AB8-FA0B-401B-8FA5-6217DE0F5062}" srcOrd="1" destOrd="0" presId="urn:microsoft.com/office/officeart/2005/8/layout/hierarchy3"/>
    <dgm:cxn modelId="{055E3EF8-A580-4DAA-83C1-36C107FCCCAD}" type="presOf" srcId="{4E8DF1FC-4ABA-4DAB-AA10-72F022E5B094}" destId="{561539A9-258F-4238-9633-4DB610E37B4B}" srcOrd="0" destOrd="0" presId="urn:microsoft.com/office/officeart/2005/8/layout/hierarchy3"/>
    <dgm:cxn modelId="{373ECAE4-F3AB-4893-911A-732A4946C22B}" type="presOf" srcId="{3C34C611-DCC0-47E1-846B-A3E59AAAFAEF}" destId="{D8C7F075-FDBE-460D-A164-A92A02B0B524}" srcOrd="0" destOrd="0" presId="urn:microsoft.com/office/officeart/2005/8/layout/hierarchy3"/>
    <dgm:cxn modelId="{EFD0E32A-DA69-4B17-B852-979A6726CF62}" srcId="{213450B8-AFD1-4291-B09B-32AA8F82A4CB}" destId="{AC711E51-585A-49AD-96C6-8D916E156702}" srcOrd="0" destOrd="0" parTransId="{C7FA6E37-B777-4E7B-995D-CE43B2CC4A87}" sibTransId="{2807D78A-9C7A-491C-BDC4-F03C0BD62E5B}"/>
    <dgm:cxn modelId="{DE173B9A-8A52-4BE3-A8CE-AC087D21FAD2}" type="presOf" srcId="{082852B2-EA9F-4EB8-A28D-2EB15D94AA60}" destId="{148DF469-F2C6-4A18-AA90-15DC2A6A0BC1}" srcOrd="0" destOrd="0" presId="urn:microsoft.com/office/officeart/2005/8/layout/hierarchy3"/>
    <dgm:cxn modelId="{EEED2873-7761-4B18-92EE-B17819DED75E}" srcId="{213450B8-AFD1-4291-B09B-32AA8F82A4CB}" destId="{E510A66A-8883-4755-8533-C17B18D72396}" srcOrd="1" destOrd="0" parTransId="{C946A903-0CC2-4E53-B65E-D813CFA83D01}" sibTransId="{0FAC7E1C-E3A5-4C77-B9F4-243D2358BE05}"/>
    <dgm:cxn modelId="{D8483726-E566-4045-A2D5-23E0C5C0B3A8}" type="presOf" srcId="{C946A903-0CC2-4E53-B65E-D813CFA83D01}" destId="{319DA7D5-CE94-40B2-9437-57B6E642872D}" srcOrd="0" destOrd="0" presId="urn:microsoft.com/office/officeart/2005/8/layout/hierarchy3"/>
    <dgm:cxn modelId="{E3F3A035-3A69-4819-86AE-B7C43E950420}" srcId="{305F5C24-F17C-4911-A7E6-4DA05A9B80F1}" destId="{BA197B40-3F51-471B-84F3-84CEA389F3B8}" srcOrd="0" destOrd="0" parTransId="{A15540C8-F01B-4610-BAF8-F0195BFB7975}" sibTransId="{7D752B32-436F-4E3A-9338-13B9C59C42C2}"/>
    <dgm:cxn modelId="{68894390-55C2-4E22-979E-4E9F0241FBBA}" type="presOf" srcId="{E97AA78E-2608-4697-B8A3-5641905E6439}" destId="{C361E7F5-623B-4C8C-ABA4-65998A8F8CF5}" srcOrd="0" destOrd="0" presId="urn:microsoft.com/office/officeart/2005/8/layout/hierarchy3"/>
    <dgm:cxn modelId="{1E8AB2E5-7989-4BBA-91A4-6A937E4F5675}" type="presOf" srcId="{305F5C24-F17C-4911-A7E6-4DA05A9B80F1}" destId="{75875072-4C1B-46AE-BBD6-ABA692FE8985}" srcOrd="0" destOrd="0" presId="urn:microsoft.com/office/officeart/2005/8/layout/hierarchy3"/>
    <dgm:cxn modelId="{FB55C25B-C441-4E1F-83F3-70B754AD5852}" type="presOf" srcId="{E510A66A-8883-4755-8533-C17B18D72396}" destId="{8887AB07-9639-4FD3-8904-858D140E8A26}" srcOrd="0" destOrd="0" presId="urn:microsoft.com/office/officeart/2005/8/layout/hierarchy3"/>
    <dgm:cxn modelId="{9959CA19-355F-4087-94CD-9804A7EA9C7B}" type="presOf" srcId="{C7FA6E37-B777-4E7B-995D-CE43B2CC4A87}" destId="{3BAB5BD6-65F9-4E4D-9E66-C1E9B27AE1D7}" srcOrd="0" destOrd="0" presId="urn:microsoft.com/office/officeart/2005/8/layout/hierarchy3"/>
    <dgm:cxn modelId="{97DA07BC-8168-4BBC-BE19-8B1BFC5021D3}" type="presOf" srcId="{BA197B40-3F51-471B-84F3-84CEA389F3B8}" destId="{A96A9561-E69F-4BD3-B613-FA6E4054D3C4}" srcOrd="0" destOrd="0" presId="urn:microsoft.com/office/officeart/2005/8/layout/hierarchy3"/>
    <dgm:cxn modelId="{5F482BCA-5B88-492E-A09E-2515A26A2AFA}" type="presOf" srcId="{30AD0FE1-6281-4D33-86BB-7F71B2BE4854}" destId="{B8CB4B92-2C28-45F2-9651-CAFA41258D2E}" srcOrd="0" destOrd="0" presId="urn:microsoft.com/office/officeart/2005/8/layout/hierarchy3"/>
    <dgm:cxn modelId="{381CA531-EFFD-4C77-94D6-87108CEC3F73}" type="presOf" srcId="{A15540C8-F01B-4610-BAF8-F0195BFB7975}" destId="{3D16D605-7C53-4BBA-9434-4FEF008507EA}" srcOrd="0" destOrd="0" presId="urn:microsoft.com/office/officeart/2005/8/layout/hierarchy3"/>
    <dgm:cxn modelId="{16F30DF5-B63E-40F6-80CB-E7CD21D86787}" type="presOf" srcId="{AC711E51-585A-49AD-96C6-8D916E156702}" destId="{C87DDEA1-A4A0-41D9-877F-BFE6E4FC5B3D}" srcOrd="0" destOrd="0" presId="urn:microsoft.com/office/officeart/2005/8/layout/hierarchy3"/>
    <dgm:cxn modelId="{ED071128-47A6-41F1-B52E-95F532229F07}" type="presOf" srcId="{305F5C24-F17C-4911-A7E6-4DA05A9B80F1}" destId="{9B56499C-3F18-495F-892A-CC2F7BBDE8CF}" srcOrd="1" destOrd="0" presId="urn:microsoft.com/office/officeart/2005/8/layout/hierarchy3"/>
    <dgm:cxn modelId="{DA0D2BDE-FFFE-499A-8017-4D1E37F47DE5}" srcId="{305F5C24-F17C-4911-A7E6-4DA05A9B80F1}" destId="{082852B2-EA9F-4EB8-A28D-2EB15D94AA60}" srcOrd="2" destOrd="0" parTransId="{0D7BF4B5-992C-466B-B785-3DF75B3E8890}" sibTransId="{17F80025-11EC-43B6-909A-ED3F1FF883AA}"/>
    <dgm:cxn modelId="{FA023FF5-49EC-4935-B5D5-738867191559}" type="presOf" srcId="{213450B8-AFD1-4291-B09B-32AA8F82A4CB}" destId="{1FD6CE0A-7C2F-458F-890B-46C51AFB3402}" srcOrd="0" destOrd="0" presId="urn:microsoft.com/office/officeart/2005/8/layout/hierarchy3"/>
    <dgm:cxn modelId="{3800D6B9-57DA-484F-AE1C-4421B85AD210}" srcId="{30AD0FE1-6281-4D33-86BB-7F71B2BE4854}" destId="{213450B8-AFD1-4291-B09B-32AA8F82A4CB}" srcOrd="0" destOrd="0" parTransId="{C24A953E-A838-4BD7-A0EB-CCF22ECE9A9A}" sibTransId="{4012E1AE-CBC9-4815-9CAA-448ABA159386}"/>
    <dgm:cxn modelId="{58D02EF4-613E-42DB-80F1-ADF333330FD0}" srcId="{30AD0FE1-6281-4D33-86BB-7F71B2BE4854}" destId="{305F5C24-F17C-4911-A7E6-4DA05A9B80F1}" srcOrd="1" destOrd="0" parTransId="{D9098E20-C1CC-454E-9E8F-2BA1AB45FFCA}" sibTransId="{8817E047-45C3-4B5B-848A-B492021C578C}"/>
    <dgm:cxn modelId="{327FC12D-A6A8-4743-ACC8-389579C4663A}" type="presParOf" srcId="{B8CB4B92-2C28-45F2-9651-CAFA41258D2E}" destId="{2B032445-17CF-4283-8045-2DE380D9FE44}" srcOrd="0" destOrd="0" presId="urn:microsoft.com/office/officeart/2005/8/layout/hierarchy3"/>
    <dgm:cxn modelId="{13C05116-B0A1-4051-9236-A5F50E07BE66}" type="presParOf" srcId="{2B032445-17CF-4283-8045-2DE380D9FE44}" destId="{6387F44E-653B-4823-B692-A9C9E001A993}" srcOrd="0" destOrd="0" presId="urn:microsoft.com/office/officeart/2005/8/layout/hierarchy3"/>
    <dgm:cxn modelId="{3A1BD728-73A3-4933-8FE6-F4424C49ED06}" type="presParOf" srcId="{6387F44E-653B-4823-B692-A9C9E001A993}" destId="{1FD6CE0A-7C2F-458F-890B-46C51AFB3402}" srcOrd="0" destOrd="0" presId="urn:microsoft.com/office/officeart/2005/8/layout/hierarchy3"/>
    <dgm:cxn modelId="{FF79D8F2-DCA3-4A56-B9CF-8F522E4B53E0}" type="presParOf" srcId="{6387F44E-653B-4823-B692-A9C9E001A993}" destId="{20E33AB8-FA0B-401B-8FA5-6217DE0F5062}" srcOrd="1" destOrd="0" presId="urn:microsoft.com/office/officeart/2005/8/layout/hierarchy3"/>
    <dgm:cxn modelId="{D91D2A3F-8BEA-4F40-97E5-2F4CE81B87D5}" type="presParOf" srcId="{2B032445-17CF-4283-8045-2DE380D9FE44}" destId="{B68F1BD8-B837-40E2-9791-86718732E199}" srcOrd="1" destOrd="0" presId="urn:microsoft.com/office/officeart/2005/8/layout/hierarchy3"/>
    <dgm:cxn modelId="{CE27B0E3-21F1-438D-BF32-ABA066BDA2B5}" type="presParOf" srcId="{B68F1BD8-B837-40E2-9791-86718732E199}" destId="{3BAB5BD6-65F9-4E4D-9E66-C1E9B27AE1D7}" srcOrd="0" destOrd="0" presId="urn:microsoft.com/office/officeart/2005/8/layout/hierarchy3"/>
    <dgm:cxn modelId="{DC3683ED-6247-4F26-9B57-90F13F514742}" type="presParOf" srcId="{B68F1BD8-B837-40E2-9791-86718732E199}" destId="{C87DDEA1-A4A0-41D9-877F-BFE6E4FC5B3D}" srcOrd="1" destOrd="0" presId="urn:microsoft.com/office/officeart/2005/8/layout/hierarchy3"/>
    <dgm:cxn modelId="{67686383-3C65-464D-90AE-1C7746D0842D}" type="presParOf" srcId="{B68F1BD8-B837-40E2-9791-86718732E199}" destId="{319DA7D5-CE94-40B2-9437-57B6E642872D}" srcOrd="2" destOrd="0" presId="urn:microsoft.com/office/officeart/2005/8/layout/hierarchy3"/>
    <dgm:cxn modelId="{DFF6BAAA-3B41-424D-846B-FED8A12F6C3E}" type="presParOf" srcId="{B68F1BD8-B837-40E2-9791-86718732E199}" destId="{8887AB07-9639-4FD3-8904-858D140E8A26}" srcOrd="3" destOrd="0" presId="urn:microsoft.com/office/officeart/2005/8/layout/hierarchy3"/>
    <dgm:cxn modelId="{207B3201-594B-4052-AEA3-941477B5AA5A}" type="presParOf" srcId="{B68F1BD8-B837-40E2-9791-86718732E199}" destId="{C361E7F5-623B-4C8C-ABA4-65998A8F8CF5}" srcOrd="4" destOrd="0" presId="urn:microsoft.com/office/officeart/2005/8/layout/hierarchy3"/>
    <dgm:cxn modelId="{F0943DE1-9210-455E-A40F-398F0F856422}" type="presParOf" srcId="{B68F1BD8-B837-40E2-9791-86718732E199}" destId="{D8C7F075-FDBE-460D-A164-A92A02B0B524}" srcOrd="5" destOrd="0" presId="urn:microsoft.com/office/officeart/2005/8/layout/hierarchy3"/>
    <dgm:cxn modelId="{D7877711-C4D3-4AB7-A5DE-D66229309940}" type="presParOf" srcId="{B8CB4B92-2C28-45F2-9651-CAFA41258D2E}" destId="{7BD8B2C4-15E9-400E-88B3-7C4544F9D583}" srcOrd="1" destOrd="0" presId="urn:microsoft.com/office/officeart/2005/8/layout/hierarchy3"/>
    <dgm:cxn modelId="{5F668F44-45C0-42EA-BE54-C61B4D16CFBE}" type="presParOf" srcId="{7BD8B2C4-15E9-400E-88B3-7C4544F9D583}" destId="{56B3A69B-6477-41C2-AF2F-302C2AF75CB3}" srcOrd="0" destOrd="0" presId="urn:microsoft.com/office/officeart/2005/8/layout/hierarchy3"/>
    <dgm:cxn modelId="{BDEE53D8-95B0-4C51-9E55-22F5CEFF517E}" type="presParOf" srcId="{56B3A69B-6477-41C2-AF2F-302C2AF75CB3}" destId="{75875072-4C1B-46AE-BBD6-ABA692FE8985}" srcOrd="0" destOrd="0" presId="urn:microsoft.com/office/officeart/2005/8/layout/hierarchy3"/>
    <dgm:cxn modelId="{CF40C142-DF3D-44C8-95B0-0EF361B3FD10}" type="presParOf" srcId="{56B3A69B-6477-41C2-AF2F-302C2AF75CB3}" destId="{9B56499C-3F18-495F-892A-CC2F7BBDE8CF}" srcOrd="1" destOrd="0" presId="urn:microsoft.com/office/officeart/2005/8/layout/hierarchy3"/>
    <dgm:cxn modelId="{E85A41DF-3987-4195-9994-43E3E65E27B3}" type="presParOf" srcId="{7BD8B2C4-15E9-400E-88B3-7C4544F9D583}" destId="{B96B0F17-129A-4C62-9EB9-01D5D376211F}" srcOrd="1" destOrd="0" presId="urn:microsoft.com/office/officeart/2005/8/layout/hierarchy3"/>
    <dgm:cxn modelId="{6ABE3DB0-7315-4B85-B026-F145012361E9}" type="presParOf" srcId="{B96B0F17-129A-4C62-9EB9-01D5D376211F}" destId="{3D16D605-7C53-4BBA-9434-4FEF008507EA}" srcOrd="0" destOrd="0" presId="urn:microsoft.com/office/officeart/2005/8/layout/hierarchy3"/>
    <dgm:cxn modelId="{26DA3575-F785-4D0A-A870-07112EDE9A77}" type="presParOf" srcId="{B96B0F17-129A-4C62-9EB9-01D5D376211F}" destId="{A96A9561-E69F-4BD3-B613-FA6E4054D3C4}" srcOrd="1" destOrd="0" presId="urn:microsoft.com/office/officeart/2005/8/layout/hierarchy3"/>
    <dgm:cxn modelId="{F0DB7AE2-8991-4BB6-831A-780C859E955A}" type="presParOf" srcId="{B96B0F17-129A-4C62-9EB9-01D5D376211F}" destId="{360C02B2-8ACC-4A07-B5B7-0408ECEA0433}" srcOrd="2" destOrd="0" presId="urn:microsoft.com/office/officeart/2005/8/layout/hierarchy3"/>
    <dgm:cxn modelId="{625C8245-BE8E-49E5-87B2-8B4AFDD6CE56}" type="presParOf" srcId="{B96B0F17-129A-4C62-9EB9-01D5D376211F}" destId="{561539A9-258F-4238-9633-4DB610E37B4B}" srcOrd="3" destOrd="0" presId="urn:microsoft.com/office/officeart/2005/8/layout/hierarchy3"/>
    <dgm:cxn modelId="{E951FA42-281E-4E42-A46D-116E5DA5C3AD}" type="presParOf" srcId="{B96B0F17-129A-4C62-9EB9-01D5D376211F}" destId="{AE4298D5-672E-494E-8C77-CB9E7095717A}" srcOrd="4" destOrd="0" presId="urn:microsoft.com/office/officeart/2005/8/layout/hierarchy3"/>
    <dgm:cxn modelId="{8603865B-DD61-4F23-AFF5-5D0617E01D80}" type="presParOf" srcId="{B96B0F17-129A-4C62-9EB9-01D5D376211F}" destId="{148DF469-F2C6-4A18-AA90-15DC2A6A0BC1}"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0863807-EA95-4FB3-8D01-A7D75A6DDAF4}" type="doc">
      <dgm:prSet loTypeId="urn:microsoft.com/office/officeart/2005/8/layout/list1" loCatId="list" qsTypeId="urn:microsoft.com/office/officeart/2005/8/quickstyle/3d2" qsCatId="3D" csTypeId="urn:microsoft.com/office/officeart/2005/8/colors/colorful1" csCatId="colorful" phldr="1"/>
      <dgm:spPr/>
      <dgm:t>
        <a:bodyPr/>
        <a:lstStyle/>
        <a:p>
          <a:endParaRPr lang="en-US"/>
        </a:p>
      </dgm:t>
    </dgm:pt>
    <dgm:pt modelId="{7762E7ED-7C73-4C4C-A591-A4C2B542A751}">
      <dgm:prSet phldrT="[Text]" custT="1"/>
      <dgm:spPr/>
      <dgm:t>
        <a:bodyPr/>
        <a:lstStyle/>
        <a:p>
          <a:pPr algn="ctr"/>
          <a:r>
            <a:rPr lang="en-US" sz="3200" dirty="0"/>
            <a:t>Structured approach</a:t>
          </a:r>
        </a:p>
      </dgm:t>
    </dgm:pt>
    <dgm:pt modelId="{787AFEB2-2C64-4BD7-8C49-FEADF2CD9129}" type="parTrans" cxnId="{664B8F70-AF44-4CF7-9CF9-27F4B3C906E0}">
      <dgm:prSet/>
      <dgm:spPr/>
      <dgm:t>
        <a:bodyPr/>
        <a:lstStyle/>
        <a:p>
          <a:pPr algn="ctr"/>
          <a:endParaRPr lang="en-US" sz="3200"/>
        </a:p>
      </dgm:t>
    </dgm:pt>
    <dgm:pt modelId="{6765A15E-2924-453A-A7F8-958EB91873FC}" type="sibTrans" cxnId="{664B8F70-AF44-4CF7-9CF9-27F4B3C906E0}">
      <dgm:prSet/>
      <dgm:spPr/>
      <dgm:t>
        <a:bodyPr/>
        <a:lstStyle/>
        <a:p>
          <a:pPr algn="ctr"/>
          <a:endParaRPr lang="en-US" sz="3200"/>
        </a:p>
      </dgm:t>
    </dgm:pt>
    <dgm:pt modelId="{502EEAB0-1F2E-44F7-A3A2-9AAF8840CBF7}">
      <dgm:prSet phldrT="[Text]" custT="1"/>
      <dgm:spPr/>
      <dgm:t>
        <a:bodyPr/>
        <a:lstStyle/>
        <a:p>
          <a:pPr algn="ctr"/>
          <a:r>
            <a:rPr lang="en-US" sz="3200" dirty="0"/>
            <a:t>Innovative solutions</a:t>
          </a:r>
        </a:p>
      </dgm:t>
    </dgm:pt>
    <dgm:pt modelId="{EF6FBC74-3F11-47AD-A69D-CE6CC8CD839E}" type="parTrans" cxnId="{140F6D91-87A6-46AB-99A7-1FFAC3BA8464}">
      <dgm:prSet/>
      <dgm:spPr/>
      <dgm:t>
        <a:bodyPr/>
        <a:lstStyle/>
        <a:p>
          <a:pPr algn="ctr"/>
          <a:endParaRPr lang="en-US" sz="3200"/>
        </a:p>
      </dgm:t>
    </dgm:pt>
    <dgm:pt modelId="{D105EB35-7F74-475D-B875-EC45D7A10A89}" type="sibTrans" cxnId="{140F6D91-87A6-46AB-99A7-1FFAC3BA8464}">
      <dgm:prSet/>
      <dgm:spPr/>
      <dgm:t>
        <a:bodyPr/>
        <a:lstStyle/>
        <a:p>
          <a:pPr algn="ctr"/>
          <a:endParaRPr lang="en-US" sz="3200"/>
        </a:p>
      </dgm:t>
    </dgm:pt>
    <dgm:pt modelId="{587FF0F0-AC8D-4A3B-B620-995FD60C19D3}">
      <dgm:prSet phldrT="[Text]" custT="1"/>
      <dgm:spPr/>
      <dgm:t>
        <a:bodyPr/>
        <a:lstStyle/>
        <a:p>
          <a:pPr algn="ctr"/>
          <a:r>
            <a:rPr lang="en-US" sz="3200" dirty="0"/>
            <a:t>Improve a situation</a:t>
          </a:r>
        </a:p>
      </dgm:t>
    </dgm:pt>
    <dgm:pt modelId="{155EF39C-E47C-4822-A644-A98B1A5D414D}" type="parTrans" cxnId="{C16120DE-D30C-4113-8BCF-734561721F15}">
      <dgm:prSet/>
      <dgm:spPr/>
      <dgm:t>
        <a:bodyPr/>
        <a:lstStyle/>
        <a:p>
          <a:pPr algn="ctr"/>
          <a:endParaRPr lang="en-US" sz="3200"/>
        </a:p>
      </dgm:t>
    </dgm:pt>
    <dgm:pt modelId="{C3A47F44-16C6-4A0C-9E7A-00012CAA4FFC}" type="sibTrans" cxnId="{C16120DE-D30C-4113-8BCF-734561721F15}">
      <dgm:prSet/>
      <dgm:spPr/>
      <dgm:t>
        <a:bodyPr/>
        <a:lstStyle/>
        <a:p>
          <a:pPr algn="ctr"/>
          <a:endParaRPr lang="en-US" sz="3200"/>
        </a:p>
      </dgm:t>
    </dgm:pt>
    <dgm:pt modelId="{D51A31BE-DEEB-4E6C-93C3-377DAD9C182B}" type="pres">
      <dgm:prSet presAssocID="{90863807-EA95-4FB3-8D01-A7D75A6DDAF4}" presName="linear" presStyleCnt="0">
        <dgm:presLayoutVars>
          <dgm:dir/>
          <dgm:animLvl val="lvl"/>
          <dgm:resizeHandles val="exact"/>
        </dgm:presLayoutVars>
      </dgm:prSet>
      <dgm:spPr/>
    </dgm:pt>
    <dgm:pt modelId="{5733B575-3EF5-47B0-90D9-83F01047EF73}" type="pres">
      <dgm:prSet presAssocID="{7762E7ED-7C73-4C4C-A591-A4C2B542A751}" presName="parentLin" presStyleCnt="0"/>
      <dgm:spPr/>
    </dgm:pt>
    <dgm:pt modelId="{B4640A2E-1ED9-4B3A-B907-0680964CDB6B}" type="pres">
      <dgm:prSet presAssocID="{7762E7ED-7C73-4C4C-A591-A4C2B542A751}" presName="parentLeftMargin" presStyleLbl="node1" presStyleIdx="0" presStyleCnt="3"/>
      <dgm:spPr/>
    </dgm:pt>
    <dgm:pt modelId="{795BA2B0-B9E5-4638-8ADA-62165C5D570F}" type="pres">
      <dgm:prSet presAssocID="{7762E7ED-7C73-4C4C-A591-A4C2B542A751}" presName="parentText" presStyleLbl="node1" presStyleIdx="0" presStyleCnt="3" custScaleX="123070" custScaleY="94993" custLinFactNeighborX="27508">
        <dgm:presLayoutVars>
          <dgm:chMax val="0"/>
          <dgm:bulletEnabled val="1"/>
        </dgm:presLayoutVars>
      </dgm:prSet>
      <dgm:spPr/>
    </dgm:pt>
    <dgm:pt modelId="{C0A93804-9762-4822-A5CE-88E5620632BF}" type="pres">
      <dgm:prSet presAssocID="{7762E7ED-7C73-4C4C-A591-A4C2B542A751}" presName="negativeSpace" presStyleCnt="0"/>
      <dgm:spPr/>
    </dgm:pt>
    <dgm:pt modelId="{DC47E8AA-60AE-4DD6-9099-C8DB4B5BBE3B}" type="pres">
      <dgm:prSet presAssocID="{7762E7ED-7C73-4C4C-A591-A4C2B542A751}" presName="childText" presStyleLbl="conFgAcc1" presStyleIdx="0" presStyleCnt="3">
        <dgm:presLayoutVars>
          <dgm:bulletEnabled val="1"/>
        </dgm:presLayoutVars>
      </dgm:prSet>
      <dgm:spPr/>
    </dgm:pt>
    <dgm:pt modelId="{AE215367-9499-4953-85A4-ADC4BF0FCC73}" type="pres">
      <dgm:prSet presAssocID="{6765A15E-2924-453A-A7F8-958EB91873FC}" presName="spaceBetweenRectangles" presStyleCnt="0"/>
      <dgm:spPr/>
    </dgm:pt>
    <dgm:pt modelId="{3FD4BC61-A33E-428A-B162-EBACA988D89F}" type="pres">
      <dgm:prSet presAssocID="{502EEAB0-1F2E-44F7-A3A2-9AAF8840CBF7}" presName="parentLin" presStyleCnt="0"/>
      <dgm:spPr/>
    </dgm:pt>
    <dgm:pt modelId="{340494FF-AEC7-431F-9F1F-7C3078E74350}" type="pres">
      <dgm:prSet presAssocID="{502EEAB0-1F2E-44F7-A3A2-9AAF8840CBF7}" presName="parentLeftMargin" presStyleLbl="node1" presStyleIdx="0" presStyleCnt="3"/>
      <dgm:spPr/>
    </dgm:pt>
    <dgm:pt modelId="{F4E51C9B-4CE3-4587-B3DD-F59AEEBCFF73}" type="pres">
      <dgm:prSet presAssocID="{502EEAB0-1F2E-44F7-A3A2-9AAF8840CBF7}" presName="parentText" presStyleLbl="node1" presStyleIdx="1" presStyleCnt="3" custScaleX="123070" custScaleY="94993" custLinFactNeighborX="27508">
        <dgm:presLayoutVars>
          <dgm:chMax val="0"/>
          <dgm:bulletEnabled val="1"/>
        </dgm:presLayoutVars>
      </dgm:prSet>
      <dgm:spPr/>
    </dgm:pt>
    <dgm:pt modelId="{8DD754CD-49FD-44D7-81D1-CFE8A51F416A}" type="pres">
      <dgm:prSet presAssocID="{502EEAB0-1F2E-44F7-A3A2-9AAF8840CBF7}" presName="negativeSpace" presStyleCnt="0"/>
      <dgm:spPr/>
    </dgm:pt>
    <dgm:pt modelId="{E5011061-E8B3-4D19-A3BF-04BD7C55C4D4}" type="pres">
      <dgm:prSet presAssocID="{502EEAB0-1F2E-44F7-A3A2-9AAF8840CBF7}" presName="childText" presStyleLbl="conFgAcc1" presStyleIdx="1" presStyleCnt="3">
        <dgm:presLayoutVars>
          <dgm:bulletEnabled val="1"/>
        </dgm:presLayoutVars>
      </dgm:prSet>
      <dgm:spPr/>
    </dgm:pt>
    <dgm:pt modelId="{4439A509-F060-4F7C-8C4A-17D6D13788DD}" type="pres">
      <dgm:prSet presAssocID="{D105EB35-7F74-475D-B875-EC45D7A10A89}" presName="spaceBetweenRectangles" presStyleCnt="0"/>
      <dgm:spPr/>
    </dgm:pt>
    <dgm:pt modelId="{7E060838-C412-43D3-9F70-7BB3702B347C}" type="pres">
      <dgm:prSet presAssocID="{587FF0F0-AC8D-4A3B-B620-995FD60C19D3}" presName="parentLin" presStyleCnt="0"/>
      <dgm:spPr/>
    </dgm:pt>
    <dgm:pt modelId="{9D6A6374-7730-4988-9C76-DEDB8005F4F0}" type="pres">
      <dgm:prSet presAssocID="{587FF0F0-AC8D-4A3B-B620-995FD60C19D3}" presName="parentLeftMargin" presStyleLbl="node1" presStyleIdx="1" presStyleCnt="3"/>
      <dgm:spPr/>
    </dgm:pt>
    <dgm:pt modelId="{9EB83F9D-A792-4A58-B65F-71338AC8ECF2}" type="pres">
      <dgm:prSet presAssocID="{587FF0F0-AC8D-4A3B-B620-995FD60C19D3}" presName="parentText" presStyleLbl="node1" presStyleIdx="2" presStyleCnt="3" custScaleX="123070" custScaleY="94993" custLinFactNeighborX="27508">
        <dgm:presLayoutVars>
          <dgm:chMax val="0"/>
          <dgm:bulletEnabled val="1"/>
        </dgm:presLayoutVars>
      </dgm:prSet>
      <dgm:spPr/>
    </dgm:pt>
    <dgm:pt modelId="{C1BCEF1D-DD62-4130-AB21-85E3DB3B6F33}" type="pres">
      <dgm:prSet presAssocID="{587FF0F0-AC8D-4A3B-B620-995FD60C19D3}" presName="negativeSpace" presStyleCnt="0"/>
      <dgm:spPr/>
    </dgm:pt>
    <dgm:pt modelId="{380F3C9C-3FEA-4718-86EF-82F9C984E147}" type="pres">
      <dgm:prSet presAssocID="{587FF0F0-AC8D-4A3B-B620-995FD60C19D3}" presName="childText" presStyleLbl="conFgAcc1" presStyleIdx="2" presStyleCnt="3">
        <dgm:presLayoutVars>
          <dgm:bulletEnabled val="1"/>
        </dgm:presLayoutVars>
      </dgm:prSet>
      <dgm:spPr/>
    </dgm:pt>
  </dgm:ptLst>
  <dgm:cxnLst>
    <dgm:cxn modelId="{140F6D91-87A6-46AB-99A7-1FFAC3BA8464}" srcId="{90863807-EA95-4FB3-8D01-A7D75A6DDAF4}" destId="{502EEAB0-1F2E-44F7-A3A2-9AAF8840CBF7}" srcOrd="1" destOrd="0" parTransId="{EF6FBC74-3F11-47AD-A69D-CE6CC8CD839E}" sibTransId="{D105EB35-7F74-475D-B875-EC45D7A10A89}"/>
    <dgm:cxn modelId="{FF9135A8-1992-4C83-ABCA-1C9ED151B952}" type="presOf" srcId="{502EEAB0-1F2E-44F7-A3A2-9AAF8840CBF7}" destId="{F4E51C9B-4CE3-4587-B3DD-F59AEEBCFF73}" srcOrd="1" destOrd="0" presId="urn:microsoft.com/office/officeart/2005/8/layout/list1"/>
    <dgm:cxn modelId="{C16120DE-D30C-4113-8BCF-734561721F15}" srcId="{90863807-EA95-4FB3-8D01-A7D75A6DDAF4}" destId="{587FF0F0-AC8D-4A3B-B620-995FD60C19D3}" srcOrd="2" destOrd="0" parTransId="{155EF39C-E47C-4822-A644-A98B1A5D414D}" sibTransId="{C3A47F44-16C6-4A0C-9E7A-00012CAA4FFC}"/>
    <dgm:cxn modelId="{33713A34-2756-4D95-867A-568326DF3428}" type="presOf" srcId="{7762E7ED-7C73-4C4C-A591-A4C2B542A751}" destId="{B4640A2E-1ED9-4B3A-B907-0680964CDB6B}" srcOrd="0" destOrd="0" presId="urn:microsoft.com/office/officeart/2005/8/layout/list1"/>
    <dgm:cxn modelId="{219906F1-EE81-4DAC-A602-8A51E0197ACC}" type="presOf" srcId="{587FF0F0-AC8D-4A3B-B620-995FD60C19D3}" destId="{9D6A6374-7730-4988-9C76-DEDB8005F4F0}" srcOrd="0" destOrd="0" presId="urn:microsoft.com/office/officeart/2005/8/layout/list1"/>
    <dgm:cxn modelId="{664B8F70-AF44-4CF7-9CF9-27F4B3C906E0}" srcId="{90863807-EA95-4FB3-8D01-A7D75A6DDAF4}" destId="{7762E7ED-7C73-4C4C-A591-A4C2B542A751}" srcOrd="0" destOrd="0" parTransId="{787AFEB2-2C64-4BD7-8C49-FEADF2CD9129}" sibTransId="{6765A15E-2924-453A-A7F8-958EB91873FC}"/>
    <dgm:cxn modelId="{DEC1C097-FD71-44B8-8D9E-06F5AACDA30B}" type="presOf" srcId="{7762E7ED-7C73-4C4C-A591-A4C2B542A751}" destId="{795BA2B0-B9E5-4638-8ADA-62165C5D570F}" srcOrd="1" destOrd="0" presId="urn:microsoft.com/office/officeart/2005/8/layout/list1"/>
    <dgm:cxn modelId="{574DF7F4-C0FC-4C05-817D-33806A23D943}" type="presOf" srcId="{502EEAB0-1F2E-44F7-A3A2-9AAF8840CBF7}" destId="{340494FF-AEC7-431F-9F1F-7C3078E74350}" srcOrd="0" destOrd="0" presId="urn:microsoft.com/office/officeart/2005/8/layout/list1"/>
    <dgm:cxn modelId="{3806BAB2-ED4F-4580-9072-706C76D38B19}" type="presOf" srcId="{587FF0F0-AC8D-4A3B-B620-995FD60C19D3}" destId="{9EB83F9D-A792-4A58-B65F-71338AC8ECF2}" srcOrd="1" destOrd="0" presId="urn:microsoft.com/office/officeart/2005/8/layout/list1"/>
    <dgm:cxn modelId="{136A71B4-ED1B-4C5D-9AA6-7E4694F8C5C0}" type="presOf" srcId="{90863807-EA95-4FB3-8D01-A7D75A6DDAF4}" destId="{D51A31BE-DEEB-4E6C-93C3-377DAD9C182B}" srcOrd="0" destOrd="0" presId="urn:microsoft.com/office/officeart/2005/8/layout/list1"/>
    <dgm:cxn modelId="{F109D2DD-3F57-4CD8-BFB3-D7F14B4B6D87}" type="presParOf" srcId="{D51A31BE-DEEB-4E6C-93C3-377DAD9C182B}" destId="{5733B575-3EF5-47B0-90D9-83F01047EF73}" srcOrd="0" destOrd="0" presId="urn:microsoft.com/office/officeart/2005/8/layout/list1"/>
    <dgm:cxn modelId="{385B87FC-2551-46FA-A420-9960DA7B3BC2}" type="presParOf" srcId="{5733B575-3EF5-47B0-90D9-83F01047EF73}" destId="{B4640A2E-1ED9-4B3A-B907-0680964CDB6B}" srcOrd="0" destOrd="0" presId="urn:microsoft.com/office/officeart/2005/8/layout/list1"/>
    <dgm:cxn modelId="{BD9A61C3-0DAB-4D4D-A087-5214F0A29B92}" type="presParOf" srcId="{5733B575-3EF5-47B0-90D9-83F01047EF73}" destId="{795BA2B0-B9E5-4638-8ADA-62165C5D570F}" srcOrd="1" destOrd="0" presId="urn:microsoft.com/office/officeart/2005/8/layout/list1"/>
    <dgm:cxn modelId="{AE270F55-BAB5-44AF-BC81-C6D1DA1677E6}" type="presParOf" srcId="{D51A31BE-DEEB-4E6C-93C3-377DAD9C182B}" destId="{C0A93804-9762-4822-A5CE-88E5620632BF}" srcOrd="1" destOrd="0" presId="urn:microsoft.com/office/officeart/2005/8/layout/list1"/>
    <dgm:cxn modelId="{71324458-86A3-4A10-A029-69F9E06234C3}" type="presParOf" srcId="{D51A31BE-DEEB-4E6C-93C3-377DAD9C182B}" destId="{DC47E8AA-60AE-4DD6-9099-C8DB4B5BBE3B}" srcOrd="2" destOrd="0" presId="urn:microsoft.com/office/officeart/2005/8/layout/list1"/>
    <dgm:cxn modelId="{BA73939F-61B1-40D2-AB86-A985BBD764F3}" type="presParOf" srcId="{D51A31BE-DEEB-4E6C-93C3-377DAD9C182B}" destId="{AE215367-9499-4953-85A4-ADC4BF0FCC73}" srcOrd="3" destOrd="0" presId="urn:microsoft.com/office/officeart/2005/8/layout/list1"/>
    <dgm:cxn modelId="{4FB25889-000D-41FC-BAEC-521EF7118655}" type="presParOf" srcId="{D51A31BE-DEEB-4E6C-93C3-377DAD9C182B}" destId="{3FD4BC61-A33E-428A-B162-EBACA988D89F}" srcOrd="4" destOrd="0" presId="urn:microsoft.com/office/officeart/2005/8/layout/list1"/>
    <dgm:cxn modelId="{786D8FBE-36CD-4DC3-AC14-268E61CAB703}" type="presParOf" srcId="{3FD4BC61-A33E-428A-B162-EBACA988D89F}" destId="{340494FF-AEC7-431F-9F1F-7C3078E74350}" srcOrd="0" destOrd="0" presId="urn:microsoft.com/office/officeart/2005/8/layout/list1"/>
    <dgm:cxn modelId="{129BC3A7-9873-4B6A-99EF-053A7D07C51C}" type="presParOf" srcId="{3FD4BC61-A33E-428A-B162-EBACA988D89F}" destId="{F4E51C9B-4CE3-4587-B3DD-F59AEEBCFF73}" srcOrd="1" destOrd="0" presId="urn:microsoft.com/office/officeart/2005/8/layout/list1"/>
    <dgm:cxn modelId="{44B98B52-81F9-4C00-A660-24E423350937}" type="presParOf" srcId="{D51A31BE-DEEB-4E6C-93C3-377DAD9C182B}" destId="{8DD754CD-49FD-44D7-81D1-CFE8A51F416A}" srcOrd="5" destOrd="0" presId="urn:microsoft.com/office/officeart/2005/8/layout/list1"/>
    <dgm:cxn modelId="{4B7A60FE-6889-4D66-8102-4DB134F283DB}" type="presParOf" srcId="{D51A31BE-DEEB-4E6C-93C3-377DAD9C182B}" destId="{E5011061-E8B3-4D19-A3BF-04BD7C55C4D4}" srcOrd="6" destOrd="0" presId="urn:microsoft.com/office/officeart/2005/8/layout/list1"/>
    <dgm:cxn modelId="{2C161B98-2E9F-4B72-A1A4-D9BCD416C234}" type="presParOf" srcId="{D51A31BE-DEEB-4E6C-93C3-377DAD9C182B}" destId="{4439A509-F060-4F7C-8C4A-17D6D13788DD}" srcOrd="7" destOrd="0" presId="urn:microsoft.com/office/officeart/2005/8/layout/list1"/>
    <dgm:cxn modelId="{E338C2D5-F859-4F42-AABD-0A59EF2ECC53}" type="presParOf" srcId="{D51A31BE-DEEB-4E6C-93C3-377DAD9C182B}" destId="{7E060838-C412-43D3-9F70-7BB3702B347C}" srcOrd="8" destOrd="0" presId="urn:microsoft.com/office/officeart/2005/8/layout/list1"/>
    <dgm:cxn modelId="{6D01D31C-23FE-4E41-B30E-34A0C178B7B1}" type="presParOf" srcId="{7E060838-C412-43D3-9F70-7BB3702B347C}" destId="{9D6A6374-7730-4988-9C76-DEDB8005F4F0}" srcOrd="0" destOrd="0" presId="urn:microsoft.com/office/officeart/2005/8/layout/list1"/>
    <dgm:cxn modelId="{AED05548-BC78-4D01-99EE-61B4EECC87F0}" type="presParOf" srcId="{7E060838-C412-43D3-9F70-7BB3702B347C}" destId="{9EB83F9D-A792-4A58-B65F-71338AC8ECF2}" srcOrd="1" destOrd="0" presId="urn:microsoft.com/office/officeart/2005/8/layout/list1"/>
    <dgm:cxn modelId="{73C62EA5-15A6-4D7A-8D37-B3C24B154318}" type="presParOf" srcId="{D51A31BE-DEEB-4E6C-93C3-377DAD9C182B}" destId="{C1BCEF1D-DD62-4130-AB21-85E3DB3B6F33}" srcOrd="9" destOrd="0" presId="urn:microsoft.com/office/officeart/2005/8/layout/list1"/>
    <dgm:cxn modelId="{527B1633-E8FE-4BDF-A987-0A46D7177386}" type="presParOf" srcId="{D51A31BE-DEEB-4E6C-93C3-377DAD9C182B}" destId="{380F3C9C-3FEA-4718-86EF-82F9C984E147}"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FD973C0-ED04-4847-9098-1907FE5D069C}" type="doc">
      <dgm:prSet loTypeId="urn:microsoft.com/office/officeart/2005/8/layout/bProcess4" loCatId="process" qsTypeId="urn:microsoft.com/office/officeart/2005/8/quickstyle/3d1" qsCatId="3D" csTypeId="urn:microsoft.com/office/officeart/2005/8/colors/colorful1" csCatId="colorful" phldr="1"/>
      <dgm:spPr/>
      <dgm:t>
        <a:bodyPr/>
        <a:lstStyle/>
        <a:p>
          <a:endParaRPr lang="en-US"/>
        </a:p>
      </dgm:t>
    </dgm:pt>
    <dgm:pt modelId="{9CF136CB-397B-47C7-AE3E-BC8D7E99D408}">
      <dgm:prSet phldrT="[Text]"/>
      <dgm:spPr/>
      <dgm:t>
        <a:bodyPr/>
        <a:lstStyle/>
        <a:p>
          <a:r>
            <a:rPr lang="en-US" dirty="0"/>
            <a:t>Information Gathering</a:t>
          </a:r>
        </a:p>
      </dgm:t>
    </dgm:pt>
    <dgm:pt modelId="{C5E90BD2-2529-4AD7-A915-F485F0AEAF1F}" type="parTrans" cxnId="{36591BE6-2C42-4572-9F25-E17762531C9D}">
      <dgm:prSet/>
      <dgm:spPr/>
      <dgm:t>
        <a:bodyPr/>
        <a:lstStyle/>
        <a:p>
          <a:endParaRPr lang="en-US"/>
        </a:p>
      </dgm:t>
    </dgm:pt>
    <dgm:pt modelId="{9C8D38E4-D018-4D88-81DD-0561FBF6446D}" type="sibTrans" cxnId="{36591BE6-2C42-4572-9F25-E17762531C9D}">
      <dgm:prSet/>
      <dgm:spPr/>
      <dgm:t>
        <a:bodyPr/>
        <a:lstStyle/>
        <a:p>
          <a:endParaRPr lang="en-US" dirty="0"/>
        </a:p>
      </dgm:t>
    </dgm:pt>
    <dgm:pt modelId="{D726BCC5-A741-4411-A9AC-2AE1AAD23964}">
      <dgm:prSet phldrT="[Text]"/>
      <dgm:spPr/>
      <dgm:t>
        <a:bodyPr/>
        <a:lstStyle/>
        <a:p>
          <a:r>
            <a:rPr lang="en-US" dirty="0"/>
            <a:t>Problem Definition</a:t>
          </a:r>
        </a:p>
      </dgm:t>
    </dgm:pt>
    <dgm:pt modelId="{18B3465E-788B-4BDA-8016-F2B8DF89649A}" type="parTrans" cxnId="{BC5C5D9F-FEC6-4880-8968-EAB75519FEE2}">
      <dgm:prSet/>
      <dgm:spPr/>
      <dgm:t>
        <a:bodyPr/>
        <a:lstStyle/>
        <a:p>
          <a:endParaRPr lang="en-US"/>
        </a:p>
      </dgm:t>
    </dgm:pt>
    <dgm:pt modelId="{393C952B-D187-4E8F-856E-50412AF1A7B5}" type="sibTrans" cxnId="{BC5C5D9F-FEC6-4880-8968-EAB75519FEE2}">
      <dgm:prSet/>
      <dgm:spPr/>
      <dgm:t>
        <a:bodyPr/>
        <a:lstStyle/>
        <a:p>
          <a:endParaRPr lang="en-US" dirty="0"/>
        </a:p>
      </dgm:t>
    </dgm:pt>
    <dgm:pt modelId="{F1D06067-DB7E-414B-A41B-C6FAD09E5B12}">
      <dgm:prSet phldrT="[Text]"/>
      <dgm:spPr/>
      <dgm:t>
        <a:bodyPr/>
        <a:lstStyle/>
        <a:p>
          <a:r>
            <a:rPr lang="en-US" dirty="0"/>
            <a:t>Possible Solutions</a:t>
          </a:r>
        </a:p>
      </dgm:t>
    </dgm:pt>
    <dgm:pt modelId="{8A677C76-1997-4EDA-8756-303457D25E7A}" type="parTrans" cxnId="{90C9C903-1F3D-4578-B140-6B157145878F}">
      <dgm:prSet/>
      <dgm:spPr/>
      <dgm:t>
        <a:bodyPr/>
        <a:lstStyle/>
        <a:p>
          <a:endParaRPr lang="en-US"/>
        </a:p>
      </dgm:t>
    </dgm:pt>
    <dgm:pt modelId="{F78FC32C-9DDB-424D-8377-200872C2FE73}" type="sibTrans" cxnId="{90C9C903-1F3D-4578-B140-6B157145878F}">
      <dgm:prSet/>
      <dgm:spPr/>
      <dgm:t>
        <a:bodyPr/>
        <a:lstStyle/>
        <a:p>
          <a:endParaRPr lang="en-US" dirty="0"/>
        </a:p>
      </dgm:t>
    </dgm:pt>
    <dgm:pt modelId="{ED3519BB-C40C-4FCF-AA6D-C1A5811CF2EB}">
      <dgm:prSet phldrT="[Text]"/>
      <dgm:spPr/>
      <dgm:t>
        <a:bodyPr/>
        <a:lstStyle/>
        <a:p>
          <a:r>
            <a:rPr lang="en-US" dirty="0"/>
            <a:t>Next Course of Action</a:t>
          </a:r>
        </a:p>
      </dgm:t>
    </dgm:pt>
    <dgm:pt modelId="{E0A4ECF2-3328-40D9-93F7-89E50031A86F}" type="parTrans" cxnId="{16DD4A63-1219-44E7-9BD4-52A165B86244}">
      <dgm:prSet/>
      <dgm:spPr/>
      <dgm:t>
        <a:bodyPr/>
        <a:lstStyle/>
        <a:p>
          <a:endParaRPr lang="en-US"/>
        </a:p>
      </dgm:t>
    </dgm:pt>
    <dgm:pt modelId="{6C37EDBC-E424-46FE-8B9E-0D30AB7069BF}" type="sibTrans" cxnId="{16DD4A63-1219-44E7-9BD4-52A165B86244}">
      <dgm:prSet/>
      <dgm:spPr/>
      <dgm:t>
        <a:bodyPr/>
        <a:lstStyle/>
        <a:p>
          <a:endParaRPr lang="en-US"/>
        </a:p>
      </dgm:t>
    </dgm:pt>
    <dgm:pt modelId="{B757ECBE-115B-4B5E-8C71-F3EAD78F58E7}">
      <dgm:prSet phldrT="[Text]"/>
      <dgm:spPr/>
      <dgm:t>
        <a:bodyPr/>
        <a:lstStyle/>
        <a:p>
          <a:r>
            <a:rPr lang="en-US" dirty="0"/>
            <a:t>Analyzing Possible Solutions</a:t>
          </a:r>
        </a:p>
      </dgm:t>
    </dgm:pt>
    <dgm:pt modelId="{A66282EA-8C4B-4F3C-8955-96AA370E1AD0}" type="parTrans" cxnId="{7B443C6B-9EA7-489D-A885-9D733D7F298B}">
      <dgm:prSet/>
      <dgm:spPr/>
      <dgm:t>
        <a:bodyPr/>
        <a:lstStyle/>
        <a:p>
          <a:endParaRPr lang="en-US"/>
        </a:p>
      </dgm:t>
    </dgm:pt>
    <dgm:pt modelId="{ED2F3A2A-7A05-4605-A90A-688BFE634ED6}" type="sibTrans" cxnId="{7B443C6B-9EA7-489D-A885-9D733D7F298B}">
      <dgm:prSet/>
      <dgm:spPr/>
      <dgm:t>
        <a:bodyPr/>
        <a:lstStyle/>
        <a:p>
          <a:endParaRPr lang="en-US" dirty="0"/>
        </a:p>
      </dgm:t>
    </dgm:pt>
    <dgm:pt modelId="{80F65753-4776-432A-9478-472B179A80AC}">
      <dgm:prSet phldrT="[Text]"/>
      <dgm:spPr/>
      <dgm:t>
        <a:bodyPr/>
        <a:lstStyle/>
        <a:p>
          <a:r>
            <a:rPr lang="en-US" dirty="0"/>
            <a:t>Selecting the Best Solution(s)</a:t>
          </a:r>
        </a:p>
      </dgm:t>
    </dgm:pt>
    <dgm:pt modelId="{26C0DCA8-617E-4A7F-B3F2-E9DC8542F300}" type="parTrans" cxnId="{AC11E32C-4FF5-4128-84C5-7821E38B3336}">
      <dgm:prSet/>
      <dgm:spPr/>
      <dgm:t>
        <a:bodyPr/>
        <a:lstStyle/>
        <a:p>
          <a:endParaRPr lang="en-US"/>
        </a:p>
      </dgm:t>
    </dgm:pt>
    <dgm:pt modelId="{BE160645-C242-48A8-A28D-11CA4256DAF4}" type="sibTrans" cxnId="{AC11E32C-4FF5-4128-84C5-7821E38B3336}">
      <dgm:prSet/>
      <dgm:spPr/>
      <dgm:t>
        <a:bodyPr/>
        <a:lstStyle/>
        <a:p>
          <a:endParaRPr lang="en-US" dirty="0"/>
        </a:p>
      </dgm:t>
    </dgm:pt>
    <dgm:pt modelId="{C1A1D82D-2BE5-42E0-94A4-DF39F0216FB6}" type="pres">
      <dgm:prSet presAssocID="{EFD973C0-ED04-4847-9098-1907FE5D069C}" presName="Name0" presStyleCnt="0">
        <dgm:presLayoutVars>
          <dgm:dir/>
          <dgm:resizeHandles/>
        </dgm:presLayoutVars>
      </dgm:prSet>
      <dgm:spPr/>
    </dgm:pt>
    <dgm:pt modelId="{6C4A3307-B827-46C3-AF4F-5AC61B0B4BCD}" type="pres">
      <dgm:prSet presAssocID="{9CF136CB-397B-47C7-AE3E-BC8D7E99D408}" presName="compNode" presStyleCnt="0"/>
      <dgm:spPr/>
    </dgm:pt>
    <dgm:pt modelId="{02D312E3-10B2-4058-966A-A3AC158DDA5C}" type="pres">
      <dgm:prSet presAssocID="{9CF136CB-397B-47C7-AE3E-BC8D7E99D408}" presName="dummyConnPt" presStyleCnt="0"/>
      <dgm:spPr/>
    </dgm:pt>
    <dgm:pt modelId="{6FCC5D2A-E1E5-4ECB-A60B-9A5AF244AF5D}" type="pres">
      <dgm:prSet presAssocID="{9CF136CB-397B-47C7-AE3E-BC8D7E99D408}" presName="node" presStyleLbl="node1" presStyleIdx="0" presStyleCnt="6">
        <dgm:presLayoutVars>
          <dgm:bulletEnabled val="1"/>
        </dgm:presLayoutVars>
      </dgm:prSet>
      <dgm:spPr/>
    </dgm:pt>
    <dgm:pt modelId="{0E190BCF-F4FA-4367-89B3-DB5D0B685F02}" type="pres">
      <dgm:prSet presAssocID="{9C8D38E4-D018-4D88-81DD-0561FBF6446D}" presName="sibTrans" presStyleLbl="bgSibTrans2D1" presStyleIdx="0" presStyleCnt="5"/>
      <dgm:spPr/>
    </dgm:pt>
    <dgm:pt modelId="{5F72DDE3-7CC9-41A6-A05B-EBD92FE46EFE}" type="pres">
      <dgm:prSet presAssocID="{D726BCC5-A741-4411-A9AC-2AE1AAD23964}" presName="compNode" presStyleCnt="0"/>
      <dgm:spPr/>
    </dgm:pt>
    <dgm:pt modelId="{D103A922-04E2-4734-8362-E759A6326936}" type="pres">
      <dgm:prSet presAssocID="{D726BCC5-A741-4411-A9AC-2AE1AAD23964}" presName="dummyConnPt" presStyleCnt="0"/>
      <dgm:spPr/>
    </dgm:pt>
    <dgm:pt modelId="{1810890D-7CF7-4561-8F3B-B03E905A5854}" type="pres">
      <dgm:prSet presAssocID="{D726BCC5-A741-4411-A9AC-2AE1AAD23964}" presName="node" presStyleLbl="node1" presStyleIdx="1" presStyleCnt="6">
        <dgm:presLayoutVars>
          <dgm:bulletEnabled val="1"/>
        </dgm:presLayoutVars>
      </dgm:prSet>
      <dgm:spPr/>
    </dgm:pt>
    <dgm:pt modelId="{64DD44C1-77D9-40DE-BEB0-6A511107A156}" type="pres">
      <dgm:prSet presAssocID="{393C952B-D187-4E8F-856E-50412AF1A7B5}" presName="sibTrans" presStyleLbl="bgSibTrans2D1" presStyleIdx="1" presStyleCnt="5"/>
      <dgm:spPr/>
    </dgm:pt>
    <dgm:pt modelId="{F76CF252-1F79-4D2D-960E-F7E41F1139A1}" type="pres">
      <dgm:prSet presAssocID="{F1D06067-DB7E-414B-A41B-C6FAD09E5B12}" presName="compNode" presStyleCnt="0"/>
      <dgm:spPr/>
    </dgm:pt>
    <dgm:pt modelId="{79B324A2-3E40-47BC-A9C5-82CA85C91AA4}" type="pres">
      <dgm:prSet presAssocID="{F1D06067-DB7E-414B-A41B-C6FAD09E5B12}" presName="dummyConnPt" presStyleCnt="0"/>
      <dgm:spPr/>
    </dgm:pt>
    <dgm:pt modelId="{06C41CEF-D123-42BB-8BD3-6FE6DA0B719E}" type="pres">
      <dgm:prSet presAssocID="{F1D06067-DB7E-414B-A41B-C6FAD09E5B12}" presName="node" presStyleLbl="node1" presStyleIdx="2" presStyleCnt="6">
        <dgm:presLayoutVars>
          <dgm:bulletEnabled val="1"/>
        </dgm:presLayoutVars>
      </dgm:prSet>
      <dgm:spPr/>
    </dgm:pt>
    <dgm:pt modelId="{629BB9A2-8F16-4644-96E2-EF71C548DA49}" type="pres">
      <dgm:prSet presAssocID="{F78FC32C-9DDB-424D-8377-200872C2FE73}" presName="sibTrans" presStyleLbl="bgSibTrans2D1" presStyleIdx="2" presStyleCnt="5"/>
      <dgm:spPr/>
    </dgm:pt>
    <dgm:pt modelId="{421856D1-C18F-4B04-A584-B31818E8D74A}" type="pres">
      <dgm:prSet presAssocID="{B757ECBE-115B-4B5E-8C71-F3EAD78F58E7}" presName="compNode" presStyleCnt="0"/>
      <dgm:spPr/>
    </dgm:pt>
    <dgm:pt modelId="{D9BBFAD4-4213-495D-B79B-40361DEBC41F}" type="pres">
      <dgm:prSet presAssocID="{B757ECBE-115B-4B5E-8C71-F3EAD78F58E7}" presName="dummyConnPt" presStyleCnt="0"/>
      <dgm:spPr/>
    </dgm:pt>
    <dgm:pt modelId="{7409711A-442B-47E4-B2E6-BC1D5274D9C6}" type="pres">
      <dgm:prSet presAssocID="{B757ECBE-115B-4B5E-8C71-F3EAD78F58E7}" presName="node" presStyleLbl="node1" presStyleIdx="3" presStyleCnt="6">
        <dgm:presLayoutVars>
          <dgm:bulletEnabled val="1"/>
        </dgm:presLayoutVars>
      </dgm:prSet>
      <dgm:spPr/>
    </dgm:pt>
    <dgm:pt modelId="{DCB88D3E-C78E-4542-B050-BD7E706CFDCC}" type="pres">
      <dgm:prSet presAssocID="{ED2F3A2A-7A05-4605-A90A-688BFE634ED6}" presName="sibTrans" presStyleLbl="bgSibTrans2D1" presStyleIdx="3" presStyleCnt="5"/>
      <dgm:spPr/>
    </dgm:pt>
    <dgm:pt modelId="{9E1B6C67-DEFB-4073-B5E0-1877BB34EB0E}" type="pres">
      <dgm:prSet presAssocID="{80F65753-4776-432A-9478-472B179A80AC}" presName="compNode" presStyleCnt="0"/>
      <dgm:spPr/>
    </dgm:pt>
    <dgm:pt modelId="{738F816A-A1AA-419D-8588-2D46D7199A47}" type="pres">
      <dgm:prSet presAssocID="{80F65753-4776-432A-9478-472B179A80AC}" presName="dummyConnPt" presStyleCnt="0"/>
      <dgm:spPr/>
    </dgm:pt>
    <dgm:pt modelId="{BFFC9AC4-FC53-4F7C-AE14-2E7444AEB1C2}" type="pres">
      <dgm:prSet presAssocID="{80F65753-4776-432A-9478-472B179A80AC}" presName="node" presStyleLbl="node1" presStyleIdx="4" presStyleCnt="6">
        <dgm:presLayoutVars>
          <dgm:bulletEnabled val="1"/>
        </dgm:presLayoutVars>
      </dgm:prSet>
      <dgm:spPr/>
    </dgm:pt>
    <dgm:pt modelId="{C756F454-CA37-4E74-ACA7-B9FF224FC9D4}" type="pres">
      <dgm:prSet presAssocID="{BE160645-C242-48A8-A28D-11CA4256DAF4}" presName="sibTrans" presStyleLbl="bgSibTrans2D1" presStyleIdx="4" presStyleCnt="5"/>
      <dgm:spPr/>
    </dgm:pt>
    <dgm:pt modelId="{DE6A742A-DD04-4D18-813E-5DBB2C471716}" type="pres">
      <dgm:prSet presAssocID="{ED3519BB-C40C-4FCF-AA6D-C1A5811CF2EB}" presName="compNode" presStyleCnt="0"/>
      <dgm:spPr/>
    </dgm:pt>
    <dgm:pt modelId="{03497BF3-8C30-471E-AE9B-DA667233B713}" type="pres">
      <dgm:prSet presAssocID="{ED3519BB-C40C-4FCF-AA6D-C1A5811CF2EB}" presName="dummyConnPt" presStyleCnt="0"/>
      <dgm:spPr/>
    </dgm:pt>
    <dgm:pt modelId="{DE4E09FC-C3BD-4542-8666-D44AD20D1A33}" type="pres">
      <dgm:prSet presAssocID="{ED3519BB-C40C-4FCF-AA6D-C1A5811CF2EB}" presName="node" presStyleLbl="node1" presStyleIdx="5" presStyleCnt="6">
        <dgm:presLayoutVars>
          <dgm:bulletEnabled val="1"/>
        </dgm:presLayoutVars>
      </dgm:prSet>
      <dgm:spPr/>
    </dgm:pt>
  </dgm:ptLst>
  <dgm:cxnLst>
    <dgm:cxn modelId="{1737D0FD-8EF6-464A-B27C-09B579340FC9}" type="presOf" srcId="{ED3519BB-C40C-4FCF-AA6D-C1A5811CF2EB}" destId="{DE4E09FC-C3BD-4542-8666-D44AD20D1A33}" srcOrd="0" destOrd="0" presId="urn:microsoft.com/office/officeart/2005/8/layout/bProcess4"/>
    <dgm:cxn modelId="{AC11E32C-4FF5-4128-84C5-7821E38B3336}" srcId="{EFD973C0-ED04-4847-9098-1907FE5D069C}" destId="{80F65753-4776-432A-9478-472B179A80AC}" srcOrd="4" destOrd="0" parTransId="{26C0DCA8-617E-4A7F-B3F2-E9DC8542F300}" sibTransId="{BE160645-C242-48A8-A28D-11CA4256DAF4}"/>
    <dgm:cxn modelId="{EDAA4BD0-6501-40FF-9DED-A98427A9C840}" type="presOf" srcId="{9CF136CB-397B-47C7-AE3E-BC8D7E99D408}" destId="{6FCC5D2A-E1E5-4ECB-A60B-9A5AF244AF5D}" srcOrd="0" destOrd="0" presId="urn:microsoft.com/office/officeart/2005/8/layout/bProcess4"/>
    <dgm:cxn modelId="{7B443C6B-9EA7-489D-A885-9D733D7F298B}" srcId="{EFD973C0-ED04-4847-9098-1907FE5D069C}" destId="{B757ECBE-115B-4B5E-8C71-F3EAD78F58E7}" srcOrd="3" destOrd="0" parTransId="{A66282EA-8C4B-4F3C-8955-96AA370E1AD0}" sibTransId="{ED2F3A2A-7A05-4605-A90A-688BFE634ED6}"/>
    <dgm:cxn modelId="{E1836649-E27C-4CD5-9343-A0A84695C537}" type="presOf" srcId="{ED2F3A2A-7A05-4605-A90A-688BFE634ED6}" destId="{DCB88D3E-C78E-4542-B050-BD7E706CFDCC}" srcOrd="0" destOrd="0" presId="urn:microsoft.com/office/officeart/2005/8/layout/bProcess4"/>
    <dgm:cxn modelId="{58FAC166-9EE1-491C-B5D2-3D56ECF8C071}" type="presOf" srcId="{B757ECBE-115B-4B5E-8C71-F3EAD78F58E7}" destId="{7409711A-442B-47E4-B2E6-BC1D5274D9C6}" srcOrd="0" destOrd="0" presId="urn:microsoft.com/office/officeart/2005/8/layout/bProcess4"/>
    <dgm:cxn modelId="{35FF382C-72A5-418C-89F9-4911B55FE5FA}" type="presOf" srcId="{393C952B-D187-4E8F-856E-50412AF1A7B5}" destId="{64DD44C1-77D9-40DE-BEB0-6A511107A156}" srcOrd="0" destOrd="0" presId="urn:microsoft.com/office/officeart/2005/8/layout/bProcess4"/>
    <dgm:cxn modelId="{36591BE6-2C42-4572-9F25-E17762531C9D}" srcId="{EFD973C0-ED04-4847-9098-1907FE5D069C}" destId="{9CF136CB-397B-47C7-AE3E-BC8D7E99D408}" srcOrd="0" destOrd="0" parTransId="{C5E90BD2-2529-4AD7-A915-F485F0AEAF1F}" sibTransId="{9C8D38E4-D018-4D88-81DD-0561FBF6446D}"/>
    <dgm:cxn modelId="{16DD4A63-1219-44E7-9BD4-52A165B86244}" srcId="{EFD973C0-ED04-4847-9098-1907FE5D069C}" destId="{ED3519BB-C40C-4FCF-AA6D-C1A5811CF2EB}" srcOrd="5" destOrd="0" parTransId="{E0A4ECF2-3328-40D9-93F7-89E50031A86F}" sibTransId="{6C37EDBC-E424-46FE-8B9E-0D30AB7069BF}"/>
    <dgm:cxn modelId="{A2C8865C-A01E-4F2D-97F8-DEF4EE4A9A22}" type="presOf" srcId="{BE160645-C242-48A8-A28D-11CA4256DAF4}" destId="{C756F454-CA37-4E74-ACA7-B9FF224FC9D4}" srcOrd="0" destOrd="0" presId="urn:microsoft.com/office/officeart/2005/8/layout/bProcess4"/>
    <dgm:cxn modelId="{3938C251-A74B-43B5-BBC9-7EC1400A1B4F}" type="presOf" srcId="{F78FC32C-9DDB-424D-8377-200872C2FE73}" destId="{629BB9A2-8F16-4644-96E2-EF71C548DA49}" srcOrd="0" destOrd="0" presId="urn:microsoft.com/office/officeart/2005/8/layout/bProcess4"/>
    <dgm:cxn modelId="{EE616699-DEE6-4F1F-8F40-E8E1EEFF6477}" type="presOf" srcId="{F1D06067-DB7E-414B-A41B-C6FAD09E5B12}" destId="{06C41CEF-D123-42BB-8BD3-6FE6DA0B719E}" srcOrd="0" destOrd="0" presId="urn:microsoft.com/office/officeart/2005/8/layout/bProcess4"/>
    <dgm:cxn modelId="{90C9C903-1F3D-4578-B140-6B157145878F}" srcId="{EFD973C0-ED04-4847-9098-1907FE5D069C}" destId="{F1D06067-DB7E-414B-A41B-C6FAD09E5B12}" srcOrd="2" destOrd="0" parTransId="{8A677C76-1997-4EDA-8756-303457D25E7A}" sibTransId="{F78FC32C-9DDB-424D-8377-200872C2FE73}"/>
    <dgm:cxn modelId="{0BB43FD4-EFB7-43D3-AD50-2EFD11D85C90}" type="presOf" srcId="{D726BCC5-A741-4411-A9AC-2AE1AAD23964}" destId="{1810890D-7CF7-4561-8F3B-B03E905A5854}" srcOrd="0" destOrd="0" presId="urn:microsoft.com/office/officeart/2005/8/layout/bProcess4"/>
    <dgm:cxn modelId="{171644B3-A12D-4362-B88B-421FFDAC36B9}" type="presOf" srcId="{9C8D38E4-D018-4D88-81DD-0561FBF6446D}" destId="{0E190BCF-F4FA-4367-89B3-DB5D0B685F02}" srcOrd="0" destOrd="0" presId="urn:microsoft.com/office/officeart/2005/8/layout/bProcess4"/>
    <dgm:cxn modelId="{2934A159-0E88-4E4F-A955-94EA5E18AB3F}" type="presOf" srcId="{80F65753-4776-432A-9478-472B179A80AC}" destId="{BFFC9AC4-FC53-4F7C-AE14-2E7444AEB1C2}" srcOrd="0" destOrd="0" presId="urn:microsoft.com/office/officeart/2005/8/layout/bProcess4"/>
    <dgm:cxn modelId="{2987045B-CEB9-45B2-9BB2-FB691DC0FAE5}" type="presOf" srcId="{EFD973C0-ED04-4847-9098-1907FE5D069C}" destId="{C1A1D82D-2BE5-42E0-94A4-DF39F0216FB6}" srcOrd="0" destOrd="0" presId="urn:microsoft.com/office/officeart/2005/8/layout/bProcess4"/>
    <dgm:cxn modelId="{BC5C5D9F-FEC6-4880-8968-EAB75519FEE2}" srcId="{EFD973C0-ED04-4847-9098-1907FE5D069C}" destId="{D726BCC5-A741-4411-A9AC-2AE1AAD23964}" srcOrd="1" destOrd="0" parTransId="{18B3465E-788B-4BDA-8016-F2B8DF89649A}" sibTransId="{393C952B-D187-4E8F-856E-50412AF1A7B5}"/>
    <dgm:cxn modelId="{7AAB757F-FDEC-46FB-ACFD-D9FECE3B6ACB}" type="presParOf" srcId="{C1A1D82D-2BE5-42E0-94A4-DF39F0216FB6}" destId="{6C4A3307-B827-46C3-AF4F-5AC61B0B4BCD}" srcOrd="0" destOrd="0" presId="urn:microsoft.com/office/officeart/2005/8/layout/bProcess4"/>
    <dgm:cxn modelId="{6DCEB326-B290-451C-B9B4-6F3A50A040C3}" type="presParOf" srcId="{6C4A3307-B827-46C3-AF4F-5AC61B0B4BCD}" destId="{02D312E3-10B2-4058-966A-A3AC158DDA5C}" srcOrd="0" destOrd="0" presId="urn:microsoft.com/office/officeart/2005/8/layout/bProcess4"/>
    <dgm:cxn modelId="{00A7EF71-9E10-491A-829E-F9CB121E3945}" type="presParOf" srcId="{6C4A3307-B827-46C3-AF4F-5AC61B0B4BCD}" destId="{6FCC5D2A-E1E5-4ECB-A60B-9A5AF244AF5D}" srcOrd="1" destOrd="0" presId="urn:microsoft.com/office/officeart/2005/8/layout/bProcess4"/>
    <dgm:cxn modelId="{809E22EC-2B33-4A37-8D64-2732A6F823D5}" type="presParOf" srcId="{C1A1D82D-2BE5-42E0-94A4-DF39F0216FB6}" destId="{0E190BCF-F4FA-4367-89B3-DB5D0B685F02}" srcOrd="1" destOrd="0" presId="urn:microsoft.com/office/officeart/2005/8/layout/bProcess4"/>
    <dgm:cxn modelId="{A94F1B57-C208-4905-BE05-D584848569B0}" type="presParOf" srcId="{C1A1D82D-2BE5-42E0-94A4-DF39F0216FB6}" destId="{5F72DDE3-7CC9-41A6-A05B-EBD92FE46EFE}" srcOrd="2" destOrd="0" presId="urn:microsoft.com/office/officeart/2005/8/layout/bProcess4"/>
    <dgm:cxn modelId="{B401CA4C-DE20-4EF3-8194-B02896638538}" type="presParOf" srcId="{5F72DDE3-7CC9-41A6-A05B-EBD92FE46EFE}" destId="{D103A922-04E2-4734-8362-E759A6326936}" srcOrd="0" destOrd="0" presId="urn:microsoft.com/office/officeart/2005/8/layout/bProcess4"/>
    <dgm:cxn modelId="{6B5EC0F3-5A04-4CC3-B60B-B8C2FF66C410}" type="presParOf" srcId="{5F72DDE3-7CC9-41A6-A05B-EBD92FE46EFE}" destId="{1810890D-7CF7-4561-8F3B-B03E905A5854}" srcOrd="1" destOrd="0" presId="urn:microsoft.com/office/officeart/2005/8/layout/bProcess4"/>
    <dgm:cxn modelId="{07359BCD-49C7-49F9-9F16-C48A7148AD59}" type="presParOf" srcId="{C1A1D82D-2BE5-42E0-94A4-DF39F0216FB6}" destId="{64DD44C1-77D9-40DE-BEB0-6A511107A156}" srcOrd="3" destOrd="0" presId="urn:microsoft.com/office/officeart/2005/8/layout/bProcess4"/>
    <dgm:cxn modelId="{603E1187-C485-4C3A-9CB9-3040F8508E1A}" type="presParOf" srcId="{C1A1D82D-2BE5-42E0-94A4-DF39F0216FB6}" destId="{F76CF252-1F79-4D2D-960E-F7E41F1139A1}" srcOrd="4" destOrd="0" presId="urn:microsoft.com/office/officeart/2005/8/layout/bProcess4"/>
    <dgm:cxn modelId="{31C473AE-DC97-428F-A5CE-025794EAC3C7}" type="presParOf" srcId="{F76CF252-1F79-4D2D-960E-F7E41F1139A1}" destId="{79B324A2-3E40-47BC-A9C5-82CA85C91AA4}" srcOrd="0" destOrd="0" presId="urn:microsoft.com/office/officeart/2005/8/layout/bProcess4"/>
    <dgm:cxn modelId="{3C6BDEF0-6979-454B-A10F-320893D60C70}" type="presParOf" srcId="{F76CF252-1F79-4D2D-960E-F7E41F1139A1}" destId="{06C41CEF-D123-42BB-8BD3-6FE6DA0B719E}" srcOrd="1" destOrd="0" presId="urn:microsoft.com/office/officeart/2005/8/layout/bProcess4"/>
    <dgm:cxn modelId="{87A1FAE2-AC01-4307-ACE5-3A16BF502B85}" type="presParOf" srcId="{C1A1D82D-2BE5-42E0-94A4-DF39F0216FB6}" destId="{629BB9A2-8F16-4644-96E2-EF71C548DA49}" srcOrd="5" destOrd="0" presId="urn:microsoft.com/office/officeart/2005/8/layout/bProcess4"/>
    <dgm:cxn modelId="{CF48111B-7B32-4B11-8757-79C647DEAC89}" type="presParOf" srcId="{C1A1D82D-2BE5-42E0-94A4-DF39F0216FB6}" destId="{421856D1-C18F-4B04-A584-B31818E8D74A}" srcOrd="6" destOrd="0" presId="urn:microsoft.com/office/officeart/2005/8/layout/bProcess4"/>
    <dgm:cxn modelId="{9DF265F3-133A-4231-B705-505D104A06BC}" type="presParOf" srcId="{421856D1-C18F-4B04-A584-B31818E8D74A}" destId="{D9BBFAD4-4213-495D-B79B-40361DEBC41F}" srcOrd="0" destOrd="0" presId="urn:microsoft.com/office/officeart/2005/8/layout/bProcess4"/>
    <dgm:cxn modelId="{A3ED73B5-77CB-4F6A-A90B-E562F257E318}" type="presParOf" srcId="{421856D1-C18F-4B04-A584-B31818E8D74A}" destId="{7409711A-442B-47E4-B2E6-BC1D5274D9C6}" srcOrd="1" destOrd="0" presId="urn:microsoft.com/office/officeart/2005/8/layout/bProcess4"/>
    <dgm:cxn modelId="{A39CE712-CFE8-43BF-9C68-35955602130A}" type="presParOf" srcId="{C1A1D82D-2BE5-42E0-94A4-DF39F0216FB6}" destId="{DCB88D3E-C78E-4542-B050-BD7E706CFDCC}" srcOrd="7" destOrd="0" presId="urn:microsoft.com/office/officeart/2005/8/layout/bProcess4"/>
    <dgm:cxn modelId="{688CC460-8EC7-48A2-8733-6311C5D5182D}" type="presParOf" srcId="{C1A1D82D-2BE5-42E0-94A4-DF39F0216FB6}" destId="{9E1B6C67-DEFB-4073-B5E0-1877BB34EB0E}" srcOrd="8" destOrd="0" presId="urn:microsoft.com/office/officeart/2005/8/layout/bProcess4"/>
    <dgm:cxn modelId="{7BF401C6-8211-4C81-A2C7-A1256A2D07B8}" type="presParOf" srcId="{9E1B6C67-DEFB-4073-B5E0-1877BB34EB0E}" destId="{738F816A-A1AA-419D-8588-2D46D7199A47}" srcOrd="0" destOrd="0" presId="urn:microsoft.com/office/officeart/2005/8/layout/bProcess4"/>
    <dgm:cxn modelId="{E1CA089F-CA99-4171-AED2-0495B7B44B02}" type="presParOf" srcId="{9E1B6C67-DEFB-4073-B5E0-1877BB34EB0E}" destId="{BFFC9AC4-FC53-4F7C-AE14-2E7444AEB1C2}" srcOrd="1" destOrd="0" presId="urn:microsoft.com/office/officeart/2005/8/layout/bProcess4"/>
    <dgm:cxn modelId="{97322DBA-5E5F-4234-86DA-6480CC9E2B91}" type="presParOf" srcId="{C1A1D82D-2BE5-42E0-94A4-DF39F0216FB6}" destId="{C756F454-CA37-4E74-ACA7-B9FF224FC9D4}" srcOrd="9" destOrd="0" presId="urn:microsoft.com/office/officeart/2005/8/layout/bProcess4"/>
    <dgm:cxn modelId="{6B426718-4517-4BC2-A1F9-A482BCFFD60C}" type="presParOf" srcId="{C1A1D82D-2BE5-42E0-94A4-DF39F0216FB6}" destId="{DE6A742A-DD04-4D18-813E-5DBB2C471716}" srcOrd="10" destOrd="0" presId="urn:microsoft.com/office/officeart/2005/8/layout/bProcess4"/>
    <dgm:cxn modelId="{0413E6CA-BCC3-482D-80F3-08CA2B3D42F5}" type="presParOf" srcId="{DE6A742A-DD04-4D18-813E-5DBB2C471716}" destId="{03497BF3-8C30-471E-AE9B-DA667233B713}" srcOrd="0" destOrd="0" presId="urn:microsoft.com/office/officeart/2005/8/layout/bProcess4"/>
    <dgm:cxn modelId="{4C59C985-5EB5-455F-9046-FAF2CD096C30}" type="presParOf" srcId="{DE6A742A-DD04-4D18-813E-5DBB2C471716}" destId="{DE4E09FC-C3BD-4542-8666-D44AD20D1A33}" srcOrd="1" destOrd="0" presId="urn:microsoft.com/office/officeart/2005/8/layout/b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DA4B252-3D93-4ED5-B64F-E27530BEF1C7}" type="doc">
      <dgm:prSet loTypeId="urn:microsoft.com/office/officeart/2011/layout/HexagonRadial" loCatId="cycle" qsTypeId="urn:microsoft.com/office/officeart/2005/8/quickstyle/simple5" qsCatId="simple" csTypeId="urn:microsoft.com/office/officeart/2005/8/colors/colorful2" csCatId="colorful" phldr="1"/>
      <dgm:spPr/>
      <dgm:t>
        <a:bodyPr/>
        <a:lstStyle/>
        <a:p>
          <a:endParaRPr lang="en-US"/>
        </a:p>
      </dgm:t>
    </dgm:pt>
    <dgm:pt modelId="{9FC193B8-C57C-4524-9327-056213FB7B78}">
      <dgm:prSet phldrT="[Text]" custT="1"/>
      <dgm:spPr/>
      <dgm:t>
        <a:bodyPr/>
        <a:lstStyle/>
        <a:p>
          <a:r>
            <a:rPr lang="en-US" sz="6600" b="1" dirty="0"/>
            <a:t>?</a:t>
          </a:r>
        </a:p>
      </dgm:t>
    </dgm:pt>
    <dgm:pt modelId="{47930BBA-AE45-4CE8-8B85-41D5975B637D}" type="parTrans" cxnId="{B902E7BD-17AC-408C-A2D0-1E4E094838E5}">
      <dgm:prSet/>
      <dgm:spPr/>
      <dgm:t>
        <a:bodyPr/>
        <a:lstStyle/>
        <a:p>
          <a:endParaRPr lang="en-US"/>
        </a:p>
      </dgm:t>
    </dgm:pt>
    <dgm:pt modelId="{EF3B258D-84B2-4CDD-9C32-F4DD0039FF7B}" type="sibTrans" cxnId="{B902E7BD-17AC-408C-A2D0-1E4E094838E5}">
      <dgm:prSet/>
      <dgm:spPr/>
      <dgm:t>
        <a:bodyPr/>
        <a:lstStyle/>
        <a:p>
          <a:endParaRPr lang="en-US"/>
        </a:p>
      </dgm:t>
    </dgm:pt>
    <dgm:pt modelId="{B32B5622-8C51-44A9-8855-F3FCEDF5B315}">
      <dgm:prSet phldrT="[Text]"/>
      <dgm:spPr/>
      <dgm:t>
        <a:bodyPr/>
        <a:lstStyle/>
        <a:p>
          <a:r>
            <a:rPr lang="en-US" b="1" dirty="0"/>
            <a:t>Who</a:t>
          </a:r>
        </a:p>
      </dgm:t>
    </dgm:pt>
    <dgm:pt modelId="{195129AD-5AA7-4F91-8325-FB14C6F4E690}" type="parTrans" cxnId="{AE5BD388-426E-4D1D-923A-4C365E429008}">
      <dgm:prSet/>
      <dgm:spPr/>
      <dgm:t>
        <a:bodyPr/>
        <a:lstStyle/>
        <a:p>
          <a:endParaRPr lang="en-US"/>
        </a:p>
      </dgm:t>
    </dgm:pt>
    <dgm:pt modelId="{850331A7-999C-4598-B140-A35E8A3059C6}" type="sibTrans" cxnId="{AE5BD388-426E-4D1D-923A-4C365E429008}">
      <dgm:prSet/>
      <dgm:spPr/>
      <dgm:t>
        <a:bodyPr/>
        <a:lstStyle/>
        <a:p>
          <a:endParaRPr lang="en-US"/>
        </a:p>
      </dgm:t>
    </dgm:pt>
    <dgm:pt modelId="{EE0388DC-7034-4C94-91F1-B35DC50AE73F}">
      <dgm:prSet phldrT="[Text]"/>
      <dgm:spPr/>
      <dgm:t>
        <a:bodyPr/>
        <a:lstStyle/>
        <a:p>
          <a:r>
            <a:rPr lang="en-US" b="1" dirty="0"/>
            <a:t>What</a:t>
          </a:r>
        </a:p>
      </dgm:t>
    </dgm:pt>
    <dgm:pt modelId="{14D9361F-70C0-471C-AFB4-5D15FDDC4851}" type="parTrans" cxnId="{6CA010D2-53FF-48CB-A5AE-87CAD8C5AF49}">
      <dgm:prSet/>
      <dgm:spPr/>
      <dgm:t>
        <a:bodyPr/>
        <a:lstStyle/>
        <a:p>
          <a:endParaRPr lang="en-US"/>
        </a:p>
      </dgm:t>
    </dgm:pt>
    <dgm:pt modelId="{4EE4E6BD-2C23-498B-A761-D642555223DF}" type="sibTrans" cxnId="{6CA010D2-53FF-48CB-A5AE-87CAD8C5AF49}">
      <dgm:prSet/>
      <dgm:spPr/>
      <dgm:t>
        <a:bodyPr/>
        <a:lstStyle/>
        <a:p>
          <a:endParaRPr lang="en-US"/>
        </a:p>
      </dgm:t>
    </dgm:pt>
    <dgm:pt modelId="{C96324F9-91CA-43B7-904E-622475086B73}">
      <dgm:prSet phldrT="[Text]"/>
      <dgm:spPr/>
      <dgm:t>
        <a:bodyPr/>
        <a:lstStyle/>
        <a:p>
          <a:r>
            <a:rPr lang="en-US" b="1" dirty="0"/>
            <a:t>When</a:t>
          </a:r>
        </a:p>
      </dgm:t>
    </dgm:pt>
    <dgm:pt modelId="{86E17036-83F2-4D8C-AF88-3133D07293D6}" type="parTrans" cxnId="{D56787E8-7F3D-45E8-8936-97C1E9A3EC8F}">
      <dgm:prSet/>
      <dgm:spPr/>
      <dgm:t>
        <a:bodyPr/>
        <a:lstStyle/>
        <a:p>
          <a:endParaRPr lang="en-US"/>
        </a:p>
      </dgm:t>
    </dgm:pt>
    <dgm:pt modelId="{F758AF78-9E7A-44F5-9739-B6C6E40036C8}" type="sibTrans" cxnId="{D56787E8-7F3D-45E8-8936-97C1E9A3EC8F}">
      <dgm:prSet/>
      <dgm:spPr/>
      <dgm:t>
        <a:bodyPr/>
        <a:lstStyle/>
        <a:p>
          <a:endParaRPr lang="en-US"/>
        </a:p>
      </dgm:t>
    </dgm:pt>
    <dgm:pt modelId="{90D74E5E-8288-4D07-8EFE-75A6B484B6C6}">
      <dgm:prSet phldrT="[Text]"/>
      <dgm:spPr/>
      <dgm:t>
        <a:bodyPr/>
        <a:lstStyle/>
        <a:p>
          <a:r>
            <a:rPr lang="en-US" b="1" dirty="0"/>
            <a:t>Where</a:t>
          </a:r>
        </a:p>
      </dgm:t>
    </dgm:pt>
    <dgm:pt modelId="{F5C71E7B-B7C3-4597-AA52-B12D0EE1EA6C}" type="parTrans" cxnId="{047DD53A-3137-4D3A-8ADB-6F1103EA6382}">
      <dgm:prSet/>
      <dgm:spPr/>
      <dgm:t>
        <a:bodyPr/>
        <a:lstStyle/>
        <a:p>
          <a:endParaRPr lang="en-US"/>
        </a:p>
      </dgm:t>
    </dgm:pt>
    <dgm:pt modelId="{9D0592ED-AF23-42E2-A83B-A68917E44AFF}" type="sibTrans" cxnId="{047DD53A-3137-4D3A-8ADB-6F1103EA6382}">
      <dgm:prSet/>
      <dgm:spPr/>
      <dgm:t>
        <a:bodyPr/>
        <a:lstStyle/>
        <a:p>
          <a:endParaRPr lang="en-US"/>
        </a:p>
      </dgm:t>
    </dgm:pt>
    <dgm:pt modelId="{9011521D-BCB3-425A-9CB6-253432597BB8}">
      <dgm:prSet phldrT="[Text]"/>
      <dgm:spPr/>
      <dgm:t>
        <a:bodyPr/>
        <a:lstStyle/>
        <a:p>
          <a:r>
            <a:rPr lang="en-US" b="1" dirty="0"/>
            <a:t>Which</a:t>
          </a:r>
        </a:p>
      </dgm:t>
    </dgm:pt>
    <dgm:pt modelId="{01372253-44C0-499F-AA71-6B0E7D72501B}" type="parTrans" cxnId="{892E2A4F-CDF9-4470-A190-FDB61273323B}">
      <dgm:prSet/>
      <dgm:spPr/>
      <dgm:t>
        <a:bodyPr/>
        <a:lstStyle/>
        <a:p>
          <a:endParaRPr lang="en-US"/>
        </a:p>
      </dgm:t>
    </dgm:pt>
    <dgm:pt modelId="{023D149B-4E98-4730-B2A1-D908CA760238}" type="sibTrans" cxnId="{892E2A4F-CDF9-4470-A190-FDB61273323B}">
      <dgm:prSet/>
      <dgm:spPr/>
      <dgm:t>
        <a:bodyPr/>
        <a:lstStyle/>
        <a:p>
          <a:endParaRPr lang="en-US"/>
        </a:p>
      </dgm:t>
    </dgm:pt>
    <dgm:pt modelId="{E2979D41-29D0-4C2B-9A3F-CB6ACABABAB3}">
      <dgm:prSet phldrT="[Text]"/>
      <dgm:spPr/>
      <dgm:t>
        <a:bodyPr/>
        <a:lstStyle/>
        <a:p>
          <a:r>
            <a:rPr lang="en-US" b="1" dirty="0"/>
            <a:t>Why</a:t>
          </a:r>
        </a:p>
      </dgm:t>
    </dgm:pt>
    <dgm:pt modelId="{9BD1E99E-C592-48E0-A3F9-A7A2C99D2189}" type="parTrans" cxnId="{9DFF3C47-3AA2-4519-B28D-23415BC6BA57}">
      <dgm:prSet/>
      <dgm:spPr/>
      <dgm:t>
        <a:bodyPr/>
        <a:lstStyle/>
        <a:p>
          <a:endParaRPr lang="en-US"/>
        </a:p>
      </dgm:t>
    </dgm:pt>
    <dgm:pt modelId="{9A939DE2-F269-4B37-82CF-2C6B15D1E192}" type="sibTrans" cxnId="{9DFF3C47-3AA2-4519-B28D-23415BC6BA57}">
      <dgm:prSet/>
      <dgm:spPr/>
      <dgm:t>
        <a:bodyPr/>
        <a:lstStyle/>
        <a:p>
          <a:endParaRPr lang="en-US"/>
        </a:p>
      </dgm:t>
    </dgm:pt>
    <dgm:pt modelId="{F05C876D-42E4-4238-8713-BE48F91CC74E}" type="pres">
      <dgm:prSet presAssocID="{BDA4B252-3D93-4ED5-B64F-E27530BEF1C7}" presName="Name0" presStyleCnt="0">
        <dgm:presLayoutVars>
          <dgm:chMax val="1"/>
          <dgm:chPref val="1"/>
          <dgm:dir/>
          <dgm:animOne val="branch"/>
          <dgm:animLvl val="lvl"/>
        </dgm:presLayoutVars>
      </dgm:prSet>
      <dgm:spPr/>
    </dgm:pt>
    <dgm:pt modelId="{7376A41A-CC02-4F70-999A-F58194282543}" type="pres">
      <dgm:prSet presAssocID="{9FC193B8-C57C-4524-9327-056213FB7B78}" presName="Parent" presStyleLbl="node0" presStyleIdx="0" presStyleCnt="1">
        <dgm:presLayoutVars>
          <dgm:chMax val="6"/>
          <dgm:chPref val="6"/>
        </dgm:presLayoutVars>
      </dgm:prSet>
      <dgm:spPr/>
    </dgm:pt>
    <dgm:pt modelId="{98290F08-5E10-49B6-9D40-40F7012CD107}" type="pres">
      <dgm:prSet presAssocID="{B32B5622-8C51-44A9-8855-F3FCEDF5B315}" presName="Accent1" presStyleCnt="0"/>
      <dgm:spPr/>
    </dgm:pt>
    <dgm:pt modelId="{C3F1D6D9-6F4E-49ED-AF1F-A28DE31C10B1}" type="pres">
      <dgm:prSet presAssocID="{B32B5622-8C51-44A9-8855-F3FCEDF5B315}" presName="Accent" presStyleLbl="bgShp" presStyleIdx="0" presStyleCnt="6"/>
      <dgm:spPr/>
    </dgm:pt>
    <dgm:pt modelId="{1A23BE60-A949-4213-BD2F-965C25DBB296}" type="pres">
      <dgm:prSet presAssocID="{B32B5622-8C51-44A9-8855-F3FCEDF5B315}" presName="Child1" presStyleLbl="node1" presStyleIdx="0" presStyleCnt="6">
        <dgm:presLayoutVars>
          <dgm:chMax val="0"/>
          <dgm:chPref val="0"/>
          <dgm:bulletEnabled val="1"/>
        </dgm:presLayoutVars>
      </dgm:prSet>
      <dgm:spPr/>
    </dgm:pt>
    <dgm:pt modelId="{D214A10A-6305-4DF9-AE62-A98F5A226881}" type="pres">
      <dgm:prSet presAssocID="{EE0388DC-7034-4C94-91F1-B35DC50AE73F}" presName="Accent2" presStyleCnt="0"/>
      <dgm:spPr/>
    </dgm:pt>
    <dgm:pt modelId="{6E04E953-4EC3-40FA-8BAC-198B9B2AD5E3}" type="pres">
      <dgm:prSet presAssocID="{EE0388DC-7034-4C94-91F1-B35DC50AE73F}" presName="Accent" presStyleLbl="bgShp" presStyleIdx="1" presStyleCnt="6"/>
      <dgm:spPr/>
    </dgm:pt>
    <dgm:pt modelId="{F372544C-5D60-478E-84BA-7DAA3B58FE65}" type="pres">
      <dgm:prSet presAssocID="{EE0388DC-7034-4C94-91F1-B35DC50AE73F}" presName="Child2" presStyleLbl="node1" presStyleIdx="1" presStyleCnt="6">
        <dgm:presLayoutVars>
          <dgm:chMax val="0"/>
          <dgm:chPref val="0"/>
          <dgm:bulletEnabled val="1"/>
        </dgm:presLayoutVars>
      </dgm:prSet>
      <dgm:spPr/>
    </dgm:pt>
    <dgm:pt modelId="{9067BD6E-199B-4503-8AB4-C1E34FA6406B}" type="pres">
      <dgm:prSet presAssocID="{C96324F9-91CA-43B7-904E-622475086B73}" presName="Accent3" presStyleCnt="0"/>
      <dgm:spPr/>
    </dgm:pt>
    <dgm:pt modelId="{465C2445-18F3-4683-A29D-18B135D4B2FF}" type="pres">
      <dgm:prSet presAssocID="{C96324F9-91CA-43B7-904E-622475086B73}" presName="Accent" presStyleLbl="bgShp" presStyleIdx="2" presStyleCnt="6"/>
      <dgm:spPr/>
    </dgm:pt>
    <dgm:pt modelId="{18F4A9CB-D62A-4ADD-9713-411D8FFD2C83}" type="pres">
      <dgm:prSet presAssocID="{C96324F9-91CA-43B7-904E-622475086B73}" presName="Child3" presStyleLbl="node1" presStyleIdx="2" presStyleCnt="6">
        <dgm:presLayoutVars>
          <dgm:chMax val="0"/>
          <dgm:chPref val="0"/>
          <dgm:bulletEnabled val="1"/>
        </dgm:presLayoutVars>
      </dgm:prSet>
      <dgm:spPr/>
    </dgm:pt>
    <dgm:pt modelId="{A4050E98-405E-4A6D-9706-07A56298FF97}" type="pres">
      <dgm:prSet presAssocID="{90D74E5E-8288-4D07-8EFE-75A6B484B6C6}" presName="Accent4" presStyleCnt="0"/>
      <dgm:spPr/>
    </dgm:pt>
    <dgm:pt modelId="{74283ADD-69D3-40EC-A4AF-CDEE17C2207A}" type="pres">
      <dgm:prSet presAssocID="{90D74E5E-8288-4D07-8EFE-75A6B484B6C6}" presName="Accent" presStyleLbl="bgShp" presStyleIdx="3" presStyleCnt="6"/>
      <dgm:spPr/>
    </dgm:pt>
    <dgm:pt modelId="{12175CE0-30E7-4D1E-A7EF-857ED7D27973}" type="pres">
      <dgm:prSet presAssocID="{90D74E5E-8288-4D07-8EFE-75A6B484B6C6}" presName="Child4" presStyleLbl="node1" presStyleIdx="3" presStyleCnt="6">
        <dgm:presLayoutVars>
          <dgm:chMax val="0"/>
          <dgm:chPref val="0"/>
          <dgm:bulletEnabled val="1"/>
        </dgm:presLayoutVars>
      </dgm:prSet>
      <dgm:spPr/>
    </dgm:pt>
    <dgm:pt modelId="{EC17E472-DA8A-49A5-89C6-78511E1C8802}" type="pres">
      <dgm:prSet presAssocID="{9011521D-BCB3-425A-9CB6-253432597BB8}" presName="Accent5" presStyleCnt="0"/>
      <dgm:spPr/>
    </dgm:pt>
    <dgm:pt modelId="{387974FB-F1AD-49CD-A12F-DD3468C6A630}" type="pres">
      <dgm:prSet presAssocID="{9011521D-BCB3-425A-9CB6-253432597BB8}" presName="Accent" presStyleLbl="bgShp" presStyleIdx="4" presStyleCnt="6"/>
      <dgm:spPr/>
    </dgm:pt>
    <dgm:pt modelId="{98C0884F-281D-467B-B31D-376A1E2F5568}" type="pres">
      <dgm:prSet presAssocID="{9011521D-BCB3-425A-9CB6-253432597BB8}" presName="Child5" presStyleLbl="node1" presStyleIdx="4" presStyleCnt="6">
        <dgm:presLayoutVars>
          <dgm:chMax val="0"/>
          <dgm:chPref val="0"/>
          <dgm:bulletEnabled val="1"/>
        </dgm:presLayoutVars>
      </dgm:prSet>
      <dgm:spPr/>
    </dgm:pt>
    <dgm:pt modelId="{C6F9694B-DA13-4F89-B399-231E9384F11E}" type="pres">
      <dgm:prSet presAssocID="{E2979D41-29D0-4C2B-9A3F-CB6ACABABAB3}" presName="Accent6" presStyleCnt="0"/>
      <dgm:spPr/>
    </dgm:pt>
    <dgm:pt modelId="{3E57C327-67B1-497F-B2CF-C5C8BE81BDE6}" type="pres">
      <dgm:prSet presAssocID="{E2979D41-29D0-4C2B-9A3F-CB6ACABABAB3}" presName="Accent" presStyleLbl="bgShp" presStyleIdx="5" presStyleCnt="6"/>
      <dgm:spPr/>
    </dgm:pt>
    <dgm:pt modelId="{02C7C259-EE7C-4A58-B319-7E08E6E054CF}" type="pres">
      <dgm:prSet presAssocID="{E2979D41-29D0-4C2B-9A3F-CB6ACABABAB3}" presName="Child6" presStyleLbl="node1" presStyleIdx="5" presStyleCnt="6">
        <dgm:presLayoutVars>
          <dgm:chMax val="0"/>
          <dgm:chPref val="0"/>
          <dgm:bulletEnabled val="1"/>
        </dgm:presLayoutVars>
      </dgm:prSet>
      <dgm:spPr/>
    </dgm:pt>
  </dgm:ptLst>
  <dgm:cxnLst>
    <dgm:cxn modelId="{D56787E8-7F3D-45E8-8936-97C1E9A3EC8F}" srcId="{9FC193B8-C57C-4524-9327-056213FB7B78}" destId="{C96324F9-91CA-43B7-904E-622475086B73}" srcOrd="2" destOrd="0" parTransId="{86E17036-83F2-4D8C-AF88-3133D07293D6}" sibTransId="{F758AF78-9E7A-44F5-9739-B6C6E40036C8}"/>
    <dgm:cxn modelId="{7F8348FD-C81C-4E61-BEFF-A4743486CE60}" type="presOf" srcId="{9FC193B8-C57C-4524-9327-056213FB7B78}" destId="{7376A41A-CC02-4F70-999A-F58194282543}" srcOrd="0" destOrd="0" presId="urn:microsoft.com/office/officeart/2011/layout/HexagonRadial"/>
    <dgm:cxn modelId="{118DC008-1024-4FAB-8C6D-2CA3EDEEC77E}" type="presOf" srcId="{EE0388DC-7034-4C94-91F1-B35DC50AE73F}" destId="{F372544C-5D60-478E-84BA-7DAA3B58FE65}" srcOrd="0" destOrd="0" presId="urn:microsoft.com/office/officeart/2011/layout/HexagonRadial"/>
    <dgm:cxn modelId="{047DD53A-3137-4D3A-8ADB-6F1103EA6382}" srcId="{9FC193B8-C57C-4524-9327-056213FB7B78}" destId="{90D74E5E-8288-4D07-8EFE-75A6B484B6C6}" srcOrd="3" destOrd="0" parTransId="{F5C71E7B-B7C3-4597-AA52-B12D0EE1EA6C}" sibTransId="{9D0592ED-AF23-42E2-A83B-A68917E44AFF}"/>
    <dgm:cxn modelId="{9DFF3C47-3AA2-4519-B28D-23415BC6BA57}" srcId="{9FC193B8-C57C-4524-9327-056213FB7B78}" destId="{E2979D41-29D0-4C2B-9A3F-CB6ACABABAB3}" srcOrd="5" destOrd="0" parTransId="{9BD1E99E-C592-48E0-A3F9-A7A2C99D2189}" sibTransId="{9A939DE2-F269-4B37-82CF-2C6B15D1E192}"/>
    <dgm:cxn modelId="{B902E7BD-17AC-408C-A2D0-1E4E094838E5}" srcId="{BDA4B252-3D93-4ED5-B64F-E27530BEF1C7}" destId="{9FC193B8-C57C-4524-9327-056213FB7B78}" srcOrd="0" destOrd="0" parTransId="{47930BBA-AE45-4CE8-8B85-41D5975B637D}" sibTransId="{EF3B258D-84B2-4CDD-9C32-F4DD0039FF7B}"/>
    <dgm:cxn modelId="{B83315FD-F4D5-44E2-8F3D-25A57725DB1D}" type="presOf" srcId="{BDA4B252-3D93-4ED5-B64F-E27530BEF1C7}" destId="{F05C876D-42E4-4238-8713-BE48F91CC74E}" srcOrd="0" destOrd="0" presId="urn:microsoft.com/office/officeart/2011/layout/HexagonRadial"/>
    <dgm:cxn modelId="{AE5BD388-426E-4D1D-923A-4C365E429008}" srcId="{9FC193B8-C57C-4524-9327-056213FB7B78}" destId="{B32B5622-8C51-44A9-8855-F3FCEDF5B315}" srcOrd="0" destOrd="0" parTransId="{195129AD-5AA7-4F91-8325-FB14C6F4E690}" sibTransId="{850331A7-999C-4598-B140-A35E8A3059C6}"/>
    <dgm:cxn modelId="{4EAE79E8-FEDE-44BF-B994-D3F15F977BBE}" type="presOf" srcId="{9011521D-BCB3-425A-9CB6-253432597BB8}" destId="{98C0884F-281D-467B-B31D-376A1E2F5568}" srcOrd="0" destOrd="0" presId="urn:microsoft.com/office/officeart/2011/layout/HexagonRadial"/>
    <dgm:cxn modelId="{1E6990DF-3350-4F82-AA25-49F4E5AB42D7}" type="presOf" srcId="{E2979D41-29D0-4C2B-9A3F-CB6ACABABAB3}" destId="{02C7C259-EE7C-4A58-B319-7E08E6E054CF}" srcOrd="0" destOrd="0" presId="urn:microsoft.com/office/officeart/2011/layout/HexagonRadial"/>
    <dgm:cxn modelId="{892E2A4F-CDF9-4470-A190-FDB61273323B}" srcId="{9FC193B8-C57C-4524-9327-056213FB7B78}" destId="{9011521D-BCB3-425A-9CB6-253432597BB8}" srcOrd="4" destOrd="0" parTransId="{01372253-44C0-499F-AA71-6B0E7D72501B}" sibTransId="{023D149B-4E98-4730-B2A1-D908CA760238}"/>
    <dgm:cxn modelId="{0D994504-A2AC-422D-A1F5-D3392F4B1218}" type="presOf" srcId="{90D74E5E-8288-4D07-8EFE-75A6B484B6C6}" destId="{12175CE0-30E7-4D1E-A7EF-857ED7D27973}" srcOrd="0" destOrd="0" presId="urn:microsoft.com/office/officeart/2011/layout/HexagonRadial"/>
    <dgm:cxn modelId="{5AC280BE-A3D7-46C7-BEEA-917BBCE94F04}" type="presOf" srcId="{C96324F9-91CA-43B7-904E-622475086B73}" destId="{18F4A9CB-D62A-4ADD-9713-411D8FFD2C83}" srcOrd="0" destOrd="0" presId="urn:microsoft.com/office/officeart/2011/layout/HexagonRadial"/>
    <dgm:cxn modelId="{526D9958-D506-40A5-BE55-168DB63C7969}" type="presOf" srcId="{B32B5622-8C51-44A9-8855-F3FCEDF5B315}" destId="{1A23BE60-A949-4213-BD2F-965C25DBB296}" srcOrd="0" destOrd="0" presId="urn:microsoft.com/office/officeart/2011/layout/HexagonRadial"/>
    <dgm:cxn modelId="{6CA010D2-53FF-48CB-A5AE-87CAD8C5AF49}" srcId="{9FC193B8-C57C-4524-9327-056213FB7B78}" destId="{EE0388DC-7034-4C94-91F1-B35DC50AE73F}" srcOrd="1" destOrd="0" parTransId="{14D9361F-70C0-471C-AFB4-5D15FDDC4851}" sibTransId="{4EE4E6BD-2C23-498B-A761-D642555223DF}"/>
    <dgm:cxn modelId="{E54B0AC0-AD04-4B96-84C2-7110D46EF144}" type="presParOf" srcId="{F05C876D-42E4-4238-8713-BE48F91CC74E}" destId="{7376A41A-CC02-4F70-999A-F58194282543}" srcOrd="0" destOrd="0" presId="urn:microsoft.com/office/officeart/2011/layout/HexagonRadial"/>
    <dgm:cxn modelId="{CAD42B3D-C6C9-4671-9571-6B994875CB85}" type="presParOf" srcId="{F05C876D-42E4-4238-8713-BE48F91CC74E}" destId="{98290F08-5E10-49B6-9D40-40F7012CD107}" srcOrd="1" destOrd="0" presId="urn:microsoft.com/office/officeart/2011/layout/HexagonRadial"/>
    <dgm:cxn modelId="{DD358561-BD8E-49FD-8D63-F43E64A2E003}" type="presParOf" srcId="{98290F08-5E10-49B6-9D40-40F7012CD107}" destId="{C3F1D6D9-6F4E-49ED-AF1F-A28DE31C10B1}" srcOrd="0" destOrd="0" presId="urn:microsoft.com/office/officeart/2011/layout/HexagonRadial"/>
    <dgm:cxn modelId="{F6A57B87-08DB-4FE8-B18E-BED824ADBEF3}" type="presParOf" srcId="{F05C876D-42E4-4238-8713-BE48F91CC74E}" destId="{1A23BE60-A949-4213-BD2F-965C25DBB296}" srcOrd="2" destOrd="0" presId="urn:microsoft.com/office/officeart/2011/layout/HexagonRadial"/>
    <dgm:cxn modelId="{3FC799E2-66AA-4EBB-A0D5-90C68EA4E641}" type="presParOf" srcId="{F05C876D-42E4-4238-8713-BE48F91CC74E}" destId="{D214A10A-6305-4DF9-AE62-A98F5A226881}" srcOrd="3" destOrd="0" presId="urn:microsoft.com/office/officeart/2011/layout/HexagonRadial"/>
    <dgm:cxn modelId="{21347FC4-6D2A-4517-8925-016E67127303}" type="presParOf" srcId="{D214A10A-6305-4DF9-AE62-A98F5A226881}" destId="{6E04E953-4EC3-40FA-8BAC-198B9B2AD5E3}" srcOrd="0" destOrd="0" presId="urn:microsoft.com/office/officeart/2011/layout/HexagonRadial"/>
    <dgm:cxn modelId="{CCCDE346-F1CA-4CFB-833C-87789B800AC5}" type="presParOf" srcId="{F05C876D-42E4-4238-8713-BE48F91CC74E}" destId="{F372544C-5D60-478E-84BA-7DAA3B58FE65}" srcOrd="4" destOrd="0" presId="urn:microsoft.com/office/officeart/2011/layout/HexagonRadial"/>
    <dgm:cxn modelId="{BCB93CC0-0DE2-407E-AEB5-D3495007F579}" type="presParOf" srcId="{F05C876D-42E4-4238-8713-BE48F91CC74E}" destId="{9067BD6E-199B-4503-8AB4-C1E34FA6406B}" srcOrd="5" destOrd="0" presId="urn:microsoft.com/office/officeart/2011/layout/HexagonRadial"/>
    <dgm:cxn modelId="{129C0C07-8703-4236-BBEB-D01A1BAAEA14}" type="presParOf" srcId="{9067BD6E-199B-4503-8AB4-C1E34FA6406B}" destId="{465C2445-18F3-4683-A29D-18B135D4B2FF}" srcOrd="0" destOrd="0" presId="urn:microsoft.com/office/officeart/2011/layout/HexagonRadial"/>
    <dgm:cxn modelId="{D008FB2D-3B3C-4DD6-AF0B-FD9A221141BA}" type="presParOf" srcId="{F05C876D-42E4-4238-8713-BE48F91CC74E}" destId="{18F4A9CB-D62A-4ADD-9713-411D8FFD2C83}" srcOrd="6" destOrd="0" presId="urn:microsoft.com/office/officeart/2011/layout/HexagonRadial"/>
    <dgm:cxn modelId="{695219A2-0A56-4764-8D9E-BF93F7E706E1}" type="presParOf" srcId="{F05C876D-42E4-4238-8713-BE48F91CC74E}" destId="{A4050E98-405E-4A6D-9706-07A56298FF97}" srcOrd="7" destOrd="0" presId="urn:microsoft.com/office/officeart/2011/layout/HexagonRadial"/>
    <dgm:cxn modelId="{89222607-D024-40FD-B24F-DFC66863F1A9}" type="presParOf" srcId="{A4050E98-405E-4A6D-9706-07A56298FF97}" destId="{74283ADD-69D3-40EC-A4AF-CDEE17C2207A}" srcOrd="0" destOrd="0" presId="urn:microsoft.com/office/officeart/2011/layout/HexagonRadial"/>
    <dgm:cxn modelId="{A391DBE9-BA42-41C1-8E74-3370823A9C24}" type="presParOf" srcId="{F05C876D-42E4-4238-8713-BE48F91CC74E}" destId="{12175CE0-30E7-4D1E-A7EF-857ED7D27973}" srcOrd="8" destOrd="0" presId="urn:microsoft.com/office/officeart/2011/layout/HexagonRadial"/>
    <dgm:cxn modelId="{BA490B2C-2A64-47EC-BB6F-EBD3875DE76F}" type="presParOf" srcId="{F05C876D-42E4-4238-8713-BE48F91CC74E}" destId="{EC17E472-DA8A-49A5-89C6-78511E1C8802}" srcOrd="9" destOrd="0" presId="urn:microsoft.com/office/officeart/2011/layout/HexagonRadial"/>
    <dgm:cxn modelId="{83C3C8CC-252A-45CF-816E-6D9770810E1A}" type="presParOf" srcId="{EC17E472-DA8A-49A5-89C6-78511E1C8802}" destId="{387974FB-F1AD-49CD-A12F-DD3468C6A630}" srcOrd="0" destOrd="0" presId="urn:microsoft.com/office/officeart/2011/layout/HexagonRadial"/>
    <dgm:cxn modelId="{24939D8C-6041-47C5-9E02-CEC33DE3CD53}" type="presParOf" srcId="{F05C876D-42E4-4238-8713-BE48F91CC74E}" destId="{98C0884F-281D-467B-B31D-376A1E2F5568}" srcOrd="10" destOrd="0" presId="urn:microsoft.com/office/officeart/2011/layout/HexagonRadial"/>
    <dgm:cxn modelId="{75BDF958-2A23-4626-9743-64CD969E557F}" type="presParOf" srcId="{F05C876D-42E4-4238-8713-BE48F91CC74E}" destId="{C6F9694B-DA13-4F89-B399-231E9384F11E}" srcOrd="11" destOrd="0" presId="urn:microsoft.com/office/officeart/2011/layout/HexagonRadial"/>
    <dgm:cxn modelId="{40082F51-06D7-42FC-943B-5A308C628CF9}" type="presParOf" srcId="{C6F9694B-DA13-4F89-B399-231E9384F11E}" destId="{3E57C327-67B1-497F-B2CF-C5C8BE81BDE6}" srcOrd="0" destOrd="0" presId="urn:microsoft.com/office/officeart/2011/layout/HexagonRadial"/>
    <dgm:cxn modelId="{40ABFE95-368E-46F1-8E9F-917B32652E5B}" type="presParOf" srcId="{F05C876D-42E4-4238-8713-BE48F91CC74E}" destId="{02C7C259-EE7C-4A58-B319-7E08E6E054CF}"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FC079B4-DCD2-444D-855C-DB40828D81A8}" type="doc">
      <dgm:prSet loTypeId="urn:microsoft.com/office/officeart/2005/8/layout/list1" loCatId="list" qsTypeId="urn:microsoft.com/office/officeart/2005/8/quickstyle/simple5" qsCatId="simple" csTypeId="urn:microsoft.com/office/officeart/2005/8/colors/colorful3" csCatId="colorful" phldr="1"/>
      <dgm:spPr/>
      <dgm:t>
        <a:bodyPr/>
        <a:lstStyle/>
        <a:p>
          <a:endParaRPr lang="en-US"/>
        </a:p>
      </dgm:t>
    </dgm:pt>
    <dgm:pt modelId="{FC64B0D9-D49D-46FE-AD86-FBF6DDDEFEE7}">
      <dgm:prSet phldrT="[Text]" custT="1"/>
      <dgm:spPr/>
      <dgm:t>
        <a:bodyPr/>
        <a:lstStyle/>
        <a:p>
          <a:pPr algn="l"/>
          <a:r>
            <a:rPr lang="en-US" sz="3200" dirty="0"/>
            <a:t>1. Where the problem originated</a:t>
          </a:r>
        </a:p>
      </dgm:t>
    </dgm:pt>
    <dgm:pt modelId="{F1BDD297-C9AC-4E09-99B4-76C02BB26A9E}" type="parTrans" cxnId="{B4DED093-3D00-4834-8A78-39ACD49DDB87}">
      <dgm:prSet/>
      <dgm:spPr/>
      <dgm:t>
        <a:bodyPr/>
        <a:lstStyle/>
        <a:p>
          <a:pPr algn="l"/>
          <a:endParaRPr lang="en-US" sz="3200"/>
        </a:p>
      </dgm:t>
    </dgm:pt>
    <dgm:pt modelId="{D46052CA-0D78-4877-B7C3-89DFFAD78DA4}" type="sibTrans" cxnId="{B4DED093-3D00-4834-8A78-39ACD49DDB87}">
      <dgm:prSet/>
      <dgm:spPr/>
      <dgm:t>
        <a:bodyPr/>
        <a:lstStyle/>
        <a:p>
          <a:pPr algn="l"/>
          <a:endParaRPr lang="en-US" sz="3200"/>
        </a:p>
      </dgm:t>
    </dgm:pt>
    <dgm:pt modelId="{61A0BF3E-1FCC-40BF-AC0E-6AD9884648BF}">
      <dgm:prSet phldrT="[Text]" custT="1"/>
      <dgm:spPr/>
      <dgm:t>
        <a:bodyPr/>
        <a:lstStyle/>
        <a:p>
          <a:pPr algn="l"/>
          <a:r>
            <a:rPr lang="en-US" sz="3200" dirty="0"/>
            <a:t>2. Present state and the desired state</a:t>
          </a:r>
        </a:p>
      </dgm:t>
    </dgm:pt>
    <dgm:pt modelId="{15C38D4E-62AF-4355-BE86-99B7838016BA}" type="parTrans" cxnId="{BF65BD59-F30A-4D37-8C52-7661556C49A7}">
      <dgm:prSet/>
      <dgm:spPr/>
      <dgm:t>
        <a:bodyPr/>
        <a:lstStyle/>
        <a:p>
          <a:pPr algn="l"/>
          <a:endParaRPr lang="en-US" sz="3200"/>
        </a:p>
      </dgm:t>
    </dgm:pt>
    <dgm:pt modelId="{143B975B-8899-4E99-9302-9757EC932405}" type="sibTrans" cxnId="{BF65BD59-F30A-4D37-8C52-7661556C49A7}">
      <dgm:prSet/>
      <dgm:spPr/>
      <dgm:t>
        <a:bodyPr/>
        <a:lstStyle/>
        <a:p>
          <a:pPr algn="l"/>
          <a:endParaRPr lang="en-US" sz="3200"/>
        </a:p>
      </dgm:t>
    </dgm:pt>
    <dgm:pt modelId="{62104F0E-137C-43DB-84E1-1FE6B86229CE}">
      <dgm:prSet phldrT="[Text]" custT="1"/>
      <dgm:spPr/>
      <dgm:t>
        <a:bodyPr/>
        <a:lstStyle/>
        <a:p>
          <a:pPr algn="l"/>
          <a:r>
            <a:rPr lang="en-US" sz="3200" dirty="0"/>
            <a:t>3. Stating and restating the problem</a:t>
          </a:r>
        </a:p>
      </dgm:t>
    </dgm:pt>
    <dgm:pt modelId="{BFAD7958-DD67-47E4-B0EA-C824D5A1518D}" type="parTrans" cxnId="{A97E404B-72DA-4E23-BCBA-14F311292EDB}">
      <dgm:prSet/>
      <dgm:spPr/>
      <dgm:t>
        <a:bodyPr/>
        <a:lstStyle/>
        <a:p>
          <a:pPr algn="l"/>
          <a:endParaRPr lang="en-US" sz="3200"/>
        </a:p>
      </dgm:t>
    </dgm:pt>
    <dgm:pt modelId="{987C93B9-B2D1-4C6B-BB95-06774AD8BD22}" type="sibTrans" cxnId="{A97E404B-72DA-4E23-BCBA-14F311292EDB}">
      <dgm:prSet/>
      <dgm:spPr/>
      <dgm:t>
        <a:bodyPr/>
        <a:lstStyle/>
        <a:p>
          <a:pPr algn="l"/>
          <a:endParaRPr lang="en-US" sz="3200"/>
        </a:p>
      </dgm:t>
    </dgm:pt>
    <dgm:pt modelId="{6C29003A-A385-480D-83EB-613B7155E44F}">
      <dgm:prSet phldrT="[Text]" custT="1"/>
      <dgm:spPr/>
      <dgm:t>
        <a:bodyPr/>
        <a:lstStyle/>
        <a:p>
          <a:pPr algn="l"/>
          <a:r>
            <a:rPr lang="en-US" sz="3200" dirty="0"/>
            <a:t>4. Analyzing the problem</a:t>
          </a:r>
        </a:p>
      </dgm:t>
    </dgm:pt>
    <dgm:pt modelId="{E6B217B7-CE61-4860-990C-0F2802FAB9CF}" type="parTrans" cxnId="{99C32CB2-773D-428F-88DD-E9169D15F4EB}">
      <dgm:prSet/>
      <dgm:spPr/>
      <dgm:t>
        <a:bodyPr/>
        <a:lstStyle/>
        <a:p>
          <a:pPr algn="l"/>
          <a:endParaRPr lang="en-US" sz="3200"/>
        </a:p>
      </dgm:t>
    </dgm:pt>
    <dgm:pt modelId="{8676EF86-A5B9-495D-840D-608B52DBEC5F}" type="sibTrans" cxnId="{99C32CB2-773D-428F-88DD-E9169D15F4EB}">
      <dgm:prSet/>
      <dgm:spPr/>
      <dgm:t>
        <a:bodyPr/>
        <a:lstStyle/>
        <a:p>
          <a:pPr algn="l"/>
          <a:endParaRPr lang="en-US" sz="3200"/>
        </a:p>
      </dgm:t>
    </dgm:pt>
    <dgm:pt modelId="{72E71664-08A8-4683-9065-7E90393B78FA}" type="pres">
      <dgm:prSet presAssocID="{5FC079B4-DCD2-444D-855C-DB40828D81A8}" presName="linear" presStyleCnt="0">
        <dgm:presLayoutVars>
          <dgm:dir/>
          <dgm:animLvl val="lvl"/>
          <dgm:resizeHandles val="exact"/>
        </dgm:presLayoutVars>
      </dgm:prSet>
      <dgm:spPr/>
    </dgm:pt>
    <dgm:pt modelId="{69F309A1-AF91-4CB7-A89F-169371581BA2}" type="pres">
      <dgm:prSet presAssocID="{FC64B0D9-D49D-46FE-AD86-FBF6DDDEFEE7}" presName="parentLin" presStyleCnt="0"/>
      <dgm:spPr/>
    </dgm:pt>
    <dgm:pt modelId="{C9B01671-6048-4026-8559-B1A12723796D}" type="pres">
      <dgm:prSet presAssocID="{FC64B0D9-D49D-46FE-AD86-FBF6DDDEFEE7}" presName="parentLeftMargin" presStyleLbl="node1" presStyleIdx="0" presStyleCnt="4"/>
      <dgm:spPr/>
    </dgm:pt>
    <dgm:pt modelId="{9259BFC6-8CEC-4009-A6D1-2E508DC28DD7}" type="pres">
      <dgm:prSet presAssocID="{FC64B0D9-D49D-46FE-AD86-FBF6DDDEFEE7}" presName="parentText" presStyleLbl="node1" presStyleIdx="0" presStyleCnt="4" custScaleX="123570" custLinFactNeighborX="25012">
        <dgm:presLayoutVars>
          <dgm:chMax val="0"/>
          <dgm:bulletEnabled val="1"/>
        </dgm:presLayoutVars>
      </dgm:prSet>
      <dgm:spPr/>
    </dgm:pt>
    <dgm:pt modelId="{C06BF59C-439A-4906-A057-BF5A1EECA83C}" type="pres">
      <dgm:prSet presAssocID="{FC64B0D9-D49D-46FE-AD86-FBF6DDDEFEE7}" presName="negativeSpace" presStyleCnt="0"/>
      <dgm:spPr/>
    </dgm:pt>
    <dgm:pt modelId="{DCEF03B3-1EE7-4F9E-BF78-F83AEDFE7C92}" type="pres">
      <dgm:prSet presAssocID="{FC64B0D9-D49D-46FE-AD86-FBF6DDDEFEE7}" presName="childText" presStyleLbl="conFgAcc1" presStyleIdx="0" presStyleCnt="4">
        <dgm:presLayoutVars>
          <dgm:bulletEnabled val="1"/>
        </dgm:presLayoutVars>
      </dgm:prSet>
      <dgm:spPr/>
    </dgm:pt>
    <dgm:pt modelId="{409F1907-DF1C-4D85-9765-4487C665E407}" type="pres">
      <dgm:prSet presAssocID="{D46052CA-0D78-4877-B7C3-89DFFAD78DA4}" presName="spaceBetweenRectangles" presStyleCnt="0"/>
      <dgm:spPr/>
    </dgm:pt>
    <dgm:pt modelId="{EE625023-0616-4850-B728-00D7BFEA9F5F}" type="pres">
      <dgm:prSet presAssocID="{61A0BF3E-1FCC-40BF-AC0E-6AD9884648BF}" presName="parentLin" presStyleCnt="0"/>
      <dgm:spPr/>
    </dgm:pt>
    <dgm:pt modelId="{1C171C3F-86B1-4729-B527-85F7FEFF32FC}" type="pres">
      <dgm:prSet presAssocID="{61A0BF3E-1FCC-40BF-AC0E-6AD9884648BF}" presName="parentLeftMargin" presStyleLbl="node1" presStyleIdx="0" presStyleCnt="4"/>
      <dgm:spPr/>
    </dgm:pt>
    <dgm:pt modelId="{3A6EDEC7-AA29-4C16-BAF6-77CCAC17A241}" type="pres">
      <dgm:prSet presAssocID="{61A0BF3E-1FCC-40BF-AC0E-6AD9884648BF}" presName="parentText" presStyleLbl="node1" presStyleIdx="1" presStyleCnt="4" custScaleX="123570" custLinFactNeighborX="25012">
        <dgm:presLayoutVars>
          <dgm:chMax val="0"/>
          <dgm:bulletEnabled val="1"/>
        </dgm:presLayoutVars>
      </dgm:prSet>
      <dgm:spPr/>
    </dgm:pt>
    <dgm:pt modelId="{21E870B6-CBAA-44CD-8E6A-0345ADC9F978}" type="pres">
      <dgm:prSet presAssocID="{61A0BF3E-1FCC-40BF-AC0E-6AD9884648BF}" presName="negativeSpace" presStyleCnt="0"/>
      <dgm:spPr/>
    </dgm:pt>
    <dgm:pt modelId="{C9191F42-9A21-410B-939E-8F7915F77ACE}" type="pres">
      <dgm:prSet presAssocID="{61A0BF3E-1FCC-40BF-AC0E-6AD9884648BF}" presName="childText" presStyleLbl="conFgAcc1" presStyleIdx="1" presStyleCnt="4">
        <dgm:presLayoutVars>
          <dgm:bulletEnabled val="1"/>
        </dgm:presLayoutVars>
      </dgm:prSet>
      <dgm:spPr/>
    </dgm:pt>
    <dgm:pt modelId="{5E1AC980-60C0-4ECF-A960-9E854A81ADF2}" type="pres">
      <dgm:prSet presAssocID="{143B975B-8899-4E99-9302-9757EC932405}" presName="spaceBetweenRectangles" presStyleCnt="0"/>
      <dgm:spPr/>
    </dgm:pt>
    <dgm:pt modelId="{95E8DB8D-A774-4050-908E-5C46D3E9D5D8}" type="pres">
      <dgm:prSet presAssocID="{62104F0E-137C-43DB-84E1-1FE6B86229CE}" presName="parentLin" presStyleCnt="0"/>
      <dgm:spPr/>
    </dgm:pt>
    <dgm:pt modelId="{DF62B64C-0CBA-45B8-86CB-11E4AFFC0025}" type="pres">
      <dgm:prSet presAssocID="{62104F0E-137C-43DB-84E1-1FE6B86229CE}" presName="parentLeftMargin" presStyleLbl="node1" presStyleIdx="1" presStyleCnt="4"/>
      <dgm:spPr/>
    </dgm:pt>
    <dgm:pt modelId="{7C16AF72-85D8-45D3-A43F-BD228FB1C4E5}" type="pres">
      <dgm:prSet presAssocID="{62104F0E-137C-43DB-84E1-1FE6B86229CE}" presName="parentText" presStyleLbl="node1" presStyleIdx="2" presStyleCnt="4" custScaleX="123570" custLinFactNeighborX="25012">
        <dgm:presLayoutVars>
          <dgm:chMax val="0"/>
          <dgm:bulletEnabled val="1"/>
        </dgm:presLayoutVars>
      </dgm:prSet>
      <dgm:spPr/>
    </dgm:pt>
    <dgm:pt modelId="{5D4A9A78-870E-438B-8E24-49BF31A3EBF7}" type="pres">
      <dgm:prSet presAssocID="{62104F0E-137C-43DB-84E1-1FE6B86229CE}" presName="negativeSpace" presStyleCnt="0"/>
      <dgm:spPr/>
    </dgm:pt>
    <dgm:pt modelId="{0ADD7217-3F79-4019-AAFE-5001EF6AB514}" type="pres">
      <dgm:prSet presAssocID="{62104F0E-137C-43DB-84E1-1FE6B86229CE}" presName="childText" presStyleLbl="conFgAcc1" presStyleIdx="2" presStyleCnt="4">
        <dgm:presLayoutVars>
          <dgm:bulletEnabled val="1"/>
        </dgm:presLayoutVars>
      </dgm:prSet>
      <dgm:spPr/>
    </dgm:pt>
    <dgm:pt modelId="{DA9BD189-20DC-4342-AB55-704FB34A6855}" type="pres">
      <dgm:prSet presAssocID="{987C93B9-B2D1-4C6B-BB95-06774AD8BD22}" presName="spaceBetweenRectangles" presStyleCnt="0"/>
      <dgm:spPr/>
    </dgm:pt>
    <dgm:pt modelId="{3C07BD77-600A-464F-B813-F7D22E7AAD50}" type="pres">
      <dgm:prSet presAssocID="{6C29003A-A385-480D-83EB-613B7155E44F}" presName="parentLin" presStyleCnt="0"/>
      <dgm:spPr/>
    </dgm:pt>
    <dgm:pt modelId="{8C064681-7BD7-458D-BA08-94973A43DFA0}" type="pres">
      <dgm:prSet presAssocID="{6C29003A-A385-480D-83EB-613B7155E44F}" presName="parentLeftMargin" presStyleLbl="node1" presStyleIdx="2" presStyleCnt="4"/>
      <dgm:spPr/>
    </dgm:pt>
    <dgm:pt modelId="{29E6CF41-8BD1-4AC6-8C2B-E2B6BFE54EF1}" type="pres">
      <dgm:prSet presAssocID="{6C29003A-A385-480D-83EB-613B7155E44F}" presName="parentText" presStyleLbl="node1" presStyleIdx="3" presStyleCnt="4" custScaleX="123570" custLinFactNeighborX="25012">
        <dgm:presLayoutVars>
          <dgm:chMax val="0"/>
          <dgm:bulletEnabled val="1"/>
        </dgm:presLayoutVars>
      </dgm:prSet>
      <dgm:spPr/>
    </dgm:pt>
    <dgm:pt modelId="{21603304-2B6F-4837-8EE4-0A4636B75F56}" type="pres">
      <dgm:prSet presAssocID="{6C29003A-A385-480D-83EB-613B7155E44F}" presName="negativeSpace" presStyleCnt="0"/>
      <dgm:spPr/>
    </dgm:pt>
    <dgm:pt modelId="{F5A8CF69-2F2A-4852-A73D-791D214F4EEB}" type="pres">
      <dgm:prSet presAssocID="{6C29003A-A385-480D-83EB-613B7155E44F}" presName="childText" presStyleLbl="conFgAcc1" presStyleIdx="3" presStyleCnt="4">
        <dgm:presLayoutVars>
          <dgm:bulletEnabled val="1"/>
        </dgm:presLayoutVars>
      </dgm:prSet>
      <dgm:spPr/>
    </dgm:pt>
  </dgm:ptLst>
  <dgm:cxnLst>
    <dgm:cxn modelId="{275F5B9E-1AC9-458F-B6AB-CBB510CA92E8}" type="presOf" srcId="{FC64B0D9-D49D-46FE-AD86-FBF6DDDEFEE7}" destId="{9259BFC6-8CEC-4009-A6D1-2E508DC28DD7}" srcOrd="1" destOrd="0" presId="urn:microsoft.com/office/officeart/2005/8/layout/list1"/>
    <dgm:cxn modelId="{A97E404B-72DA-4E23-BCBA-14F311292EDB}" srcId="{5FC079B4-DCD2-444D-855C-DB40828D81A8}" destId="{62104F0E-137C-43DB-84E1-1FE6B86229CE}" srcOrd="2" destOrd="0" parTransId="{BFAD7958-DD67-47E4-B0EA-C824D5A1518D}" sibTransId="{987C93B9-B2D1-4C6B-BB95-06774AD8BD22}"/>
    <dgm:cxn modelId="{BF65BD59-F30A-4D37-8C52-7661556C49A7}" srcId="{5FC079B4-DCD2-444D-855C-DB40828D81A8}" destId="{61A0BF3E-1FCC-40BF-AC0E-6AD9884648BF}" srcOrd="1" destOrd="0" parTransId="{15C38D4E-62AF-4355-BE86-99B7838016BA}" sibTransId="{143B975B-8899-4E99-9302-9757EC932405}"/>
    <dgm:cxn modelId="{A1FD6915-4EB8-400D-87D5-7EE434D06FF0}" type="presOf" srcId="{6C29003A-A385-480D-83EB-613B7155E44F}" destId="{8C064681-7BD7-458D-BA08-94973A43DFA0}" srcOrd="0" destOrd="0" presId="urn:microsoft.com/office/officeart/2005/8/layout/list1"/>
    <dgm:cxn modelId="{2D076E02-BC8B-4684-8FBD-8DA4C321BD11}" type="presOf" srcId="{5FC079B4-DCD2-444D-855C-DB40828D81A8}" destId="{72E71664-08A8-4683-9065-7E90393B78FA}" srcOrd="0" destOrd="0" presId="urn:microsoft.com/office/officeart/2005/8/layout/list1"/>
    <dgm:cxn modelId="{9E2BFEC1-26BE-4E42-943F-8E46EBDBF223}" type="presOf" srcId="{FC64B0D9-D49D-46FE-AD86-FBF6DDDEFEE7}" destId="{C9B01671-6048-4026-8559-B1A12723796D}" srcOrd="0" destOrd="0" presId="urn:microsoft.com/office/officeart/2005/8/layout/list1"/>
    <dgm:cxn modelId="{76EF5A1A-7CB6-4A8E-9A48-8A5128D17F2B}" type="presOf" srcId="{6C29003A-A385-480D-83EB-613B7155E44F}" destId="{29E6CF41-8BD1-4AC6-8C2B-E2B6BFE54EF1}" srcOrd="1" destOrd="0" presId="urn:microsoft.com/office/officeart/2005/8/layout/list1"/>
    <dgm:cxn modelId="{8F2DC3B6-ABB5-4480-8EE7-8855C9481F5B}" type="presOf" srcId="{61A0BF3E-1FCC-40BF-AC0E-6AD9884648BF}" destId="{3A6EDEC7-AA29-4C16-BAF6-77CCAC17A241}" srcOrd="1" destOrd="0" presId="urn:microsoft.com/office/officeart/2005/8/layout/list1"/>
    <dgm:cxn modelId="{99C32CB2-773D-428F-88DD-E9169D15F4EB}" srcId="{5FC079B4-DCD2-444D-855C-DB40828D81A8}" destId="{6C29003A-A385-480D-83EB-613B7155E44F}" srcOrd="3" destOrd="0" parTransId="{E6B217B7-CE61-4860-990C-0F2802FAB9CF}" sibTransId="{8676EF86-A5B9-495D-840D-608B52DBEC5F}"/>
    <dgm:cxn modelId="{8DA03A51-2911-4B20-813D-8AA06F4D1AF5}" type="presOf" srcId="{61A0BF3E-1FCC-40BF-AC0E-6AD9884648BF}" destId="{1C171C3F-86B1-4729-B527-85F7FEFF32FC}" srcOrd="0" destOrd="0" presId="urn:microsoft.com/office/officeart/2005/8/layout/list1"/>
    <dgm:cxn modelId="{B6439DCF-BC23-4D93-B18F-FF2921D2A25F}" type="presOf" srcId="{62104F0E-137C-43DB-84E1-1FE6B86229CE}" destId="{DF62B64C-0CBA-45B8-86CB-11E4AFFC0025}" srcOrd="0" destOrd="0" presId="urn:microsoft.com/office/officeart/2005/8/layout/list1"/>
    <dgm:cxn modelId="{B4DED093-3D00-4834-8A78-39ACD49DDB87}" srcId="{5FC079B4-DCD2-444D-855C-DB40828D81A8}" destId="{FC64B0D9-D49D-46FE-AD86-FBF6DDDEFEE7}" srcOrd="0" destOrd="0" parTransId="{F1BDD297-C9AC-4E09-99B4-76C02BB26A9E}" sibTransId="{D46052CA-0D78-4877-B7C3-89DFFAD78DA4}"/>
    <dgm:cxn modelId="{21BF54B6-FD20-479B-907D-7A09D45F97B3}" type="presOf" srcId="{62104F0E-137C-43DB-84E1-1FE6B86229CE}" destId="{7C16AF72-85D8-45D3-A43F-BD228FB1C4E5}" srcOrd="1" destOrd="0" presId="urn:microsoft.com/office/officeart/2005/8/layout/list1"/>
    <dgm:cxn modelId="{DE2593CD-8B03-4119-9271-C84C10D0FF05}" type="presParOf" srcId="{72E71664-08A8-4683-9065-7E90393B78FA}" destId="{69F309A1-AF91-4CB7-A89F-169371581BA2}" srcOrd="0" destOrd="0" presId="urn:microsoft.com/office/officeart/2005/8/layout/list1"/>
    <dgm:cxn modelId="{D1A3B3F4-4EA1-49C8-B1B0-881395DDF86D}" type="presParOf" srcId="{69F309A1-AF91-4CB7-A89F-169371581BA2}" destId="{C9B01671-6048-4026-8559-B1A12723796D}" srcOrd="0" destOrd="0" presId="urn:microsoft.com/office/officeart/2005/8/layout/list1"/>
    <dgm:cxn modelId="{E667ADC5-1631-4BFA-AF7D-23FE7470F136}" type="presParOf" srcId="{69F309A1-AF91-4CB7-A89F-169371581BA2}" destId="{9259BFC6-8CEC-4009-A6D1-2E508DC28DD7}" srcOrd="1" destOrd="0" presId="urn:microsoft.com/office/officeart/2005/8/layout/list1"/>
    <dgm:cxn modelId="{BE8A4CCC-18CA-4283-BC3B-4DDD670EA626}" type="presParOf" srcId="{72E71664-08A8-4683-9065-7E90393B78FA}" destId="{C06BF59C-439A-4906-A057-BF5A1EECA83C}" srcOrd="1" destOrd="0" presId="urn:microsoft.com/office/officeart/2005/8/layout/list1"/>
    <dgm:cxn modelId="{066A43CF-CC1D-445C-909F-139034B02EC0}" type="presParOf" srcId="{72E71664-08A8-4683-9065-7E90393B78FA}" destId="{DCEF03B3-1EE7-4F9E-BF78-F83AEDFE7C92}" srcOrd="2" destOrd="0" presId="urn:microsoft.com/office/officeart/2005/8/layout/list1"/>
    <dgm:cxn modelId="{009A25DA-C3AA-4768-A11C-1F9242D90692}" type="presParOf" srcId="{72E71664-08A8-4683-9065-7E90393B78FA}" destId="{409F1907-DF1C-4D85-9765-4487C665E407}" srcOrd="3" destOrd="0" presId="urn:microsoft.com/office/officeart/2005/8/layout/list1"/>
    <dgm:cxn modelId="{6E7F801B-58E6-4396-9E56-AC963A228842}" type="presParOf" srcId="{72E71664-08A8-4683-9065-7E90393B78FA}" destId="{EE625023-0616-4850-B728-00D7BFEA9F5F}" srcOrd="4" destOrd="0" presId="urn:microsoft.com/office/officeart/2005/8/layout/list1"/>
    <dgm:cxn modelId="{C7DC2CBF-69DF-49F7-9A2B-636D00BBA84F}" type="presParOf" srcId="{EE625023-0616-4850-B728-00D7BFEA9F5F}" destId="{1C171C3F-86B1-4729-B527-85F7FEFF32FC}" srcOrd="0" destOrd="0" presId="urn:microsoft.com/office/officeart/2005/8/layout/list1"/>
    <dgm:cxn modelId="{B020DA2B-0B68-4EBD-9E7F-0CE14B8FB585}" type="presParOf" srcId="{EE625023-0616-4850-B728-00D7BFEA9F5F}" destId="{3A6EDEC7-AA29-4C16-BAF6-77CCAC17A241}" srcOrd="1" destOrd="0" presId="urn:microsoft.com/office/officeart/2005/8/layout/list1"/>
    <dgm:cxn modelId="{CB7DFEBE-2C91-4952-A54E-9E41028BA34B}" type="presParOf" srcId="{72E71664-08A8-4683-9065-7E90393B78FA}" destId="{21E870B6-CBAA-44CD-8E6A-0345ADC9F978}" srcOrd="5" destOrd="0" presId="urn:microsoft.com/office/officeart/2005/8/layout/list1"/>
    <dgm:cxn modelId="{01A287EB-ABEB-48C2-8E97-5426F79ED8AD}" type="presParOf" srcId="{72E71664-08A8-4683-9065-7E90393B78FA}" destId="{C9191F42-9A21-410B-939E-8F7915F77ACE}" srcOrd="6" destOrd="0" presId="urn:microsoft.com/office/officeart/2005/8/layout/list1"/>
    <dgm:cxn modelId="{B5DF8595-589A-49A6-9394-04A6DEB0E7C1}" type="presParOf" srcId="{72E71664-08A8-4683-9065-7E90393B78FA}" destId="{5E1AC980-60C0-4ECF-A960-9E854A81ADF2}" srcOrd="7" destOrd="0" presId="urn:microsoft.com/office/officeart/2005/8/layout/list1"/>
    <dgm:cxn modelId="{A0540CBC-0D68-4EEA-A724-CBFB9F8D48D6}" type="presParOf" srcId="{72E71664-08A8-4683-9065-7E90393B78FA}" destId="{95E8DB8D-A774-4050-908E-5C46D3E9D5D8}" srcOrd="8" destOrd="0" presId="urn:microsoft.com/office/officeart/2005/8/layout/list1"/>
    <dgm:cxn modelId="{CF1FF387-BA96-41E7-B1AA-BF5916B9E86A}" type="presParOf" srcId="{95E8DB8D-A774-4050-908E-5C46D3E9D5D8}" destId="{DF62B64C-0CBA-45B8-86CB-11E4AFFC0025}" srcOrd="0" destOrd="0" presId="urn:microsoft.com/office/officeart/2005/8/layout/list1"/>
    <dgm:cxn modelId="{5B917D8B-65D4-4E7F-9870-C7D4F2127D43}" type="presParOf" srcId="{95E8DB8D-A774-4050-908E-5C46D3E9D5D8}" destId="{7C16AF72-85D8-45D3-A43F-BD228FB1C4E5}" srcOrd="1" destOrd="0" presId="urn:microsoft.com/office/officeart/2005/8/layout/list1"/>
    <dgm:cxn modelId="{645F9BEE-05B7-4423-B1F5-9BB610DE916B}" type="presParOf" srcId="{72E71664-08A8-4683-9065-7E90393B78FA}" destId="{5D4A9A78-870E-438B-8E24-49BF31A3EBF7}" srcOrd="9" destOrd="0" presId="urn:microsoft.com/office/officeart/2005/8/layout/list1"/>
    <dgm:cxn modelId="{A82AC920-2772-461A-8C76-2772E828F970}" type="presParOf" srcId="{72E71664-08A8-4683-9065-7E90393B78FA}" destId="{0ADD7217-3F79-4019-AAFE-5001EF6AB514}" srcOrd="10" destOrd="0" presId="urn:microsoft.com/office/officeart/2005/8/layout/list1"/>
    <dgm:cxn modelId="{A5749DF5-7534-46F5-B6C5-67A5B92B636F}" type="presParOf" srcId="{72E71664-08A8-4683-9065-7E90393B78FA}" destId="{DA9BD189-20DC-4342-AB55-704FB34A6855}" srcOrd="11" destOrd="0" presId="urn:microsoft.com/office/officeart/2005/8/layout/list1"/>
    <dgm:cxn modelId="{4CBA21A4-5B28-4B43-AC31-7C683367EA78}" type="presParOf" srcId="{72E71664-08A8-4683-9065-7E90393B78FA}" destId="{3C07BD77-600A-464F-B813-F7D22E7AAD50}" srcOrd="12" destOrd="0" presId="urn:microsoft.com/office/officeart/2005/8/layout/list1"/>
    <dgm:cxn modelId="{2AD1DACE-A89E-4152-BCFE-56E9A5495677}" type="presParOf" srcId="{3C07BD77-600A-464F-B813-F7D22E7AAD50}" destId="{8C064681-7BD7-458D-BA08-94973A43DFA0}" srcOrd="0" destOrd="0" presId="urn:microsoft.com/office/officeart/2005/8/layout/list1"/>
    <dgm:cxn modelId="{B91FE326-4A70-49B6-91C1-A0349933C7E5}" type="presParOf" srcId="{3C07BD77-600A-464F-B813-F7D22E7AAD50}" destId="{29E6CF41-8BD1-4AC6-8C2B-E2B6BFE54EF1}" srcOrd="1" destOrd="0" presId="urn:microsoft.com/office/officeart/2005/8/layout/list1"/>
    <dgm:cxn modelId="{90473E34-0A8C-4620-AF09-0CE07FF1002E}" type="presParOf" srcId="{72E71664-08A8-4683-9065-7E90393B78FA}" destId="{21603304-2B6F-4837-8EE4-0A4636B75F56}" srcOrd="13" destOrd="0" presId="urn:microsoft.com/office/officeart/2005/8/layout/list1"/>
    <dgm:cxn modelId="{301F7809-0EAF-4BC1-8FE3-9AA2356CA6A0}" type="presParOf" srcId="{72E71664-08A8-4683-9065-7E90393B78FA}" destId="{F5A8CF69-2F2A-4852-A73D-791D214F4EEB}"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55E7E4F-56DB-412D-8DD5-0C67BC88D214}" type="doc">
      <dgm:prSet loTypeId="urn:microsoft.com/office/officeart/2005/8/layout/vList2" loCatId="list" qsTypeId="urn:microsoft.com/office/officeart/2005/8/quickstyle/3d1" qsCatId="3D" csTypeId="urn:microsoft.com/office/officeart/2005/8/colors/accent3_2" csCatId="accent3" phldr="1"/>
      <dgm:spPr/>
      <dgm:t>
        <a:bodyPr/>
        <a:lstStyle/>
        <a:p>
          <a:endParaRPr lang="en-US"/>
        </a:p>
      </dgm:t>
    </dgm:pt>
    <dgm:pt modelId="{B654B00B-D668-495F-9FB1-9E1E04687E64}">
      <dgm:prSet phldrT="[Text]" custT="1"/>
      <dgm:spPr/>
      <dgm:t>
        <a:bodyPr/>
        <a:lstStyle/>
        <a:p>
          <a:pPr algn="ctr"/>
          <a:r>
            <a:rPr lang="en-US" sz="3200" dirty="0"/>
            <a:t>Clarify the situation</a:t>
          </a:r>
        </a:p>
      </dgm:t>
    </dgm:pt>
    <dgm:pt modelId="{7E9B05F9-70CA-49C2-A5A7-932028867BDF}" type="parTrans" cxnId="{F22BF672-93E7-415F-92BA-09E62AB48BDB}">
      <dgm:prSet/>
      <dgm:spPr/>
      <dgm:t>
        <a:bodyPr/>
        <a:lstStyle/>
        <a:p>
          <a:pPr algn="ctr"/>
          <a:endParaRPr lang="en-US" sz="3200"/>
        </a:p>
      </dgm:t>
    </dgm:pt>
    <dgm:pt modelId="{B8983CD4-2C17-4B3C-A22F-E7CB086CA6C3}" type="sibTrans" cxnId="{F22BF672-93E7-415F-92BA-09E62AB48BDB}">
      <dgm:prSet/>
      <dgm:spPr/>
      <dgm:t>
        <a:bodyPr/>
        <a:lstStyle/>
        <a:p>
          <a:pPr algn="ctr"/>
          <a:endParaRPr lang="en-US" sz="3200"/>
        </a:p>
      </dgm:t>
    </dgm:pt>
    <dgm:pt modelId="{548320CC-854A-4F3D-B441-C9075E0D528B}">
      <dgm:prSet phldrT="[Text]" custT="1"/>
      <dgm:spPr/>
      <dgm:t>
        <a:bodyPr/>
        <a:lstStyle/>
        <a:p>
          <a:pPr algn="ctr"/>
          <a:r>
            <a:rPr lang="en-US" sz="3200" dirty="0"/>
            <a:t>Challenge assumptions</a:t>
          </a:r>
        </a:p>
      </dgm:t>
    </dgm:pt>
    <dgm:pt modelId="{A19FD7A6-A05B-4C89-9FAB-55A1B08CA604}" type="parTrans" cxnId="{2890B57F-1B56-440B-A090-7ED1E8ED704A}">
      <dgm:prSet/>
      <dgm:spPr/>
      <dgm:t>
        <a:bodyPr/>
        <a:lstStyle/>
        <a:p>
          <a:pPr algn="ctr"/>
          <a:endParaRPr lang="en-US" sz="3200"/>
        </a:p>
      </dgm:t>
    </dgm:pt>
    <dgm:pt modelId="{4B5C29DC-7DF8-4AA3-BA22-51567FCE024D}" type="sibTrans" cxnId="{2890B57F-1B56-440B-A090-7ED1E8ED704A}">
      <dgm:prSet/>
      <dgm:spPr/>
      <dgm:t>
        <a:bodyPr/>
        <a:lstStyle/>
        <a:p>
          <a:pPr algn="ctr"/>
          <a:endParaRPr lang="en-US" sz="3200"/>
        </a:p>
      </dgm:t>
    </dgm:pt>
    <dgm:pt modelId="{FAD73DBA-B43E-4F26-B9B6-868BA6A2C6DD}">
      <dgm:prSet phldrT="[Text]" custT="1"/>
      <dgm:spPr/>
      <dgm:t>
        <a:bodyPr/>
        <a:lstStyle/>
        <a:p>
          <a:pPr algn="ctr"/>
          <a:r>
            <a:rPr lang="en-US" sz="3200" dirty="0"/>
            <a:t>Possible reasons and evidence</a:t>
          </a:r>
        </a:p>
      </dgm:t>
    </dgm:pt>
    <dgm:pt modelId="{C195B244-0425-4317-89C5-F3EF65A0D092}" type="parTrans" cxnId="{37B7401C-449E-4F63-8CE3-5EEE1B4BA4AE}">
      <dgm:prSet/>
      <dgm:spPr/>
      <dgm:t>
        <a:bodyPr/>
        <a:lstStyle/>
        <a:p>
          <a:pPr algn="ctr"/>
          <a:endParaRPr lang="en-US" sz="3200"/>
        </a:p>
      </dgm:t>
    </dgm:pt>
    <dgm:pt modelId="{E76BC5C5-181F-4708-87B4-838153C34725}" type="sibTrans" cxnId="{37B7401C-449E-4F63-8CE3-5EEE1B4BA4AE}">
      <dgm:prSet/>
      <dgm:spPr/>
      <dgm:t>
        <a:bodyPr/>
        <a:lstStyle/>
        <a:p>
          <a:pPr algn="ctr"/>
          <a:endParaRPr lang="en-US" sz="3200"/>
        </a:p>
      </dgm:t>
    </dgm:pt>
    <dgm:pt modelId="{51CE8BA8-E456-4FEC-A2F5-4814B3A71FC6}">
      <dgm:prSet phldrT="[Text]" custT="1"/>
      <dgm:spPr/>
      <dgm:t>
        <a:bodyPr/>
        <a:lstStyle/>
        <a:p>
          <a:pPr algn="ctr"/>
          <a:r>
            <a:rPr lang="en-US" sz="3200" dirty="0"/>
            <a:t>Ask more about the original question</a:t>
          </a:r>
        </a:p>
      </dgm:t>
    </dgm:pt>
    <dgm:pt modelId="{0B4951C8-67E3-412A-BC79-4F690ABE6761}" type="parTrans" cxnId="{5106D8E1-84D2-4080-BA2C-03F94F3F9773}">
      <dgm:prSet/>
      <dgm:spPr/>
      <dgm:t>
        <a:bodyPr/>
        <a:lstStyle/>
        <a:p>
          <a:pPr algn="ctr"/>
          <a:endParaRPr lang="en-US" sz="3200"/>
        </a:p>
      </dgm:t>
    </dgm:pt>
    <dgm:pt modelId="{E19B5C93-2F72-4639-B689-06B4E2E3C20D}" type="sibTrans" cxnId="{5106D8E1-84D2-4080-BA2C-03F94F3F9773}">
      <dgm:prSet/>
      <dgm:spPr/>
      <dgm:t>
        <a:bodyPr/>
        <a:lstStyle/>
        <a:p>
          <a:pPr algn="ctr"/>
          <a:endParaRPr lang="en-US" sz="3200"/>
        </a:p>
      </dgm:t>
    </dgm:pt>
    <dgm:pt modelId="{1D736C07-6693-423F-BFEF-4C2B49C8DF66}" type="pres">
      <dgm:prSet presAssocID="{155E7E4F-56DB-412D-8DD5-0C67BC88D214}" presName="linear" presStyleCnt="0">
        <dgm:presLayoutVars>
          <dgm:animLvl val="lvl"/>
          <dgm:resizeHandles val="exact"/>
        </dgm:presLayoutVars>
      </dgm:prSet>
      <dgm:spPr/>
    </dgm:pt>
    <dgm:pt modelId="{432E0D0C-02D2-4910-B292-5DF4065C7920}" type="pres">
      <dgm:prSet presAssocID="{B654B00B-D668-495F-9FB1-9E1E04687E64}" presName="parentText" presStyleLbl="node1" presStyleIdx="0" presStyleCnt="4" custLinFactNeighborX="-1117">
        <dgm:presLayoutVars>
          <dgm:chMax val="0"/>
          <dgm:bulletEnabled val="1"/>
        </dgm:presLayoutVars>
      </dgm:prSet>
      <dgm:spPr/>
    </dgm:pt>
    <dgm:pt modelId="{A513AA4F-1213-49BA-9BBA-5DD388226C41}" type="pres">
      <dgm:prSet presAssocID="{B8983CD4-2C17-4B3C-A22F-E7CB086CA6C3}" presName="spacer" presStyleCnt="0"/>
      <dgm:spPr/>
    </dgm:pt>
    <dgm:pt modelId="{4C93850C-10AD-49E7-921E-BB53BF2E2E0A}" type="pres">
      <dgm:prSet presAssocID="{548320CC-854A-4F3D-B441-C9075E0D528B}" presName="parentText" presStyleLbl="node1" presStyleIdx="1" presStyleCnt="4">
        <dgm:presLayoutVars>
          <dgm:chMax val="0"/>
          <dgm:bulletEnabled val="1"/>
        </dgm:presLayoutVars>
      </dgm:prSet>
      <dgm:spPr/>
    </dgm:pt>
    <dgm:pt modelId="{2D7610CE-FDD4-45D4-94E1-4496CB554EB3}" type="pres">
      <dgm:prSet presAssocID="{4B5C29DC-7DF8-4AA3-BA22-51567FCE024D}" presName="spacer" presStyleCnt="0"/>
      <dgm:spPr/>
    </dgm:pt>
    <dgm:pt modelId="{2BDAAC89-D8E4-4B23-90CC-FFB5BA2517A2}" type="pres">
      <dgm:prSet presAssocID="{FAD73DBA-B43E-4F26-B9B6-868BA6A2C6DD}" presName="parentText" presStyleLbl="node1" presStyleIdx="2" presStyleCnt="4">
        <dgm:presLayoutVars>
          <dgm:chMax val="0"/>
          <dgm:bulletEnabled val="1"/>
        </dgm:presLayoutVars>
      </dgm:prSet>
      <dgm:spPr/>
    </dgm:pt>
    <dgm:pt modelId="{791A848D-9657-42F0-8627-0D16EA35B59E}" type="pres">
      <dgm:prSet presAssocID="{E76BC5C5-181F-4708-87B4-838153C34725}" presName="spacer" presStyleCnt="0"/>
      <dgm:spPr/>
    </dgm:pt>
    <dgm:pt modelId="{8029944E-F21B-464C-B198-928C0AC7801C}" type="pres">
      <dgm:prSet presAssocID="{51CE8BA8-E456-4FEC-A2F5-4814B3A71FC6}" presName="parentText" presStyleLbl="node1" presStyleIdx="3" presStyleCnt="4">
        <dgm:presLayoutVars>
          <dgm:chMax val="0"/>
          <dgm:bulletEnabled val="1"/>
        </dgm:presLayoutVars>
      </dgm:prSet>
      <dgm:spPr/>
    </dgm:pt>
  </dgm:ptLst>
  <dgm:cxnLst>
    <dgm:cxn modelId="{6B45FD9E-A7B8-42B0-B475-37D96BBAEFF4}" type="presOf" srcId="{FAD73DBA-B43E-4F26-B9B6-868BA6A2C6DD}" destId="{2BDAAC89-D8E4-4B23-90CC-FFB5BA2517A2}" srcOrd="0" destOrd="0" presId="urn:microsoft.com/office/officeart/2005/8/layout/vList2"/>
    <dgm:cxn modelId="{93C78C45-9997-4CE2-84C1-82741E15F6BB}" type="presOf" srcId="{B654B00B-D668-495F-9FB1-9E1E04687E64}" destId="{432E0D0C-02D2-4910-B292-5DF4065C7920}" srcOrd="0" destOrd="0" presId="urn:microsoft.com/office/officeart/2005/8/layout/vList2"/>
    <dgm:cxn modelId="{CC277B26-05B6-4C76-9A4F-274A8149763F}" type="presOf" srcId="{155E7E4F-56DB-412D-8DD5-0C67BC88D214}" destId="{1D736C07-6693-423F-BFEF-4C2B49C8DF66}" srcOrd="0" destOrd="0" presId="urn:microsoft.com/office/officeart/2005/8/layout/vList2"/>
    <dgm:cxn modelId="{72B5CBA9-3070-43DA-ACA8-0AB07D3403D8}" type="presOf" srcId="{548320CC-854A-4F3D-B441-C9075E0D528B}" destId="{4C93850C-10AD-49E7-921E-BB53BF2E2E0A}" srcOrd="0" destOrd="0" presId="urn:microsoft.com/office/officeart/2005/8/layout/vList2"/>
    <dgm:cxn modelId="{F22BF672-93E7-415F-92BA-09E62AB48BDB}" srcId="{155E7E4F-56DB-412D-8DD5-0C67BC88D214}" destId="{B654B00B-D668-495F-9FB1-9E1E04687E64}" srcOrd="0" destOrd="0" parTransId="{7E9B05F9-70CA-49C2-A5A7-932028867BDF}" sibTransId="{B8983CD4-2C17-4B3C-A22F-E7CB086CA6C3}"/>
    <dgm:cxn modelId="{5106D8E1-84D2-4080-BA2C-03F94F3F9773}" srcId="{155E7E4F-56DB-412D-8DD5-0C67BC88D214}" destId="{51CE8BA8-E456-4FEC-A2F5-4814B3A71FC6}" srcOrd="3" destOrd="0" parTransId="{0B4951C8-67E3-412A-BC79-4F690ABE6761}" sibTransId="{E19B5C93-2F72-4639-B689-06B4E2E3C20D}"/>
    <dgm:cxn modelId="{C7369839-2BCA-45BB-B8D0-0AFA63777FD1}" type="presOf" srcId="{51CE8BA8-E456-4FEC-A2F5-4814B3A71FC6}" destId="{8029944E-F21B-464C-B198-928C0AC7801C}" srcOrd="0" destOrd="0" presId="urn:microsoft.com/office/officeart/2005/8/layout/vList2"/>
    <dgm:cxn modelId="{37B7401C-449E-4F63-8CE3-5EEE1B4BA4AE}" srcId="{155E7E4F-56DB-412D-8DD5-0C67BC88D214}" destId="{FAD73DBA-B43E-4F26-B9B6-868BA6A2C6DD}" srcOrd="2" destOrd="0" parTransId="{C195B244-0425-4317-89C5-F3EF65A0D092}" sibTransId="{E76BC5C5-181F-4708-87B4-838153C34725}"/>
    <dgm:cxn modelId="{2890B57F-1B56-440B-A090-7ED1E8ED704A}" srcId="{155E7E4F-56DB-412D-8DD5-0C67BC88D214}" destId="{548320CC-854A-4F3D-B441-C9075E0D528B}" srcOrd="1" destOrd="0" parTransId="{A19FD7A6-A05B-4C89-9FAB-55A1B08CA604}" sibTransId="{4B5C29DC-7DF8-4AA3-BA22-51567FCE024D}"/>
    <dgm:cxn modelId="{4BDDA9F1-012F-403E-9AEB-491C0013343B}" type="presParOf" srcId="{1D736C07-6693-423F-BFEF-4C2B49C8DF66}" destId="{432E0D0C-02D2-4910-B292-5DF4065C7920}" srcOrd="0" destOrd="0" presId="urn:microsoft.com/office/officeart/2005/8/layout/vList2"/>
    <dgm:cxn modelId="{DA41405D-23BE-4EF5-8961-B1759F42B0E4}" type="presParOf" srcId="{1D736C07-6693-423F-BFEF-4C2B49C8DF66}" destId="{A513AA4F-1213-49BA-9BBA-5DD388226C41}" srcOrd="1" destOrd="0" presId="urn:microsoft.com/office/officeart/2005/8/layout/vList2"/>
    <dgm:cxn modelId="{149E79AF-4E6C-44B0-9A11-5ACA5402491F}" type="presParOf" srcId="{1D736C07-6693-423F-BFEF-4C2B49C8DF66}" destId="{4C93850C-10AD-49E7-921E-BB53BF2E2E0A}" srcOrd="2" destOrd="0" presId="urn:microsoft.com/office/officeart/2005/8/layout/vList2"/>
    <dgm:cxn modelId="{DA9F7CF9-9C1F-4F4F-8917-7DAF03B9973C}" type="presParOf" srcId="{1D736C07-6693-423F-BFEF-4C2B49C8DF66}" destId="{2D7610CE-FDD4-45D4-94E1-4496CB554EB3}" srcOrd="3" destOrd="0" presId="urn:microsoft.com/office/officeart/2005/8/layout/vList2"/>
    <dgm:cxn modelId="{0030CCFB-1F50-4CBB-A4D3-A17C4BD8853D}" type="presParOf" srcId="{1D736C07-6693-423F-BFEF-4C2B49C8DF66}" destId="{2BDAAC89-D8E4-4B23-90CC-FFB5BA2517A2}" srcOrd="4" destOrd="0" presId="urn:microsoft.com/office/officeart/2005/8/layout/vList2"/>
    <dgm:cxn modelId="{A094519B-021A-4C95-9599-61076C679269}" type="presParOf" srcId="{1D736C07-6693-423F-BFEF-4C2B49C8DF66}" destId="{791A848D-9657-42F0-8627-0D16EA35B59E}" srcOrd="5" destOrd="0" presId="urn:microsoft.com/office/officeart/2005/8/layout/vList2"/>
    <dgm:cxn modelId="{3597C55F-E62C-4F55-B407-2867E6657034}" type="presParOf" srcId="{1D736C07-6693-423F-BFEF-4C2B49C8DF66}" destId="{8029944E-F21B-464C-B198-928C0AC7801C}"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55E7E4F-56DB-412D-8DD5-0C67BC88D214}" type="doc">
      <dgm:prSet loTypeId="urn:microsoft.com/office/officeart/2005/8/layout/vList2" loCatId="list" qsTypeId="urn:microsoft.com/office/officeart/2005/8/quickstyle/3d1" qsCatId="3D" csTypeId="urn:microsoft.com/office/officeart/2005/8/colors/accent3_2" csCatId="accent3" phldr="1"/>
      <dgm:spPr/>
      <dgm:t>
        <a:bodyPr/>
        <a:lstStyle/>
        <a:p>
          <a:endParaRPr lang="en-US"/>
        </a:p>
      </dgm:t>
    </dgm:pt>
    <dgm:pt modelId="{B654B00B-D668-495F-9FB1-9E1E04687E64}">
      <dgm:prSet phldrT="[Text]" custT="1"/>
      <dgm:spPr>
        <a:gradFill rotWithShape="0">
          <a:gsLst>
            <a:gs pos="0">
              <a:schemeClr val="tx2">
                <a:lumMod val="40000"/>
                <a:lumOff val="60000"/>
              </a:schemeClr>
            </a:gs>
            <a:gs pos="30000">
              <a:srgbClr val="0070C0"/>
            </a:gs>
            <a:gs pos="75000">
              <a:srgbClr val="0070C0"/>
            </a:gs>
            <a:gs pos="100000">
              <a:srgbClr val="002060"/>
            </a:gs>
          </a:gsLst>
        </a:gradFill>
      </dgm:spPr>
      <dgm:t>
        <a:bodyPr/>
        <a:lstStyle/>
        <a:p>
          <a:pPr algn="ctr"/>
          <a:r>
            <a:rPr lang="en-US" sz="3200" dirty="0"/>
            <a:t>Emphasize different words</a:t>
          </a:r>
        </a:p>
      </dgm:t>
    </dgm:pt>
    <dgm:pt modelId="{7E9B05F9-70CA-49C2-A5A7-932028867BDF}" type="parTrans" cxnId="{F22BF672-93E7-415F-92BA-09E62AB48BDB}">
      <dgm:prSet/>
      <dgm:spPr/>
      <dgm:t>
        <a:bodyPr/>
        <a:lstStyle/>
        <a:p>
          <a:pPr algn="ctr"/>
          <a:endParaRPr lang="en-US" sz="3200"/>
        </a:p>
      </dgm:t>
    </dgm:pt>
    <dgm:pt modelId="{B8983CD4-2C17-4B3C-A22F-E7CB086CA6C3}" type="sibTrans" cxnId="{F22BF672-93E7-415F-92BA-09E62AB48BDB}">
      <dgm:prSet/>
      <dgm:spPr/>
      <dgm:t>
        <a:bodyPr/>
        <a:lstStyle/>
        <a:p>
          <a:pPr algn="ctr"/>
          <a:endParaRPr lang="en-US" sz="3200"/>
        </a:p>
      </dgm:t>
    </dgm:pt>
    <dgm:pt modelId="{548320CC-854A-4F3D-B441-C9075E0D528B}">
      <dgm:prSet phldrT="[Text]" custT="1"/>
      <dgm:spPr>
        <a:gradFill rotWithShape="0">
          <a:gsLst>
            <a:gs pos="0">
              <a:schemeClr val="tx2">
                <a:lumMod val="40000"/>
                <a:lumOff val="60000"/>
              </a:schemeClr>
            </a:gs>
            <a:gs pos="30000">
              <a:srgbClr val="0070C0"/>
            </a:gs>
            <a:gs pos="75000">
              <a:srgbClr val="0070C0"/>
            </a:gs>
            <a:gs pos="100000">
              <a:srgbClr val="002060"/>
            </a:gs>
          </a:gsLst>
        </a:gradFill>
      </dgm:spPr>
      <dgm:t>
        <a:bodyPr/>
        <a:lstStyle/>
        <a:p>
          <a:pPr algn="ctr"/>
          <a:r>
            <a:rPr lang="en-US" sz="3200" dirty="0"/>
            <a:t>Replace a word in the statement</a:t>
          </a:r>
        </a:p>
      </dgm:t>
    </dgm:pt>
    <dgm:pt modelId="{A19FD7A6-A05B-4C89-9FAB-55A1B08CA604}" type="parTrans" cxnId="{2890B57F-1B56-440B-A090-7ED1E8ED704A}">
      <dgm:prSet/>
      <dgm:spPr/>
      <dgm:t>
        <a:bodyPr/>
        <a:lstStyle/>
        <a:p>
          <a:pPr algn="ctr"/>
          <a:endParaRPr lang="en-US" sz="3200"/>
        </a:p>
      </dgm:t>
    </dgm:pt>
    <dgm:pt modelId="{4B5C29DC-7DF8-4AA3-BA22-51567FCE024D}" type="sibTrans" cxnId="{2890B57F-1B56-440B-A090-7ED1E8ED704A}">
      <dgm:prSet/>
      <dgm:spPr/>
      <dgm:t>
        <a:bodyPr/>
        <a:lstStyle/>
        <a:p>
          <a:pPr algn="ctr"/>
          <a:endParaRPr lang="en-US" sz="3200"/>
        </a:p>
      </dgm:t>
    </dgm:pt>
    <dgm:pt modelId="{FAD73DBA-B43E-4F26-B9B6-868BA6A2C6DD}">
      <dgm:prSet phldrT="[Text]" custT="1"/>
      <dgm:spPr>
        <a:gradFill rotWithShape="0">
          <a:gsLst>
            <a:gs pos="0">
              <a:schemeClr val="tx2">
                <a:lumMod val="40000"/>
                <a:lumOff val="60000"/>
              </a:schemeClr>
            </a:gs>
            <a:gs pos="30000">
              <a:srgbClr val="0070C0"/>
            </a:gs>
            <a:gs pos="75000">
              <a:srgbClr val="0070C0"/>
            </a:gs>
            <a:gs pos="100000">
              <a:srgbClr val="002060"/>
            </a:gs>
          </a:gsLst>
        </a:gradFill>
      </dgm:spPr>
      <dgm:t>
        <a:bodyPr/>
        <a:lstStyle/>
        <a:p>
          <a:pPr algn="ctr"/>
          <a:r>
            <a:rPr lang="en-US" sz="3200" dirty="0"/>
            <a:t>Remove opinionated words</a:t>
          </a:r>
        </a:p>
      </dgm:t>
    </dgm:pt>
    <dgm:pt modelId="{C195B244-0425-4317-89C5-F3EF65A0D092}" type="parTrans" cxnId="{37B7401C-449E-4F63-8CE3-5EEE1B4BA4AE}">
      <dgm:prSet/>
      <dgm:spPr/>
      <dgm:t>
        <a:bodyPr/>
        <a:lstStyle/>
        <a:p>
          <a:pPr algn="ctr"/>
          <a:endParaRPr lang="en-US" sz="3200"/>
        </a:p>
      </dgm:t>
    </dgm:pt>
    <dgm:pt modelId="{E76BC5C5-181F-4708-87B4-838153C34725}" type="sibTrans" cxnId="{37B7401C-449E-4F63-8CE3-5EEE1B4BA4AE}">
      <dgm:prSet/>
      <dgm:spPr/>
      <dgm:t>
        <a:bodyPr/>
        <a:lstStyle/>
        <a:p>
          <a:pPr algn="ctr"/>
          <a:endParaRPr lang="en-US" sz="3200"/>
        </a:p>
      </dgm:t>
    </dgm:pt>
    <dgm:pt modelId="{51CE8BA8-E456-4FEC-A2F5-4814B3A71FC6}">
      <dgm:prSet phldrT="[Text]" custT="1"/>
      <dgm:spPr>
        <a:gradFill rotWithShape="0">
          <a:gsLst>
            <a:gs pos="0">
              <a:schemeClr val="tx2">
                <a:lumMod val="40000"/>
                <a:lumOff val="60000"/>
              </a:schemeClr>
            </a:gs>
            <a:gs pos="30000">
              <a:srgbClr val="0070C0"/>
            </a:gs>
            <a:gs pos="75000">
              <a:srgbClr val="0070C0"/>
            </a:gs>
            <a:gs pos="100000">
              <a:srgbClr val="002060"/>
            </a:gs>
          </a:gsLst>
        </a:gradFill>
      </dgm:spPr>
      <dgm:t>
        <a:bodyPr/>
        <a:lstStyle/>
        <a:p>
          <a:pPr algn="ctr"/>
          <a:r>
            <a:rPr lang="en-US" sz="3200" dirty="0"/>
            <a:t>Draw a picture of the problem</a:t>
          </a:r>
        </a:p>
      </dgm:t>
    </dgm:pt>
    <dgm:pt modelId="{0B4951C8-67E3-412A-BC79-4F690ABE6761}" type="parTrans" cxnId="{5106D8E1-84D2-4080-BA2C-03F94F3F9773}">
      <dgm:prSet/>
      <dgm:spPr/>
      <dgm:t>
        <a:bodyPr/>
        <a:lstStyle/>
        <a:p>
          <a:pPr algn="ctr"/>
          <a:endParaRPr lang="en-US" sz="3200"/>
        </a:p>
      </dgm:t>
    </dgm:pt>
    <dgm:pt modelId="{E19B5C93-2F72-4639-B689-06B4E2E3C20D}" type="sibTrans" cxnId="{5106D8E1-84D2-4080-BA2C-03F94F3F9773}">
      <dgm:prSet/>
      <dgm:spPr/>
      <dgm:t>
        <a:bodyPr/>
        <a:lstStyle/>
        <a:p>
          <a:pPr algn="ctr"/>
          <a:endParaRPr lang="en-US" sz="3200"/>
        </a:p>
      </dgm:t>
    </dgm:pt>
    <dgm:pt modelId="{1D736C07-6693-423F-BFEF-4C2B49C8DF66}" type="pres">
      <dgm:prSet presAssocID="{155E7E4F-56DB-412D-8DD5-0C67BC88D214}" presName="linear" presStyleCnt="0">
        <dgm:presLayoutVars>
          <dgm:animLvl val="lvl"/>
          <dgm:resizeHandles val="exact"/>
        </dgm:presLayoutVars>
      </dgm:prSet>
      <dgm:spPr/>
    </dgm:pt>
    <dgm:pt modelId="{432E0D0C-02D2-4910-B292-5DF4065C7920}" type="pres">
      <dgm:prSet presAssocID="{B654B00B-D668-495F-9FB1-9E1E04687E64}" presName="parentText" presStyleLbl="node1" presStyleIdx="0" presStyleCnt="4">
        <dgm:presLayoutVars>
          <dgm:chMax val="0"/>
          <dgm:bulletEnabled val="1"/>
        </dgm:presLayoutVars>
      </dgm:prSet>
      <dgm:spPr/>
    </dgm:pt>
    <dgm:pt modelId="{A513AA4F-1213-49BA-9BBA-5DD388226C41}" type="pres">
      <dgm:prSet presAssocID="{B8983CD4-2C17-4B3C-A22F-E7CB086CA6C3}" presName="spacer" presStyleCnt="0"/>
      <dgm:spPr/>
    </dgm:pt>
    <dgm:pt modelId="{4C93850C-10AD-49E7-921E-BB53BF2E2E0A}" type="pres">
      <dgm:prSet presAssocID="{548320CC-854A-4F3D-B441-C9075E0D528B}" presName="parentText" presStyleLbl="node1" presStyleIdx="1" presStyleCnt="4">
        <dgm:presLayoutVars>
          <dgm:chMax val="0"/>
          <dgm:bulletEnabled val="1"/>
        </dgm:presLayoutVars>
      </dgm:prSet>
      <dgm:spPr/>
    </dgm:pt>
    <dgm:pt modelId="{2D7610CE-FDD4-45D4-94E1-4496CB554EB3}" type="pres">
      <dgm:prSet presAssocID="{4B5C29DC-7DF8-4AA3-BA22-51567FCE024D}" presName="spacer" presStyleCnt="0"/>
      <dgm:spPr/>
    </dgm:pt>
    <dgm:pt modelId="{2BDAAC89-D8E4-4B23-90CC-FFB5BA2517A2}" type="pres">
      <dgm:prSet presAssocID="{FAD73DBA-B43E-4F26-B9B6-868BA6A2C6DD}" presName="parentText" presStyleLbl="node1" presStyleIdx="2" presStyleCnt="4">
        <dgm:presLayoutVars>
          <dgm:chMax val="0"/>
          <dgm:bulletEnabled val="1"/>
        </dgm:presLayoutVars>
      </dgm:prSet>
      <dgm:spPr/>
    </dgm:pt>
    <dgm:pt modelId="{791A848D-9657-42F0-8627-0D16EA35B59E}" type="pres">
      <dgm:prSet presAssocID="{E76BC5C5-181F-4708-87B4-838153C34725}" presName="spacer" presStyleCnt="0"/>
      <dgm:spPr/>
    </dgm:pt>
    <dgm:pt modelId="{8029944E-F21B-464C-B198-928C0AC7801C}" type="pres">
      <dgm:prSet presAssocID="{51CE8BA8-E456-4FEC-A2F5-4814B3A71FC6}" presName="parentText" presStyleLbl="node1" presStyleIdx="3" presStyleCnt="4">
        <dgm:presLayoutVars>
          <dgm:chMax val="0"/>
          <dgm:bulletEnabled val="1"/>
        </dgm:presLayoutVars>
      </dgm:prSet>
      <dgm:spPr/>
    </dgm:pt>
  </dgm:ptLst>
  <dgm:cxnLst>
    <dgm:cxn modelId="{6B45FD9E-A7B8-42B0-B475-37D96BBAEFF4}" type="presOf" srcId="{FAD73DBA-B43E-4F26-B9B6-868BA6A2C6DD}" destId="{2BDAAC89-D8E4-4B23-90CC-FFB5BA2517A2}" srcOrd="0" destOrd="0" presId="urn:microsoft.com/office/officeart/2005/8/layout/vList2"/>
    <dgm:cxn modelId="{93C78C45-9997-4CE2-84C1-82741E15F6BB}" type="presOf" srcId="{B654B00B-D668-495F-9FB1-9E1E04687E64}" destId="{432E0D0C-02D2-4910-B292-5DF4065C7920}" srcOrd="0" destOrd="0" presId="urn:microsoft.com/office/officeart/2005/8/layout/vList2"/>
    <dgm:cxn modelId="{CC277B26-05B6-4C76-9A4F-274A8149763F}" type="presOf" srcId="{155E7E4F-56DB-412D-8DD5-0C67BC88D214}" destId="{1D736C07-6693-423F-BFEF-4C2B49C8DF66}" srcOrd="0" destOrd="0" presId="urn:microsoft.com/office/officeart/2005/8/layout/vList2"/>
    <dgm:cxn modelId="{72B5CBA9-3070-43DA-ACA8-0AB07D3403D8}" type="presOf" srcId="{548320CC-854A-4F3D-B441-C9075E0D528B}" destId="{4C93850C-10AD-49E7-921E-BB53BF2E2E0A}" srcOrd="0" destOrd="0" presId="urn:microsoft.com/office/officeart/2005/8/layout/vList2"/>
    <dgm:cxn modelId="{F22BF672-93E7-415F-92BA-09E62AB48BDB}" srcId="{155E7E4F-56DB-412D-8DD5-0C67BC88D214}" destId="{B654B00B-D668-495F-9FB1-9E1E04687E64}" srcOrd="0" destOrd="0" parTransId="{7E9B05F9-70CA-49C2-A5A7-932028867BDF}" sibTransId="{B8983CD4-2C17-4B3C-A22F-E7CB086CA6C3}"/>
    <dgm:cxn modelId="{5106D8E1-84D2-4080-BA2C-03F94F3F9773}" srcId="{155E7E4F-56DB-412D-8DD5-0C67BC88D214}" destId="{51CE8BA8-E456-4FEC-A2F5-4814B3A71FC6}" srcOrd="3" destOrd="0" parTransId="{0B4951C8-67E3-412A-BC79-4F690ABE6761}" sibTransId="{E19B5C93-2F72-4639-B689-06B4E2E3C20D}"/>
    <dgm:cxn modelId="{C7369839-2BCA-45BB-B8D0-0AFA63777FD1}" type="presOf" srcId="{51CE8BA8-E456-4FEC-A2F5-4814B3A71FC6}" destId="{8029944E-F21B-464C-B198-928C0AC7801C}" srcOrd="0" destOrd="0" presId="urn:microsoft.com/office/officeart/2005/8/layout/vList2"/>
    <dgm:cxn modelId="{37B7401C-449E-4F63-8CE3-5EEE1B4BA4AE}" srcId="{155E7E4F-56DB-412D-8DD5-0C67BC88D214}" destId="{FAD73DBA-B43E-4F26-B9B6-868BA6A2C6DD}" srcOrd="2" destOrd="0" parTransId="{C195B244-0425-4317-89C5-F3EF65A0D092}" sibTransId="{E76BC5C5-181F-4708-87B4-838153C34725}"/>
    <dgm:cxn modelId="{2890B57F-1B56-440B-A090-7ED1E8ED704A}" srcId="{155E7E4F-56DB-412D-8DD5-0C67BC88D214}" destId="{548320CC-854A-4F3D-B441-C9075E0D528B}" srcOrd="1" destOrd="0" parTransId="{A19FD7A6-A05B-4C89-9FAB-55A1B08CA604}" sibTransId="{4B5C29DC-7DF8-4AA3-BA22-51567FCE024D}"/>
    <dgm:cxn modelId="{4BDDA9F1-012F-403E-9AEB-491C0013343B}" type="presParOf" srcId="{1D736C07-6693-423F-BFEF-4C2B49C8DF66}" destId="{432E0D0C-02D2-4910-B292-5DF4065C7920}" srcOrd="0" destOrd="0" presId="urn:microsoft.com/office/officeart/2005/8/layout/vList2"/>
    <dgm:cxn modelId="{DA41405D-23BE-4EF5-8961-B1759F42B0E4}" type="presParOf" srcId="{1D736C07-6693-423F-BFEF-4C2B49C8DF66}" destId="{A513AA4F-1213-49BA-9BBA-5DD388226C41}" srcOrd="1" destOrd="0" presId="urn:microsoft.com/office/officeart/2005/8/layout/vList2"/>
    <dgm:cxn modelId="{149E79AF-4E6C-44B0-9A11-5ACA5402491F}" type="presParOf" srcId="{1D736C07-6693-423F-BFEF-4C2B49C8DF66}" destId="{4C93850C-10AD-49E7-921E-BB53BF2E2E0A}" srcOrd="2" destOrd="0" presId="urn:microsoft.com/office/officeart/2005/8/layout/vList2"/>
    <dgm:cxn modelId="{DA9F7CF9-9C1F-4F4F-8917-7DAF03B9973C}" type="presParOf" srcId="{1D736C07-6693-423F-BFEF-4C2B49C8DF66}" destId="{2D7610CE-FDD4-45D4-94E1-4496CB554EB3}" srcOrd="3" destOrd="0" presId="urn:microsoft.com/office/officeart/2005/8/layout/vList2"/>
    <dgm:cxn modelId="{0030CCFB-1F50-4CBB-A4D3-A17C4BD8853D}" type="presParOf" srcId="{1D736C07-6693-423F-BFEF-4C2B49C8DF66}" destId="{2BDAAC89-D8E4-4B23-90CC-FFB5BA2517A2}" srcOrd="4" destOrd="0" presId="urn:microsoft.com/office/officeart/2005/8/layout/vList2"/>
    <dgm:cxn modelId="{A094519B-021A-4C95-9599-61076C679269}" type="presParOf" srcId="{1D736C07-6693-423F-BFEF-4C2B49C8DF66}" destId="{791A848D-9657-42F0-8627-0D16EA35B59E}" srcOrd="5" destOrd="0" presId="urn:microsoft.com/office/officeart/2005/8/layout/vList2"/>
    <dgm:cxn modelId="{3597C55F-E62C-4F55-B407-2867E6657034}" type="presParOf" srcId="{1D736C07-6693-423F-BFEF-4C2B49C8DF66}" destId="{8029944E-F21B-464C-B198-928C0AC7801C}"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858C609-FEA2-4C22-BBE9-99750CB063E1}" type="doc">
      <dgm:prSet loTypeId="urn:microsoft.com/office/officeart/2005/8/layout/process4" loCatId="process" qsTypeId="urn:microsoft.com/office/officeart/2005/8/quickstyle/3d1" qsCatId="3D" csTypeId="urn:microsoft.com/office/officeart/2005/8/colors/colorful3" csCatId="colorful" phldr="1"/>
      <dgm:spPr/>
      <dgm:t>
        <a:bodyPr/>
        <a:lstStyle/>
        <a:p>
          <a:endParaRPr lang="en-US"/>
        </a:p>
      </dgm:t>
    </dgm:pt>
    <dgm:pt modelId="{38D9DFD0-F23C-48E1-A24D-E318608E1DB7}">
      <dgm:prSet phldrT="[Text]"/>
      <dgm:spPr/>
      <dgm:t>
        <a:bodyPr/>
        <a:lstStyle/>
        <a:p>
          <a:r>
            <a:rPr lang="en-US" dirty="0"/>
            <a:t>Specific details about the problem</a:t>
          </a:r>
        </a:p>
      </dgm:t>
    </dgm:pt>
    <dgm:pt modelId="{DA2852E4-5838-4E87-B714-BF7DA274ED40}" type="parTrans" cxnId="{2EEA10F4-D19D-45DD-A4D8-116A1220A06A}">
      <dgm:prSet/>
      <dgm:spPr/>
      <dgm:t>
        <a:bodyPr/>
        <a:lstStyle/>
        <a:p>
          <a:endParaRPr lang="en-US"/>
        </a:p>
      </dgm:t>
    </dgm:pt>
    <dgm:pt modelId="{8C5E96F3-97DC-47C5-8B59-49D34FAEEF41}" type="sibTrans" cxnId="{2EEA10F4-D19D-45DD-A4D8-116A1220A06A}">
      <dgm:prSet/>
      <dgm:spPr/>
      <dgm:t>
        <a:bodyPr/>
        <a:lstStyle/>
        <a:p>
          <a:endParaRPr lang="en-US" dirty="0"/>
        </a:p>
      </dgm:t>
    </dgm:pt>
    <dgm:pt modelId="{1115952B-1471-4163-8824-174367415C8E}">
      <dgm:prSet phldrT="[Text]"/>
      <dgm:spPr/>
      <dgm:t>
        <a:bodyPr/>
        <a:lstStyle/>
        <a:p>
          <a:r>
            <a:rPr lang="en-US" dirty="0"/>
            <a:t>Scope of the problem</a:t>
          </a:r>
        </a:p>
      </dgm:t>
    </dgm:pt>
    <dgm:pt modelId="{5CAE18D8-1C96-4322-B4BF-60CBBA7A2664}" type="parTrans" cxnId="{9ED02485-5E00-4D4E-9EB2-21B57E22A35A}">
      <dgm:prSet/>
      <dgm:spPr/>
      <dgm:t>
        <a:bodyPr/>
        <a:lstStyle/>
        <a:p>
          <a:endParaRPr lang="en-US"/>
        </a:p>
      </dgm:t>
    </dgm:pt>
    <dgm:pt modelId="{010193C5-3BB8-43E3-8C69-65FFDDE2494C}" type="sibTrans" cxnId="{9ED02485-5E00-4D4E-9EB2-21B57E22A35A}">
      <dgm:prSet/>
      <dgm:spPr/>
      <dgm:t>
        <a:bodyPr/>
        <a:lstStyle/>
        <a:p>
          <a:endParaRPr lang="en-US" dirty="0"/>
        </a:p>
      </dgm:t>
    </dgm:pt>
    <dgm:pt modelId="{326D68A7-E1C0-4382-A7E5-151743E66253}">
      <dgm:prSet phldrT="[Text]"/>
      <dgm:spPr/>
      <dgm:t>
        <a:bodyPr/>
        <a:lstStyle/>
        <a:p>
          <a:r>
            <a:rPr lang="en-US" dirty="0"/>
            <a:t>Any mention of possible causes</a:t>
          </a:r>
        </a:p>
      </dgm:t>
    </dgm:pt>
    <dgm:pt modelId="{F7F121B0-219F-4C4A-A415-AAB44C2C432D}" type="parTrans" cxnId="{E786E3AF-2F78-4E79-B0FA-81A445693587}">
      <dgm:prSet/>
      <dgm:spPr/>
      <dgm:t>
        <a:bodyPr/>
        <a:lstStyle/>
        <a:p>
          <a:endParaRPr lang="en-US"/>
        </a:p>
      </dgm:t>
    </dgm:pt>
    <dgm:pt modelId="{458643C4-B799-4282-BD75-3E1F228A5B3C}" type="sibTrans" cxnId="{E786E3AF-2F78-4E79-B0FA-81A445693587}">
      <dgm:prSet/>
      <dgm:spPr/>
      <dgm:t>
        <a:bodyPr/>
        <a:lstStyle/>
        <a:p>
          <a:endParaRPr lang="en-US" dirty="0"/>
        </a:p>
      </dgm:t>
    </dgm:pt>
    <dgm:pt modelId="{7C7DFF83-B6C6-4F8A-BA6F-7A13F2D61098}">
      <dgm:prSet phldrT="[Text]"/>
      <dgm:spPr/>
      <dgm:t>
        <a:bodyPr/>
        <a:lstStyle/>
        <a:p>
          <a:r>
            <a:rPr lang="en-US" dirty="0"/>
            <a:t>Any potential solutions</a:t>
          </a:r>
        </a:p>
      </dgm:t>
    </dgm:pt>
    <dgm:pt modelId="{68E365E6-EBDF-424E-8293-0DB74A38F9AB}" type="parTrans" cxnId="{CBE98EBB-49F9-4C0C-BE3F-A4A891982ED4}">
      <dgm:prSet/>
      <dgm:spPr/>
      <dgm:t>
        <a:bodyPr/>
        <a:lstStyle/>
        <a:p>
          <a:endParaRPr lang="en-US"/>
        </a:p>
      </dgm:t>
    </dgm:pt>
    <dgm:pt modelId="{28D1F546-0113-4490-AA8D-D0DEC4E6B1FD}" type="sibTrans" cxnId="{CBE98EBB-49F9-4C0C-BE3F-A4A891982ED4}">
      <dgm:prSet/>
      <dgm:spPr/>
      <dgm:t>
        <a:bodyPr/>
        <a:lstStyle/>
        <a:p>
          <a:endParaRPr lang="en-US"/>
        </a:p>
      </dgm:t>
    </dgm:pt>
    <dgm:pt modelId="{A93DB505-79E3-4413-BFA2-E6DFE370F1BC}" type="pres">
      <dgm:prSet presAssocID="{7858C609-FEA2-4C22-BBE9-99750CB063E1}" presName="Name0" presStyleCnt="0">
        <dgm:presLayoutVars>
          <dgm:dir/>
          <dgm:animLvl val="lvl"/>
          <dgm:resizeHandles val="exact"/>
        </dgm:presLayoutVars>
      </dgm:prSet>
      <dgm:spPr/>
    </dgm:pt>
    <dgm:pt modelId="{9C028629-AD0C-42C5-96AE-027AD14E4C1C}" type="pres">
      <dgm:prSet presAssocID="{7C7DFF83-B6C6-4F8A-BA6F-7A13F2D61098}" presName="boxAndChildren" presStyleCnt="0"/>
      <dgm:spPr/>
    </dgm:pt>
    <dgm:pt modelId="{3947F935-720C-423C-9BF7-BB0C0E63E213}" type="pres">
      <dgm:prSet presAssocID="{7C7DFF83-B6C6-4F8A-BA6F-7A13F2D61098}" presName="parentTextBox" presStyleLbl="node1" presStyleIdx="0" presStyleCnt="4"/>
      <dgm:spPr/>
    </dgm:pt>
    <dgm:pt modelId="{BD32FDB6-8ED1-49F0-BC6F-1B2A01C07735}" type="pres">
      <dgm:prSet presAssocID="{458643C4-B799-4282-BD75-3E1F228A5B3C}" presName="sp" presStyleCnt="0"/>
      <dgm:spPr/>
    </dgm:pt>
    <dgm:pt modelId="{CD786958-7F07-411D-81F0-AEA385C96C5E}" type="pres">
      <dgm:prSet presAssocID="{326D68A7-E1C0-4382-A7E5-151743E66253}" presName="arrowAndChildren" presStyleCnt="0"/>
      <dgm:spPr/>
    </dgm:pt>
    <dgm:pt modelId="{D2A573ED-20C9-4DDE-B91C-1E5B349EC522}" type="pres">
      <dgm:prSet presAssocID="{326D68A7-E1C0-4382-A7E5-151743E66253}" presName="parentTextArrow" presStyleLbl="node1" presStyleIdx="1" presStyleCnt="4"/>
      <dgm:spPr/>
    </dgm:pt>
    <dgm:pt modelId="{F898347A-4A58-480F-BC39-2F9F07A3B9AD}" type="pres">
      <dgm:prSet presAssocID="{010193C5-3BB8-43E3-8C69-65FFDDE2494C}" presName="sp" presStyleCnt="0"/>
      <dgm:spPr/>
    </dgm:pt>
    <dgm:pt modelId="{34E8C36D-4F40-4F99-BA3D-7B3BECAE7C9E}" type="pres">
      <dgm:prSet presAssocID="{1115952B-1471-4163-8824-174367415C8E}" presName="arrowAndChildren" presStyleCnt="0"/>
      <dgm:spPr/>
    </dgm:pt>
    <dgm:pt modelId="{3055E0A3-6DF4-4DBE-A841-4CD92B70B0AA}" type="pres">
      <dgm:prSet presAssocID="{1115952B-1471-4163-8824-174367415C8E}" presName="parentTextArrow" presStyleLbl="node1" presStyleIdx="2" presStyleCnt="4"/>
      <dgm:spPr/>
    </dgm:pt>
    <dgm:pt modelId="{A294F374-CD4E-42C5-9823-46A8AC7528DA}" type="pres">
      <dgm:prSet presAssocID="{8C5E96F3-97DC-47C5-8B59-49D34FAEEF41}" presName="sp" presStyleCnt="0"/>
      <dgm:spPr/>
    </dgm:pt>
    <dgm:pt modelId="{1DFEC0FC-9C9C-4140-86BD-5D989FF8049A}" type="pres">
      <dgm:prSet presAssocID="{38D9DFD0-F23C-48E1-A24D-E318608E1DB7}" presName="arrowAndChildren" presStyleCnt="0"/>
      <dgm:spPr/>
    </dgm:pt>
    <dgm:pt modelId="{CE88077E-3C78-4C88-95CF-032E09BEFE8E}" type="pres">
      <dgm:prSet presAssocID="{38D9DFD0-F23C-48E1-A24D-E318608E1DB7}" presName="parentTextArrow" presStyleLbl="node1" presStyleIdx="3" presStyleCnt="4"/>
      <dgm:spPr/>
    </dgm:pt>
  </dgm:ptLst>
  <dgm:cxnLst>
    <dgm:cxn modelId="{400D3D5C-9103-4486-9B55-6008BB5DDBE1}" type="presOf" srcId="{1115952B-1471-4163-8824-174367415C8E}" destId="{3055E0A3-6DF4-4DBE-A841-4CD92B70B0AA}" srcOrd="0" destOrd="0" presId="urn:microsoft.com/office/officeart/2005/8/layout/process4"/>
    <dgm:cxn modelId="{2EEA10F4-D19D-45DD-A4D8-116A1220A06A}" srcId="{7858C609-FEA2-4C22-BBE9-99750CB063E1}" destId="{38D9DFD0-F23C-48E1-A24D-E318608E1DB7}" srcOrd="0" destOrd="0" parTransId="{DA2852E4-5838-4E87-B714-BF7DA274ED40}" sibTransId="{8C5E96F3-97DC-47C5-8B59-49D34FAEEF41}"/>
    <dgm:cxn modelId="{E14C2EC3-A6B5-447F-8770-2237A5959E2E}" type="presOf" srcId="{38D9DFD0-F23C-48E1-A24D-E318608E1DB7}" destId="{CE88077E-3C78-4C88-95CF-032E09BEFE8E}" srcOrd="0" destOrd="0" presId="urn:microsoft.com/office/officeart/2005/8/layout/process4"/>
    <dgm:cxn modelId="{501ED9AA-9797-43B1-A3B4-BE8064993F77}" type="presOf" srcId="{326D68A7-E1C0-4382-A7E5-151743E66253}" destId="{D2A573ED-20C9-4DDE-B91C-1E5B349EC522}" srcOrd="0" destOrd="0" presId="urn:microsoft.com/office/officeart/2005/8/layout/process4"/>
    <dgm:cxn modelId="{9ED02485-5E00-4D4E-9EB2-21B57E22A35A}" srcId="{7858C609-FEA2-4C22-BBE9-99750CB063E1}" destId="{1115952B-1471-4163-8824-174367415C8E}" srcOrd="1" destOrd="0" parTransId="{5CAE18D8-1C96-4322-B4BF-60CBBA7A2664}" sibTransId="{010193C5-3BB8-43E3-8C69-65FFDDE2494C}"/>
    <dgm:cxn modelId="{6E8A7419-2072-4051-A123-4772E927BF1B}" type="presOf" srcId="{7C7DFF83-B6C6-4F8A-BA6F-7A13F2D61098}" destId="{3947F935-720C-423C-9BF7-BB0C0E63E213}" srcOrd="0" destOrd="0" presId="urn:microsoft.com/office/officeart/2005/8/layout/process4"/>
    <dgm:cxn modelId="{E786E3AF-2F78-4E79-B0FA-81A445693587}" srcId="{7858C609-FEA2-4C22-BBE9-99750CB063E1}" destId="{326D68A7-E1C0-4382-A7E5-151743E66253}" srcOrd="2" destOrd="0" parTransId="{F7F121B0-219F-4C4A-A415-AAB44C2C432D}" sibTransId="{458643C4-B799-4282-BD75-3E1F228A5B3C}"/>
    <dgm:cxn modelId="{CBE98EBB-49F9-4C0C-BE3F-A4A891982ED4}" srcId="{7858C609-FEA2-4C22-BBE9-99750CB063E1}" destId="{7C7DFF83-B6C6-4F8A-BA6F-7A13F2D61098}" srcOrd="3" destOrd="0" parTransId="{68E365E6-EBDF-424E-8293-0DB74A38F9AB}" sibTransId="{28D1F546-0113-4490-AA8D-D0DEC4E6B1FD}"/>
    <dgm:cxn modelId="{D1FA579A-D1B4-402C-9E70-CA147A123825}" type="presOf" srcId="{7858C609-FEA2-4C22-BBE9-99750CB063E1}" destId="{A93DB505-79E3-4413-BFA2-E6DFE370F1BC}" srcOrd="0" destOrd="0" presId="urn:microsoft.com/office/officeart/2005/8/layout/process4"/>
    <dgm:cxn modelId="{01CE1096-45B9-4878-98BA-0BA88604AA87}" type="presParOf" srcId="{A93DB505-79E3-4413-BFA2-E6DFE370F1BC}" destId="{9C028629-AD0C-42C5-96AE-027AD14E4C1C}" srcOrd="0" destOrd="0" presId="urn:microsoft.com/office/officeart/2005/8/layout/process4"/>
    <dgm:cxn modelId="{5D1AB0EC-F8D9-463C-95C9-39F1EE7E74E1}" type="presParOf" srcId="{9C028629-AD0C-42C5-96AE-027AD14E4C1C}" destId="{3947F935-720C-423C-9BF7-BB0C0E63E213}" srcOrd="0" destOrd="0" presId="urn:microsoft.com/office/officeart/2005/8/layout/process4"/>
    <dgm:cxn modelId="{AB999841-0EF6-4881-BBBA-7FD7BBA61B1E}" type="presParOf" srcId="{A93DB505-79E3-4413-BFA2-E6DFE370F1BC}" destId="{BD32FDB6-8ED1-49F0-BC6F-1B2A01C07735}" srcOrd="1" destOrd="0" presId="urn:microsoft.com/office/officeart/2005/8/layout/process4"/>
    <dgm:cxn modelId="{39D94759-96F1-4752-9DBD-946EA096B6DC}" type="presParOf" srcId="{A93DB505-79E3-4413-BFA2-E6DFE370F1BC}" destId="{CD786958-7F07-411D-81F0-AEA385C96C5E}" srcOrd="2" destOrd="0" presId="urn:microsoft.com/office/officeart/2005/8/layout/process4"/>
    <dgm:cxn modelId="{3D65E9E3-4DD4-4F0D-9518-0A635FB541FE}" type="presParOf" srcId="{CD786958-7F07-411D-81F0-AEA385C96C5E}" destId="{D2A573ED-20C9-4DDE-B91C-1E5B349EC522}" srcOrd="0" destOrd="0" presId="urn:microsoft.com/office/officeart/2005/8/layout/process4"/>
    <dgm:cxn modelId="{7526C9F4-A9DA-4F0A-AA61-737798AC5CF0}" type="presParOf" srcId="{A93DB505-79E3-4413-BFA2-E6DFE370F1BC}" destId="{F898347A-4A58-480F-BC39-2F9F07A3B9AD}" srcOrd="3" destOrd="0" presId="urn:microsoft.com/office/officeart/2005/8/layout/process4"/>
    <dgm:cxn modelId="{DFF9B373-12C7-4D78-86E4-F89B57BE84EC}" type="presParOf" srcId="{A93DB505-79E3-4413-BFA2-E6DFE370F1BC}" destId="{34E8C36D-4F40-4F99-BA3D-7B3BECAE7C9E}" srcOrd="4" destOrd="0" presId="urn:microsoft.com/office/officeart/2005/8/layout/process4"/>
    <dgm:cxn modelId="{06E03526-27DE-4FCF-B358-F7068B448617}" type="presParOf" srcId="{34E8C36D-4F40-4F99-BA3D-7B3BECAE7C9E}" destId="{3055E0A3-6DF4-4DBE-A841-4CD92B70B0AA}" srcOrd="0" destOrd="0" presId="urn:microsoft.com/office/officeart/2005/8/layout/process4"/>
    <dgm:cxn modelId="{2681FA23-15A2-48E2-9631-1EE4F475EBD0}" type="presParOf" srcId="{A93DB505-79E3-4413-BFA2-E6DFE370F1BC}" destId="{A294F374-CD4E-42C5-9823-46A8AC7528DA}" srcOrd="5" destOrd="0" presId="urn:microsoft.com/office/officeart/2005/8/layout/process4"/>
    <dgm:cxn modelId="{5E37BAAD-2F46-42FC-AC79-05B5B8708CB3}" type="presParOf" srcId="{A93DB505-79E3-4413-BFA2-E6DFE370F1BC}" destId="{1DFEC0FC-9C9C-4140-86BD-5D989FF8049A}" srcOrd="6" destOrd="0" presId="urn:microsoft.com/office/officeart/2005/8/layout/process4"/>
    <dgm:cxn modelId="{F09C8991-25AB-45E7-9732-56D3433F85C9}" type="presParOf" srcId="{1DFEC0FC-9C9C-4140-86BD-5D989FF8049A}" destId="{CE88077E-3C78-4C88-95CF-032E09BEFE8E}"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8A4B32F-EC6C-426E-8E8D-1129A8CB0AD0}" type="doc">
      <dgm:prSet loTypeId="urn:microsoft.com/office/officeart/2005/8/layout/list1" loCatId="list" qsTypeId="urn:microsoft.com/office/officeart/2005/8/quickstyle/3d1" qsCatId="3D" csTypeId="urn:microsoft.com/office/officeart/2005/8/colors/colorful1" csCatId="colorful" phldr="1"/>
      <dgm:spPr/>
      <dgm:t>
        <a:bodyPr/>
        <a:lstStyle/>
        <a:p>
          <a:endParaRPr lang="en-US"/>
        </a:p>
      </dgm:t>
    </dgm:pt>
    <dgm:pt modelId="{6BCD0FD8-064D-4048-9344-2104F5C6EB97}">
      <dgm:prSet phldrT="[Text]" custT="1"/>
      <dgm:spPr/>
      <dgm:t>
        <a:bodyPr/>
        <a:lstStyle/>
        <a:p>
          <a:pPr algn="ctr"/>
          <a:r>
            <a:rPr lang="en-US" sz="2800" dirty="0"/>
            <a:t>Emotions</a:t>
          </a:r>
        </a:p>
      </dgm:t>
    </dgm:pt>
    <dgm:pt modelId="{754A2A9F-EB97-460C-86B1-84EC22FB8076}" type="parTrans" cxnId="{B35A89C5-BBF9-4907-B137-24A5AE1FC4B0}">
      <dgm:prSet/>
      <dgm:spPr/>
      <dgm:t>
        <a:bodyPr/>
        <a:lstStyle/>
        <a:p>
          <a:pPr algn="ctr"/>
          <a:endParaRPr lang="en-US" sz="2800"/>
        </a:p>
      </dgm:t>
    </dgm:pt>
    <dgm:pt modelId="{BD14C7A0-79CD-49C8-8E16-0C79EC6349C4}" type="sibTrans" cxnId="{B35A89C5-BBF9-4907-B137-24A5AE1FC4B0}">
      <dgm:prSet/>
      <dgm:spPr/>
      <dgm:t>
        <a:bodyPr/>
        <a:lstStyle/>
        <a:p>
          <a:pPr algn="ctr"/>
          <a:endParaRPr lang="en-US" sz="2800"/>
        </a:p>
      </dgm:t>
    </dgm:pt>
    <dgm:pt modelId="{D1CC0414-B16A-4DEB-800E-0FB0CE4B6FBA}">
      <dgm:prSet phldrT="[Text]" custT="1"/>
      <dgm:spPr/>
      <dgm:t>
        <a:bodyPr/>
        <a:lstStyle/>
        <a:p>
          <a:pPr algn="ctr"/>
          <a:r>
            <a:rPr lang="en-US" sz="2800" dirty="0"/>
            <a:t>Distractions</a:t>
          </a:r>
        </a:p>
      </dgm:t>
    </dgm:pt>
    <dgm:pt modelId="{5067BE41-7F38-4669-AD18-BA825EAFFC27}" type="parTrans" cxnId="{C8952000-EFEF-42F8-986F-2BCFCCC458FD}">
      <dgm:prSet/>
      <dgm:spPr/>
      <dgm:t>
        <a:bodyPr/>
        <a:lstStyle/>
        <a:p>
          <a:pPr algn="ctr"/>
          <a:endParaRPr lang="en-US" sz="2800"/>
        </a:p>
      </dgm:t>
    </dgm:pt>
    <dgm:pt modelId="{F18AECAD-2F89-42EF-A327-1A1447760F46}" type="sibTrans" cxnId="{C8952000-EFEF-42F8-986F-2BCFCCC458FD}">
      <dgm:prSet/>
      <dgm:spPr/>
      <dgm:t>
        <a:bodyPr/>
        <a:lstStyle/>
        <a:p>
          <a:pPr algn="ctr"/>
          <a:endParaRPr lang="en-US" sz="2800"/>
        </a:p>
      </dgm:t>
    </dgm:pt>
    <dgm:pt modelId="{8D409D7C-BF2D-4B5C-B58A-29F44F4CABA3}">
      <dgm:prSet phldrT="[Text]" custT="1"/>
      <dgm:spPr/>
      <dgm:t>
        <a:bodyPr/>
        <a:lstStyle/>
        <a:p>
          <a:pPr algn="ctr"/>
          <a:r>
            <a:rPr lang="en-US" sz="2800" dirty="0"/>
            <a:t>Assumptions</a:t>
          </a:r>
        </a:p>
      </dgm:t>
    </dgm:pt>
    <dgm:pt modelId="{B01E11AC-3213-4CE5-B908-4DA7BB855D03}" type="parTrans" cxnId="{E416D91E-F8C0-475A-8C59-6CA01E075B4B}">
      <dgm:prSet/>
      <dgm:spPr/>
      <dgm:t>
        <a:bodyPr/>
        <a:lstStyle/>
        <a:p>
          <a:pPr algn="ctr"/>
          <a:endParaRPr lang="en-US" sz="2800"/>
        </a:p>
      </dgm:t>
    </dgm:pt>
    <dgm:pt modelId="{F0694F97-5746-43DF-B3E9-6B9EE99F877B}" type="sibTrans" cxnId="{E416D91E-F8C0-475A-8C59-6CA01E075B4B}">
      <dgm:prSet/>
      <dgm:spPr/>
      <dgm:t>
        <a:bodyPr/>
        <a:lstStyle/>
        <a:p>
          <a:pPr algn="ctr"/>
          <a:endParaRPr lang="en-US" sz="2800"/>
        </a:p>
      </dgm:t>
    </dgm:pt>
    <dgm:pt modelId="{61425546-B504-4A98-8F56-10504E7CE78A}">
      <dgm:prSet phldrT="[Text]" custT="1"/>
      <dgm:spPr/>
      <dgm:t>
        <a:bodyPr/>
        <a:lstStyle/>
        <a:p>
          <a:pPr algn="ctr"/>
          <a:r>
            <a:rPr lang="en-US" sz="2800" dirty="0"/>
            <a:t>Culture</a:t>
          </a:r>
        </a:p>
      </dgm:t>
    </dgm:pt>
    <dgm:pt modelId="{A032A345-1B2E-465A-A7C6-434FE748B907}" type="parTrans" cxnId="{603642EA-E272-4E5F-9241-8BAA677BA9D8}">
      <dgm:prSet/>
      <dgm:spPr/>
      <dgm:t>
        <a:bodyPr/>
        <a:lstStyle/>
        <a:p>
          <a:pPr algn="ctr"/>
          <a:endParaRPr lang="en-US" sz="2800"/>
        </a:p>
      </dgm:t>
    </dgm:pt>
    <dgm:pt modelId="{53898365-6865-4407-9B95-ABC1910A7F04}" type="sibTrans" cxnId="{603642EA-E272-4E5F-9241-8BAA677BA9D8}">
      <dgm:prSet/>
      <dgm:spPr/>
      <dgm:t>
        <a:bodyPr/>
        <a:lstStyle/>
        <a:p>
          <a:pPr algn="ctr"/>
          <a:endParaRPr lang="en-US" sz="2800"/>
        </a:p>
      </dgm:t>
    </dgm:pt>
    <dgm:pt modelId="{274EF33E-4411-450B-9045-214E224D8B8D}">
      <dgm:prSet phldrT="[Text]" custT="1"/>
      <dgm:spPr/>
      <dgm:t>
        <a:bodyPr/>
        <a:lstStyle/>
        <a:p>
          <a:pPr algn="ctr"/>
          <a:r>
            <a:rPr lang="en-US" sz="2800" b="0" dirty="0"/>
            <a:t>Communication difficulties</a:t>
          </a:r>
        </a:p>
      </dgm:t>
    </dgm:pt>
    <dgm:pt modelId="{C9EDCDA3-53BF-4BEF-A3B6-4AD79AA9327D}" type="parTrans" cxnId="{3C47A1F3-A7CE-4861-8F77-343A6E352D18}">
      <dgm:prSet/>
      <dgm:spPr/>
      <dgm:t>
        <a:bodyPr/>
        <a:lstStyle/>
        <a:p>
          <a:pPr algn="ctr"/>
          <a:endParaRPr lang="en-US" sz="2800"/>
        </a:p>
      </dgm:t>
    </dgm:pt>
    <dgm:pt modelId="{B657C1AB-368F-4A53-9AA4-5FBDC2757C8A}" type="sibTrans" cxnId="{3C47A1F3-A7CE-4861-8F77-343A6E352D18}">
      <dgm:prSet/>
      <dgm:spPr/>
      <dgm:t>
        <a:bodyPr/>
        <a:lstStyle/>
        <a:p>
          <a:pPr algn="ctr"/>
          <a:endParaRPr lang="en-US" sz="2800"/>
        </a:p>
      </dgm:t>
    </dgm:pt>
    <dgm:pt modelId="{E35713A9-AADF-428B-AEAC-7E4620E66C5A}" type="pres">
      <dgm:prSet presAssocID="{28A4B32F-EC6C-426E-8E8D-1129A8CB0AD0}" presName="linear" presStyleCnt="0">
        <dgm:presLayoutVars>
          <dgm:dir/>
          <dgm:animLvl val="lvl"/>
          <dgm:resizeHandles val="exact"/>
        </dgm:presLayoutVars>
      </dgm:prSet>
      <dgm:spPr/>
    </dgm:pt>
    <dgm:pt modelId="{5F8C9874-A986-4795-B2E5-9D7DB7D45359}" type="pres">
      <dgm:prSet presAssocID="{6BCD0FD8-064D-4048-9344-2104F5C6EB97}" presName="parentLin" presStyleCnt="0"/>
      <dgm:spPr/>
    </dgm:pt>
    <dgm:pt modelId="{57982606-7262-4C2E-A37B-ECA3B5B72882}" type="pres">
      <dgm:prSet presAssocID="{6BCD0FD8-064D-4048-9344-2104F5C6EB97}" presName="parentLeftMargin" presStyleLbl="node1" presStyleIdx="0" presStyleCnt="5"/>
      <dgm:spPr/>
    </dgm:pt>
    <dgm:pt modelId="{8DE23B74-A053-4311-95DB-7E0789502368}" type="pres">
      <dgm:prSet presAssocID="{6BCD0FD8-064D-4048-9344-2104F5C6EB97}" presName="parentText" presStyleLbl="node1" presStyleIdx="0" presStyleCnt="5" custLinFactX="6642" custLinFactNeighborX="100000">
        <dgm:presLayoutVars>
          <dgm:chMax val="0"/>
          <dgm:bulletEnabled val="1"/>
        </dgm:presLayoutVars>
      </dgm:prSet>
      <dgm:spPr/>
    </dgm:pt>
    <dgm:pt modelId="{AE116965-4BC9-42D3-AAE6-9CE06E326DAE}" type="pres">
      <dgm:prSet presAssocID="{6BCD0FD8-064D-4048-9344-2104F5C6EB97}" presName="negativeSpace" presStyleCnt="0"/>
      <dgm:spPr/>
    </dgm:pt>
    <dgm:pt modelId="{DD699B5C-6ADA-4954-8E43-E3A707BEB7E4}" type="pres">
      <dgm:prSet presAssocID="{6BCD0FD8-064D-4048-9344-2104F5C6EB97}" presName="childText" presStyleLbl="conFgAcc1" presStyleIdx="0" presStyleCnt="5">
        <dgm:presLayoutVars>
          <dgm:bulletEnabled val="1"/>
        </dgm:presLayoutVars>
      </dgm:prSet>
      <dgm:spPr/>
    </dgm:pt>
    <dgm:pt modelId="{C53AB7CC-9A7D-47B4-B2A8-07992E4C56C3}" type="pres">
      <dgm:prSet presAssocID="{BD14C7A0-79CD-49C8-8E16-0C79EC6349C4}" presName="spaceBetweenRectangles" presStyleCnt="0"/>
      <dgm:spPr/>
    </dgm:pt>
    <dgm:pt modelId="{9A7E6574-1DA2-4F21-A52A-6A5373A889FD}" type="pres">
      <dgm:prSet presAssocID="{D1CC0414-B16A-4DEB-800E-0FB0CE4B6FBA}" presName="parentLin" presStyleCnt="0"/>
      <dgm:spPr/>
    </dgm:pt>
    <dgm:pt modelId="{242DBC48-1EC6-42DA-82D9-CF05256DB180}" type="pres">
      <dgm:prSet presAssocID="{D1CC0414-B16A-4DEB-800E-0FB0CE4B6FBA}" presName="parentLeftMargin" presStyleLbl="node1" presStyleIdx="0" presStyleCnt="5"/>
      <dgm:spPr/>
    </dgm:pt>
    <dgm:pt modelId="{693C81CD-0D79-4DD0-B724-1EE047BF29AC}" type="pres">
      <dgm:prSet presAssocID="{D1CC0414-B16A-4DEB-800E-0FB0CE4B6FBA}" presName="parentText" presStyleLbl="node1" presStyleIdx="1" presStyleCnt="5" custLinFactX="6642" custLinFactNeighborX="100000">
        <dgm:presLayoutVars>
          <dgm:chMax val="0"/>
          <dgm:bulletEnabled val="1"/>
        </dgm:presLayoutVars>
      </dgm:prSet>
      <dgm:spPr/>
    </dgm:pt>
    <dgm:pt modelId="{F882F898-9C39-456B-A182-8BFDA3690BB3}" type="pres">
      <dgm:prSet presAssocID="{D1CC0414-B16A-4DEB-800E-0FB0CE4B6FBA}" presName="negativeSpace" presStyleCnt="0"/>
      <dgm:spPr/>
    </dgm:pt>
    <dgm:pt modelId="{380F4A26-4A02-4DF9-B3E8-A6E5EDE1F92A}" type="pres">
      <dgm:prSet presAssocID="{D1CC0414-B16A-4DEB-800E-0FB0CE4B6FBA}" presName="childText" presStyleLbl="conFgAcc1" presStyleIdx="1" presStyleCnt="5">
        <dgm:presLayoutVars>
          <dgm:bulletEnabled val="1"/>
        </dgm:presLayoutVars>
      </dgm:prSet>
      <dgm:spPr/>
    </dgm:pt>
    <dgm:pt modelId="{DDB66C53-1EAF-416F-A834-0C805BE2FDE7}" type="pres">
      <dgm:prSet presAssocID="{F18AECAD-2F89-42EF-A327-1A1447760F46}" presName="spaceBetweenRectangles" presStyleCnt="0"/>
      <dgm:spPr/>
    </dgm:pt>
    <dgm:pt modelId="{E4BC15BC-C332-4E13-81C2-A0698DAADB3C}" type="pres">
      <dgm:prSet presAssocID="{8D409D7C-BF2D-4B5C-B58A-29F44F4CABA3}" presName="parentLin" presStyleCnt="0"/>
      <dgm:spPr/>
    </dgm:pt>
    <dgm:pt modelId="{9E57B27E-543C-4A2D-B606-4F4F42F6273A}" type="pres">
      <dgm:prSet presAssocID="{8D409D7C-BF2D-4B5C-B58A-29F44F4CABA3}" presName="parentLeftMargin" presStyleLbl="node1" presStyleIdx="1" presStyleCnt="5"/>
      <dgm:spPr/>
    </dgm:pt>
    <dgm:pt modelId="{6C4982AF-855B-4CCF-8609-E405B6DC796D}" type="pres">
      <dgm:prSet presAssocID="{8D409D7C-BF2D-4B5C-B58A-29F44F4CABA3}" presName="parentText" presStyleLbl="node1" presStyleIdx="2" presStyleCnt="5" custLinFactX="6642" custLinFactNeighborX="100000">
        <dgm:presLayoutVars>
          <dgm:chMax val="0"/>
          <dgm:bulletEnabled val="1"/>
        </dgm:presLayoutVars>
      </dgm:prSet>
      <dgm:spPr/>
    </dgm:pt>
    <dgm:pt modelId="{10D90E83-BF82-448D-A047-5FD59321183C}" type="pres">
      <dgm:prSet presAssocID="{8D409D7C-BF2D-4B5C-B58A-29F44F4CABA3}" presName="negativeSpace" presStyleCnt="0"/>
      <dgm:spPr/>
    </dgm:pt>
    <dgm:pt modelId="{74AC509C-08EC-4D0B-81C9-D91C432DD542}" type="pres">
      <dgm:prSet presAssocID="{8D409D7C-BF2D-4B5C-B58A-29F44F4CABA3}" presName="childText" presStyleLbl="conFgAcc1" presStyleIdx="2" presStyleCnt="5">
        <dgm:presLayoutVars>
          <dgm:bulletEnabled val="1"/>
        </dgm:presLayoutVars>
      </dgm:prSet>
      <dgm:spPr/>
    </dgm:pt>
    <dgm:pt modelId="{7D5119A4-D1E6-4F36-B0D1-5E9E61F96C7D}" type="pres">
      <dgm:prSet presAssocID="{F0694F97-5746-43DF-B3E9-6B9EE99F877B}" presName="spaceBetweenRectangles" presStyleCnt="0"/>
      <dgm:spPr/>
    </dgm:pt>
    <dgm:pt modelId="{D527A6BC-103B-4EF6-9E12-5E47DCF13D06}" type="pres">
      <dgm:prSet presAssocID="{61425546-B504-4A98-8F56-10504E7CE78A}" presName="parentLin" presStyleCnt="0"/>
      <dgm:spPr/>
    </dgm:pt>
    <dgm:pt modelId="{8A31C514-EB59-47C6-BA12-6139B6E86B3B}" type="pres">
      <dgm:prSet presAssocID="{61425546-B504-4A98-8F56-10504E7CE78A}" presName="parentLeftMargin" presStyleLbl="node1" presStyleIdx="2" presStyleCnt="5"/>
      <dgm:spPr/>
    </dgm:pt>
    <dgm:pt modelId="{BE13F945-D9CE-4896-AF68-4EE6119D3F9A}" type="pres">
      <dgm:prSet presAssocID="{61425546-B504-4A98-8F56-10504E7CE78A}" presName="parentText" presStyleLbl="node1" presStyleIdx="3" presStyleCnt="5" custLinFactX="6642" custLinFactNeighborX="100000">
        <dgm:presLayoutVars>
          <dgm:chMax val="0"/>
          <dgm:bulletEnabled val="1"/>
        </dgm:presLayoutVars>
      </dgm:prSet>
      <dgm:spPr/>
    </dgm:pt>
    <dgm:pt modelId="{42253058-E743-41BC-BFB8-34CA1E453964}" type="pres">
      <dgm:prSet presAssocID="{61425546-B504-4A98-8F56-10504E7CE78A}" presName="negativeSpace" presStyleCnt="0"/>
      <dgm:spPr/>
    </dgm:pt>
    <dgm:pt modelId="{F3F9C09C-4043-440E-8EA3-3916E5493C26}" type="pres">
      <dgm:prSet presAssocID="{61425546-B504-4A98-8F56-10504E7CE78A}" presName="childText" presStyleLbl="conFgAcc1" presStyleIdx="3" presStyleCnt="5">
        <dgm:presLayoutVars>
          <dgm:bulletEnabled val="1"/>
        </dgm:presLayoutVars>
      </dgm:prSet>
      <dgm:spPr/>
    </dgm:pt>
    <dgm:pt modelId="{F0A77AE6-3774-41E9-8CB5-CCE1B13E1CF8}" type="pres">
      <dgm:prSet presAssocID="{53898365-6865-4407-9B95-ABC1910A7F04}" presName="spaceBetweenRectangles" presStyleCnt="0"/>
      <dgm:spPr/>
    </dgm:pt>
    <dgm:pt modelId="{0C613979-6A8B-4E96-A724-BAA77933F543}" type="pres">
      <dgm:prSet presAssocID="{274EF33E-4411-450B-9045-214E224D8B8D}" presName="parentLin" presStyleCnt="0"/>
      <dgm:spPr/>
    </dgm:pt>
    <dgm:pt modelId="{1DC84A86-439F-475B-A4B4-7B44B5AFC785}" type="pres">
      <dgm:prSet presAssocID="{274EF33E-4411-450B-9045-214E224D8B8D}" presName="parentLeftMargin" presStyleLbl="node1" presStyleIdx="3" presStyleCnt="5"/>
      <dgm:spPr/>
    </dgm:pt>
    <dgm:pt modelId="{52112567-8039-4B4A-997A-D39063EC0340}" type="pres">
      <dgm:prSet presAssocID="{274EF33E-4411-450B-9045-214E224D8B8D}" presName="parentText" presStyleLbl="node1" presStyleIdx="4" presStyleCnt="5" custLinFactX="6642" custLinFactNeighborX="100000">
        <dgm:presLayoutVars>
          <dgm:chMax val="0"/>
          <dgm:bulletEnabled val="1"/>
        </dgm:presLayoutVars>
      </dgm:prSet>
      <dgm:spPr/>
    </dgm:pt>
    <dgm:pt modelId="{5311B9FC-F04E-4739-8ACA-12929FA14752}" type="pres">
      <dgm:prSet presAssocID="{274EF33E-4411-450B-9045-214E224D8B8D}" presName="negativeSpace" presStyleCnt="0"/>
      <dgm:spPr/>
    </dgm:pt>
    <dgm:pt modelId="{26381672-6F88-4ADF-8D36-FFD94DFDBC2A}" type="pres">
      <dgm:prSet presAssocID="{274EF33E-4411-450B-9045-214E224D8B8D}" presName="childText" presStyleLbl="conFgAcc1" presStyleIdx="4" presStyleCnt="5">
        <dgm:presLayoutVars>
          <dgm:bulletEnabled val="1"/>
        </dgm:presLayoutVars>
      </dgm:prSet>
      <dgm:spPr/>
    </dgm:pt>
  </dgm:ptLst>
  <dgm:cxnLst>
    <dgm:cxn modelId="{E416D91E-F8C0-475A-8C59-6CA01E075B4B}" srcId="{28A4B32F-EC6C-426E-8E8D-1129A8CB0AD0}" destId="{8D409D7C-BF2D-4B5C-B58A-29F44F4CABA3}" srcOrd="2" destOrd="0" parTransId="{B01E11AC-3213-4CE5-B908-4DA7BB855D03}" sibTransId="{F0694F97-5746-43DF-B3E9-6B9EE99F877B}"/>
    <dgm:cxn modelId="{C8952000-EFEF-42F8-986F-2BCFCCC458FD}" srcId="{28A4B32F-EC6C-426E-8E8D-1129A8CB0AD0}" destId="{D1CC0414-B16A-4DEB-800E-0FB0CE4B6FBA}" srcOrd="1" destOrd="0" parTransId="{5067BE41-7F38-4669-AD18-BA825EAFFC27}" sibTransId="{F18AECAD-2F89-42EF-A327-1A1447760F46}"/>
    <dgm:cxn modelId="{2AD4AE26-715A-48AB-ADC8-3467179527AB}" type="presOf" srcId="{8D409D7C-BF2D-4B5C-B58A-29F44F4CABA3}" destId="{6C4982AF-855B-4CCF-8609-E405B6DC796D}" srcOrd="1" destOrd="0" presId="urn:microsoft.com/office/officeart/2005/8/layout/list1"/>
    <dgm:cxn modelId="{C97291F2-3974-4B5C-AC29-C916E666991C}" type="presOf" srcId="{61425546-B504-4A98-8F56-10504E7CE78A}" destId="{BE13F945-D9CE-4896-AF68-4EE6119D3F9A}" srcOrd="1" destOrd="0" presId="urn:microsoft.com/office/officeart/2005/8/layout/list1"/>
    <dgm:cxn modelId="{329A7EFF-9231-4017-8BB8-EA3C6DA852D6}" type="presOf" srcId="{28A4B32F-EC6C-426E-8E8D-1129A8CB0AD0}" destId="{E35713A9-AADF-428B-AEAC-7E4620E66C5A}" srcOrd="0" destOrd="0" presId="urn:microsoft.com/office/officeart/2005/8/layout/list1"/>
    <dgm:cxn modelId="{821B0F83-87CE-4049-8C76-2BB875D91D60}" type="presOf" srcId="{D1CC0414-B16A-4DEB-800E-0FB0CE4B6FBA}" destId="{242DBC48-1EC6-42DA-82D9-CF05256DB180}" srcOrd="0" destOrd="0" presId="urn:microsoft.com/office/officeart/2005/8/layout/list1"/>
    <dgm:cxn modelId="{E2D9585C-59BF-43B4-8C98-D5061DD3D6B4}" type="presOf" srcId="{6BCD0FD8-064D-4048-9344-2104F5C6EB97}" destId="{57982606-7262-4C2E-A37B-ECA3B5B72882}" srcOrd="0" destOrd="0" presId="urn:microsoft.com/office/officeart/2005/8/layout/list1"/>
    <dgm:cxn modelId="{BECD88DF-EC68-41F5-8D70-91763CF15719}" type="presOf" srcId="{6BCD0FD8-064D-4048-9344-2104F5C6EB97}" destId="{8DE23B74-A053-4311-95DB-7E0789502368}" srcOrd="1" destOrd="0" presId="urn:microsoft.com/office/officeart/2005/8/layout/list1"/>
    <dgm:cxn modelId="{EDFEBDC0-21F2-435B-B02D-160E3058E68F}" type="presOf" srcId="{D1CC0414-B16A-4DEB-800E-0FB0CE4B6FBA}" destId="{693C81CD-0D79-4DD0-B724-1EE047BF29AC}" srcOrd="1" destOrd="0" presId="urn:microsoft.com/office/officeart/2005/8/layout/list1"/>
    <dgm:cxn modelId="{87EC00ED-95E5-42A3-90CF-61F97E3C0AAD}" type="presOf" srcId="{274EF33E-4411-450B-9045-214E224D8B8D}" destId="{52112567-8039-4B4A-997A-D39063EC0340}" srcOrd="1" destOrd="0" presId="urn:microsoft.com/office/officeart/2005/8/layout/list1"/>
    <dgm:cxn modelId="{8077D8EB-8780-481E-8DBD-5652431DB597}" type="presOf" srcId="{8D409D7C-BF2D-4B5C-B58A-29F44F4CABA3}" destId="{9E57B27E-543C-4A2D-B606-4F4F42F6273A}" srcOrd="0" destOrd="0" presId="urn:microsoft.com/office/officeart/2005/8/layout/list1"/>
    <dgm:cxn modelId="{B35A89C5-BBF9-4907-B137-24A5AE1FC4B0}" srcId="{28A4B32F-EC6C-426E-8E8D-1129A8CB0AD0}" destId="{6BCD0FD8-064D-4048-9344-2104F5C6EB97}" srcOrd="0" destOrd="0" parTransId="{754A2A9F-EB97-460C-86B1-84EC22FB8076}" sibTransId="{BD14C7A0-79CD-49C8-8E16-0C79EC6349C4}"/>
    <dgm:cxn modelId="{9EF9895A-5EC5-4796-BF1C-58A4AA36DC26}" type="presOf" srcId="{61425546-B504-4A98-8F56-10504E7CE78A}" destId="{8A31C514-EB59-47C6-BA12-6139B6E86B3B}" srcOrd="0" destOrd="0" presId="urn:microsoft.com/office/officeart/2005/8/layout/list1"/>
    <dgm:cxn modelId="{8050D615-819D-439E-890E-9249B8931B08}" type="presOf" srcId="{274EF33E-4411-450B-9045-214E224D8B8D}" destId="{1DC84A86-439F-475B-A4B4-7B44B5AFC785}" srcOrd="0" destOrd="0" presId="urn:microsoft.com/office/officeart/2005/8/layout/list1"/>
    <dgm:cxn modelId="{3C47A1F3-A7CE-4861-8F77-343A6E352D18}" srcId="{28A4B32F-EC6C-426E-8E8D-1129A8CB0AD0}" destId="{274EF33E-4411-450B-9045-214E224D8B8D}" srcOrd="4" destOrd="0" parTransId="{C9EDCDA3-53BF-4BEF-A3B6-4AD79AA9327D}" sibTransId="{B657C1AB-368F-4A53-9AA4-5FBDC2757C8A}"/>
    <dgm:cxn modelId="{603642EA-E272-4E5F-9241-8BAA677BA9D8}" srcId="{28A4B32F-EC6C-426E-8E8D-1129A8CB0AD0}" destId="{61425546-B504-4A98-8F56-10504E7CE78A}" srcOrd="3" destOrd="0" parTransId="{A032A345-1B2E-465A-A7C6-434FE748B907}" sibTransId="{53898365-6865-4407-9B95-ABC1910A7F04}"/>
    <dgm:cxn modelId="{2A0C544A-5014-4B8A-B9B4-C674883BB942}" type="presParOf" srcId="{E35713A9-AADF-428B-AEAC-7E4620E66C5A}" destId="{5F8C9874-A986-4795-B2E5-9D7DB7D45359}" srcOrd="0" destOrd="0" presId="urn:microsoft.com/office/officeart/2005/8/layout/list1"/>
    <dgm:cxn modelId="{E6946589-8421-4461-AE0F-DFCC3B224C40}" type="presParOf" srcId="{5F8C9874-A986-4795-B2E5-9D7DB7D45359}" destId="{57982606-7262-4C2E-A37B-ECA3B5B72882}" srcOrd="0" destOrd="0" presId="urn:microsoft.com/office/officeart/2005/8/layout/list1"/>
    <dgm:cxn modelId="{C2D47B2E-96AD-4C3C-9366-356C2EA68518}" type="presParOf" srcId="{5F8C9874-A986-4795-B2E5-9D7DB7D45359}" destId="{8DE23B74-A053-4311-95DB-7E0789502368}" srcOrd="1" destOrd="0" presId="urn:microsoft.com/office/officeart/2005/8/layout/list1"/>
    <dgm:cxn modelId="{45938B45-BE43-4D2C-BEBF-4867C815EB81}" type="presParOf" srcId="{E35713A9-AADF-428B-AEAC-7E4620E66C5A}" destId="{AE116965-4BC9-42D3-AAE6-9CE06E326DAE}" srcOrd="1" destOrd="0" presId="urn:microsoft.com/office/officeart/2005/8/layout/list1"/>
    <dgm:cxn modelId="{7EB6816D-C244-4130-B14F-0C05BEE5DCFF}" type="presParOf" srcId="{E35713A9-AADF-428B-AEAC-7E4620E66C5A}" destId="{DD699B5C-6ADA-4954-8E43-E3A707BEB7E4}" srcOrd="2" destOrd="0" presId="urn:microsoft.com/office/officeart/2005/8/layout/list1"/>
    <dgm:cxn modelId="{572C6B7E-285A-4274-BEBE-CB37DAD88E84}" type="presParOf" srcId="{E35713A9-AADF-428B-AEAC-7E4620E66C5A}" destId="{C53AB7CC-9A7D-47B4-B2A8-07992E4C56C3}" srcOrd="3" destOrd="0" presId="urn:microsoft.com/office/officeart/2005/8/layout/list1"/>
    <dgm:cxn modelId="{EDF23A68-F585-4B21-BA54-36D7C5B1C6B8}" type="presParOf" srcId="{E35713A9-AADF-428B-AEAC-7E4620E66C5A}" destId="{9A7E6574-1DA2-4F21-A52A-6A5373A889FD}" srcOrd="4" destOrd="0" presId="urn:microsoft.com/office/officeart/2005/8/layout/list1"/>
    <dgm:cxn modelId="{DBABF32B-D8A5-4DE2-BAA4-555E7F26102B}" type="presParOf" srcId="{9A7E6574-1DA2-4F21-A52A-6A5373A889FD}" destId="{242DBC48-1EC6-42DA-82D9-CF05256DB180}" srcOrd="0" destOrd="0" presId="urn:microsoft.com/office/officeart/2005/8/layout/list1"/>
    <dgm:cxn modelId="{4FD985FF-4435-499B-B266-76534C852745}" type="presParOf" srcId="{9A7E6574-1DA2-4F21-A52A-6A5373A889FD}" destId="{693C81CD-0D79-4DD0-B724-1EE047BF29AC}" srcOrd="1" destOrd="0" presId="urn:microsoft.com/office/officeart/2005/8/layout/list1"/>
    <dgm:cxn modelId="{58E0CF0B-EBC0-4727-AC3D-5C324C05E208}" type="presParOf" srcId="{E35713A9-AADF-428B-AEAC-7E4620E66C5A}" destId="{F882F898-9C39-456B-A182-8BFDA3690BB3}" srcOrd="5" destOrd="0" presId="urn:microsoft.com/office/officeart/2005/8/layout/list1"/>
    <dgm:cxn modelId="{B7C88E75-EE0C-41A8-A1BC-86027686864E}" type="presParOf" srcId="{E35713A9-AADF-428B-AEAC-7E4620E66C5A}" destId="{380F4A26-4A02-4DF9-B3E8-A6E5EDE1F92A}" srcOrd="6" destOrd="0" presId="urn:microsoft.com/office/officeart/2005/8/layout/list1"/>
    <dgm:cxn modelId="{9B28E316-D571-42B0-9CC0-FCBC89CA3AD5}" type="presParOf" srcId="{E35713A9-AADF-428B-AEAC-7E4620E66C5A}" destId="{DDB66C53-1EAF-416F-A834-0C805BE2FDE7}" srcOrd="7" destOrd="0" presId="urn:microsoft.com/office/officeart/2005/8/layout/list1"/>
    <dgm:cxn modelId="{F93317AF-71A2-44C2-A284-A2A870089909}" type="presParOf" srcId="{E35713A9-AADF-428B-AEAC-7E4620E66C5A}" destId="{E4BC15BC-C332-4E13-81C2-A0698DAADB3C}" srcOrd="8" destOrd="0" presId="urn:microsoft.com/office/officeart/2005/8/layout/list1"/>
    <dgm:cxn modelId="{D7177B0A-0918-41A7-8767-007AFF1072AA}" type="presParOf" srcId="{E4BC15BC-C332-4E13-81C2-A0698DAADB3C}" destId="{9E57B27E-543C-4A2D-B606-4F4F42F6273A}" srcOrd="0" destOrd="0" presId="urn:microsoft.com/office/officeart/2005/8/layout/list1"/>
    <dgm:cxn modelId="{DB28DC3A-B859-4907-BFE2-3980167B1244}" type="presParOf" srcId="{E4BC15BC-C332-4E13-81C2-A0698DAADB3C}" destId="{6C4982AF-855B-4CCF-8609-E405B6DC796D}" srcOrd="1" destOrd="0" presId="urn:microsoft.com/office/officeart/2005/8/layout/list1"/>
    <dgm:cxn modelId="{FB86D6F0-987F-4E54-9E15-8045097D8BF6}" type="presParOf" srcId="{E35713A9-AADF-428B-AEAC-7E4620E66C5A}" destId="{10D90E83-BF82-448D-A047-5FD59321183C}" srcOrd="9" destOrd="0" presId="urn:microsoft.com/office/officeart/2005/8/layout/list1"/>
    <dgm:cxn modelId="{CDD5E01F-1F6D-41A1-A299-C214C214E9E7}" type="presParOf" srcId="{E35713A9-AADF-428B-AEAC-7E4620E66C5A}" destId="{74AC509C-08EC-4D0B-81C9-D91C432DD542}" srcOrd="10" destOrd="0" presId="urn:microsoft.com/office/officeart/2005/8/layout/list1"/>
    <dgm:cxn modelId="{111D5D39-B3C2-4156-883D-05322CC62366}" type="presParOf" srcId="{E35713A9-AADF-428B-AEAC-7E4620E66C5A}" destId="{7D5119A4-D1E6-4F36-B0D1-5E9E61F96C7D}" srcOrd="11" destOrd="0" presId="urn:microsoft.com/office/officeart/2005/8/layout/list1"/>
    <dgm:cxn modelId="{B62E0794-E410-4E20-ABBA-0E51797CBDD0}" type="presParOf" srcId="{E35713A9-AADF-428B-AEAC-7E4620E66C5A}" destId="{D527A6BC-103B-4EF6-9E12-5E47DCF13D06}" srcOrd="12" destOrd="0" presId="urn:microsoft.com/office/officeart/2005/8/layout/list1"/>
    <dgm:cxn modelId="{61877270-76A9-4CD9-8631-600D4287611F}" type="presParOf" srcId="{D527A6BC-103B-4EF6-9E12-5E47DCF13D06}" destId="{8A31C514-EB59-47C6-BA12-6139B6E86B3B}" srcOrd="0" destOrd="0" presId="urn:microsoft.com/office/officeart/2005/8/layout/list1"/>
    <dgm:cxn modelId="{D954BE8E-D530-43EA-988F-1C874C794DAF}" type="presParOf" srcId="{D527A6BC-103B-4EF6-9E12-5E47DCF13D06}" destId="{BE13F945-D9CE-4896-AF68-4EE6119D3F9A}" srcOrd="1" destOrd="0" presId="urn:microsoft.com/office/officeart/2005/8/layout/list1"/>
    <dgm:cxn modelId="{33ADF552-5C5A-48DA-ACFA-A7B63A80A0F9}" type="presParOf" srcId="{E35713A9-AADF-428B-AEAC-7E4620E66C5A}" destId="{42253058-E743-41BC-BFB8-34CA1E453964}" srcOrd="13" destOrd="0" presId="urn:microsoft.com/office/officeart/2005/8/layout/list1"/>
    <dgm:cxn modelId="{4FE77967-7F8A-45A8-AEA9-C926F6FB03E1}" type="presParOf" srcId="{E35713A9-AADF-428B-AEAC-7E4620E66C5A}" destId="{F3F9C09C-4043-440E-8EA3-3916E5493C26}" srcOrd="14" destOrd="0" presId="urn:microsoft.com/office/officeart/2005/8/layout/list1"/>
    <dgm:cxn modelId="{114F9800-4975-4EE5-95F9-36AD63131EC9}" type="presParOf" srcId="{E35713A9-AADF-428B-AEAC-7E4620E66C5A}" destId="{F0A77AE6-3774-41E9-8CB5-CCE1B13E1CF8}" srcOrd="15" destOrd="0" presId="urn:microsoft.com/office/officeart/2005/8/layout/list1"/>
    <dgm:cxn modelId="{719D2662-A8F5-4E73-A3FF-249FFF1CAA1E}" type="presParOf" srcId="{E35713A9-AADF-428B-AEAC-7E4620E66C5A}" destId="{0C613979-6A8B-4E96-A724-BAA77933F543}" srcOrd="16" destOrd="0" presId="urn:microsoft.com/office/officeart/2005/8/layout/list1"/>
    <dgm:cxn modelId="{5FE9C3B5-B99F-49E9-903E-631A895C8277}" type="presParOf" srcId="{0C613979-6A8B-4E96-A724-BAA77933F543}" destId="{1DC84A86-439F-475B-A4B4-7B44B5AFC785}" srcOrd="0" destOrd="0" presId="urn:microsoft.com/office/officeart/2005/8/layout/list1"/>
    <dgm:cxn modelId="{BE82F342-0C09-462E-BB0E-2BF7E48BF6AA}" type="presParOf" srcId="{0C613979-6A8B-4E96-A724-BAA77933F543}" destId="{52112567-8039-4B4A-997A-D39063EC0340}" srcOrd="1" destOrd="0" presId="urn:microsoft.com/office/officeart/2005/8/layout/list1"/>
    <dgm:cxn modelId="{F16BC1FE-45EB-49CC-B8A8-C6C7055EDBD8}" type="presParOf" srcId="{E35713A9-AADF-428B-AEAC-7E4620E66C5A}" destId="{5311B9FC-F04E-4739-8ACA-12929FA14752}" srcOrd="17" destOrd="0" presId="urn:microsoft.com/office/officeart/2005/8/layout/list1"/>
    <dgm:cxn modelId="{6C4CBAA8-2ADD-4171-927D-68CE486CDCB8}" type="presParOf" srcId="{E35713A9-AADF-428B-AEAC-7E4620E66C5A}" destId="{26381672-6F88-4ADF-8D36-FFD94DFDBC2A}"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628C39-FB3E-47DD-9B0F-F861E768F1F4}">
      <dsp:nvSpPr>
        <dsp:cNvPr id="0" name=""/>
        <dsp:cNvSpPr/>
      </dsp:nvSpPr>
      <dsp:spPr>
        <a:xfrm>
          <a:off x="0" y="591343"/>
          <a:ext cx="2571749" cy="1543050"/>
        </a:xfrm>
        <a:prstGeom prst="rect">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Doubt</a:t>
          </a:r>
        </a:p>
      </dsp:txBody>
      <dsp:txXfrm>
        <a:off x="0" y="591343"/>
        <a:ext cx="2571749" cy="1543050"/>
      </dsp:txXfrm>
    </dsp:sp>
    <dsp:sp modelId="{2E916FA2-09BC-4E60-A736-8AB677F0FDE3}">
      <dsp:nvSpPr>
        <dsp:cNvPr id="0" name=""/>
        <dsp:cNvSpPr/>
      </dsp:nvSpPr>
      <dsp:spPr>
        <a:xfrm>
          <a:off x="2828925" y="591343"/>
          <a:ext cx="2571749" cy="1543050"/>
        </a:xfrm>
        <a:prstGeom prst="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Uncertainty</a:t>
          </a:r>
        </a:p>
      </dsp:txBody>
      <dsp:txXfrm>
        <a:off x="2828925" y="591343"/>
        <a:ext cx="2571749" cy="1543050"/>
      </dsp:txXfrm>
    </dsp:sp>
    <dsp:sp modelId="{D5AEEC21-F835-4A07-8036-7151AE6089BE}">
      <dsp:nvSpPr>
        <dsp:cNvPr id="0" name=""/>
        <dsp:cNvSpPr/>
      </dsp:nvSpPr>
      <dsp:spPr>
        <a:xfrm>
          <a:off x="5657849" y="591343"/>
          <a:ext cx="2571749" cy="1543050"/>
        </a:xfrm>
        <a:prstGeom prst="rect">
          <a:avLst/>
        </a:prstGeom>
        <a:gradFill rotWithShape="0">
          <a:gsLst>
            <a:gs pos="0">
              <a:schemeClr val="accent4">
                <a:hueOff val="0"/>
                <a:satOff val="0"/>
                <a:lumOff val="0"/>
                <a:alphaOff val="0"/>
                <a:shade val="63000"/>
                <a:satMod val="165000"/>
              </a:schemeClr>
            </a:gs>
            <a:gs pos="30000">
              <a:schemeClr val="accent4">
                <a:hueOff val="0"/>
                <a:satOff val="0"/>
                <a:lumOff val="0"/>
                <a:alphaOff val="0"/>
                <a:shade val="58000"/>
                <a:satMod val="165000"/>
              </a:schemeClr>
            </a:gs>
            <a:gs pos="75000">
              <a:schemeClr val="accent4">
                <a:hueOff val="0"/>
                <a:satOff val="0"/>
                <a:lumOff val="0"/>
                <a:alphaOff val="0"/>
                <a:shade val="30000"/>
                <a:satMod val="175000"/>
              </a:schemeClr>
            </a:gs>
            <a:gs pos="100000">
              <a:schemeClr val="accent4">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Undesired situation</a:t>
          </a:r>
        </a:p>
      </dsp:txBody>
      <dsp:txXfrm>
        <a:off x="5657849" y="591343"/>
        <a:ext cx="2571749" cy="1543050"/>
      </dsp:txXfrm>
    </dsp:sp>
    <dsp:sp modelId="{AE1600F7-932B-4222-801F-D27081EA71B2}">
      <dsp:nvSpPr>
        <dsp:cNvPr id="0" name=""/>
        <dsp:cNvSpPr/>
      </dsp:nvSpPr>
      <dsp:spPr>
        <a:xfrm>
          <a:off x="1414462" y="2391569"/>
          <a:ext cx="2571749" cy="1543050"/>
        </a:xfrm>
        <a:prstGeom prst="rect">
          <a:avLst/>
        </a:prstGeom>
        <a:gradFill rotWithShape="0">
          <a:gsLst>
            <a:gs pos="0">
              <a:schemeClr val="accent5">
                <a:hueOff val="0"/>
                <a:satOff val="0"/>
                <a:lumOff val="0"/>
                <a:alphaOff val="0"/>
                <a:shade val="63000"/>
                <a:satMod val="165000"/>
              </a:schemeClr>
            </a:gs>
            <a:gs pos="30000">
              <a:schemeClr val="accent5">
                <a:hueOff val="0"/>
                <a:satOff val="0"/>
                <a:lumOff val="0"/>
                <a:alphaOff val="0"/>
                <a:shade val="58000"/>
                <a:satMod val="165000"/>
              </a:schemeClr>
            </a:gs>
            <a:gs pos="75000">
              <a:schemeClr val="accent5">
                <a:hueOff val="0"/>
                <a:satOff val="0"/>
                <a:lumOff val="0"/>
                <a:alphaOff val="0"/>
                <a:shade val="30000"/>
                <a:satMod val="175000"/>
              </a:schemeClr>
            </a:gs>
            <a:gs pos="100000">
              <a:schemeClr val="accent5">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Challenges</a:t>
          </a:r>
        </a:p>
      </dsp:txBody>
      <dsp:txXfrm>
        <a:off x="1414462" y="2391569"/>
        <a:ext cx="2571749" cy="1543050"/>
      </dsp:txXfrm>
    </dsp:sp>
    <dsp:sp modelId="{318FB5E5-3920-4718-A121-BB2F2EE1D0E1}">
      <dsp:nvSpPr>
        <dsp:cNvPr id="0" name=""/>
        <dsp:cNvSpPr/>
      </dsp:nvSpPr>
      <dsp:spPr>
        <a:xfrm>
          <a:off x="4243387" y="2391569"/>
          <a:ext cx="2571749" cy="1543050"/>
        </a:xfrm>
        <a:prstGeom prst="rect">
          <a:avLst/>
        </a:prstGeom>
        <a:gradFill rotWithShape="0">
          <a:gsLst>
            <a:gs pos="0">
              <a:schemeClr val="accent6">
                <a:hueOff val="0"/>
                <a:satOff val="0"/>
                <a:lumOff val="0"/>
                <a:alphaOff val="0"/>
                <a:shade val="63000"/>
                <a:satMod val="165000"/>
              </a:schemeClr>
            </a:gs>
            <a:gs pos="30000">
              <a:schemeClr val="accent6">
                <a:hueOff val="0"/>
                <a:satOff val="0"/>
                <a:lumOff val="0"/>
                <a:alphaOff val="0"/>
                <a:shade val="58000"/>
                <a:satMod val="165000"/>
              </a:schemeClr>
            </a:gs>
            <a:gs pos="75000">
              <a:schemeClr val="accent6">
                <a:hueOff val="0"/>
                <a:satOff val="0"/>
                <a:lumOff val="0"/>
                <a:alphaOff val="0"/>
                <a:shade val="30000"/>
                <a:satMod val="175000"/>
              </a:schemeClr>
            </a:gs>
            <a:gs pos="100000">
              <a:schemeClr val="accent6">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Opportunities</a:t>
          </a:r>
        </a:p>
      </dsp:txBody>
      <dsp:txXfrm>
        <a:off x="4243387" y="2391569"/>
        <a:ext cx="2571749" cy="1543050"/>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EE3153-22F4-482A-9FE4-47E3396F717F}">
      <dsp:nvSpPr>
        <dsp:cNvPr id="0" name=""/>
        <dsp:cNvSpPr/>
      </dsp:nvSpPr>
      <dsp:spPr>
        <a:xfrm>
          <a:off x="0" y="431481"/>
          <a:ext cx="9144000" cy="630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14EA1302-1926-4C1D-8090-0C7C88E14169}">
      <dsp:nvSpPr>
        <dsp:cNvPr id="0" name=""/>
        <dsp:cNvSpPr/>
      </dsp:nvSpPr>
      <dsp:spPr>
        <a:xfrm>
          <a:off x="1339541" y="62481"/>
          <a:ext cx="6400800" cy="738000"/>
        </a:xfrm>
        <a:prstGeom prst="roundRect">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244600">
            <a:lnSpc>
              <a:spcPct val="90000"/>
            </a:lnSpc>
            <a:spcBef>
              <a:spcPct val="0"/>
            </a:spcBef>
            <a:spcAft>
              <a:spcPct val="35000"/>
            </a:spcAft>
            <a:buNone/>
          </a:pPr>
          <a:r>
            <a:rPr lang="en-US" sz="2800" kern="1200" dirty="0"/>
            <a:t>As many as possible</a:t>
          </a:r>
        </a:p>
      </dsp:txBody>
      <dsp:txXfrm>
        <a:off x="1375567" y="98507"/>
        <a:ext cx="6328748" cy="665948"/>
      </dsp:txXfrm>
    </dsp:sp>
    <dsp:sp modelId="{410249CE-EA7A-4AA5-8EDB-B440DDB78147}">
      <dsp:nvSpPr>
        <dsp:cNvPr id="0" name=""/>
        <dsp:cNvSpPr/>
      </dsp:nvSpPr>
      <dsp:spPr>
        <a:xfrm>
          <a:off x="0" y="1565481"/>
          <a:ext cx="9144000" cy="630000"/>
        </a:xfrm>
        <a:prstGeom prst="rect">
          <a:avLst/>
        </a:prstGeom>
        <a:solidFill>
          <a:schemeClr val="lt1">
            <a:alpha val="90000"/>
            <a:hueOff val="0"/>
            <a:satOff val="0"/>
            <a:lumOff val="0"/>
            <a:alphaOff val="0"/>
          </a:schemeClr>
        </a:solidFill>
        <a:ln w="12700" cap="flat" cmpd="sng" algn="ctr">
          <a:solidFill>
            <a:schemeClr val="accent2">
              <a:hueOff val="1560506"/>
              <a:satOff val="-1946"/>
              <a:lumOff val="458"/>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D66425AD-6F79-4F4F-90A2-56106D01D8BD}">
      <dsp:nvSpPr>
        <dsp:cNvPr id="0" name=""/>
        <dsp:cNvSpPr/>
      </dsp:nvSpPr>
      <dsp:spPr>
        <a:xfrm>
          <a:off x="1339541" y="1196481"/>
          <a:ext cx="6400800" cy="738000"/>
        </a:xfrm>
        <a:prstGeom prst="roundRect">
          <a:avLst/>
        </a:prstGeom>
        <a:gradFill rotWithShape="0">
          <a:gsLst>
            <a:gs pos="0">
              <a:schemeClr val="accent2">
                <a:hueOff val="1560506"/>
                <a:satOff val="-1946"/>
                <a:lumOff val="458"/>
                <a:alphaOff val="0"/>
                <a:shade val="63000"/>
                <a:satMod val="165000"/>
              </a:schemeClr>
            </a:gs>
            <a:gs pos="30000">
              <a:schemeClr val="accent2">
                <a:hueOff val="1560506"/>
                <a:satOff val="-1946"/>
                <a:lumOff val="458"/>
                <a:alphaOff val="0"/>
                <a:shade val="58000"/>
                <a:satMod val="165000"/>
              </a:schemeClr>
            </a:gs>
            <a:gs pos="75000">
              <a:schemeClr val="accent2">
                <a:hueOff val="1560506"/>
                <a:satOff val="-1946"/>
                <a:lumOff val="458"/>
                <a:alphaOff val="0"/>
                <a:shade val="30000"/>
                <a:satMod val="175000"/>
              </a:schemeClr>
            </a:gs>
            <a:gs pos="100000">
              <a:schemeClr val="accent2">
                <a:hueOff val="1560506"/>
                <a:satOff val="-1946"/>
                <a:lumOff val="458"/>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244600">
            <a:lnSpc>
              <a:spcPct val="90000"/>
            </a:lnSpc>
            <a:spcBef>
              <a:spcPct val="0"/>
            </a:spcBef>
            <a:spcAft>
              <a:spcPct val="35000"/>
            </a:spcAft>
            <a:buNone/>
          </a:pPr>
          <a:r>
            <a:rPr lang="en-US" sz="2800" kern="1200" dirty="0"/>
            <a:t>Defer judgment</a:t>
          </a:r>
        </a:p>
      </dsp:txBody>
      <dsp:txXfrm>
        <a:off x="1375567" y="1232507"/>
        <a:ext cx="6328748" cy="665948"/>
      </dsp:txXfrm>
    </dsp:sp>
    <dsp:sp modelId="{82EBE87D-4009-4D3C-87B4-F2D9016CEA41}">
      <dsp:nvSpPr>
        <dsp:cNvPr id="0" name=""/>
        <dsp:cNvSpPr/>
      </dsp:nvSpPr>
      <dsp:spPr>
        <a:xfrm>
          <a:off x="0" y="2699481"/>
          <a:ext cx="9144000" cy="630000"/>
        </a:xfrm>
        <a:prstGeom prst="rect">
          <a:avLst/>
        </a:prstGeom>
        <a:solidFill>
          <a:schemeClr val="lt1">
            <a:alpha val="90000"/>
            <a:hueOff val="0"/>
            <a:satOff val="0"/>
            <a:lumOff val="0"/>
            <a:alphaOff val="0"/>
          </a:schemeClr>
        </a:solidFill>
        <a:ln w="12700" cap="flat" cmpd="sng" algn="ctr">
          <a:solidFill>
            <a:schemeClr val="accent2">
              <a:hueOff val="3121013"/>
              <a:satOff val="-3893"/>
              <a:lumOff val="915"/>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CE5FDA28-7D6A-4419-82FC-2BF18559600D}">
      <dsp:nvSpPr>
        <dsp:cNvPr id="0" name=""/>
        <dsp:cNvSpPr/>
      </dsp:nvSpPr>
      <dsp:spPr>
        <a:xfrm>
          <a:off x="1339541" y="2330481"/>
          <a:ext cx="6400800" cy="738000"/>
        </a:xfrm>
        <a:prstGeom prst="roundRect">
          <a:avLst/>
        </a:prstGeom>
        <a:gradFill rotWithShape="0">
          <a:gsLst>
            <a:gs pos="0">
              <a:schemeClr val="accent2">
                <a:hueOff val="3121013"/>
                <a:satOff val="-3893"/>
                <a:lumOff val="915"/>
                <a:alphaOff val="0"/>
                <a:shade val="63000"/>
                <a:satMod val="165000"/>
              </a:schemeClr>
            </a:gs>
            <a:gs pos="30000">
              <a:schemeClr val="accent2">
                <a:hueOff val="3121013"/>
                <a:satOff val="-3893"/>
                <a:lumOff val="915"/>
                <a:alphaOff val="0"/>
                <a:shade val="58000"/>
                <a:satMod val="165000"/>
              </a:schemeClr>
            </a:gs>
            <a:gs pos="75000">
              <a:schemeClr val="accent2">
                <a:hueOff val="3121013"/>
                <a:satOff val="-3893"/>
                <a:lumOff val="915"/>
                <a:alphaOff val="0"/>
                <a:shade val="30000"/>
                <a:satMod val="175000"/>
              </a:schemeClr>
            </a:gs>
            <a:gs pos="100000">
              <a:schemeClr val="accent2">
                <a:hueOff val="3121013"/>
                <a:satOff val="-3893"/>
                <a:lumOff val="915"/>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244600">
            <a:lnSpc>
              <a:spcPct val="90000"/>
            </a:lnSpc>
            <a:spcBef>
              <a:spcPct val="0"/>
            </a:spcBef>
            <a:spcAft>
              <a:spcPct val="35000"/>
            </a:spcAft>
            <a:buNone/>
          </a:pPr>
          <a:r>
            <a:rPr lang="en-US" sz="2800" kern="1200" dirty="0"/>
            <a:t>Wildest ideas</a:t>
          </a:r>
        </a:p>
      </dsp:txBody>
      <dsp:txXfrm>
        <a:off x="1375567" y="2366507"/>
        <a:ext cx="6328748" cy="665948"/>
      </dsp:txXfrm>
    </dsp:sp>
    <dsp:sp modelId="{3E5B99A8-2151-410B-8001-508D8E41D122}">
      <dsp:nvSpPr>
        <dsp:cNvPr id="0" name=""/>
        <dsp:cNvSpPr/>
      </dsp:nvSpPr>
      <dsp:spPr>
        <a:xfrm>
          <a:off x="0" y="3833481"/>
          <a:ext cx="9144000" cy="630000"/>
        </a:xfrm>
        <a:prstGeom prst="rect">
          <a:avLst/>
        </a:prstGeom>
        <a:solidFill>
          <a:schemeClr val="lt1">
            <a:alpha val="90000"/>
            <a:hueOff val="0"/>
            <a:satOff val="0"/>
            <a:lumOff val="0"/>
            <a:alphaOff val="0"/>
          </a:schemeClr>
        </a:solidFill>
        <a:ln w="12700" cap="flat" cmpd="sng" algn="ctr">
          <a:solidFill>
            <a:schemeClr val="accent2">
              <a:hueOff val="4681519"/>
              <a:satOff val="-5839"/>
              <a:lumOff val="1373"/>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2D37BD01-F071-4E90-8A3B-B6ADF7E73FE5}">
      <dsp:nvSpPr>
        <dsp:cNvPr id="0" name=""/>
        <dsp:cNvSpPr/>
      </dsp:nvSpPr>
      <dsp:spPr>
        <a:xfrm>
          <a:off x="1339541" y="3464481"/>
          <a:ext cx="6400800" cy="738000"/>
        </a:xfrm>
        <a:prstGeom prst="roundRect">
          <a:avLst/>
        </a:prstGeom>
        <a:gradFill rotWithShape="0">
          <a:gsLst>
            <a:gs pos="0">
              <a:schemeClr val="accent2">
                <a:hueOff val="4681519"/>
                <a:satOff val="-5839"/>
                <a:lumOff val="1373"/>
                <a:alphaOff val="0"/>
                <a:shade val="63000"/>
                <a:satMod val="165000"/>
              </a:schemeClr>
            </a:gs>
            <a:gs pos="30000">
              <a:schemeClr val="accent2">
                <a:hueOff val="4681519"/>
                <a:satOff val="-5839"/>
                <a:lumOff val="1373"/>
                <a:alphaOff val="0"/>
                <a:shade val="58000"/>
                <a:satMod val="165000"/>
              </a:schemeClr>
            </a:gs>
            <a:gs pos="75000">
              <a:schemeClr val="accent2">
                <a:hueOff val="4681519"/>
                <a:satOff val="-5839"/>
                <a:lumOff val="1373"/>
                <a:alphaOff val="0"/>
                <a:shade val="30000"/>
                <a:satMod val="175000"/>
              </a:schemeClr>
            </a:gs>
            <a:gs pos="100000">
              <a:schemeClr val="accent2">
                <a:hueOff val="4681519"/>
                <a:satOff val="-5839"/>
                <a:lumOff val="1373"/>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244600">
            <a:lnSpc>
              <a:spcPct val="90000"/>
            </a:lnSpc>
            <a:spcBef>
              <a:spcPct val="0"/>
            </a:spcBef>
            <a:spcAft>
              <a:spcPct val="35000"/>
            </a:spcAft>
            <a:buNone/>
          </a:pPr>
          <a:r>
            <a:rPr lang="en-US" sz="2800" kern="1200" dirty="0"/>
            <a:t>Piggybacking</a:t>
          </a:r>
        </a:p>
      </dsp:txBody>
      <dsp:txXfrm>
        <a:off x="1375567" y="3500507"/>
        <a:ext cx="6328748" cy="66594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D6CE0A-7C2F-458F-890B-46C51AFB3402}">
      <dsp:nvSpPr>
        <dsp:cNvPr id="0" name=""/>
        <dsp:cNvSpPr/>
      </dsp:nvSpPr>
      <dsp:spPr>
        <a:xfrm>
          <a:off x="1259626" y="77"/>
          <a:ext cx="2109638" cy="1054819"/>
        </a:xfrm>
        <a:prstGeom prst="roundRect">
          <a:avLst>
            <a:gd name="adj" fmla="val 10000"/>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Brain writing </a:t>
          </a:r>
        </a:p>
      </dsp:txBody>
      <dsp:txXfrm>
        <a:off x="1290521" y="30972"/>
        <a:ext cx="2047848" cy="993029"/>
      </dsp:txXfrm>
    </dsp:sp>
    <dsp:sp modelId="{3BAB5BD6-65F9-4E4D-9E66-C1E9B27AE1D7}">
      <dsp:nvSpPr>
        <dsp:cNvPr id="0" name=""/>
        <dsp:cNvSpPr/>
      </dsp:nvSpPr>
      <dsp:spPr>
        <a:xfrm>
          <a:off x="1470590" y="1054896"/>
          <a:ext cx="210968" cy="791114"/>
        </a:xfrm>
        <a:custGeom>
          <a:avLst/>
          <a:gdLst/>
          <a:ahLst/>
          <a:cxnLst/>
          <a:rect l="0" t="0" r="0" b="0"/>
          <a:pathLst>
            <a:path>
              <a:moveTo>
                <a:pt x="0" y="0"/>
              </a:moveTo>
              <a:lnTo>
                <a:pt x="0" y="791114"/>
              </a:lnTo>
              <a:lnTo>
                <a:pt x="210968" y="791114"/>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C87DDEA1-A4A0-41D9-877F-BFE6E4FC5B3D}">
      <dsp:nvSpPr>
        <dsp:cNvPr id="0" name=""/>
        <dsp:cNvSpPr/>
      </dsp:nvSpPr>
      <dsp:spPr>
        <a:xfrm>
          <a:off x="1681558" y="1318601"/>
          <a:ext cx="2099512" cy="105481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In silence</a:t>
          </a:r>
        </a:p>
      </dsp:txBody>
      <dsp:txXfrm>
        <a:off x="1712453" y="1349496"/>
        <a:ext cx="2037722" cy="993029"/>
      </dsp:txXfrm>
    </dsp:sp>
    <dsp:sp modelId="{319DA7D5-CE94-40B2-9437-57B6E642872D}">
      <dsp:nvSpPr>
        <dsp:cNvPr id="0" name=""/>
        <dsp:cNvSpPr/>
      </dsp:nvSpPr>
      <dsp:spPr>
        <a:xfrm>
          <a:off x="1470590" y="1054896"/>
          <a:ext cx="210968" cy="2109638"/>
        </a:xfrm>
        <a:custGeom>
          <a:avLst/>
          <a:gdLst/>
          <a:ahLst/>
          <a:cxnLst/>
          <a:rect l="0" t="0" r="0" b="0"/>
          <a:pathLst>
            <a:path>
              <a:moveTo>
                <a:pt x="0" y="0"/>
              </a:moveTo>
              <a:lnTo>
                <a:pt x="0" y="2109638"/>
              </a:lnTo>
              <a:lnTo>
                <a:pt x="210968" y="2109638"/>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887AB07-9639-4FD3-8904-858D140E8A26}">
      <dsp:nvSpPr>
        <dsp:cNvPr id="0" name=""/>
        <dsp:cNvSpPr/>
      </dsp:nvSpPr>
      <dsp:spPr>
        <a:xfrm>
          <a:off x="1681558" y="2637125"/>
          <a:ext cx="2099512" cy="105481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936304"/>
              <a:satOff val="-1168"/>
              <a:lumOff val="275"/>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Nine squares</a:t>
          </a:r>
        </a:p>
      </dsp:txBody>
      <dsp:txXfrm>
        <a:off x="1712453" y="2668020"/>
        <a:ext cx="2037722" cy="993029"/>
      </dsp:txXfrm>
    </dsp:sp>
    <dsp:sp modelId="{C361E7F5-623B-4C8C-ABA4-65998A8F8CF5}">
      <dsp:nvSpPr>
        <dsp:cNvPr id="0" name=""/>
        <dsp:cNvSpPr/>
      </dsp:nvSpPr>
      <dsp:spPr>
        <a:xfrm>
          <a:off x="1470590" y="1054896"/>
          <a:ext cx="210968" cy="3428162"/>
        </a:xfrm>
        <a:custGeom>
          <a:avLst/>
          <a:gdLst/>
          <a:ahLst/>
          <a:cxnLst/>
          <a:rect l="0" t="0" r="0" b="0"/>
          <a:pathLst>
            <a:path>
              <a:moveTo>
                <a:pt x="0" y="0"/>
              </a:moveTo>
              <a:lnTo>
                <a:pt x="0" y="3428162"/>
              </a:lnTo>
              <a:lnTo>
                <a:pt x="210968" y="3428162"/>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D8C7F075-FDBE-460D-A164-A92A02B0B524}">
      <dsp:nvSpPr>
        <dsp:cNvPr id="0" name=""/>
        <dsp:cNvSpPr/>
      </dsp:nvSpPr>
      <dsp:spPr>
        <a:xfrm>
          <a:off x="1681558" y="3955650"/>
          <a:ext cx="2099512" cy="105481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1872608"/>
              <a:satOff val="-2336"/>
              <a:lumOff val="549"/>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Fill square </a:t>
          </a:r>
        </a:p>
        <a:p>
          <a:pPr marL="0" lvl="0" indent="0" algn="ctr" defTabSz="977900">
            <a:lnSpc>
              <a:spcPct val="90000"/>
            </a:lnSpc>
            <a:spcBef>
              <a:spcPct val="0"/>
            </a:spcBef>
            <a:spcAft>
              <a:spcPct val="35000"/>
            </a:spcAft>
            <a:buNone/>
          </a:pPr>
          <a:r>
            <a:rPr lang="en-US" sz="2200" kern="1200" dirty="0"/>
            <a:t>with ideas</a:t>
          </a:r>
        </a:p>
      </dsp:txBody>
      <dsp:txXfrm>
        <a:off x="1712453" y="3986545"/>
        <a:ext cx="2037722" cy="993029"/>
      </dsp:txXfrm>
    </dsp:sp>
    <dsp:sp modelId="{75875072-4C1B-46AE-BBD6-ABA692FE8985}">
      <dsp:nvSpPr>
        <dsp:cNvPr id="0" name=""/>
        <dsp:cNvSpPr/>
      </dsp:nvSpPr>
      <dsp:spPr>
        <a:xfrm>
          <a:off x="4904765" y="77"/>
          <a:ext cx="2109638" cy="1054819"/>
        </a:xfrm>
        <a:prstGeom prst="roundRect">
          <a:avLst>
            <a:gd name="adj" fmla="val 10000"/>
          </a:avLst>
        </a:prstGeom>
        <a:gradFill rotWithShape="0">
          <a:gsLst>
            <a:gs pos="0">
              <a:schemeClr val="accent2">
                <a:hueOff val="4681519"/>
                <a:satOff val="-5839"/>
                <a:lumOff val="1373"/>
                <a:alphaOff val="0"/>
                <a:shade val="63000"/>
                <a:satMod val="165000"/>
              </a:schemeClr>
            </a:gs>
            <a:gs pos="30000">
              <a:schemeClr val="accent2">
                <a:hueOff val="4681519"/>
                <a:satOff val="-5839"/>
                <a:lumOff val="1373"/>
                <a:alphaOff val="0"/>
                <a:shade val="58000"/>
                <a:satMod val="165000"/>
              </a:schemeClr>
            </a:gs>
            <a:gs pos="75000">
              <a:schemeClr val="accent2">
                <a:hueOff val="4681519"/>
                <a:satOff val="-5839"/>
                <a:lumOff val="1373"/>
                <a:alphaOff val="0"/>
                <a:shade val="30000"/>
                <a:satMod val="175000"/>
              </a:schemeClr>
            </a:gs>
            <a:gs pos="100000">
              <a:schemeClr val="accent2">
                <a:hueOff val="4681519"/>
                <a:satOff val="-5839"/>
                <a:lumOff val="1373"/>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en-US" sz="3200" kern="1200" dirty="0"/>
            <a:t>Mind mapping</a:t>
          </a:r>
        </a:p>
      </dsp:txBody>
      <dsp:txXfrm>
        <a:off x="4935660" y="30972"/>
        <a:ext cx="2047848" cy="993029"/>
      </dsp:txXfrm>
    </dsp:sp>
    <dsp:sp modelId="{3D16D605-7C53-4BBA-9434-4FEF008507EA}">
      <dsp:nvSpPr>
        <dsp:cNvPr id="0" name=""/>
        <dsp:cNvSpPr/>
      </dsp:nvSpPr>
      <dsp:spPr>
        <a:xfrm>
          <a:off x="5115729" y="1054896"/>
          <a:ext cx="210980" cy="791114"/>
        </a:xfrm>
        <a:custGeom>
          <a:avLst/>
          <a:gdLst/>
          <a:ahLst/>
          <a:cxnLst/>
          <a:rect l="0" t="0" r="0" b="0"/>
          <a:pathLst>
            <a:path>
              <a:moveTo>
                <a:pt x="0" y="0"/>
              </a:moveTo>
              <a:lnTo>
                <a:pt x="0" y="791114"/>
              </a:lnTo>
              <a:lnTo>
                <a:pt x="210980" y="791114"/>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A96A9561-E69F-4BD3-B613-FA6E4054D3C4}">
      <dsp:nvSpPr>
        <dsp:cNvPr id="0" name=""/>
        <dsp:cNvSpPr/>
      </dsp:nvSpPr>
      <dsp:spPr>
        <a:xfrm>
          <a:off x="5326710" y="1318601"/>
          <a:ext cx="2125604" cy="105481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2808911"/>
              <a:satOff val="-3503"/>
              <a:lumOff val="824"/>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One idea</a:t>
          </a:r>
        </a:p>
      </dsp:txBody>
      <dsp:txXfrm>
        <a:off x="5357605" y="1349496"/>
        <a:ext cx="2063814" cy="993029"/>
      </dsp:txXfrm>
    </dsp:sp>
    <dsp:sp modelId="{360C02B2-8ACC-4A07-B5B7-0408ECEA0433}">
      <dsp:nvSpPr>
        <dsp:cNvPr id="0" name=""/>
        <dsp:cNvSpPr/>
      </dsp:nvSpPr>
      <dsp:spPr>
        <a:xfrm>
          <a:off x="5115729" y="1054896"/>
          <a:ext cx="210980" cy="2109638"/>
        </a:xfrm>
        <a:custGeom>
          <a:avLst/>
          <a:gdLst/>
          <a:ahLst/>
          <a:cxnLst/>
          <a:rect l="0" t="0" r="0" b="0"/>
          <a:pathLst>
            <a:path>
              <a:moveTo>
                <a:pt x="0" y="0"/>
              </a:moveTo>
              <a:lnTo>
                <a:pt x="0" y="2109638"/>
              </a:lnTo>
              <a:lnTo>
                <a:pt x="210980" y="2109638"/>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561539A9-258F-4238-9633-4DB610E37B4B}">
      <dsp:nvSpPr>
        <dsp:cNvPr id="0" name=""/>
        <dsp:cNvSpPr/>
      </dsp:nvSpPr>
      <dsp:spPr>
        <a:xfrm>
          <a:off x="5326710" y="2637125"/>
          <a:ext cx="2125604" cy="105481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3745215"/>
              <a:satOff val="-4671"/>
              <a:lumOff val="1098"/>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Center of paper</a:t>
          </a:r>
        </a:p>
      </dsp:txBody>
      <dsp:txXfrm>
        <a:off x="5357605" y="2668020"/>
        <a:ext cx="2063814" cy="993029"/>
      </dsp:txXfrm>
    </dsp:sp>
    <dsp:sp modelId="{AE4298D5-672E-494E-8C77-CB9E7095717A}">
      <dsp:nvSpPr>
        <dsp:cNvPr id="0" name=""/>
        <dsp:cNvSpPr/>
      </dsp:nvSpPr>
      <dsp:spPr>
        <a:xfrm>
          <a:off x="5115729" y="1054896"/>
          <a:ext cx="210980" cy="3428162"/>
        </a:xfrm>
        <a:custGeom>
          <a:avLst/>
          <a:gdLst/>
          <a:ahLst/>
          <a:cxnLst/>
          <a:rect l="0" t="0" r="0" b="0"/>
          <a:pathLst>
            <a:path>
              <a:moveTo>
                <a:pt x="0" y="0"/>
              </a:moveTo>
              <a:lnTo>
                <a:pt x="0" y="3428162"/>
              </a:lnTo>
              <a:lnTo>
                <a:pt x="210980" y="3428162"/>
              </a:lnTo>
            </a:path>
          </a:pathLst>
        </a:custGeom>
        <a:noFill/>
        <a:ln w="25400" cap="flat" cmpd="sng" algn="ctr">
          <a:solidFill>
            <a:schemeClr val="accent3">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48DF469-F2C6-4A18-AA90-15DC2A6A0BC1}">
      <dsp:nvSpPr>
        <dsp:cNvPr id="0" name=""/>
        <dsp:cNvSpPr/>
      </dsp:nvSpPr>
      <dsp:spPr>
        <a:xfrm>
          <a:off x="5326710" y="3955650"/>
          <a:ext cx="2125604" cy="1054819"/>
        </a:xfrm>
        <a:prstGeom prst="roundRect">
          <a:avLst>
            <a:gd name="adj" fmla="val 10000"/>
          </a:avLst>
        </a:prstGeom>
        <a:solidFill>
          <a:schemeClr val="lt1">
            <a:alpha val="90000"/>
            <a:hueOff val="0"/>
            <a:satOff val="0"/>
            <a:lumOff val="0"/>
            <a:alphaOff val="0"/>
          </a:schemeClr>
        </a:solidFill>
        <a:ln w="12700" cap="flat" cmpd="sng" algn="ctr">
          <a:solidFill>
            <a:schemeClr val="accent2">
              <a:hueOff val="4681519"/>
              <a:satOff val="-5839"/>
              <a:lumOff val="1373"/>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en-US" sz="2200" kern="1200" dirty="0"/>
            <a:t>List ideas around main idea</a:t>
          </a:r>
        </a:p>
      </dsp:txBody>
      <dsp:txXfrm>
        <a:off x="5357605" y="3986545"/>
        <a:ext cx="2063814" cy="9930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47E8AA-60AE-4DD6-9099-C8DB4B5BBE3B}">
      <dsp:nvSpPr>
        <dsp:cNvPr id="0" name=""/>
        <dsp:cNvSpPr/>
      </dsp:nvSpPr>
      <dsp:spPr>
        <a:xfrm>
          <a:off x="0" y="518547"/>
          <a:ext cx="9144000" cy="882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795BA2B0-B9E5-4638-8ADA-62165C5D570F}">
      <dsp:nvSpPr>
        <dsp:cNvPr id="0" name=""/>
        <dsp:cNvSpPr/>
      </dsp:nvSpPr>
      <dsp:spPr>
        <a:xfrm>
          <a:off x="582966" y="53679"/>
          <a:ext cx="7877464" cy="981467"/>
        </a:xfrm>
        <a:prstGeom prst="roundRect">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422400">
            <a:lnSpc>
              <a:spcPct val="90000"/>
            </a:lnSpc>
            <a:spcBef>
              <a:spcPct val="0"/>
            </a:spcBef>
            <a:spcAft>
              <a:spcPct val="35000"/>
            </a:spcAft>
            <a:buNone/>
          </a:pPr>
          <a:r>
            <a:rPr lang="en-US" sz="3200" kern="1200" dirty="0"/>
            <a:t>Structured approach</a:t>
          </a:r>
        </a:p>
      </dsp:txBody>
      <dsp:txXfrm>
        <a:off x="630877" y="101590"/>
        <a:ext cx="7781642" cy="885645"/>
      </dsp:txXfrm>
    </dsp:sp>
    <dsp:sp modelId="{E5011061-E8B3-4D19-A3BF-04BD7C55C4D4}">
      <dsp:nvSpPr>
        <dsp:cNvPr id="0" name=""/>
        <dsp:cNvSpPr/>
      </dsp:nvSpPr>
      <dsp:spPr>
        <a:xfrm>
          <a:off x="0" y="2054415"/>
          <a:ext cx="9144000" cy="8820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F4E51C9B-4CE3-4587-B3DD-F59AEEBCFF73}">
      <dsp:nvSpPr>
        <dsp:cNvPr id="0" name=""/>
        <dsp:cNvSpPr/>
      </dsp:nvSpPr>
      <dsp:spPr>
        <a:xfrm>
          <a:off x="582966" y="1589547"/>
          <a:ext cx="7877464" cy="981467"/>
        </a:xfrm>
        <a:prstGeom prst="round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422400">
            <a:lnSpc>
              <a:spcPct val="90000"/>
            </a:lnSpc>
            <a:spcBef>
              <a:spcPct val="0"/>
            </a:spcBef>
            <a:spcAft>
              <a:spcPct val="35000"/>
            </a:spcAft>
            <a:buNone/>
          </a:pPr>
          <a:r>
            <a:rPr lang="en-US" sz="3200" kern="1200" dirty="0"/>
            <a:t>Innovative solutions</a:t>
          </a:r>
        </a:p>
      </dsp:txBody>
      <dsp:txXfrm>
        <a:off x="630877" y="1637458"/>
        <a:ext cx="7781642" cy="885645"/>
      </dsp:txXfrm>
    </dsp:sp>
    <dsp:sp modelId="{380F3C9C-3FEA-4718-86EF-82F9C984E147}">
      <dsp:nvSpPr>
        <dsp:cNvPr id="0" name=""/>
        <dsp:cNvSpPr/>
      </dsp:nvSpPr>
      <dsp:spPr>
        <a:xfrm>
          <a:off x="0" y="3590283"/>
          <a:ext cx="9144000" cy="8820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threePt" dir="t">
            <a:rot lat="0" lon="0" rev="7500000"/>
          </a:lightRig>
        </a:scene3d>
        <a:sp3d z="152400" extrusionH="63500" prstMaterial="dkEdge">
          <a:bevelT w="135400" h="16350" prst="relaxedInset"/>
          <a:contourClr>
            <a:schemeClr val="bg1"/>
          </a:contourClr>
        </a:sp3d>
      </dsp:spPr>
      <dsp:style>
        <a:lnRef idx="1">
          <a:scrgbClr r="0" g="0" b="0"/>
        </a:lnRef>
        <a:fillRef idx="1">
          <a:scrgbClr r="0" g="0" b="0"/>
        </a:fillRef>
        <a:effectRef idx="2">
          <a:scrgbClr r="0" g="0" b="0"/>
        </a:effectRef>
        <a:fontRef idx="minor"/>
      </dsp:style>
    </dsp:sp>
    <dsp:sp modelId="{9EB83F9D-A792-4A58-B65F-71338AC8ECF2}">
      <dsp:nvSpPr>
        <dsp:cNvPr id="0" name=""/>
        <dsp:cNvSpPr/>
      </dsp:nvSpPr>
      <dsp:spPr>
        <a:xfrm>
          <a:off x="582966" y="3125415"/>
          <a:ext cx="7877464" cy="981467"/>
        </a:xfrm>
        <a:prstGeom prst="roundRect">
          <a:avLst/>
        </a:prstGeom>
        <a:gradFill rotWithShape="0">
          <a:gsLst>
            <a:gs pos="0">
              <a:schemeClr val="accent4">
                <a:hueOff val="0"/>
                <a:satOff val="0"/>
                <a:lumOff val="0"/>
                <a:alphaOff val="0"/>
                <a:shade val="63000"/>
                <a:satMod val="165000"/>
              </a:schemeClr>
            </a:gs>
            <a:gs pos="30000">
              <a:schemeClr val="accent4">
                <a:hueOff val="0"/>
                <a:satOff val="0"/>
                <a:lumOff val="0"/>
                <a:alphaOff val="0"/>
                <a:shade val="58000"/>
                <a:satMod val="165000"/>
              </a:schemeClr>
            </a:gs>
            <a:gs pos="75000">
              <a:schemeClr val="accent4">
                <a:hueOff val="0"/>
                <a:satOff val="0"/>
                <a:lumOff val="0"/>
                <a:alphaOff val="0"/>
                <a:shade val="30000"/>
                <a:satMod val="175000"/>
              </a:schemeClr>
            </a:gs>
            <a:gs pos="100000">
              <a:schemeClr val="accent4">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422400">
            <a:lnSpc>
              <a:spcPct val="90000"/>
            </a:lnSpc>
            <a:spcBef>
              <a:spcPct val="0"/>
            </a:spcBef>
            <a:spcAft>
              <a:spcPct val="35000"/>
            </a:spcAft>
            <a:buNone/>
          </a:pPr>
          <a:r>
            <a:rPr lang="en-US" sz="3200" kern="1200" dirty="0"/>
            <a:t>Improve a situation</a:t>
          </a:r>
        </a:p>
      </dsp:txBody>
      <dsp:txXfrm>
        <a:off x="630877" y="3173326"/>
        <a:ext cx="7781642" cy="8856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190BCF-F4FA-4367-89B3-DB5D0B685F02}">
      <dsp:nvSpPr>
        <dsp:cNvPr id="0" name=""/>
        <dsp:cNvSpPr/>
      </dsp:nvSpPr>
      <dsp:spPr>
        <a:xfrm rot="5400000">
          <a:off x="1135979" y="1230810"/>
          <a:ext cx="1918687" cy="231457"/>
        </a:xfrm>
        <a:prstGeom prst="rect">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6FCC5D2A-E1E5-4ECB-A60B-9A5AF244AF5D}">
      <dsp:nvSpPr>
        <dsp:cNvPr id="0" name=""/>
        <dsp:cNvSpPr/>
      </dsp:nvSpPr>
      <dsp:spPr>
        <a:xfrm>
          <a:off x="1575911" y="4166"/>
          <a:ext cx="2571750" cy="1543050"/>
        </a:xfrm>
        <a:prstGeom prst="roundRect">
          <a:avLst>
            <a:gd name="adj" fmla="val 10000"/>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Information Gathering</a:t>
          </a:r>
        </a:p>
      </dsp:txBody>
      <dsp:txXfrm>
        <a:off x="1621105" y="49360"/>
        <a:ext cx="2481362" cy="1452662"/>
      </dsp:txXfrm>
    </dsp:sp>
    <dsp:sp modelId="{64DD44C1-77D9-40DE-BEB0-6A511107A156}">
      <dsp:nvSpPr>
        <dsp:cNvPr id="0" name=""/>
        <dsp:cNvSpPr/>
      </dsp:nvSpPr>
      <dsp:spPr>
        <a:xfrm rot="5400000">
          <a:off x="1135979" y="3159623"/>
          <a:ext cx="1918687" cy="231457"/>
        </a:xfrm>
        <a:prstGeom prst="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1810890D-7CF7-4561-8F3B-B03E905A5854}">
      <dsp:nvSpPr>
        <dsp:cNvPr id="0" name=""/>
        <dsp:cNvSpPr/>
      </dsp:nvSpPr>
      <dsp:spPr>
        <a:xfrm>
          <a:off x="1575911" y="1932979"/>
          <a:ext cx="2571750" cy="1543050"/>
        </a:xfrm>
        <a:prstGeom prst="roundRect">
          <a:avLst>
            <a:gd name="adj" fmla="val 10000"/>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Problem Definition</a:t>
          </a:r>
        </a:p>
      </dsp:txBody>
      <dsp:txXfrm>
        <a:off x="1621105" y="1978173"/>
        <a:ext cx="2481362" cy="1452662"/>
      </dsp:txXfrm>
    </dsp:sp>
    <dsp:sp modelId="{629BB9A2-8F16-4644-96E2-EF71C548DA49}">
      <dsp:nvSpPr>
        <dsp:cNvPr id="0" name=""/>
        <dsp:cNvSpPr/>
      </dsp:nvSpPr>
      <dsp:spPr>
        <a:xfrm>
          <a:off x="2100386" y="4124029"/>
          <a:ext cx="3410302" cy="231457"/>
        </a:xfrm>
        <a:prstGeom prst="rect">
          <a:avLst/>
        </a:prstGeom>
        <a:gradFill rotWithShape="0">
          <a:gsLst>
            <a:gs pos="0">
              <a:schemeClr val="accent4">
                <a:hueOff val="0"/>
                <a:satOff val="0"/>
                <a:lumOff val="0"/>
                <a:alphaOff val="0"/>
                <a:shade val="63000"/>
                <a:satMod val="165000"/>
              </a:schemeClr>
            </a:gs>
            <a:gs pos="30000">
              <a:schemeClr val="accent4">
                <a:hueOff val="0"/>
                <a:satOff val="0"/>
                <a:lumOff val="0"/>
                <a:alphaOff val="0"/>
                <a:shade val="58000"/>
                <a:satMod val="165000"/>
              </a:schemeClr>
            </a:gs>
            <a:gs pos="75000">
              <a:schemeClr val="accent4">
                <a:hueOff val="0"/>
                <a:satOff val="0"/>
                <a:lumOff val="0"/>
                <a:alphaOff val="0"/>
                <a:shade val="30000"/>
                <a:satMod val="175000"/>
              </a:schemeClr>
            </a:gs>
            <a:gs pos="100000">
              <a:schemeClr val="accent4">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06C41CEF-D123-42BB-8BD3-6FE6DA0B719E}">
      <dsp:nvSpPr>
        <dsp:cNvPr id="0" name=""/>
        <dsp:cNvSpPr/>
      </dsp:nvSpPr>
      <dsp:spPr>
        <a:xfrm>
          <a:off x="1575911" y="3861792"/>
          <a:ext cx="2571750" cy="1543050"/>
        </a:xfrm>
        <a:prstGeom prst="roundRect">
          <a:avLst>
            <a:gd name="adj" fmla="val 10000"/>
          </a:avLst>
        </a:prstGeom>
        <a:gradFill rotWithShape="0">
          <a:gsLst>
            <a:gs pos="0">
              <a:schemeClr val="accent4">
                <a:hueOff val="0"/>
                <a:satOff val="0"/>
                <a:lumOff val="0"/>
                <a:alphaOff val="0"/>
                <a:shade val="63000"/>
                <a:satMod val="165000"/>
              </a:schemeClr>
            </a:gs>
            <a:gs pos="30000">
              <a:schemeClr val="accent4">
                <a:hueOff val="0"/>
                <a:satOff val="0"/>
                <a:lumOff val="0"/>
                <a:alphaOff val="0"/>
                <a:shade val="58000"/>
                <a:satMod val="165000"/>
              </a:schemeClr>
            </a:gs>
            <a:gs pos="75000">
              <a:schemeClr val="accent4">
                <a:hueOff val="0"/>
                <a:satOff val="0"/>
                <a:lumOff val="0"/>
                <a:alphaOff val="0"/>
                <a:shade val="30000"/>
                <a:satMod val="175000"/>
              </a:schemeClr>
            </a:gs>
            <a:gs pos="100000">
              <a:schemeClr val="accent4">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Possible Solutions</a:t>
          </a:r>
        </a:p>
      </dsp:txBody>
      <dsp:txXfrm>
        <a:off x="1621105" y="3906986"/>
        <a:ext cx="2481362" cy="1452662"/>
      </dsp:txXfrm>
    </dsp:sp>
    <dsp:sp modelId="{DCB88D3E-C78E-4542-B050-BD7E706CFDCC}">
      <dsp:nvSpPr>
        <dsp:cNvPr id="0" name=""/>
        <dsp:cNvSpPr/>
      </dsp:nvSpPr>
      <dsp:spPr>
        <a:xfrm rot="16200000">
          <a:off x="4556407" y="3159623"/>
          <a:ext cx="1918687" cy="231457"/>
        </a:xfrm>
        <a:prstGeom prst="rect">
          <a:avLst/>
        </a:prstGeom>
        <a:gradFill rotWithShape="0">
          <a:gsLst>
            <a:gs pos="0">
              <a:schemeClr val="accent5">
                <a:hueOff val="0"/>
                <a:satOff val="0"/>
                <a:lumOff val="0"/>
                <a:alphaOff val="0"/>
                <a:shade val="63000"/>
                <a:satMod val="165000"/>
              </a:schemeClr>
            </a:gs>
            <a:gs pos="30000">
              <a:schemeClr val="accent5">
                <a:hueOff val="0"/>
                <a:satOff val="0"/>
                <a:lumOff val="0"/>
                <a:alphaOff val="0"/>
                <a:shade val="58000"/>
                <a:satMod val="165000"/>
              </a:schemeClr>
            </a:gs>
            <a:gs pos="75000">
              <a:schemeClr val="accent5">
                <a:hueOff val="0"/>
                <a:satOff val="0"/>
                <a:lumOff val="0"/>
                <a:alphaOff val="0"/>
                <a:shade val="30000"/>
                <a:satMod val="175000"/>
              </a:schemeClr>
            </a:gs>
            <a:gs pos="100000">
              <a:schemeClr val="accent5">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7409711A-442B-47E4-B2E6-BC1D5274D9C6}">
      <dsp:nvSpPr>
        <dsp:cNvPr id="0" name=""/>
        <dsp:cNvSpPr/>
      </dsp:nvSpPr>
      <dsp:spPr>
        <a:xfrm>
          <a:off x="4996338" y="3861792"/>
          <a:ext cx="2571750" cy="1543050"/>
        </a:xfrm>
        <a:prstGeom prst="roundRect">
          <a:avLst>
            <a:gd name="adj" fmla="val 10000"/>
          </a:avLst>
        </a:prstGeom>
        <a:gradFill rotWithShape="0">
          <a:gsLst>
            <a:gs pos="0">
              <a:schemeClr val="accent5">
                <a:hueOff val="0"/>
                <a:satOff val="0"/>
                <a:lumOff val="0"/>
                <a:alphaOff val="0"/>
                <a:shade val="63000"/>
                <a:satMod val="165000"/>
              </a:schemeClr>
            </a:gs>
            <a:gs pos="30000">
              <a:schemeClr val="accent5">
                <a:hueOff val="0"/>
                <a:satOff val="0"/>
                <a:lumOff val="0"/>
                <a:alphaOff val="0"/>
                <a:shade val="58000"/>
                <a:satMod val="165000"/>
              </a:schemeClr>
            </a:gs>
            <a:gs pos="75000">
              <a:schemeClr val="accent5">
                <a:hueOff val="0"/>
                <a:satOff val="0"/>
                <a:lumOff val="0"/>
                <a:alphaOff val="0"/>
                <a:shade val="30000"/>
                <a:satMod val="175000"/>
              </a:schemeClr>
            </a:gs>
            <a:gs pos="100000">
              <a:schemeClr val="accent5">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Analyzing Possible Solutions</a:t>
          </a:r>
        </a:p>
      </dsp:txBody>
      <dsp:txXfrm>
        <a:off x="5041532" y="3906986"/>
        <a:ext cx="2481362" cy="1452662"/>
      </dsp:txXfrm>
    </dsp:sp>
    <dsp:sp modelId="{C756F454-CA37-4E74-ACA7-B9FF224FC9D4}">
      <dsp:nvSpPr>
        <dsp:cNvPr id="0" name=""/>
        <dsp:cNvSpPr/>
      </dsp:nvSpPr>
      <dsp:spPr>
        <a:xfrm rot="16200000">
          <a:off x="4556407" y="1230810"/>
          <a:ext cx="1918687" cy="231457"/>
        </a:xfrm>
        <a:prstGeom prst="rect">
          <a:avLst/>
        </a:prstGeom>
        <a:gradFill rotWithShape="0">
          <a:gsLst>
            <a:gs pos="0">
              <a:schemeClr val="accent6">
                <a:hueOff val="0"/>
                <a:satOff val="0"/>
                <a:lumOff val="0"/>
                <a:alphaOff val="0"/>
                <a:shade val="63000"/>
                <a:satMod val="165000"/>
              </a:schemeClr>
            </a:gs>
            <a:gs pos="30000">
              <a:schemeClr val="accent6">
                <a:hueOff val="0"/>
                <a:satOff val="0"/>
                <a:lumOff val="0"/>
                <a:alphaOff val="0"/>
                <a:shade val="58000"/>
                <a:satMod val="165000"/>
              </a:schemeClr>
            </a:gs>
            <a:gs pos="75000">
              <a:schemeClr val="accent6">
                <a:hueOff val="0"/>
                <a:satOff val="0"/>
                <a:lumOff val="0"/>
                <a:alphaOff val="0"/>
                <a:shade val="30000"/>
                <a:satMod val="175000"/>
              </a:schemeClr>
            </a:gs>
            <a:gs pos="100000">
              <a:schemeClr val="accent6">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z="-1905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BFFC9AC4-FC53-4F7C-AE14-2E7444AEB1C2}">
      <dsp:nvSpPr>
        <dsp:cNvPr id="0" name=""/>
        <dsp:cNvSpPr/>
      </dsp:nvSpPr>
      <dsp:spPr>
        <a:xfrm>
          <a:off x="4996338" y="1932979"/>
          <a:ext cx="2571750" cy="1543050"/>
        </a:xfrm>
        <a:prstGeom prst="roundRect">
          <a:avLst>
            <a:gd name="adj" fmla="val 10000"/>
          </a:avLst>
        </a:prstGeom>
        <a:gradFill rotWithShape="0">
          <a:gsLst>
            <a:gs pos="0">
              <a:schemeClr val="accent6">
                <a:hueOff val="0"/>
                <a:satOff val="0"/>
                <a:lumOff val="0"/>
                <a:alphaOff val="0"/>
                <a:shade val="63000"/>
                <a:satMod val="165000"/>
              </a:schemeClr>
            </a:gs>
            <a:gs pos="30000">
              <a:schemeClr val="accent6">
                <a:hueOff val="0"/>
                <a:satOff val="0"/>
                <a:lumOff val="0"/>
                <a:alphaOff val="0"/>
                <a:shade val="58000"/>
                <a:satMod val="165000"/>
              </a:schemeClr>
            </a:gs>
            <a:gs pos="75000">
              <a:schemeClr val="accent6">
                <a:hueOff val="0"/>
                <a:satOff val="0"/>
                <a:lumOff val="0"/>
                <a:alphaOff val="0"/>
                <a:shade val="30000"/>
                <a:satMod val="175000"/>
              </a:schemeClr>
            </a:gs>
            <a:gs pos="100000">
              <a:schemeClr val="accent6">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Selecting the Best Solution(s)</a:t>
          </a:r>
        </a:p>
      </dsp:txBody>
      <dsp:txXfrm>
        <a:off x="5041532" y="1978173"/>
        <a:ext cx="2481362" cy="1452662"/>
      </dsp:txXfrm>
    </dsp:sp>
    <dsp:sp modelId="{DE4E09FC-C3BD-4542-8666-D44AD20D1A33}">
      <dsp:nvSpPr>
        <dsp:cNvPr id="0" name=""/>
        <dsp:cNvSpPr/>
      </dsp:nvSpPr>
      <dsp:spPr>
        <a:xfrm>
          <a:off x="4996338" y="4166"/>
          <a:ext cx="2571750" cy="1543050"/>
        </a:xfrm>
        <a:prstGeom prst="roundRect">
          <a:avLst>
            <a:gd name="adj" fmla="val 10000"/>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Next Course of Action</a:t>
          </a:r>
        </a:p>
      </dsp:txBody>
      <dsp:txXfrm>
        <a:off x="5041532" y="49360"/>
        <a:ext cx="2481362" cy="14526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76A41A-CC02-4F70-999A-F58194282543}">
      <dsp:nvSpPr>
        <dsp:cNvPr id="0" name=""/>
        <dsp:cNvSpPr/>
      </dsp:nvSpPr>
      <dsp:spPr>
        <a:xfrm>
          <a:off x="1355318" y="1231347"/>
          <a:ext cx="1565096" cy="1353871"/>
        </a:xfrm>
        <a:prstGeom prst="hexagon">
          <a:avLst>
            <a:gd name="adj" fmla="val 28570"/>
            <a:gd name="vf" fmla="val 115470"/>
          </a:avLst>
        </a:prstGeom>
        <a:gradFill rotWithShape="0">
          <a:gsLst>
            <a:gs pos="0">
              <a:schemeClr val="accent1">
                <a:hueOff val="0"/>
                <a:satOff val="0"/>
                <a:lumOff val="0"/>
                <a:alphaOff val="0"/>
                <a:shade val="63000"/>
                <a:satMod val="165000"/>
              </a:schemeClr>
            </a:gs>
            <a:gs pos="30000">
              <a:schemeClr val="accent1">
                <a:hueOff val="0"/>
                <a:satOff val="0"/>
                <a:lumOff val="0"/>
                <a:alphaOff val="0"/>
                <a:shade val="58000"/>
                <a:satMod val="165000"/>
              </a:schemeClr>
            </a:gs>
            <a:gs pos="75000">
              <a:schemeClr val="accent1">
                <a:hueOff val="0"/>
                <a:satOff val="0"/>
                <a:lumOff val="0"/>
                <a:alphaOff val="0"/>
                <a:shade val="30000"/>
                <a:satMod val="175000"/>
              </a:schemeClr>
            </a:gs>
            <a:gs pos="100000">
              <a:schemeClr val="accent1">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2933700">
            <a:lnSpc>
              <a:spcPct val="90000"/>
            </a:lnSpc>
            <a:spcBef>
              <a:spcPct val="0"/>
            </a:spcBef>
            <a:spcAft>
              <a:spcPct val="35000"/>
            </a:spcAft>
            <a:buNone/>
          </a:pPr>
          <a:r>
            <a:rPr lang="en-US" sz="6600" b="1" kern="1200" dirty="0"/>
            <a:t>?</a:t>
          </a:r>
        </a:p>
      </dsp:txBody>
      <dsp:txXfrm>
        <a:off x="1614676" y="1455702"/>
        <a:ext cx="1046380" cy="905161"/>
      </dsp:txXfrm>
    </dsp:sp>
    <dsp:sp modelId="{6E04E953-4EC3-40FA-8BAC-198B9B2AD5E3}">
      <dsp:nvSpPr>
        <dsp:cNvPr id="0" name=""/>
        <dsp:cNvSpPr/>
      </dsp:nvSpPr>
      <dsp:spPr>
        <a:xfrm>
          <a:off x="2335369" y="583611"/>
          <a:ext cx="590506" cy="508799"/>
        </a:xfrm>
        <a:prstGeom prst="hexagon">
          <a:avLst>
            <a:gd name="adj" fmla="val 28900"/>
            <a:gd name="vf" fmla="val 115470"/>
          </a:avLst>
        </a:prstGeom>
        <a:solidFill>
          <a:schemeClr val="accent2">
            <a:tint val="40000"/>
            <a:hueOff val="0"/>
            <a:satOff val="0"/>
            <a:lumOff val="0"/>
            <a:alphaOff val="0"/>
          </a:schemeClr>
        </a:solidFill>
        <a:ln>
          <a:noFill/>
        </a:ln>
        <a:effectLst>
          <a:outerShdw blurRad="50800" dist="20000" dir="5400000" rotWithShape="0">
            <a:srgbClr val="000000">
              <a:alpha val="42000"/>
            </a:srgbClr>
          </a:outerShdw>
        </a:effectLst>
      </dsp:spPr>
      <dsp:style>
        <a:lnRef idx="0">
          <a:scrgbClr r="0" g="0" b="0"/>
        </a:lnRef>
        <a:fillRef idx="1">
          <a:scrgbClr r="0" g="0" b="0"/>
        </a:fillRef>
        <a:effectRef idx="2">
          <a:scrgbClr r="0" g="0" b="0"/>
        </a:effectRef>
        <a:fontRef idx="minor"/>
      </dsp:style>
    </dsp:sp>
    <dsp:sp modelId="{1A23BE60-A949-4213-BD2F-965C25DBB296}">
      <dsp:nvSpPr>
        <dsp:cNvPr id="0" name=""/>
        <dsp:cNvSpPr/>
      </dsp:nvSpPr>
      <dsp:spPr>
        <a:xfrm>
          <a:off x="1499486" y="0"/>
          <a:ext cx="1282585" cy="1109587"/>
        </a:xfrm>
        <a:prstGeom prst="hexagon">
          <a:avLst>
            <a:gd name="adj" fmla="val 28570"/>
            <a:gd name="vf" fmla="val 115470"/>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b="1" kern="1200" dirty="0"/>
            <a:t>Who</a:t>
          </a:r>
        </a:p>
      </dsp:txBody>
      <dsp:txXfrm>
        <a:off x="1712038" y="183882"/>
        <a:ext cx="857481" cy="741823"/>
      </dsp:txXfrm>
    </dsp:sp>
    <dsp:sp modelId="{465C2445-18F3-4683-A29D-18B135D4B2FF}">
      <dsp:nvSpPr>
        <dsp:cNvPr id="0" name=""/>
        <dsp:cNvSpPr/>
      </dsp:nvSpPr>
      <dsp:spPr>
        <a:xfrm>
          <a:off x="3024536" y="1534795"/>
          <a:ext cx="590506" cy="508799"/>
        </a:xfrm>
        <a:prstGeom prst="hexagon">
          <a:avLst>
            <a:gd name="adj" fmla="val 28900"/>
            <a:gd name="vf" fmla="val 115470"/>
          </a:avLst>
        </a:prstGeom>
        <a:solidFill>
          <a:schemeClr val="accent2">
            <a:tint val="40000"/>
            <a:hueOff val="0"/>
            <a:satOff val="0"/>
            <a:lumOff val="0"/>
            <a:alphaOff val="0"/>
          </a:schemeClr>
        </a:solidFill>
        <a:ln>
          <a:noFill/>
        </a:ln>
        <a:effectLst>
          <a:outerShdw blurRad="50800" dist="20000" dir="5400000" rotWithShape="0">
            <a:srgbClr val="000000">
              <a:alpha val="42000"/>
            </a:srgbClr>
          </a:outerShdw>
        </a:effectLst>
      </dsp:spPr>
      <dsp:style>
        <a:lnRef idx="0">
          <a:scrgbClr r="0" g="0" b="0"/>
        </a:lnRef>
        <a:fillRef idx="1">
          <a:scrgbClr r="0" g="0" b="0"/>
        </a:fillRef>
        <a:effectRef idx="2">
          <a:scrgbClr r="0" g="0" b="0"/>
        </a:effectRef>
        <a:fontRef idx="minor"/>
      </dsp:style>
    </dsp:sp>
    <dsp:sp modelId="{F372544C-5D60-478E-84BA-7DAA3B58FE65}">
      <dsp:nvSpPr>
        <dsp:cNvPr id="0" name=""/>
        <dsp:cNvSpPr/>
      </dsp:nvSpPr>
      <dsp:spPr>
        <a:xfrm>
          <a:off x="2675765" y="682470"/>
          <a:ext cx="1282585" cy="1109587"/>
        </a:xfrm>
        <a:prstGeom prst="hexagon">
          <a:avLst>
            <a:gd name="adj" fmla="val 28570"/>
            <a:gd name="vf" fmla="val 115470"/>
          </a:avLst>
        </a:prstGeom>
        <a:gradFill rotWithShape="0">
          <a:gsLst>
            <a:gs pos="0">
              <a:schemeClr val="accent2">
                <a:hueOff val="936304"/>
                <a:satOff val="-1168"/>
                <a:lumOff val="275"/>
                <a:alphaOff val="0"/>
                <a:shade val="63000"/>
                <a:satMod val="165000"/>
              </a:schemeClr>
            </a:gs>
            <a:gs pos="30000">
              <a:schemeClr val="accent2">
                <a:hueOff val="936304"/>
                <a:satOff val="-1168"/>
                <a:lumOff val="275"/>
                <a:alphaOff val="0"/>
                <a:shade val="58000"/>
                <a:satMod val="165000"/>
              </a:schemeClr>
            </a:gs>
            <a:gs pos="75000">
              <a:schemeClr val="accent2">
                <a:hueOff val="936304"/>
                <a:satOff val="-1168"/>
                <a:lumOff val="275"/>
                <a:alphaOff val="0"/>
                <a:shade val="30000"/>
                <a:satMod val="175000"/>
              </a:schemeClr>
            </a:gs>
            <a:gs pos="100000">
              <a:schemeClr val="accent2">
                <a:hueOff val="936304"/>
                <a:satOff val="-1168"/>
                <a:lumOff val="275"/>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b="1" kern="1200" dirty="0"/>
            <a:t>What</a:t>
          </a:r>
        </a:p>
      </dsp:txBody>
      <dsp:txXfrm>
        <a:off x="2888317" y="866352"/>
        <a:ext cx="857481" cy="741823"/>
      </dsp:txXfrm>
    </dsp:sp>
    <dsp:sp modelId="{74283ADD-69D3-40EC-A4AF-CDEE17C2207A}">
      <dsp:nvSpPr>
        <dsp:cNvPr id="0" name=""/>
        <dsp:cNvSpPr/>
      </dsp:nvSpPr>
      <dsp:spPr>
        <a:xfrm>
          <a:off x="2545796" y="2608502"/>
          <a:ext cx="590506" cy="508799"/>
        </a:xfrm>
        <a:prstGeom prst="hexagon">
          <a:avLst>
            <a:gd name="adj" fmla="val 28900"/>
            <a:gd name="vf" fmla="val 115470"/>
          </a:avLst>
        </a:prstGeom>
        <a:solidFill>
          <a:schemeClr val="accent2">
            <a:tint val="40000"/>
            <a:hueOff val="0"/>
            <a:satOff val="0"/>
            <a:lumOff val="0"/>
            <a:alphaOff val="0"/>
          </a:schemeClr>
        </a:solidFill>
        <a:ln>
          <a:noFill/>
        </a:ln>
        <a:effectLst>
          <a:outerShdw blurRad="50800" dist="20000" dir="5400000" rotWithShape="0">
            <a:srgbClr val="000000">
              <a:alpha val="42000"/>
            </a:srgbClr>
          </a:outerShdw>
        </a:effectLst>
      </dsp:spPr>
      <dsp:style>
        <a:lnRef idx="0">
          <a:scrgbClr r="0" g="0" b="0"/>
        </a:lnRef>
        <a:fillRef idx="1">
          <a:scrgbClr r="0" g="0" b="0"/>
        </a:fillRef>
        <a:effectRef idx="2">
          <a:scrgbClr r="0" g="0" b="0"/>
        </a:effectRef>
        <a:fontRef idx="minor"/>
      </dsp:style>
    </dsp:sp>
    <dsp:sp modelId="{18F4A9CB-D62A-4ADD-9713-411D8FFD2C83}">
      <dsp:nvSpPr>
        <dsp:cNvPr id="0" name=""/>
        <dsp:cNvSpPr/>
      </dsp:nvSpPr>
      <dsp:spPr>
        <a:xfrm>
          <a:off x="2675765" y="2024128"/>
          <a:ext cx="1282585" cy="1109587"/>
        </a:xfrm>
        <a:prstGeom prst="hexagon">
          <a:avLst>
            <a:gd name="adj" fmla="val 28570"/>
            <a:gd name="vf" fmla="val 115470"/>
          </a:avLst>
        </a:prstGeom>
        <a:gradFill rotWithShape="0">
          <a:gsLst>
            <a:gs pos="0">
              <a:schemeClr val="accent2">
                <a:hueOff val="1872608"/>
                <a:satOff val="-2336"/>
                <a:lumOff val="549"/>
                <a:alphaOff val="0"/>
                <a:shade val="63000"/>
                <a:satMod val="165000"/>
              </a:schemeClr>
            </a:gs>
            <a:gs pos="30000">
              <a:schemeClr val="accent2">
                <a:hueOff val="1872608"/>
                <a:satOff val="-2336"/>
                <a:lumOff val="549"/>
                <a:alphaOff val="0"/>
                <a:shade val="58000"/>
                <a:satMod val="165000"/>
              </a:schemeClr>
            </a:gs>
            <a:gs pos="75000">
              <a:schemeClr val="accent2">
                <a:hueOff val="1872608"/>
                <a:satOff val="-2336"/>
                <a:lumOff val="549"/>
                <a:alphaOff val="0"/>
                <a:shade val="30000"/>
                <a:satMod val="175000"/>
              </a:schemeClr>
            </a:gs>
            <a:gs pos="100000">
              <a:schemeClr val="accent2">
                <a:hueOff val="1872608"/>
                <a:satOff val="-2336"/>
                <a:lumOff val="549"/>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b="1" kern="1200" dirty="0"/>
            <a:t>When</a:t>
          </a:r>
        </a:p>
      </dsp:txBody>
      <dsp:txXfrm>
        <a:off x="2888317" y="2208010"/>
        <a:ext cx="857481" cy="741823"/>
      </dsp:txXfrm>
    </dsp:sp>
    <dsp:sp modelId="{387974FB-F1AD-49CD-A12F-DD3468C6A630}">
      <dsp:nvSpPr>
        <dsp:cNvPr id="0" name=""/>
        <dsp:cNvSpPr/>
      </dsp:nvSpPr>
      <dsp:spPr>
        <a:xfrm>
          <a:off x="1358230" y="2719957"/>
          <a:ext cx="590506" cy="508799"/>
        </a:xfrm>
        <a:prstGeom prst="hexagon">
          <a:avLst>
            <a:gd name="adj" fmla="val 28900"/>
            <a:gd name="vf" fmla="val 115470"/>
          </a:avLst>
        </a:prstGeom>
        <a:solidFill>
          <a:schemeClr val="accent2">
            <a:tint val="40000"/>
            <a:hueOff val="0"/>
            <a:satOff val="0"/>
            <a:lumOff val="0"/>
            <a:alphaOff val="0"/>
          </a:schemeClr>
        </a:solidFill>
        <a:ln>
          <a:noFill/>
        </a:ln>
        <a:effectLst>
          <a:outerShdw blurRad="50800" dist="20000" dir="5400000" rotWithShape="0">
            <a:srgbClr val="000000">
              <a:alpha val="42000"/>
            </a:srgbClr>
          </a:outerShdw>
        </a:effectLst>
      </dsp:spPr>
      <dsp:style>
        <a:lnRef idx="0">
          <a:scrgbClr r="0" g="0" b="0"/>
        </a:lnRef>
        <a:fillRef idx="1">
          <a:scrgbClr r="0" g="0" b="0"/>
        </a:fillRef>
        <a:effectRef idx="2">
          <a:scrgbClr r="0" g="0" b="0"/>
        </a:effectRef>
        <a:fontRef idx="minor"/>
      </dsp:style>
    </dsp:sp>
    <dsp:sp modelId="{12175CE0-30E7-4D1E-A7EF-857ED7D27973}">
      <dsp:nvSpPr>
        <dsp:cNvPr id="0" name=""/>
        <dsp:cNvSpPr/>
      </dsp:nvSpPr>
      <dsp:spPr>
        <a:xfrm>
          <a:off x="1499486" y="2707361"/>
          <a:ext cx="1282585" cy="1109587"/>
        </a:xfrm>
        <a:prstGeom prst="hexagon">
          <a:avLst>
            <a:gd name="adj" fmla="val 28570"/>
            <a:gd name="vf" fmla="val 115470"/>
          </a:avLst>
        </a:prstGeom>
        <a:gradFill rotWithShape="0">
          <a:gsLst>
            <a:gs pos="0">
              <a:schemeClr val="accent2">
                <a:hueOff val="2808911"/>
                <a:satOff val="-3503"/>
                <a:lumOff val="824"/>
                <a:alphaOff val="0"/>
                <a:shade val="63000"/>
                <a:satMod val="165000"/>
              </a:schemeClr>
            </a:gs>
            <a:gs pos="30000">
              <a:schemeClr val="accent2">
                <a:hueOff val="2808911"/>
                <a:satOff val="-3503"/>
                <a:lumOff val="824"/>
                <a:alphaOff val="0"/>
                <a:shade val="58000"/>
                <a:satMod val="165000"/>
              </a:schemeClr>
            </a:gs>
            <a:gs pos="75000">
              <a:schemeClr val="accent2">
                <a:hueOff val="2808911"/>
                <a:satOff val="-3503"/>
                <a:lumOff val="824"/>
                <a:alphaOff val="0"/>
                <a:shade val="30000"/>
                <a:satMod val="175000"/>
              </a:schemeClr>
            </a:gs>
            <a:gs pos="100000">
              <a:schemeClr val="accent2">
                <a:hueOff val="2808911"/>
                <a:satOff val="-3503"/>
                <a:lumOff val="824"/>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b="1" kern="1200" dirty="0"/>
            <a:t>Where</a:t>
          </a:r>
        </a:p>
      </dsp:txBody>
      <dsp:txXfrm>
        <a:off x="1712038" y="2891243"/>
        <a:ext cx="857481" cy="741823"/>
      </dsp:txXfrm>
    </dsp:sp>
    <dsp:sp modelId="{3E57C327-67B1-497F-B2CF-C5C8BE81BDE6}">
      <dsp:nvSpPr>
        <dsp:cNvPr id="0" name=""/>
        <dsp:cNvSpPr/>
      </dsp:nvSpPr>
      <dsp:spPr>
        <a:xfrm>
          <a:off x="657778" y="1769155"/>
          <a:ext cx="590506" cy="508799"/>
        </a:xfrm>
        <a:prstGeom prst="hexagon">
          <a:avLst>
            <a:gd name="adj" fmla="val 28900"/>
            <a:gd name="vf" fmla="val 115470"/>
          </a:avLst>
        </a:prstGeom>
        <a:solidFill>
          <a:schemeClr val="accent2">
            <a:tint val="40000"/>
            <a:hueOff val="0"/>
            <a:satOff val="0"/>
            <a:lumOff val="0"/>
            <a:alphaOff val="0"/>
          </a:schemeClr>
        </a:solidFill>
        <a:ln>
          <a:noFill/>
        </a:ln>
        <a:effectLst>
          <a:outerShdw blurRad="50800" dist="20000" dir="5400000" rotWithShape="0">
            <a:srgbClr val="000000">
              <a:alpha val="42000"/>
            </a:srgbClr>
          </a:outerShdw>
        </a:effectLst>
      </dsp:spPr>
      <dsp:style>
        <a:lnRef idx="0">
          <a:scrgbClr r="0" g="0" b="0"/>
        </a:lnRef>
        <a:fillRef idx="1">
          <a:scrgbClr r="0" g="0" b="0"/>
        </a:fillRef>
        <a:effectRef idx="2">
          <a:scrgbClr r="0" g="0" b="0"/>
        </a:effectRef>
        <a:fontRef idx="minor"/>
      </dsp:style>
    </dsp:sp>
    <dsp:sp modelId="{98C0884F-281D-467B-B31D-376A1E2F5568}">
      <dsp:nvSpPr>
        <dsp:cNvPr id="0" name=""/>
        <dsp:cNvSpPr/>
      </dsp:nvSpPr>
      <dsp:spPr>
        <a:xfrm>
          <a:off x="317745" y="2024891"/>
          <a:ext cx="1282585" cy="1109587"/>
        </a:xfrm>
        <a:prstGeom prst="hexagon">
          <a:avLst>
            <a:gd name="adj" fmla="val 28570"/>
            <a:gd name="vf" fmla="val 115470"/>
          </a:avLst>
        </a:prstGeom>
        <a:gradFill rotWithShape="0">
          <a:gsLst>
            <a:gs pos="0">
              <a:schemeClr val="accent2">
                <a:hueOff val="3745215"/>
                <a:satOff val="-4671"/>
                <a:lumOff val="1098"/>
                <a:alphaOff val="0"/>
                <a:shade val="63000"/>
                <a:satMod val="165000"/>
              </a:schemeClr>
            </a:gs>
            <a:gs pos="30000">
              <a:schemeClr val="accent2">
                <a:hueOff val="3745215"/>
                <a:satOff val="-4671"/>
                <a:lumOff val="1098"/>
                <a:alphaOff val="0"/>
                <a:shade val="58000"/>
                <a:satMod val="165000"/>
              </a:schemeClr>
            </a:gs>
            <a:gs pos="75000">
              <a:schemeClr val="accent2">
                <a:hueOff val="3745215"/>
                <a:satOff val="-4671"/>
                <a:lumOff val="1098"/>
                <a:alphaOff val="0"/>
                <a:shade val="30000"/>
                <a:satMod val="175000"/>
              </a:schemeClr>
            </a:gs>
            <a:gs pos="100000">
              <a:schemeClr val="accent2">
                <a:hueOff val="3745215"/>
                <a:satOff val="-4671"/>
                <a:lumOff val="1098"/>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b="1" kern="1200" dirty="0"/>
            <a:t>Which</a:t>
          </a:r>
        </a:p>
      </dsp:txBody>
      <dsp:txXfrm>
        <a:off x="530297" y="2208773"/>
        <a:ext cx="857481" cy="741823"/>
      </dsp:txXfrm>
    </dsp:sp>
    <dsp:sp modelId="{02C7C259-EE7C-4A58-B319-7E08E6E054CF}">
      <dsp:nvSpPr>
        <dsp:cNvPr id="0" name=""/>
        <dsp:cNvSpPr/>
      </dsp:nvSpPr>
      <dsp:spPr>
        <a:xfrm>
          <a:off x="317745" y="680943"/>
          <a:ext cx="1282585" cy="1109587"/>
        </a:xfrm>
        <a:prstGeom prst="hexagon">
          <a:avLst>
            <a:gd name="adj" fmla="val 28570"/>
            <a:gd name="vf" fmla="val 115470"/>
          </a:avLst>
        </a:prstGeom>
        <a:gradFill rotWithShape="0">
          <a:gsLst>
            <a:gs pos="0">
              <a:schemeClr val="accent2">
                <a:hueOff val="4681519"/>
                <a:satOff val="-5839"/>
                <a:lumOff val="1373"/>
                <a:alphaOff val="0"/>
                <a:shade val="63000"/>
                <a:satMod val="165000"/>
              </a:schemeClr>
            </a:gs>
            <a:gs pos="30000">
              <a:schemeClr val="accent2">
                <a:hueOff val="4681519"/>
                <a:satOff val="-5839"/>
                <a:lumOff val="1373"/>
                <a:alphaOff val="0"/>
                <a:shade val="58000"/>
                <a:satMod val="165000"/>
              </a:schemeClr>
            </a:gs>
            <a:gs pos="75000">
              <a:schemeClr val="accent2">
                <a:hueOff val="4681519"/>
                <a:satOff val="-5839"/>
                <a:lumOff val="1373"/>
                <a:alphaOff val="0"/>
                <a:shade val="30000"/>
                <a:satMod val="175000"/>
              </a:schemeClr>
            </a:gs>
            <a:gs pos="100000">
              <a:schemeClr val="accent2">
                <a:hueOff val="4681519"/>
                <a:satOff val="-5839"/>
                <a:lumOff val="1373"/>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r>
            <a:rPr lang="en-US" sz="2200" b="1" kern="1200" dirty="0"/>
            <a:t>Why</a:t>
          </a:r>
        </a:p>
      </dsp:txBody>
      <dsp:txXfrm>
        <a:off x="530297" y="864825"/>
        <a:ext cx="857481" cy="7418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EF03B3-1EE7-4F9E-BF78-F83AEDFE7C92}">
      <dsp:nvSpPr>
        <dsp:cNvPr id="0" name=""/>
        <dsp:cNvSpPr/>
      </dsp:nvSpPr>
      <dsp:spPr>
        <a:xfrm>
          <a:off x="0" y="431481"/>
          <a:ext cx="9144000" cy="6300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sp>
    <dsp:sp modelId="{9259BFC6-8CEC-4009-A6D1-2E508DC28DD7}">
      <dsp:nvSpPr>
        <dsp:cNvPr id="0" name=""/>
        <dsp:cNvSpPr/>
      </dsp:nvSpPr>
      <dsp:spPr>
        <a:xfrm>
          <a:off x="571554" y="62481"/>
          <a:ext cx="7909468" cy="738000"/>
        </a:xfrm>
        <a:prstGeom prst="round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41935" tIns="0" rIns="241935" bIns="0" numCol="1" spcCol="1270" anchor="ctr" anchorCtr="0">
          <a:noAutofit/>
        </a:bodyPr>
        <a:lstStyle/>
        <a:p>
          <a:pPr marL="0" lvl="0" indent="0" algn="l" defTabSz="1422400">
            <a:lnSpc>
              <a:spcPct val="90000"/>
            </a:lnSpc>
            <a:spcBef>
              <a:spcPct val="0"/>
            </a:spcBef>
            <a:spcAft>
              <a:spcPct val="35000"/>
            </a:spcAft>
            <a:buNone/>
          </a:pPr>
          <a:r>
            <a:rPr lang="en-US" sz="3200" kern="1200" dirty="0"/>
            <a:t>1. Where the problem originated</a:t>
          </a:r>
        </a:p>
      </dsp:txBody>
      <dsp:txXfrm>
        <a:off x="607580" y="98507"/>
        <a:ext cx="7837416" cy="665948"/>
      </dsp:txXfrm>
    </dsp:sp>
    <dsp:sp modelId="{C9191F42-9A21-410B-939E-8F7915F77ACE}">
      <dsp:nvSpPr>
        <dsp:cNvPr id="0" name=""/>
        <dsp:cNvSpPr/>
      </dsp:nvSpPr>
      <dsp:spPr>
        <a:xfrm>
          <a:off x="0" y="1565481"/>
          <a:ext cx="9144000" cy="630000"/>
        </a:xfrm>
        <a:prstGeom prst="rect">
          <a:avLst/>
        </a:prstGeom>
        <a:solidFill>
          <a:schemeClr val="lt1">
            <a:alpha val="90000"/>
            <a:hueOff val="0"/>
            <a:satOff val="0"/>
            <a:lumOff val="0"/>
            <a:alphaOff val="0"/>
          </a:schemeClr>
        </a:solidFill>
        <a:ln w="12700" cap="flat" cmpd="sng" algn="ctr">
          <a:solidFill>
            <a:schemeClr val="accent3">
              <a:hueOff val="3750088"/>
              <a:satOff val="-5627"/>
              <a:lumOff val="-915"/>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sp>
    <dsp:sp modelId="{3A6EDEC7-AA29-4C16-BAF6-77CCAC17A241}">
      <dsp:nvSpPr>
        <dsp:cNvPr id="0" name=""/>
        <dsp:cNvSpPr/>
      </dsp:nvSpPr>
      <dsp:spPr>
        <a:xfrm>
          <a:off x="571554" y="1196481"/>
          <a:ext cx="7909468" cy="738000"/>
        </a:xfrm>
        <a:prstGeom prst="roundRect">
          <a:avLst/>
        </a:prstGeom>
        <a:gradFill rotWithShape="0">
          <a:gsLst>
            <a:gs pos="0">
              <a:schemeClr val="accent3">
                <a:hueOff val="3750088"/>
                <a:satOff val="-5627"/>
                <a:lumOff val="-915"/>
                <a:alphaOff val="0"/>
                <a:shade val="63000"/>
                <a:satMod val="165000"/>
              </a:schemeClr>
            </a:gs>
            <a:gs pos="30000">
              <a:schemeClr val="accent3">
                <a:hueOff val="3750088"/>
                <a:satOff val="-5627"/>
                <a:lumOff val="-915"/>
                <a:alphaOff val="0"/>
                <a:shade val="58000"/>
                <a:satMod val="165000"/>
              </a:schemeClr>
            </a:gs>
            <a:gs pos="75000">
              <a:schemeClr val="accent3">
                <a:hueOff val="3750088"/>
                <a:satOff val="-5627"/>
                <a:lumOff val="-915"/>
                <a:alphaOff val="0"/>
                <a:shade val="30000"/>
                <a:satMod val="175000"/>
              </a:schemeClr>
            </a:gs>
            <a:gs pos="100000">
              <a:schemeClr val="accent3">
                <a:hueOff val="3750088"/>
                <a:satOff val="-5627"/>
                <a:lumOff val="-915"/>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41935" tIns="0" rIns="241935" bIns="0" numCol="1" spcCol="1270" anchor="ctr" anchorCtr="0">
          <a:noAutofit/>
        </a:bodyPr>
        <a:lstStyle/>
        <a:p>
          <a:pPr marL="0" lvl="0" indent="0" algn="l" defTabSz="1422400">
            <a:lnSpc>
              <a:spcPct val="90000"/>
            </a:lnSpc>
            <a:spcBef>
              <a:spcPct val="0"/>
            </a:spcBef>
            <a:spcAft>
              <a:spcPct val="35000"/>
            </a:spcAft>
            <a:buNone/>
          </a:pPr>
          <a:r>
            <a:rPr lang="en-US" sz="3200" kern="1200" dirty="0"/>
            <a:t>2. Present state and the desired state</a:t>
          </a:r>
        </a:p>
      </dsp:txBody>
      <dsp:txXfrm>
        <a:off x="607580" y="1232507"/>
        <a:ext cx="7837416" cy="665948"/>
      </dsp:txXfrm>
    </dsp:sp>
    <dsp:sp modelId="{0ADD7217-3F79-4019-AAFE-5001EF6AB514}">
      <dsp:nvSpPr>
        <dsp:cNvPr id="0" name=""/>
        <dsp:cNvSpPr/>
      </dsp:nvSpPr>
      <dsp:spPr>
        <a:xfrm>
          <a:off x="0" y="2699481"/>
          <a:ext cx="9144000" cy="630000"/>
        </a:xfrm>
        <a:prstGeom prst="rect">
          <a:avLst/>
        </a:prstGeom>
        <a:solidFill>
          <a:schemeClr val="lt1">
            <a:alpha val="90000"/>
            <a:hueOff val="0"/>
            <a:satOff val="0"/>
            <a:lumOff val="0"/>
            <a:alphaOff val="0"/>
          </a:schemeClr>
        </a:solidFill>
        <a:ln w="12700" cap="flat" cmpd="sng" algn="ctr">
          <a:solidFill>
            <a:schemeClr val="accent3">
              <a:hueOff val="7500176"/>
              <a:satOff val="-11253"/>
              <a:lumOff val="-1830"/>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sp>
    <dsp:sp modelId="{7C16AF72-85D8-45D3-A43F-BD228FB1C4E5}">
      <dsp:nvSpPr>
        <dsp:cNvPr id="0" name=""/>
        <dsp:cNvSpPr/>
      </dsp:nvSpPr>
      <dsp:spPr>
        <a:xfrm>
          <a:off x="571554" y="2330481"/>
          <a:ext cx="7909468" cy="738000"/>
        </a:xfrm>
        <a:prstGeom prst="roundRect">
          <a:avLst/>
        </a:prstGeom>
        <a:gradFill rotWithShape="0">
          <a:gsLst>
            <a:gs pos="0">
              <a:schemeClr val="accent3">
                <a:hueOff val="7500176"/>
                <a:satOff val="-11253"/>
                <a:lumOff val="-1830"/>
                <a:alphaOff val="0"/>
                <a:shade val="63000"/>
                <a:satMod val="165000"/>
              </a:schemeClr>
            </a:gs>
            <a:gs pos="30000">
              <a:schemeClr val="accent3">
                <a:hueOff val="7500176"/>
                <a:satOff val="-11253"/>
                <a:lumOff val="-1830"/>
                <a:alphaOff val="0"/>
                <a:shade val="58000"/>
                <a:satMod val="165000"/>
              </a:schemeClr>
            </a:gs>
            <a:gs pos="75000">
              <a:schemeClr val="accent3">
                <a:hueOff val="7500176"/>
                <a:satOff val="-11253"/>
                <a:lumOff val="-1830"/>
                <a:alphaOff val="0"/>
                <a:shade val="30000"/>
                <a:satMod val="175000"/>
              </a:schemeClr>
            </a:gs>
            <a:gs pos="100000">
              <a:schemeClr val="accent3">
                <a:hueOff val="7500176"/>
                <a:satOff val="-11253"/>
                <a:lumOff val="-183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41935" tIns="0" rIns="241935" bIns="0" numCol="1" spcCol="1270" anchor="ctr" anchorCtr="0">
          <a:noAutofit/>
        </a:bodyPr>
        <a:lstStyle/>
        <a:p>
          <a:pPr marL="0" lvl="0" indent="0" algn="l" defTabSz="1422400">
            <a:lnSpc>
              <a:spcPct val="90000"/>
            </a:lnSpc>
            <a:spcBef>
              <a:spcPct val="0"/>
            </a:spcBef>
            <a:spcAft>
              <a:spcPct val="35000"/>
            </a:spcAft>
            <a:buNone/>
          </a:pPr>
          <a:r>
            <a:rPr lang="en-US" sz="3200" kern="1200" dirty="0"/>
            <a:t>3. Stating and restating the problem</a:t>
          </a:r>
        </a:p>
      </dsp:txBody>
      <dsp:txXfrm>
        <a:off x="607580" y="2366507"/>
        <a:ext cx="7837416" cy="665948"/>
      </dsp:txXfrm>
    </dsp:sp>
    <dsp:sp modelId="{F5A8CF69-2F2A-4852-A73D-791D214F4EEB}">
      <dsp:nvSpPr>
        <dsp:cNvPr id="0" name=""/>
        <dsp:cNvSpPr/>
      </dsp:nvSpPr>
      <dsp:spPr>
        <a:xfrm>
          <a:off x="0" y="3833481"/>
          <a:ext cx="9144000" cy="630000"/>
        </a:xfrm>
        <a:prstGeom prst="rect">
          <a:avLst/>
        </a:prstGeom>
        <a:solidFill>
          <a:schemeClr val="lt1">
            <a:alpha val="90000"/>
            <a:hueOff val="0"/>
            <a:satOff val="0"/>
            <a:lumOff val="0"/>
            <a:alphaOff val="0"/>
          </a:schemeClr>
        </a:solidFill>
        <a:ln w="12700" cap="flat" cmpd="sng" algn="ctr">
          <a:solidFill>
            <a:schemeClr val="accent3">
              <a:hueOff val="11250264"/>
              <a:satOff val="-16880"/>
              <a:lumOff val="-2745"/>
              <a:alphaOff val="0"/>
            </a:schemeClr>
          </a:solidFill>
          <a:prstDash val="solid"/>
        </a:ln>
        <a:effectLst>
          <a:outerShdw blurRad="50800" dist="20000" dir="5400000" rotWithShape="0">
            <a:srgbClr val="000000">
              <a:alpha val="42000"/>
            </a:srgbClr>
          </a:outerShdw>
        </a:effectLst>
      </dsp:spPr>
      <dsp:style>
        <a:lnRef idx="1">
          <a:scrgbClr r="0" g="0" b="0"/>
        </a:lnRef>
        <a:fillRef idx="1">
          <a:scrgbClr r="0" g="0" b="0"/>
        </a:fillRef>
        <a:effectRef idx="2">
          <a:scrgbClr r="0" g="0" b="0"/>
        </a:effectRef>
        <a:fontRef idx="minor"/>
      </dsp:style>
    </dsp:sp>
    <dsp:sp modelId="{29E6CF41-8BD1-4AC6-8C2B-E2B6BFE54EF1}">
      <dsp:nvSpPr>
        <dsp:cNvPr id="0" name=""/>
        <dsp:cNvSpPr/>
      </dsp:nvSpPr>
      <dsp:spPr>
        <a:xfrm>
          <a:off x="571554" y="3464481"/>
          <a:ext cx="7909468" cy="738000"/>
        </a:xfrm>
        <a:prstGeom prst="roundRect">
          <a:avLst/>
        </a:prstGeom>
        <a:gradFill rotWithShape="0">
          <a:gsLst>
            <a:gs pos="0">
              <a:schemeClr val="accent3">
                <a:hueOff val="11250264"/>
                <a:satOff val="-16880"/>
                <a:lumOff val="-2745"/>
                <a:alphaOff val="0"/>
                <a:shade val="63000"/>
                <a:satMod val="165000"/>
              </a:schemeClr>
            </a:gs>
            <a:gs pos="30000">
              <a:schemeClr val="accent3">
                <a:hueOff val="11250264"/>
                <a:satOff val="-16880"/>
                <a:lumOff val="-2745"/>
                <a:alphaOff val="0"/>
                <a:shade val="58000"/>
                <a:satMod val="165000"/>
              </a:schemeClr>
            </a:gs>
            <a:gs pos="75000">
              <a:schemeClr val="accent3">
                <a:hueOff val="11250264"/>
                <a:satOff val="-16880"/>
                <a:lumOff val="-2745"/>
                <a:alphaOff val="0"/>
                <a:shade val="30000"/>
                <a:satMod val="175000"/>
              </a:schemeClr>
            </a:gs>
            <a:gs pos="100000">
              <a:schemeClr val="accent3">
                <a:hueOff val="11250264"/>
                <a:satOff val="-16880"/>
                <a:lumOff val="-2745"/>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dsp:spPr>
      <dsp:style>
        <a:lnRef idx="0">
          <a:scrgbClr r="0" g="0" b="0"/>
        </a:lnRef>
        <a:fillRef idx="3">
          <a:scrgbClr r="0" g="0" b="0"/>
        </a:fillRef>
        <a:effectRef idx="3">
          <a:scrgbClr r="0" g="0" b="0"/>
        </a:effectRef>
        <a:fontRef idx="minor">
          <a:schemeClr val="lt1"/>
        </a:fontRef>
      </dsp:style>
      <dsp:txBody>
        <a:bodyPr spcFirstLastPara="0" vert="horz" wrap="square" lIns="241935" tIns="0" rIns="241935" bIns="0" numCol="1" spcCol="1270" anchor="ctr" anchorCtr="0">
          <a:noAutofit/>
        </a:bodyPr>
        <a:lstStyle/>
        <a:p>
          <a:pPr marL="0" lvl="0" indent="0" algn="l" defTabSz="1422400">
            <a:lnSpc>
              <a:spcPct val="90000"/>
            </a:lnSpc>
            <a:spcBef>
              <a:spcPct val="0"/>
            </a:spcBef>
            <a:spcAft>
              <a:spcPct val="35000"/>
            </a:spcAft>
            <a:buNone/>
          </a:pPr>
          <a:r>
            <a:rPr lang="en-US" sz="3200" kern="1200" dirty="0"/>
            <a:t>4. Analyzing the problem</a:t>
          </a:r>
        </a:p>
      </dsp:txBody>
      <dsp:txXfrm>
        <a:off x="607580" y="3500507"/>
        <a:ext cx="7837416" cy="66594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2E0D0C-02D2-4910-B292-5DF4065C7920}">
      <dsp:nvSpPr>
        <dsp:cNvPr id="0" name=""/>
        <dsp:cNvSpPr/>
      </dsp:nvSpPr>
      <dsp:spPr>
        <a:xfrm>
          <a:off x="0" y="342021"/>
          <a:ext cx="6444208" cy="861120"/>
        </a:xfrm>
        <a:prstGeom prst="round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Clarify the situation</a:t>
          </a:r>
        </a:p>
      </dsp:txBody>
      <dsp:txXfrm>
        <a:off x="42036" y="384057"/>
        <a:ext cx="6360136" cy="777048"/>
      </dsp:txXfrm>
    </dsp:sp>
    <dsp:sp modelId="{4C93850C-10AD-49E7-921E-BB53BF2E2E0A}">
      <dsp:nvSpPr>
        <dsp:cNvPr id="0" name=""/>
        <dsp:cNvSpPr/>
      </dsp:nvSpPr>
      <dsp:spPr>
        <a:xfrm>
          <a:off x="0" y="1335621"/>
          <a:ext cx="6444208" cy="861120"/>
        </a:xfrm>
        <a:prstGeom prst="round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Challenge assumptions</a:t>
          </a:r>
        </a:p>
      </dsp:txBody>
      <dsp:txXfrm>
        <a:off x="42036" y="1377657"/>
        <a:ext cx="6360136" cy="777048"/>
      </dsp:txXfrm>
    </dsp:sp>
    <dsp:sp modelId="{2BDAAC89-D8E4-4B23-90CC-FFB5BA2517A2}">
      <dsp:nvSpPr>
        <dsp:cNvPr id="0" name=""/>
        <dsp:cNvSpPr/>
      </dsp:nvSpPr>
      <dsp:spPr>
        <a:xfrm>
          <a:off x="0" y="2329221"/>
          <a:ext cx="6444208" cy="861120"/>
        </a:xfrm>
        <a:prstGeom prst="round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Possible reasons and evidence</a:t>
          </a:r>
        </a:p>
      </dsp:txBody>
      <dsp:txXfrm>
        <a:off x="42036" y="2371257"/>
        <a:ext cx="6360136" cy="777048"/>
      </dsp:txXfrm>
    </dsp:sp>
    <dsp:sp modelId="{8029944E-F21B-464C-B198-928C0AC7801C}">
      <dsp:nvSpPr>
        <dsp:cNvPr id="0" name=""/>
        <dsp:cNvSpPr/>
      </dsp:nvSpPr>
      <dsp:spPr>
        <a:xfrm>
          <a:off x="0" y="3322821"/>
          <a:ext cx="6444208" cy="861120"/>
        </a:xfrm>
        <a:prstGeom prst="round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Ask more about the original question</a:t>
          </a:r>
        </a:p>
      </dsp:txBody>
      <dsp:txXfrm>
        <a:off x="42036" y="3364857"/>
        <a:ext cx="6360136" cy="77704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32E0D0C-02D2-4910-B292-5DF4065C7920}">
      <dsp:nvSpPr>
        <dsp:cNvPr id="0" name=""/>
        <dsp:cNvSpPr/>
      </dsp:nvSpPr>
      <dsp:spPr>
        <a:xfrm>
          <a:off x="0" y="25209"/>
          <a:ext cx="6444208" cy="954720"/>
        </a:xfrm>
        <a:prstGeom prst="roundRect">
          <a:avLst/>
        </a:prstGeom>
        <a:gradFill rotWithShape="0">
          <a:gsLst>
            <a:gs pos="0">
              <a:schemeClr val="tx2">
                <a:lumMod val="40000"/>
                <a:lumOff val="60000"/>
              </a:schemeClr>
            </a:gs>
            <a:gs pos="30000">
              <a:srgbClr val="0070C0"/>
            </a:gs>
            <a:gs pos="75000">
              <a:srgbClr val="0070C0"/>
            </a:gs>
            <a:gs pos="100000">
              <a:srgbClr val="002060"/>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Emphasize different words</a:t>
          </a:r>
        </a:p>
      </dsp:txBody>
      <dsp:txXfrm>
        <a:off x="46606" y="71815"/>
        <a:ext cx="6350996" cy="861508"/>
      </dsp:txXfrm>
    </dsp:sp>
    <dsp:sp modelId="{4C93850C-10AD-49E7-921E-BB53BF2E2E0A}">
      <dsp:nvSpPr>
        <dsp:cNvPr id="0" name=""/>
        <dsp:cNvSpPr/>
      </dsp:nvSpPr>
      <dsp:spPr>
        <a:xfrm>
          <a:off x="0" y="1126809"/>
          <a:ext cx="6444208" cy="954720"/>
        </a:xfrm>
        <a:prstGeom prst="roundRect">
          <a:avLst/>
        </a:prstGeom>
        <a:gradFill rotWithShape="0">
          <a:gsLst>
            <a:gs pos="0">
              <a:schemeClr val="tx2">
                <a:lumMod val="40000"/>
                <a:lumOff val="60000"/>
              </a:schemeClr>
            </a:gs>
            <a:gs pos="30000">
              <a:srgbClr val="0070C0"/>
            </a:gs>
            <a:gs pos="75000">
              <a:srgbClr val="0070C0"/>
            </a:gs>
            <a:gs pos="100000">
              <a:srgbClr val="002060"/>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Replace a word in the statement</a:t>
          </a:r>
        </a:p>
      </dsp:txBody>
      <dsp:txXfrm>
        <a:off x="46606" y="1173415"/>
        <a:ext cx="6350996" cy="861508"/>
      </dsp:txXfrm>
    </dsp:sp>
    <dsp:sp modelId="{2BDAAC89-D8E4-4B23-90CC-FFB5BA2517A2}">
      <dsp:nvSpPr>
        <dsp:cNvPr id="0" name=""/>
        <dsp:cNvSpPr/>
      </dsp:nvSpPr>
      <dsp:spPr>
        <a:xfrm>
          <a:off x="0" y="2228409"/>
          <a:ext cx="6444208" cy="954720"/>
        </a:xfrm>
        <a:prstGeom prst="roundRect">
          <a:avLst/>
        </a:prstGeom>
        <a:gradFill rotWithShape="0">
          <a:gsLst>
            <a:gs pos="0">
              <a:schemeClr val="tx2">
                <a:lumMod val="40000"/>
                <a:lumOff val="60000"/>
              </a:schemeClr>
            </a:gs>
            <a:gs pos="30000">
              <a:srgbClr val="0070C0"/>
            </a:gs>
            <a:gs pos="75000">
              <a:srgbClr val="0070C0"/>
            </a:gs>
            <a:gs pos="100000">
              <a:srgbClr val="002060"/>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Remove opinionated words</a:t>
          </a:r>
        </a:p>
      </dsp:txBody>
      <dsp:txXfrm>
        <a:off x="46606" y="2275015"/>
        <a:ext cx="6350996" cy="861508"/>
      </dsp:txXfrm>
    </dsp:sp>
    <dsp:sp modelId="{8029944E-F21B-464C-B198-928C0AC7801C}">
      <dsp:nvSpPr>
        <dsp:cNvPr id="0" name=""/>
        <dsp:cNvSpPr/>
      </dsp:nvSpPr>
      <dsp:spPr>
        <a:xfrm>
          <a:off x="0" y="3330009"/>
          <a:ext cx="6444208" cy="954720"/>
        </a:xfrm>
        <a:prstGeom prst="roundRect">
          <a:avLst/>
        </a:prstGeom>
        <a:gradFill rotWithShape="0">
          <a:gsLst>
            <a:gs pos="0">
              <a:schemeClr val="tx2">
                <a:lumMod val="40000"/>
                <a:lumOff val="60000"/>
              </a:schemeClr>
            </a:gs>
            <a:gs pos="30000">
              <a:srgbClr val="0070C0"/>
            </a:gs>
            <a:gs pos="75000">
              <a:srgbClr val="0070C0"/>
            </a:gs>
            <a:gs pos="100000">
              <a:srgbClr val="002060"/>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Draw a picture of the problem</a:t>
          </a:r>
        </a:p>
      </dsp:txBody>
      <dsp:txXfrm>
        <a:off x="46606" y="3376615"/>
        <a:ext cx="6350996" cy="86150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47F935-720C-423C-9BF7-BB0C0E63E213}">
      <dsp:nvSpPr>
        <dsp:cNvPr id="0" name=""/>
        <dsp:cNvSpPr/>
      </dsp:nvSpPr>
      <dsp:spPr>
        <a:xfrm>
          <a:off x="0" y="3712270"/>
          <a:ext cx="6995120" cy="812154"/>
        </a:xfrm>
        <a:prstGeom prst="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Any potential solutions</a:t>
          </a:r>
        </a:p>
      </dsp:txBody>
      <dsp:txXfrm>
        <a:off x="0" y="3712270"/>
        <a:ext cx="6995120" cy="812154"/>
      </dsp:txXfrm>
    </dsp:sp>
    <dsp:sp modelId="{D2A573ED-20C9-4DDE-B91C-1E5B349EC522}">
      <dsp:nvSpPr>
        <dsp:cNvPr id="0" name=""/>
        <dsp:cNvSpPr/>
      </dsp:nvSpPr>
      <dsp:spPr>
        <a:xfrm rot="10800000">
          <a:off x="0" y="2475359"/>
          <a:ext cx="6995120" cy="1249092"/>
        </a:xfrm>
        <a:prstGeom prst="upArrowCallout">
          <a:avLst/>
        </a:prstGeom>
        <a:gradFill rotWithShape="0">
          <a:gsLst>
            <a:gs pos="0">
              <a:schemeClr val="accent3">
                <a:hueOff val="3750088"/>
                <a:satOff val="-5627"/>
                <a:lumOff val="-915"/>
                <a:alphaOff val="0"/>
                <a:shade val="63000"/>
                <a:satMod val="165000"/>
              </a:schemeClr>
            </a:gs>
            <a:gs pos="30000">
              <a:schemeClr val="accent3">
                <a:hueOff val="3750088"/>
                <a:satOff val="-5627"/>
                <a:lumOff val="-915"/>
                <a:alphaOff val="0"/>
                <a:shade val="58000"/>
                <a:satMod val="165000"/>
              </a:schemeClr>
            </a:gs>
            <a:gs pos="75000">
              <a:schemeClr val="accent3">
                <a:hueOff val="3750088"/>
                <a:satOff val="-5627"/>
                <a:lumOff val="-915"/>
                <a:alphaOff val="0"/>
                <a:shade val="30000"/>
                <a:satMod val="175000"/>
              </a:schemeClr>
            </a:gs>
            <a:gs pos="100000">
              <a:schemeClr val="accent3">
                <a:hueOff val="3750088"/>
                <a:satOff val="-5627"/>
                <a:lumOff val="-915"/>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Any mention of possible causes</a:t>
          </a:r>
        </a:p>
      </dsp:txBody>
      <dsp:txXfrm rot="10800000">
        <a:off x="0" y="2475359"/>
        <a:ext cx="6995120" cy="811623"/>
      </dsp:txXfrm>
    </dsp:sp>
    <dsp:sp modelId="{3055E0A3-6DF4-4DBE-A841-4CD92B70B0AA}">
      <dsp:nvSpPr>
        <dsp:cNvPr id="0" name=""/>
        <dsp:cNvSpPr/>
      </dsp:nvSpPr>
      <dsp:spPr>
        <a:xfrm rot="10800000">
          <a:off x="0" y="1238449"/>
          <a:ext cx="6995120" cy="1249092"/>
        </a:xfrm>
        <a:prstGeom prst="upArrowCallout">
          <a:avLst/>
        </a:prstGeom>
        <a:gradFill rotWithShape="0">
          <a:gsLst>
            <a:gs pos="0">
              <a:schemeClr val="accent3">
                <a:hueOff val="7500176"/>
                <a:satOff val="-11253"/>
                <a:lumOff val="-1830"/>
                <a:alphaOff val="0"/>
                <a:shade val="63000"/>
                <a:satMod val="165000"/>
              </a:schemeClr>
            </a:gs>
            <a:gs pos="30000">
              <a:schemeClr val="accent3">
                <a:hueOff val="7500176"/>
                <a:satOff val="-11253"/>
                <a:lumOff val="-1830"/>
                <a:alphaOff val="0"/>
                <a:shade val="58000"/>
                <a:satMod val="165000"/>
              </a:schemeClr>
            </a:gs>
            <a:gs pos="75000">
              <a:schemeClr val="accent3">
                <a:hueOff val="7500176"/>
                <a:satOff val="-11253"/>
                <a:lumOff val="-1830"/>
                <a:alphaOff val="0"/>
                <a:shade val="30000"/>
                <a:satMod val="175000"/>
              </a:schemeClr>
            </a:gs>
            <a:gs pos="100000">
              <a:schemeClr val="accent3">
                <a:hueOff val="7500176"/>
                <a:satOff val="-11253"/>
                <a:lumOff val="-183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Scope of the problem</a:t>
          </a:r>
        </a:p>
      </dsp:txBody>
      <dsp:txXfrm rot="10800000">
        <a:off x="0" y="1238449"/>
        <a:ext cx="6995120" cy="811623"/>
      </dsp:txXfrm>
    </dsp:sp>
    <dsp:sp modelId="{CE88077E-3C78-4C88-95CF-032E09BEFE8E}">
      <dsp:nvSpPr>
        <dsp:cNvPr id="0" name=""/>
        <dsp:cNvSpPr/>
      </dsp:nvSpPr>
      <dsp:spPr>
        <a:xfrm rot="10800000">
          <a:off x="0" y="1538"/>
          <a:ext cx="6995120" cy="1249092"/>
        </a:xfrm>
        <a:prstGeom prst="upArrowCallout">
          <a:avLst/>
        </a:prstGeom>
        <a:gradFill rotWithShape="0">
          <a:gsLst>
            <a:gs pos="0">
              <a:schemeClr val="accent3">
                <a:hueOff val="11250264"/>
                <a:satOff val="-16880"/>
                <a:lumOff val="-2745"/>
                <a:alphaOff val="0"/>
                <a:shade val="63000"/>
                <a:satMod val="165000"/>
              </a:schemeClr>
            </a:gs>
            <a:gs pos="30000">
              <a:schemeClr val="accent3">
                <a:hueOff val="11250264"/>
                <a:satOff val="-16880"/>
                <a:lumOff val="-2745"/>
                <a:alphaOff val="0"/>
                <a:shade val="58000"/>
                <a:satMod val="165000"/>
              </a:schemeClr>
            </a:gs>
            <a:gs pos="75000">
              <a:schemeClr val="accent3">
                <a:hueOff val="11250264"/>
                <a:satOff val="-16880"/>
                <a:lumOff val="-2745"/>
                <a:alphaOff val="0"/>
                <a:shade val="30000"/>
                <a:satMod val="175000"/>
              </a:schemeClr>
            </a:gs>
            <a:gs pos="100000">
              <a:schemeClr val="accent3">
                <a:hueOff val="11250264"/>
                <a:satOff val="-16880"/>
                <a:lumOff val="-2745"/>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Specific details about the problem</a:t>
          </a:r>
        </a:p>
      </dsp:txBody>
      <dsp:txXfrm rot="10800000">
        <a:off x="0" y="1538"/>
        <a:ext cx="6995120" cy="81162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699B5C-6ADA-4954-8E43-E3A707BEB7E4}">
      <dsp:nvSpPr>
        <dsp:cNvPr id="0" name=""/>
        <dsp:cNvSpPr/>
      </dsp:nvSpPr>
      <dsp:spPr>
        <a:xfrm>
          <a:off x="0" y="339522"/>
          <a:ext cx="9144000" cy="5292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8DE23B74-A053-4311-95DB-7E0789502368}">
      <dsp:nvSpPr>
        <dsp:cNvPr id="0" name=""/>
        <dsp:cNvSpPr/>
      </dsp:nvSpPr>
      <dsp:spPr>
        <a:xfrm>
          <a:off x="1339541" y="29562"/>
          <a:ext cx="6400800" cy="619920"/>
        </a:xfrm>
        <a:prstGeom prst="roundRect">
          <a:avLst/>
        </a:prstGeom>
        <a:gradFill rotWithShape="0">
          <a:gsLst>
            <a:gs pos="0">
              <a:schemeClr val="accent2">
                <a:hueOff val="0"/>
                <a:satOff val="0"/>
                <a:lumOff val="0"/>
                <a:alphaOff val="0"/>
                <a:shade val="63000"/>
                <a:satMod val="165000"/>
              </a:schemeClr>
            </a:gs>
            <a:gs pos="30000">
              <a:schemeClr val="accent2">
                <a:hueOff val="0"/>
                <a:satOff val="0"/>
                <a:lumOff val="0"/>
                <a:alphaOff val="0"/>
                <a:shade val="58000"/>
                <a:satMod val="165000"/>
              </a:schemeClr>
            </a:gs>
            <a:gs pos="75000">
              <a:schemeClr val="accent2">
                <a:hueOff val="0"/>
                <a:satOff val="0"/>
                <a:lumOff val="0"/>
                <a:alphaOff val="0"/>
                <a:shade val="30000"/>
                <a:satMod val="175000"/>
              </a:schemeClr>
            </a:gs>
            <a:gs pos="100000">
              <a:schemeClr val="accent2">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244600">
            <a:lnSpc>
              <a:spcPct val="90000"/>
            </a:lnSpc>
            <a:spcBef>
              <a:spcPct val="0"/>
            </a:spcBef>
            <a:spcAft>
              <a:spcPct val="35000"/>
            </a:spcAft>
            <a:buNone/>
          </a:pPr>
          <a:r>
            <a:rPr lang="en-US" sz="2800" kern="1200" dirty="0"/>
            <a:t>Emotions</a:t>
          </a:r>
        </a:p>
      </dsp:txBody>
      <dsp:txXfrm>
        <a:off x="1369803" y="59824"/>
        <a:ext cx="6340276" cy="559396"/>
      </dsp:txXfrm>
    </dsp:sp>
    <dsp:sp modelId="{380F4A26-4A02-4DF9-B3E8-A6E5EDE1F92A}">
      <dsp:nvSpPr>
        <dsp:cNvPr id="0" name=""/>
        <dsp:cNvSpPr/>
      </dsp:nvSpPr>
      <dsp:spPr>
        <a:xfrm>
          <a:off x="0" y="1292082"/>
          <a:ext cx="9144000" cy="5292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693C81CD-0D79-4DD0-B724-1EE047BF29AC}">
      <dsp:nvSpPr>
        <dsp:cNvPr id="0" name=""/>
        <dsp:cNvSpPr/>
      </dsp:nvSpPr>
      <dsp:spPr>
        <a:xfrm>
          <a:off x="1339541" y="982122"/>
          <a:ext cx="6400800" cy="619920"/>
        </a:xfrm>
        <a:prstGeom prst="roundRect">
          <a:avLst/>
        </a:prstGeom>
        <a:gradFill rotWithShape="0">
          <a:gsLst>
            <a:gs pos="0">
              <a:schemeClr val="accent3">
                <a:hueOff val="0"/>
                <a:satOff val="0"/>
                <a:lumOff val="0"/>
                <a:alphaOff val="0"/>
                <a:shade val="63000"/>
                <a:satMod val="165000"/>
              </a:schemeClr>
            </a:gs>
            <a:gs pos="30000">
              <a:schemeClr val="accent3">
                <a:hueOff val="0"/>
                <a:satOff val="0"/>
                <a:lumOff val="0"/>
                <a:alphaOff val="0"/>
                <a:shade val="58000"/>
                <a:satMod val="165000"/>
              </a:schemeClr>
            </a:gs>
            <a:gs pos="75000">
              <a:schemeClr val="accent3">
                <a:hueOff val="0"/>
                <a:satOff val="0"/>
                <a:lumOff val="0"/>
                <a:alphaOff val="0"/>
                <a:shade val="30000"/>
                <a:satMod val="175000"/>
              </a:schemeClr>
            </a:gs>
            <a:gs pos="100000">
              <a:schemeClr val="accent3">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244600">
            <a:lnSpc>
              <a:spcPct val="90000"/>
            </a:lnSpc>
            <a:spcBef>
              <a:spcPct val="0"/>
            </a:spcBef>
            <a:spcAft>
              <a:spcPct val="35000"/>
            </a:spcAft>
            <a:buNone/>
          </a:pPr>
          <a:r>
            <a:rPr lang="en-US" sz="2800" kern="1200" dirty="0"/>
            <a:t>Distractions</a:t>
          </a:r>
        </a:p>
      </dsp:txBody>
      <dsp:txXfrm>
        <a:off x="1369803" y="1012384"/>
        <a:ext cx="6340276" cy="559396"/>
      </dsp:txXfrm>
    </dsp:sp>
    <dsp:sp modelId="{74AC509C-08EC-4D0B-81C9-D91C432DD542}">
      <dsp:nvSpPr>
        <dsp:cNvPr id="0" name=""/>
        <dsp:cNvSpPr/>
      </dsp:nvSpPr>
      <dsp:spPr>
        <a:xfrm>
          <a:off x="0" y="2244642"/>
          <a:ext cx="9144000" cy="5292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6C4982AF-855B-4CCF-8609-E405B6DC796D}">
      <dsp:nvSpPr>
        <dsp:cNvPr id="0" name=""/>
        <dsp:cNvSpPr/>
      </dsp:nvSpPr>
      <dsp:spPr>
        <a:xfrm>
          <a:off x="1339541" y="1934682"/>
          <a:ext cx="6400800" cy="619920"/>
        </a:xfrm>
        <a:prstGeom prst="roundRect">
          <a:avLst/>
        </a:prstGeom>
        <a:gradFill rotWithShape="0">
          <a:gsLst>
            <a:gs pos="0">
              <a:schemeClr val="accent4">
                <a:hueOff val="0"/>
                <a:satOff val="0"/>
                <a:lumOff val="0"/>
                <a:alphaOff val="0"/>
                <a:shade val="63000"/>
                <a:satMod val="165000"/>
              </a:schemeClr>
            </a:gs>
            <a:gs pos="30000">
              <a:schemeClr val="accent4">
                <a:hueOff val="0"/>
                <a:satOff val="0"/>
                <a:lumOff val="0"/>
                <a:alphaOff val="0"/>
                <a:shade val="58000"/>
                <a:satMod val="165000"/>
              </a:schemeClr>
            </a:gs>
            <a:gs pos="75000">
              <a:schemeClr val="accent4">
                <a:hueOff val="0"/>
                <a:satOff val="0"/>
                <a:lumOff val="0"/>
                <a:alphaOff val="0"/>
                <a:shade val="30000"/>
                <a:satMod val="175000"/>
              </a:schemeClr>
            </a:gs>
            <a:gs pos="100000">
              <a:schemeClr val="accent4">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244600">
            <a:lnSpc>
              <a:spcPct val="90000"/>
            </a:lnSpc>
            <a:spcBef>
              <a:spcPct val="0"/>
            </a:spcBef>
            <a:spcAft>
              <a:spcPct val="35000"/>
            </a:spcAft>
            <a:buNone/>
          </a:pPr>
          <a:r>
            <a:rPr lang="en-US" sz="2800" kern="1200" dirty="0"/>
            <a:t>Assumptions</a:t>
          </a:r>
        </a:p>
      </dsp:txBody>
      <dsp:txXfrm>
        <a:off x="1369803" y="1964944"/>
        <a:ext cx="6340276" cy="559396"/>
      </dsp:txXfrm>
    </dsp:sp>
    <dsp:sp modelId="{F3F9C09C-4043-440E-8EA3-3916E5493C26}">
      <dsp:nvSpPr>
        <dsp:cNvPr id="0" name=""/>
        <dsp:cNvSpPr/>
      </dsp:nvSpPr>
      <dsp:spPr>
        <a:xfrm>
          <a:off x="0" y="3197202"/>
          <a:ext cx="9144000" cy="5292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BE13F945-D9CE-4896-AF68-4EE6119D3F9A}">
      <dsp:nvSpPr>
        <dsp:cNvPr id="0" name=""/>
        <dsp:cNvSpPr/>
      </dsp:nvSpPr>
      <dsp:spPr>
        <a:xfrm>
          <a:off x="1339541" y="2887242"/>
          <a:ext cx="6400800" cy="619920"/>
        </a:xfrm>
        <a:prstGeom prst="roundRect">
          <a:avLst/>
        </a:prstGeom>
        <a:gradFill rotWithShape="0">
          <a:gsLst>
            <a:gs pos="0">
              <a:schemeClr val="accent5">
                <a:hueOff val="0"/>
                <a:satOff val="0"/>
                <a:lumOff val="0"/>
                <a:alphaOff val="0"/>
                <a:shade val="63000"/>
                <a:satMod val="165000"/>
              </a:schemeClr>
            </a:gs>
            <a:gs pos="30000">
              <a:schemeClr val="accent5">
                <a:hueOff val="0"/>
                <a:satOff val="0"/>
                <a:lumOff val="0"/>
                <a:alphaOff val="0"/>
                <a:shade val="58000"/>
                <a:satMod val="165000"/>
              </a:schemeClr>
            </a:gs>
            <a:gs pos="75000">
              <a:schemeClr val="accent5">
                <a:hueOff val="0"/>
                <a:satOff val="0"/>
                <a:lumOff val="0"/>
                <a:alphaOff val="0"/>
                <a:shade val="30000"/>
                <a:satMod val="175000"/>
              </a:schemeClr>
            </a:gs>
            <a:gs pos="100000">
              <a:schemeClr val="accent5">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244600">
            <a:lnSpc>
              <a:spcPct val="90000"/>
            </a:lnSpc>
            <a:spcBef>
              <a:spcPct val="0"/>
            </a:spcBef>
            <a:spcAft>
              <a:spcPct val="35000"/>
            </a:spcAft>
            <a:buNone/>
          </a:pPr>
          <a:r>
            <a:rPr lang="en-US" sz="2800" kern="1200" dirty="0"/>
            <a:t>Culture</a:t>
          </a:r>
        </a:p>
      </dsp:txBody>
      <dsp:txXfrm>
        <a:off x="1369803" y="2917504"/>
        <a:ext cx="6340276" cy="559396"/>
      </dsp:txXfrm>
    </dsp:sp>
    <dsp:sp modelId="{26381672-6F88-4ADF-8D36-FFD94DFDBC2A}">
      <dsp:nvSpPr>
        <dsp:cNvPr id="0" name=""/>
        <dsp:cNvSpPr/>
      </dsp:nvSpPr>
      <dsp:spPr>
        <a:xfrm>
          <a:off x="0" y="4149762"/>
          <a:ext cx="9144000" cy="529200"/>
        </a:xfrm>
        <a:prstGeom prst="rect">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a:outerShdw blurRad="50800" dist="20000" dir="5400000" rotWithShape="0">
            <a:srgbClr val="000000">
              <a:alpha val="42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52112567-8039-4B4A-997A-D39063EC0340}">
      <dsp:nvSpPr>
        <dsp:cNvPr id="0" name=""/>
        <dsp:cNvSpPr/>
      </dsp:nvSpPr>
      <dsp:spPr>
        <a:xfrm>
          <a:off x="1339541" y="3839802"/>
          <a:ext cx="6400800" cy="619920"/>
        </a:xfrm>
        <a:prstGeom prst="roundRect">
          <a:avLst/>
        </a:prstGeom>
        <a:gradFill rotWithShape="0">
          <a:gsLst>
            <a:gs pos="0">
              <a:schemeClr val="accent6">
                <a:hueOff val="0"/>
                <a:satOff val="0"/>
                <a:lumOff val="0"/>
                <a:alphaOff val="0"/>
                <a:shade val="63000"/>
                <a:satMod val="165000"/>
              </a:schemeClr>
            </a:gs>
            <a:gs pos="30000">
              <a:schemeClr val="accent6">
                <a:hueOff val="0"/>
                <a:satOff val="0"/>
                <a:lumOff val="0"/>
                <a:alphaOff val="0"/>
                <a:shade val="58000"/>
                <a:satMod val="165000"/>
              </a:schemeClr>
            </a:gs>
            <a:gs pos="75000">
              <a:schemeClr val="accent6">
                <a:hueOff val="0"/>
                <a:satOff val="0"/>
                <a:lumOff val="0"/>
                <a:alphaOff val="0"/>
                <a:shade val="30000"/>
                <a:satMod val="175000"/>
              </a:schemeClr>
            </a:gs>
            <a:gs pos="100000">
              <a:schemeClr val="accent6">
                <a:hueOff val="0"/>
                <a:satOff val="0"/>
                <a:lumOff val="0"/>
                <a:alphaOff val="0"/>
                <a:shade val="15000"/>
                <a:satMod val="175000"/>
              </a:schemeClr>
            </a:gs>
          </a:gsLst>
          <a:path path="circle">
            <a:fillToRect l="5000" t="100000" r="120000" b="10000"/>
          </a:path>
        </a:gradFill>
        <a:ln>
          <a:noFill/>
        </a:ln>
        <a:effectLst>
          <a:outerShdw blurRad="50800" dist="20000" dir="5400000" rotWithShape="0">
            <a:srgbClr val="000000">
              <a:alpha val="42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41935" tIns="0" rIns="241935" bIns="0" numCol="1" spcCol="1270" anchor="ctr" anchorCtr="0">
          <a:noAutofit/>
        </a:bodyPr>
        <a:lstStyle/>
        <a:p>
          <a:pPr marL="0" lvl="0" indent="0" algn="ctr" defTabSz="1244600">
            <a:lnSpc>
              <a:spcPct val="90000"/>
            </a:lnSpc>
            <a:spcBef>
              <a:spcPct val="0"/>
            </a:spcBef>
            <a:spcAft>
              <a:spcPct val="35000"/>
            </a:spcAft>
            <a:buNone/>
          </a:pPr>
          <a:r>
            <a:rPr lang="en-US" sz="2800" b="0" kern="1200" dirty="0"/>
            <a:t>Communication difficulties</a:t>
          </a:r>
        </a:p>
      </dsp:txBody>
      <dsp:txXfrm>
        <a:off x="1369803" y="3870064"/>
        <a:ext cx="6340276" cy="55939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AEE4A176-6502-4D12-9BFC-03AD99042CF9}" type="datetimeFigureOut">
              <a:rPr lang="en-US"/>
              <a:pPr>
                <a:defRPr/>
              </a:pPr>
              <a:t>6/12/2016</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972E9116-BA3D-4052-AB68-1313B8879DEA}" type="slidenum">
              <a:rPr lang="en-CA"/>
              <a:pPr>
                <a:defRPr/>
              </a:pPr>
              <a:t>‹#›</a:t>
            </a:fld>
            <a:endParaRPr lang="en-CA" dirty="0"/>
          </a:p>
        </p:txBody>
      </p:sp>
    </p:spTree>
    <p:extLst>
      <p:ext uri="{BB962C8B-B14F-4D97-AF65-F5344CB8AC3E}">
        <p14:creationId xmlns:p14="http://schemas.microsoft.com/office/powerpoint/2010/main" val="28052282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a:t>
            </a: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several times, as needed as participants join.)</a:t>
            </a:r>
            <a:endParaRPr lang="en-US" sz="1200" b="0" kern="1200" cap="none"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participants join the session;</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early. This session will start in approximately __________-minutes. </a:t>
            </a:r>
            <a:r>
              <a:rPr lang="en-US" sz="1200" kern="1200" dirty="0">
                <a:solidFill>
                  <a:schemeClr val="tx1"/>
                </a:solidFill>
                <a:effectLst/>
                <a:latin typeface="+mn-lt"/>
                <a:ea typeface="+mn-ea"/>
                <a:cs typeface="+mn-cs"/>
              </a:rPr>
              <a:t>While we wait for everyone to join us,</a:t>
            </a:r>
            <a:r>
              <a:rPr lang="en-US" sz="1200" kern="1200" baseline="0" dirty="0">
                <a:solidFill>
                  <a:schemeClr val="tx1"/>
                </a:solidFill>
                <a:effectLst/>
                <a:latin typeface="+mn-lt"/>
                <a:ea typeface="+mn-ea"/>
                <a:cs typeface="+mn-cs"/>
              </a:rPr>
              <a:t> t</a:t>
            </a:r>
            <a:r>
              <a:rPr lang="en-US" sz="1200" dirty="0"/>
              <a:t>hink of a problem that you need to solve. It could be a work problem, like a difficult customer problem, or a home problem, like dealing with a teenager that stays out too late.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Also, In the Chat Box, provide a brief introduction that includes your business unit and role in the company.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a:t>
            </a:r>
            <a:endParaRPr lang="en-US" sz="1200" b="0" kern="1200" cap="none" baseline="0" dirty="0">
              <a:solidFill>
                <a:schemeClr val="tx1"/>
              </a:solidFill>
              <a:effectLst/>
              <a:latin typeface="+mn-lt"/>
              <a:ea typeface="+mn-ea"/>
              <a:cs typeface="+mn-cs"/>
            </a:endParaRPr>
          </a:p>
          <a:p>
            <a:r>
              <a:rPr lang="en-US" sz="1200" b="0" kern="1200" cap="none" baseline="0" dirty="0">
                <a:solidFill>
                  <a:schemeClr val="tx1"/>
                </a:solidFill>
                <a:effectLst/>
                <a:latin typeface="+mn-lt"/>
                <a:ea typeface="+mn-ea"/>
                <a:cs typeface="+mn-cs"/>
              </a:rPr>
              <a:t>Repeat WebEx file transfer, as needed to ensure all participants have received the file. Confirm with participant who has it and who doesn’t. Provide transfer up to and including slide 3 if needed. If anyone joins after slide 3 use your judgement if to push again if it doesn’t interview with the session timing.</a:t>
            </a:r>
            <a:endParaRPr lang="en-US" sz="1200" b="0" kern="1200" cap="none"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30110805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define creative problem solving </a:t>
            </a:r>
          </a:p>
          <a:p>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Creative problem solving is a structured approach to finding and implementing new solutions to areas where there is need for improvement.</a:t>
            </a:r>
          </a:p>
          <a:p>
            <a:r>
              <a:rPr lang="en-US" sz="1200" b="1" kern="1200" dirty="0">
                <a:solidFill>
                  <a:schemeClr val="tx1"/>
                </a:solidFill>
                <a:effectLst/>
                <a:latin typeface="+mn-lt"/>
                <a:ea typeface="+mn-ea"/>
                <a:cs typeface="+mn-cs"/>
              </a:rPr>
              <a:t>Materials Required </a:t>
            </a:r>
            <a:r>
              <a:rPr lang="en-US" sz="1200" kern="1200" dirty="0">
                <a:solidFill>
                  <a:schemeClr val="tx1"/>
                </a:solidFill>
                <a:effectLst/>
                <a:latin typeface="+mn-lt"/>
                <a:ea typeface="+mn-ea"/>
                <a:cs typeface="+mn-cs"/>
              </a:rPr>
              <a:t>List of problems</a:t>
            </a:r>
            <a:endParaRPr lang="en-US" dirty="0"/>
          </a:p>
          <a:p>
            <a:r>
              <a:rPr lang="en-US" dirty="0"/>
              <a:t>-----------------------------------</a:t>
            </a:r>
          </a:p>
          <a:p>
            <a:pPr marL="0" indent="0">
              <a:buFont typeface="Arial" panose="020B0604020202020204" pitchFamily="34" charset="0"/>
              <a:buNone/>
            </a:pPr>
            <a:endParaRPr lang="en-US" sz="1200" b="1" kern="1200" dirty="0">
              <a:solidFill>
                <a:schemeClr val="tx1"/>
              </a:solidFill>
              <a:effectLst/>
              <a:latin typeface="+mn-lt"/>
              <a:ea typeface="+mn-ea"/>
              <a:cs typeface="+mn-cs"/>
            </a:endParaRPr>
          </a:p>
          <a:p>
            <a:pPr marL="0" indent="0">
              <a:buFont typeface="Arial" panose="020B0604020202020204" pitchFamily="34" charset="0"/>
              <a:buNone/>
            </a:pPr>
            <a:r>
              <a:rPr lang="en-US" sz="1200" b="1" kern="1200" dirty="0">
                <a:solidFill>
                  <a:schemeClr val="tx1"/>
                </a:solidFill>
                <a:effectLst/>
                <a:latin typeface="+mn-lt"/>
                <a:ea typeface="+mn-ea"/>
                <a:cs typeface="+mn-cs"/>
              </a:rPr>
              <a:t>SAY/EXPLAIN</a:t>
            </a:r>
          </a:p>
          <a:p>
            <a:r>
              <a:rPr lang="en-US" dirty="0"/>
              <a:t>Creative problem solving has evolved since its inception in the 1950s. However, it is always a structured approach to finding and implementing solutions.</a:t>
            </a:r>
          </a:p>
          <a:p>
            <a:r>
              <a:rPr lang="en-US" dirty="0"/>
              <a:t>The creative problem solving process involves creativity. The problem solvers come up with solutions that are innovative, rather than obtaining help to learn the answers or implementing standard procedures.  </a:t>
            </a:r>
          </a:p>
          <a:p>
            <a:r>
              <a:rPr lang="en-US" dirty="0"/>
              <a:t>The creative problem solving process is at work anytime you identify solutions that have value or that somehow improve a situation for someone.</a:t>
            </a:r>
          </a:p>
          <a:p>
            <a:pPr marL="0" indent="0">
              <a:buFont typeface="Arial" panose="020B0604020202020204" pitchFamily="34" charset="0"/>
              <a:buNone/>
            </a:pPr>
            <a:endParaRPr lang="en-US" sz="1200" b="1" kern="1200" dirty="0">
              <a:solidFill>
                <a:schemeClr val="tx1"/>
              </a:solidFill>
              <a:effectLst/>
              <a:latin typeface="+mn-lt"/>
              <a:ea typeface="+mn-ea"/>
              <a:cs typeface="+mn-cs"/>
            </a:endParaRPr>
          </a:p>
          <a:p>
            <a:pPr marL="0" indent="0">
              <a:buFont typeface="Arial" panose="020B0604020202020204" pitchFamily="34" charset="0"/>
              <a:buNone/>
            </a:pPr>
            <a:r>
              <a:rPr lang="en-US" sz="1200" b="1" kern="1200" dirty="0">
                <a:solidFill>
                  <a:schemeClr val="tx1"/>
                </a:solidFill>
                <a:effectLst/>
                <a:latin typeface="+mn-lt"/>
                <a:ea typeface="+mn-ea"/>
                <a:cs typeface="+mn-cs"/>
              </a:rPr>
              <a:t>ASK </a:t>
            </a:r>
            <a:r>
              <a:rPr lang="en-US" sz="1200" b="0" kern="1200" dirty="0">
                <a:solidFill>
                  <a:schemeClr val="tx1"/>
                </a:solidFill>
                <a:effectLst/>
                <a:latin typeface="+mn-lt"/>
                <a:ea typeface="+mn-ea"/>
                <a:cs typeface="+mn-cs"/>
              </a:rPr>
              <a:t>(say one</a:t>
            </a:r>
            <a:r>
              <a:rPr lang="en-US" sz="1200" b="0" kern="1200" baseline="0" dirty="0">
                <a:solidFill>
                  <a:schemeClr val="tx1"/>
                </a:solidFill>
                <a:effectLst/>
                <a:latin typeface="+mn-lt"/>
                <a:ea typeface="+mn-ea"/>
                <a:cs typeface="+mn-cs"/>
              </a:rPr>
              <a:t> bullet point</a:t>
            </a:r>
            <a:r>
              <a:rPr lang="en-US" sz="1200" b="0" kern="1200" dirty="0">
                <a:solidFill>
                  <a:schemeClr val="tx1"/>
                </a:solidFill>
                <a:effectLst/>
                <a:latin typeface="+mn-lt"/>
                <a:ea typeface="+mn-ea"/>
                <a:cs typeface="+mn-cs"/>
              </a:rPr>
              <a:t> at a time</a:t>
            </a:r>
            <a:r>
              <a:rPr lang="en-US" sz="1200" b="0" kern="1200" baseline="0" dirty="0">
                <a:solidFill>
                  <a:schemeClr val="tx1"/>
                </a:solidFill>
                <a:effectLst/>
                <a:latin typeface="+mn-lt"/>
                <a:ea typeface="+mn-ea"/>
                <a:cs typeface="+mn-cs"/>
              </a:rPr>
              <a:t> and</a:t>
            </a:r>
            <a:r>
              <a:rPr lang="en-US" sz="1200" b="0" kern="1200" dirty="0">
                <a:solidFill>
                  <a:schemeClr val="tx1"/>
                </a:solidFill>
                <a:effectLst/>
                <a:latin typeface="+mn-lt"/>
                <a:ea typeface="+mn-ea"/>
                <a:cs typeface="+mn-cs"/>
              </a:rPr>
              <a:t> wait for answers before</a:t>
            </a:r>
            <a:r>
              <a:rPr lang="en-US" sz="1200" b="0" kern="1200" baseline="0" dirty="0">
                <a:solidFill>
                  <a:schemeClr val="tx1"/>
                </a:solidFill>
                <a:effectLst/>
                <a:latin typeface="+mn-lt"/>
                <a:ea typeface="+mn-ea"/>
                <a:cs typeface="+mn-cs"/>
              </a:rPr>
              <a:t> going onto the next bullet point.)</a:t>
            </a:r>
          </a:p>
          <a:p>
            <a:pPr marL="0" indent="0">
              <a:buFont typeface="Arial" panose="020B0604020202020204" pitchFamily="34" charset="0"/>
              <a:buNone/>
            </a:pPr>
            <a:r>
              <a:rPr lang="en-US" sz="1200" b="0" kern="1200" baseline="0" dirty="0">
                <a:solidFill>
                  <a:schemeClr val="tx1"/>
                </a:solidFill>
                <a:effectLst/>
                <a:latin typeface="+mn-lt"/>
                <a:ea typeface="+mn-ea"/>
                <a:cs typeface="+mn-cs"/>
              </a:rPr>
              <a:t>Is [ _________] a problem that needs creative problem solving? Why or Why Not?</a:t>
            </a:r>
            <a:endParaRPr lang="en-US" sz="1200" b="0" kern="1200" dirty="0">
              <a:solidFill>
                <a:schemeClr val="tx1"/>
              </a:solidFill>
              <a:effectLst/>
              <a:latin typeface="+mn-lt"/>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Improving market share of a product (creative</a:t>
            </a:r>
            <a:r>
              <a:rPr lang="en-US" sz="1200" kern="1200" baseline="0" dirty="0">
                <a:solidFill>
                  <a:schemeClr val="tx1"/>
                </a:solidFill>
                <a:effectLst/>
                <a:latin typeface="+mn-lt"/>
                <a:ea typeface="+mn-ea"/>
                <a:cs typeface="+mn-cs"/>
              </a:rPr>
              <a:t> problem solving)</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Learning to play an instrument (How to resources, trainer, etc. </a:t>
            </a:r>
            <a:r>
              <a:rPr lang="en-US" sz="1200" kern="1200" baseline="0" dirty="0">
                <a:solidFill>
                  <a:schemeClr val="tx1"/>
                </a:solidFill>
                <a:effectLst/>
                <a:latin typeface="+mn-lt"/>
                <a:ea typeface="+mn-ea"/>
                <a:cs typeface="+mn-cs"/>
              </a:rPr>
              <a:t>– well-known solution)</a:t>
            </a:r>
            <a:endParaRPr lang="en-US" sz="1200" kern="1200" dirty="0">
              <a:solidFill>
                <a:schemeClr val="tx1"/>
              </a:solidFill>
              <a:effectLst/>
              <a:latin typeface="+mn-lt"/>
              <a:ea typeface="+mn-ea"/>
              <a:cs typeface="+mn-cs"/>
            </a:endParaRP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Handling high employee turnover (creative</a:t>
            </a:r>
            <a:r>
              <a:rPr lang="en-US" sz="1200" kern="1200" baseline="0" dirty="0">
                <a:solidFill>
                  <a:schemeClr val="tx1"/>
                </a:solidFill>
                <a:effectLst/>
                <a:latin typeface="+mn-lt"/>
                <a:ea typeface="+mn-ea"/>
                <a:cs typeface="+mn-cs"/>
              </a:rPr>
              <a:t> problem solving)</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Figuring the cost per unit for a bulk purchase (mathematical</a:t>
            </a:r>
            <a:r>
              <a:rPr lang="en-US" sz="1200" kern="1200" baseline="0" dirty="0">
                <a:solidFill>
                  <a:schemeClr val="tx1"/>
                </a:solidFill>
                <a:effectLst/>
                <a:latin typeface="+mn-lt"/>
                <a:ea typeface="+mn-ea"/>
                <a:cs typeface="+mn-cs"/>
              </a:rPr>
              <a:t> – well-known solution)</a:t>
            </a:r>
            <a:endParaRPr lang="en-US" sz="1200" kern="1200" dirty="0">
              <a:solidFill>
                <a:schemeClr val="tx1"/>
              </a:solidFill>
              <a:effectLst/>
              <a:latin typeface="+mn-lt"/>
              <a:ea typeface="+mn-ea"/>
              <a:cs typeface="+mn-cs"/>
            </a:endParaRPr>
          </a:p>
          <a:p>
            <a:pPr marL="0" indent="0">
              <a:buFont typeface="Arial" panose="020B0604020202020204" pitchFamily="34" charset="0"/>
              <a:buNone/>
            </a:pP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Who</a:t>
            </a:r>
            <a:r>
              <a:rPr lang="en-US" sz="1200" kern="1200" baseline="0" dirty="0">
                <a:solidFill>
                  <a:schemeClr val="tx1"/>
                </a:solidFill>
                <a:effectLst/>
                <a:latin typeface="+mn-lt"/>
                <a:ea typeface="+mn-ea"/>
                <a:cs typeface="+mn-cs"/>
              </a:rPr>
              <a:t> can summarize w</a:t>
            </a:r>
            <a:r>
              <a:rPr lang="en-US" sz="1200" kern="1200" dirty="0">
                <a:solidFill>
                  <a:schemeClr val="tx1"/>
                </a:solidFill>
                <a:effectLst/>
                <a:latin typeface="+mn-lt"/>
                <a:ea typeface="+mn-ea"/>
                <a:cs typeface="+mn-cs"/>
              </a:rPr>
              <a:t>hat is the difference between creative problem solving and implementing well-known solutions?</a:t>
            </a:r>
          </a:p>
          <a:p>
            <a:pPr marL="0" indent="0">
              <a:buFont typeface="Arial" panose="020B0604020202020204" pitchFamily="34" charset="0"/>
              <a:buNone/>
            </a:pPr>
            <a:endParaRPr lang="en-US" sz="1200" b="1"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81C3F01F-9A07-4AFB-96B9-F167006F2B04}" type="slidenum">
              <a:rPr lang="en-CA" smtClean="0"/>
              <a:pPr eaLnBrk="1" hangingPunct="1"/>
              <a:t>10</a:t>
            </a:fld>
            <a:endParaRPr lang="en-CA" dirty="0"/>
          </a:p>
        </p:txBody>
      </p:sp>
    </p:spTree>
    <p:extLst>
      <p:ext uri="{BB962C8B-B14F-4D97-AF65-F5344CB8AC3E}">
        <p14:creationId xmlns:p14="http://schemas.microsoft.com/office/powerpoint/2010/main" val="4660547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1" fontAlgn="base" latinLnBrk="0" hangingPunct="1">
              <a:lnSpc>
                <a:spcPct val="100000"/>
              </a:lnSpc>
              <a:spcBef>
                <a:spcPct val="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introduce the six-step creative problem solving process</a:t>
            </a:r>
          </a:p>
          <a:p>
            <a:pPr marL="0" marR="0" indent="0" algn="l" defTabSz="914400" rtl="0" eaLnBrk="1" fontAlgn="base" latinLnBrk="0" hangingPunct="1">
              <a:lnSpc>
                <a:spcPct val="100000"/>
              </a:lnSpc>
              <a:spcBef>
                <a:spcPct val="0"/>
              </a:spcBef>
              <a:spcAft>
                <a:spcPct val="0"/>
              </a:spcAft>
              <a:buClrTx/>
              <a:buSzTx/>
              <a:buFontTx/>
              <a:buNone/>
              <a:tabLst/>
              <a:defRPr/>
            </a:pPr>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There are six steps in the creative problem solving process.</a:t>
            </a:r>
          </a:p>
          <a:p>
            <a:pPr eaLnBrk="1" hangingPunct="1">
              <a:spcBef>
                <a:spcPct val="0"/>
              </a:spcBef>
            </a:pPr>
            <a:r>
              <a:rPr lang="en-US" sz="1200" b="1" kern="1200" dirty="0">
                <a:solidFill>
                  <a:schemeClr val="tx1"/>
                </a:solidFill>
                <a:effectLst/>
                <a:latin typeface="+mn-lt"/>
                <a:ea typeface="+mn-ea"/>
                <a:cs typeface="+mn-cs"/>
              </a:rPr>
              <a:t>Planning Checklist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Information Gathering</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Problem Definition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Generating Possible Solutions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Analyzing the Solutions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Selecting the Best Solution(s)</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Planning the Next Course of Action (Next Steps)</a:t>
            </a:r>
            <a:endParaRPr lang="en-US" dirty="0"/>
          </a:p>
          <a:p>
            <a:pPr marL="0" marR="0" indent="0" algn="l" defTabSz="914400" rtl="0" eaLnBrk="1" fontAlgn="base" latinLnBrk="0" hangingPunct="1">
              <a:lnSpc>
                <a:spcPct val="100000"/>
              </a:lnSpc>
              <a:spcBef>
                <a:spcPct val="0"/>
              </a:spcBef>
              <a:spcAft>
                <a:spcPct val="0"/>
              </a:spcAft>
              <a:buClrTx/>
              <a:buSzTx/>
              <a:buFontTx/>
              <a:buNone/>
              <a:tabLst/>
              <a:defRPr/>
            </a:pPr>
            <a:r>
              <a:rPr lang="en-US" dirty="0"/>
              <a:t>-----------------------------------</a:t>
            </a:r>
          </a:p>
          <a:p>
            <a:pPr eaLnBrk="1" hangingPunct="1">
              <a:spcBef>
                <a:spcPct val="0"/>
              </a:spcBef>
            </a:pPr>
            <a:endParaRPr lang="en-US" b="1" dirty="0"/>
          </a:p>
          <a:p>
            <a:pPr eaLnBrk="1" hangingPunct="1">
              <a:spcBef>
                <a:spcPct val="0"/>
              </a:spcBef>
            </a:pPr>
            <a:r>
              <a:rPr lang="en-US" b="1" dirty="0"/>
              <a:t>SAY </a:t>
            </a:r>
            <a:r>
              <a:rPr lang="en-US" b="0" dirty="0"/>
              <a:t>(slide</a:t>
            </a:r>
            <a:r>
              <a:rPr lang="en-US" b="0" baseline="0" dirty="0"/>
              <a:t> should only have the question heading on the slide.)</a:t>
            </a:r>
            <a:endParaRPr lang="en-US" b="0" dirty="0"/>
          </a:p>
          <a:p>
            <a:pPr eaLnBrk="1" hangingPunct="1">
              <a:spcBef>
                <a:spcPct val="0"/>
              </a:spcBef>
            </a:pPr>
            <a:r>
              <a:rPr lang="en-US" dirty="0"/>
              <a:t>The Creative Problem Solving Process uses six major steps to implement solutions to almost any kind of problem. </a:t>
            </a:r>
          </a:p>
          <a:p>
            <a:pPr eaLnBrk="1" hangingPunct="1">
              <a:spcBef>
                <a:spcPct val="0"/>
              </a:spcBef>
            </a:pPr>
            <a:endParaRPr lang="en-US" sz="1200" b="1" kern="1200" dirty="0">
              <a:solidFill>
                <a:schemeClr val="tx1"/>
              </a:solidFill>
              <a:effectLst/>
              <a:latin typeface="+mn-lt"/>
              <a:ea typeface="+mn-ea"/>
              <a:cs typeface="+mn-cs"/>
            </a:endParaRPr>
          </a:p>
          <a:p>
            <a:pPr eaLnBrk="1" hangingPunct="1">
              <a:spcBef>
                <a:spcPct val="0"/>
              </a:spcBef>
            </a:pPr>
            <a:r>
              <a:rPr lang="en-US" sz="1200" b="1" kern="1200" dirty="0">
                <a:solidFill>
                  <a:schemeClr val="tx1"/>
                </a:solidFill>
                <a:effectLst/>
                <a:latin typeface="+mn-lt"/>
                <a:ea typeface="+mn-ea"/>
                <a:cs typeface="+mn-cs"/>
              </a:rPr>
              <a:t>Recommended Activity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 </a:t>
            </a:r>
            <a:r>
              <a:rPr lang="en-US" b="0" dirty="0"/>
              <a:t>(slide</a:t>
            </a:r>
            <a:r>
              <a:rPr lang="en-US" b="0" baseline="0" dirty="0"/>
              <a:t> should only have the question on the slide.)</a:t>
            </a:r>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the group to generate a list of steps to take when solving a problem. Have them</a:t>
            </a:r>
            <a:r>
              <a:rPr lang="en-US" sz="1200" kern="1200" baseline="0" dirty="0">
                <a:solidFill>
                  <a:schemeClr val="tx1"/>
                </a:solidFill>
                <a:effectLst/>
                <a:latin typeface="+mn-lt"/>
                <a:ea typeface="+mn-ea"/>
                <a:cs typeface="+mn-cs"/>
              </a:rPr>
              <a:t> use chat and/or voice. </a:t>
            </a:r>
          </a:p>
          <a:p>
            <a:r>
              <a:rPr lang="en-US" sz="1200" kern="1200" dirty="0">
                <a:solidFill>
                  <a:schemeClr val="tx1"/>
                </a:solidFill>
                <a:effectLst/>
                <a:latin typeface="+mn-lt"/>
                <a:ea typeface="+mn-ea"/>
                <a:cs typeface="+mn-cs"/>
              </a:rPr>
              <a:t>Write the list of ideas on a piece of paper</a:t>
            </a:r>
            <a:r>
              <a:rPr lang="en-US" sz="1200" kern="1200" baseline="0" dirty="0">
                <a:solidFill>
                  <a:schemeClr val="tx1"/>
                </a:solidFill>
                <a:effectLst/>
                <a:latin typeface="+mn-lt"/>
                <a:ea typeface="+mn-ea"/>
                <a:cs typeface="+mn-cs"/>
              </a:rPr>
              <a:t> or type them into a Word document to be able to copy and paste into the Chat window.</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Next, show the prepared list of the creative problem solving steps. Match the group’s list with the actual list of steps. </a:t>
            </a:r>
          </a:p>
          <a:p>
            <a:r>
              <a:rPr lang="en-US" sz="1200" kern="1200" dirty="0">
                <a:solidFill>
                  <a:schemeClr val="tx1"/>
                </a:solidFill>
                <a:effectLst/>
                <a:latin typeface="+mn-lt"/>
                <a:ea typeface="+mn-ea"/>
                <a:cs typeface="+mn-cs"/>
              </a:rPr>
              <a:t>For example, if brainstorming solutions is on the group’s list, match it to Generating Possible Solutions.</a:t>
            </a:r>
            <a:endParaRPr lang="en-US" dirty="0"/>
          </a:p>
          <a:p>
            <a:pPr eaLnBrk="1" hangingPunct="1">
              <a:spcBef>
                <a:spcPct val="0"/>
              </a:spcBef>
            </a:pPr>
            <a:endParaRPr lang="en-US" sz="1200" b="1" kern="1200" dirty="0">
              <a:solidFill>
                <a:schemeClr val="tx1"/>
              </a:solidFill>
              <a:effectLst/>
              <a:latin typeface="+mn-lt"/>
              <a:ea typeface="+mn-ea"/>
              <a:cs typeface="+mn-cs"/>
            </a:endParaRPr>
          </a:p>
          <a:p>
            <a:pPr eaLnBrk="1" hangingPunct="1">
              <a:spcBef>
                <a:spcPct val="0"/>
              </a:spcBef>
            </a:pPr>
            <a:r>
              <a:rPr lang="en-US" sz="1200" b="1" kern="1200" dirty="0">
                <a:solidFill>
                  <a:schemeClr val="tx1"/>
                </a:solidFill>
                <a:effectLst/>
                <a:latin typeface="+mn-lt"/>
                <a:ea typeface="+mn-ea"/>
                <a:cs typeface="+mn-cs"/>
              </a:rPr>
              <a:t>SAY/EXPLAIN</a:t>
            </a:r>
          </a:p>
          <a:p>
            <a:pPr eaLnBrk="1" hangingPunct="1">
              <a:spcBef>
                <a:spcPct val="0"/>
              </a:spcBef>
            </a:pPr>
            <a:r>
              <a:rPr lang="en-US" sz="1200" b="1" kern="1200" dirty="0">
                <a:solidFill>
                  <a:schemeClr val="tx1"/>
                </a:solidFill>
                <a:effectLst/>
                <a:latin typeface="+mn-lt"/>
                <a:ea typeface="+mn-ea"/>
                <a:cs typeface="+mn-cs"/>
              </a:rPr>
              <a:t>The six steps are:</a:t>
            </a:r>
            <a:endParaRPr lang="en-US" b="1" dirty="0"/>
          </a:p>
          <a:p>
            <a:pPr marL="228600" lvl="0" indent="-228600">
              <a:buFont typeface="+mj-lt"/>
              <a:buAutoNum type="arabicPeriod"/>
            </a:pPr>
            <a:r>
              <a:rPr lang="en-US" sz="1200" kern="1200" dirty="0">
                <a:solidFill>
                  <a:schemeClr val="tx1"/>
                </a:solidFill>
                <a:effectLst/>
                <a:latin typeface="+mn-lt"/>
                <a:ea typeface="+mn-ea"/>
                <a:cs typeface="+mn-cs"/>
              </a:rPr>
              <a:t>Information Gathering, or understanding more about the problem before proceeding</a:t>
            </a:r>
          </a:p>
          <a:p>
            <a:pPr marL="228600" lvl="0" indent="-228600">
              <a:buFont typeface="+mj-lt"/>
              <a:buAutoNum type="arabicPeriod"/>
            </a:pPr>
            <a:r>
              <a:rPr lang="en-US" sz="1200" kern="1200" dirty="0">
                <a:solidFill>
                  <a:schemeClr val="tx1"/>
                </a:solidFill>
                <a:effectLst/>
                <a:latin typeface="+mn-lt"/>
                <a:ea typeface="+mn-ea"/>
                <a:cs typeface="+mn-cs"/>
              </a:rPr>
              <a:t>Problem Definition, or making sure you understand the correct problem before proceeding</a:t>
            </a:r>
          </a:p>
          <a:p>
            <a:pPr marL="228600" lvl="0" indent="-228600">
              <a:buFont typeface="+mj-lt"/>
              <a:buAutoNum type="arabicPeriod"/>
            </a:pPr>
            <a:r>
              <a:rPr lang="en-US" sz="1200" kern="1200" dirty="0">
                <a:solidFill>
                  <a:schemeClr val="tx1"/>
                </a:solidFill>
                <a:effectLst/>
                <a:latin typeface="+mn-lt"/>
                <a:ea typeface="+mn-ea"/>
                <a:cs typeface="+mn-cs"/>
              </a:rPr>
              <a:t>Generating Possible Solutions using various tools</a:t>
            </a:r>
          </a:p>
          <a:p>
            <a:pPr marL="228600" lvl="0" indent="-228600">
              <a:buFont typeface="+mj-lt"/>
              <a:buAutoNum type="arabicPeriod"/>
            </a:pPr>
            <a:r>
              <a:rPr lang="en-US" sz="1200" kern="1200" dirty="0">
                <a:solidFill>
                  <a:schemeClr val="tx1"/>
                </a:solidFill>
                <a:effectLst/>
                <a:latin typeface="+mn-lt"/>
                <a:ea typeface="+mn-ea"/>
                <a:cs typeface="+mn-cs"/>
              </a:rPr>
              <a:t>Analyzing Possible Solutions, or determining the effectiveness of possible solutions before proceeding</a:t>
            </a:r>
          </a:p>
          <a:p>
            <a:pPr marL="228600" lvl="0" indent="-228600">
              <a:buFont typeface="+mj-lt"/>
              <a:buAutoNum type="arabicPeriod"/>
            </a:pPr>
            <a:r>
              <a:rPr lang="en-US" sz="1200" kern="1200" dirty="0">
                <a:solidFill>
                  <a:schemeClr val="tx1"/>
                </a:solidFill>
                <a:effectLst/>
                <a:latin typeface="+mn-lt"/>
                <a:ea typeface="+mn-ea"/>
                <a:cs typeface="+mn-cs"/>
              </a:rPr>
              <a:t>Selecting the Best Solution(s)</a:t>
            </a:r>
          </a:p>
          <a:p>
            <a:pPr marL="228600" lvl="0" indent="-228600">
              <a:buFont typeface="+mj-lt"/>
              <a:buAutoNum type="arabicPeriod"/>
            </a:pPr>
            <a:r>
              <a:rPr lang="en-US" sz="1200" kern="1200" dirty="0">
                <a:solidFill>
                  <a:schemeClr val="tx1"/>
                </a:solidFill>
                <a:effectLst/>
                <a:latin typeface="+mn-lt"/>
                <a:ea typeface="+mn-ea"/>
                <a:cs typeface="+mn-cs"/>
              </a:rPr>
              <a:t>Planning the Next Course of Action (Next Steps), or implementing the solution(s)</a:t>
            </a:r>
          </a:p>
          <a:p>
            <a:pPr marL="0" lvl="0" indent="0">
              <a:buFont typeface="+mj-lt"/>
              <a:buNone/>
            </a:pPr>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pPr marL="228600" lvl="0" indent="-228600">
              <a:buFont typeface="+mj-lt"/>
              <a:buAutoNum type="arabicPeriod"/>
            </a:pPr>
            <a:endParaRPr lang="en-US" sz="1200" kern="1200" dirty="0">
              <a:solidFill>
                <a:schemeClr val="tx1"/>
              </a:solidFill>
              <a:effectLst/>
              <a:latin typeface="+mn-lt"/>
              <a:ea typeface="+mn-ea"/>
              <a:cs typeface="+mn-cs"/>
            </a:endParaRPr>
          </a:p>
          <a:p>
            <a:pPr eaLnBrk="1" hangingPunct="1">
              <a:spcBef>
                <a:spcPct val="0"/>
              </a:spcBef>
            </a:pPr>
            <a:endParaRPr lang="en-US" sz="1200" b="1" kern="1200" dirty="0">
              <a:solidFill>
                <a:schemeClr val="tx1"/>
              </a:solidFill>
              <a:effectLst/>
              <a:latin typeface="+mn-lt"/>
              <a:ea typeface="+mn-ea"/>
              <a:cs typeface="+mn-cs"/>
            </a:endParaRP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4F48603-E9FD-4EC8-AF37-7A7A488B386F}" type="slidenum">
              <a:rPr lang="en-CA" smtClean="0"/>
              <a:pPr eaLnBrk="1" hangingPunct="1"/>
              <a:t>11</a:t>
            </a:fld>
            <a:endParaRPr lang="en-CA" dirty="0"/>
          </a:p>
        </p:txBody>
      </p:sp>
    </p:spTree>
    <p:extLst>
      <p:ext uri="{BB962C8B-B14F-4D97-AF65-F5344CB8AC3E}">
        <p14:creationId xmlns:p14="http://schemas.microsoft.com/office/powerpoint/2010/main" val="37064924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r>
              <a:rPr lang="en-US" dirty="0"/>
              <a:t>The first step in the creative problem solving process is to gather information about the problem. In order to effectively solve the correct problem, you need to know as much about it as possible. In this section, we will explore different types of information, key questions, and different methods used to gather information. </a:t>
            </a:r>
          </a:p>
          <a:p>
            <a:r>
              <a:rPr lang="en-US" sz="1200" kern="120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Does anyone have any questions so far?</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12</a:t>
            </a:fld>
            <a:endParaRPr lang="en-CA" dirty="0"/>
          </a:p>
        </p:txBody>
      </p:sp>
    </p:spTree>
    <p:extLst>
      <p:ext uri="{BB962C8B-B14F-4D97-AF65-F5344CB8AC3E}">
        <p14:creationId xmlns:p14="http://schemas.microsoft.com/office/powerpoint/2010/main" val="12804299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different types of information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There are several different types of information to consider in the creative problem solving process.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pPr>
              <a:defRPr/>
            </a:pPr>
            <a:endParaRPr lang="en-US" dirty="0"/>
          </a:p>
          <a:p>
            <a:pPr>
              <a:defRPr/>
            </a:pPr>
            <a:r>
              <a:rPr lang="en-US" b="1" dirty="0"/>
              <a:t>SAY/EXPLAIN</a:t>
            </a:r>
          </a:p>
          <a:p>
            <a:pPr>
              <a:defRPr/>
            </a:pPr>
            <a:r>
              <a:rPr lang="en-US" dirty="0"/>
              <a:t>There are many different types of information. The following list includes information you will need to consider when beginning the creative problem solving process:</a:t>
            </a:r>
          </a:p>
          <a:p>
            <a:pPr marL="171450" indent="-171450">
              <a:buFont typeface="Arial" pitchFamily="34" charset="0"/>
              <a:buChar char="•"/>
              <a:defRPr/>
            </a:pPr>
            <a:r>
              <a:rPr lang="en-US" dirty="0"/>
              <a:t>Fact</a:t>
            </a:r>
          </a:p>
          <a:p>
            <a:pPr marL="171450" indent="-171450">
              <a:buFont typeface="Arial" pitchFamily="34" charset="0"/>
              <a:buChar char="•"/>
              <a:defRPr/>
            </a:pPr>
            <a:r>
              <a:rPr lang="en-US" dirty="0"/>
              <a:t>Opinion</a:t>
            </a:r>
          </a:p>
          <a:p>
            <a:pPr marL="171450" indent="-171450">
              <a:buFont typeface="Arial" pitchFamily="34" charset="0"/>
              <a:buChar char="•"/>
              <a:defRPr/>
            </a:pPr>
            <a:r>
              <a:rPr lang="en-US" dirty="0"/>
              <a:t>Opinionated Fact</a:t>
            </a:r>
          </a:p>
          <a:p>
            <a:pPr marL="171450" indent="-171450">
              <a:buFont typeface="Arial" pitchFamily="34" charset="0"/>
              <a:buChar char="•"/>
              <a:defRPr/>
            </a:pPr>
            <a:r>
              <a:rPr lang="en-US" dirty="0"/>
              <a:t>Concept</a:t>
            </a:r>
          </a:p>
          <a:p>
            <a:pPr marL="171450" indent="-171450">
              <a:buFont typeface="Arial" pitchFamily="34" charset="0"/>
              <a:buChar char="•"/>
              <a:defRPr/>
            </a:pPr>
            <a:r>
              <a:rPr lang="en-US" dirty="0"/>
              <a:t>Assumption</a:t>
            </a:r>
          </a:p>
          <a:p>
            <a:pPr marL="171450" indent="-171450">
              <a:buFont typeface="Arial" pitchFamily="34" charset="0"/>
              <a:buChar char="•"/>
              <a:defRPr/>
            </a:pPr>
            <a:r>
              <a:rPr lang="en-US" dirty="0"/>
              <a:t>Procedure</a:t>
            </a:r>
          </a:p>
          <a:p>
            <a:pPr marL="171450" indent="-171450">
              <a:buFont typeface="Arial" pitchFamily="34" charset="0"/>
              <a:buChar char="•"/>
              <a:defRPr/>
            </a:pPr>
            <a:r>
              <a:rPr lang="en-US" dirty="0"/>
              <a:t>Process</a:t>
            </a:r>
          </a:p>
          <a:p>
            <a:pPr marL="171450" indent="-171450">
              <a:buFont typeface="Arial" pitchFamily="34" charset="0"/>
              <a:buChar char="•"/>
              <a:defRPr/>
            </a:pPr>
            <a:r>
              <a:rPr lang="en-US" dirty="0"/>
              <a:t>Principle</a:t>
            </a:r>
          </a:p>
          <a:p>
            <a:pPr>
              <a:defRPr/>
            </a:pPr>
            <a:endParaRPr lang="en-US" dirty="0"/>
          </a:p>
          <a:p>
            <a:pPr>
              <a:defRPr/>
            </a:pPr>
            <a:r>
              <a:rPr lang="en-US" dirty="0"/>
              <a:t>Facts are small pieces of well-known data. Facts are based on objective details and experience. Opinions are also based on observation and experience, but they are subjective and can be self-serving. When a fact and opinion are presented together, it is an opinionated fact, which may try to indicate the significance of a fact, suggest generalization, or attach value to it. Opinionated facts are often meant to sway the listener to a particular point of view using the factual data. </a:t>
            </a:r>
          </a:p>
          <a:p>
            <a:pPr>
              <a:defRPr/>
            </a:pPr>
            <a:endParaRPr lang="en-US" dirty="0"/>
          </a:p>
          <a:p>
            <a:pPr>
              <a:defRPr/>
            </a:pPr>
            <a:r>
              <a:rPr lang="en-US" dirty="0"/>
              <a:t>Concepts are general ideas or categories of items or ideas that share common features. Concepts are important pieces of information to help make connections or to develop theories or hypotheses. Assumptions are a type of concept or hypothesis in which something is taken for granted.</a:t>
            </a:r>
          </a:p>
          <a:p>
            <a:pPr>
              <a:defRPr/>
            </a:pPr>
            <a:endParaRPr lang="en-US" dirty="0"/>
          </a:p>
          <a:p>
            <a:pPr>
              <a:defRPr/>
            </a:pPr>
            <a:r>
              <a:rPr lang="en-US" dirty="0"/>
              <a:t>Procedures are a type of information that tells how to do something with specific steps. Processes are slightly different, describing continuous actions or operations to explain how something works or operates. Principles are accepted rules or fundamental laws or doctrines, often describing actions or conduct.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list with the class and determine the type of information for each item. </a:t>
            </a:r>
          </a:p>
          <a:p>
            <a:r>
              <a:rPr lang="en-US" sz="1200" kern="1200" dirty="0">
                <a:solidFill>
                  <a:schemeClr val="tx1"/>
                </a:solidFill>
                <a:effectLst/>
                <a:latin typeface="+mn-lt"/>
                <a:ea typeface="+mn-ea"/>
                <a:cs typeface="+mn-cs"/>
              </a:rPr>
              <a:t>Have Participants</a:t>
            </a:r>
            <a:r>
              <a:rPr lang="en-US" sz="1200" kern="1200" baseline="0" dirty="0">
                <a:solidFill>
                  <a:schemeClr val="tx1"/>
                </a:solidFill>
                <a:effectLst/>
                <a:latin typeface="+mn-lt"/>
                <a:ea typeface="+mn-ea"/>
                <a:cs typeface="+mn-cs"/>
              </a:rPr>
              <a:t> use their </a:t>
            </a:r>
            <a:r>
              <a:rPr lang="en-US" sz="1200" b="1" kern="1200" baseline="0" dirty="0">
                <a:solidFill>
                  <a:schemeClr val="tx1"/>
                </a:solidFill>
                <a:effectLst/>
                <a:latin typeface="+mn-lt"/>
                <a:ea typeface="+mn-ea"/>
                <a:cs typeface="+mn-cs"/>
              </a:rPr>
              <a:t>Pointers</a:t>
            </a:r>
            <a:r>
              <a:rPr lang="en-US" sz="1200" b="0" kern="1200" baseline="0" dirty="0">
                <a:solidFill>
                  <a:schemeClr val="tx1"/>
                </a:solidFill>
                <a:effectLst/>
                <a:latin typeface="+mn-lt"/>
                <a:ea typeface="+mn-ea"/>
                <a:cs typeface="+mn-cs"/>
              </a:rPr>
              <a:t> in the empty cell that corresponds with their answer. (You may want to play along for the first statement.)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NOTE:</a:t>
            </a:r>
            <a:r>
              <a:rPr lang="en-US" sz="1200" kern="1200" baseline="0" dirty="0">
                <a:solidFill>
                  <a:schemeClr val="tx1"/>
                </a:solidFill>
                <a:effectLst/>
                <a:latin typeface="+mn-lt"/>
                <a:ea typeface="+mn-ea"/>
                <a:cs typeface="+mn-cs"/>
              </a:rPr>
              <a:t> answers are in bold caps.</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computer system is too hard to learn. </a:t>
            </a:r>
            <a:r>
              <a:rPr lang="en-US" sz="1200" b="1" kern="1200" dirty="0">
                <a:solidFill>
                  <a:schemeClr val="tx1"/>
                </a:solidFill>
                <a:effectLst/>
                <a:latin typeface="+mn-lt"/>
                <a:ea typeface="+mn-ea"/>
                <a:cs typeface="+mn-cs"/>
              </a:rPr>
              <a:t>OPINION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Only 45 fish died. </a:t>
            </a:r>
            <a:r>
              <a:rPr lang="en-US" sz="1200" b="1" kern="1200" dirty="0">
                <a:solidFill>
                  <a:schemeClr val="tx1"/>
                </a:solidFill>
                <a:effectLst/>
                <a:latin typeface="+mn-lt"/>
                <a:ea typeface="+mn-ea"/>
                <a:cs typeface="+mn-cs"/>
              </a:rPr>
              <a:t>OPINIONATED FACT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restaurant garden space is 1/5 of an acre. </a:t>
            </a:r>
            <a:r>
              <a:rPr lang="en-US" sz="1200" b="1" kern="1200" dirty="0">
                <a:solidFill>
                  <a:schemeClr val="tx1"/>
                </a:solidFill>
                <a:effectLst/>
                <a:latin typeface="+mn-lt"/>
                <a:ea typeface="+mn-ea"/>
                <a:cs typeface="+mn-cs"/>
              </a:rPr>
              <a:t>FACT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substance is red. </a:t>
            </a:r>
            <a:r>
              <a:rPr lang="en-US" sz="1200" b="1" kern="1200" dirty="0">
                <a:solidFill>
                  <a:schemeClr val="tx1"/>
                </a:solidFill>
                <a:effectLst/>
                <a:latin typeface="+mn-lt"/>
                <a:ea typeface="+mn-ea"/>
                <a:cs typeface="+mn-cs"/>
              </a:rPr>
              <a:t>RED IS A CONCEPT.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 new computer system is too expensive to implement. </a:t>
            </a:r>
            <a:r>
              <a:rPr lang="en-US" sz="1200" b="1" kern="1200" dirty="0">
                <a:solidFill>
                  <a:schemeClr val="tx1"/>
                </a:solidFill>
                <a:effectLst/>
                <a:latin typeface="+mn-lt"/>
                <a:ea typeface="+mn-ea"/>
                <a:cs typeface="+mn-cs"/>
              </a:rPr>
              <a:t>ASSUMPTION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 wash your hands, first wet your hands, then add soap, rub your hands to lather the soap, and rinse off the soap. </a:t>
            </a:r>
            <a:r>
              <a:rPr lang="en-US" sz="1200" b="1" kern="1200" dirty="0">
                <a:solidFill>
                  <a:schemeClr val="tx1"/>
                </a:solidFill>
                <a:effectLst/>
                <a:latin typeface="+mn-lt"/>
                <a:ea typeface="+mn-ea"/>
                <a:cs typeface="+mn-cs"/>
              </a:rPr>
              <a:t>PROCEDURE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water cycle includes the evaporation of water, the condensation of water vapor into clouds, rain, and water flowing in streams and rivers back to lakes and seas. </a:t>
            </a:r>
            <a:r>
              <a:rPr lang="en-US" sz="1200" b="1" kern="1200" dirty="0">
                <a:solidFill>
                  <a:schemeClr val="tx1"/>
                </a:solidFill>
                <a:effectLst/>
                <a:latin typeface="+mn-lt"/>
                <a:ea typeface="+mn-ea"/>
                <a:cs typeface="+mn-cs"/>
              </a:rPr>
              <a:t>PROCESS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Gravity causes dropped objects to always fall to the ground. </a:t>
            </a:r>
            <a:r>
              <a:rPr lang="en-US" sz="1200" b="1" kern="1200" dirty="0">
                <a:solidFill>
                  <a:schemeClr val="tx1"/>
                </a:solidFill>
                <a:effectLst/>
                <a:latin typeface="+mn-lt"/>
                <a:ea typeface="+mn-ea"/>
                <a:cs typeface="+mn-cs"/>
              </a:rPr>
              <a:t>PRINCIPLE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time permits, ask the participants to think of other examples of the different types of information and discuss.</a:t>
            </a:r>
            <a:endParaRPr lang="en-US" dirty="0"/>
          </a:p>
          <a:p>
            <a:pPr>
              <a:defRPr/>
            </a:pPr>
            <a:endParaRPr lang="en-US" dirty="0"/>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a:p>
            <a:pPr>
              <a:defRPr/>
            </a:pPr>
            <a:endParaRPr lang="en-US" dirty="0"/>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2D23EA2-F48B-45CF-8C38-3ECB32890004}" type="slidenum">
              <a:rPr lang="en-CA" smtClean="0"/>
              <a:pPr eaLnBrk="1" hangingPunct="1"/>
              <a:t>13</a:t>
            </a:fld>
            <a:endParaRPr lang="en-CA" dirty="0"/>
          </a:p>
        </p:txBody>
      </p:sp>
    </p:spTree>
    <p:extLst>
      <p:ext uri="{BB962C8B-B14F-4D97-AF65-F5344CB8AC3E}">
        <p14:creationId xmlns:p14="http://schemas.microsoft.com/office/powerpoint/2010/main" val="41593893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identify questions used to help gather information about a problem</a:t>
            </a:r>
          </a:p>
          <a:p>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Asking questions of many different people helps to gather information about a problem. The key questions will be different for every situation. Start with who, what, which, where, when, why, and how to formulate questions. </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endParaRPr lang="en-US" sz="1200" b="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en-US" b="1" dirty="0">
                <a:solidFill>
                  <a:schemeClr val="tx1"/>
                </a:solidFill>
              </a:rPr>
              <a:t>SAY/EXPLAIN</a:t>
            </a:r>
            <a:endParaRPr lang="en-US" dirty="0"/>
          </a:p>
          <a:p>
            <a:r>
              <a:rPr lang="en-US" sz="1200" i="0" dirty="0">
                <a:solidFill>
                  <a:srgbClr val="FF0000"/>
                </a:solidFill>
              </a:rPr>
              <a:t>&lt;Click&gt; </a:t>
            </a:r>
            <a:r>
              <a:rPr lang="en-US" dirty="0"/>
              <a:t>When tackling a new problem, it is important to talk to anyone who might be familiar with the problem. You can gather a great deal of information by asking questions of different people who might be affected by or know about the problem. Remember to ask people with years of experience in the organization, and lower-level employees. Sometimes their insights can provide valuable information about a problem.</a:t>
            </a:r>
          </a:p>
          <a:p>
            <a:endParaRPr lang="en-US" dirty="0"/>
          </a:p>
          <a:p>
            <a:r>
              <a:rPr lang="en-US" dirty="0"/>
              <a:t>What questions should you ask? The key questions will be different for every situation. </a:t>
            </a:r>
          </a:p>
          <a:p>
            <a:r>
              <a:rPr lang="en-US" dirty="0"/>
              <a:t>Questions that begin with the following are always a good starting point:</a:t>
            </a:r>
          </a:p>
          <a:p>
            <a:r>
              <a:rPr lang="en-US" dirty="0"/>
              <a:t>Who?</a:t>
            </a:r>
          </a:p>
          <a:p>
            <a:r>
              <a:rPr lang="en-US" dirty="0"/>
              <a:t>When?</a:t>
            </a:r>
          </a:p>
          <a:p>
            <a:r>
              <a:rPr lang="en-US" dirty="0"/>
              <a:t>What?</a:t>
            </a:r>
          </a:p>
          <a:p>
            <a:r>
              <a:rPr lang="en-US" dirty="0"/>
              <a:t>Why?</a:t>
            </a:r>
          </a:p>
          <a:p>
            <a:r>
              <a:rPr lang="en-US" dirty="0"/>
              <a:t>Which?</a:t>
            </a:r>
          </a:p>
          <a:p>
            <a:r>
              <a:rPr lang="en-US" dirty="0"/>
              <a:t>How?</a:t>
            </a:r>
          </a:p>
          <a:p>
            <a:r>
              <a:rPr lang="en-US" dirty="0"/>
              <a:t>Where?</a:t>
            </a:r>
          </a:p>
          <a:p>
            <a:r>
              <a:rPr lang="en-US" dirty="0"/>
              <a:t> </a:t>
            </a:r>
          </a:p>
          <a:p>
            <a:r>
              <a:rPr lang="en-US" dirty="0"/>
              <a:t>Here are some examples of more specific questions:</a:t>
            </a:r>
          </a:p>
          <a:p>
            <a:pPr marL="171450" indent="-171450">
              <a:buFont typeface="Arial" panose="020B0604020202020204" pitchFamily="34" charset="0"/>
              <a:buChar char="•"/>
            </a:pPr>
            <a:r>
              <a:rPr lang="en-US" dirty="0"/>
              <a:t>Who initially defined the problem?</a:t>
            </a:r>
          </a:p>
          <a:p>
            <a:pPr marL="171450" indent="-171450">
              <a:buFont typeface="Arial" panose="020B0604020202020204" pitchFamily="34" charset="0"/>
              <a:buChar char="•"/>
            </a:pPr>
            <a:r>
              <a:rPr lang="en-US" dirty="0"/>
              <a:t>What is the desired state?</a:t>
            </a:r>
          </a:p>
          <a:p>
            <a:pPr marL="171450" indent="-171450">
              <a:buFont typeface="Arial" panose="020B0604020202020204" pitchFamily="34" charset="0"/>
              <a:buChar char="•"/>
            </a:pPr>
            <a:r>
              <a:rPr lang="en-US" dirty="0"/>
              <a:t>What extent is the roof being damaged?</a:t>
            </a:r>
          </a:p>
          <a:p>
            <a:pPr marL="171450" indent="-171450">
              <a:buFont typeface="Arial" panose="020B0604020202020204" pitchFamily="34" charset="0"/>
              <a:buChar char="•"/>
            </a:pPr>
            <a:r>
              <a:rPr lang="en-US" dirty="0"/>
              <a:t>Where is the water coming from?</a:t>
            </a:r>
          </a:p>
          <a:p>
            <a:pPr marL="171450" indent="-171450">
              <a:buFont typeface="Arial" panose="020B0604020202020204" pitchFamily="34" charset="0"/>
              <a:buChar char="•"/>
            </a:pPr>
            <a:r>
              <a:rPr lang="en-US" dirty="0"/>
              <a:t>When did the employee finish his training?</a:t>
            </a:r>
          </a:p>
          <a:p>
            <a:pPr marL="171450" indent="-171450">
              <a:buFont typeface="Arial" panose="020B0604020202020204" pitchFamily="34" charset="0"/>
              <a:buChar char="•"/>
            </a:pPr>
            <a:r>
              <a:rPr lang="en-US" dirty="0"/>
              <a:t>How can we increase our market share?</a:t>
            </a:r>
          </a:p>
          <a:p>
            <a:pPr marL="171450" indent="-171450">
              <a:buFont typeface="Arial" panose="020B0604020202020204" pitchFamily="34" charset="0"/>
              <a:buChar char="•"/>
            </a:pPr>
            <a:r>
              <a:rPr lang="en-US" dirty="0"/>
              <a:t>Which equipment is working?</a:t>
            </a:r>
          </a:p>
          <a:p>
            <a:endParaRPr lang="en-US" dirty="0"/>
          </a:p>
          <a:p>
            <a:r>
              <a:rPr lang="en-US" dirty="0"/>
              <a:t>One important source of information on a problem is to ask if it has been solved before. Find out if anyone in your company or network has had the same problem. This can generate great information about the problem and potential solutions.</a:t>
            </a:r>
          </a:p>
          <a:p>
            <a:endParaRPr lang="en-US" dirty="0"/>
          </a:p>
          <a:p>
            <a:r>
              <a:rPr lang="en-US" sz="1200" b="1" kern="1200" dirty="0">
                <a:solidFill>
                  <a:schemeClr val="tx1"/>
                </a:solidFill>
                <a:effectLst/>
                <a:latin typeface="+mn-lt"/>
                <a:ea typeface="+mn-ea"/>
                <a:cs typeface="+mn-cs"/>
              </a:rPr>
              <a:t>Recommended Activity</a:t>
            </a:r>
          </a:p>
          <a:p>
            <a:r>
              <a:rPr lang="en-US" sz="1200" b="1" kern="1200" dirty="0">
                <a:solidFill>
                  <a:schemeClr val="tx1"/>
                </a:solidFill>
                <a:effectLst/>
                <a:latin typeface="+mn-lt"/>
                <a:ea typeface="+mn-ea"/>
                <a:cs typeface="+mn-cs"/>
              </a:rPr>
              <a:t>SAY</a:t>
            </a:r>
          </a:p>
          <a:p>
            <a:r>
              <a:rPr lang="en-US" sz="1200" b="0" kern="1200" dirty="0">
                <a:solidFill>
                  <a:schemeClr val="tx1"/>
                </a:solidFill>
                <a:effectLst/>
                <a:latin typeface="+mn-lt"/>
                <a:ea typeface="+mn-ea"/>
                <a:cs typeface="+mn-cs"/>
              </a:rPr>
              <a:t>Imagine that you</a:t>
            </a:r>
            <a:r>
              <a:rPr lang="en-US" sz="1200" b="0" kern="1200" baseline="0" dirty="0">
                <a:solidFill>
                  <a:schemeClr val="tx1"/>
                </a:solidFill>
                <a:effectLst/>
                <a:latin typeface="+mn-lt"/>
                <a:ea typeface="+mn-ea"/>
                <a:cs typeface="+mn-cs"/>
              </a:rPr>
              <a:t> are on a team for about two years doing analytical data work. You rely on your teammates for their data numbers so that you can combine all data points into your monthly matrix for reporting. You notice that your colleagues are not as productive or as accurate when reports are generated at the end of each month. Month-to-month increase in errors have been trending worse for the last two months.</a:t>
            </a:r>
          </a:p>
          <a:p>
            <a:endParaRPr lang="en-US" sz="1200" b="0"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ASK</a:t>
            </a:r>
          </a:p>
          <a:p>
            <a:r>
              <a:rPr lang="en-US" sz="1200" b="0" kern="1200" baseline="0" dirty="0">
                <a:solidFill>
                  <a:schemeClr val="tx1"/>
                </a:solidFill>
                <a:effectLst/>
                <a:latin typeface="+mn-lt"/>
                <a:ea typeface="+mn-ea"/>
                <a:cs typeface="+mn-cs"/>
              </a:rPr>
              <a:t>Who do you ask for more information about this problem? What questions would you ask?</a:t>
            </a:r>
          </a:p>
          <a:p>
            <a:endParaRPr lang="en-US" sz="1200" b="0" kern="1200" baseline="0" dirty="0">
              <a:solidFill>
                <a:schemeClr val="tx1"/>
              </a:solidFill>
              <a:effectLst/>
              <a:latin typeface="+mn-lt"/>
              <a:ea typeface="+mn-ea"/>
              <a:cs typeface="+mn-cs"/>
            </a:endParaRPr>
          </a:p>
          <a:p>
            <a:r>
              <a:rPr lang="en-US" sz="1200" b="0" kern="1200" baseline="0" dirty="0">
                <a:solidFill>
                  <a:schemeClr val="tx1"/>
                </a:solidFill>
                <a:effectLst/>
                <a:latin typeface="+mn-lt"/>
                <a:ea typeface="+mn-ea"/>
                <a:cs typeface="+mn-cs"/>
              </a:rPr>
              <a:t>Examples might include the manager, teammates, and possibly the IT department.</a:t>
            </a:r>
          </a:p>
          <a:p>
            <a:endParaRPr lang="en-US" sz="1200" kern="1200" dirty="0">
              <a:solidFill>
                <a:schemeClr val="tx1"/>
              </a:solidFill>
              <a:effectLst/>
              <a:latin typeface="+mn-lt"/>
              <a:ea typeface="+mn-ea"/>
              <a:cs typeface="+mn-cs"/>
            </a:endParaRPr>
          </a:p>
          <a:p>
            <a:r>
              <a:rPr lang="en-US" sz="1200" i="0" dirty="0">
                <a:solidFill>
                  <a:srgbClr val="FF0000"/>
                </a:solidFill>
              </a:rPr>
              <a:t>&lt;Click&gt; </a:t>
            </a:r>
            <a:r>
              <a:rPr lang="en-US" sz="1200" b="1" kern="1200" dirty="0">
                <a:solidFill>
                  <a:schemeClr val="tx1"/>
                </a:solidFill>
                <a:effectLst/>
                <a:latin typeface="+mn-lt"/>
                <a:ea typeface="+mn-ea"/>
                <a:cs typeface="+mn-cs"/>
              </a:rPr>
              <a:t>Questions they might ask you may include: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is the necessary numbers?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When have systems</a:t>
            </a:r>
            <a:r>
              <a:rPr lang="en-US" sz="1200" kern="1200" baseline="0" dirty="0">
                <a:solidFill>
                  <a:schemeClr val="tx1"/>
                </a:solidFill>
                <a:effectLst/>
                <a:latin typeface="+mn-lt"/>
                <a:ea typeface="+mn-ea"/>
                <a:cs typeface="+mn-cs"/>
              </a:rPr>
              <a:t> been updated last?</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Are there any unusual activities happening</a:t>
            </a:r>
            <a:r>
              <a:rPr lang="en-US" sz="1200" kern="1200" baseline="0" dirty="0">
                <a:solidFill>
                  <a:schemeClr val="tx1"/>
                </a:solidFill>
                <a:effectLst/>
                <a:latin typeface="+mn-lt"/>
                <a:ea typeface="+mn-ea"/>
                <a:cs typeface="+mn-cs"/>
              </a:rPr>
              <a:t> between team members</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Who’s accuracy</a:t>
            </a:r>
            <a:r>
              <a:rPr lang="en-US" sz="1200" kern="1200" baseline="0" dirty="0">
                <a:solidFill>
                  <a:schemeClr val="tx1"/>
                </a:solidFill>
                <a:effectLst/>
                <a:latin typeface="+mn-lt"/>
                <a:ea typeface="+mn-ea"/>
                <a:cs typeface="+mn-cs"/>
              </a:rPr>
              <a:t> is </a:t>
            </a:r>
            <a:r>
              <a:rPr lang="en-US" sz="1200" kern="1200" dirty="0">
                <a:solidFill>
                  <a:schemeClr val="tx1"/>
                </a:solidFill>
                <a:effectLst/>
                <a:latin typeface="+mn-lt"/>
                <a:ea typeface="+mn-ea"/>
                <a:cs typeface="+mn-cs"/>
              </a:rPr>
              <a:t>the lowest?</a:t>
            </a: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b="1" kern="1200" dirty="0">
                <a:solidFill>
                  <a:schemeClr val="tx1"/>
                </a:solidFill>
                <a:effectLst/>
                <a:latin typeface="+mn-lt"/>
                <a:ea typeface="+mn-ea"/>
                <a:cs typeface="+mn-cs"/>
              </a:rPr>
              <a:t>TELL:</a:t>
            </a:r>
          </a:p>
          <a:p>
            <a:pPr marL="0" indent="0">
              <a:buFont typeface="Arial" panose="020B0604020202020204" pitchFamily="34" charset="0"/>
              <a:buNone/>
            </a:pPr>
            <a:r>
              <a:rPr lang="en-US" sz="1200" kern="1200" dirty="0">
                <a:solidFill>
                  <a:schemeClr val="tx1"/>
                </a:solidFill>
                <a:effectLst/>
                <a:latin typeface="+mn-lt"/>
                <a:ea typeface="+mn-ea"/>
                <a:cs typeface="+mn-cs"/>
              </a:rPr>
              <a:t>Take</a:t>
            </a:r>
            <a:r>
              <a:rPr lang="en-US" sz="1200" kern="1200" baseline="0" dirty="0">
                <a:solidFill>
                  <a:schemeClr val="tx1"/>
                </a:solidFill>
                <a:effectLst/>
                <a:latin typeface="+mn-lt"/>
                <a:ea typeface="+mn-ea"/>
                <a:cs typeface="+mn-cs"/>
              </a:rPr>
              <a:t> a moment, let’s say a minute, to think about question #2 on your handout with who would you ask for you problem listed in #1. Don’t worry, you will have an opportunity to add to and update this section in a few moments.</a:t>
            </a: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endParaRPr lang="en-US" sz="1200" b="1" kern="1200" dirty="0">
              <a:solidFill>
                <a:schemeClr val="tx1"/>
              </a:solidFill>
              <a:effectLst/>
              <a:latin typeface="+mn-lt"/>
              <a:ea typeface="+mn-ea"/>
              <a:cs typeface="+mn-cs"/>
            </a:endParaRPr>
          </a:p>
          <a:p>
            <a:pPr marL="171450" indent="-171450">
              <a:buFont typeface="Arial" panose="020B0604020202020204" pitchFamily="34" charset="0"/>
              <a:buChar char="•"/>
            </a:pPr>
            <a:endParaRPr lang="en-US" dirty="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766A4FD-DA65-4871-8E82-C046BB573051}" type="slidenum">
              <a:rPr lang="en-CA" smtClean="0"/>
              <a:pPr eaLnBrk="1" hangingPunct="1"/>
              <a:t>14</a:t>
            </a:fld>
            <a:endParaRPr lang="en-CA" dirty="0"/>
          </a:p>
        </p:txBody>
      </p:sp>
    </p:spTree>
    <p:extLst>
      <p:ext uri="{BB962C8B-B14F-4D97-AF65-F5344CB8AC3E}">
        <p14:creationId xmlns:p14="http://schemas.microsoft.com/office/powerpoint/2010/main" val="25135052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different methods of gathering information</a:t>
            </a:r>
          </a:p>
          <a:p>
            <a:pPr>
              <a:defRPr/>
            </a:pPr>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There are different ways to gather information for use in the problem solving process.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endParaRPr lang="en-US" b="1" dirty="0">
              <a:solidFill>
                <a:schemeClr val="tx1"/>
              </a:solidFill>
            </a:endParaRPr>
          </a:p>
          <a:p>
            <a:pPr>
              <a:defRPr/>
            </a:pPr>
            <a:endParaRPr lang="en-US" b="1" dirty="0"/>
          </a:p>
          <a:p>
            <a:pPr>
              <a:defRPr/>
            </a:pPr>
            <a:r>
              <a:rPr lang="en-US" b="1" dirty="0"/>
              <a:t>SAY</a:t>
            </a:r>
          </a:p>
          <a:p>
            <a:pPr>
              <a:defRPr/>
            </a:pPr>
            <a:r>
              <a:rPr lang="en-US" dirty="0"/>
              <a:t>When gathering information about a problem, there are several different methods you can use. No one method is better than another. The method depends on the problem and other circumstances. Here are some of the ways you can collect information about a problem:</a:t>
            </a:r>
          </a:p>
          <a:p>
            <a:pPr marL="171450" marR="0" indent="-171450" algn="l" defTabSz="914400" rtl="0" eaLnBrk="0" fontAlgn="base" latinLnBrk="0" hangingPunct="0">
              <a:lnSpc>
                <a:spcPct val="100000"/>
              </a:lnSpc>
              <a:spcBef>
                <a:spcPct val="30000"/>
              </a:spcBef>
              <a:spcAft>
                <a:spcPct val="0"/>
              </a:spcAft>
              <a:buClrTx/>
              <a:buSzTx/>
              <a:buFont typeface="Arial" pitchFamily="34" charset="0"/>
              <a:buChar char="•"/>
              <a:tabLst/>
              <a:defRPr/>
            </a:pPr>
            <a:r>
              <a:rPr lang="en-US" sz="1200" i="0" dirty="0">
                <a:solidFill>
                  <a:srgbClr val="FF0000"/>
                </a:solidFill>
              </a:rPr>
              <a:t>&lt;Click&gt; </a:t>
            </a:r>
            <a:r>
              <a:rPr lang="en-US" dirty="0"/>
              <a:t>Conduct interviews</a:t>
            </a:r>
            <a:r>
              <a:rPr lang="en-US" baseline="0" dirty="0"/>
              <a:t> and/or c</a:t>
            </a:r>
            <a:r>
              <a:rPr lang="en-US" dirty="0"/>
              <a:t>reate focus groups to discuss the problem.</a:t>
            </a:r>
          </a:p>
          <a:p>
            <a:pPr marL="171450" indent="-171450">
              <a:buFont typeface="Arial" pitchFamily="34" charset="0"/>
              <a:buChar char="•"/>
              <a:defRPr/>
            </a:pPr>
            <a:r>
              <a:rPr lang="en-US" sz="1200" i="0" dirty="0">
                <a:solidFill>
                  <a:srgbClr val="FF0000"/>
                </a:solidFill>
              </a:rPr>
              <a:t>&lt;Click&gt; </a:t>
            </a:r>
            <a:r>
              <a:rPr lang="en-US" dirty="0"/>
              <a:t>Identify and study statistics.</a:t>
            </a:r>
          </a:p>
          <a:p>
            <a:pPr marL="171450" indent="-171450">
              <a:buFont typeface="Arial" pitchFamily="34" charset="0"/>
              <a:buChar char="•"/>
              <a:defRPr/>
            </a:pPr>
            <a:r>
              <a:rPr lang="en-US" sz="1200" i="0" dirty="0">
                <a:solidFill>
                  <a:srgbClr val="FF0000"/>
                </a:solidFill>
              </a:rPr>
              <a:t>&lt;Click&gt; </a:t>
            </a:r>
            <a:r>
              <a:rPr lang="en-US" dirty="0"/>
              <a:t>Send questionnaires out to employees, customers, or other people concerned with the problem.</a:t>
            </a:r>
          </a:p>
          <a:p>
            <a:pPr marL="171450" indent="-171450">
              <a:buFont typeface="Arial" pitchFamily="34" charset="0"/>
              <a:buChar char="•"/>
              <a:defRPr/>
            </a:pPr>
            <a:r>
              <a:rPr lang="en-US" sz="1200" i="0" dirty="0">
                <a:solidFill>
                  <a:srgbClr val="FF0000"/>
                </a:solidFill>
              </a:rPr>
              <a:t>&lt;Click&gt; </a:t>
            </a:r>
            <a:r>
              <a:rPr lang="en-US" dirty="0"/>
              <a:t>Conduct technical experiments</a:t>
            </a:r>
            <a:r>
              <a:rPr lang="en-US" baseline="0" dirty="0"/>
              <a:t> and o</a:t>
            </a:r>
            <a:r>
              <a:rPr lang="en-US" dirty="0"/>
              <a:t>bserve the procedures or processes in question first hand.</a:t>
            </a:r>
          </a:p>
          <a:p>
            <a:pPr marL="171450" indent="-171450">
              <a:buFont typeface="Arial" pitchFamily="34" charset="0"/>
              <a:buChar char="•"/>
              <a:defRPr/>
            </a:pPr>
            <a:endParaRPr lang="en-US" dirty="0"/>
          </a:p>
          <a:p>
            <a:pPr>
              <a:defRPr/>
            </a:pPr>
            <a:r>
              <a:rPr lang="en-US" sz="1200" b="1" kern="1200" dirty="0">
                <a:solidFill>
                  <a:schemeClr val="tx1"/>
                </a:solidFill>
                <a:effectLst/>
                <a:latin typeface="+mn-lt"/>
                <a:ea typeface="+mn-ea"/>
                <a:cs typeface="+mn-cs"/>
              </a:rPr>
              <a:t>Recommended Activity</a:t>
            </a:r>
          </a:p>
          <a:p>
            <a:pPr>
              <a:defRPr/>
            </a:pPr>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Ask participants to choose two methods they would like to try for a problem they face or</a:t>
            </a:r>
            <a:r>
              <a:rPr lang="en-US" sz="1200" kern="1200" baseline="0" dirty="0">
                <a:solidFill>
                  <a:schemeClr val="tx1"/>
                </a:solidFill>
                <a:effectLst/>
                <a:latin typeface="+mn-lt"/>
                <a:ea typeface="+mn-ea"/>
                <a:cs typeface="+mn-cs"/>
              </a:rPr>
              <a:t> for the problem in #1</a:t>
            </a:r>
            <a:r>
              <a:rPr lang="en-US" sz="1200" kern="1200" dirty="0">
                <a:solidFill>
                  <a:schemeClr val="tx1"/>
                </a:solidFill>
                <a:effectLst/>
                <a:latin typeface="+mn-lt"/>
                <a:ea typeface="+mn-ea"/>
                <a:cs typeface="+mn-cs"/>
              </a:rPr>
              <a:t> and list them in their</a:t>
            </a:r>
            <a:r>
              <a:rPr lang="en-US" sz="1200" kern="1200" baseline="0" dirty="0">
                <a:solidFill>
                  <a:schemeClr val="tx1"/>
                </a:solidFill>
                <a:effectLst/>
                <a:latin typeface="+mn-lt"/>
                <a:ea typeface="+mn-ea"/>
                <a:cs typeface="+mn-cs"/>
              </a:rPr>
              <a:t> hand out (last page)</a:t>
            </a:r>
            <a:r>
              <a:rPr lang="en-US" sz="1200" kern="1200" dirty="0">
                <a:solidFill>
                  <a:schemeClr val="tx1"/>
                </a:solidFill>
                <a:effectLst/>
                <a:latin typeface="+mn-lt"/>
                <a:ea typeface="+mn-ea"/>
                <a:cs typeface="+mn-cs"/>
              </a:rPr>
              <a:t>.</a:t>
            </a:r>
          </a:p>
          <a:p>
            <a:r>
              <a:rPr lang="en-US" sz="1200" kern="1200" dirty="0">
                <a:solidFill>
                  <a:schemeClr val="tx1"/>
                </a:solidFill>
                <a:effectLst/>
                <a:latin typeface="+mn-lt"/>
                <a:ea typeface="+mn-ea"/>
                <a:cs typeface="+mn-cs"/>
              </a:rPr>
              <a:t>Ask participants think of methods that are not listed, encourage them to share the method with the class.</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(Optional discussion -</a:t>
            </a:r>
            <a:r>
              <a:rPr lang="en-US" sz="1200" b="1" kern="1200" baseline="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time permitting):</a:t>
            </a:r>
          </a:p>
          <a:p>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How many of you have gone through a process like this one,</a:t>
            </a:r>
            <a:r>
              <a:rPr lang="en-US" sz="1200" kern="1200" baseline="0" dirty="0">
                <a:solidFill>
                  <a:schemeClr val="tx1"/>
                </a:solidFill>
                <a:effectLst/>
                <a:latin typeface="+mn-lt"/>
                <a:ea typeface="+mn-ea"/>
                <a:cs typeface="+mn-cs"/>
              </a:rPr>
              <a:t> or have taken time to work through some of this and found it helpful, would you share with us….. </a:t>
            </a:r>
            <a:r>
              <a:rPr lang="en-US" sz="1200" kern="1200" dirty="0">
                <a:solidFill>
                  <a:schemeClr val="tx1"/>
                </a:solidFill>
                <a:effectLst/>
                <a:latin typeface="+mn-lt"/>
                <a:ea typeface="+mn-ea"/>
                <a:cs typeface="+mn-cs"/>
              </a:rPr>
              <a:t>Would</a:t>
            </a:r>
            <a:r>
              <a:rPr lang="en-US" sz="1200" kern="1200" baseline="0" dirty="0">
                <a:solidFill>
                  <a:schemeClr val="tx1"/>
                </a:solidFill>
                <a:effectLst/>
                <a:latin typeface="+mn-lt"/>
                <a:ea typeface="+mn-ea"/>
                <a:cs typeface="+mn-cs"/>
              </a:rPr>
              <a:t> someone like to </a:t>
            </a:r>
            <a:r>
              <a:rPr lang="en-US" sz="1200" kern="1200" dirty="0">
                <a:solidFill>
                  <a:schemeClr val="tx1"/>
                </a:solidFill>
                <a:effectLst/>
                <a:latin typeface="+mn-lt"/>
                <a:ea typeface="+mn-ea"/>
                <a:cs typeface="+mn-cs"/>
              </a:rPr>
              <a:t>share an example</a:t>
            </a:r>
            <a:r>
              <a:rPr lang="en-US" sz="1200" kern="1200" baseline="0" dirty="0">
                <a:solidFill>
                  <a:schemeClr val="tx1"/>
                </a:solidFill>
                <a:effectLst/>
                <a:latin typeface="+mn-lt"/>
                <a:ea typeface="+mn-ea"/>
                <a:cs typeface="+mn-cs"/>
              </a:rPr>
              <a:t> of how you have used one or a few of these methods in practice? </a:t>
            </a:r>
          </a:p>
          <a:p>
            <a:r>
              <a:rPr lang="en-US" sz="1200" b="1" kern="1200" baseline="0" dirty="0">
                <a:solidFill>
                  <a:schemeClr val="tx1"/>
                </a:solidFill>
                <a:effectLst/>
                <a:latin typeface="+mn-lt"/>
                <a:ea typeface="+mn-ea"/>
                <a:cs typeface="+mn-cs"/>
              </a:rPr>
              <a:t>FACILITATOR NOTES: </a:t>
            </a:r>
            <a:r>
              <a:rPr lang="en-US" sz="1200" kern="1200" baseline="0" dirty="0">
                <a:solidFill>
                  <a:schemeClr val="tx1"/>
                </a:solidFill>
                <a:effectLst/>
                <a:latin typeface="+mn-lt"/>
                <a:ea typeface="+mn-ea"/>
                <a:cs typeface="+mn-cs"/>
              </a:rPr>
              <a:t>Share one of your experiences.</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endParaRPr lang="en-US" dirty="0"/>
          </a:p>
          <a:p>
            <a:pPr>
              <a:defRPr/>
            </a:pPr>
            <a:endParaRPr lang="en-US" b="1" dirty="0">
              <a:solidFill>
                <a:schemeClr val="tx1"/>
              </a:solidFill>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0E48CB4-AF97-4B54-91C8-58BE99250287}" type="slidenum">
              <a:rPr lang="en-CA" smtClean="0"/>
              <a:pPr eaLnBrk="1" hangingPunct="1"/>
              <a:t>15</a:t>
            </a:fld>
            <a:endParaRPr lang="en-CA" dirty="0"/>
          </a:p>
        </p:txBody>
      </p:sp>
    </p:spTree>
    <p:extLst>
      <p:ext uri="{BB962C8B-B14F-4D97-AF65-F5344CB8AC3E}">
        <p14:creationId xmlns:p14="http://schemas.microsoft.com/office/powerpoint/2010/main" val="18390091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r>
              <a:rPr lang="en-US" dirty="0"/>
              <a:t>The next step in the creative problem solving process is to identify the problem. This section will explore why problem solvers need to clearly define the problem. It also introduces several tools to use when defining a problem and writing a problem statement. </a:t>
            </a:r>
          </a:p>
          <a:p>
            <a:endParaRPr lang="en-US" dirty="0"/>
          </a:p>
          <a:p>
            <a:r>
              <a:rPr lang="en-US" sz="1200" b="1" kern="1200" cap="all"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Does anyone have any questions so far?</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a:t>
            </a:fld>
            <a:endParaRPr lang="en-CA" dirty="0"/>
          </a:p>
        </p:txBody>
      </p:sp>
    </p:spTree>
    <p:extLst>
      <p:ext uri="{BB962C8B-B14F-4D97-AF65-F5344CB8AC3E}">
        <p14:creationId xmlns:p14="http://schemas.microsoft.com/office/powerpoint/2010/main" val="40654832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the first step in the creative problem solving process: defining the problem</a:t>
            </a:r>
          </a:p>
          <a:p>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Defining the problem properly is important to avoid time consuming or costly steps that will not ultimately provide a good solution to the real problem. The tools of problem definition are introduced.</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 classic story of the issue of problem definition is the case of a high-rise hotel where guests begin complaining that the elevators are too slow. The building manager instructs the engineers to find a way to speed up the elevators. After further review, he refines the problem to address how to install additional elevators. However, he ultimately refines the problem once again. The solution to the real problem is to install mirrors in front of the elevators to distract guests from the wait time. When the problem is defined as the number of complaints being made, the solution turned out to be fairly simple and inexpensive compared to other solutions the building manager considers. After implementing this solution, the hotel complaints stop completely.</a:t>
            </a:r>
            <a:endParaRPr lang="en-US" sz="1200" b="1" kern="1200" dirty="0">
              <a:solidFill>
                <a:schemeClr val="tx1"/>
              </a:solidFill>
              <a:effectLst/>
              <a:latin typeface="+mn-lt"/>
              <a:ea typeface="+mn-ea"/>
              <a:cs typeface="+mn-cs"/>
            </a:endParaRPr>
          </a:p>
          <a:p>
            <a:endParaRPr lang="en-US" dirty="0"/>
          </a:p>
          <a:p>
            <a:r>
              <a:rPr lang="en-US" sz="1200" b="1" kern="1200" dirty="0">
                <a:solidFill>
                  <a:schemeClr val="tx1"/>
                </a:solidFill>
                <a:effectLst/>
                <a:latin typeface="+mn-lt"/>
                <a:ea typeface="+mn-ea"/>
                <a:cs typeface="+mn-cs"/>
              </a:rPr>
              <a:t>Recommended Activity</a:t>
            </a:r>
          </a:p>
          <a:p>
            <a:r>
              <a:rPr lang="en-US" sz="1200" kern="1200" dirty="0">
                <a:solidFill>
                  <a:schemeClr val="tx1"/>
                </a:solidFill>
                <a:effectLst/>
                <a:latin typeface="+mn-lt"/>
                <a:ea typeface="+mn-ea"/>
                <a:cs typeface="+mn-cs"/>
              </a:rPr>
              <a:t>Call on a few participants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share any examples of solving the wrong problem or symptoms instead of the root problem.</a:t>
            </a:r>
            <a:endParaRPr lang="en-US" sz="1200" b="1" kern="1200" dirty="0">
              <a:solidFill>
                <a:schemeClr val="tx1"/>
              </a:solidFill>
              <a:effectLst/>
              <a:latin typeface="+mn-lt"/>
              <a:ea typeface="+mn-ea"/>
              <a:cs typeface="+mn-cs"/>
            </a:endParaRPr>
          </a:p>
          <a:p>
            <a:endParaRPr lang="en-US" dirty="0"/>
          </a:p>
          <a:p>
            <a:r>
              <a:rPr lang="en-US" b="1" dirty="0"/>
              <a:t>SAY</a:t>
            </a:r>
          </a:p>
          <a:p>
            <a:r>
              <a:rPr lang="en-US" dirty="0"/>
              <a:t>When a problem comes to light, it may not be clear exactly what the problem is. You must understand the problem before you spend time or money implementing a solution. </a:t>
            </a:r>
          </a:p>
          <a:p>
            <a:r>
              <a:rPr lang="en-US" dirty="0"/>
              <a:t>It is important to take care in defining the problem. The way that you define your problem influences the solution or solutions that are available. Problems often can be defined in many different ways. You must address the true problem when continuing the creative problem solving process in order to achieve a successful solution. </a:t>
            </a:r>
          </a:p>
          <a:p>
            <a:r>
              <a:rPr lang="en-US" dirty="0"/>
              <a:t>You may come up with a terrific solution, but if it is a solution to the wrong problem, it will not be a success. </a:t>
            </a:r>
          </a:p>
          <a:p>
            <a:endParaRPr lang="en-US" dirty="0"/>
          </a:p>
          <a:p>
            <a:r>
              <a:rPr lang="en-US" dirty="0"/>
              <a:t>In some cases, taking action to address a problem before adequately identifying the problem is worse than doing nothing. </a:t>
            </a:r>
          </a:p>
          <a:p>
            <a:r>
              <a:rPr lang="en-US" dirty="0"/>
              <a:t>It can be a difficult task to sort out the symptoms of the problem from the problem itself. </a:t>
            </a:r>
          </a:p>
          <a:p>
            <a:r>
              <a:rPr lang="en-US" dirty="0"/>
              <a:t>However, it is important to identify the underlying problem in order to generate the right solutions. </a:t>
            </a:r>
          </a:p>
          <a:p>
            <a:r>
              <a:rPr lang="en-US" dirty="0"/>
              <a:t>Problem solvers can go down the wrong path with possible solutions if they do not understand the true problem. </a:t>
            </a:r>
          </a:p>
          <a:p>
            <a:endParaRPr lang="en-US" dirty="0"/>
          </a:p>
          <a:p>
            <a:r>
              <a:rPr lang="en-US" sz="1200" i="0" dirty="0">
                <a:solidFill>
                  <a:srgbClr val="FF0000"/>
                </a:solidFill>
              </a:rPr>
              <a:t>&lt;Click&gt; </a:t>
            </a:r>
            <a:r>
              <a:rPr lang="en-US" dirty="0"/>
              <a:t>Four tools to use in defining the problem are:</a:t>
            </a:r>
          </a:p>
          <a:p>
            <a:pPr marL="171450" indent="-171450">
              <a:buFont typeface="Arial" panose="020B0604020202020204" pitchFamily="34" charset="0"/>
              <a:buChar char="•"/>
            </a:pPr>
            <a:r>
              <a:rPr lang="en-US" dirty="0"/>
              <a:t>Determining where the problem originated</a:t>
            </a:r>
          </a:p>
          <a:p>
            <a:pPr marL="171450" indent="-171450">
              <a:buFont typeface="Arial" panose="020B0604020202020204" pitchFamily="34" charset="0"/>
              <a:buChar char="•"/>
            </a:pPr>
            <a:r>
              <a:rPr lang="en-US" dirty="0"/>
              <a:t>Defining the present state and the desired state</a:t>
            </a:r>
          </a:p>
          <a:p>
            <a:pPr marL="171450" indent="-171450">
              <a:buFont typeface="Arial" panose="020B0604020202020204" pitchFamily="34" charset="0"/>
              <a:buChar char="•"/>
            </a:pPr>
            <a:r>
              <a:rPr lang="en-US" dirty="0"/>
              <a:t>Stating and restating the problem</a:t>
            </a:r>
          </a:p>
          <a:p>
            <a:pPr marL="171450" indent="-171450">
              <a:buFont typeface="Arial" panose="020B0604020202020204" pitchFamily="34" charset="0"/>
              <a:buChar char="•"/>
            </a:pPr>
            <a:r>
              <a:rPr lang="en-US" dirty="0"/>
              <a:t>Analyzing the problem</a:t>
            </a:r>
          </a:p>
          <a:p>
            <a:r>
              <a:rPr lang="en-US" dirty="0"/>
              <a:t>You may not use all of these tools to help define a problem. Different tools lend themselves to some kinds of problems better than other kinds.</a:t>
            </a:r>
          </a:p>
          <a:p>
            <a:endParaRPr lang="en-US" dirty="0"/>
          </a:p>
          <a:p>
            <a:r>
              <a:rPr lang="en-US" b="1" dirty="0"/>
              <a:t>ASK</a:t>
            </a:r>
          </a:p>
          <a:p>
            <a:r>
              <a:rPr lang="en-US" dirty="0"/>
              <a:t>Does</a:t>
            </a:r>
            <a:r>
              <a:rPr lang="en-US" baseline="0" dirty="0"/>
              <a:t> anyone have any questions regarding the four tools we will use in defining a problem?</a:t>
            </a:r>
            <a:endParaRPr lang="en-US" dirty="0"/>
          </a:p>
          <a:p>
            <a:endParaRPr lang="en-US" dirty="0"/>
          </a:p>
          <a:p>
            <a:r>
              <a:rPr lang="en-US" b="1" dirty="0"/>
              <a:t>TRANSITION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dirty="0"/>
              <a:t>We are going to spend</a:t>
            </a:r>
            <a:r>
              <a:rPr lang="en-US" b="0" baseline="0" dirty="0"/>
              <a:t> over 20 minutes </a:t>
            </a:r>
            <a:r>
              <a:rPr lang="en-US" sz="1200" kern="1200" dirty="0">
                <a:solidFill>
                  <a:schemeClr val="tx1"/>
                </a:solidFill>
                <a:effectLst/>
                <a:latin typeface="+mn-lt"/>
                <a:ea typeface="+mn-ea"/>
                <a:cs typeface="+mn-cs"/>
              </a:rPr>
              <a:t>going through</a:t>
            </a:r>
            <a:r>
              <a:rPr lang="en-US" sz="1200" kern="1200" baseline="0" dirty="0">
                <a:solidFill>
                  <a:schemeClr val="tx1"/>
                </a:solidFill>
                <a:effectLst/>
                <a:latin typeface="+mn-lt"/>
                <a:ea typeface="+mn-ea"/>
                <a:cs typeface="+mn-cs"/>
              </a:rPr>
              <a:t> the four defining a problem </a:t>
            </a:r>
            <a:r>
              <a:rPr lang="en-US" dirty="0"/>
              <a:t>tools</a:t>
            </a:r>
            <a:r>
              <a:rPr lang="en-US" baseline="0" dirty="0"/>
              <a:t> and the details of each. Remember this question asked earlier: Think about a problem that you need to solve. It could be a work problem, like a difficult customer problem, or a home problem, like dealing with a teenager that stays out too late. If you have not entered your answer on your Handout one page 1, #1. Please take a </a:t>
            </a:r>
            <a:r>
              <a:rPr lang="en-US" baseline="0" dirty="0" err="1"/>
              <a:t>a</a:t>
            </a:r>
            <a:r>
              <a:rPr lang="en-US" baseline="0" dirty="0"/>
              <a:t> minute to do so now.</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(Wait about a minute before proceeding.)</a:t>
            </a:r>
            <a:endParaRPr lang="en-US" b="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Okay, lets start with the first</a:t>
            </a:r>
            <a:r>
              <a:rPr lang="en-US" baseline="0" dirty="0"/>
              <a:t> of the four tools; d</a:t>
            </a:r>
            <a:r>
              <a:rPr lang="en-US" dirty="0"/>
              <a:t>etermining where the problem originated.</a:t>
            </a:r>
          </a:p>
          <a:p>
            <a:pPr eaLnBrk="1" hangingPunct="1"/>
            <a:endParaRPr lang="en-CA" dirty="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6652CF3-F29A-41B0-8570-54502F8C3B98}" type="slidenum">
              <a:rPr lang="en-CA" smtClean="0"/>
              <a:pPr eaLnBrk="1" hangingPunct="1"/>
              <a:t>17</a:t>
            </a:fld>
            <a:endParaRPr lang="en-CA" dirty="0"/>
          </a:p>
        </p:txBody>
      </p:sp>
    </p:spTree>
    <p:extLst>
      <p:ext uri="{BB962C8B-B14F-4D97-AF65-F5344CB8AC3E}">
        <p14:creationId xmlns:p14="http://schemas.microsoft.com/office/powerpoint/2010/main" val="34724283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learn about the problem definition tool of determining where the problem originated.</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Start defining a problem by finding out where the problem originated. Ask questions of people who know about the problem to help clarify it.</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endParaRPr lang="en-US" b="1" dirty="0">
              <a:solidFill>
                <a:schemeClr val="tx1"/>
              </a:solidFill>
            </a:endParaRPr>
          </a:p>
          <a:p>
            <a:r>
              <a:rPr lang="en-US" b="1" dirty="0"/>
              <a:t>SAY</a:t>
            </a:r>
          </a:p>
          <a:p>
            <a:r>
              <a:rPr lang="en-US" dirty="0"/>
              <a:t>Successful problem solvers get to the root of the problem by interviewing or questioning anyone who might know something useful about the problem. Ask questions about the problem, including questions that:</a:t>
            </a:r>
          </a:p>
          <a:p>
            <a:pPr marL="171450" indent="-171450">
              <a:buFont typeface="Arial" panose="020B0604020202020204" pitchFamily="34" charset="0"/>
              <a:buChar char="•"/>
            </a:pPr>
            <a:r>
              <a:rPr lang="en-US" dirty="0"/>
              <a:t>Clarify the situation</a:t>
            </a:r>
          </a:p>
          <a:p>
            <a:pPr marL="171450" indent="-171450">
              <a:buFont typeface="Arial" panose="020B0604020202020204" pitchFamily="34" charset="0"/>
              <a:buChar char="•"/>
            </a:pPr>
            <a:r>
              <a:rPr lang="en-US" dirty="0"/>
              <a:t>Challenge assumptions about the problem</a:t>
            </a:r>
          </a:p>
          <a:p>
            <a:pPr marL="171450" indent="-171450">
              <a:buFont typeface="Arial" panose="020B0604020202020204" pitchFamily="34" charset="0"/>
              <a:buChar char="•"/>
            </a:pPr>
            <a:r>
              <a:rPr lang="en-US" dirty="0"/>
              <a:t>Determine possible reasons and evidence</a:t>
            </a:r>
          </a:p>
          <a:p>
            <a:pPr marL="171450" indent="-171450">
              <a:buFont typeface="Arial" panose="020B0604020202020204" pitchFamily="34" charset="0"/>
              <a:buChar char="•"/>
            </a:pPr>
            <a:r>
              <a:rPr lang="en-US" dirty="0"/>
              <a:t>Explore different perspectives concerning the problem</a:t>
            </a:r>
          </a:p>
          <a:p>
            <a:pPr marL="171450" indent="-171450">
              <a:buFont typeface="Arial" panose="020B0604020202020204" pitchFamily="34" charset="0"/>
              <a:buChar char="•"/>
            </a:pPr>
            <a:r>
              <a:rPr lang="en-US" dirty="0"/>
              <a:t>Ask more about the original question</a:t>
            </a:r>
          </a:p>
          <a:p>
            <a:r>
              <a:rPr lang="en-US" dirty="0"/>
              <a:t>If you did not define the problem, find out who did. Think about that person’s motivations. Challenge their assumptions to dig deeper into the problem. </a:t>
            </a:r>
          </a:p>
          <a:p>
            <a:endParaRPr lang="en-US" b="1" dirty="0">
              <a:solidFill>
                <a:schemeClr val="tx1"/>
              </a:solidFill>
            </a:endParaRPr>
          </a:p>
          <a:p>
            <a:endParaRPr lang="en-US" b="1" dirty="0">
              <a:solidFill>
                <a:schemeClr val="tx1"/>
              </a:solidFill>
            </a:endParaRPr>
          </a:p>
          <a:p>
            <a:r>
              <a:rPr lang="en-US" b="1" dirty="0">
                <a:solidFill>
                  <a:schemeClr val="tx1"/>
                </a:solidFill>
              </a:rPr>
              <a:t>WORKSHEET 1</a:t>
            </a:r>
          </a:p>
          <a:p>
            <a:r>
              <a:rPr lang="en-US" sz="1200" b="1" kern="1200" dirty="0">
                <a:solidFill>
                  <a:schemeClr val="tx1"/>
                </a:solidFill>
                <a:effectLst/>
                <a:latin typeface="+mn-lt"/>
                <a:ea typeface="+mn-ea"/>
                <a:cs typeface="+mn-cs"/>
              </a:rPr>
              <a:t>Recommended Activity</a:t>
            </a:r>
          </a:p>
          <a:p>
            <a:r>
              <a:rPr lang="en-US" sz="1200" b="1" kern="1200"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Use your answer from #1</a:t>
            </a:r>
            <a:r>
              <a:rPr lang="en-US" sz="1200" kern="1200" baseline="0" dirty="0">
                <a:solidFill>
                  <a:schemeClr val="tx1"/>
                </a:solidFill>
                <a:effectLst/>
                <a:latin typeface="+mn-lt"/>
                <a:ea typeface="+mn-ea"/>
                <a:cs typeface="+mn-cs"/>
              </a:rPr>
              <a:t> in your Handout</a:t>
            </a:r>
            <a:r>
              <a:rPr lang="en-US" sz="1200" kern="1200" dirty="0">
                <a:solidFill>
                  <a:schemeClr val="tx1"/>
                </a:solidFill>
                <a:effectLst/>
                <a:latin typeface="+mn-lt"/>
                <a:ea typeface="+mn-ea"/>
                <a:cs typeface="+mn-cs"/>
              </a:rPr>
              <a:t> to start answering questions #2 and #3;</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determining where the problem came from by identifying who to ask and what questions to ask them. Feel</a:t>
            </a:r>
            <a:r>
              <a:rPr lang="en-US" sz="1200" kern="1200" baseline="0" dirty="0">
                <a:solidFill>
                  <a:schemeClr val="tx1"/>
                </a:solidFill>
                <a:effectLst/>
                <a:latin typeface="+mn-lt"/>
                <a:ea typeface="+mn-ea"/>
                <a:cs typeface="+mn-cs"/>
              </a:rPr>
              <a:t> free to use the quick reference as reference in the back of your handout for things we already covered such as six steps of creative problem solving, gathering information, and even types of information. We are jump starting your process of creatively problem solving. Please, do not worry that you may not have complete answers or thoughts. Jotting down ideas and information is key to your future success after the class has concluded.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this activity we will</a:t>
            </a:r>
            <a:r>
              <a:rPr lang="en-US" sz="1200" kern="1200" baseline="0" dirty="0">
                <a:solidFill>
                  <a:schemeClr val="tx1"/>
                </a:solidFill>
                <a:effectLst/>
                <a:latin typeface="+mn-lt"/>
                <a:ea typeface="+mn-ea"/>
                <a:cs typeface="+mn-cs"/>
              </a:rPr>
              <a:t> set aside approximately 3 minutes. Please feel free to use the Chat to ask questions.</a:t>
            </a:r>
          </a:p>
          <a:p>
            <a:r>
              <a:rPr lang="en-US" sz="1200" b="1" kern="1200" baseline="0" dirty="0">
                <a:solidFill>
                  <a:schemeClr val="tx1"/>
                </a:solidFill>
                <a:effectLst/>
                <a:latin typeface="+mn-lt"/>
                <a:ea typeface="+mn-ea"/>
                <a:cs typeface="+mn-cs"/>
              </a:rPr>
              <a:t>ADDRESS</a:t>
            </a:r>
          </a:p>
          <a:p>
            <a:r>
              <a:rPr lang="en-US" sz="1200" b="0" kern="1200" baseline="0" dirty="0">
                <a:solidFill>
                  <a:schemeClr val="tx1"/>
                </a:solidFill>
                <a:effectLst/>
                <a:latin typeface="+mn-lt"/>
                <a:ea typeface="+mn-ea"/>
                <a:cs typeface="+mn-cs"/>
              </a:rPr>
              <a:t>Any comments that came into Chat during the activity.   </a:t>
            </a:r>
            <a:endParaRPr lang="en-US" sz="1200" kern="1200" baseline="0" dirty="0">
              <a:solidFill>
                <a:schemeClr val="tx1"/>
              </a:solidFill>
              <a:effectLst/>
              <a:latin typeface="+mn-lt"/>
              <a:ea typeface="+mn-ea"/>
              <a:cs typeface="+mn-cs"/>
            </a:endParaRPr>
          </a:p>
          <a:p>
            <a:endParaRPr lang="en-US" sz="1200" b="1"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TRANSITION</a:t>
            </a:r>
          </a:p>
          <a:p>
            <a:r>
              <a:rPr lang="en-US" sz="1200" b="1" kern="1200" baseline="0" dirty="0">
                <a:solidFill>
                  <a:schemeClr val="tx1"/>
                </a:solidFill>
                <a:effectLst/>
                <a:latin typeface="+mn-lt"/>
                <a:ea typeface="+mn-ea"/>
                <a:cs typeface="+mn-cs"/>
              </a:rPr>
              <a:t>SAY</a:t>
            </a:r>
          </a:p>
          <a:p>
            <a:r>
              <a:rPr lang="en-US" sz="1200" b="0" kern="1200" baseline="0" dirty="0">
                <a:solidFill>
                  <a:schemeClr val="tx1"/>
                </a:solidFill>
                <a:effectLst/>
                <a:latin typeface="+mn-lt"/>
                <a:ea typeface="+mn-ea"/>
                <a:cs typeface="+mn-cs"/>
              </a:rPr>
              <a:t>Here is a 1-minute notice. After a minute, we will move onto the second tool, defining the present state of your problem and the desired state.</a:t>
            </a:r>
          </a:p>
          <a:p>
            <a:r>
              <a:rPr lang="en-US" sz="1200" b="1" kern="1200" baseline="0" dirty="0">
                <a:solidFill>
                  <a:schemeClr val="tx1"/>
                </a:solidFill>
                <a:effectLst/>
                <a:latin typeface="+mn-lt"/>
                <a:ea typeface="+mn-ea"/>
                <a:cs typeface="+mn-cs"/>
              </a:rPr>
              <a:t>ASK </a:t>
            </a:r>
          </a:p>
          <a:p>
            <a:r>
              <a:rPr lang="en-US" sz="1200" b="0" kern="1200" baseline="0" dirty="0">
                <a:solidFill>
                  <a:schemeClr val="tx1"/>
                </a:solidFill>
                <a:effectLst/>
                <a:latin typeface="+mn-lt"/>
                <a:ea typeface="+mn-ea"/>
                <a:cs typeface="+mn-cs"/>
              </a:rPr>
              <a:t>Are their any questions or comments that you would like to share?</a:t>
            </a:r>
          </a:p>
          <a:p>
            <a:endParaRPr lang="en-US" b="1" dirty="0">
              <a:solidFill>
                <a:schemeClr val="tx1"/>
              </a:solidFill>
            </a:endParaRP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FD20E4C-909B-446F-AFB2-7760E412597F}" type="slidenum">
              <a:rPr lang="en-CA" smtClean="0"/>
              <a:pPr eaLnBrk="1" hangingPunct="1"/>
              <a:t>18</a:t>
            </a:fld>
            <a:endParaRPr lang="en-CA" dirty="0"/>
          </a:p>
        </p:txBody>
      </p:sp>
    </p:spTree>
    <p:extLst>
      <p:ext uri="{BB962C8B-B14F-4D97-AF65-F5344CB8AC3E}">
        <p14:creationId xmlns:p14="http://schemas.microsoft.com/office/powerpoint/2010/main" val="18956974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learn about the problem definition tool of defining the present state and the desired state.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Comparing a statement of how things currently exist to a statement of the desired state can help define the true problem.</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r>
              <a:rPr lang="en-US" b="1" dirty="0"/>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When using this tool, you write a statement of the situation as it currently exists. Then you write a statement of what you would like the situation to look like. The desired state should include concrete details and should not contain any information about possible causes or solutions. Refine the descriptions for each state until the concerns and needs identified in the present state are addressed in the desired state.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r>
              <a:rPr lang="en-US" b="1" dirty="0">
                <a:solidFill>
                  <a:schemeClr val="tx1"/>
                </a:solidFill>
              </a:rPr>
              <a:t>WORKSHEET 1</a:t>
            </a:r>
          </a:p>
          <a:p>
            <a:r>
              <a:rPr lang="en-US" sz="1200" b="1" kern="1200" dirty="0">
                <a:solidFill>
                  <a:schemeClr val="tx1"/>
                </a:solidFill>
                <a:effectLst/>
                <a:latin typeface="+mn-lt"/>
                <a:ea typeface="+mn-ea"/>
                <a:cs typeface="+mn-cs"/>
              </a:rPr>
              <a:t>Recommended Activity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In #4, write statements for the present state and the desired state. Refine the statements until the desired state clearly addresses the needs in the present state.</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this activity we will</a:t>
            </a:r>
            <a:r>
              <a:rPr lang="en-US" sz="1200" kern="1200" baseline="0" dirty="0">
                <a:solidFill>
                  <a:schemeClr val="tx1"/>
                </a:solidFill>
                <a:effectLst/>
                <a:latin typeface="+mn-lt"/>
                <a:ea typeface="+mn-ea"/>
                <a:cs typeface="+mn-cs"/>
              </a:rPr>
              <a:t> set aside approximately 3 minutes. Please feel free to use the Chat to ask questions.</a:t>
            </a:r>
          </a:p>
          <a:p>
            <a:r>
              <a:rPr lang="en-US" sz="1200" b="1" kern="1200" baseline="0" dirty="0">
                <a:solidFill>
                  <a:schemeClr val="tx1"/>
                </a:solidFill>
                <a:effectLst/>
                <a:latin typeface="+mn-lt"/>
                <a:ea typeface="+mn-ea"/>
                <a:cs typeface="+mn-cs"/>
              </a:rPr>
              <a:t>ADDRESS</a:t>
            </a:r>
          </a:p>
          <a:p>
            <a:r>
              <a:rPr lang="en-US" sz="1200" b="0" kern="1200" baseline="0" dirty="0">
                <a:solidFill>
                  <a:schemeClr val="tx1"/>
                </a:solidFill>
                <a:effectLst/>
                <a:latin typeface="+mn-lt"/>
                <a:ea typeface="+mn-ea"/>
                <a:cs typeface="+mn-cs"/>
              </a:rPr>
              <a:t>Any comments that came into Chat during the activity.   </a:t>
            </a:r>
            <a:endParaRPr lang="en-US" sz="1200" kern="1200" baseline="0" dirty="0">
              <a:solidFill>
                <a:schemeClr val="tx1"/>
              </a:solidFill>
              <a:effectLst/>
              <a:latin typeface="+mn-lt"/>
              <a:ea typeface="+mn-ea"/>
              <a:cs typeface="+mn-cs"/>
            </a:endParaRPr>
          </a:p>
          <a:p>
            <a:endParaRPr lang="en-US" sz="1200" b="1"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TRANSITION</a:t>
            </a:r>
          </a:p>
          <a:p>
            <a:r>
              <a:rPr lang="en-US" sz="1200" b="1" kern="1200" baseline="0" dirty="0">
                <a:solidFill>
                  <a:schemeClr val="tx1"/>
                </a:solidFill>
                <a:effectLst/>
                <a:latin typeface="+mn-lt"/>
                <a:ea typeface="+mn-ea"/>
                <a:cs typeface="+mn-cs"/>
              </a:rPr>
              <a:t>SAY</a:t>
            </a:r>
          </a:p>
          <a:p>
            <a:r>
              <a:rPr lang="en-US" sz="1200" b="0" kern="1200" baseline="0" dirty="0">
                <a:solidFill>
                  <a:schemeClr val="tx1"/>
                </a:solidFill>
                <a:effectLst/>
                <a:latin typeface="+mn-lt"/>
                <a:ea typeface="+mn-ea"/>
                <a:cs typeface="+mn-cs"/>
              </a:rPr>
              <a:t>Here is a 1-minute notice. After a minute, we will move onto the third tool of stating and restating the problem.</a:t>
            </a:r>
          </a:p>
          <a:p>
            <a:r>
              <a:rPr lang="en-US" sz="1200" b="1" kern="1200" baseline="0" dirty="0">
                <a:solidFill>
                  <a:schemeClr val="tx1"/>
                </a:solidFill>
                <a:effectLst/>
                <a:latin typeface="+mn-lt"/>
                <a:ea typeface="+mn-ea"/>
                <a:cs typeface="+mn-cs"/>
              </a:rPr>
              <a:t>ASK </a:t>
            </a:r>
          </a:p>
          <a:p>
            <a:r>
              <a:rPr lang="en-US" sz="1200" b="0" kern="1200" baseline="0" dirty="0">
                <a:solidFill>
                  <a:schemeClr val="tx1"/>
                </a:solidFill>
                <a:effectLst/>
                <a:latin typeface="+mn-lt"/>
                <a:ea typeface="+mn-ea"/>
                <a:cs typeface="+mn-cs"/>
              </a:rPr>
              <a:t>Are their any questions or comments that you would like to share?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19</a:t>
            </a:fld>
            <a:endParaRPr lang="en-CA" dirty="0"/>
          </a:p>
        </p:txBody>
      </p:sp>
    </p:spTree>
    <p:extLst>
      <p:ext uri="{BB962C8B-B14F-4D97-AF65-F5344CB8AC3E}">
        <p14:creationId xmlns:p14="http://schemas.microsoft.com/office/powerpoint/2010/main" val="621394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 Time: 1:00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a:t>
            </a:r>
            <a:r>
              <a:rPr lang="en-US" sz="1200" kern="1200" dirty="0">
                <a:solidFill>
                  <a:schemeClr val="tx1"/>
                </a:solidFill>
                <a:effectLst/>
                <a:latin typeface="+mn-lt"/>
                <a:ea typeface="+mn-ea"/>
                <a:cs typeface="+mn-cs"/>
              </a:rPr>
              <a:t> Creative Problem Solving. Thank you for joining me today. My name is [_____] and I’ll be your Facilitator today. </a:t>
            </a:r>
          </a:p>
          <a:p>
            <a:r>
              <a:rPr lang="en-US" sz="1200" kern="1200" dirty="0">
                <a:solidFill>
                  <a:schemeClr val="tx1"/>
                </a:solidFill>
                <a:effectLst/>
                <a:latin typeface="+mn-lt"/>
                <a:ea typeface="+mn-ea"/>
                <a:cs typeface="+mn-cs"/>
              </a:rPr>
              <a:t>NOTE: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Say</a:t>
            </a:r>
            <a:r>
              <a:rPr lang="en-US" sz="1200" kern="1200" baseline="0" dirty="0">
                <a:solidFill>
                  <a:schemeClr val="tx1"/>
                </a:solidFill>
                <a:effectLst/>
                <a:latin typeface="+mn-lt"/>
                <a:ea typeface="+mn-ea"/>
                <a:cs typeface="+mn-cs"/>
              </a:rPr>
              <a:t> about 30 to 60-seconds about your background experience , degrees, years facilitating, etc.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through WebEx file transfer functionality. Suggest to participants to save the workbook to their desktop,</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print it, and have it open and ready for the start of the session. </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Phone lines are, and will remain, open. If you anticipate background noise, please mute your phone or computer line yourself;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endParaRPr lang="en-US" sz="1200" kern="1200" dirty="0">
              <a:solidFill>
                <a:schemeClr val="tx1"/>
              </a:solidFill>
              <a:effectLst/>
              <a:latin typeface="+mn-lt"/>
              <a:ea typeface="+mn-ea"/>
              <a:cs typeface="+mn-cs"/>
            </a:endParaRP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23387627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learn about the problem definition tool of stating and restating the problem.</a:t>
            </a:r>
          </a:p>
          <a:p>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This tool involves stating the problem as well as possible, then using different triggers to help refine the statement until it clearly represents the true problem.</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endParaRPr lang="en-US" dirty="0"/>
          </a:p>
          <a:p>
            <a:r>
              <a:rPr lang="en-US" b="1" dirty="0"/>
              <a:t>SAY</a:t>
            </a:r>
          </a:p>
          <a:p>
            <a:r>
              <a:rPr lang="en-US" dirty="0"/>
              <a:t>The problem statement and restatement technique also helps evolve the understanding of the problem. First write a statement of the problem, no matter how vague. Then use various triggers to help identify the true problem. The triggers are:</a:t>
            </a:r>
          </a:p>
          <a:p>
            <a:r>
              <a:rPr lang="en-US" dirty="0"/>
              <a:t>Place emphasis on different words in the statement and ask questions about each emphasis.</a:t>
            </a:r>
          </a:p>
          <a:p>
            <a:r>
              <a:rPr lang="en-US" dirty="0"/>
              <a:t>Replace one word in the statement with a substitute that explicitly defines the word to reframe the problem.</a:t>
            </a:r>
          </a:p>
          <a:p>
            <a:r>
              <a:rPr lang="en-US" dirty="0"/>
              <a:t>Rephrase the statement with positives instead of negatives or negatives instead of positives to obtain an opposite problem.</a:t>
            </a:r>
          </a:p>
          <a:p>
            <a:r>
              <a:rPr lang="en-US" dirty="0"/>
              <a:t>Add or change words that indicate quantity or time, such as always, never, sometimes, every, none or some.</a:t>
            </a:r>
          </a:p>
          <a:p>
            <a:r>
              <a:rPr lang="en-US" dirty="0"/>
              <a:t>Identify any persuasive or opinionated words in the statement. Replace or eliminate them.</a:t>
            </a:r>
          </a:p>
          <a:p>
            <a:r>
              <a:rPr lang="en-US" dirty="0"/>
              <a:t>Try drawing a picture of the problem or writing the problem as an equation.</a:t>
            </a:r>
          </a:p>
          <a:p>
            <a:endParaRPr lang="en-US" dirty="0"/>
          </a:p>
          <a:p>
            <a:r>
              <a:rPr lang="en-US" b="1" dirty="0">
                <a:solidFill>
                  <a:schemeClr val="tx1"/>
                </a:solidFill>
              </a:rPr>
              <a:t>WORKSHEET 1</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a:t>
            </a:r>
            <a:r>
              <a:rPr lang="en-US" sz="1200" kern="1200" baseline="0" dirty="0">
                <a:solidFill>
                  <a:schemeClr val="tx1"/>
                </a:solidFill>
                <a:effectLst/>
                <a:latin typeface="+mn-lt"/>
                <a:ea typeface="+mn-ea"/>
                <a:cs typeface="+mn-cs"/>
              </a:rPr>
              <a:t> #5, write a </a:t>
            </a:r>
            <a:r>
              <a:rPr lang="en-US" sz="1200" kern="1200" dirty="0">
                <a:solidFill>
                  <a:schemeClr val="tx1"/>
                </a:solidFill>
                <a:effectLst/>
                <a:latin typeface="+mn-lt"/>
                <a:ea typeface="+mn-ea"/>
                <a:cs typeface="+mn-cs"/>
              </a:rPr>
              <a:t>general problem statement. Think about this as a draft</a:t>
            </a:r>
            <a:r>
              <a:rPr lang="en-US" sz="1200" kern="1200" baseline="0" dirty="0">
                <a:solidFill>
                  <a:schemeClr val="tx1"/>
                </a:solidFill>
                <a:effectLst/>
                <a:latin typeface="+mn-lt"/>
                <a:ea typeface="+mn-ea"/>
                <a:cs typeface="+mn-cs"/>
              </a:rPr>
              <a:t> version. Also,</a:t>
            </a:r>
            <a:r>
              <a:rPr lang="en-US" sz="1200" kern="1200" dirty="0">
                <a:solidFill>
                  <a:schemeClr val="tx1"/>
                </a:solidFill>
                <a:effectLst/>
                <a:latin typeface="+mn-lt"/>
                <a:ea typeface="+mn-ea"/>
                <a:cs typeface="+mn-cs"/>
              </a:rPr>
              <a:t> think</a:t>
            </a:r>
            <a:r>
              <a:rPr lang="en-US" sz="1200" kern="1200" baseline="0" dirty="0">
                <a:solidFill>
                  <a:schemeClr val="tx1"/>
                </a:solidFill>
                <a:effectLst/>
                <a:latin typeface="+mn-lt"/>
                <a:ea typeface="+mn-ea"/>
                <a:cs typeface="+mn-cs"/>
              </a:rPr>
              <a:t> about using</a:t>
            </a:r>
            <a:r>
              <a:rPr lang="en-US" sz="1200" kern="1200" dirty="0">
                <a:solidFill>
                  <a:schemeClr val="tx1"/>
                </a:solidFill>
                <a:effectLst/>
                <a:latin typeface="+mn-lt"/>
                <a:ea typeface="+mn-ea"/>
                <a:cs typeface="+mn-cs"/>
              </a:rPr>
              <a:t> different triggers to explore the problem.</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this activity we will</a:t>
            </a:r>
            <a:r>
              <a:rPr lang="en-US" sz="1200" kern="1200" baseline="0" dirty="0">
                <a:solidFill>
                  <a:schemeClr val="tx1"/>
                </a:solidFill>
                <a:effectLst/>
                <a:latin typeface="+mn-lt"/>
                <a:ea typeface="+mn-ea"/>
                <a:cs typeface="+mn-cs"/>
              </a:rPr>
              <a:t> set aside approximately 3 minutes. Please feel free to use the Chat to ask questions.</a:t>
            </a:r>
          </a:p>
          <a:p>
            <a:r>
              <a:rPr lang="en-US" sz="1200" b="1" kern="1200" baseline="0" dirty="0">
                <a:solidFill>
                  <a:schemeClr val="tx1"/>
                </a:solidFill>
                <a:effectLst/>
                <a:latin typeface="+mn-lt"/>
                <a:ea typeface="+mn-ea"/>
                <a:cs typeface="+mn-cs"/>
              </a:rPr>
              <a:t>ADDRESS</a:t>
            </a:r>
          </a:p>
          <a:p>
            <a:r>
              <a:rPr lang="en-US" sz="1200" b="0" kern="1200" baseline="0" dirty="0">
                <a:solidFill>
                  <a:schemeClr val="tx1"/>
                </a:solidFill>
                <a:effectLst/>
                <a:latin typeface="+mn-lt"/>
                <a:ea typeface="+mn-ea"/>
                <a:cs typeface="+mn-cs"/>
              </a:rPr>
              <a:t>Any comments that came into Chat during the activity.   </a:t>
            </a:r>
            <a:endParaRPr lang="en-US" sz="1200" kern="1200" baseline="0" dirty="0">
              <a:solidFill>
                <a:schemeClr val="tx1"/>
              </a:solidFill>
              <a:effectLst/>
              <a:latin typeface="+mn-lt"/>
              <a:ea typeface="+mn-ea"/>
              <a:cs typeface="+mn-cs"/>
            </a:endParaRPr>
          </a:p>
          <a:p>
            <a:endParaRPr lang="en-US" sz="1200" b="1"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TRANSITION</a:t>
            </a:r>
          </a:p>
          <a:p>
            <a:r>
              <a:rPr lang="en-US" sz="1200" b="1" kern="1200" baseline="0" dirty="0">
                <a:solidFill>
                  <a:schemeClr val="tx1"/>
                </a:solidFill>
                <a:effectLst/>
                <a:latin typeface="+mn-lt"/>
                <a:ea typeface="+mn-ea"/>
                <a:cs typeface="+mn-cs"/>
              </a:rPr>
              <a:t>SAY</a:t>
            </a:r>
          </a:p>
          <a:p>
            <a:r>
              <a:rPr lang="en-US" sz="1200" b="0" kern="1200" baseline="0" dirty="0">
                <a:solidFill>
                  <a:schemeClr val="tx1"/>
                </a:solidFill>
                <a:effectLst/>
                <a:latin typeface="+mn-lt"/>
                <a:ea typeface="+mn-ea"/>
                <a:cs typeface="+mn-cs"/>
              </a:rPr>
              <a:t>Here is a 1-minute notice. After a minute, we will move onto the forth tool of analyzing the problem.</a:t>
            </a:r>
          </a:p>
          <a:p>
            <a:r>
              <a:rPr lang="en-US" sz="1200" b="1" kern="1200" baseline="0" dirty="0">
                <a:solidFill>
                  <a:schemeClr val="tx1"/>
                </a:solidFill>
                <a:effectLst/>
                <a:latin typeface="+mn-lt"/>
                <a:ea typeface="+mn-ea"/>
                <a:cs typeface="+mn-cs"/>
              </a:rPr>
              <a:t>ASK </a:t>
            </a:r>
          </a:p>
          <a:p>
            <a:r>
              <a:rPr lang="en-US" sz="1200" b="0" kern="1200" baseline="0" dirty="0">
                <a:solidFill>
                  <a:schemeClr val="tx1"/>
                </a:solidFill>
                <a:effectLst/>
                <a:latin typeface="+mn-lt"/>
                <a:ea typeface="+mn-ea"/>
                <a:cs typeface="+mn-cs"/>
              </a:rPr>
              <a:t>Are their any questions or comments that you would like to share?</a:t>
            </a:r>
          </a:p>
          <a:p>
            <a:endParaRPr lang="en-US" dirty="0"/>
          </a:p>
          <a:p>
            <a:endParaRPr lang="en-US" dirty="0"/>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70E083B-FC9F-4637-9B36-0FB60F328762}" type="slidenum">
              <a:rPr lang="en-CA" smtClean="0"/>
              <a:pPr eaLnBrk="1" hangingPunct="1"/>
              <a:t>20</a:t>
            </a:fld>
            <a:endParaRPr lang="en-CA" dirty="0"/>
          </a:p>
        </p:txBody>
      </p:sp>
    </p:spTree>
    <p:extLst>
      <p:ext uri="{BB962C8B-B14F-4D97-AF65-F5344CB8AC3E}">
        <p14:creationId xmlns:p14="http://schemas.microsoft.com/office/powerpoint/2010/main" val="19499384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learn about the problem definition tool of analyzing the problem.</a:t>
            </a:r>
          </a:p>
          <a:p>
            <a:pPr eaLnBrk="1" hangingPunct="1"/>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This tool helps define the problem by distinguishing the difference between what is and what is not, where the problem is, and where it is not, when the problem is, and when it is not, and to what extent the problem exists, and what extent it does not exist. </a:t>
            </a: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a:t>
            </a:r>
          </a:p>
          <a:p>
            <a:pPr eaLnBrk="1" hangingPunct="1"/>
            <a:endParaRPr lang="en-US" sz="1200"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b="1" dirty="0"/>
              <a:t>SAY</a:t>
            </a:r>
            <a:r>
              <a:rPr lang="en-US" b="1" dirty="0">
                <a:solidFill>
                  <a:schemeClr val="tx1"/>
                </a:solidFill>
              </a:rPr>
              <a:t> </a:t>
            </a:r>
            <a:endParaRPr lang="en-US" dirty="0"/>
          </a:p>
          <a:p>
            <a:pPr eaLnBrk="1" hangingPunct="1"/>
            <a:r>
              <a:rPr lang="en-US" dirty="0"/>
              <a:t>When the cause of the problem is not known, such as in troubleshooting operations, you can look at the what, where, who, and extent of the problem to help define it.</a:t>
            </a:r>
          </a:p>
          <a:p>
            <a:pPr eaLnBrk="1" hangingPunct="1"/>
            <a:r>
              <a:rPr lang="en-US" dirty="0"/>
              <a:t>What? - “What” questions help to identify the problem. Use “what” questions both to identify what the problem is, as well as what the problem is not. “What” questions can also help identify a possible cause.</a:t>
            </a:r>
          </a:p>
          <a:p>
            <a:pPr eaLnBrk="1" hangingPunct="1"/>
            <a:r>
              <a:rPr lang="en-US" dirty="0"/>
              <a:t>Where? - “Where” questions help to locate the problem. Use “where” questions to distinguish the difference between locations where the problem exists and where it does not exist.</a:t>
            </a:r>
          </a:p>
          <a:p>
            <a:pPr eaLnBrk="1" hangingPunct="1"/>
            <a:r>
              <a:rPr lang="en-US" dirty="0"/>
              <a:t>When? - “When” questions help discover the timing of the problem. Use “when” questions to distinguish the difference between when the problem occurs and when it does not, or when the problem was first observed and when it was last observed.</a:t>
            </a:r>
          </a:p>
          <a:p>
            <a:pPr eaLnBrk="1" hangingPunct="1"/>
            <a:r>
              <a:rPr lang="en-US" dirty="0"/>
              <a:t>Extent? – Questions that explore the magnitude of the problem include:</a:t>
            </a:r>
          </a:p>
          <a:p>
            <a:pPr marL="171450" indent="-171450" eaLnBrk="1" hangingPunct="1">
              <a:buFont typeface="Arial" panose="020B0604020202020204" pitchFamily="34" charset="0"/>
              <a:buChar char="•"/>
            </a:pPr>
            <a:r>
              <a:rPr lang="en-US" dirty="0"/>
              <a:t>How far vs. how localized?</a:t>
            </a:r>
          </a:p>
          <a:p>
            <a:pPr marL="171450" indent="-171450" eaLnBrk="1" hangingPunct="1">
              <a:buFont typeface="Arial" panose="020B0604020202020204" pitchFamily="34" charset="0"/>
              <a:buChar char="•"/>
            </a:pPr>
            <a:r>
              <a:rPr lang="en-US" dirty="0"/>
              <a:t>How many units are affected vs. how many units are not affected?</a:t>
            </a:r>
          </a:p>
          <a:p>
            <a:pPr marL="171450" indent="-171450" eaLnBrk="1" hangingPunct="1">
              <a:buFont typeface="Arial" panose="020B0604020202020204" pitchFamily="34" charset="0"/>
              <a:buChar char="•"/>
            </a:pPr>
            <a:r>
              <a:rPr lang="en-US" dirty="0"/>
              <a:t>How much of something is affected vs. how much is not affected?</a:t>
            </a:r>
          </a:p>
          <a:p>
            <a:pPr eaLnBrk="1" hangingPunct="1"/>
            <a:r>
              <a:rPr lang="en-US" dirty="0"/>
              <a:t>Examining the distinctions between what, where, when, and to what extent the problem is and what, where, when and to what extent it is not can lead to helpful insights about the problem. Remember to sharpen the statements as the problem becomes clearer. </a:t>
            </a:r>
          </a:p>
          <a:p>
            <a:pPr eaLnBrk="1" hangingPunct="1"/>
            <a:endParaRPr lang="en-CA" dirty="0"/>
          </a:p>
          <a:p>
            <a:r>
              <a:rPr lang="en-US" b="1" dirty="0">
                <a:solidFill>
                  <a:schemeClr val="tx1"/>
                </a:solidFill>
              </a:rPr>
              <a:t>WORKSHEET 1</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pPr eaLnBrk="1" hangingPunct="1"/>
            <a:r>
              <a:rPr lang="en-US" sz="1200" kern="1200" dirty="0">
                <a:solidFill>
                  <a:schemeClr val="tx1"/>
                </a:solidFill>
                <a:effectLst/>
                <a:latin typeface="+mn-lt"/>
                <a:ea typeface="+mn-ea"/>
                <a:cs typeface="+mn-cs"/>
              </a:rPr>
              <a:t>In #6, fill out the chart to analyze the problem with what, where, when, and extent information.</a:t>
            </a:r>
          </a:p>
          <a:p>
            <a:pPr eaLnBrk="1" hangingPunct="1"/>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this activity we will</a:t>
            </a:r>
            <a:r>
              <a:rPr lang="en-US" sz="1200" kern="1200" baseline="0" dirty="0">
                <a:solidFill>
                  <a:schemeClr val="tx1"/>
                </a:solidFill>
                <a:effectLst/>
                <a:latin typeface="+mn-lt"/>
                <a:ea typeface="+mn-ea"/>
                <a:cs typeface="+mn-cs"/>
              </a:rPr>
              <a:t> set aside approximately 3 minutes. Please feel free to use the Chat to ask questions.</a:t>
            </a:r>
          </a:p>
          <a:p>
            <a:r>
              <a:rPr lang="en-US" sz="1200" b="1" kern="1200" baseline="0" dirty="0">
                <a:solidFill>
                  <a:schemeClr val="tx1"/>
                </a:solidFill>
                <a:effectLst/>
                <a:latin typeface="+mn-lt"/>
                <a:ea typeface="+mn-ea"/>
                <a:cs typeface="+mn-cs"/>
              </a:rPr>
              <a:t>ADDRESS</a:t>
            </a:r>
          </a:p>
          <a:p>
            <a:r>
              <a:rPr lang="en-US" sz="1200" b="0" kern="1200" baseline="0" dirty="0">
                <a:solidFill>
                  <a:schemeClr val="tx1"/>
                </a:solidFill>
                <a:effectLst/>
                <a:latin typeface="+mn-lt"/>
                <a:ea typeface="+mn-ea"/>
                <a:cs typeface="+mn-cs"/>
              </a:rPr>
              <a:t>Any comments that came into Chat during the activity.   </a:t>
            </a:r>
            <a:endParaRPr lang="en-US" sz="1200" kern="1200" baseline="0" dirty="0">
              <a:solidFill>
                <a:schemeClr val="tx1"/>
              </a:solidFill>
              <a:effectLst/>
              <a:latin typeface="+mn-lt"/>
              <a:ea typeface="+mn-ea"/>
              <a:cs typeface="+mn-cs"/>
            </a:endParaRPr>
          </a:p>
          <a:p>
            <a:endParaRPr lang="en-US" sz="1200" b="1"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TRANSITION</a:t>
            </a:r>
          </a:p>
          <a:p>
            <a:r>
              <a:rPr lang="en-US" sz="1200" b="1" kern="1200" baseline="0" dirty="0">
                <a:solidFill>
                  <a:schemeClr val="tx1"/>
                </a:solidFill>
                <a:effectLst/>
                <a:latin typeface="+mn-lt"/>
                <a:ea typeface="+mn-ea"/>
                <a:cs typeface="+mn-cs"/>
              </a:rPr>
              <a:t>SAY</a:t>
            </a:r>
          </a:p>
          <a:p>
            <a:r>
              <a:rPr lang="en-US" sz="1200" b="0" kern="1200" baseline="0" dirty="0">
                <a:solidFill>
                  <a:schemeClr val="tx1"/>
                </a:solidFill>
                <a:effectLst/>
                <a:latin typeface="+mn-lt"/>
                <a:ea typeface="+mn-ea"/>
                <a:cs typeface="+mn-cs"/>
              </a:rPr>
              <a:t>Here is a 1-minute notice. After a minute, we will move onto the forth tool of analyzing the problem.</a:t>
            </a:r>
          </a:p>
          <a:p>
            <a:r>
              <a:rPr lang="en-US" sz="1200" b="1" kern="1200" baseline="0" dirty="0">
                <a:solidFill>
                  <a:schemeClr val="tx1"/>
                </a:solidFill>
                <a:effectLst/>
                <a:latin typeface="+mn-lt"/>
                <a:ea typeface="+mn-ea"/>
                <a:cs typeface="+mn-cs"/>
              </a:rPr>
              <a:t>ASK </a:t>
            </a:r>
          </a:p>
          <a:p>
            <a:r>
              <a:rPr lang="en-US" sz="1200" b="0" kern="1200" baseline="0" dirty="0">
                <a:solidFill>
                  <a:schemeClr val="tx1"/>
                </a:solidFill>
                <a:effectLst/>
                <a:latin typeface="+mn-lt"/>
                <a:ea typeface="+mn-ea"/>
                <a:cs typeface="+mn-cs"/>
              </a:rPr>
              <a:t>Are their any questions or comments that you would like to share?</a:t>
            </a:r>
          </a:p>
          <a:p>
            <a:endParaRPr lang="en-US" dirty="0"/>
          </a:p>
          <a:p>
            <a:pPr eaLnBrk="1" hangingPunct="1"/>
            <a:endParaRPr lang="en-US" dirty="0"/>
          </a:p>
          <a:p>
            <a:pPr eaLnBrk="1" hangingPunct="1"/>
            <a:endParaRPr lang="en-CA" dirty="0"/>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F6A183D-109E-4675-87FB-1A84ACBF13CD}" type="slidenum">
              <a:rPr lang="en-CA" smtClean="0"/>
              <a:pPr eaLnBrk="1" hangingPunct="1"/>
              <a:t>21</a:t>
            </a:fld>
            <a:endParaRPr lang="en-CA" dirty="0"/>
          </a:p>
        </p:txBody>
      </p:sp>
    </p:spTree>
    <p:extLst>
      <p:ext uri="{BB962C8B-B14F-4D97-AF65-F5344CB8AC3E}">
        <p14:creationId xmlns:p14="http://schemas.microsoft.com/office/powerpoint/2010/main" val="37936483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the purpose and process for writing a problem statement</a:t>
            </a:r>
          </a:p>
          <a:p>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Writing an accurate problem statement can help accurately represent the problem. This can help clarify unclear problems. The evolution of the problem statement influences the types and effectiveness of potential solutions that may be generated.</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endParaRPr lang="en-US" b="1" dirty="0">
              <a:solidFill>
                <a:schemeClr val="tx1"/>
              </a:solidFill>
            </a:endParaRPr>
          </a:p>
          <a:p>
            <a:r>
              <a:rPr lang="en-US" b="1" dirty="0">
                <a:solidFill>
                  <a:schemeClr val="tx1"/>
                </a:solidFill>
              </a:rPr>
              <a:t>SAY</a:t>
            </a:r>
            <a:endParaRPr lang="en-US" dirty="0"/>
          </a:p>
          <a:p>
            <a:r>
              <a:rPr lang="en-US" dirty="0"/>
              <a:t>Writing an accurate problem statement can help accurately represent the problem. This helps clarify unclear problems. The problem statement may evolve through the use of the four problem definition tools and any additional information gathered about the problem. As the statement becomes more refined, the types and effectiveness of potential solutions are improved.</a:t>
            </a:r>
          </a:p>
          <a:p>
            <a:r>
              <a:rPr lang="en-US" dirty="0"/>
              <a:t>The problem statement should:</a:t>
            </a:r>
          </a:p>
          <a:p>
            <a:r>
              <a:rPr lang="en-US" dirty="0"/>
              <a:t>Include specific details about the problem, including who, what, when, where, and how</a:t>
            </a:r>
          </a:p>
          <a:p>
            <a:r>
              <a:rPr lang="en-US" dirty="0"/>
              <a:t>Address the scope of the problem to identify boundaries of what you can reasonably solve</a:t>
            </a:r>
          </a:p>
          <a:p>
            <a:r>
              <a:rPr lang="en-US" dirty="0"/>
              <a:t>The problem statement should not include:</a:t>
            </a:r>
          </a:p>
          <a:p>
            <a:r>
              <a:rPr lang="en-US" dirty="0"/>
              <a:t>Any mention of possible causes</a:t>
            </a:r>
          </a:p>
          <a:p>
            <a:r>
              <a:rPr lang="en-US" dirty="0"/>
              <a:t>Any potential solutions</a:t>
            </a:r>
          </a:p>
          <a:p>
            <a:r>
              <a:rPr lang="en-US" dirty="0"/>
              <a:t>A detailed, clear, and concise problem statement will provide clear-cut goals for focus and direction for coming up with solutions.</a:t>
            </a:r>
          </a:p>
          <a:p>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solidFill>
                  <a:schemeClr val="tx1"/>
                </a:solidFill>
              </a:rPr>
              <a:t>WORKSHEET 1</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Recommended Activity</a:t>
            </a:r>
            <a:endParaRPr lang="en-US" b="1" dirty="0">
              <a:solidFill>
                <a:schemeClr val="tx1"/>
              </a:solidFill>
            </a:endParaRPr>
          </a:p>
          <a:p>
            <a:r>
              <a:rPr lang="en-US" sz="1200" kern="1200" dirty="0">
                <a:solidFill>
                  <a:schemeClr val="tx1"/>
                </a:solidFill>
                <a:effectLst/>
                <a:latin typeface="+mn-lt"/>
                <a:ea typeface="+mn-ea"/>
                <a:cs typeface="+mn-cs"/>
              </a:rPr>
              <a:t>Review</a:t>
            </a:r>
            <a:r>
              <a:rPr lang="en-US" sz="1200" kern="1200" baseline="0" dirty="0">
                <a:solidFill>
                  <a:schemeClr val="tx1"/>
                </a:solidFill>
                <a:effectLst/>
                <a:latin typeface="+mn-lt"/>
                <a:ea typeface="+mn-ea"/>
                <a:cs typeface="+mn-cs"/>
              </a:rPr>
              <a:t> your 1-6 now </a:t>
            </a:r>
            <a:r>
              <a:rPr lang="en-US" sz="1200" kern="1200" dirty="0">
                <a:solidFill>
                  <a:schemeClr val="tx1"/>
                </a:solidFill>
                <a:effectLst/>
                <a:latin typeface="+mn-lt"/>
                <a:ea typeface="+mn-ea"/>
                <a:cs typeface="+mn-cs"/>
              </a:rPr>
              <a:t>and finalize the problem statement #7. Don’t worry, it will not be perfect, and a draft</a:t>
            </a:r>
            <a:r>
              <a:rPr lang="en-US" sz="1200" kern="1200" baseline="0" dirty="0">
                <a:solidFill>
                  <a:schemeClr val="tx1"/>
                </a:solidFill>
                <a:effectLst/>
                <a:latin typeface="+mn-lt"/>
                <a:ea typeface="+mn-ea"/>
                <a:cs typeface="+mn-cs"/>
              </a:rPr>
              <a:t> at best. It will, however, provide you a spring board to continue to refine it after the session is over.</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NOTE: </a:t>
            </a:r>
            <a:r>
              <a:rPr lang="en-US" sz="1200" kern="1200" dirty="0">
                <a:solidFill>
                  <a:schemeClr val="tx1"/>
                </a:solidFill>
                <a:effectLst/>
                <a:latin typeface="+mn-lt"/>
                <a:ea typeface="+mn-ea"/>
                <a:cs typeface="+mn-cs"/>
              </a:rPr>
              <a:t>Participants will need a</a:t>
            </a:r>
            <a:r>
              <a:rPr lang="en-US" sz="1200" kern="1200" baseline="0" dirty="0">
                <a:solidFill>
                  <a:schemeClr val="tx1"/>
                </a:solidFill>
                <a:effectLst/>
                <a:latin typeface="+mn-lt"/>
                <a:ea typeface="+mn-ea"/>
                <a:cs typeface="+mn-cs"/>
              </a:rPr>
              <a:t> draft of the </a:t>
            </a:r>
            <a:r>
              <a:rPr lang="en-US" sz="1200" kern="1200" dirty="0">
                <a:solidFill>
                  <a:schemeClr val="tx1"/>
                </a:solidFill>
                <a:effectLst/>
                <a:latin typeface="+mn-lt"/>
                <a:ea typeface="+mn-ea"/>
                <a:cs typeface="+mn-cs"/>
              </a:rPr>
              <a:t>final problem statement for the next section. Generating Solutions</a:t>
            </a:r>
            <a:r>
              <a:rPr lang="en-US" sz="1200" kern="1200" baseline="0" dirty="0">
                <a:solidFill>
                  <a:schemeClr val="tx1"/>
                </a:solidFill>
                <a:effectLst/>
                <a:latin typeface="+mn-lt"/>
                <a:ea typeface="+mn-ea"/>
                <a:cs typeface="+mn-cs"/>
              </a:rPr>
              <a:t> section.</a:t>
            </a:r>
          </a:p>
          <a:p>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this activity we will</a:t>
            </a:r>
            <a:r>
              <a:rPr lang="en-US" sz="1200" kern="1200" baseline="0" dirty="0">
                <a:solidFill>
                  <a:schemeClr val="tx1"/>
                </a:solidFill>
                <a:effectLst/>
                <a:latin typeface="+mn-lt"/>
                <a:ea typeface="+mn-ea"/>
                <a:cs typeface="+mn-cs"/>
              </a:rPr>
              <a:t> set aside approximately 3 minutes. Please feel free to use the Chat to ask questions.</a:t>
            </a:r>
          </a:p>
          <a:p>
            <a:r>
              <a:rPr lang="en-US" sz="1200" b="1" kern="1200" baseline="0" dirty="0">
                <a:solidFill>
                  <a:schemeClr val="tx1"/>
                </a:solidFill>
                <a:effectLst/>
                <a:latin typeface="+mn-lt"/>
                <a:ea typeface="+mn-ea"/>
                <a:cs typeface="+mn-cs"/>
              </a:rPr>
              <a:t>ADDRESS</a:t>
            </a:r>
          </a:p>
          <a:p>
            <a:r>
              <a:rPr lang="en-US" sz="1200" b="0" kern="1200" baseline="0" dirty="0">
                <a:solidFill>
                  <a:schemeClr val="tx1"/>
                </a:solidFill>
                <a:effectLst/>
                <a:latin typeface="+mn-lt"/>
                <a:ea typeface="+mn-ea"/>
                <a:cs typeface="+mn-cs"/>
              </a:rPr>
              <a:t>Any comments that came into Chat during the activity.   </a:t>
            </a:r>
            <a:endParaRPr lang="en-US" sz="1200" kern="1200" baseline="0" dirty="0">
              <a:solidFill>
                <a:schemeClr val="tx1"/>
              </a:solidFill>
              <a:effectLst/>
              <a:latin typeface="+mn-lt"/>
              <a:ea typeface="+mn-ea"/>
              <a:cs typeface="+mn-cs"/>
            </a:endParaRPr>
          </a:p>
          <a:p>
            <a:endParaRPr lang="en-US" sz="1200" b="1"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TRANSITION</a:t>
            </a:r>
          </a:p>
          <a:p>
            <a:r>
              <a:rPr lang="en-US" sz="1200" b="1" kern="1200" baseline="0" dirty="0">
                <a:solidFill>
                  <a:schemeClr val="tx1"/>
                </a:solidFill>
                <a:effectLst/>
                <a:latin typeface="+mn-lt"/>
                <a:ea typeface="+mn-ea"/>
                <a:cs typeface="+mn-cs"/>
              </a:rPr>
              <a:t>SAY</a:t>
            </a:r>
          </a:p>
          <a:p>
            <a:r>
              <a:rPr lang="en-US" sz="1200" b="0" kern="1200" baseline="0" dirty="0">
                <a:solidFill>
                  <a:schemeClr val="tx1"/>
                </a:solidFill>
                <a:effectLst/>
                <a:latin typeface="+mn-lt"/>
                <a:ea typeface="+mn-ea"/>
                <a:cs typeface="+mn-cs"/>
              </a:rPr>
              <a:t>Here is a 1-minute notice. </a:t>
            </a:r>
          </a:p>
          <a:p>
            <a:r>
              <a:rPr lang="en-US" sz="1200" b="1" kern="1200" baseline="0" dirty="0">
                <a:solidFill>
                  <a:schemeClr val="tx1"/>
                </a:solidFill>
                <a:effectLst/>
                <a:latin typeface="+mn-lt"/>
                <a:ea typeface="+mn-ea"/>
                <a:cs typeface="+mn-cs"/>
              </a:rPr>
              <a:t>ASK </a:t>
            </a:r>
          </a:p>
          <a:p>
            <a:r>
              <a:rPr lang="en-US" sz="1200" b="0" kern="1200" baseline="0" dirty="0">
                <a:solidFill>
                  <a:schemeClr val="tx1"/>
                </a:solidFill>
                <a:effectLst/>
                <a:latin typeface="+mn-lt"/>
                <a:ea typeface="+mn-ea"/>
                <a:cs typeface="+mn-cs"/>
              </a:rPr>
              <a:t>Are their any questions or comments that you would like to share?</a:t>
            </a:r>
          </a:p>
          <a:p>
            <a:endParaRPr lang="en-US" b="1" dirty="0">
              <a:solidFill>
                <a:schemeClr val="tx1"/>
              </a:solidFill>
            </a:endParaRPr>
          </a:p>
          <a:p>
            <a:endParaRPr lang="en-US" dirty="0"/>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2D543E3-49F3-4C69-95AE-6F788EEC8049}" type="slidenum">
              <a:rPr lang="en-CA" smtClean="0"/>
              <a:pPr eaLnBrk="1" hangingPunct="1"/>
              <a:t>22</a:t>
            </a:fld>
            <a:endParaRPr lang="en-CA" dirty="0"/>
          </a:p>
        </p:txBody>
      </p:sp>
    </p:spTree>
    <p:extLst>
      <p:ext uri="{BB962C8B-B14F-4D97-AF65-F5344CB8AC3E}">
        <p14:creationId xmlns:p14="http://schemas.microsoft.com/office/powerpoint/2010/main" val="24462878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r>
              <a:rPr lang="en-US" dirty="0"/>
              <a:t>Before we learn ways to generate solutions in the problem solving process, we will prepare the way for creativity. This section introduces common mental blocks to productive brainstorming, as well as techniques for dealing with the mental blocks. It also presents some ideas for stimulating creativity.</a:t>
            </a:r>
          </a:p>
          <a:p>
            <a:r>
              <a:rPr lang="en-US" sz="1200" kern="120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Does anyone have any questions so far?</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23</a:t>
            </a:fld>
            <a:endParaRPr lang="en-CA" dirty="0"/>
          </a:p>
        </p:txBody>
      </p:sp>
    </p:spTree>
    <p:extLst>
      <p:ext uri="{BB962C8B-B14F-4D97-AF65-F5344CB8AC3E}">
        <p14:creationId xmlns:p14="http://schemas.microsoft.com/office/powerpoint/2010/main" val="31839139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identify categories of mental blocks that inhibit successful brainstorming</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Mental blocks can prevent problem solvers from generating effective solutions. There are several different categories of mental blocks.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endParaRPr lang="en-US" b="1" dirty="0">
              <a:solidFill>
                <a:schemeClr val="tx1"/>
              </a:solidFill>
            </a:endParaRPr>
          </a:p>
          <a:p>
            <a:endParaRPr lang="en-US" b="1" dirty="0">
              <a:solidFill>
                <a:schemeClr val="tx1"/>
              </a:solidFill>
            </a:endParaRPr>
          </a:p>
          <a:p>
            <a:r>
              <a:rPr lang="en-US" b="1" dirty="0">
                <a:solidFill>
                  <a:schemeClr val="tx1"/>
                </a:solidFill>
              </a:rPr>
              <a:t>SAY/EXPLAIN</a:t>
            </a:r>
            <a:endParaRPr lang="en-US" dirty="0"/>
          </a:p>
          <a:p>
            <a:r>
              <a:rPr lang="en-US" dirty="0"/>
              <a:t>Brainstorming can help you arrive at a solution to the problem, even for problems that seem unsolvable or that seem to only have inadequate solutions. However, before beginning a successful brainstorming session to generate ideas, you must remove any mental blocks. Mental blocks can eliminate great solutions before they are thoroughly examined as possibilities or springboards to other possible solutions.</a:t>
            </a:r>
          </a:p>
          <a:p>
            <a:r>
              <a:rPr lang="en-US" dirty="0"/>
              <a:t>There are many types of mental blocks. Most blocks to problem-solving fit into the following categories.</a:t>
            </a:r>
          </a:p>
          <a:p>
            <a:r>
              <a:rPr lang="en-US" b="1" dirty="0"/>
              <a:t>Emotions</a:t>
            </a:r>
            <a:r>
              <a:rPr lang="en-US" dirty="0"/>
              <a:t>: Emotional blocks can include anything from a fear of risk taking to a tendency to judge or approach the problem with a negative attitude.</a:t>
            </a:r>
          </a:p>
          <a:p>
            <a:r>
              <a:rPr lang="en-US" b="1" dirty="0"/>
              <a:t>Distractions</a:t>
            </a:r>
            <a:r>
              <a:rPr lang="en-US" dirty="0"/>
              <a:t>: Too much information, irrelevant information, or environmental distractions can prevent a productive brainstorming session.</a:t>
            </a:r>
          </a:p>
          <a:p>
            <a:r>
              <a:rPr lang="en-US" b="1" dirty="0"/>
              <a:t>Assumptions</a:t>
            </a:r>
            <a:r>
              <a:rPr lang="en-US" dirty="0"/>
              <a:t>: If problem solvers assume there is only one correct solution, they will be unable to generate additional ideas. Assumptions also become mental blocks from stereotypes or perceived boundaries where none exist.</a:t>
            </a:r>
          </a:p>
          <a:p>
            <a:r>
              <a:rPr lang="en-US" b="1" dirty="0"/>
              <a:t>Culture</a:t>
            </a:r>
            <a:r>
              <a:rPr lang="en-US" dirty="0"/>
              <a:t>: Culture defines the way we live and limits the ideas we may generate or consider. However, not every culture is the same. Sometimes the cultural blocks are unnecessary, and sometimes we do not consider cultural limitations when we should.</a:t>
            </a:r>
          </a:p>
          <a:p>
            <a:r>
              <a:rPr lang="en-US" b="1" dirty="0"/>
              <a:t>Communication difficulties:</a:t>
            </a:r>
            <a:r>
              <a:rPr lang="en-US" dirty="0"/>
              <a:t> If we cannot communicate our ideas in some way – speaking, writing, or pictures – these communication difficulties can block our progress in generating ideas.</a:t>
            </a:r>
          </a:p>
          <a:p>
            <a:pPr eaLnBrk="1" hangingPunct="1"/>
            <a:endParaRPr lang="en-CA"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Recommended Activity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DO</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Call on five</a:t>
            </a:r>
            <a:r>
              <a:rPr lang="en-US" sz="1200" kern="1200" baseline="0" dirty="0">
                <a:solidFill>
                  <a:schemeClr val="tx1"/>
                </a:solidFill>
                <a:effectLst/>
                <a:latin typeface="+mn-lt"/>
                <a:ea typeface="+mn-ea"/>
                <a:cs typeface="+mn-cs"/>
              </a:rPr>
              <a:t> or six </a:t>
            </a:r>
            <a:r>
              <a:rPr lang="en-US" sz="1200" kern="1200" dirty="0">
                <a:solidFill>
                  <a:schemeClr val="tx1"/>
                </a:solidFill>
                <a:effectLst/>
                <a:latin typeface="+mn-lt"/>
                <a:ea typeface="+mn-ea"/>
                <a:cs typeface="+mn-cs"/>
              </a:rPr>
              <a:t>participants (one at a time) to generate one example for a type of mental block listed starting from</a:t>
            </a:r>
            <a:r>
              <a:rPr lang="en-US" sz="1200" kern="1200" baseline="0" dirty="0">
                <a:solidFill>
                  <a:schemeClr val="tx1"/>
                </a:solidFill>
                <a:effectLst/>
                <a:latin typeface="+mn-lt"/>
                <a:ea typeface="+mn-ea"/>
                <a:cs typeface="+mn-cs"/>
              </a:rPr>
              <a:t> top working your way to the bottom.</a:t>
            </a:r>
          </a:p>
          <a:p>
            <a:r>
              <a:rPr lang="en-US" sz="1200" b="1" kern="1200" baseline="0"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All participants </a:t>
            </a:r>
            <a:r>
              <a:rPr lang="en-US" sz="1200" kern="1200" baseline="0" dirty="0">
                <a:solidFill>
                  <a:schemeClr val="tx1"/>
                </a:solidFill>
                <a:effectLst/>
                <a:latin typeface="+mn-lt"/>
                <a:ea typeface="+mn-ea"/>
                <a:cs typeface="+mn-cs"/>
              </a:rPr>
              <a:t>can help by submitting your answers using the Chat.</a:t>
            </a:r>
            <a:endParaRPr lang="en-US" sz="1200" b="1"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Feel free to also jot down in your Handout your own difficult problems that you want to solve.</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Here are some examples:</a:t>
            </a:r>
          </a:p>
          <a:p>
            <a:r>
              <a:rPr lang="en-US" sz="1200" b="1" kern="1200" cap="small" dirty="0">
                <a:solidFill>
                  <a:schemeClr val="tx1"/>
                </a:solidFill>
                <a:effectLst/>
                <a:latin typeface="+mn-lt"/>
                <a:ea typeface="+mn-ea"/>
                <a:cs typeface="+mn-cs"/>
              </a:rPr>
              <a:t>Emotional</a:t>
            </a:r>
            <a:r>
              <a:rPr lang="en-US" sz="1200" kern="1200" dirty="0">
                <a:solidFill>
                  <a:schemeClr val="tx1"/>
                </a:solidFill>
                <a:effectLst/>
                <a:latin typeface="+mn-lt"/>
                <a:ea typeface="+mn-ea"/>
                <a:cs typeface="+mn-cs"/>
              </a:rPr>
              <a:t>: I’ll lose my job if I try that.</a:t>
            </a:r>
          </a:p>
          <a:p>
            <a:r>
              <a:rPr lang="en-US" sz="1200" b="1" kern="1200" dirty="0">
                <a:solidFill>
                  <a:schemeClr val="tx1"/>
                </a:solidFill>
                <a:effectLst/>
                <a:latin typeface="+mn-lt"/>
                <a:ea typeface="+mn-ea"/>
                <a:cs typeface="+mn-cs"/>
              </a:rPr>
              <a:t>Distractions</a:t>
            </a:r>
            <a:r>
              <a:rPr lang="en-US" sz="1200" b="1" kern="1200" cap="small" dirty="0">
                <a:solidFill>
                  <a:schemeClr val="tx1"/>
                </a:solidFill>
                <a:effectLst/>
                <a:latin typeface="+mn-lt"/>
                <a:ea typeface="+mn-ea"/>
                <a:cs typeface="+mn-cs"/>
              </a:rPr>
              <a:t>:</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room is too noisy.</a:t>
            </a:r>
          </a:p>
          <a:p>
            <a:r>
              <a:rPr lang="en-US" sz="1200" b="1" kern="1200" cap="small" dirty="0">
                <a:solidFill>
                  <a:schemeClr val="tx1"/>
                </a:solidFill>
                <a:effectLst/>
                <a:latin typeface="+mn-lt"/>
                <a:ea typeface="+mn-ea"/>
                <a:cs typeface="+mn-cs"/>
              </a:rPr>
              <a:t>Assumptions</a:t>
            </a:r>
            <a:r>
              <a:rPr lang="en-US" sz="1200" kern="1200" dirty="0">
                <a:solidFill>
                  <a:schemeClr val="tx1"/>
                </a:solidFill>
                <a:effectLst/>
                <a:latin typeface="+mn-lt"/>
                <a:ea typeface="+mn-ea"/>
                <a:cs typeface="+mn-cs"/>
              </a:rPr>
              <a:t>: There is only one right answer or way to use an object.</a:t>
            </a:r>
          </a:p>
          <a:p>
            <a:r>
              <a:rPr lang="en-US" sz="1200" b="1" kern="1200" cap="small" dirty="0">
                <a:solidFill>
                  <a:schemeClr val="tx1"/>
                </a:solidFill>
                <a:effectLst/>
                <a:latin typeface="+mn-lt"/>
                <a:ea typeface="+mn-ea"/>
                <a:cs typeface="+mn-cs"/>
              </a:rPr>
              <a:t>Culture:</a:t>
            </a:r>
            <a:r>
              <a:rPr lang="en-US" sz="1200" kern="1200" dirty="0">
                <a:solidFill>
                  <a:schemeClr val="tx1"/>
                </a:solidFill>
                <a:effectLst/>
                <a:latin typeface="+mn-lt"/>
                <a:ea typeface="+mn-ea"/>
                <a:cs typeface="+mn-cs"/>
              </a:rPr>
              <a:t> Failing to consider the color of clothing because of cultural conditioning.</a:t>
            </a:r>
          </a:p>
          <a:p>
            <a:r>
              <a:rPr lang="en-US" sz="1200" b="1" kern="1200" cap="small" dirty="0">
                <a:solidFill>
                  <a:schemeClr val="tx1"/>
                </a:solidFill>
                <a:effectLst/>
                <a:latin typeface="+mn-lt"/>
                <a:ea typeface="+mn-ea"/>
                <a:cs typeface="+mn-cs"/>
              </a:rPr>
              <a:t>Communication difficulties</a:t>
            </a:r>
            <a:r>
              <a:rPr lang="en-US" sz="1200" kern="1200" dirty="0">
                <a:solidFill>
                  <a:schemeClr val="tx1"/>
                </a:solidFill>
                <a:effectLst/>
                <a:latin typeface="+mn-lt"/>
                <a:ea typeface="+mn-ea"/>
                <a:cs typeface="+mn-cs"/>
              </a:rPr>
              <a:t>: Explaining an idea in one way, and getting frustrated when others do not understand.</a:t>
            </a: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Delivery Tips </a:t>
            </a:r>
            <a:r>
              <a:rPr lang="en-US" sz="1200" b="0" kern="1200" dirty="0">
                <a:solidFill>
                  <a:schemeClr val="tx1"/>
                </a:solidFill>
                <a:effectLst/>
                <a:latin typeface="+mn-lt"/>
                <a:ea typeface="+mn-ea"/>
                <a:cs typeface="+mn-cs"/>
              </a:rPr>
              <a:t>Some</a:t>
            </a:r>
            <a:r>
              <a:rPr lang="en-US" sz="1200" b="0" kern="1200" baseline="0" dirty="0">
                <a:solidFill>
                  <a:schemeClr val="tx1"/>
                </a:solidFill>
                <a:effectLst/>
                <a:latin typeface="+mn-lt"/>
                <a:ea typeface="+mn-ea"/>
                <a:cs typeface="+mn-cs"/>
              </a:rPr>
              <a:t> p</a:t>
            </a:r>
            <a:r>
              <a:rPr lang="en-US" sz="1200" kern="1200" dirty="0">
                <a:solidFill>
                  <a:schemeClr val="tx1"/>
                </a:solidFill>
                <a:effectLst/>
                <a:latin typeface="+mn-lt"/>
                <a:ea typeface="+mn-ea"/>
                <a:cs typeface="+mn-cs"/>
              </a:rPr>
              <a:t>articipants might want to keep their own difficult problems in mind for this activity. They will need these examples in the next activity.</a:t>
            </a:r>
            <a:endParaRPr lang="en-US" dirty="0"/>
          </a:p>
          <a:p>
            <a:pPr eaLnBrk="1" hangingPunct="1"/>
            <a:endParaRPr lang="en-CA" dirty="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C35003C-61B5-4BF8-A46B-A48E8347C8AA}" type="slidenum">
              <a:rPr lang="en-CA" smtClean="0"/>
              <a:pPr eaLnBrk="1" hangingPunct="1"/>
              <a:t>24</a:t>
            </a:fld>
            <a:endParaRPr lang="en-CA" dirty="0"/>
          </a:p>
        </p:txBody>
      </p:sp>
    </p:spTree>
    <p:extLst>
      <p:ext uri="{BB962C8B-B14F-4D97-AF65-F5344CB8AC3E}">
        <p14:creationId xmlns:p14="http://schemas.microsoft.com/office/powerpoint/2010/main" val="38911668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learn some techniques for breaking down mental blocks to problem solving</a:t>
            </a:r>
            <a:endParaRPr lang="en-US" dirty="0"/>
          </a:p>
          <a:p>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Carol </a:t>
            </a:r>
            <a:r>
              <a:rPr lang="en-US" sz="1200" kern="1200" dirty="0" err="1">
                <a:solidFill>
                  <a:schemeClr val="tx1"/>
                </a:solidFill>
                <a:effectLst/>
                <a:latin typeface="+mn-lt"/>
                <a:ea typeface="+mn-ea"/>
                <a:cs typeface="+mn-cs"/>
              </a:rPr>
              <a:t>Goman</a:t>
            </a:r>
            <a:r>
              <a:rPr lang="en-US" sz="1200" kern="1200" dirty="0">
                <a:solidFill>
                  <a:schemeClr val="tx1"/>
                </a:solidFill>
                <a:effectLst/>
                <a:latin typeface="+mn-lt"/>
                <a:ea typeface="+mn-ea"/>
                <a:cs typeface="+mn-cs"/>
              </a:rPr>
              <a:t> has identified several techniques for breaking down mental blocks to problem solving. </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endParaRPr lang="en-US" sz="1200" b="1" kern="1200" dirty="0">
              <a:solidFill>
                <a:schemeClr val="tx1"/>
              </a:solidFill>
              <a:effectLst/>
              <a:latin typeface="+mn-lt"/>
              <a:ea typeface="+mn-ea"/>
              <a:cs typeface="+mn-cs"/>
            </a:endParaRPr>
          </a:p>
          <a:p>
            <a:r>
              <a:rPr lang="en-US" b="1" dirty="0">
                <a:solidFill>
                  <a:schemeClr val="tx1"/>
                </a:solidFill>
              </a:rPr>
              <a:t>SAY</a:t>
            </a:r>
            <a:endParaRPr lang="en-US" dirty="0"/>
          </a:p>
          <a:p>
            <a:r>
              <a:rPr lang="en-US" dirty="0"/>
              <a:t>So what do you do when you identify a mental block? Carol Goman has identified several structured techniques for blockbusting.</a:t>
            </a:r>
          </a:p>
          <a:p>
            <a:endParaRPr lang="en-US" dirty="0"/>
          </a:p>
          <a:p>
            <a:pPr marL="228600" indent="-228600">
              <a:buFont typeface="+mj-lt"/>
              <a:buAutoNum type="arabicPeriod"/>
            </a:pPr>
            <a:r>
              <a:rPr lang="en-US" sz="1200" i="0" dirty="0">
                <a:solidFill>
                  <a:srgbClr val="FF0000"/>
                </a:solidFill>
              </a:rPr>
              <a:t>&lt;Click&gt; </a:t>
            </a:r>
            <a:r>
              <a:rPr lang="en-US" dirty="0"/>
              <a:t>The first technique is an attitude adjustment. To remove blocks arising from a negative attitude, list the positive aspects or possible outcomes of the problem. Remember that problems are also opportunities for improvement.</a:t>
            </a:r>
          </a:p>
          <a:p>
            <a:pPr marL="228600" indent="-228600">
              <a:buFont typeface="+mj-lt"/>
              <a:buAutoNum type="arabicPeriod"/>
            </a:pPr>
            <a:r>
              <a:rPr lang="en-US" sz="1200" i="0" dirty="0">
                <a:solidFill>
                  <a:srgbClr val="FF0000"/>
                </a:solidFill>
              </a:rPr>
              <a:t>&lt;Click&gt; </a:t>
            </a:r>
            <a:r>
              <a:rPr lang="en-US" dirty="0"/>
              <a:t>The next technique deals with risk taking. To remove emotional blocks arising from a fear of failure, define the risk, then indicate why it is important. Define what the worst possible outcome might be and what options there are in that scenario. Think about how to deal with that possible failure.</a:t>
            </a:r>
          </a:p>
          <a:p>
            <a:pPr marL="228600" indent="-228600">
              <a:buFont typeface="+mj-lt"/>
              <a:buAutoNum type="arabicPeriod"/>
            </a:pPr>
            <a:r>
              <a:rPr lang="en-US" sz="1200" i="0" dirty="0">
                <a:solidFill>
                  <a:srgbClr val="FF0000"/>
                </a:solidFill>
              </a:rPr>
              <a:t>&lt;Click&gt; </a:t>
            </a:r>
            <a:r>
              <a:rPr lang="en-US" dirty="0"/>
              <a:t>The next technique encourages you to break the rules. Some rules are important, but when rules create an unnecessary imaginary boundary, they must be disregarded so that problem solvers can come up with innovative solutions.</a:t>
            </a:r>
          </a:p>
          <a:p>
            <a:pPr marL="228600" indent="-228600">
              <a:buFont typeface="+mj-lt"/>
              <a:buAutoNum type="arabicPeriod"/>
            </a:pPr>
            <a:r>
              <a:rPr lang="en-US" sz="1200" i="0" dirty="0">
                <a:solidFill>
                  <a:srgbClr val="FF0000"/>
                </a:solidFill>
              </a:rPr>
              <a:t>&lt;Click&gt; </a:t>
            </a:r>
            <a:r>
              <a:rPr lang="en-US" dirty="0"/>
              <a:t>The fourth technique is to allow imagination, feelings, and a sense of humor to overcome a reliance on logic and a need to conduct problem solving in a step-by-step manner.</a:t>
            </a:r>
          </a:p>
          <a:p>
            <a:pPr marL="228600" indent="-228600">
              <a:buFont typeface="+mj-lt"/>
              <a:buAutoNum type="arabicPeriod"/>
            </a:pPr>
            <a:r>
              <a:rPr lang="en-US" sz="1200" i="0" dirty="0">
                <a:solidFill>
                  <a:srgbClr val="FF0000"/>
                </a:solidFill>
              </a:rPr>
              <a:t>&lt;Click&gt; </a:t>
            </a:r>
            <a:r>
              <a:rPr lang="en-US" dirty="0"/>
              <a:t>The fifth technique involves encouraging your creativity. We’ll look at that in more detail in the next topic.</a:t>
            </a:r>
          </a:p>
          <a:p>
            <a:endParaRPr lang="en-US" dirty="0"/>
          </a:p>
          <a:p>
            <a:r>
              <a:rPr lang="en-US" sz="1200" b="1" kern="1200" dirty="0">
                <a:solidFill>
                  <a:schemeClr val="tx1"/>
                </a:solidFill>
                <a:effectLst/>
                <a:latin typeface="+mn-lt"/>
                <a:ea typeface="+mn-ea"/>
                <a:cs typeface="+mn-cs"/>
              </a:rPr>
              <a:t>Recommended Activity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small" dirty="0">
                <a:solidFill>
                  <a:schemeClr val="tx1"/>
                </a:solidFill>
                <a:effectLst/>
                <a:latin typeface="+mn-lt"/>
                <a:ea typeface="+mn-ea"/>
                <a:cs typeface="+mn-cs"/>
              </a:rPr>
              <a:t>Communication difficulties</a:t>
            </a:r>
            <a:r>
              <a:rPr lang="en-US" sz="1200" kern="1200" dirty="0">
                <a:solidFill>
                  <a:schemeClr val="tx1"/>
                </a:solidFill>
                <a:effectLst/>
                <a:latin typeface="+mn-lt"/>
                <a:ea typeface="+mn-ea"/>
                <a:cs typeface="+mn-cs"/>
              </a:rPr>
              <a:t>: Explaining an idea in one way, and getting frustrated when others do not understand.</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small" dirty="0">
                <a:solidFill>
                  <a:schemeClr val="tx1"/>
                </a:solidFill>
                <a:effectLst/>
                <a:latin typeface="+mn-lt"/>
                <a:ea typeface="+mn-ea"/>
                <a:cs typeface="+mn-cs"/>
              </a:rPr>
              <a:t>Culture:</a:t>
            </a:r>
            <a:r>
              <a:rPr lang="en-US" sz="1200" kern="1200" dirty="0">
                <a:solidFill>
                  <a:schemeClr val="tx1"/>
                </a:solidFill>
                <a:effectLst/>
                <a:latin typeface="+mn-lt"/>
                <a:ea typeface="+mn-ea"/>
                <a:cs typeface="+mn-cs"/>
              </a:rPr>
              <a:t> Failing to consider the color of clothing because of cultural conditioning.</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Ask for volunteer(s) to </a:t>
            </a:r>
            <a:r>
              <a:rPr lang="en-US" sz="1200" kern="1200" dirty="0">
                <a:solidFill>
                  <a:schemeClr val="tx1"/>
                </a:solidFill>
                <a:effectLst/>
                <a:latin typeface="+mn-lt"/>
                <a:ea typeface="+mn-ea"/>
                <a:cs typeface="+mn-cs"/>
              </a:rPr>
              <a:t>apply one or more of the blockbuster techniques to the mental block</a:t>
            </a:r>
            <a:r>
              <a:rPr lang="en-US" sz="1200" kern="1200" baseline="0" dirty="0">
                <a:solidFill>
                  <a:schemeClr val="tx1"/>
                </a:solidFill>
                <a:effectLst/>
                <a:latin typeface="+mn-lt"/>
                <a:ea typeface="+mn-ea"/>
                <a:cs typeface="+mn-cs"/>
              </a:rPr>
              <a:t> of their choice above and share their idea.</a:t>
            </a:r>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Read the two choices</a:t>
            </a:r>
            <a:r>
              <a:rPr lang="en-US" sz="1200" kern="1200" baseline="0" dirty="0">
                <a:solidFill>
                  <a:schemeClr val="tx1"/>
                </a:solidFill>
                <a:effectLst/>
                <a:latin typeface="+mn-lt"/>
                <a:ea typeface="+mn-ea"/>
                <a:cs typeface="+mn-cs"/>
              </a:rPr>
              <a:t> for participant reference.</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endParaRPr lang="en-US" dirty="0"/>
          </a:p>
          <a:p>
            <a:pPr eaLnBrk="1" hangingPunct="1"/>
            <a:endParaRPr lang="en-CA" dirty="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087448C-FB06-4809-838E-B9F0BD04690D}" type="slidenum">
              <a:rPr lang="en-CA" smtClean="0"/>
              <a:pPr eaLnBrk="1" hangingPunct="1"/>
              <a:t>25</a:t>
            </a:fld>
            <a:endParaRPr lang="en-CA" dirty="0"/>
          </a:p>
        </p:txBody>
      </p:sp>
    </p:spTree>
    <p:extLst>
      <p:ext uri="{BB962C8B-B14F-4D97-AF65-F5344CB8AC3E}">
        <p14:creationId xmlns:p14="http://schemas.microsoft.com/office/powerpoint/2010/main" val="4153561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55000" lnSpcReduction="20000"/>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b="0" kern="1200" cap="all"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Objective</a:t>
            </a:r>
            <a:r>
              <a:rPr lang="en-US" sz="1200" b="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To learn ways to stimulate creativity</a:t>
            </a:r>
            <a:endParaRPr lang="en-US" dirty="0"/>
          </a:p>
          <a:p>
            <a:pPr eaLnBrk="1" hangingPunct="1"/>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There are several ways to stimulate and maintain a creative approach to life and its problems.</a:t>
            </a:r>
          </a:p>
          <a:p>
            <a:pPr marL="0" marR="0" indent="0" algn="l" defTabSz="914400" rtl="0" eaLnBrk="1" fontAlgn="base" latinLnBrk="0" hangingPunct="1">
              <a:lnSpc>
                <a:spcPct val="100000"/>
              </a:lnSpc>
              <a:spcBef>
                <a:spcPct val="30000"/>
              </a:spcBef>
              <a:spcAft>
                <a:spcPct val="0"/>
              </a:spcAft>
              <a:buClrTx/>
              <a:buSzTx/>
              <a:buFontTx/>
              <a:buNone/>
              <a:tabLst/>
              <a:defRPr/>
            </a:pPr>
            <a:r>
              <a:rPr lang="en-US" dirty="0"/>
              <a:t>-----------------------------------</a:t>
            </a:r>
          </a:p>
          <a:p>
            <a:pPr eaLnBrk="1" hangingPunct="1"/>
            <a:endParaRPr lang="en-US" b="1" dirty="0">
              <a:solidFill>
                <a:schemeClr val="tx1"/>
              </a:solidFill>
            </a:endParaRPr>
          </a:p>
          <a:p>
            <a:pPr eaLnBrk="1" hangingPunct="1"/>
            <a:r>
              <a:rPr lang="en-US" b="1" dirty="0">
                <a:solidFill>
                  <a:schemeClr val="tx1"/>
                </a:solidFill>
              </a:rPr>
              <a:t>SAY</a:t>
            </a:r>
            <a:endParaRPr lang="en-US" dirty="0"/>
          </a:p>
          <a:p>
            <a:pPr eaLnBrk="1" hangingPunct="1"/>
            <a:r>
              <a:rPr lang="en-US" dirty="0"/>
              <a:t>The creative problem solving process requires creativity. However, many people feel that they are not creative. This is the sign of a mental block at work. Everyone can tap into creative resources in their brains. Sometimes, it just takes a little extra prodding.</a:t>
            </a:r>
            <a:r>
              <a:rPr lang="en-US" baseline="0" dirty="0"/>
              <a:t> </a:t>
            </a:r>
            <a:r>
              <a:rPr lang="en-US" dirty="0"/>
              <a:t>Creativity is not something to be turned on and off when needed. The potential for creativity is always there. We just need to learn how to access it.</a:t>
            </a:r>
          </a:p>
          <a:p>
            <a:pPr eaLnBrk="1" hangingPunct="1"/>
            <a:endParaRPr lang="en-US" dirty="0"/>
          </a:p>
          <a:p>
            <a:pPr eaLnBrk="1" hangingPunct="1"/>
            <a:r>
              <a:rPr lang="en-US" dirty="0"/>
              <a:t>Here are some tips for creating a creative mental space to encourage productive brainstorming sessions.</a:t>
            </a:r>
          </a:p>
          <a:p>
            <a:pPr marL="171450" indent="-171450" eaLnBrk="1" hangingPunct="1">
              <a:buFont typeface="Arial" panose="020B0604020202020204" pitchFamily="34" charset="0"/>
              <a:buChar char="•"/>
            </a:pPr>
            <a:r>
              <a:rPr lang="en-US" dirty="0"/>
              <a:t>Go outside for a few minutes, especially for a nature walk or bike ride. Exercising and getting sunshine even for just a few minutes are sure ways to redirect your brain to a more creative outlook.</a:t>
            </a:r>
          </a:p>
          <a:p>
            <a:pPr marL="171450" indent="-171450" eaLnBrk="1" hangingPunct="1">
              <a:buFont typeface="Arial" panose="020B0604020202020204" pitchFamily="34" charset="0"/>
              <a:buChar char="•"/>
            </a:pPr>
            <a:r>
              <a:rPr lang="en-US" dirty="0"/>
              <a:t>Change your perspective. Work on the floor or go to the park for you brainstorming session.</a:t>
            </a:r>
          </a:p>
          <a:p>
            <a:pPr marL="171450" indent="-171450" eaLnBrk="1" hangingPunct="1">
              <a:buFont typeface="Arial" panose="020B0604020202020204" pitchFamily="34" charset="0"/>
              <a:buChar char="•"/>
            </a:pPr>
            <a:r>
              <a:rPr lang="en-US" dirty="0"/>
              <a:t>Breathe deeply. Especially when stressed, we tend to become shallow breathers. Fill your entire lungs with air to get some extra oxygen to your brain. Practice deep breathing for 5 to 15 minutes for not only more creativity, but for a great burst of energy.</a:t>
            </a:r>
          </a:p>
          <a:p>
            <a:pPr marL="171450" indent="-171450" eaLnBrk="1" hangingPunct="1">
              <a:buFont typeface="Arial" panose="020B0604020202020204" pitchFamily="34" charset="0"/>
              <a:buChar char="•"/>
            </a:pPr>
            <a:r>
              <a:rPr lang="en-US" dirty="0"/>
              <a:t>Meditate. Focus intently on a candle flame or find another way to quiet your mind of all of your responsibilities and distractions. For a group, try guided meditation.</a:t>
            </a:r>
          </a:p>
          <a:p>
            <a:pPr marL="171450" indent="-171450" eaLnBrk="1" hangingPunct="1">
              <a:buFont typeface="Arial" panose="020B0604020202020204" pitchFamily="34" charset="0"/>
              <a:buChar char="•"/>
            </a:pPr>
            <a:r>
              <a:rPr lang="en-US" dirty="0"/>
              <a:t>Write in a journal. Write for 15-20 minutes in a spare notebook or plain paper. It does not have to be about the specific problem you need to solve, but you may discover some mental blocks if you do write about the problem. Dump all of your mental clutter on to one to three pages that no one will ever see (unless you want them to). Then let the pages and their recorded thoughts go, even if just in your mind. </a:t>
            </a:r>
          </a:p>
          <a:p>
            <a:pPr marL="0" indent="0" eaLnBrk="1" hangingPunct="1">
              <a:buFont typeface="Arial" panose="020B0604020202020204" pitchFamily="34" charset="0"/>
              <a:buNone/>
            </a:pPr>
            <a:endParaRPr lang="en-US" dirty="0"/>
          </a:p>
          <a:p>
            <a:pPr marL="0" indent="0" eaLnBrk="1" hangingPunct="1">
              <a:buFont typeface="Arial" panose="020B0604020202020204" pitchFamily="34" charset="0"/>
              <a:buNone/>
            </a:pPr>
            <a:r>
              <a:rPr lang="en-US" dirty="0"/>
              <a:t>Once you get your creative juices flowing, keep them going by trying the following ideas everyday:</a:t>
            </a:r>
          </a:p>
          <a:p>
            <a:pPr marL="171450" indent="-171450" eaLnBrk="1" hangingPunct="1">
              <a:buFont typeface="Arial" panose="020B0604020202020204" pitchFamily="34" charset="0"/>
              <a:buChar char="•"/>
            </a:pPr>
            <a:r>
              <a:rPr lang="en-US" dirty="0"/>
              <a:t>Carry a small notebook or jot ideas in your PDA. Be prepared for ideas whenever they come. Ideas often come as you are drifting off to sleep or as you are waking. </a:t>
            </a:r>
          </a:p>
          <a:p>
            <a:pPr marL="171450" indent="-171450" eaLnBrk="1" hangingPunct="1">
              <a:buFont typeface="Arial" panose="020B0604020202020204" pitchFamily="34" charset="0"/>
              <a:buChar char="•"/>
            </a:pPr>
            <a:r>
              <a:rPr lang="en-US" dirty="0"/>
              <a:t>Stretch your boundaries by posing new questions to yourself, learning things outside your specialty, or breaking up set patterns of doing things.</a:t>
            </a:r>
          </a:p>
          <a:p>
            <a:pPr marL="171450" indent="-171450" eaLnBrk="1" hangingPunct="1">
              <a:buFont typeface="Arial" panose="020B0604020202020204" pitchFamily="34" charset="0"/>
              <a:buChar char="•"/>
            </a:pPr>
            <a:r>
              <a:rPr lang="en-US" dirty="0"/>
              <a:t>Be receptive to new, fragile ideas that may still need time to develop.</a:t>
            </a:r>
          </a:p>
          <a:p>
            <a:pPr marL="171450" indent="-171450" eaLnBrk="1" hangingPunct="1">
              <a:buFont typeface="Arial" panose="020B0604020202020204" pitchFamily="34" charset="0"/>
              <a:buChar char="•"/>
            </a:pPr>
            <a:r>
              <a:rPr lang="en-US" dirty="0"/>
              <a:t>Be observant of details, including self details.</a:t>
            </a:r>
          </a:p>
          <a:p>
            <a:pPr marL="171450" indent="-171450" eaLnBrk="1" hangingPunct="1">
              <a:buFont typeface="Arial" panose="020B0604020202020204" pitchFamily="34" charset="0"/>
              <a:buChar char="•"/>
            </a:pPr>
            <a:r>
              <a:rPr lang="en-US" dirty="0"/>
              <a:t>Find a creative hobby, including working puzzles and playing games.</a:t>
            </a:r>
          </a:p>
          <a:p>
            <a:pPr marL="171450" indent="-171450" eaLnBrk="1" hangingPunct="1">
              <a:buFont typeface="Arial" panose="020B0604020202020204" pitchFamily="34" charset="0"/>
              <a:buChar char="•"/>
            </a:pPr>
            <a:endParaRPr lang="en-US" dirty="0"/>
          </a:p>
          <a:p>
            <a:r>
              <a:rPr lang="en-US" sz="1200" b="1" kern="1200" dirty="0">
                <a:solidFill>
                  <a:schemeClr val="tx1"/>
                </a:solidFill>
                <a:effectLst/>
                <a:latin typeface="+mn-lt"/>
                <a:ea typeface="+mn-ea"/>
                <a:cs typeface="+mn-cs"/>
              </a:rPr>
              <a:t>(Optional discussion -</a:t>
            </a:r>
            <a:r>
              <a:rPr lang="en-US" sz="1200" b="1" kern="1200" baseline="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time permitting):</a:t>
            </a:r>
          </a:p>
          <a:p>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Would</a:t>
            </a:r>
            <a:r>
              <a:rPr lang="en-US" sz="1200" kern="1200" baseline="0" dirty="0">
                <a:solidFill>
                  <a:schemeClr val="tx1"/>
                </a:solidFill>
                <a:effectLst/>
                <a:latin typeface="+mn-lt"/>
                <a:ea typeface="+mn-ea"/>
                <a:cs typeface="+mn-cs"/>
              </a:rPr>
              <a:t> someone like to </a:t>
            </a:r>
            <a:r>
              <a:rPr lang="en-US" sz="1200" kern="1200" dirty="0">
                <a:solidFill>
                  <a:schemeClr val="tx1"/>
                </a:solidFill>
                <a:effectLst/>
                <a:latin typeface="+mn-lt"/>
                <a:ea typeface="+mn-ea"/>
                <a:cs typeface="+mn-cs"/>
              </a:rPr>
              <a:t>share an example</a:t>
            </a:r>
            <a:r>
              <a:rPr lang="en-US" sz="1200" kern="1200" baseline="0" dirty="0">
                <a:solidFill>
                  <a:schemeClr val="tx1"/>
                </a:solidFill>
                <a:effectLst/>
                <a:latin typeface="+mn-lt"/>
                <a:ea typeface="+mn-ea"/>
                <a:cs typeface="+mn-cs"/>
              </a:rPr>
              <a:t> of what you have used to stimulate creativity in a challenging brainstorming problem? </a:t>
            </a:r>
          </a:p>
          <a:p>
            <a:r>
              <a:rPr lang="en-US" sz="1200" b="1" kern="1200" baseline="0" dirty="0">
                <a:solidFill>
                  <a:schemeClr val="tx1"/>
                </a:solidFill>
                <a:effectLst/>
                <a:latin typeface="+mn-lt"/>
                <a:ea typeface="+mn-ea"/>
                <a:cs typeface="+mn-cs"/>
              </a:rPr>
              <a:t>FACILITATOR NOTES: </a:t>
            </a:r>
            <a:r>
              <a:rPr lang="en-US" sz="1200" kern="1200" baseline="0" dirty="0">
                <a:solidFill>
                  <a:schemeClr val="tx1"/>
                </a:solidFill>
                <a:effectLst/>
                <a:latin typeface="+mn-lt"/>
                <a:ea typeface="+mn-ea"/>
                <a:cs typeface="+mn-cs"/>
              </a:rPr>
              <a:t>Share one of your experiences.</a:t>
            </a:r>
          </a:p>
          <a:p>
            <a:pPr marL="171450" indent="-171450" eaLnBrk="1" hangingPunct="1">
              <a:buFont typeface="Arial" panose="020B0604020202020204" pitchFamily="34" charset="0"/>
              <a:buChar char="•"/>
            </a:pPr>
            <a:endParaRPr lang="en-US" dirty="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DA75DF9-C78F-4B51-903A-0BF4CB439188}" type="slidenum">
              <a:rPr lang="en-CA" smtClean="0"/>
              <a:pPr eaLnBrk="1" hangingPunct="1"/>
              <a:t>26</a:t>
            </a:fld>
            <a:endParaRPr lang="en-CA" dirty="0"/>
          </a:p>
        </p:txBody>
      </p:sp>
    </p:spTree>
    <p:extLst>
      <p:ext uri="{BB962C8B-B14F-4D97-AF65-F5344CB8AC3E}">
        <p14:creationId xmlns:p14="http://schemas.microsoft.com/office/powerpoint/2010/main" val="40233549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r>
              <a:rPr lang="en-US" dirty="0"/>
              <a:t>Generating possibilities for solutions to the defined problem comes next in the process. It is important to generate as many solutions as possible before analyzing the solutions or trying to implement them. There are many different methods for generating solutions. This section begins with some ground rules for brainstorming sessions. Then it presents several idea-generating techniques, including free-association style brainstorming, </a:t>
            </a:r>
            <a:r>
              <a:rPr lang="en-US" dirty="0" err="1"/>
              <a:t>brainwriting</a:t>
            </a:r>
            <a:r>
              <a:rPr lang="en-US" dirty="0"/>
              <a:t>, mind mapping, and </a:t>
            </a:r>
            <a:r>
              <a:rPr lang="en-US" dirty="0" err="1"/>
              <a:t>Duncker</a:t>
            </a:r>
            <a:r>
              <a:rPr lang="en-US" dirty="0"/>
              <a:t> Diagrams.</a:t>
            </a:r>
          </a:p>
          <a:p>
            <a:r>
              <a:rPr lang="en-US" sz="1200" kern="120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Does anyone have any questions so far?</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27</a:t>
            </a:fld>
            <a:endParaRPr lang="en-CA" dirty="0"/>
          </a:p>
        </p:txBody>
      </p:sp>
    </p:spTree>
    <p:extLst>
      <p:ext uri="{BB962C8B-B14F-4D97-AF65-F5344CB8AC3E}">
        <p14:creationId xmlns:p14="http://schemas.microsoft.com/office/powerpoint/2010/main" val="4215424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some basic rules to encourage a productive brainstorming session and the basic brainstorming method (free-association)</a:t>
            </a:r>
            <a:endParaRPr lang="en-US" dirty="0"/>
          </a:p>
          <a:p>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Some ground rules for brainstorming include coming up with many ideas, including wild or zany ideas, deferring judgment, and piggybacking on other ideas.</a:t>
            </a:r>
            <a:endParaRPr lang="en-US" b="1" dirty="0">
              <a:solidFill>
                <a:schemeClr val="tx1"/>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endParaRPr lang="en-US" b="1" dirty="0">
              <a:solidFill>
                <a:schemeClr val="tx1"/>
              </a:solidFill>
            </a:endParaRPr>
          </a:p>
          <a:p>
            <a:r>
              <a:rPr lang="en-US" b="1" dirty="0">
                <a:solidFill>
                  <a:schemeClr val="tx1"/>
                </a:solidFill>
              </a:rPr>
              <a:t>SAY/EXPLAIN</a:t>
            </a:r>
            <a:endParaRPr lang="en-US" dirty="0"/>
          </a:p>
          <a:p>
            <a:r>
              <a:rPr lang="en-US" dirty="0"/>
              <a:t>In order to come up with a good idea, you must come up with many ideas. The first rule of brainstorming is to come up with as many ideas as you possibly can.</a:t>
            </a:r>
          </a:p>
          <a:p>
            <a:r>
              <a:rPr lang="en-US" dirty="0"/>
              <a:t>Some of the ideas will not be good. If you start analyzing the ideas while you are generating them, the creative process will quickly come to a halt, and you may miss out on some great ideas. Therefore, the second rule for brainstorming sessions is to defer judgment.</a:t>
            </a:r>
          </a:p>
          <a:p>
            <a:r>
              <a:rPr lang="en-US" dirty="0"/>
              <a:t>Allow creativity and imagination to take over in this phase of the process. The next rule for brainstorming is to come up with the wildest, most imaginative solutions to your problem that you can. Often we might not consider a solution because of assumptions or associational constraints. However, sometimes those solutions, even if you do not end up implementing them, can lead you to a successful solution. So along with deferring judgment, allow those ideas that might be considered crazy to flow. One of those crazy ideas might just contain the seeds of the perfect solution.</a:t>
            </a:r>
          </a:p>
          <a:p>
            <a:r>
              <a:rPr lang="en-US" dirty="0"/>
              <a:t>Finally, use early ideas as springboards to other ideas. This is called “piggybacking” and is the next rule for brainstorming.</a:t>
            </a:r>
          </a:p>
          <a:p>
            <a:r>
              <a:rPr lang="en-US" dirty="0"/>
              <a:t>Basic</a:t>
            </a:r>
            <a:r>
              <a:rPr lang="en-US" b="1" dirty="0"/>
              <a:t> </a:t>
            </a:r>
            <a:r>
              <a:rPr lang="en-US" dirty="0"/>
              <a:t>Brainstorming</a:t>
            </a:r>
          </a:p>
          <a:p>
            <a:r>
              <a:rPr lang="en-US" dirty="0"/>
              <a:t>Basic brainstorming is a free-association session of coming up with ideas. Use the other group member’s ideas to trigger additional ideas. One member of the group should make a list of all of the ideas. </a:t>
            </a:r>
            <a:endParaRPr lang="en-US" b="1" dirty="0">
              <a:solidFill>
                <a:schemeClr val="tx1"/>
              </a:solidFill>
            </a:endParaRPr>
          </a:p>
          <a:p>
            <a:endParaRPr lang="en-US" b="1" dirty="0">
              <a:solidFill>
                <a:schemeClr val="tx1"/>
              </a:solidFill>
            </a:endParaRPr>
          </a:p>
          <a:p>
            <a:r>
              <a:rPr lang="en-US" b="1" dirty="0">
                <a:solidFill>
                  <a:schemeClr val="tx1"/>
                </a:solidFill>
              </a:rPr>
              <a:t>WORKSHEET 2</a:t>
            </a:r>
          </a:p>
          <a:p>
            <a:r>
              <a:rPr lang="en-US" sz="1200" b="1" kern="1200" dirty="0">
                <a:solidFill>
                  <a:schemeClr val="tx1"/>
                </a:solidFill>
                <a:effectLst/>
                <a:latin typeface="+mn-lt"/>
                <a:ea typeface="+mn-ea"/>
                <a:cs typeface="+mn-cs"/>
              </a:rPr>
              <a:t>Recommended Activity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Problem Statement generated in </a:t>
            </a:r>
            <a:r>
              <a:rPr lang="en-US" b="1" dirty="0">
                <a:solidFill>
                  <a:schemeClr val="tx1"/>
                </a:solidFill>
              </a:rPr>
              <a:t>WORKSHEET 1</a:t>
            </a:r>
          </a:p>
          <a:p>
            <a:r>
              <a:rPr lang="en-US" b="1" dirty="0">
                <a:solidFill>
                  <a:schemeClr val="tx1"/>
                </a:solidFill>
              </a:rPr>
              <a:t>ASK</a:t>
            </a:r>
          </a:p>
          <a:p>
            <a:r>
              <a:rPr lang="en-US" sz="1200" kern="1200" dirty="0">
                <a:solidFill>
                  <a:schemeClr val="tx1"/>
                </a:solidFill>
                <a:effectLst/>
                <a:latin typeface="+mn-lt"/>
                <a:ea typeface="+mn-ea"/>
                <a:cs typeface="+mn-cs"/>
              </a:rPr>
              <a:t>Review</a:t>
            </a:r>
            <a:r>
              <a:rPr lang="en-US" sz="1200" kern="1200" baseline="0" dirty="0">
                <a:solidFill>
                  <a:schemeClr val="tx1"/>
                </a:solidFill>
                <a:effectLst/>
                <a:latin typeface="+mn-lt"/>
                <a:ea typeface="+mn-ea"/>
                <a:cs typeface="+mn-cs"/>
              </a:rPr>
              <a:t> your answer #6, problem statement. S</a:t>
            </a:r>
            <a:r>
              <a:rPr lang="en-US" sz="1200" kern="1200" dirty="0">
                <a:solidFill>
                  <a:schemeClr val="tx1"/>
                </a:solidFill>
                <a:effectLst/>
                <a:latin typeface="+mn-lt"/>
                <a:ea typeface="+mn-ea"/>
                <a:cs typeface="+mn-cs"/>
              </a:rPr>
              <a:t>pend a few minutes brainstorming ideas for the problem. Enter your thoughts in the </a:t>
            </a:r>
            <a:r>
              <a:rPr lang="en-US" sz="1200" kern="1200" dirty="0" err="1">
                <a:solidFill>
                  <a:schemeClr val="tx1"/>
                </a:solidFill>
                <a:effectLst/>
                <a:latin typeface="+mn-lt"/>
                <a:ea typeface="+mn-ea"/>
                <a:cs typeface="+mn-cs"/>
              </a:rPr>
              <a:t>Brainwriting</a:t>
            </a:r>
            <a:r>
              <a:rPr lang="en-US" sz="1200" kern="1200" dirty="0">
                <a:solidFill>
                  <a:schemeClr val="tx1"/>
                </a:solidFill>
                <a:effectLst/>
                <a:latin typeface="+mn-lt"/>
                <a:ea typeface="+mn-ea"/>
                <a:cs typeface="+mn-cs"/>
              </a:rPr>
              <a:t> section</a:t>
            </a:r>
            <a:r>
              <a:rPr lang="en-US" sz="1200" kern="1200" baseline="0" dirty="0">
                <a:solidFill>
                  <a:schemeClr val="tx1"/>
                </a:solidFill>
                <a:effectLst/>
                <a:latin typeface="+mn-lt"/>
                <a:ea typeface="+mn-ea"/>
                <a:cs typeface="+mn-cs"/>
              </a:rPr>
              <a:t> on page 2 of your workbook</a:t>
            </a:r>
            <a:r>
              <a:rPr lang="en-US" sz="1200" kern="1200" dirty="0">
                <a:solidFill>
                  <a:schemeClr val="tx1"/>
                </a:solidFill>
                <a:effectLst/>
                <a:latin typeface="+mn-lt"/>
                <a:ea typeface="+mn-ea"/>
                <a:cs typeface="+mn-cs"/>
              </a:rPr>
              <a:t>. Remember</a:t>
            </a:r>
            <a:r>
              <a:rPr lang="en-US" sz="1200" kern="1200" baseline="0" dirty="0">
                <a:solidFill>
                  <a:schemeClr val="tx1"/>
                </a:solidFill>
                <a:effectLst/>
                <a:latin typeface="+mn-lt"/>
                <a:ea typeface="+mn-ea"/>
                <a:cs typeface="+mn-cs"/>
              </a:rPr>
              <a:t> to </a:t>
            </a:r>
            <a:r>
              <a:rPr lang="en-US" sz="1200" kern="1200" dirty="0">
                <a:solidFill>
                  <a:schemeClr val="tx1"/>
                </a:solidFill>
                <a:effectLst/>
                <a:latin typeface="+mn-lt"/>
                <a:ea typeface="+mn-ea"/>
                <a:cs typeface="+mn-cs"/>
              </a:rPr>
              <a:t>come up with as many ideas as possible and to defer judgment.</a:t>
            </a:r>
          </a:p>
          <a:p>
            <a:endParaRPr lang="en-US" sz="1200" b="1"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 this activity we will</a:t>
            </a:r>
            <a:r>
              <a:rPr lang="en-US" sz="1200" kern="1200" baseline="0" dirty="0">
                <a:solidFill>
                  <a:schemeClr val="tx1"/>
                </a:solidFill>
                <a:effectLst/>
                <a:latin typeface="+mn-lt"/>
                <a:ea typeface="+mn-ea"/>
                <a:cs typeface="+mn-cs"/>
              </a:rPr>
              <a:t> set aside approximately 3 minutes. Please feel free to use the Chat to ask questions.</a:t>
            </a:r>
          </a:p>
          <a:p>
            <a:r>
              <a:rPr lang="en-US" sz="1200" b="1" kern="1200" baseline="0" dirty="0">
                <a:solidFill>
                  <a:schemeClr val="tx1"/>
                </a:solidFill>
                <a:effectLst/>
                <a:latin typeface="+mn-lt"/>
                <a:ea typeface="+mn-ea"/>
                <a:cs typeface="+mn-cs"/>
              </a:rPr>
              <a:t>ADDRESS</a:t>
            </a:r>
          </a:p>
          <a:p>
            <a:r>
              <a:rPr lang="en-US" sz="1200" b="0" kern="1200" baseline="0" dirty="0">
                <a:solidFill>
                  <a:schemeClr val="tx1"/>
                </a:solidFill>
                <a:effectLst/>
                <a:latin typeface="+mn-lt"/>
                <a:ea typeface="+mn-ea"/>
                <a:cs typeface="+mn-cs"/>
              </a:rPr>
              <a:t>Any comments that came into Chat during the activity.   </a:t>
            </a:r>
            <a:endParaRPr lang="en-US" sz="1200" kern="1200" baseline="0" dirty="0">
              <a:solidFill>
                <a:schemeClr val="tx1"/>
              </a:solidFill>
              <a:effectLst/>
              <a:latin typeface="+mn-lt"/>
              <a:ea typeface="+mn-ea"/>
              <a:cs typeface="+mn-cs"/>
            </a:endParaRPr>
          </a:p>
          <a:p>
            <a:endParaRPr lang="en-US" sz="1200" b="1" kern="1200" baseline="0" dirty="0">
              <a:solidFill>
                <a:schemeClr val="tx1"/>
              </a:solidFill>
              <a:effectLst/>
              <a:latin typeface="+mn-lt"/>
              <a:ea typeface="+mn-ea"/>
              <a:cs typeface="+mn-cs"/>
            </a:endParaRPr>
          </a:p>
          <a:p>
            <a:r>
              <a:rPr lang="en-US" sz="1200" b="1" kern="1200" baseline="0" dirty="0">
                <a:solidFill>
                  <a:schemeClr val="tx1"/>
                </a:solidFill>
                <a:effectLst/>
                <a:latin typeface="+mn-lt"/>
                <a:ea typeface="+mn-ea"/>
                <a:cs typeface="+mn-cs"/>
              </a:rPr>
              <a:t>TRANSITION</a:t>
            </a:r>
          </a:p>
          <a:p>
            <a:r>
              <a:rPr lang="en-US" sz="1200" b="1" kern="1200" baseline="0" dirty="0">
                <a:solidFill>
                  <a:schemeClr val="tx1"/>
                </a:solidFill>
                <a:effectLst/>
                <a:latin typeface="+mn-lt"/>
                <a:ea typeface="+mn-ea"/>
                <a:cs typeface="+mn-cs"/>
              </a:rPr>
              <a:t>SAY</a:t>
            </a:r>
          </a:p>
          <a:p>
            <a:r>
              <a:rPr lang="en-US" sz="1200" b="0" kern="1200" baseline="0" dirty="0">
                <a:solidFill>
                  <a:schemeClr val="tx1"/>
                </a:solidFill>
                <a:effectLst/>
                <a:latin typeface="+mn-lt"/>
                <a:ea typeface="+mn-ea"/>
                <a:cs typeface="+mn-cs"/>
              </a:rPr>
              <a:t>Here is a 1-minute notice. </a:t>
            </a:r>
          </a:p>
          <a:p>
            <a:r>
              <a:rPr lang="en-US" sz="1200" b="1" kern="1200" baseline="0" dirty="0">
                <a:solidFill>
                  <a:schemeClr val="tx1"/>
                </a:solidFill>
                <a:effectLst/>
                <a:latin typeface="+mn-lt"/>
                <a:ea typeface="+mn-ea"/>
                <a:cs typeface="+mn-cs"/>
              </a:rPr>
              <a:t>ASK </a:t>
            </a:r>
          </a:p>
          <a:p>
            <a:r>
              <a:rPr lang="en-US" sz="1200" b="0" kern="1200" baseline="0" dirty="0">
                <a:solidFill>
                  <a:schemeClr val="tx1"/>
                </a:solidFill>
                <a:effectLst/>
                <a:latin typeface="+mn-lt"/>
                <a:ea typeface="+mn-ea"/>
                <a:cs typeface="+mn-cs"/>
              </a:rPr>
              <a:t>Are their any questions or comments that you would like to share?</a:t>
            </a:r>
          </a:p>
          <a:p>
            <a:endParaRPr lang="en-US" b="1" dirty="0">
              <a:solidFill>
                <a:schemeClr val="tx1"/>
              </a:solidFill>
            </a:endParaRPr>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0FCEB7E-0FE2-4F8F-9751-10F78C62D2D4}" type="slidenum">
              <a:rPr lang="en-CA" smtClean="0"/>
              <a:pPr eaLnBrk="1" hangingPunct="1"/>
              <a:t>28</a:t>
            </a:fld>
            <a:endParaRPr lang="en-CA" dirty="0"/>
          </a:p>
        </p:txBody>
      </p:sp>
    </p:spTree>
    <p:extLst>
      <p:ext uri="{BB962C8B-B14F-4D97-AF65-F5344CB8AC3E}">
        <p14:creationId xmlns:p14="http://schemas.microsoft.com/office/powerpoint/2010/main" val="41084153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two methods of generating ideas for solutions: </a:t>
            </a:r>
            <a:r>
              <a:rPr lang="en-US" sz="1200" kern="1200" dirty="0" err="1">
                <a:solidFill>
                  <a:schemeClr val="tx1"/>
                </a:solidFill>
                <a:effectLst/>
                <a:latin typeface="+mn-lt"/>
                <a:ea typeface="+mn-ea"/>
                <a:cs typeface="+mn-cs"/>
              </a:rPr>
              <a:t>brainwriting</a:t>
            </a:r>
            <a:r>
              <a:rPr lang="en-US" sz="1200" kern="1200" dirty="0">
                <a:solidFill>
                  <a:schemeClr val="tx1"/>
                </a:solidFill>
                <a:effectLst/>
                <a:latin typeface="+mn-lt"/>
                <a:ea typeface="+mn-ea"/>
                <a:cs typeface="+mn-cs"/>
              </a:rPr>
              <a:t> and mind-mapping</a:t>
            </a:r>
            <a:endParaRPr lang="en-US" dirty="0"/>
          </a:p>
          <a:p>
            <a:pPr>
              <a:defRPr/>
            </a:pPr>
            <a:r>
              <a:rPr lang="en-US" sz="1200" b="1" kern="1200" dirty="0">
                <a:solidFill>
                  <a:schemeClr val="tx1"/>
                </a:solidFill>
                <a:effectLst/>
                <a:latin typeface="+mn-lt"/>
                <a:ea typeface="+mn-ea"/>
                <a:cs typeface="+mn-cs"/>
              </a:rPr>
              <a:t>Topic Summary </a:t>
            </a:r>
            <a:r>
              <a:rPr lang="en-US" sz="1200" kern="1200" dirty="0" err="1">
                <a:solidFill>
                  <a:schemeClr val="tx1"/>
                </a:solidFill>
                <a:effectLst/>
                <a:latin typeface="+mn-lt"/>
                <a:ea typeface="+mn-ea"/>
                <a:cs typeface="+mn-cs"/>
              </a:rPr>
              <a:t>Brainwriting</a:t>
            </a:r>
            <a:r>
              <a:rPr lang="en-US" sz="1200" kern="1200" dirty="0">
                <a:solidFill>
                  <a:schemeClr val="tx1"/>
                </a:solidFill>
                <a:effectLst/>
                <a:latin typeface="+mn-lt"/>
                <a:ea typeface="+mn-ea"/>
                <a:cs typeface="+mn-cs"/>
              </a:rPr>
              <a:t> is an idea-generating tool that is conducted in silence, but allows participants to piggyback ideas. Mind mapping is an idea generating tool that can be conducted alone and shows non-linear relationships between ideas.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pPr>
              <a:defRPr/>
            </a:pPr>
            <a:endParaRPr lang="en-US" sz="1200" b="1" kern="1200" dirty="0">
              <a:solidFill>
                <a:schemeClr val="tx1"/>
              </a:solidFill>
              <a:effectLst/>
              <a:latin typeface="+mn-lt"/>
              <a:ea typeface="+mn-ea"/>
              <a:cs typeface="+mn-cs"/>
            </a:endParaRPr>
          </a:p>
          <a:p>
            <a:pPr>
              <a:defRPr/>
            </a:pPr>
            <a:r>
              <a:rPr lang="en-US" b="1" dirty="0">
                <a:solidFill>
                  <a:schemeClr val="tx1"/>
                </a:solidFill>
              </a:rPr>
              <a:t>SAY</a:t>
            </a:r>
            <a:endParaRPr lang="en-US" dirty="0"/>
          </a:p>
          <a:p>
            <a:pPr>
              <a:defRPr/>
            </a:pPr>
            <a:r>
              <a:rPr lang="en-US" dirty="0" err="1"/>
              <a:t>Brainwriting</a:t>
            </a:r>
            <a:r>
              <a:rPr lang="en-US" dirty="0"/>
              <a:t> and Mind Mapping are two additional tools to generate ideas. </a:t>
            </a:r>
          </a:p>
          <a:p>
            <a:pPr>
              <a:defRPr/>
            </a:pPr>
            <a:endParaRPr lang="en-US" b="1" dirty="0"/>
          </a:p>
          <a:p>
            <a:pPr>
              <a:defRPr/>
            </a:pPr>
            <a:r>
              <a:rPr lang="en-US" b="1" dirty="0" err="1"/>
              <a:t>Brainwriting</a:t>
            </a:r>
            <a:endParaRPr lang="en-US" dirty="0"/>
          </a:p>
          <a:p>
            <a:pPr>
              <a:defRPr/>
            </a:pPr>
            <a:r>
              <a:rPr lang="en-US" dirty="0"/>
              <a:t>Brainwriting is similar to free-association brainstorming, except that it is conducted in silence. This method encourages participants to pay closer attention to the ideas of others and piggyback on those ideas.</a:t>
            </a:r>
          </a:p>
          <a:p>
            <a:pPr>
              <a:defRPr/>
            </a:pPr>
            <a:r>
              <a:rPr lang="en-US" dirty="0"/>
              <a:t>Before a brainwriting session, create sheets of paper with a grid of nine squares on each sheet. You will need as many sheets as there are participants in the brainwriting session with one or two extra sheets. Plan to sit participants in a circle or around a table. Determine how long the session will last, and remind participants that there is no talking. Remind participants of the other rules for brainstorming, especially deferring judgment. </a:t>
            </a:r>
          </a:p>
          <a:p>
            <a:pPr>
              <a:defRPr/>
            </a:pPr>
            <a:endParaRPr lang="en-US" dirty="0"/>
          </a:p>
          <a:p>
            <a:pPr>
              <a:defRPr/>
            </a:pPr>
            <a:r>
              <a:rPr lang="en-US" dirty="0"/>
              <a:t>For the session itself, state the problem or challenge to be solved. Each participant fills out three ideas on a brainwriting grid. Then he or she places that brainwriting sheet in the center of the table and selects a new sheet. Before writing additional ideas, the participant reads the three ideas at the top (generated by a different participant). The hope is that these items will suggest additional ideas to the participants. The participants should not write down the same ideas they have written on other sheets. This activity continues until all of the grids are full or the time runs out. At the end of the activity, there should be many ideas to consider and discuss.</a:t>
            </a:r>
          </a:p>
          <a:p>
            <a:pPr>
              <a:defRPr/>
            </a:pPr>
            <a:endParaRPr lang="en-US" b="1" dirty="0"/>
          </a:p>
          <a:p>
            <a:pPr>
              <a:defRPr/>
            </a:pPr>
            <a:r>
              <a:rPr lang="en-US" b="1" dirty="0"/>
              <a:t>Mind Mapping</a:t>
            </a:r>
            <a:endParaRPr lang="en-US" dirty="0"/>
          </a:p>
          <a:p>
            <a:pPr>
              <a:defRPr/>
            </a:pPr>
            <a:r>
              <a:rPr lang="en-US" dirty="0"/>
              <a:t>Mind mapping is another method of generating ideas on paper, but can be conducted alone.</a:t>
            </a:r>
          </a:p>
          <a:p>
            <a:pPr>
              <a:defRPr/>
            </a:pPr>
            <a:r>
              <a:rPr lang="en-US" dirty="0"/>
              <a:t>The problem solver starts by writing one main idea in the center of the paper. Write additional ideas around the sheet of paper, circling the idea and connecting the ideas with lines. This technique allows for representing non-linear relationships between ideas.</a:t>
            </a:r>
          </a:p>
          <a:p>
            <a:pPr>
              <a:defRPr/>
            </a:pPr>
            <a:endParaRPr lang="en-US" dirty="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BAEDE17-368D-4B40-B9B3-3AEF880F47B6}" type="slidenum">
              <a:rPr lang="en-CA" smtClean="0"/>
              <a:pPr eaLnBrk="1" hangingPunct="1"/>
              <a:t>29</a:t>
            </a:fld>
            <a:endParaRPr lang="en-CA" dirty="0"/>
          </a:p>
        </p:txBody>
      </p:sp>
    </p:spTree>
    <p:extLst>
      <p:ext uri="{BB962C8B-B14F-4D97-AF65-F5344CB8AC3E}">
        <p14:creationId xmlns:p14="http://schemas.microsoft.com/office/powerpoint/2010/main" val="4089995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r>
              <a:rPr lang="en-US" sz="1200" b="1" kern="1200" cap="all" dirty="0">
                <a:solidFill>
                  <a:schemeClr val="tx1"/>
                </a:solidFill>
                <a:effectLst/>
                <a:latin typeface="+mn-lt"/>
                <a:ea typeface="+mn-ea"/>
                <a:cs typeface="+mn-cs"/>
              </a:rPr>
              <a:t>ANIMATED SLIDE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We have 90-minutes together today.  In order to get the most out of the session,</a:t>
            </a:r>
            <a:r>
              <a:rPr lang="en-US" sz="1200" kern="1200" baseline="0" dirty="0">
                <a:solidFill>
                  <a:schemeClr val="tx1"/>
                </a:solidFill>
                <a:effectLst/>
                <a:latin typeface="+mn-lt"/>
                <a:ea typeface="+mn-ea"/>
                <a:cs typeface="+mn-cs"/>
              </a:rPr>
              <a:t> I would like to go over a few house keeping items.</a:t>
            </a:r>
          </a:p>
          <a:p>
            <a:pPr marL="228600" indent="-228600">
              <a:buAutoNum type="arabicPeriod"/>
            </a:pPr>
            <a:r>
              <a:rPr lang="en-US" sz="1200" kern="1200" baseline="0" dirty="0">
                <a:solidFill>
                  <a:schemeClr val="tx1"/>
                </a:solidFill>
                <a:effectLst/>
                <a:latin typeface="+mn-lt"/>
                <a:ea typeface="+mn-ea"/>
                <a:cs typeface="+mn-cs"/>
              </a:rPr>
              <a:t>Please turn off your cell phones or turn it to vibrate.</a:t>
            </a:r>
          </a:p>
          <a:p>
            <a:pPr marL="228600" indent="-228600">
              <a:buAutoNum type="arabicPeriod"/>
            </a:pPr>
            <a:r>
              <a:rPr lang="en-US" sz="1200" kern="1200" dirty="0">
                <a:solidFill>
                  <a:schemeClr val="tx1"/>
                </a:solidFill>
                <a:effectLst/>
                <a:latin typeface="+mn-lt"/>
                <a:ea typeface="+mn-ea"/>
                <a:cs typeface="+mn-cs"/>
              </a:rPr>
              <a:t>Please do not</a:t>
            </a:r>
            <a:r>
              <a:rPr lang="en-US" sz="1200" kern="1200" baseline="0" dirty="0">
                <a:solidFill>
                  <a:schemeClr val="tx1"/>
                </a:solidFill>
                <a:effectLst/>
                <a:latin typeface="+mn-lt"/>
                <a:ea typeface="+mn-ea"/>
                <a:cs typeface="+mn-cs"/>
              </a:rPr>
              <a:t>, at anytime during this session, take incoming calls or </a:t>
            </a:r>
            <a:r>
              <a:rPr lang="en-US" sz="1200" kern="1200" dirty="0">
                <a:solidFill>
                  <a:schemeClr val="tx1"/>
                </a:solidFill>
                <a:effectLst/>
                <a:latin typeface="+mn-lt"/>
                <a:ea typeface="+mn-ea"/>
                <a:cs typeface="+mn-cs"/>
              </a:rPr>
              <a:t>place your phone on HOLD. It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sound to all of us which disrupts</a:t>
            </a:r>
            <a:r>
              <a:rPr lang="en-US" sz="1200" kern="1200" baseline="0" dirty="0">
                <a:solidFill>
                  <a:schemeClr val="tx1"/>
                </a:solidFill>
                <a:effectLst/>
                <a:latin typeface="+mn-lt"/>
                <a:ea typeface="+mn-ea"/>
                <a:cs typeface="+mn-cs"/>
              </a:rPr>
              <a:t> the time we have together. Thank you so much for your understanding.</a:t>
            </a:r>
          </a:p>
          <a:p>
            <a:pPr marL="228600" indent="-228600">
              <a:buAutoNum type="arabicPeriod"/>
            </a:pPr>
            <a:r>
              <a:rPr lang="en-US" sz="1200" kern="1200" baseline="0" dirty="0">
                <a:solidFill>
                  <a:schemeClr val="tx1"/>
                </a:solidFill>
                <a:effectLst/>
                <a:latin typeface="+mn-lt"/>
                <a:ea typeface="+mn-ea"/>
                <a:cs typeface="+mn-cs"/>
              </a:rPr>
              <a:t>This is an interactive workshop. I encourage you to ask questions, use the chat to make comments, and reply to each other as we go over the material and activities.</a:t>
            </a:r>
          </a:p>
          <a:p>
            <a:pPr marL="228600" marR="0" indent="-228600" algn="l" defTabSz="914400" rtl="0" eaLnBrk="0" fontAlgn="base" latinLnBrk="0" hangingPunct="0">
              <a:lnSpc>
                <a:spcPct val="100000"/>
              </a:lnSpc>
              <a:spcBef>
                <a:spcPct val="30000"/>
              </a:spcBef>
              <a:spcAft>
                <a:spcPct val="0"/>
              </a:spcAft>
              <a:buClrTx/>
              <a:buSzTx/>
              <a:buFontTx/>
              <a:buAutoNum type="arabicPeriod"/>
              <a:tabLst/>
              <a:defRPr/>
            </a:pPr>
            <a:r>
              <a:rPr lang="en-US" sz="1200" kern="1200" baseline="0" dirty="0">
                <a:solidFill>
                  <a:schemeClr val="tx1"/>
                </a:solidFill>
                <a:effectLst/>
                <a:latin typeface="+mn-lt"/>
                <a:ea typeface="+mn-ea"/>
                <a:cs typeface="+mn-cs"/>
              </a:rPr>
              <a:t>I would like you to remember these three words:  </a:t>
            </a:r>
            <a:r>
              <a:rPr lang="en-US" sz="1200" i="0" dirty="0">
                <a:solidFill>
                  <a:srgbClr val="FF0000"/>
                </a:solidFill>
              </a:rPr>
              <a:t>&lt;Click&gt; </a:t>
            </a:r>
            <a:r>
              <a:rPr lang="en-US" sz="1200" b="1" kern="1200" baseline="0" dirty="0">
                <a:solidFill>
                  <a:schemeClr val="tx1"/>
                </a:solidFill>
                <a:effectLst/>
                <a:latin typeface="+mn-lt"/>
                <a:ea typeface="+mn-ea"/>
                <a:cs typeface="+mn-cs"/>
              </a:rPr>
              <a:t>Respect</a:t>
            </a:r>
            <a:r>
              <a:rPr lang="en-US" sz="1200" kern="1200" baseline="0" dirty="0">
                <a:solidFill>
                  <a:schemeClr val="tx1"/>
                </a:solidFill>
                <a:effectLst/>
                <a:latin typeface="+mn-lt"/>
                <a:ea typeface="+mn-ea"/>
                <a:cs typeface="+mn-cs"/>
              </a:rPr>
              <a:t>, </a:t>
            </a:r>
            <a:r>
              <a:rPr lang="en-US" sz="1200" i="0" dirty="0">
                <a:solidFill>
                  <a:srgbClr val="FF0000"/>
                </a:solidFill>
              </a:rPr>
              <a:t>&lt;Click&gt; </a:t>
            </a:r>
            <a:r>
              <a:rPr lang="en-US" sz="1200" b="1" kern="1200" baseline="0" dirty="0">
                <a:solidFill>
                  <a:schemeClr val="tx1"/>
                </a:solidFill>
                <a:effectLst/>
                <a:latin typeface="+mn-lt"/>
                <a:ea typeface="+mn-ea"/>
                <a:cs typeface="+mn-cs"/>
              </a:rPr>
              <a:t>Confidentiality, </a:t>
            </a:r>
            <a:r>
              <a:rPr lang="en-US" sz="1200" i="0" dirty="0">
                <a:solidFill>
                  <a:srgbClr val="FF0000"/>
                </a:solidFill>
              </a:rPr>
              <a:t>&lt;Click&gt; </a:t>
            </a:r>
            <a:r>
              <a:rPr lang="en-US" sz="1200" b="1" kern="1200" baseline="0" dirty="0">
                <a:solidFill>
                  <a:schemeClr val="tx1"/>
                </a:solidFill>
                <a:effectLst/>
                <a:latin typeface="+mn-lt"/>
                <a:ea typeface="+mn-ea"/>
                <a:cs typeface="+mn-cs"/>
              </a:rPr>
              <a:t>Practice.  </a:t>
            </a:r>
          </a:p>
          <a:p>
            <a:pPr marL="0" indent="0">
              <a:buNone/>
            </a:pPr>
            <a:endParaRPr lang="en-US" sz="1200" kern="1200" baseline="0" dirty="0">
              <a:solidFill>
                <a:schemeClr val="tx1"/>
              </a:solidFill>
              <a:effectLst/>
              <a:latin typeface="+mn-lt"/>
              <a:ea typeface="+mn-ea"/>
              <a:cs typeface="+mn-cs"/>
            </a:endParaRPr>
          </a:p>
          <a:p>
            <a:pPr marL="0" indent="0">
              <a:buNone/>
            </a:pPr>
            <a:r>
              <a:rPr lang="en-US" sz="1200" kern="1200" baseline="0" dirty="0">
                <a:solidFill>
                  <a:schemeClr val="tx1"/>
                </a:solidFill>
                <a:effectLst/>
                <a:latin typeface="+mn-lt"/>
                <a:ea typeface="+mn-ea"/>
                <a:cs typeface="+mn-cs"/>
              </a:rPr>
              <a:t>To get the most from this workshop, we must all work together, listen to each other, ask and answer questions, explore new ideas, make a few mistakes, and overall … participate! </a:t>
            </a:r>
            <a:r>
              <a:rPr lang="en-US" sz="1200" kern="1200" dirty="0">
                <a:solidFill>
                  <a:schemeClr val="tx1"/>
                </a:solidFill>
                <a:effectLst/>
                <a:latin typeface="+mn-lt"/>
                <a:ea typeface="+mn-ea"/>
                <a:cs typeface="+mn-cs"/>
              </a:rPr>
              <a:t>You will have plenty of opportunities to do all of these! </a:t>
            </a:r>
          </a:p>
          <a:p>
            <a:r>
              <a:rPr lang="en-US"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29654689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a:t>
            </a:r>
            <a:r>
              <a:rPr lang="en-US" sz="1200" kern="1200" dirty="0" err="1">
                <a:solidFill>
                  <a:schemeClr val="tx1"/>
                </a:solidFill>
                <a:effectLst/>
                <a:latin typeface="+mn-lt"/>
                <a:ea typeface="+mn-ea"/>
                <a:cs typeface="+mn-cs"/>
              </a:rPr>
              <a:t>Duncker</a:t>
            </a:r>
            <a:r>
              <a:rPr lang="en-US" sz="1200" kern="1200" dirty="0">
                <a:solidFill>
                  <a:schemeClr val="tx1"/>
                </a:solidFill>
                <a:effectLst/>
                <a:latin typeface="+mn-lt"/>
                <a:ea typeface="+mn-ea"/>
                <a:cs typeface="+mn-cs"/>
              </a:rPr>
              <a:t> diagrams as a tool for generating solutions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Summary </a:t>
            </a:r>
            <a:r>
              <a:rPr lang="en-US" sz="1200" kern="1200" dirty="0" err="1">
                <a:solidFill>
                  <a:schemeClr val="tx1"/>
                </a:solidFill>
                <a:effectLst/>
                <a:latin typeface="+mn-lt"/>
                <a:ea typeface="+mn-ea"/>
                <a:cs typeface="+mn-cs"/>
              </a:rPr>
              <a:t>Duncker</a:t>
            </a:r>
            <a:r>
              <a:rPr lang="en-US" sz="1200" kern="1200" dirty="0">
                <a:solidFill>
                  <a:schemeClr val="tx1"/>
                </a:solidFill>
                <a:effectLst/>
                <a:latin typeface="+mn-lt"/>
                <a:ea typeface="+mn-ea"/>
                <a:cs typeface="+mn-cs"/>
              </a:rPr>
              <a:t> Diagrams are an idea-generating tool that helps problem solvers move from the present state to the desired state. It includes two possible pathways and increasingly detailed information about possible solutions.  </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endParaRPr lang="en-US" dirty="0"/>
          </a:p>
          <a:p>
            <a:r>
              <a:rPr lang="en-US" sz="1200" b="1" kern="120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r>
              <a:rPr lang="en-US" sz="1200" kern="1200" dirty="0" err="1">
                <a:solidFill>
                  <a:schemeClr val="tx1"/>
                </a:solidFill>
                <a:effectLst/>
                <a:latin typeface="+mn-lt"/>
                <a:ea typeface="+mn-ea"/>
                <a:cs typeface="+mn-cs"/>
              </a:rPr>
              <a:t>Duncker</a:t>
            </a:r>
            <a:r>
              <a:rPr lang="en-US" sz="1200" kern="1200" dirty="0">
                <a:solidFill>
                  <a:schemeClr val="tx1"/>
                </a:solidFill>
                <a:effectLst/>
                <a:latin typeface="+mn-lt"/>
                <a:ea typeface="+mn-ea"/>
                <a:cs typeface="+mn-cs"/>
              </a:rPr>
              <a:t> Diagrams are used with the present state and desired state statements discussed in module four. A </a:t>
            </a:r>
            <a:r>
              <a:rPr lang="en-US" sz="1200" kern="1200" dirty="0" err="1">
                <a:solidFill>
                  <a:schemeClr val="tx1"/>
                </a:solidFill>
                <a:effectLst/>
                <a:latin typeface="+mn-lt"/>
                <a:ea typeface="+mn-ea"/>
                <a:cs typeface="+mn-cs"/>
              </a:rPr>
              <a:t>Duncker</a:t>
            </a:r>
            <a:r>
              <a:rPr lang="en-US" sz="1200" kern="1200" dirty="0">
                <a:solidFill>
                  <a:schemeClr val="tx1"/>
                </a:solidFill>
                <a:effectLst/>
                <a:latin typeface="+mn-lt"/>
                <a:ea typeface="+mn-ea"/>
                <a:cs typeface="+mn-cs"/>
              </a:rPr>
              <a:t> diagram generates solutions by creating possible pathways from the present state to the desired state. However, the </a:t>
            </a:r>
            <a:r>
              <a:rPr lang="en-US" sz="1200" kern="1200" dirty="0" err="1">
                <a:solidFill>
                  <a:schemeClr val="tx1"/>
                </a:solidFill>
                <a:effectLst/>
                <a:latin typeface="+mn-lt"/>
                <a:ea typeface="+mn-ea"/>
                <a:cs typeface="+mn-cs"/>
              </a:rPr>
              <a:t>Duncker</a:t>
            </a:r>
            <a:r>
              <a:rPr lang="en-US" sz="1200" kern="1200" dirty="0">
                <a:solidFill>
                  <a:schemeClr val="tx1"/>
                </a:solidFill>
                <a:effectLst/>
                <a:latin typeface="+mn-lt"/>
                <a:ea typeface="+mn-ea"/>
                <a:cs typeface="+mn-cs"/>
              </a:rPr>
              <a:t> diagram also addresses an additional pathway of solving the problem by making it okay not to reach the desired state.</a:t>
            </a:r>
          </a:p>
          <a:p>
            <a:r>
              <a:rPr lang="en-US" sz="1200" kern="1200" dirty="0" err="1">
                <a:solidFill>
                  <a:schemeClr val="tx1"/>
                </a:solidFill>
                <a:effectLst/>
                <a:latin typeface="+mn-lt"/>
                <a:ea typeface="+mn-ea"/>
                <a:cs typeface="+mn-cs"/>
              </a:rPr>
              <a:t>Duncker</a:t>
            </a:r>
            <a:r>
              <a:rPr lang="en-US" sz="1200" kern="1200" dirty="0">
                <a:solidFill>
                  <a:schemeClr val="tx1"/>
                </a:solidFill>
                <a:effectLst/>
                <a:latin typeface="+mn-lt"/>
                <a:ea typeface="+mn-ea"/>
                <a:cs typeface="+mn-cs"/>
              </a:rPr>
              <a:t> diagrams can help with refining the problem as well as generating ideas for solutions. The diagram begins with general solutions. Then it suggests functional solutions that give more specifics on what to do. The diagram can also include specific solutions of how to complete each item in the functional solutions.</a:t>
            </a:r>
          </a:p>
          <a:p>
            <a:r>
              <a:rPr lang="en-US" sz="1200" kern="1200" dirty="0">
                <a:solidFill>
                  <a:schemeClr val="tx1"/>
                </a:solidFill>
                <a:effectLst/>
                <a:latin typeface="+mn-lt"/>
                <a:ea typeface="+mn-ea"/>
                <a:cs typeface="+mn-cs"/>
              </a:rPr>
              <a:t>The present state and desired state statements are important to pull from for this tool.</a:t>
            </a:r>
          </a:p>
          <a:p>
            <a:r>
              <a:rPr lang="en-US" sz="1200" b="1" kern="1200" dirty="0">
                <a:solidFill>
                  <a:schemeClr val="tx1"/>
                </a:solidFill>
                <a:effectLst/>
                <a:latin typeface="+mn-lt"/>
                <a:ea typeface="+mn-ea"/>
                <a:cs typeface="+mn-cs"/>
              </a:rPr>
              <a:t>FACILIATOR NOTES</a:t>
            </a:r>
            <a:r>
              <a:rPr lang="en-US" sz="1200" kern="1200" dirty="0">
                <a:solidFill>
                  <a:schemeClr val="tx1"/>
                </a:solidFill>
                <a:effectLst/>
                <a:latin typeface="+mn-lt"/>
                <a:ea typeface="+mn-ea"/>
                <a:cs typeface="+mn-cs"/>
              </a:rPr>
              <a:t>: If you are using your example or participant’s example, walkthrough possible paths verbally.</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WORKSHEET 2 </a:t>
            </a:r>
            <a:r>
              <a:rPr lang="en-US" sz="1200" kern="1200" dirty="0">
                <a:solidFill>
                  <a:schemeClr val="tx1"/>
                </a:solidFill>
                <a:effectLst/>
                <a:latin typeface="+mn-lt"/>
                <a:ea typeface="+mn-ea"/>
                <a:cs typeface="+mn-cs"/>
              </a:rPr>
              <a:t>(</a:t>
            </a:r>
            <a:r>
              <a:rPr lang="en-US" sz="1200" kern="1200" dirty="0" err="1">
                <a:solidFill>
                  <a:schemeClr val="tx1"/>
                </a:solidFill>
                <a:effectLst/>
                <a:latin typeface="+mn-lt"/>
                <a:ea typeface="+mn-ea"/>
                <a:cs typeface="+mn-cs"/>
              </a:rPr>
              <a:t>Duncker</a:t>
            </a:r>
            <a:r>
              <a:rPr lang="en-US" sz="1200" kern="1200" dirty="0">
                <a:solidFill>
                  <a:schemeClr val="tx1"/>
                </a:solidFill>
                <a:effectLst/>
                <a:latin typeface="+mn-lt"/>
                <a:ea typeface="+mn-ea"/>
                <a:cs typeface="+mn-cs"/>
              </a:rPr>
              <a:t> Diagrams)</a:t>
            </a:r>
          </a:p>
          <a:p>
            <a:r>
              <a:rPr lang="en-US" sz="1200" kern="1200" dirty="0">
                <a:solidFill>
                  <a:schemeClr val="tx1"/>
                </a:solidFill>
                <a:effectLst/>
                <a:latin typeface="+mn-lt"/>
                <a:ea typeface="+mn-ea"/>
                <a:cs typeface="+mn-cs"/>
              </a:rPr>
              <a:t>We made this slide available as a reminder in your worksheet 2 to help generate possible paths for your problem you want to solve.</a:t>
            </a:r>
          </a:p>
          <a:p>
            <a:r>
              <a:rPr lang="en-US" sz="1200" kern="1200" dirty="0">
                <a:solidFill>
                  <a:schemeClr val="tx1"/>
                </a:solidFill>
                <a:effectLst/>
                <a:latin typeface="+mn-lt"/>
                <a:ea typeface="+mn-ea"/>
                <a:cs typeface="+mn-cs"/>
              </a:rPr>
              <a:t> </a:t>
            </a:r>
          </a:p>
          <a:p>
            <a:r>
              <a:rPr lang="en-US" sz="1200" b="1" kern="1200" dirty="0">
                <a:solidFill>
                  <a:schemeClr val="tx1"/>
                </a:solidFill>
                <a:effectLst/>
                <a:latin typeface="+mn-lt"/>
                <a:ea typeface="+mn-ea"/>
                <a:cs typeface="+mn-cs"/>
              </a:rPr>
              <a:t>TRANSITION</a:t>
            </a:r>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Would someone like to share an example of where you would use or have used methods of generating ideas for solutions using ground rules or a lack there-of, </a:t>
            </a:r>
            <a:r>
              <a:rPr lang="en-US" sz="1200" kern="1200" dirty="0" err="1">
                <a:solidFill>
                  <a:schemeClr val="tx1"/>
                </a:solidFill>
                <a:effectLst/>
                <a:latin typeface="+mn-lt"/>
                <a:ea typeface="+mn-ea"/>
                <a:cs typeface="+mn-cs"/>
              </a:rPr>
              <a:t>brainwriting</a:t>
            </a:r>
            <a:r>
              <a:rPr lang="en-US" sz="1200" kern="1200" dirty="0">
                <a:solidFill>
                  <a:schemeClr val="tx1"/>
                </a:solidFill>
                <a:effectLst/>
                <a:latin typeface="+mn-lt"/>
                <a:ea typeface="+mn-ea"/>
                <a:cs typeface="+mn-cs"/>
              </a:rPr>
              <a:t> and mind-mapping, or </a:t>
            </a:r>
            <a:r>
              <a:rPr lang="en-US" sz="1200" kern="1200" dirty="0" err="1">
                <a:solidFill>
                  <a:schemeClr val="tx1"/>
                </a:solidFill>
                <a:effectLst/>
                <a:latin typeface="+mn-lt"/>
                <a:ea typeface="+mn-ea"/>
                <a:cs typeface="+mn-cs"/>
              </a:rPr>
              <a:t>Duncker</a:t>
            </a:r>
            <a:r>
              <a:rPr lang="en-US" sz="1200" kern="1200" dirty="0">
                <a:solidFill>
                  <a:schemeClr val="tx1"/>
                </a:solidFill>
                <a:effectLst/>
                <a:latin typeface="+mn-lt"/>
                <a:ea typeface="+mn-ea"/>
                <a:cs typeface="+mn-cs"/>
              </a:rPr>
              <a:t> Diagram?</a:t>
            </a:r>
          </a:p>
          <a:p>
            <a:r>
              <a:rPr lang="en-US" sz="1200" b="1" kern="1200" dirty="0">
                <a:solidFill>
                  <a:schemeClr val="tx1"/>
                </a:solidFill>
                <a:effectLst/>
                <a:latin typeface="+mn-lt"/>
                <a:ea typeface="+mn-ea"/>
                <a:cs typeface="+mn-cs"/>
              </a:rPr>
              <a:t>FACILITATOR NOTES: </a:t>
            </a:r>
            <a:r>
              <a:rPr lang="en-US" sz="1200" kern="1200" dirty="0">
                <a:solidFill>
                  <a:schemeClr val="tx1"/>
                </a:solidFill>
                <a:effectLst/>
                <a:latin typeface="+mn-lt"/>
                <a:ea typeface="+mn-ea"/>
                <a:cs typeface="+mn-cs"/>
              </a:rPr>
              <a:t>Share one of your experiences.</a:t>
            </a:r>
          </a:p>
          <a:p>
            <a:endParaRPr lang="en-US" b="1" dirty="0">
              <a:solidFill>
                <a:schemeClr val="tx1"/>
              </a:solidFill>
            </a:endParaRPr>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0B2D14-AD0B-47CF-9093-583F698BA669}" type="slidenum">
              <a:rPr lang="en-CA" smtClean="0"/>
              <a:pPr eaLnBrk="1" hangingPunct="1"/>
              <a:t>30</a:t>
            </a:fld>
            <a:endParaRPr lang="en-CA" dirty="0"/>
          </a:p>
        </p:txBody>
      </p:sp>
    </p:spTree>
    <p:extLst>
      <p:ext uri="{BB962C8B-B14F-4D97-AF65-F5344CB8AC3E}">
        <p14:creationId xmlns:p14="http://schemas.microsoft.com/office/powerpoint/2010/main" val="40251638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4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the six thinking hats as a tool for productive collaborative thinking sessions</a:t>
            </a:r>
          </a:p>
          <a:p>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The six thinking hats were identified by Dr. Edward de Bono as a method for structuring and focusing thought into different categories to help ensure that group thinking sessions stay productive by keeping everyone on the same page.</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t>
            </a:r>
          </a:p>
          <a:p>
            <a:endParaRPr lang="en-US" b="1" dirty="0">
              <a:solidFill>
                <a:schemeClr val="tx1"/>
              </a:solidFill>
            </a:endParaRPr>
          </a:p>
          <a:p>
            <a:r>
              <a:rPr lang="en-US" b="1" dirty="0">
                <a:solidFill>
                  <a:schemeClr val="tx1"/>
                </a:solidFill>
              </a:rPr>
              <a:t>SAY/EXPLAIN</a:t>
            </a:r>
            <a:endParaRPr lang="en-US" dirty="0"/>
          </a:p>
          <a:p>
            <a:r>
              <a:rPr lang="en-US" dirty="0"/>
              <a:t>Dr. Edward de Bono introduced a concept for thinking more effectively in groups in his book, </a:t>
            </a:r>
            <a:r>
              <a:rPr lang="en-US" i="1" dirty="0"/>
              <a:t>Six Thinking Hats</a:t>
            </a:r>
            <a:r>
              <a:rPr lang="en-US" dirty="0"/>
              <a:t>. The premise of this idea is that the brain thinks about things in a number of different ways. </a:t>
            </a:r>
          </a:p>
          <a:p>
            <a:r>
              <a:rPr lang="en-US" dirty="0"/>
              <a:t>The identified different categories of thought are assigned to a color-coded “hat,” as described below. The hats provide a structured way to think about different aspects of a problem.</a:t>
            </a:r>
          </a:p>
          <a:p>
            <a:r>
              <a:rPr lang="en-US" b="1" dirty="0"/>
              <a:t>White hat – Facts and Information</a:t>
            </a:r>
            <a:r>
              <a:rPr lang="en-US" dirty="0"/>
              <a:t>: This hat includes Information collected or identified as missing.</a:t>
            </a:r>
          </a:p>
          <a:p>
            <a:r>
              <a:rPr lang="en-US" b="1" dirty="0"/>
              <a:t>Red Hat</a:t>
            </a:r>
            <a:r>
              <a:rPr lang="en-US" dirty="0"/>
              <a:t> – Feelings and Emotion: This hat includes feelings, including gut reactions to ideas or items identified in another area.</a:t>
            </a:r>
          </a:p>
          <a:p>
            <a:r>
              <a:rPr lang="en-US" b="1" dirty="0"/>
              <a:t>Black Hat – Critical</a:t>
            </a:r>
            <a:r>
              <a:rPr lang="en-US" dirty="0"/>
              <a:t> Judgment: This hat includes details about obstacles to solving the problem or other negative connotations about an item or idea. Since people are naturally critical, it is important to limit black hat thinking to its appropriate role.</a:t>
            </a:r>
          </a:p>
          <a:p>
            <a:r>
              <a:rPr lang="en-US" b="1" dirty="0"/>
              <a:t>Yellow Hat – Positive Judgment</a:t>
            </a:r>
            <a:r>
              <a:rPr lang="en-US" dirty="0"/>
              <a:t>: This hat is the opposite of the black hat. It includes details about the benefits of an idea or issue, or thoughts about favoring an idea. It is still critical thinking and judgment, as opposed to blind optimism.</a:t>
            </a:r>
          </a:p>
          <a:p>
            <a:r>
              <a:rPr lang="en-US" b="1" dirty="0"/>
              <a:t>Green Hat – Alternatives and Learning</a:t>
            </a:r>
            <a:r>
              <a:rPr lang="en-US" dirty="0"/>
              <a:t>: This hat concerns ideas about new possibilities and thinking about implications rather than judgments. Green hat thinking covers the full spectrum of creativity.</a:t>
            </a:r>
          </a:p>
          <a:p>
            <a:r>
              <a:rPr lang="en-US" b="1" dirty="0"/>
              <a:t>Blue Hat – The Big Picture</a:t>
            </a:r>
            <a:r>
              <a:rPr lang="en-US" dirty="0"/>
              <a:t>: This hat serves as the facilitator of the group thinking process. This hat can be used to set objectives both for the problem solving process and the thinking session itself.</a:t>
            </a:r>
          </a:p>
          <a:p>
            <a:endParaRPr lang="en-US" dirty="0"/>
          </a:p>
          <a:p>
            <a:r>
              <a:rPr lang="en-US" dirty="0"/>
              <a:t>The six thinking hat methodology allows a deliberate focusing during problem solving sessions, with an agreed-upon sequence and time limit to each hat. It ensures that everyone in the group is focused on a particular approach at the same time, rather than having one person reacting emotionally (red hat) while others are being objective (white hat) and still another is wearing the black hat to form critical judgments of ideas.</a:t>
            </a:r>
          </a:p>
          <a:p>
            <a:endParaRPr lang="en-US" dirty="0"/>
          </a:p>
          <a:p>
            <a:r>
              <a:rPr lang="en-US" dirty="0"/>
              <a:t>The green hat is the main thinking hat for generating solutions in the problem solving process. The other hats can be used as a reminder of the rules of productive brainstorming sessions, such as limiting critical judgment (positive and negative – yellow and black hats).</a:t>
            </a:r>
          </a:p>
          <a:p>
            <a:endParaRPr lang="en-US" b="1" dirty="0">
              <a:solidFill>
                <a:schemeClr val="tx1"/>
              </a:solidFill>
            </a:endParaRPr>
          </a:p>
          <a:p>
            <a:r>
              <a:rPr lang="en-US" sz="1200" b="1" kern="1200" dirty="0">
                <a:solidFill>
                  <a:schemeClr val="tx1"/>
                </a:solidFill>
                <a:effectLst/>
                <a:latin typeface="+mn-lt"/>
                <a:ea typeface="+mn-ea"/>
                <a:cs typeface="+mn-cs"/>
              </a:rPr>
              <a:t>Recommended Activity</a:t>
            </a:r>
          </a:p>
          <a:p>
            <a:r>
              <a:rPr lang="en-US" sz="1200" b="1" kern="1200" dirty="0">
                <a:solidFill>
                  <a:schemeClr val="tx1"/>
                </a:solidFill>
                <a:effectLst/>
                <a:latin typeface="+mn-lt"/>
                <a:ea typeface="+mn-ea"/>
                <a:cs typeface="+mn-cs"/>
              </a:rPr>
              <a:t>DO</a:t>
            </a:r>
            <a:endParaRPr lang="en-US" b="1" dirty="0">
              <a:solidFill>
                <a:schemeClr val="tx1"/>
              </a:solidFill>
            </a:endParaRPr>
          </a:p>
          <a:p>
            <a:r>
              <a:rPr lang="en-US" sz="1200" kern="1200" dirty="0">
                <a:solidFill>
                  <a:schemeClr val="tx1"/>
                </a:solidFill>
                <a:effectLst/>
                <a:latin typeface="+mn-lt"/>
                <a:ea typeface="+mn-ea"/>
                <a:cs typeface="+mn-cs"/>
              </a:rPr>
              <a:t>Read the following list of comments to the group. </a:t>
            </a:r>
          </a:p>
          <a:p>
            <a:r>
              <a:rPr lang="en-US" sz="1200" kern="1200" dirty="0">
                <a:solidFill>
                  <a:schemeClr val="tx1"/>
                </a:solidFill>
                <a:effectLst/>
                <a:latin typeface="+mn-lt"/>
                <a:ea typeface="+mn-ea"/>
                <a:cs typeface="+mn-cs"/>
              </a:rPr>
              <a:t>Call on participants to identify which thinking hat is speaking. </a:t>
            </a:r>
          </a:p>
          <a:p>
            <a:r>
              <a:rPr lang="en-US" sz="1200" b="1" kern="1200" dirty="0">
                <a:solidFill>
                  <a:schemeClr val="tx1"/>
                </a:solidFill>
                <a:effectLst/>
                <a:latin typeface="+mn-lt"/>
                <a:ea typeface="+mn-ea"/>
                <a:cs typeface="+mn-cs"/>
              </a:rPr>
              <a:t>ASK</a:t>
            </a:r>
          </a:p>
          <a:p>
            <a:r>
              <a:rPr lang="en-US" sz="1200" kern="1200" dirty="0">
                <a:solidFill>
                  <a:schemeClr val="tx1"/>
                </a:solidFill>
                <a:effectLst/>
                <a:latin typeface="+mn-lt"/>
                <a:ea typeface="+mn-ea"/>
                <a:cs typeface="+mn-cs"/>
              </a:rPr>
              <a:t>Participants</a:t>
            </a:r>
            <a:r>
              <a:rPr lang="en-US" sz="1200" kern="1200" baseline="0" dirty="0">
                <a:solidFill>
                  <a:schemeClr val="tx1"/>
                </a:solidFill>
                <a:effectLst/>
                <a:latin typeface="+mn-lt"/>
                <a:ea typeface="+mn-ea"/>
                <a:cs typeface="+mn-cs"/>
              </a:rPr>
              <a:t> to see if they agree or disagree and why. (</a:t>
            </a:r>
            <a:r>
              <a:rPr lang="en-US" sz="1200" kern="1200" dirty="0">
                <a:solidFill>
                  <a:schemeClr val="tx1"/>
                </a:solidFill>
                <a:effectLst/>
                <a:latin typeface="+mn-lt"/>
                <a:ea typeface="+mn-ea"/>
                <a:cs typeface="+mn-cs"/>
              </a:rPr>
              <a:t>answers are included.)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The sales for this product declined 15% in the last two months. (WHITE HAT)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 don’t like that assignment. (RED HAT)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We cannot find enough capital for that project. (BLACK HAT)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That approach would also lower our environmental impact. (YELLOW HAT)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What if we incorporate new communication methods in class? (GREEN HAT)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Let’s revisit our objectives. (BLUE HAT)</a:t>
            </a:r>
          </a:p>
          <a:p>
            <a:pPr marL="171450" indent="-171450">
              <a:buFont typeface="Arial" panose="020B0604020202020204" pitchFamily="34" charset="0"/>
              <a:buChar char="•"/>
            </a:pPr>
            <a:endParaRPr lang="en-US" sz="1200" b="1"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Ask the participants for additional examples for each type of hat if time permits.</a:t>
            </a:r>
            <a:endParaRPr lang="en-US" b="1" dirty="0">
              <a:solidFill>
                <a:schemeClr val="tx1"/>
              </a:solidFill>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A8C45AE-DA3E-49C6-B278-82E101DAEC54}" type="slidenum">
              <a:rPr lang="en-CA" smtClean="0"/>
              <a:pPr eaLnBrk="1" hangingPunct="1"/>
              <a:t>31</a:t>
            </a:fld>
            <a:endParaRPr lang="en-CA" dirty="0"/>
          </a:p>
        </p:txBody>
      </p:sp>
    </p:spTree>
    <p:extLst>
      <p:ext uri="{BB962C8B-B14F-4D97-AF65-F5344CB8AC3E}">
        <p14:creationId xmlns:p14="http://schemas.microsoft.com/office/powerpoint/2010/main" val="21360211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Although this workshop is coming to a close, I hope your journey to improve your creative problem solving skills is just beginning. </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Let’s take these last few</a:t>
            </a:r>
            <a:r>
              <a:rPr lang="en-US" baseline="0" dirty="0"/>
              <a:t> minutes to address future action items and additional resources.</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Are there any questions before we conclude</a:t>
            </a:r>
            <a:r>
              <a:rPr lang="en-US" baseline="0" dirty="0"/>
              <a:t> with the last two slides</a:t>
            </a:r>
            <a:r>
              <a:rPr lang="en-US" dirty="0"/>
              <a:t>?</a:t>
            </a: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32</a:t>
            </a:fld>
            <a:endParaRPr lang="en-CA" dirty="0"/>
          </a:p>
        </p:txBody>
      </p:sp>
    </p:spTree>
    <p:extLst>
      <p:ext uri="{BB962C8B-B14F-4D97-AF65-F5344CB8AC3E}">
        <p14:creationId xmlns:p14="http://schemas.microsoft.com/office/powerpoint/2010/main" val="42665297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worked on together today. Use the </a:t>
            </a:r>
            <a:r>
              <a:rPr lang="en-US" baseline="0" dirty="0"/>
              <a:t>tactics/tools/methodologies help you think differently and to move out of confirmation bias status-quo and to increase the creative problem solving process that you can use as a team and as an individual.</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Look at the questions on the screen and think about your responses. Create</a:t>
            </a:r>
            <a:r>
              <a:rPr lang="en-US" sz="1200" kern="1200" baseline="0" dirty="0">
                <a:solidFill>
                  <a:schemeClr val="tx1"/>
                </a:solidFill>
                <a:effectLst/>
                <a:latin typeface="+mn-lt"/>
                <a:ea typeface="+mn-ea"/>
                <a:cs typeface="+mn-cs"/>
              </a:rPr>
              <a:t> an action item for yourself and c</a:t>
            </a:r>
            <a:r>
              <a:rPr lang="en-US" sz="1200" kern="1200" dirty="0">
                <a:solidFill>
                  <a:schemeClr val="tx1"/>
                </a:solidFill>
                <a:effectLst/>
                <a:latin typeface="+mn-lt"/>
                <a:ea typeface="+mn-ea"/>
                <a:cs typeface="+mn-cs"/>
              </a:rPr>
              <a:t>ommit to answering them.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am providing you at this time a survey</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take a minute</a:t>
            </a:r>
            <a:r>
              <a:rPr lang="en-US" sz="1200" kern="1200" baseline="0" dirty="0">
                <a:solidFill>
                  <a:schemeClr val="tx1"/>
                </a:solidFill>
                <a:effectLst/>
                <a:latin typeface="+mn-lt"/>
                <a:ea typeface="+mn-ea"/>
                <a:cs typeface="+mn-cs"/>
              </a:rPr>
              <a:t> or so to share</a:t>
            </a:r>
            <a:r>
              <a:rPr lang="en-US" sz="1200" kern="1200" dirty="0">
                <a:solidFill>
                  <a:schemeClr val="tx1"/>
                </a:solidFill>
                <a:effectLst/>
                <a:latin typeface="+mn-lt"/>
                <a:ea typeface="+mn-ea"/>
                <a:cs typeface="+mn-cs"/>
              </a:rPr>
              <a:t> your learning experience with us.  </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33</a:t>
            </a:fld>
            <a:endParaRPr lang="en-CA" dirty="0"/>
          </a:p>
        </p:txBody>
      </p:sp>
    </p:spTree>
    <p:extLst>
      <p:ext uri="{BB962C8B-B14F-4D97-AF65-F5344CB8AC3E}">
        <p14:creationId xmlns:p14="http://schemas.microsoft.com/office/powerpoint/2010/main" val="269567218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dirty="0"/>
              <a:t>Here</a:t>
            </a:r>
            <a:r>
              <a:rPr lang="en-US" baseline="0" dirty="0"/>
              <a:t> are two quotes that are not only amusing, but true. Also, I have provided a recommended reading list that will continue to strength your creative problem solving strategies.</a:t>
            </a:r>
          </a:p>
          <a:p>
            <a:endParaRPr lang="en-US" baseline="0" dirty="0"/>
          </a:p>
          <a:p>
            <a:r>
              <a:rPr lang="en-US" sz="1200" kern="1200" dirty="0">
                <a:solidFill>
                  <a:schemeClr val="tx1"/>
                </a:solidFill>
                <a:effectLst/>
                <a:latin typeface="+mn-lt"/>
                <a:ea typeface="+mn-ea"/>
                <a:cs typeface="+mn-cs"/>
              </a:rPr>
              <a:t>Thank you for attending</a:t>
            </a:r>
            <a:r>
              <a:rPr lang="en-US" sz="1200" kern="1200" baseline="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34</a:t>
            </a:fld>
            <a:endParaRPr lang="en-CA" dirty="0"/>
          </a:p>
        </p:txBody>
      </p:sp>
    </p:spTree>
    <p:extLst>
      <p:ext uri="{BB962C8B-B14F-4D97-AF65-F5344CB8AC3E}">
        <p14:creationId xmlns:p14="http://schemas.microsoft.com/office/powerpoint/2010/main" val="2748256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lvl="0"/>
            <a:r>
              <a:rPr lang="en-US" sz="1200" kern="1200" dirty="0">
                <a:solidFill>
                  <a:schemeClr val="tx1"/>
                </a:solidFill>
                <a:effectLst/>
                <a:latin typeface="+mn-lt"/>
                <a:ea typeface="+mn-ea"/>
                <a:cs typeface="+mn-cs"/>
              </a:rPr>
              <a:t>Demonstrate by using the preferred</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Feel free to ask participants to follow along by using their tools during your walk through.</a:t>
            </a:r>
          </a:p>
          <a:p>
            <a:r>
              <a:rPr lang="en-US" sz="1200" kern="1200" dirty="0">
                <a:solidFill>
                  <a:schemeClr val="tx1"/>
                </a:solidFill>
                <a:effectLst/>
                <a:latin typeface="+mn-lt"/>
                <a:ea typeface="+mn-ea"/>
                <a:cs typeface="+mn-cs"/>
              </a:rPr>
              <a: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Many of you may have already used the tools I am about to show</a:t>
            </a:r>
            <a:r>
              <a:rPr lang="en-US" sz="1200" kern="1200" baseline="0" dirty="0">
                <a:solidFill>
                  <a:schemeClr val="tx1"/>
                </a:solidFill>
                <a:effectLst/>
                <a:latin typeface="+mn-lt"/>
                <a:ea typeface="+mn-ea"/>
                <a:cs typeface="+mn-cs"/>
              </a:rPr>
              <a:t> you</a:t>
            </a:r>
            <a:r>
              <a:rPr lang="en-US" sz="1200" kern="1200" dirty="0">
                <a:solidFill>
                  <a:schemeClr val="tx1"/>
                </a:solidFill>
                <a:effectLst/>
                <a:latin typeface="+mn-lt"/>
                <a:ea typeface="+mn-ea"/>
                <a:cs typeface="+mn-cs"/>
              </a:rPr>
              <a:t>. To make sure everyone is aware, I’m briefly going to cover the following tools we will use during today’s</a:t>
            </a:r>
            <a:r>
              <a:rPr lang="en-US" sz="1200" kern="1200" baseline="0" dirty="0">
                <a:solidFill>
                  <a:schemeClr val="tx1"/>
                </a:solidFill>
                <a:effectLst/>
                <a:latin typeface="+mn-lt"/>
                <a:ea typeface="+mn-ea"/>
                <a:cs typeface="+mn-cs"/>
              </a:rPr>
              <a:t> session</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The Chat Window:</a:t>
            </a:r>
            <a:r>
              <a:rPr lang="en-US" sz="1200" kern="1200" dirty="0">
                <a:solidFill>
                  <a:schemeClr val="tx1"/>
                </a:solidFill>
                <a:effectLst/>
                <a:latin typeface="+mn-lt"/>
                <a:ea typeface="+mn-ea"/>
                <a:cs typeface="+mn-cs"/>
              </a:rPr>
              <a:t> Which most of you have already used, is available by clicking on the Chat icon and a chat window will be available for you to respond and ask questions. When using the chat feature, be aware you will have the ability to chat to Everyone when responding to group or individual activities. </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 </a:t>
            </a:r>
            <a:endParaRPr lang="en-US" sz="1200" kern="1200" dirty="0">
              <a:solidFill>
                <a:schemeClr val="tx1"/>
              </a:solidFill>
              <a:effectLst/>
              <a:latin typeface="+mn-lt"/>
              <a:ea typeface="+mn-ea"/>
              <a:cs typeface="+mn-cs"/>
            </a:endParaRP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The Icon features:</a:t>
            </a:r>
            <a:r>
              <a:rPr lang="en-US" sz="1200" kern="1200" dirty="0">
                <a:solidFill>
                  <a:schemeClr val="tx1"/>
                </a:solidFill>
                <a:effectLst/>
                <a:latin typeface="+mn-lt"/>
                <a:ea typeface="+mn-ea"/>
                <a:cs typeface="+mn-cs"/>
              </a:rPr>
              <a:t> Allow a quick way to assess questions asked. There is a list of Emoticons at the bottom of the Participant list. </a:t>
            </a:r>
          </a:p>
          <a:p>
            <a:r>
              <a:rPr lang="en-US" sz="1200" kern="1200" dirty="0">
                <a:solidFill>
                  <a:schemeClr val="tx1"/>
                </a:solidFill>
                <a:effectLst/>
                <a:latin typeface="+mn-lt"/>
                <a:ea typeface="+mn-ea"/>
                <a:cs typeface="+mn-cs"/>
              </a:rPr>
              <a:t>A green check mark can mean you agree or yes; a red x means you disagree or no.  Most of</a:t>
            </a:r>
            <a:r>
              <a:rPr lang="en-US" sz="1200" kern="1200" baseline="0" dirty="0">
                <a:solidFill>
                  <a:schemeClr val="tx1"/>
                </a:solidFill>
                <a:effectLst/>
                <a:latin typeface="+mn-lt"/>
                <a:ea typeface="+mn-ea"/>
                <a:cs typeface="+mn-cs"/>
              </a:rPr>
              <a:t> the time we will be using the phone, chat, and hand raise feature so that I can call on you to answer or comment on a topic.</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will also use the </a:t>
            </a:r>
            <a:r>
              <a:rPr lang="en-US" sz="1200" b="1" kern="1200" dirty="0">
                <a:solidFill>
                  <a:schemeClr val="tx1"/>
                </a:solidFill>
                <a:effectLst/>
                <a:latin typeface="+mn-lt"/>
                <a:ea typeface="+mn-ea"/>
                <a:cs typeface="+mn-cs"/>
              </a:rPr>
              <a:t>Pointer tool</a:t>
            </a:r>
            <a:r>
              <a:rPr lang="en-US" sz="1200" kern="1200" dirty="0">
                <a:solidFill>
                  <a:schemeClr val="tx1"/>
                </a:solidFill>
                <a:effectLst/>
                <a:latin typeface="+mn-lt"/>
                <a:ea typeface="+mn-ea"/>
                <a:cs typeface="+mn-cs"/>
              </a:rPr>
              <a:t>. The tool is on the upper left side of your screen.  It is the arrow pointing to the right.</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Let’s practice for</a:t>
            </a:r>
            <a:r>
              <a:rPr lang="en-US" sz="1200" kern="1200" baseline="0" dirty="0">
                <a:solidFill>
                  <a:schemeClr val="tx1"/>
                </a:solidFill>
                <a:effectLst/>
                <a:latin typeface="+mn-lt"/>
                <a:ea typeface="+mn-ea"/>
                <a:cs typeface="+mn-cs"/>
              </a:rPr>
              <a:t> a moment ensuring we all can use the tools. </a:t>
            </a:r>
            <a:r>
              <a:rPr lang="en-US" sz="1200" kern="1200" dirty="0">
                <a:solidFill>
                  <a:schemeClr val="tx1"/>
                </a:solidFill>
                <a:effectLst/>
                <a:latin typeface="+mn-lt"/>
                <a:ea typeface="+mn-ea"/>
                <a:cs typeface="+mn-cs"/>
              </a:rPr>
              <a:t>Remember, phone lines are always open.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Wait a moment after each tool practice to allow participants to use their tool. Check to see if all participants are doing it. Call out those that are not, to see if they are having difficulties.</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Use the pointer tool</a:t>
            </a:r>
            <a:r>
              <a:rPr lang="en-US" sz="1200" kern="1200" baseline="0" dirty="0">
                <a:solidFill>
                  <a:schemeClr val="tx1"/>
                </a:solidFill>
                <a:effectLst/>
                <a:latin typeface="+mn-lt"/>
                <a:ea typeface="+mn-ea"/>
                <a:cs typeface="+mn-cs"/>
              </a:rPr>
              <a:t> to point to your location of where you are currently taking this webinar.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Now, click the raise hand icon. (Okay great. Click it one more time to turn it off) </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kern="1200" baseline="0" dirty="0">
                <a:solidFill>
                  <a:schemeClr val="tx1"/>
                </a:solidFill>
                <a:effectLst/>
                <a:latin typeface="+mn-lt"/>
                <a:ea typeface="+mn-ea"/>
                <a:cs typeface="+mn-cs"/>
              </a:rPr>
              <a:t>Some of you have already done this next one while we waited for the session to start. For those that did not, i</a:t>
            </a:r>
            <a:r>
              <a:rPr lang="en-US" sz="1200" kern="1200" dirty="0">
                <a:solidFill>
                  <a:schemeClr val="tx1"/>
                </a:solidFill>
                <a:effectLst/>
                <a:latin typeface="+mn-lt"/>
                <a:ea typeface="+mn-ea"/>
                <a:cs typeface="+mn-cs"/>
              </a:rPr>
              <a:t>n the Chat Box, provide a brief introduction that includes your business unit and role at</a:t>
            </a:r>
            <a:r>
              <a:rPr lang="en-US" sz="1200" kern="1200" baseline="0" dirty="0">
                <a:solidFill>
                  <a:schemeClr val="tx1"/>
                </a:solidFill>
                <a:effectLst/>
                <a:latin typeface="+mn-lt"/>
                <a:ea typeface="+mn-ea"/>
                <a:cs typeface="+mn-cs"/>
              </a:rPr>
              <a:t> Thomson Reuters. (Name a few participants and their information that had responded before class started. As time available say one or two more that just completed the 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Does anyone has any questions? (use open phone for dialog)</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4</a:t>
            </a:fld>
            <a:endParaRPr lang="en-US"/>
          </a:p>
        </p:txBody>
      </p:sp>
    </p:spTree>
    <p:extLst>
      <p:ext uri="{BB962C8B-B14F-4D97-AF65-F5344CB8AC3E}">
        <p14:creationId xmlns:p14="http://schemas.microsoft.com/office/powerpoint/2010/main" val="18569224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dirty="0"/>
          </a:p>
          <a:p>
            <a:r>
              <a:rPr lang="en-US" b="1" dirty="0"/>
              <a:t>SAY</a:t>
            </a:r>
          </a:p>
          <a:p>
            <a:r>
              <a:rPr lang="en-US" dirty="0"/>
              <a:t>In the past few decades, psychologists and business people alike have discovered that successful problem solvers tend to use the same type of process to identify and implement the solutions to their problems. This process works for any kind of problem, large or small.</a:t>
            </a:r>
          </a:p>
          <a:p>
            <a:r>
              <a:rPr lang="en-US" dirty="0"/>
              <a:t>This workshop will provide</a:t>
            </a:r>
            <a:r>
              <a:rPr lang="en-US" baseline="0" dirty="0"/>
              <a:t> you </a:t>
            </a:r>
            <a:r>
              <a:rPr lang="en-US" dirty="0"/>
              <a:t>an overview of the parts</a:t>
            </a:r>
            <a:r>
              <a:rPr lang="en-US" baseline="0" dirty="0"/>
              <a:t> of the </a:t>
            </a:r>
            <a:r>
              <a:rPr lang="en-US" dirty="0"/>
              <a:t>creative problem solving process, as well as key problem solving tools that you can use every day.</a:t>
            </a:r>
          </a:p>
          <a:p>
            <a:pPr marL="0" indent="0">
              <a:buFont typeface="Arial" panose="020B0604020202020204" pitchFamily="34" charset="0"/>
              <a:buNone/>
            </a:pPr>
            <a:endParaRPr lang="en-US" b="1" dirty="0"/>
          </a:p>
          <a:p>
            <a:pPr marL="0" indent="0">
              <a:buFont typeface="Arial" panose="020B0604020202020204" pitchFamily="34" charset="0"/>
              <a:buNone/>
            </a:pPr>
            <a:endParaRPr lang="en-US" b="1" dirty="0"/>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i="0" dirty="0">
                <a:solidFill>
                  <a:srgbClr val="FF0000"/>
                </a:solidFill>
              </a:rPr>
              <a:t>&lt;Click&gt; </a:t>
            </a:r>
            <a:r>
              <a:rPr lang="en-US" b="1" dirty="0"/>
              <a:t>Understand Problems</a:t>
            </a:r>
          </a:p>
          <a:p>
            <a:pPr marL="171450" indent="-171450">
              <a:buFont typeface="Arial" panose="020B0604020202020204" pitchFamily="34" charset="0"/>
              <a:buChar char="•"/>
            </a:pPr>
            <a:r>
              <a:rPr lang="en-US" dirty="0"/>
              <a:t>Understand problems and the creative problem solving process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i="0" dirty="0">
                <a:solidFill>
                  <a:srgbClr val="FF0000"/>
                </a:solidFill>
              </a:rPr>
              <a:t>&lt;Click&gt; </a:t>
            </a:r>
            <a:r>
              <a:rPr lang="en-US" b="1" dirty="0"/>
              <a:t>Key questions to ask</a:t>
            </a:r>
          </a:p>
          <a:p>
            <a:pPr marL="171450" indent="-171450">
              <a:buFont typeface="Arial" panose="020B0604020202020204" pitchFamily="34" charset="0"/>
              <a:buChar char="•"/>
            </a:pPr>
            <a:r>
              <a:rPr lang="en-US" dirty="0"/>
              <a:t>Identify types of information to gather and key questions to ask in problem solving </a:t>
            </a:r>
          </a:p>
          <a:p>
            <a:pPr marL="171450" indent="-171450">
              <a:buFont typeface="Arial" panose="020B0604020202020204" pitchFamily="34" charset="0"/>
              <a:buChar char="•"/>
            </a:pPr>
            <a:r>
              <a:rPr lang="en-US" dirty="0"/>
              <a:t>Identify the importance of defining a problem correctly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i="0" dirty="0">
                <a:solidFill>
                  <a:srgbClr val="FF0000"/>
                </a:solidFill>
              </a:rPr>
              <a:t>&lt;Click&gt; </a:t>
            </a:r>
            <a:r>
              <a:rPr lang="en-US" b="1" dirty="0"/>
              <a:t>Evaluate potential solutions</a:t>
            </a:r>
          </a:p>
          <a:p>
            <a:pPr marL="171450" indent="-171450">
              <a:buFont typeface="Arial" panose="020B0604020202020204" pitchFamily="34" charset="0"/>
              <a:buChar char="•"/>
            </a:pPr>
            <a:r>
              <a:rPr lang="en-US" dirty="0"/>
              <a:t>Identify and use four different problem definition tools</a:t>
            </a:r>
          </a:p>
          <a:p>
            <a:pPr marL="171450" indent="-171450">
              <a:buFont typeface="Arial" panose="020B0604020202020204" pitchFamily="34" charset="0"/>
              <a:buChar char="•"/>
            </a:pPr>
            <a:r>
              <a:rPr lang="en-US" dirty="0"/>
              <a:t>Write concrete problem statements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i="0" dirty="0">
                <a:solidFill>
                  <a:srgbClr val="FF0000"/>
                </a:solidFill>
              </a:rPr>
              <a:t>&lt;Click&gt; </a:t>
            </a:r>
            <a:r>
              <a:rPr lang="en-US" b="1" dirty="0"/>
              <a:t>Brainstorming and idea generating tools</a:t>
            </a:r>
          </a:p>
          <a:p>
            <a:pPr marL="171450" indent="-171450">
              <a:buFont typeface="Arial" panose="020B0604020202020204" pitchFamily="34" charset="0"/>
              <a:buChar char="•"/>
            </a:pPr>
            <a:r>
              <a:rPr lang="en-US" dirty="0"/>
              <a:t>Use basic brainstorming tools to generate ideas for solutions</a:t>
            </a:r>
          </a:p>
          <a:p>
            <a:pPr marL="171450" indent="-171450">
              <a:buFont typeface="Arial" panose="020B0604020202020204" pitchFamily="34" charset="0"/>
              <a:buChar char="•"/>
            </a:pPr>
            <a:r>
              <a:rPr lang="en-US" dirty="0"/>
              <a:t>Use idea generating tools, such as affinity diagrams, word chaining, the box method, the six thinking hats, and the blink method</a:t>
            </a:r>
          </a:p>
          <a:p>
            <a:pPr marL="171450" indent="-171450">
              <a:buFont typeface="Arial" panose="020B0604020202020204" pitchFamily="34" charset="0"/>
              <a:buChar char="•"/>
            </a:pPr>
            <a:endParaRPr lang="en-US" dirty="0"/>
          </a:p>
          <a:p>
            <a:pPr marL="171450" indent="-171450">
              <a:buFont typeface="Wingdings" panose="05000000000000000000" pitchFamily="2" charset="2"/>
              <a:buChar char="à"/>
            </a:pPr>
            <a:r>
              <a:rPr lang="en-US" dirty="0"/>
              <a:t>PLACE HOLDER.</a:t>
            </a:r>
            <a:r>
              <a:rPr lang="en-US" baseline="0" dirty="0"/>
              <a:t> DO NOT READ.</a:t>
            </a:r>
            <a:r>
              <a:rPr lang="en-US" dirty="0">
                <a:sym typeface="Wingdings" panose="05000000000000000000" pitchFamily="2" charset="2"/>
              </a:rPr>
              <a:t> Not used</a:t>
            </a:r>
            <a:r>
              <a:rPr lang="en-US" baseline="0" dirty="0">
                <a:sym typeface="Wingdings" panose="05000000000000000000" pitchFamily="2" charset="2"/>
              </a:rPr>
              <a:t> in this course  </a:t>
            </a:r>
          </a:p>
          <a:p>
            <a:pPr marL="171450" indent="-171450">
              <a:buFont typeface="Arial" panose="020B0604020202020204" pitchFamily="34" charset="0"/>
              <a:buChar char="•"/>
            </a:pPr>
            <a:r>
              <a:rPr lang="en-US" dirty="0"/>
              <a:t>Evaluate potential solutions against criteria, including cost/benefit analysis and group voting</a:t>
            </a:r>
          </a:p>
          <a:p>
            <a:pPr marL="171450" indent="-171450">
              <a:buFont typeface="Arial" panose="020B0604020202020204" pitchFamily="34" charset="0"/>
              <a:buChar char="•"/>
            </a:pPr>
            <a:r>
              <a:rPr lang="en-US" dirty="0"/>
              <a:t>Perform a final analysis to select a solution</a:t>
            </a:r>
          </a:p>
          <a:p>
            <a:pPr marL="171450" indent="-171450">
              <a:buFont typeface="Arial" panose="020B0604020202020204" pitchFamily="34" charset="0"/>
              <a:buChar char="•"/>
            </a:pPr>
            <a:r>
              <a:rPr lang="en-US" dirty="0"/>
              <a:t>Understand the roles that fact and intuition play in selecting a solution</a:t>
            </a:r>
          </a:p>
          <a:p>
            <a:pPr marL="171450" indent="-171450">
              <a:buFont typeface="Arial" panose="020B0604020202020204" pitchFamily="34" charset="0"/>
              <a:buChar char="•"/>
            </a:pPr>
            <a:r>
              <a:rPr lang="en-US" dirty="0"/>
              <a:t>Understand the need to refine the shortlist and re-refine it</a:t>
            </a:r>
          </a:p>
          <a:p>
            <a:pPr marL="171450" indent="-171450">
              <a:buFont typeface="Arial" panose="020B0604020202020204" pitchFamily="34" charset="0"/>
              <a:buChar char="•"/>
            </a:pPr>
            <a:r>
              <a:rPr lang="en-US" dirty="0"/>
              <a:t>Understand how to identify the tasks and resources necessary to implement solutions</a:t>
            </a:r>
          </a:p>
          <a:p>
            <a:pPr marL="171450" indent="-171450">
              <a:buFont typeface="Arial" panose="020B0604020202020204" pitchFamily="34" charset="0"/>
              <a:buChar char="•"/>
            </a:pPr>
            <a:r>
              <a:rPr lang="en-US" dirty="0"/>
              <a:t>Evaluate and adapt solutions to reality</a:t>
            </a:r>
          </a:p>
          <a:p>
            <a:pPr marL="171450" indent="-171450">
              <a:buFont typeface="Arial" panose="020B0604020202020204" pitchFamily="34" charset="0"/>
              <a:buChar char="•"/>
            </a:pPr>
            <a:r>
              <a:rPr lang="en-US" dirty="0"/>
              <a:t>Follow up with solution implementation to celebrate successes and identify improvements</a:t>
            </a: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3366023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3.50</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ANIMATED SLIDE</a:t>
            </a:r>
          </a:p>
          <a:p>
            <a:endParaRPr lang="en-US" b="1"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Does anyone want to share why this topic is important to you?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Feel free to use your Raise Hand icon and I can call on you or use the Chat feature to answer.</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baseline="0" dirty="0"/>
          </a:p>
          <a:p>
            <a:r>
              <a:rPr lang="en-US" sz="1200" i="0" dirty="0">
                <a:solidFill>
                  <a:srgbClr val="FF0000"/>
                </a:solidFill>
              </a:rPr>
              <a:t>&lt;Click&gt; </a:t>
            </a:r>
            <a:r>
              <a:rPr lang="en-US" sz="1200" b="1" i="0" dirty="0"/>
              <a:t>Why is </a:t>
            </a:r>
            <a:r>
              <a:rPr lang="en-US" sz="1200" b="1" i="0" dirty="0">
                <a:solidFill>
                  <a:srgbClr val="00B050"/>
                </a:solidFill>
              </a:rPr>
              <a:t>Creative Problem Solving </a:t>
            </a:r>
            <a:r>
              <a:rPr lang="en-US" sz="1200" b="1" i="0" dirty="0"/>
              <a:t>Necessary?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One of the reasons we don’t get creative, our brains are pattern machines. When we experience something our neuro pathways start to streamline the thought process. The more we do it our thinking becomes a super highway.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For example: When I was 14 I didn’t drive a car, now years later I have been driving a lot, there is a super highway streamlined driving experience. Another example would be riding a bike, skiing, or learning a new computer application.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One of the reasons for using processes and methodologies is critical is because, most of us don’t realize how embedded our thinking patterns are. Thinking patterns build over time and our brain picks the most embedded pathway. What that means is status-quo is the default. Why being creative is so important, is because it is not the innate thing the brain will do.</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Example: If I always sit down with a team for brainstorming ideas, we will always get multiple perspectives. However, when I am doing it on my own, my brain will go to the pattern it set for itself. Most of the time there is nothing creative about that.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Today, you will learn tactics/tools/methodologies to think differently, to move out of confirmation bias status-quo by group-thinking and applying other's approaches and processes to our world which will ultimately increase the creative problem solving process that you can use as a team and as an individual.</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6</a:t>
            </a:fld>
            <a:endParaRPr lang="en-CA" dirty="0"/>
          </a:p>
        </p:txBody>
      </p:sp>
    </p:spTree>
    <p:extLst>
      <p:ext uri="{BB962C8B-B14F-4D97-AF65-F5344CB8AC3E}">
        <p14:creationId xmlns:p14="http://schemas.microsoft.com/office/powerpoint/2010/main" val="2091259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Transition:</a:t>
            </a:r>
          </a:p>
          <a:p>
            <a:r>
              <a:rPr lang="en-US" sz="1200" b="1" kern="1200" cap="all" dirty="0">
                <a:solidFill>
                  <a:schemeClr val="tx1"/>
                </a:solidFill>
                <a:effectLst/>
                <a:latin typeface="+mn-lt"/>
                <a:ea typeface="+mn-ea"/>
                <a:cs typeface="+mn-cs"/>
              </a:rPr>
              <a:t>SAY</a:t>
            </a:r>
          </a:p>
          <a:p>
            <a:r>
              <a:rPr lang="en-US" dirty="0"/>
              <a:t>In this section, we will define “problem” and other situations that lend themselves to the creative problem solving process. </a:t>
            </a:r>
          </a:p>
          <a:p>
            <a:r>
              <a:rPr lang="en-US" dirty="0"/>
              <a:t>We will introduce the concept of solving problems using a creative process</a:t>
            </a:r>
            <a:r>
              <a:rPr lang="en-US" baseline="0" dirty="0"/>
              <a:t> and the </a:t>
            </a:r>
            <a:r>
              <a:rPr lang="en-US" dirty="0"/>
              <a:t>six step creative</a:t>
            </a:r>
            <a:r>
              <a:rPr lang="en-US" baseline="0" dirty="0"/>
              <a:t> process</a:t>
            </a:r>
            <a:r>
              <a:rPr lang="en-US" dirty="0"/>
              <a:t> approach. </a:t>
            </a:r>
            <a:r>
              <a:rPr lang="en-US" sz="1200" kern="1200" dirty="0">
                <a:solidFill>
                  <a:schemeClr val="tx1"/>
                </a:solidFill>
                <a:effectLst/>
                <a:latin typeface="+mn-lt"/>
                <a:ea typeface="+mn-ea"/>
                <a:cs typeface="+mn-cs"/>
              </a:rPr>
              <a:t> </a:t>
            </a:r>
          </a:p>
          <a:p>
            <a:endParaRPr lang="en-US" sz="1200" b="1" kern="1200" cap="all"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34127243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Topic Objective </a:t>
            </a:r>
            <a:r>
              <a:rPr lang="en-US" sz="1200" kern="1200" dirty="0">
                <a:solidFill>
                  <a:schemeClr val="tx1"/>
                </a:solidFill>
                <a:effectLst/>
                <a:latin typeface="+mn-lt"/>
                <a:ea typeface="+mn-ea"/>
                <a:cs typeface="+mn-cs"/>
              </a:rPr>
              <a:t>To understand what constitutes a problem and other situations that lend themselves to the creative problem solving process</a:t>
            </a:r>
          </a:p>
          <a:p>
            <a:r>
              <a:rPr lang="en-US" sz="1200" b="1" kern="1200" dirty="0">
                <a:solidFill>
                  <a:schemeClr val="tx1"/>
                </a:solidFill>
                <a:effectLst/>
                <a:latin typeface="+mn-lt"/>
                <a:ea typeface="+mn-ea"/>
                <a:cs typeface="+mn-cs"/>
              </a:rPr>
              <a:t>Topic Summary </a:t>
            </a:r>
            <a:r>
              <a:rPr lang="en-US" sz="1200" kern="1200" dirty="0">
                <a:solidFill>
                  <a:schemeClr val="tx1"/>
                </a:solidFill>
                <a:effectLst/>
                <a:latin typeface="+mn-lt"/>
                <a:ea typeface="+mn-ea"/>
                <a:cs typeface="+mn-cs"/>
              </a:rPr>
              <a:t>A problem occurs anytime that reality does not meet expectations. Problems can have other labels such as challenges or opportunities. </a:t>
            </a:r>
            <a:endParaRPr lang="en-US" dirty="0"/>
          </a:p>
          <a:p>
            <a:r>
              <a:rPr lang="en-US" dirty="0"/>
              <a:t>-----------------------------------</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dirty="0"/>
              <a:t>The Random House Unabridged Dictionary includes several definitions for the word “problem.” The definitions that we are most concerned with while learning about the creative problem solving process are:</a:t>
            </a:r>
          </a:p>
          <a:p>
            <a:r>
              <a:rPr lang="en-US" dirty="0"/>
              <a:t>“any question or matter involving doubt, uncertainty, or difficulty,” and</a:t>
            </a:r>
          </a:p>
          <a:p>
            <a:r>
              <a:rPr lang="en-US" dirty="0"/>
              <a:t>“a question proposed for solution or discussion.”</a:t>
            </a:r>
          </a:p>
          <a:p>
            <a:endParaRPr lang="en-US" dirty="0"/>
          </a:p>
          <a:p>
            <a:r>
              <a:rPr lang="en-US" dirty="0"/>
              <a:t>A problem can be defined as a scenario in which the current situation does not match the desired situation, or anytime actual performance does not match expectations. Other labels for a problem include challenges or opportunities, or any situation or circumstance for which there is room for improvement.</a:t>
            </a:r>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D8C95F4-3D5E-4763-BA67-0FDCF4684979}" type="slidenum">
              <a:rPr lang="en-CA" smtClean="0"/>
              <a:pPr eaLnBrk="1" hangingPunct="1"/>
              <a:t>8</a:t>
            </a:fld>
            <a:endParaRPr lang="en-CA" dirty="0"/>
          </a:p>
        </p:txBody>
      </p:sp>
    </p:spTree>
    <p:extLst>
      <p:ext uri="{BB962C8B-B14F-4D97-AF65-F5344CB8AC3E}">
        <p14:creationId xmlns:p14="http://schemas.microsoft.com/office/powerpoint/2010/main" val="32509632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a:t>
            </a: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Recommended Activity </a:t>
            </a:r>
            <a:r>
              <a:rPr lang="en-US" sz="1200" kern="1200" dirty="0">
                <a:solidFill>
                  <a:schemeClr val="tx1"/>
                </a:solidFill>
                <a:effectLst/>
                <a:latin typeface="+mn-lt"/>
                <a:ea typeface="+mn-ea"/>
                <a:cs typeface="+mn-cs"/>
              </a:rPr>
              <a:t>Have group members share problems they want to solve from their organizations or home lives.</a:t>
            </a:r>
            <a:endParaRPr lang="en-US" dirty="0"/>
          </a:p>
          <a:p>
            <a:r>
              <a:rPr lang="en-US" dirty="0"/>
              <a:t>-----------------------------------</a:t>
            </a:r>
          </a:p>
          <a:p>
            <a:endParaRPr lang="en-US" b="1" baseline="0" dirty="0"/>
          </a:p>
          <a:p>
            <a:r>
              <a:rPr lang="en-US" b="1" baseline="0" dirty="0"/>
              <a:t>SAY/EXPLAIN</a:t>
            </a:r>
          </a:p>
          <a:p>
            <a:r>
              <a:rPr lang="en-US" b="0" baseline="0" dirty="0"/>
              <a:t>Let’s use the question I asked at the beginning of the session. “</a:t>
            </a:r>
            <a:r>
              <a:rPr lang="en-US" sz="1200" b="0" dirty="0"/>
              <a:t>Think of a problem that you need to solve. It could be a work problem, like a difficult customer problem, or a home problem, like dealing with a teenager that stays out too late.”</a:t>
            </a:r>
          </a:p>
          <a:p>
            <a:endParaRPr lang="en-US" sz="1200" b="0" dirty="0"/>
          </a:p>
          <a:p>
            <a:r>
              <a:rPr lang="en-US" sz="1200" b="0" dirty="0"/>
              <a:t>TELL:</a:t>
            </a:r>
          </a:p>
          <a:p>
            <a:r>
              <a:rPr lang="en-US" sz="1200" b="0" dirty="0"/>
              <a:t>Provide</a:t>
            </a:r>
            <a:r>
              <a:rPr lang="en-US" sz="1200" b="0" baseline="0" dirty="0"/>
              <a:t> your answer to this question on the first page of your worksheet in #1. You will need this information a little later on and throughout the remaining workshop.</a:t>
            </a:r>
            <a:endParaRPr lang="en-US" sz="1200" b="0" dirty="0"/>
          </a:p>
          <a:p>
            <a:endParaRPr lang="en-US" b="1" baseline="0" dirty="0"/>
          </a:p>
          <a:p>
            <a:r>
              <a:rPr lang="en-US" b="1" baseline="0" dirty="0"/>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Does anyone want to share your answer to this question?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What kind of obstacles are you facing to come up with a creative solution?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What have you tried to overcome the challenging problem?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Feel free to use your Raise Hand icon and I can call on you or use the Chat feature to answer.</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TRANSITION</a:t>
            </a:r>
          </a:p>
          <a:p>
            <a:pPr marL="0" marR="0" indent="0" algn="l" defTabSz="914400" rtl="0" eaLnBrk="0" fontAlgn="base" latinLnBrk="0" hangingPunct="0">
              <a:lnSpc>
                <a:spcPct val="100000"/>
              </a:lnSpc>
              <a:spcBef>
                <a:spcPct val="30000"/>
              </a:spcBef>
              <a:spcAft>
                <a:spcPct val="0"/>
              </a:spcAft>
              <a:buClrTx/>
              <a:buSzTx/>
              <a:buFontTx/>
              <a:buNone/>
              <a:tabLst/>
              <a:defRPr/>
            </a:pPr>
            <a:r>
              <a:rPr lang="en-US" b="1" baseline="0" dirty="0"/>
              <a:t>SAY</a:t>
            </a: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Rest assured, during and even after this session, you will have additional tools and strategies to be able to creatively come up with a solution. I encourage you to utilize the Handout to jot down your thoughts and your answers as we go through the session. By capturing thoughts, ideas, and examples may help you retain the information we cover long after this course is over.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Let’s look at what exactly is the Creative Problem Solving process.</a:t>
            </a:r>
          </a:p>
          <a:p>
            <a:endParaRPr lang="en-US" baseline="0" dirty="0"/>
          </a:p>
          <a:p>
            <a:r>
              <a:rPr lang="en-US" sz="1200" b="1" kern="1200" cap="all" dirty="0">
                <a:solidFill>
                  <a:schemeClr val="tx1"/>
                </a:solidFill>
                <a:effectLst/>
                <a:latin typeface="+mn-lt"/>
                <a:ea typeface="+mn-ea"/>
                <a:cs typeface="+mn-cs"/>
              </a:rPr>
              <a:t>FACILITATOR NOTEs</a:t>
            </a:r>
          </a:p>
          <a:p>
            <a:r>
              <a:rPr lang="en-US" baseline="0" dirty="0"/>
              <a:t>Thank the participants for responding and sharing.</a:t>
            </a:r>
          </a:p>
          <a:p>
            <a:r>
              <a:rPr lang="en-US" baseline="0" dirty="0"/>
              <a:t>Promote answers that were provided in the Chat. </a:t>
            </a:r>
          </a:p>
          <a:p>
            <a:r>
              <a:rPr lang="en-US" baseline="0" dirty="0"/>
              <a:t>Use engagement open-ended questions to gain more detail to an answer or statement.</a:t>
            </a:r>
          </a:p>
          <a:p>
            <a:r>
              <a:rPr lang="en-US" baseline="0" dirty="0"/>
              <a:t>Use participant names.</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Call on a participant(s) to answer.</a:t>
            </a:r>
          </a:p>
          <a:p>
            <a:endParaRPr lang="en-US" baseline="0"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13233433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6" name="Text Placeholder 12"/>
          <p:cNvSpPr>
            <a:spLocks noGrp="1"/>
          </p:cNvSpPr>
          <p:nvPr>
            <p:ph type="body" sz="quarter" idx="10"/>
          </p:nvPr>
        </p:nvSpPr>
        <p:spPr>
          <a:xfrm>
            <a:off x="7391400" y="381000"/>
            <a:ext cx="1752600" cy="4056112"/>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7" name="Picture 6" descr="C:\Users\Darren\Desktop\New Photos\s00014.png"/>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7236296" y="4106410"/>
            <a:ext cx="1761689" cy="2751590"/>
          </a:xfrm>
          <a:prstGeom prst="rect">
            <a:avLst/>
          </a:prstGeom>
          <a:noFill/>
          <a:ln>
            <a:noFill/>
          </a:ln>
        </p:spPr>
      </p:pic>
    </p:spTree>
    <p:extLst>
      <p:ext uri="{BB962C8B-B14F-4D97-AF65-F5344CB8AC3E}">
        <p14:creationId xmlns:p14="http://schemas.microsoft.com/office/powerpoint/2010/main" val="3080323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Tree>
    <p:extLst>
      <p:ext uri="{BB962C8B-B14F-4D97-AF65-F5344CB8AC3E}">
        <p14:creationId xmlns:p14="http://schemas.microsoft.com/office/powerpoint/2010/main" val="2006306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517255" y="908720"/>
            <a:ext cx="6048672" cy="369332"/>
          </a:xfrm>
          <a:prstGeom prst="rect">
            <a:avLst/>
          </a:prstGeom>
          <a:noFill/>
        </p:spPr>
        <p:txBody>
          <a:bodyPr wrap="square" rtlCol="0">
            <a:spAutoFit/>
          </a:bodyPr>
          <a:lstStyle/>
          <a:p>
            <a:pPr algn="ctr"/>
            <a:r>
              <a:rPr lang="en-US" dirty="0"/>
              <a:t>Hello and welcome to 327 Solutions Inc. webinar:</a:t>
            </a:r>
          </a:p>
        </p:txBody>
      </p:sp>
      <p:sp>
        <p:nvSpPr>
          <p:cNvPr id="2" name="Title 1"/>
          <p:cNvSpPr>
            <a:spLocks noGrp="1"/>
          </p:cNvSpPr>
          <p:nvPr>
            <p:ph type="title"/>
          </p:nvPr>
        </p:nvSpPr>
        <p:spPr>
          <a:xfrm>
            <a:off x="426791" y="114316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52061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3453700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312118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3486823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Tree>
    <p:extLst>
      <p:ext uri="{BB962C8B-B14F-4D97-AF65-F5344CB8AC3E}">
        <p14:creationId xmlns:p14="http://schemas.microsoft.com/office/powerpoint/2010/main" val="3463618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5" name="Title 1"/>
          <p:cNvSpPr>
            <a:spLocks noGrp="1"/>
          </p:cNvSpPr>
          <p:nvPr>
            <p:ph type="title"/>
          </p:nvPr>
        </p:nvSpPr>
        <p:spPr>
          <a:xfrm>
            <a:off x="559150" y="378644"/>
            <a:ext cx="7801979" cy="658216"/>
          </a:xfrm>
        </p:spPr>
        <p:txBody>
          <a:bodyPr/>
          <a:lstStyle/>
          <a:p>
            <a:r>
              <a:rPr lang="en-US"/>
              <a:t>Click to edit Master title style</a:t>
            </a:r>
            <a:endParaRPr lang="en-US" dirty="0"/>
          </a:p>
        </p:txBody>
      </p:sp>
      <p:sp>
        <p:nvSpPr>
          <p:cNvPr id="8" name="Content Placeholder 7"/>
          <p:cNvSpPr>
            <a:spLocks noGrp="1"/>
          </p:cNvSpPr>
          <p:nvPr>
            <p:ph sz="quarter" idx="10"/>
          </p:nvPr>
        </p:nvSpPr>
        <p:spPr>
          <a:xfrm>
            <a:off x="558800" y="1155180"/>
            <a:ext cx="7802563" cy="3543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p:cNvSpPr>
            <a:spLocks noGrp="1"/>
          </p:cNvSpPr>
          <p:nvPr>
            <p:ph type="ftr" sz="quarter" idx="11"/>
          </p:nvPr>
        </p:nvSpPr>
        <p:spPr>
          <a:xfrm>
            <a:off x="4403370" y="6263419"/>
            <a:ext cx="4889500" cy="365125"/>
          </a:xfrm>
          <a:prstGeom prst="rect">
            <a:avLst/>
          </a:prstGeom>
        </p:spPr>
        <p:txBody>
          <a:bodyPr/>
          <a:lstStyle>
            <a:lvl1pPr algn="l">
              <a:defRPr sz="1000" b="0" i="0" dirty="0">
                <a:solidFill>
                  <a:schemeClr val="tx1"/>
                </a:solidFill>
                <a:latin typeface="Knowledge UltraLight"/>
                <a:cs typeface="Knowledge UltraLight"/>
              </a:defRPr>
            </a:lvl1pPr>
          </a:lstStyle>
          <a:p>
            <a:endParaRPr lang="en-US"/>
          </a:p>
        </p:txBody>
      </p:sp>
      <p:sp>
        <p:nvSpPr>
          <p:cNvPr id="6" name="Slide Number Placeholder 5"/>
          <p:cNvSpPr>
            <a:spLocks noGrp="1"/>
          </p:cNvSpPr>
          <p:nvPr>
            <p:ph type="sldNum" sz="quarter" idx="12"/>
          </p:nvPr>
        </p:nvSpPr>
        <p:spPr>
          <a:xfrm>
            <a:off x="8578850" y="6263419"/>
            <a:ext cx="460375" cy="365125"/>
          </a:xfrm>
          <a:prstGeom prst="rect">
            <a:avLst/>
          </a:prstGeom>
        </p:spPr>
        <p:txBody>
          <a:bodyPr/>
          <a:lstStyle>
            <a:lvl1pPr>
              <a:defRPr>
                <a:solidFill>
                  <a:srgbClr val="FFB400"/>
                </a:solidFill>
              </a:defRPr>
            </a:lvl1pPr>
          </a:lstStyle>
          <a:p>
            <a:fld id="{E43CC788-3A6B-524F-8C30-D44CF9156C69}" type="slidenum">
              <a:rPr lang="en-US" smtClean="0"/>
              <a:pPr/>
              <a:t>‹#›</a:t>
            </a:fld>
            <a:endParaRPr lang="en-US"/>
          </a:p>
        </p:txBody>
      </p:sp>
    </p:spTree>
    <p:extLst>
      <p:ext uri="{BB962C8B-B14F-4D97-AF65-F5344CB8AC3E}">
        <p14:creationId xmlns:p14="http://schemas.microsoft.com/office/powerpoint/2010/main" val="3399519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29A21655-C564-4089-8D10-2B9BD550D10E}" type="datetimeFigureOut">
              <a:rPr lang="en-US"/>
              <a:pPr>
                <a:defRPr/>
              </a:pPr>
              <a:t>6/12/2016</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F23636C-7977-4EDC-8C60-033281FF4B83}"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9" r:id="rId3"/>
    <p:sldLayoutId id="2147483710" r:id="rId4"/>
    <p:sldLayoutId id="2147483708" r:id="rId5"/>
    <p:sldLayoutId id="2147483711" r:id="rId6"/>
    <p:sldLayoutId id="2147483712" r:id="rId7"/>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8.xml"/><Relationship Id="rId1" Type="http://schemas.openxmlformats.org/officeDocument/2006/relationships/slideLayout" Target="../slideLayouts/slideLayout5.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9.xml"/><Relationship Id="rId1" Type="http://schemas.openxmlformats.org/officeDocument/2006/relationships/slideLayout" Target="../slideLayouts/slideLayout5.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15.png"/><Relationship Id="rId4" Type="http://schemas.microsoft.com/office/2007/relationships/hdphoto" Target="../media/hdphoto1.wdp"/><Relationship Id="rId9" Type="http://schemas.openxmlformats.org/officeDocument/2006/relationships/image" Target="../media/image19.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chemeClr val="accent3">
                    <a:lumMod val="75000"/>
                  </a:schemeClr>
                </a:solidFill>
              </a:rPr>
              <a:t>CREATIVE PROBLEM SOLVING</a:t>
            </a:r>
            <a:endParaRPr lang="en-US" dirty="0">
              <a:solidFill>
                <a:schemeClr val="accent3">
                  <a:lumMod val="75000"/>
                </a:schemeClr>
              </a:solidFill>
            </a:endParaRPr>
          </a:p>
        </p:txBody>
      </p:sp>
      <p:sp>
        <p:nvSpPr>
          <p:cNvPr id="7" name="Content Placeholder 6"/>
          <p:cNvSpPr>
            <a:spLocks noGrp="1"/>
          </p:cNvSpPr>
          <p:nvPr>
            <p:ph sz="quarter" idx="10"/>
          </p:nvPr>
        </p:nvSpPr>
        <p:spPr>
          <a:xfrm>
            <a:off x="1367644" y="2589395"/>
            <a:ext cx="6408712" cy="1724780"/>
          </a:xfrm>
        </p:spPr>
        <p:txBody>
          <a:bodyPr/>
          <a:lstStyle/>
          <a:p>
            <a:r>
              <a:rPr lang="en-US" sz="2400" dirty="0"/>
              <a:t>While we wait for everyone to join:</a:t>
            </a:r>
          </a:p>
          <a:p>
            <a:endParaRPr lang="en-US" sz="1000" dirty="0"/>
          </a:p>
          <a:p>
            <a:r>
              <a:rPr lang="en-US" sz="2400" b="1" dirty="0"/>
              <a:t>Think of a problem that you need to solve. </a:t>
            </a:r>
          </a:p>
          <a:p>
            <a:r>
              <a:rPr lang="en-US" sz="2400" dirty="0"/>
              <a:t>It could be a work problem, like a difficult customer problem, or a home problem, like dealing with a teenager that stays out too late. </a:t>
            </a:r>
          </a:p>
          <a:p>
            <a:endParaRPr lang="en-US" sz="2400" dirty="0"/>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Tree>
    <p:extLst>
      <p:ext uri="{BB962C8B-B14F-4D97-AF65-F5344CB8AC3E}">
        <p14:creationId xmlns:p14="http://schemas.microsoft.com/office/powerpoint/2010/main" val="3044977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0" y="-27384"/>
            <a:ext cx="9144000" cy="1143000"/>
          </a:xfrm>
        </p:spPr>
        <p:txBody>
          <a:bodyPr>
            <a:normAutofit/>
          </a:bodyPr>
          <a:lstStyle/>
          <a:p>
            <a:pPr eaLnBrk="1" hangingPunct="1">
              <a:defRPr/>
            </a:pPr>
            <a:r>
              <a:rPr lang="en-US" dirty="0"/>
              <a:t>What is Creative Problem Solving?</a:t>
            </a:r>
            <a:endParaRPr lang="en-CA" dirty="0"/>
          </a:p>
        </p:txBody>
      </p:sp>
      <p:graphicFrame>
        <p:nvGraphicFramePr>
          <p:cNvPr id="3" name="Content Placeholder 2"/>
          <p:cNvGraphicFramePr>
            <a:graphicFrameLocks noGrp="1"/>
          </p:cNvGraphicFramePr>
          <p:nvPr>
            <p:ph idx="4294967295"/>
            <p:extLst>
              <p:ext uri="{D42A27DB-BD31-4B8C-83A1-F6EECF244321}">
                <p14:modId xmlns:p14="http://schemas.microsoft.com/office/powerpoint/2010/main" val="2464111441"/>
              </p:ext>
            </p:extLst>
          </p:nvPr>
        </p:nvGraphicFramePr>
        <p:xfrm>
          <a:off x="0" y="1556792"/>
          <a:ext cx="91440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11115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0" y="-27384"/>
            <a:ext cx="9144000" cy="1143000"/>
          </a:xfrm>
        </p:spPr>
        <p:txBody>
          <a:bodyPr>
            <a:noAutofit/>
          </a:bodyPr>
          <a:lstStyle/>
          <a:p>
            <a:pPr eaLnBrk="1" hangingPunct="1">
              <a:defRPr/>
            </a:pPr>
            <a:r>
              <a:rPr lang="en-US" sz="3300" dirty="0"/>
              <a:t>What are the Steps in the Creative Solving Process?</a:t>
            </a:r>
            <a:endParaRPr lang="en-CA" sz="3300" dirty="0"/>
          </a:p>
        </p:txBody>
      </p:sp>
      <p:graphicFrame>
        <p:nvGraphicFramePr>
          <p:cNvPr id="3" name="Content Placeholder 2"/>
          <p:cNvGraphicFramePr>
            <a:graphicFrameLocks noGrp="1"/>
          </p:cNvGraphicFramePr>
          <p:nvPr>
            <p:ph idx="4294967295"/>
            <p:extLst>
              <p:ext uri="{D42A27DB-BD31-4B8C-83A1-F6EECF244321}">
                <p14:modId xmlns:p14="http://schemas.microsoft.com/office/powerpoint/2010/main" val="96370827"/>
              </p:ext>
            </p:extLst>
          </p:nvPr>
        </p:nvGraphicFramePr>
        <p:xfrm>
          <a:off x="0" y="1115616"/>
          <a:ext cx="9144000" cy="54090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611560" y="1772816"/>
            <a:ext cx="919995" cy="369332"/>
          </a:xfrm>
          <a:prstGeom prst="rect">
            <a:avLst/>
          </a:prstGeom>
          <a:noFill/>
        </p:spPr>
        <p:txBody>
          <a:bodyPr wrap="none" rtlCol="0">
            <a:spAutoFit/>
          </a:bodyPr>
          <a:lstStyle/>
          <a:p>
            <a:r>
              <a:rPr lang="en-US" dirty="0"/>
              <a:t>START</a:t>
            </a:r>
          </a:p>
        </p:txBody>
      </p:sp>
      <p:sp>
        <p:nvSpPr>
          <p:cNvPr id="5" name="TextBox 4"/>
          <p:cNvSpPr txBox="1"/>
          <p:nvPr/>
        </p:nvSpPr>
        <p:spPr>
          <a:xfrm>
            <a:off x="7596336" y="1772816"/>
            <a:ext cx="941283" cy="369332"/>
          </a:xfrm>
          <a:prstGeom prst="rect">
            <a:avLst/>
          </a:prstGeom>
          <a:noFill/>
        </p:spPr>
        <p:txBody>
          <a:bodyPr wrap="none" rtlCol="0">
            <a:spAutoFit/>
          </a:bodyPr>
          <a:lstStyle/>
          <a:p>
            <a:r>
              <a:rPr lang="en-US" dirty="0"/>
              <a:t>FINISH</a:t>
            </a:r>
          </a:p>
        </p:txBody>
      </p:sp>
    </p:spTree>
    <p:extLst>
      <p:ext uri="{BB962C8B-B14F-4D97-AF65-F5344CB8AC3E}">
        <p14:creationId xmlns:p14="http://schemas.microsoft.com/office/powerpoint/2010/main" val="1583308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Information Gathering</a:t>
            </a:r>
          </a:p>
        </p:txBody>
      </p:sp>
      <p:sp>
        <p:nvSpPr>
          <p:cNvPr id="3" name="Text Placeholder 5"/>
          <p:cNvSpPr txBox="1">
            <a:spLocks/>
          </p:cNvSpPr>
          <p:nvPr/>
        </p:nvSpPr>
        <p:spPr bwMode="auto">
          <a:xfrm>
            <a:off x="1547664" y="3789040"/>
            <a:ext cx="6640052" cy="189587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5000"/>
              </a:lnSpc>
              <a:spcBef>
                <a:spcPts val="0"/>
              </a:spcBef>
              <a:spcAft>
                <a:spcPts val="1000"/>
              </a:spcAft>
              <a:defRPr/>
            </a:pPr>
            <a:r>
              <a:rPr lang="en-US" sz="1400" i="1">
                <a:latin typeface="+mj-lt"/>
                <a:ea typeface="Times New Roman"/>
                <a:cs typeface="Times New Roman"/>
              </a:rPr>
              <a:t>For having lived long, I have experienced many instances of being obliged, by better information or fuller consideration, to change opinions, even on important subjects, which I once thought right but found to be otherwise.</a:t>
            </a:r>
            <a:endParaRPr lang="en-US" sz="2400" i="1">
              <a:latin typeface="+mj-lt"/>
              <a:ea typeface="Times New Roman"/>
              <a:cs typeface="Times New Roman"/>
            </a:endParaRPr>
          </a:p>
          <a:p>
            <a:pPr algn="ctr">
              <a:lnSpc>
                <a:spcPct val="115000"/>
              </a:lnSpc>
              <a:spcBef>
                <a:spcPts val="0"/>
              </a:spcBef>
              <a:spcAft>
                <a:spcPts val="1000"/>
              </a:spcAft>
              <a:defRPr/>
            </a:pPr>
            <a:r>
              <a:rPr lang="en-US" sz="2400" b="1" i="1">
                <a:latin typeface="+mj-lt"/>
                <a:ea typeface="Times New Roman"/>
                <a:cs typeface="Times New Roman"/>
              </a:rPr>
              <a:t>Benjamin Franklin</a:t>
            </a:r>
            <a:endParaRPr lang="en-US" sz="1800" b="1" i="1">
              <a:latin typeface="+mj-lt"/>
              <a:ea typeface="Times New Roman"/>
              <a:cs typeface="Times New Roman"/>
            </a:endParaRPr>
          </a:p>
          <a:p>
            <a:pPr eaLnBrk="1" hangingPunct="1">
              <a:defRPr/>
            </a:pPr>
            <a:endParaRPr lang="en-CA" sz="1400" dirty="0"/>
          </a:p>
        </p:txBody>
      </p:sp>
    </p:spTree>
    <p:extLst>
      <p:ext uri="{BB962C8B-B14F-4D97-AF65-F5344CB8AC3E}">
        <p14:creationId xmlns:p14="http://schemas.microsoft.com/office/powerpoint/2010/main" val="14696387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982209577"/>
              </p:ext>
            </p:extLst>
          </p:nvPr>
        </p:nvGraphicFramePr>
        <p:xfrm>
          <a:off x="179512" y="1121623"/>
          <a:ext cx="8784976" cy="5234857"/>
        </p:xfrm>
        <a:graphic>
          <a:graphicData uri="http://schemas.openxmlformats.org/drawingml/2006/table">
            <a:tbl>
              <a:tblPr firstRow="1" bandRow="1">
                <a:tableStyleId>{BC89EF96-8CEA-46FF-86C4-4CE0E7609802}</a:tableStyleId>
              </a:tblPr>
              <a:tblGrid>
                <a:gridCol w="2232248">
                  <a:extLst>
                    <a:ext uri="{9D8B030D-6E8A-4147-A177-3AD203B41FA5}">
                      <a16:colId xmlns:a16="http://schemas.microsoft.com/office/drawing/2014/main" val="3350271938"/>
                    </a:ext>
                  </a:extLst>
                </a:gridCol>
                <a:gridCol w="6552728">
                  <a:extLst>
                    <a:ext uri="{9D8B030D-6E8A-4147-A177-3AD203B41FA5}">
                      <a16:colId xmlns:a16="http://schemas.microsoft.com/office/drawing/2014/main" val="3406748571"/>
                    </a:ext>
                  </a:extLst>
                </a:gridCol>
              </a:tblGrid>
              <a:tr h="63027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b="1" dirty="0"/>
                        <a:t>FACT</a:t>
                      </a:r>
                      <a:endParaRPr lang="en-US" sz="2400" b="1" dirty="0">
                        <a:latin typeface="+mn-lt"/>
                      </a:endParaRPr>
                    </a:p>
                  </a:txBody>
                  <a:tcPr anchor="ctr"/>
                </a:tc>
                <a:tc>
                  <a:txBody>
                    <a:bodyPr/>
                    <a:lstStyle/>
                    <a:p>
                      <a:endParaRPr lang="en-US" dirty="0"/>
                    </a:p>
                  </a:txBody>
                  <a:tcPr anchor="ctr"/>
                </a:tc>
                <a:extLst>
                  <a:ext uri="{0D108BD9-81ED-4DB2-BD59-A6C34878D82A}">
                    <a16:rowId xmlns:a16="http://schemas.microsoft.com/office/drawing/2014/main" val="3200001011"/>
                  </a:ext>
                </a:extLst>
              </a:tr>
              <a:tr h="63027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b="1" dirty="0"/>
                        <a:t>OPINION</a:t>
                      </a:r>
                      <a:endParaRPr lang="en-US" sz="2400" b="1" dirty="0">
                        <a:latin typeface="+mn-lt"/>
                      </a:endParaRPr>
                    </a:p>
                  </a:txBody>
                  <a:tcPr anchor="ctr"/>
                </a:tc>
                <a:tc>
                  <a:txBody>
                    <a:bodyPr/>
                    <a:lstStyle/>
                    <a:p>
                      <a:endParaRPr lang="en-US" dirty="0"/>
                    </a:p>
                  </a:txBody>
                  <a:tcPr anchor="ctr"/>
                </a:tc>
                <a:extLst>
                  <a:ext uri="{0D108BD9-81ED-4DB2-BD59-A6C34878D82A}">
                    <a16:rowId xmlns:a16="http://schemas.microsoft.com/office/drawing/2014/main" val="3953844828"/>
                  </a:ext>
                </a:extLst>
              </a:tr>
              <a:tr h="63027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b="1" dirty="0"/>
                        <a:t>OPINIONATED FACT</a:t>
                      </a:r>
                      <a:endParaRPr lang="en-US" sz="2400" b="1" dirty="0">
                        <a:latin typeface="+mn-lt"/>
                      </a:endParaRPr>
                    </a:p>
                  </a:txBody>
                  <a:tcPr anchor="ctr"/>
                </a:tc>
                <a:tc>
                  <a:txBody>
                    <a:bodyPr/>
                    <a:lstStyle/>
                    <a:p>
                      <a:endParaRPr lang="en-US" dirty="0"/>
                    </a:p>
                  </a:txBody>
                  <a:tcPr anchor="ctr"/>
                </a:tc>
                <a:extLst>
                  <a:ext uri="{0D108BD9-81ED-4DB2-BD59-A6C34878D82A}">
                    <a16:rowId xmlns:a16="http://schemas.microsoft.com/office/drawing/2014/main" val="2133508661"/>
                  </a:ext>
                </a:extLst>
              </a:tr>
              <a:tr h="63027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b="1" dirty="0"/>
                        <a:t>CONCEPT</a:t>
                      </a:r>
                      <a:endParaRPr lang="en-US" sz="2400" b="1" dirty="0">
                        <a:latin typeface="+mn-lt"/>
                      </a:endParaRPr>
                    </a:p>
                  </a:txBody>
                  <a:tcPr anchor="ctr"/>
                </a:tc>
                <a:tc>
                  <a:txBody>
                    <a:bodyPr/>
                    <a:lstStyle/>
                    <a:p>
                      <a:endParaRPr lang="en-US" dirty="0"/>
                    </a:p>
                  </a:txBody>
                  <a:tcPr anchor="ctr"/>
                </a:tc>
                <a:extLst>
                  <a:ext uri="{0D108BD9-81ED-4DB2-BD59-A6C34878D82A}">
                    <a16:rowId xmlns:a16="http://schemas.microsoft.com/office/drawing/2014/main" val="955816342"/>
                  </a:ext>
                </a:extLst>
              </a:tr>
              <a:tr h="63027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b="1" dirty="0"/>
                        <a:t>ASSUMPTION</a:t>
                      </a:r>
                      <a:endParaRPr lang="en-US" sz="2400" b="1" dirty="0">
                        <a:latin typeface="+mn-lt"/>
                      </a:endParaRPr>
                    </a:p>
                  </a:txBody>
                  <a:tcPr anchor="ctr"/>
                </a:tc>
                <a:tc>
                  <a:txBody>
                    <a:bodyPr/>
                    <a:lstStyle/>
                    <a:p>
                      <a:endParaRPr lang="en-US" dirty="0"/>
                    </a:p>
                  </a:txBody>
                  <a:tcPr anchor="ctr"/>
                </a:tc>
                <a:extLst>
                  <a:ext uri="{0D108BD9-81ED-4DB2-BD59-A6C34878D82A}">
                    <a16:rowId xmlns:a16="http://schemas.microsoft.com/office/drawing/2014/main" val="3606668357"/>
                  </a:ext>
                </a:extLst>
              </a:tr>
              <a:tr h="63027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b="1" dirty="0"/>
                        <a:t>PROCEDURE</a:t>
                      </a:r>
                      <a:endParaRPr lang="en-US" sz="2400" b="1" dirty="0">
                        <a:latin typeface="+mn-lt"/>
                      </a:endParaRPr>
                    </a:p>
                  </a:txBody>
                  <a:tcPr anchor="ctr"/>
                </a:tc>
                <a:tc>
                  <a:txBody>
                    <a:bodyPr/>
                    <a:lstStyle/>
                    <a:p>
                      <a:endParaRPr lang="en-US" dirty="0"/>
                    </a:p>
                  </a:txBody>
                  <a:tcPr anchor="ctr"/>
                </a:tc>
                <a:extLst>
                  <a:ext uri="{0D108BD9-81ED-4DB2-BD59-A6C34878D82A}">
                    <a16:rowId xmlns:a16="http://schemas.microsoft.com/office/drawing/2014/main" val="1244155934"/>
                  </a:ext>
                </a:extLst>
              </a:tr>
              <a:tr h="63027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b="1" dirty="0"/>
                        <a:t>PROCESS</a:t>
                      </a:r>
                      <a:endParaRPr lang="en-US" sz="2400" b="1" dirty="0">
                        <a:latin typeface="+mn-lt"/>
                      </a:endParaRPr>
                    </a:p>
                  </a:txBody>
                  <a:tcPr anchor="ctr"/>
                </a:tc>
                <a:tc>
                  <a:txBody>
                    <a:bodyPr/>
                    <a:lstStyle/>
                    <a:p>
                      <a:endParaRPr lang="en-US" dirty="0"/>
                    </a:p>
                  </a:txBody>
                  <a:tcPr anchor="ctr"/>
                </a:tc>
                <a:extLst>
                  <a:ext uri="{0D108BD9-81ED-4DB2-BD59-A6C34878D82A}">
                    <a16:rowId xmlns:a16="http://schemas.microsoft.com/office/drawing/2014/main" val="2040347540"/>
                  </a:ext>
                </a:extLst>
              </a:tr>
              <a:tr h="630271">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2400" b="1" dirty="0"/>
                        <a:t>PRINCIPLE</a:t>
                      </a:r>
                      <a:endParaRPr lang="en-US" sz="2400" b="1" dirty="0">
                        <a:latin typeface="+mn-lt"/>
                      </a:endParaRPr>
                    </a:p>
                  </a:txBody>
                  <a:tcPr anchor="ctr"/>
                </a:tc>
                <a:tc>
                  <a:txBody>
                    <a:bodyPr/>
                    <a:lstStyle/>
                    <a:p>
                      <a:endParaRPr lang="en-US" dirty="0"/>
                    </a:p>
                  </a:txBody>
                  <a:tcPr anchor="ctr"/>
                </a:tc>
                <a:extLst>
                  <a:ext uri="{0D108BD9-81ED-4DB2-BD59-A6C34878D82A}">
                    <a16:rowId xmlns:a16="http://schemas.microsoft.com/office/drawing/2014/main" val="400723549"/>
                  </a:ext>
                </a:extLst>
              </a:tr>
            </a:tbl>
          </a:graphicData>
        </a:graphic>
      </p:graphicFrame>
      <p:sp>
        <p:nvSpPr>
          <p:cNvPr id="13314" name="Title 4"/>
          <p:cNvSpPr>
            <a:spLocks noGrp="1"/>
          </p:cNvSpPr>
          <p:nvPr>
            <p:ph type="title"/>
          </p:nvPr>
        </p:nvSpPr>
        <p:spPr/>
        <p:txBody>
          <a:bodyPr>
            <a:normAutofit/>
          </a:bodyPr>
          <a:lstStyle/>
          <a:p>
            <a:pPr eaLnBrk="1" hangingPunct="1">
              <a:defRPr/>
            </a:pPr>
            <a:r>
              <a:rPr lang="en-US" dirty="0"/>
              <a:t>Understanding Types of Information</a:t>
            </a:r>
            <a:endParaRPr lang="en-CA" dirty="0"/>
          </a:p>
        </p:txBody>
      </p:sp>
    </p:spTree>
    <p:extLst>
      <p:ext uri="{BB962C8B-B14F-4D97-AF65-F5344CB8AC3E}">
        <p14:creationId xmlns:p14="http://schemas.microsoft.com/office/powerpoint/2010/main" val="30869520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US" dirty="0"/>
              <a:t>Identifying Key Questions</a:t>
            </a:r>
            <a:endParaRPr lang="en-CA" dirty="0"/>
          </a:p>
        </p:txBody>
      </p:sp>
      <p:graphicFrame>
        <p:nvGraphicFramePr>
          <p:cNvPr id="3" name="Content Placeholder 2"/>
          <p:cNvGraphicFramePr>
            <a:graphicFrameLocks noGrp="1"/>
          </p:cNvGraphicFramePr>
          <p:nvPr>
            <p:ph idx="4294967295"/>
            <p:extLst>
              <p:ext uri="{D42A27DB-BD31-4B8C-83A1-F6EECF244321}">
                <p14:modId xmlns:p14="http://schemas.microsoft.com/office/powerpoint/2010/main" val="2889449765"/>
              </p:ext>
            </p:extLst>
          </p:nvPr>
        </p:nvGraphicFramePr>
        <p:xfrm>
          <a:off x="295903" y="1844824"/>
          <a:ext cx="4276097" cy="38169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p:cNvSpPr txBox="1"/>
          <p:nvPr/>
        </p:nvSpPr>
        <p:spPr>
          <a:xfrm>
            <a:off x="5004048" y="1484784"/>
            <a:ext cx="3024336" cy="1815882"/>
          </a:xfrm>
          <a:prstGeom prst="rect">
            <a:avLst/>
          </a:prstGeom>
          <a:noFill/>
        </p:spPr>
        <p:txBody>
          <a:bodyPr wrap="square" rtlCol="0">
            <a:spAutoFit/>
          </a:bodyPr>
          <a:lstStyle/>
          <a:p>
            <a:pPr algn="ctr"/>
            <a:r>
              <a:rPr lang="en-US" sz="2800" b="1" dirty="0">
                <a:latin typeface="+mn-lt"/>
              </a:rPr>
              <a:t>Who would you ask for more information about this problem?</a:t>
            </a:r>
          </a:p>
        </p:txBody>
      </p:sp>
      <p:sp>
        <p:nvSpPr>
          <p:cNvPr id="6" name="TextBox 5"/>
          <p:cNvSpPr txBox="1"/>
          <p:nvPr/>
        </p:nvSpPr>
        <p:spPr>
          <a:xfrm>
            <a:off x="5004048" y="4005064"/>
            <a:ext cx="3024336" cy="1384995"/>
          </a:xfrm>
          <a:prstGeom prst="rect">
            <a:avLst/>
          </a:prstGeom>
          <a:noFill/>
        </p:spPr>
        <p:txBody>
          <a:bodyPr wrap="square" rtlCol="0">
            <a:spAutoFit/>
          </a:bodyPr>
          <a:lstStyle/>
          <a:p>
            <a:pPr algn="ctr"/>
            <a:r>
              <a:rPr lang="en-US" sz="2800" b="1" dirty="0">
                <a:latin typeface="+mn-lt"/>
              </a:rPr>
              <a:t>What kinds of questions might they ask you?</a:t>
            </a:r>
          </a:p>
        </p:txBody>
      </p:sp>
    </p:spTree>
    <p:extLst>
      <p:ext uri="{BB962C8B-B14F-4D97-AF65-F5344CB8AC3E}">
        <p14:creationId xmlns:p14="http://schemas.microsoft.com/office/powerpoint/2010/main" val="913675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1000" fill="hold"/>
                                        <p:tgtEl>
                                          <p:spTgt spid="6"/>
                                        </p:tgtEl>
                                        <p:attrNameLst>
                                          <p:attrName>ppt_w</p:attrName>
                                        </p:attrNameLst>
                                      </p:cBhvr>
                                      <p:tavLst>
                                        <p:tav tm="0">
                                          <p:val>
                                            <p:fltVal val="0"/>
                                          </p:val>
                                        </p:tav>
                                        <p:tav tm="100000">
                                          <p:val>
                                            <p:strVal val="#ppt_w"/>
                                          </p:val>
                                        </p:tav>
                                      </p:tavLst>
                                    </p:anim>
                                    <p:anim calcmode="lin" valueType="num">
                                      <p:cBhvr>
                                        <p:cTn id="16" dur="1000" fill="hold"/>
                                        <p:tgtEl>
                                          <p:spTgt spid="6"/>
                                        </p:tgtEl>
                                        <p:attrNameLst>
                                          <p:attrName>ppt_h</p:attrName>
                                        </p:attrNameLst>
                                      </p:cBhvr>
                                      <p:tavLst>
                                        <p:tav tm="0">
                                          <p:val>
                                            <p:fltVal val="0"/>
                                          </p:val>
                                        </p:tav>
                                        <p:tav tm="100000">
                                          <p:val>
                                            <p:strVal val="#ppt_h"/>
                                          </p:val>
                                        </p:tav>
                                      </p:tavLst>
                                    </p:anim>
                                    <p:anim calcmode="lin" valueType="num">
                                      <p:cBhvr>
                                        <p:cTn id="17" dur="1000" fill="hold"/>
                                        <p:tgtEl>
                                          <p:spTgt spid="6"/>
                                        </p:tgtEl>
                                        <p:attrNameLst>
                                          <p:attrName>style.rotation</p:attrName>
                                        </p:attrNameLst>
                                      </p:cBhvr>
                                      <p:tavLst>
                                        <p:tav tm="0">
                                          <p:val>
                                            <p:fltVal val="90"/>
                                          </p:val>
                                        </p:tav>
                                        <p:tav tm="100000">
                                          <p:val>
                                            <p:fltVal val="0"/>
                                          </p:val>
                                        </p:tav>
                                      </p:tavLst>
                                    </p:anim>
                                    <p:animEffect transition="in" filter="fade">
                                      <p:cBhvr>
                                        <p:cTn id="18"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Methods of Gathering Information</a:t>
            </a:r>
            <a:endParaRPr lang="en-CA" dirty="0"/>
          </a:p>
        </p:txBody>
      </p:sp>
      <p:grpSp>
        <p:nvGrpSpPr>
          <p:cNvPr id="2" name="Group 1"/>
          <p:cNvGrpSpPr/>
          <p:nvPr/>
        </p:nvGrpSpPr>
        <p:grpSpPr>
          <a:xfrm>
            <a:off x="1331641" y="1470921"/>
            <a:ext cx="2952328" cy="2494762"/>
            <a:chOff x="3084479" y="2181619"/>
            <a:chExt cx="2952328" cy="2494762"/>
          </a:xfrm>
        </p:grpSpPr>
        <p:sp>
          <p:nvSpPr>
            <p:cNvPr id="4" name="Rounded Rectangle 3"/>
            <p:cNvSpPr/>
            <p:nvPr/>
          </p:nvSpPr>
          <p:spPr>
            <a:xfrm>
              <a:off x="3395225" y="2181619"/>
              <a:ext cx="2353549" cy="1621595"/>
            </a:xfrm>
            <a:prstGeom prst="roundRect">
              <a:avLst/>
            </a:prstGeom>
            <a:blipFill>
              <a:blip r:embed="rId3">
                <a:extLst>
                  <a:ext uri="{28A0092B-C50C-407E-A947-70E740481C1C}">
                    <a14:useLocalDpi xmlns:a14="http://schemas.microsoft.com/office/drawing/2010/main" val="0"/>
                  </a:ext>
                </a:extLst>
              </a:blip>
              <a:srcRect/>
              <a:stretch>
                <a:fillRect t="-23000" b="-23000"/>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sp>
        <p:grpSp>
          <p:nvGrpSpPr>
            <p:cNvPr id="5" name="Group 4"/>
            <p:cNvGrpSpPr/>
            <p:nvPr/>
          </p:nvGrpSpPr>
          <p:grpSpPr>
            <a:xfrm>
              <a:off x="3084479" y="3698580"/>
              <a:ext cx="2952328" cy="977801"/>
              <a:chOff x="121302" y="1517806"/>
              <a:chExt cx="2952328" cy="977801"/>
            </a:xfrm>
          </p:grpSpPr>
          <p:sp>
            <p:nvSpPr>
              <p:cNvPr id="6" name="Rectangle 5"/>
              <p:cNvSpPr/>
              <p:nvPr/>
            </p:nvSpPr>
            <p:spPr>
              <a:xfrm>
                <a:off x="432048" y="1622441"/>
                <a:ext cx="2353549" cy="87316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7" name="TextBox 6"/>
              <p:cNvSpPr txBox="1"/>
              <p:nvPr/>
            </p:nvSpPr>
            <p:spPr>
              <a:xfrm>
                <a:off x="121302" y="1517806"/>
                <a:ext cx="2952328" cy="87316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77800" tIns="177800" rIns="177800" bIns="0" numCol="1" spcCol="1270" anchor="t" anchorCtr="0">
                <a:noAutofit/>
              </a:bodyPr>
              <a:lstStyle/>
              <a:p>
                <a:pPr marL="0" lvl="0" indent="0" algn="ctr" defTabSz="1111250">
                  <a:spcBef>
                    <a:spcPct val="0"/>
                  </a:spcBef>
                  <a:spcAft>
                    <a:spcPts val="0"/>
                  </a:spcAft>
                  <a:buNone/>
                </a:pPr>
                <a:r>
                  <a:rPr lang="en-US" sz="2500" kern="1200" dirty="0"/>
                  <a:t>Interviews / </a:t>
                </a:r>
              </a:p>
              <a:p>
                <a:pPr marL="0" lvl="0" indent="0" algn="ctr" defTabSz="1111250">
                  <a:spcBef>
                    <a:spcPct val="0"/>
                  </a:spcBef>
                  <a:spcAft>
                    <a:spcPts val="0"/>
                  </a:spcAft>
                  <a:buNone/>
                </a:pPr>
                <a:r>
                  <a:rPr lang="en-US" sz="2500" kern="1200" dirty="0"/>
                  <a:t>Focus Groups</a:t>
                </a:r>
              </a:p>
            </p:txBody>
          </p:sp>
        </p:grpSp>
      </p:grpSp>
      <p:grpSp>
        <p:nvGrpSpPr>
          <p:cNvPr id="8" name="Group 7"/>
          <p:cNvGrpSpPr/>
          <p:nvPr/>
        </p:nvGrpSpPr>
        <p:grpSpPr>
          <a:xfrm>
            <a:off x="5026763" y="1470921"/>
            <a:ext cx="2353549" cy="2494762"/>
            <a:chOff x="3395225" y="2181619"/>
            <a:chExt cx="2353549" cy="2494762"/>
          </a:xfrm>
        </p:grpSpPr>
        <p:sp>
          <p:nvSpPr>
            <p:cNvPr id="9" name="Rounded Rectangle 8"/>
            <p:cNvSpPr/>
            <p:nvPr/>
          </p:nvSpPr>
          <p:spPr>
            <a:xfrm>
              <a:off x="3395225" y="2181619"/>
              <a:ext cx="2353549" cy="1621595"/>
            </a:xfrm>
            <a:prstGeom prst="roundRect">
              <a:avLst/>
            </a:prstGeom>
            <a:blipFill>
              <a:blip r:embed="rId4" cstate="print">
                <a:extLst>
                  <a:ext uri="{28A0092B-C50C-407E-A947-70E740481C1C}">
                    <a14:useLocalDpi xmlns:a14="http://schemas.microsoft.com/office/drawing/2010/main" val="0"/>
                  </a:ext>
                </a:extLst>
              </a:blip>
              <a:srcRect/>
              <a:stretch>
                <a:fillRect t="-31000" b="-31000"/>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sp>
        <p:grpSp>
          <p:nvGrpSpPr>
            <p:cNvPr id="10" name="Group 9"/>
            <p:cNvGrpSpPr/>
            <p:nvPr/>
          </p:nvGrpSpPr>
          <p:grpSpPr>
            <a:xfrm>
              <a:off x="3395225" y="3803215"/>
              <a:ext cx="2353549" cy="873166"/>
              <a:chOff x="1002855" y="1622441"/>
              <a:chExt cx="2353549" cy="873166"/>
            </a:xfrm>
          </p:grpSpPr>
          <p:sp>
            <p:nvSpPr>
              <p:cNvPr id="11" name="Rectangle 10"/>
              <p:cNvSpPr/>
              <p:nvPr/>
            </p:nvSpPr>
            <p:spPr>
              <a:xfrm>
                <a:off x="1002855" y="1622441"/>
                <a:ext cx="2353549" cy="87316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2" name="TextBox 11"/>
              <p:cNvSpPr txBox="1"/>
              <p:nvPr/>
            </p:nvSpPr>
            <p:spPr>
              <a:xfrm>
                <a:off x="1002855" y="1622441"/>
                <a:ext cx="2353549" cy="87316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77800" tIns="177800" rIns="177800" bIns="0" numCol="1" spcCol="1270" anchor="t" anchorCtr="0">
                <a:noAutofit/>
              </a:bodyPr>
              <a:lstStyle/>
              <a:p>
                <a:pPr marL="0" lvl="0" indent="0" algn="ctr" defTabSz="1111250">
                  <a:lnSpc>
                    <a:spcPct val="90000"/>
                  </a:lnSpc>
                  <a:spcBef>
                    <a:spcPct val="0"/>
                  </a:spcBef>
                  <a:spcAft>
                    <a:spcPct val="35000"/>
                  </a:spcAft>
                  <a:buNone/>
                </a:pPr>
                <a:r>
                  <a:rPr lang="en-US" sz="2500" kern="1200" dirty="0"/>
                  <a:t>Statistics</a:t>
                </a:r>
              </a:p>
            </p:txBody>
          </p:sp>
        </p:grpSp>
      </p:grpSp>
      <p:grpSp>
        <p:nvGrpSpPr>
          <p:cNvPr id="13" name="Group 12"/>
          <p:cNvGrpSpPr/>
          <p:nvPr/>
        </p:nvGrpSpPr>
        <p:grpSpPr>
          <a:xfrm>
            <a:off x="1642386" y="4149080"/>
            <a:ext cx="2353549" cy="2494762"/>
            <a:chOff x="3395225" y="2181619"/>
            <a:chExt cx="2353549" cy="2494762"/>
          </a:xfrm>
        </p:grpSpPr>
        <p:sp>
          <p:nvSpPr>
            <p:cNvPr id="14" name="Rounded Rectangle 13"/>
            <p:cNvSpPr/>
            <p:nvPr/>
          </p:nvSpPr>
          <p:spPr>
            <a:xfrm>
              <a:off x="3395225" y="2181619"/>
              <a:ext cx="2353549" cy="1621595"/>
            </a:xfrm>
            <a:prstGeom prst="roundRect">
              <a:avLst/>
            </a:prstGeom>
            <a:blipFill>
              <a:blip r:embed="rId5" cstate="print">
                <a:extLst>
                  <a:ext uri="{28A0092B-C50C-407E-A947-70E740481C1C}">
                    <a14:useLocalDpi xmlns:a14="http://schemas.microsoft.com/office/drawing/2010/main" val="0"/>
                  </a:ext>
                </a:extLst>
              </a:blip>
              <a:srcRect/>
              <a:stretch>
                <a:fillRect t="-33000" b="-33000"/>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sp>
        <p:grpSp>
          <p:nvGrpSpPr>
            <p:cNvPr id="15" name="Group 14"/>
            <p:cNvGrpSpPr/>
            <p:nvPr/>
          </p:nvGrpSpPr>
          <p:grpSpPr>
            <a:xfrm>
              <a:off x="3395225" y="3803215"/>
              <a:ext cx="2353549" cy="873166"/>
              <a:chOff x="3021052" y="1622441"/>
              <a:chExt cx="2353549" cy="873166"/>
            </a:xfrm>
          </p:grpSpPr>
          <p:sp>
            <p:nvSpPr>
              <p:cNvPr id="16" name="Rectangle 15"/>
              <p:cNvSpPr/>
              <p:nvPr/>
            </p:nvSpPr>
            <p:spPr>
              <a:xfrm>
                <a:off x="3021052" y="1622441"/>
                <a:ext cx="2353549" cy="87316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7" name="TextBox 16"/>
              <p:cNvSpPr txBox="1"/>
              <p:nvPr/>
            </p:nvSpPr>
            <p:spPr>
              <a:xfrm>
                <a:off x="3021052" y="1622441"/>
                <a:ext cx="2353549" cy="87316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77800" tIns="177800" rIns="177800" bIns="0" numCol="1" spcCol="1270" anchor="t" anchorCtr="0">
                <a:noAutofit/>
              </a:bodyPr>
              <a:lstStyle/>
              <a:p>
                <a:pPr marL="0" lvl="0" indent="0" algn="ctr" defTabSz="1111250">
                  <a:lnSpc>
                    <a:spcPct val="90000"/>
                  </a:lnSpc>
                  <a:spcBef>
                    <a:spcPct val="0"/>
                  </a:spcBef>
                  <a:spcAft>
                    <a:spcPct val="35000"/>
                  </a:spcAft>
                  <a:buNone/>
                </a:pPr>
                <a:r>
                  <a:rPr lang="en-US" sz="2500" kern="1200" dirty="0"/>
                  <a:t>Questionnaires </a:t>
                </a:r>
              </a:p>
            </p:txBody>
          </p:sp>
        </p:grpSp>
      </p:grpSp>
      <p:grpSp>
        <p:nvGrpSpPr>
          <p:cNvPr id="18" name="Group 17"/>
          <p:cNvGrpSpPr/>
          <p:nvPr/>
        </p:nvGrpSpPr>
        <p:grpSpPr>
          <a:xfrm>
            <a:off x="4499992" y="3965683"/>
            <a:ext cx="3456384" cy="2494762"/>
            <a:chOff x="3395225" y="2181619"/>
            <a:chExt cx="3456384" cy="2494762"/>
          </a:xfrm>
        </p:grpSpPr>
        <p:sp>
          <p:nvSpPr>
            <p:cNvPr id="19" name="Rounded Rectangle 18"/>
            <p:cNvSpPr/>
            <p:nvPr/>
          </p:nvSpPr>
          <p:spPr>
            <a:xfrm>
              <a:off x="3921996" y="2181619"/>
              <a:ext cx="2353549" cy="1621595"/>
            </a:xfrm>
            <a:prstGeom prst="roundRect">
              <a:avLst/>
            </a:prstGeom>
            <a:blipFill>
              <a:blip r:embed="rId6">
                <a:extLst>
                  <a:ext uri="{28A0092B-C50C-407E-A947-70E740481C1C}">
                    <a14:useLocalDpi xmlns:a14="http://schemas.microsoft.com/office/drawing/2010/main" val="0"/>
                  </a:ext>
                </a:extLst>
              </a:blip>
              <a:srcRect/>
              <a:stretch>
                <a:fillRect t="-23000" b="-23000"/>
              </a:stretch>
            </a:blipFill>
            <a:effectLst>
              <a:outerShdw blurRad="50800" dist="38100" dir="2700000" algn="tl" rotWithShape="0">
                <a:prstClr val="black">
                  <a:alpha val="40000"/>
                </a:prstClr>
              </a:outerShdw>
            </a:effectLst>
          </p:spPr>
          <p:style>
            <a:lnRef idx="2">
              <a:schemeClr val="lt1">
                <a:hueOff val="0"/>
                <a:satOff val="0"/>
                <a:lumOff val="0"/>
                <a:alphaOff val="0"/>
              </a:schemeClr>
            </a:lnRef>
            <a:fillRef idx="1">
              <a:scrgbClr r="0" g="0" b="0"/>
            </a:fillRef>
            <a:effectRef idx="0">
              <a:scrgbClr r="0" g="0" b="0"/>
            </a:effectRef>
            <a:fontRef idx="minor">
              <a:schemeClr val="lt1"/>
            </a:fontRef>
          </p:style>
        </p:sp>
        <p:grpSp>
          <p:nvGrpSpPr>
            <p:cNvPr id="20" name="Group 19"/>
            <p:cNvGrpSpPr/>
            <p:nvPr/>
          </p:nvGrpSpPr>
          <p:grpSpPr>
            <a:xfrm>
              <a:off x="3395225" y="3803215"/>
              <a:ext cx="3456384" cy="873166"/>
              <a:chOff x="2297357" y="4352558"/>
              <a:chExt cx="3456384" cy="873166"/>
            </a:xfrm>
          </p:grpSpPr>
          <p:sp>
            <p:nvSpPr>
              <p:cNvPr id="21" name="Rectangle 20"/>
              <p:cNvSpPr/>
              <p:nvPr/>
            </p:nvSpPr>
            <p:spPr>
              <a:xfrm>
                <a:off x="2297357" y="4352558"/>
                <a:ext cx="2353549" cy="87316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2" name="TextBox 21"/>
              <p:cNvSpPr txBox="1"/>
              <p:nvPr/>
            </p:nvSpPr>
            <p:spPr>
              <a:xfrm>
                <a:off x="2297357" y="4352558"/>
                <a:ext cx="3456384" cy="87316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77800" tIns="177800" rIns="177800" bIns="0" numCol="1" spcCol="1270" anchor="t" anchorCtr="0">
                <a:noAutofit/>
              </a:bodyPr>
              <a:lstStyle/>
              <a:p>
                <a:pPr marL="0" lvl="0" indent="0" algn="ctr" defTabSz="1111250">
                  <a:lnSpc>
                    <a:spcPct val="90000"/>
                  </a:lnSpc>
                  <a:spcBef>
                    <a:spcPct val="0"/>
                  </a:spcBef>
                  <a:spcAft>
                    <a:spcPts val="0"/>
                  </a:spcAft>
                  <a:buNone/>
                </a:pPr>
                <a:r>
                  <a:rPr lang="en-US" sz="2500" kern="1200" dirty="0"/>
                  <a:t>Observations / </a:t>
                </a:r>
              </a:p>
              <a:p>
                <a:pPr marL="0" lvl="0" indent="0" algn="ctr" defTabSz="1111250">
                  <a:lnSpc>
                    <a:spcPct val="90000"/>
                  </a:lnSpc>
                  <a:spcBef>
                    <a:spcPct val="0"/>
                  </a:spcBef>
                  <a:spcAft>
                    <a:spcPts val="0"/>
                  </a:spcAft>
                  <a:buNone/>
                </a:pPr>
                <a:r>
                  <a:rPr lang="en-US" sz="2500" dirty="0"/>
                  <a:t>Technical Experiments</a:t>
                </a:r>
                <a:endParaRPr lang="en-US" sz="2500" kern="1200" dirty="0"/>
              </a:p>
            </p:txBody>
          </p:sp>
        </p:grpSp>
      </p:grpSp>
    </p:spTree>
    <p:extLst>
      <p:ext uri="{BB962C8B-B14F-4D97-AF65-F5344CB8AC3E}">
        <p14:creationId xmlns:p14="http://schemas.microsoft.com/office/powerpoint/2010/main" val="1594735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500" fill="hold"/>
                                        <p:tgtEl>
                                          <p:spTgt spid="13"/>
                                        </p:tgtEl>
                                        <p:attrNameLst>
                                          <p:attrName>ppt_w</p:attrName>
                                        </p:attrNameLst>
                                      </p:cBhvr>
                                      <p:tavLst>
                                        <p:tav tm="0">
                                          <p:val>
                                            <p:fltVal val="0"/>
                                          </p:val>
                                        </p:tav>
                                        <p:tav tm="100000">
                                          <p:val>
                                            <p:strVal val="#ppt_w"/>
                                          </p:val>
                                        </p:tav>
                                      </p:tavLst>
                                    </p:anim>
                                    <p:anim calcmode="lin" valueType="num">
                                      <p:cBhvr>
                                        <p:cTn id="22" dur="500" fill="hold"/>
                                        <p:tgtEl>
                                          <p:spTgt spid="13"/>
                                        </p:tgtEl>
                                        <p:attrNameLst>
                                          <p:attrName>ppt_h</p:attrName>
                                        </p:attrNameLst>
                                      </p:cBhvr>
                                      <p:tavLst>
                                        <p:tav tm="0">
                                          <p:val>
                                            <p:fltVal val="0"/>
                                          </p:val>
                                        </p:tav>
                                        <p:tav tm="100000">
                                          <p:val>
                                            <p:strVal val="#ppt_h"/>
                                          </p:val>
                                        </p:tav>
                                      </p:tavLst>
                                    </p:anim>
                                    <p:animEffect transition="in" filter="fade">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p:cTn id="28" dur="500" fill="hold"/>
                                        <p:tgtEl>
                                          <p:spTgt spid="18"/>
                                        </p:tgtEl>
                                        <p:attrNameLst>
                                          <p:attrName>ppt_w</p:attrName>
                                        </p:attrNameLst>
                                      </p:cBhvr>
                                      <p:tavLst>
                                        <p:tav tm="0">
                                          <p:val>
                                            <p:fltVal val="0"/>
                                          </p:val>
                                        </p:tav>
                                        <p:tav tm="100000">
                                          <p:val>
                                            <p:strVal val="#ppt_w"/>
                                          </p:val>
                                        </p:tav>
                                      </p:tavLst>
                                    </p:anim>
                                    <p:anim calcmode="lin" valueType="num">
                                      <p:cBhvr>
                                        <p:cTn id="29" dur="500" fill="hold"/>
                                        <p:tgtEl>
                                          <p:spTgt spid="18"/>
                                        </p:tgtEl>
                                        <p:attrNameLst>
                                          <p:attrName>ppt_h</p:attrName>
                                        </p:attrNameLst>
                                      </p:cBhvr>
                                      <p:tavLst>
                                        <p:tav tm="0">
                                          <p:val>
                                            <p:fltVal val="0"/>
                                          </p:val>
                                        </p:tav>
                                        <p:tav tm="100000">
                                          <p:val>
                                            <p:strVal val="#ppt_h"/>
                                          </p:val>
                                        </p:tav>
                                      </p:tavLst>
                                    </p:anim>
                                    <p:animEffect transition="in" filter="fade">
                                      <p:cBhvr>
                                        <p:cTn id="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Problem Definition</a:t>
            </a:r>
          </a:p>
        </p:txBody>
      </p:sp>
      <p:sp>
        <p:nvSpPr>
          <p:cNvPr id="3" name="Text Placeholder 5"/>
          <p:cNvSpPr txBox="1">
            <a:spLocks/>
          </p:cNvSpPr>
          <p:nvPr/>
        </p:nvSpPr>
        <p:spPr bwMode="auto">
          <a:xfrm>
            <a:off x="1115616" y="3789040"/>
            <a:ext cx="6768752" cy="1440160"/>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15000"/>
              </a:lnSpc>
              <a:spcBef>
                <a:spcPct val="0"/>
              </a:spcBef>
              <a:spcAft>
                <a:spcPts val="1000"/>
              </a:spcAft>
            </a:pPr>
            <a:r>
              <a:rPr lang="en-US" sz="1600" i="1">
                <a:latin typeface="+mj-lt"/>
                <a:cs typeface="Times New Roman" pitchFamily="18" charset="0"/>
              </a:rPr>
              <a:t>No problem can be solved until it is reduced to some simple form. </a:t>
            </a:r>
            <a:br>
              <a:rPr lang="en-US" sz="1600" i="1">
                <a:latin typeface="+mj-lt"/>
                <a:cs typeface="Times New Roman" pitchFamily="18" charset="0"/>
              </a:rPr>
            </a:br>
            <a:r>
              <a:rPr lang="en-US" sz="1600" i="1">
                <a:latin typeface="+mj-lt"/>
                <a:cs typeface="Times New Roman" pitchFamily="18" charset="0"/>
              </a:rPr>
              <a:t>The changing of a vague difficulty into a specific, concrete form is a very essential element in thinking.</a:t>
            </a:r>
            <a:endParaRPr lang="en-US" sz="1200" i="1">
              <a:latin typeface="+mj-lt"/>
              <a:cs typeface="Times New Roman" pitchFamily="18" charset="0"/>
            </a:endParaRPr>
          </a:p>
          <a:p>
            <a:pPr algn="ctr">
              <a:lnSpc>
                <a:spcPct val="115000"/>
              </a:lnSpc>
              <a:spcBef>
                <a:spcPct val="0"/>
              </a:spcBef>
              <a:spcAft>
                <a:spcPts val="1000"/>
              </a:spcAft>
            </a:pPr>
            <a:r>
              <a:rPr lang="en-US" sz="1600" b="1" i="1">
                <a:latin typeface="+mj-lt"/>
                <a:cs typeface="Times New Roman" pitchFamily="18" charset="0"/>
              </a:rPr>
              <a:t>J. P. Morgan</a:t>
            </a:r>
            <a:endParaRPr lang="en-US" sz="1200" b="1" i="1">
              <a:latin typeface="+mj-lt"/>
              <a:cs typeface="Times New Roman" pitchFamily="18" charset="0"/>
            </a:endParaRPr>
          </a:p>
          <a:p>
            <a:pPr algn="ctr"/>
            <a:endParaRPr lang="en-CA" sz="1600" dirty="0"/>
          </a:p>
        </p:txBody>
      </p:sp>
    </p:spTree>
    <p:extLst>
      <p:ext uri="{BB962C8B-B14F-4D97-AF65-F5344CB8AC3E}">
        <p14:creationId xmlns:p14="http://schemas.microsoft.com/office/powerpoint/2010/main" val="13849143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4"/>
          <p:cNvSpPr>
            <a:spLocks noGrp="1"/>
          </p:cNvSpPr>
          <p:nvPr>
            <p:ph type="title"/>
          </p:nvPr>
        </p:nvSpPr>
        <p:spPr/>
        <p:txBody>
          <a:bodyPr/>
          <a:lstStyle/>
          <a:p>
            <a:r>
              <a:rPr lang="en-US" dirty="0"/>
              <a:t>Defining the Problem</a:t>
            </a:r>
            <a:endParaRPr lang="en-CA" dirty="0"/>
          </a:p>
        </p:txBody>
      </p:sp>
      <p:graphicFrame>
        <p:nvGraphicFramePr>
          <p:cNvPr id="3" name="Content Placeholder 2"/>
          <p:cNvGraphicFramePr>
            <a:graphicFrameLocks noGrp="1"/>
          </p:cNvGraphicFramePr>
          <p:nvPr>
            <p:ph idx="4294967295"/>
            <p:extLst>
              <p:ext uri="{D42A27DB-BD31-4B8C-83A1-F6EECF244321}">
                <p14:modId xmlns:p14="http://schemas.microsoft.com/office/powerpoint/2010/main" val="2317624788"/>
              </p:ext>
            </p:extLst>
          </p:nvPr>
        </p:nvGraphicFramePr>
        <p:xfrm>
          <a:off x="0" y="1600200"/>
          <a:ext cx="91440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403648" y="1140060"/>
            <a:ext cx="6600733" cy="439248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2524848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0" y="-27384"/>
            <a:ext cx="9144000" cy="1143000"/>
          </a:xfrm>
        </p:spPr>
        <p:txBody>
          <a:bodyPr>
            <a:normAutofit fontScale="90000"/>
          </a:bodyPr>
          <a:lstStyle/>
          <a:p>
            <a:pPr>
              <a:defRPr/>
            </a:pPr>
            <a:r>
              <a:rPr lang="en-US" dirty="0"/>
              <a:t>1. Determining Where the Problem Originated</a:t>
            </a:r>
            <a:endParaRPr lang="en-CA" dirty="0"/>
          </a:p>
        </p:txBody>
      </p:sp>
      <p:graphicFrame>
        <p:nvGraphicFramePr>
          <p:cNvPr id="3" name="Content Placeholder 2"/>
          <p:cNvGraphicFramePr>
            <a:graphicFrameLocks noGrp="1"/>
          </p:cNvGraphicFramePr>
          <p:nvPr>
            <p:ph idx="4294967295"/>
            <p:extLst>
              <p:ext uri="{D42A27DB-BD31-4B8C-83A1-F6EECF244321}">
                <p14:modId xmlns:p14="http://schemas.microsoft.com/office/powerpoint/2010/main" val="1127072188"/>
              </p:ext>
            </p:extLst>
          </p:nvPr>
        </p:nvGraphicFramePr>
        <p:xfrm>
          <a:off x="1403648" y="1484784"/>
          <a:ext cx="6444208"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29727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0" y="-27384"/>
            <a:ext cx="9324528" cy="1143000"/>
          </a:xfrm>
        </p:spPr>
        <p:txBody>
          <a:bodyPr>
            <a:normAutofit/>
          </a:bodyPr>
          <a:lstStyle/>
          <a:p>
            <a:pPr>
              <a:defRPr/>
            </a:pPr>
            <a:r>
              <a:rPr lang="en-US" sz="3400" dirty="0"/>
              <a:t>2. Defining the Present State &amp; the Desired State</a:t>
            </a:r>
            <a:endParaRPr lang="en-CA" sz="3400" dirty="0"/>
          </a:p>
        </p:txBody>
      </p:sp>
      <p:grpSp>
        <p:nvGrpSpPr>
          <p:cNvPr id="17" name="Group 16"/>
          <p:cNvGrpSpPr/>
          <p:nvPr/>
        </p:nvGrpSpPr>
        <p:grpSpPr>
          <a:xfrm>
            <a:off x="1342064" y="2927920"/>
            <a:ext cx="6444208" cy="861120"/>
            <a:chOff x="0" y="342021"/>
            <a:chExt cx="6444208" cy="861120"/>
          </a:xfrm>
          <a:scene3d>
            <a:camera prst="orthographicFront"/>
            <a:lightRig rig="flat" dir="t"/>
          </a:scene3d>
        </p:grpSpPr>
        <p:sp>
          <p:nvSpPr>
            <p:cNvPr id="18" name="Rounded Rectangle 17"/>
            <p:cNvSpPr/>
            <p:nvPr/>
          </p:nvSpPr>
          <p:spPr>
            <a:xfrm>
              <a:off x="0" y="342021"/>
              <a:ext cx="6444208" cy="86112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9" name="Rounded Rectangle 4"/>
            <p:cNvSpPr txBox="1"/>
            <p:nvPr/>
          </p:nvSpPr>
          <p:spPr>
            <a:xfrm>
              <a:off x="42036" y="384057"/>
              <a:ext cx="6360136" cy="777048"/>
            </a:xfrm>
            <a:prstGeom prst="rect">
              <a:avLst/>
            </a:prstGeom>
            <a:gradFill>
              <a:gsLst>
                <a:gs pos="0">
                  <a:schemeClr val="accent3">
                    <a:lumMod val="60000"/>
                    <a:lumOff val="40000"/>
                  </a:schemeClr>
                </a:gs>
                <a:gs pos="30000">
                  <a:srgbClr val="00B050"/>
                </a:gs>
                <a:gs pos="75000">
                  <a:srgbClr val="00B050"/>
                </a:gs>
                <a:gs pos="100000">
                  <a:srgbClr val="00B050"/>
                </a:gs>
              </a:gsLst>
              <a:path path="circle">
                <a:fillToRect l="5000" t="100000" r="120000" b="10000"/>
              </a:path>
            </a:gradFill>
            <a:sp3d/>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defTabSz="1866900">
                <a:lnSpc>
                  <a:spcPct val="90000"/>
                </a:lnSpc>
                <a:spcAft>
                  <a:spcPct val="35000"/>
                </a:spcAft>
              </a:pPr>
              <a:r>
                <a:rPr lang="en-US" sz="3200" dirty="0"/>
                <a:t>Concrete details</a:t>
              </a:r>
            </a:p>
          </p:txBody>
        </p:sp>
      </p:grpSp>
      <p:grpSp>
        <p:nvGrpSpPr>
          <p:cNvPr id="21" name="Group 20"/>
          <p:cNvGrpSpPr/>
          <p:nvPr/>
        </p:nvGrpSpPr>
        <p:grpSpPr>
          <a:xfrm>
            <a:off x="1331640" y="1916832"/>
            <a:ext cx="6444208" cy="861120"/>
            <a:chOff x="0" y="342021"/>
            <a:chExt cx="6444208" cy="861120"/>
          </a:xfrm>
          <a:scene3d>
            <a:camera prst="orthographicFront"/>
            <a:lightRig rig="flat" dir="t"/>
          </a:scene3d>
        </p:grpSpPr>
        <p:sp>
          <p:nvSpPr>
            <p:cNvPr id="22" name="Rounded Rectangle 21"/>
            <p:cNvSpPr/>
            <p:nvPr/>
          </p:nvSpPr>
          <p:spPr>
            <a:xfrm>
              <a:off x="0" y="342021"/>
              <a:ext cx="6444208" cy="86112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3" name="Rounded Rectangle 4"/>
            <p:cNvSpPr txBox="1"/>
            <p:nvPr/>
          </p:nvSpPr>
          <p:spPr>
            <a:xfrm>
              <a:off x="42036" y="384057"/>
              <a:ext cx="6360136" cy="777048"/>
            </a:xfrm>
            <a:prstGeom prst="rect">
              <a:avLst/>
            </a:prstGeom>
            <a:gradFill>
              <a:gsLst>
                <a:gs pos="0">
                  <a:schemeClr val="accent3">
                    <a:lumMod val="60000"/>
                    <a:lumOff val="40000"/>
                  </a:schemeClr>
                </a:gs>
                <a:gs pos="30000">
                  <a:srgbClr val="00B050"/>
                </a:gs>
                <a:gs pos="75000">
                  <a:srgbClr val="00B050"/>
                </a:gs>
                <a:gs pos="100000">
                  <a:srgbClr val="00B050"/>
                </a:gs>
              </a:gsLst>
              <a:path path="circle">
                <a:fillToRect l="5000" t="100000" r="120000" b="10000"/>
              </a:path>
            </a:gradFill>
            <a:sp3d/>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a:r>
                <a:rPr lang="en-US" sz="3200" dirty="0"/>
                <a:t>Write a statement</a:t>
              </a:r>
            </a:p>
          </p:txBody>
        </p:sp>
      </p:grpSp>
      <p:grpSp>
        <p:nvGrpSpPr>
          <p:cNvPr id="24" name="Group 23"/>
          <p:cNvGrpSpPr/>
          <p:nvPr/>
        </p:nvGrpSpPr>
        <p:grpSpPr>
          <a:xfrm>
            <a:off x="1373676" y="3887955"/>
            <a:ext cx="6444208" cy="861120"/>
            <a:chOff x="0" y="342021"/>
            <a:chExt cx="6444208" cy="861120"/>
          </a:xfrm>
          <a:scene3d>
            <a:camera prst="orthographicFront"/>
            <a:lightRig rig="flat" dir="t"/>
          </a:scene3d>
        </p:grpSpPr>
        <p:sp>
          <p:nvSpPr>
            <p:cNvPr id="25" name="Rounded Rectangle 24"/>
            <p:cNvSpPr/>
            <p:nvPr/>
          </p:nvSpPr>
          <p:spPr>
            <a:xfrm>
              <a:off x="0" y="342021"/>
              <a:ext cx="6444208" cy="86112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6" name="Rounded Rectangle 4"/>
            <p:cNvSpPr txBox="1"/>
            <p:nvPr/>
          </p:nvSpPr>
          <p:spPr>
            <a:xfrm>
              <a:off x="42036" y="384057"/>
              <a:ext cx="6360136" cy="777048"/>
            </a:xfrm>
            <a:prstGeom prst="rect">
              <a:avLst/>
            </a:prstGeom>
            <a:gradFill>
              <a:gsLst>
                <a:gs pos="0">
                  <a:schemeClr val="accent3">
                    <a:lumMod val="60000"/>
                    <a:lumOff val="40000"/>
                  </a:schemeClr>
                </a:gs>
                <a:gs pos="30000">
                  <a:srgbClr val="00B050"/>
                </a:gs>
                <a:gs pos="75000">
                  <a:srgbClr val="00B050"/>
                </a:gs>
                <a:gs pos="100000">
                  <a:srgbClr val="00B050"/>
                </a:gs>
              </a:gsLst>
              <a:path path="circle">
                <a:fillToRect l="5000" t="100000" r="120000" b="10000"/>
              </a:path>
            </a:gradFill>
            <a:sp3d/>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a:r>
                <a:rPr lang="en-US" sz="3200" dirty="0"/>
                <a:t>Does not contain causes</a:t>
              </a:r>
            </a:p>
          </p:txBody>
        </p:sp>
      </p:grpSp>
      <p:grpSp>
        <p:nvGrpSpPr>
          <p:cNvPr id="27" name="Group 26"/>
          <p:cNvGrpSpPr/>
          <p:nvPr/>
        </p:nvGrpSpPr>
        <p:grpSpPr>
          <a:xfrm>
            <a:off x="1373676" y="4873547"/>
            <a:ext cx="6444208" cy="861120"/>
            <a:chOff x="0" y="342021"/>
            <a:chExt cx="6444208" cy="861120"/>
          </a:xfrm>
          <a:scene3d>
            <a:camera prst="orthographicFront"/>
            <a:lightRig rig="flat" dir="t"/>
          </a:scene3d>
        </p:grpSpPr>
        <p:sp>
          <p:nvSpPr>
            <p:cNvPr id="28" name="Rounded Rectangle 27"/>
            <p:cNvSpPr/>
            <p:nvPr/>
          </p:nvSpPr>
          <p:spPr>
            <a:xfrm>
              <a:off x="0" y="342021"/>
              <a:ext cx="6444208" cy="86112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29" name="Rounded Rectangle 4"/>
            <p:cNvSpPr txBox="1"/>
            <p:nvPr/>
          </p:nvSpPr>
          <p:spPr>
            <a:xfrm>
              <a:off x="42036" y="384057"/>
              <a:ext cx="6360136" cy="777048"/>
            </a:xfrm>
            <a:prstGeom prst="rect">
              <a:avLst/>
            </a:prstGeom>
            <a:gradFill>
              <a:gsLst>
                <a:gs pos="0">
                  <a:schemeClr val="accent3">
                    <a:lumMod val="60000"/>
                    <a:lumOff val="40000"/>
                  </a:schemeClr>
                </a:gs>
                <a:gs pos="30000">
                  <a:srgbClr val="00B050"/>
                </a:gs>
                <a:gs pos="75000">
                  <a:srgbClr val="00B050"/>
                </a:gs>
                <a:gs pos="100000">
                  <a:srgbClr val="00B050"/>
                </a:gs>
              </a:gsLst>
              <a:path path="circle">
                <a:fillToRect l="5000" t="100000" r="120000" b="10000"/>
              </a:path>
            </a:gradFill>
            <a:sp3d/>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a:r>
                <a:rPr lang="en-US" sz="3200" dirty="0"/>
                <a:t>Does not contain solutions</a:t>
              </a:r>
            </a:p>
          </p:txBody>
        </p:sp>
      </p:grpSp>
    </p:spTree>
    <p:extLst>
      <p:ext uri="{BB962C8B-B14F-4D97-AF65-F5344CB8AC3E}">
        <p14:creationId xmlns:p14="http://schemas.microsoft.com/office/powerpoint/2010/main" val="3540778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a:solidFill>
                  <a:schemeClr val="accent3">
                    <a:lumMod val="75000"/>
                  </a:schemeClr>
                </a:solidFill>
              </a:rPr>
              <a:t>CREATIVE PROBLEM SOLVING</a:t>
            </a:r>
            <a:endParaRPr lang="en-US" dirty="0">
              <a:solidFill>
                <a:schemeClr val="accent3">
                  <a:lumMod val="75000"/>
                </a:schemeClr>
              </a:solidFill>
            </a:endParaRPr>
          </a:p>
        </p:txBody>
      </p:sp>
    </p:spTree>
    <p:extLst>
      <p:ext uri="{BB962C8B-B14F-4D97-AF65-F5344CB8AC3E}">
        <p14:creationId xmlns:p14="http://schemas.microsoft.com/office/powerpoint/2010/main" val="17589751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0" y="-27384"/>
            <a:ext cx="9144000" cy="1143000"/>
          </a:xfrm>
        </p:spPr>
        <p:txBody>
          <a:bodyPr>
            <a:normAutofit/>
          </a:bodyPr>
          <a:lstStyle/>
          <a:p>
            <a:pPr>
              <a:defRPr/>
            </a:pPr>
            <a:r>
              <a:rPr lang="en-US" dirty="0"/>
              <a:t>3. Stating and Restating the Problem</a:t>
            </a:r>
            <a:endParaRPr lang="en-CA" dirty="0"/>
          </a:p>
        </p:txBody>
      </p:sp>
      <p:graphicFrame>
        <p:nvGraphicFramePr>
          <p:cNvPr id="4" name="Content Placeholder 2"/>
          <p:cNvGraphicFramePr>
            <a:graphicFrameLocks/>
          </p:cNvGraphicFramePr>
          <p:nvPr>
            <p:extLst>
              <p:ext uri="{D42A27DB-BD31-4B8C-83A1-F6EECF244321}">
                <p14:modId xmlns:p14="http://schemas.microsoft.com/office/powerpoint/2010/main" val="553449342"/>
              </p:ext>
            </p:extLst>
          </p:nvPr>
        </p:nvGraphicFramePr>
        <p:xfrm>
          <a:off x="1403648" y="1700808"/>
          <a:ext cx="6444208" cy="43099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46436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4. Analyzing the Problem</a:t>
            </a:r>
            <a:endParaRPr lang="en-CA" dirty="0"/>
          </a:p>
        </p:txBody>
      </p:sp>
      <p:grpSp>
        <p:nvGrpSpPr>
          <p:cNvPr id="5" name="Group 4"/>
          <p:cNvGrpSpPr/>
          <p:nvPr/>
        </p:nvGrpSpPr>
        <p:grpSpPr>
          <a:xfrm>
            <a:off x="971600" y="1761768"/>
            <a:ext cx="7182544" cy="954720"/>
            <a:chOff x="0" y="25209"/>
            <a:chExt cx="6444208" cy="954720"/>
          </a:xfrm>
          <a:gradFill>
            <a:gsLst>
              <a:gs pos="0">
                <a:schemeClr val="accent4">
                  <a:lumMod val="60000"/>
                  <a:lumOff val="40000"/>
                </a:schemeClr>
              </a:gs>
              <a:gs pos="30000">
                <a:srgbClr val="7030A0"/>
              </a:gs>
              <a:gs pos="75000">
                <a:srgbClr val="7030A0"/>
              </a:gs>
              <a:gs pos="100000">
                <a:srgbClr val="7030A0"/>
              </a:gs>
            </a:gsLst>
            <a:path path="circle">
              <a:fillToRect l="5000" t="100000" r="120000" b="10000"/>
            </a:path>
          </a:gradFill>
          <a:scene3d>
            <a:camera prst="orthographicFront"/>
            <a:lightRig rig="flat" dir="t"/>
          </a:scene3d>
        </p:grpSpPr>
        <p:sp>
          <p:nvSpPr>
            <p:cNvPr id="15" name="Rounded Rectangle 14"/>
            <p:cNvSpPr/>
            <p:nvPr/>
          </p:nvSpPr>
          <p:spPr>
            <a:xfrm>
              <a:off x="0" y="25209"/>
              <a:ext cx="6444208" cy="954720"/>
            </a:xfrm>
            <a:prstGeom prst="roundRect">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sp>
        <p:sp>
          <p:nvSpPr>
            <p:cNvPr id="16" name="Rounded Rectangle 4"/>
            <p:cNvSpPr txBox="1"/>
            <p:nvPr/>
          </p:nvSpPr>
          <p:spPr>
            <a:xfrm>
              <a:off x="46606" y="71815"/>
              <a:ext cx="6350996" cy="8615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a:r>
                <a:rPr lang="en-US" sz="2600" dirty="0"/>
                <a:t>“What” questions help to identify the problem</a:t>
              </a:r>
            </a:p>
          </p:txBody>
        </p:sp>
      </p:grpSp>
      <p:grpSp>
        <p:nvGrpSpPr>
          <p:cNvPr id="6" name="Group 5"/>
          <p:cNvGrpSpPr/>
          <p:nvPr/>
        </p:nvGrpSpPr>
        <p:grpSpPr>
          <a:xfrm>
            <a:off x="971600" y="2863368"/>
            <a:ext cx="7182544" cy="954720"/>
            <a:chOff x="0" y="1126809"/>
            <a:chExt cx="6444208" cy="954720"/>
          </a:xfrm>
          <a:gradFill>
            <a:gsLst>
              <a:gs pos="0">
                <a:schemeClr val="accent4">
                  <a:lumMod val="60000"/>
                  <a:lumOff val="40000"/>
                </a:schemeClr>
              </a:gs>
              <a:gs pos="30000">
                <a:srgbClr val="7030A0"/>
              </a:gs>
              <a:gs pos="75000">
                <a:srgbClr val="7030A0"/>
              </a:gs>
              <a:gs pos="100000">
                <a:srgbClr val="7030A0"/>
              </a:gs>
            </a:gsLst>
            <a:path path="circle">
              <a:fillToRect l="5000" t="100000" r="120000" b="10000"/>
            </a:path>
          </a:gradFill>
          <a:scene3d>
            <a:camera prst="orthographicFront"/>
            <a:lightRig rig="flat" dir="t"/>
          </a:scene3d>
        </p:grpSpPr>
        <p:sp>
          <p:nvSpPr>
            <p:cNvPr id="13" name="Rounded Rectangle 12"/>
            <p:cNvSpPr/>
            <p:nvPr/>
          </p:nvSpPr>
          <p:spPr>
            <a:xfrm>
              <a:off x="0" y="1126809"/>
              <a:ext cx="6444208" cy="954720"/>
            </a:xfrm>
            <a:prstGeom prst="roundRect">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sp>
        <p:sp>
          <p:nvSpPr>
            <p:cNvPr id="14" name="Rounded Rectangle 6"/>
            <p:cNvSpPr txBox="1"/>
            <p:nvPr/>
          </p:nvSpPr>
          <p:spPr>
            <a:xfrm>
              <a:off x="46606" y="1173415"/>
              <a:ext cx="6350996" cy="8615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a:r>
                <a:rPr lang="en-US" sz="2600" dirty="0"/>
                <a:t>“Where” questions help to locate the problem</a:t>
              </a:r>
            </a:p>
          </p:txBody>
        </p:sp>
      </p:grpSp>
      <p:grpSp>
        <p:nvGrpSpPr>
          <p:cNvPr id="7" name="Group 6"/>
          <p:cNvGrpSpPr/>
          <p:nvPr/>
        </p:nvGrpSpPr>
        <p:grpSpPr>
          <a:xfrm>
            <a:off x="971600" y="3964968"/>
            <a:ext cx="7182544" cy="954720"/>
            <a:chOff x="0" y="2228409"/>
            <a:chExt cx="6444208" cy="954720"/>
          </a:xfrm>
          <a:gradFill>
            <a:gsLst>
              <a:gs pos="0">
                <a:schemeClr val="accent4">
                  <a:lumMod val="60000"/>
                  <a:lumOff val="40000"/>
                </a:schemeClr>
              </a:gs>
              <a:gs pos="30000">
                <a:srgbClr val="7030A0"/>
              </a:gs>
              <a:gs pos="75000">
                <a:srgbClr val="7030A0"/>
              </a:gs>
              <a:gs pos="100000">
                <a:srgbClr val="7030A0"/>
              </a:gs>
            </a:gsLst>
            <a:path path="circle">
              <a:fillToRect l="5000" t="100000" r="120000" b="10000"/>
            </a:path>
          </a:gradFill>
          <a:scene3d>
            <a:camera prst="orthographicFront"/>
            <a:lightRig rig="flat" dir="t"/>
          </a:scene3d>
        </p:grpSpPr>
        <p:sp>
          <p:nvSpPr>
            <p:cNvPr id="11" name="Rounded Rectangle 10"/>
            <p:cNvSpPr/>
            <p:nvPr/>
          </p:nvSpPr>
          <p:spPr>
            <a:xfrm>
              <a:off x="0" y="2228409"/>
              <a:ext cx="6444208" cy="954720"/>
            </a:xfrm>
            <a:prstGeom prst="roundRect">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sp>
        <p:sp>
          <p:nvSpPr>
            <p:cNvPr id="12" name="Rounded Rectangle 8"/>
            <p:cNvSpPr txBox="1"/>
            <p:nvPr/>
          </p:nvSpPr>
          <p:spPr>
            <a:xfrm>
              <a:off x="46606" y="2275015"/>
              <a:ext cx="6350996" cy="8615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a:r>
                <a:rPr lang="en-US" sz="2600" dirty="0"/>
                <a:t>“When” questions help discover the timing</a:t>
              </a:r>
            </a:p>
          </p:txBody>
        </p:sp>
      </p:grpSp>
      <p:grpSp>
        <p:nvGrpSpPr>
          <p:cNvPr id="8" name="Group 7"/>
          <p:cNvGrpSpPr/>
          <p:nvPr/>
        </p:nvGrpSpPr>
        <p:grpSpPr>
          <a:xfrm>
            <a:off x="971600" y="5066568"/>
            <a:ext cx="7182544" cy="954720"/>
            <a:chOff x="0" y="3330009"/>
            <a:chExt cx="6444208" cy="954720"/>
          </a:xfrm>
          <a:gradFill>
            <a:gsLst>
              <a:gs pos="0">
                <a:schemeClr val="accent4">
                  <a:lumMod val="60000"/>
                  <a:lumOff val="40000"/>
                </a:schemeClr>
              </a:gs>
              <a:gs pos="30000">
                <a:srgbClr val="7030A0"/>
              </a:gs>
              <a:gs pos="75000">
                <a:srgbClr val="7030A0"/>
              </a:gs>
              <a:gs pos="100000">
                <a:srgbClr val="7030A0"/>
              </a:gs>
            </a:gsLst>
            <a:path path="circle">
              <a:fillToRect l="5000" t="100000" r="120000" b="10000"/>
            </a:path>
          </a:gradFill>
          <a:scene3d>
            <a:camera prst="orthographicFront"/>
            <a:lightRig rig="flat" dir="t"/>
          </a:scene3d>
        </p:grpSpPr>
        <p:sp>
          <p:nvSpPr>
            <p:cNvPr id="9" name="Rounded Rectangle 8"/>
            <p:cNvSpPr/>
            <p:nvPr/>
          </p:nvSpPr>
          <p:spPr>
            <a:xfrm>
              <a:off x="0" y="3330009"/>
              <a:ext cx="6444208" cy="954720"/>
            </a:xfrm>
            <a:prstGeom prst="roundRect">
              <a:avLst/>
            </a:prstGeom>
            <a:grp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3">
                <a:hueOff val="0"/>
                <a:satOff val="0"/>
                <a:lumOff val="0"/>
                <a:alphaOff val="0"/>
              </a:schemeClr>
            </a:effectRef>
            <a:fontRef idx="minor">
              <a:schemeClr val="lt1"/>
            </a:fontRef>
          </p:style>
        </p:sp>
        <p:sp>
          <p:nvSpPr>
            <p:cNvPr id="10" name="Rounded Rectangle 10"/>
            <p:cNvSpPr txBox="1"/>
            <p:nvPr/>
          </p:nvSpPr>
          <p:spPr>
            <a:xfrm>
              <a:off x="46606" y="3376615"/>
              <a:ext cx="6350996" cy="861508"/>
            </a:xfrm>
            <a:prstGeom prst="rect">
              <a:avLst/>
            </a:prstGeom>
            <a:grpFill/>
            <a:sp3d/>
          </p:spPr>
          <p:style>
            <a:lnRef idx="0">
              <a:scrgbClr r="0" g="0" b="0"/>
            </a:lnRef>
            <a:fillRef idx="0">
              <a:scrgbClr r="0" g="0" b="0"/>
            </a:fillRef>
            <a:effectRef idx="0">
              <a:scrgbClr r="0" g="0" b="0"/>
            </a:effectRef>
            <a:fontRef idx="minor">
              <a:schemeClr val="lt1"/>
            </a:fontRef>
          </p:style>
          <p:txBody>
            <a:bodyPr spcFirstLastPara="0" vert="horz" wrap="square" lIns="121920" tIns="121920" rIns="121920" bIns="121920" numCol="1" spcCol="1270" anchor="ctr" anchorCtr="0">
              <a:noAutofit/>
            </a:bodyPr>
            <a:lstStyle/>
            <a:p>
              <a:pPr lvl="0" algn="ctr"/>
              <a:r>
                <a:rPr lang="en-US" sz="2600" dirty="0"/>
                <a:t>Magnitude of the problem</a:t>
              </a:r>
            </a:p>
          </p:txBody>
        </p:sp>
      </p:grpSp>
    </p:spTree>
    <p:extLst>
      <p:ext uri="{BB962C8B-B14F-4D97-AF65-F5344CB8AC3E}">
        <p14:creationId xmlns:p14="http://schemas.microsoft.com/office/powerpoint/2010/main" val="2323293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Writing the Problem Statement </a:t>
            </a:r>
            <a:endParaRPr lang="en-CA" dirty="0"/>
          </a:p>
        </p:txBody>
      </p:sp>
      <p:graphicFrame>
        <p:nvGraphicFramePr>
          <p:cNvPr id="3" name="Content Placeholder 2"/>
          <p:cNvGraphicFramePr>
            <a:graphicFrameLocks noGrp="1"/>
          </p:cNvGraphicFramePr>
          <p:nvPr>
            <p:ph idx="4294967295"/>
            <p:extLst>
              <p:ext uri="{D42A27DB-BD31-4B8C-83A1-F6EECF244321}">
                <p14:modId xmlns:p14="http://schemas.microsoft.com/office/powerpoint/2010/main" val="1426845907"/>
              </p:ext>
            </p:extLst>
          </p:nvPr>
        </p:nvGraphicFramePr>
        <p:xfrm>
          <a:off x="1074440" y="1556792"/>
          <a:ext cx="699512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019025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Preparing for Brainstorming</a:t>
            </a:r>
          </a:p>
        </p:txBody>
      </p:sp>
      <p:sp>
        <p:nvSpPr>
          <p:cNvPr id="3" name="Text Placeholder 5"/>
          <p:cNvSpPr txBox="1">
            <a:spLocks/>
          </p:cNvSpPr>
          <p:nvPr/>
        </p:nvSpPr>
        <p:spPr bwMode="auto">
          <a:xfrm>
            <a:off x="1761202" y="3861048"/>
            <a:ext cx="5642284" cy="1823864"/>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15000"/>
              </a:lnSpc>
              <a:spcBef>
                <a:spcPct val="0"/>
              </a:spcBef>
              <a:spcAft>
                <a:spcPts val="1000"/>
              </a:spcAft>
            </a:pPr>
            <a:r>
              <a:rPr lang="en-US" sz="1800" i="1" dirty="0">
                <a:latin typeface="+mj-lt"/>
                <a:cs typeface="Times New Roman" pitchFamily="18" charset="0"/>
              </a:rPr>
              <a:t>No idea is so outlandish that it should not be considered with a searching but at the same time steady eye.</a:t>
            </a:r>
            <a:endParaRPr lang="en-US" sz="1400" i="1" dirty="0">
              <a:latin typeface="+mj-lt"/>
              <a:cs typeface="Times New Roman" pitchFamily="18" charset="0"/>
            </a:endParaRPr>
          </a:p>
          <a:p>
            <a:pPr algn="ctr">
              <a:lnSpc>
                <a:spcPct val="115000"/>
              </a:lnSpc>
              <a:spcBef>
                <a:spcPct val="0"/>
              </a:spcBef>
              <a:spcAft>
                <a:spcPts val="1000"/>
              </a:spcAft>
            </a:pPr>
            <a:r>
              <a:rPr lang="en-US" sz="1800" b="1" i="1" dirty="0">
                <a:latin typeface="+mj-lt"/>
                <a:cs typeface="Times New Roman" pitchFamily="18" charset="0"/>
              </a:rPr>
              <a:t>Winston Churchill</a:t>
            </a:r>
            <a:endParaRPr lang="en-US" sz="1400" b="1" i="1" dirty="0">
              <a:latin typeface="+mj-lt"/>
              <a:cs typeface="Times New Roman" pitchFamily="18" charset="0"/>
            </a:endParaRPr>
          </a:p>
          <a:p>
            <a:pPr algn="ctr"/>
            <a:endParaRPr lang="en-CA" sz="1800" dirty="0"/>
          </a:p>
        </p:txBody>
      </p:sp>
    </p:spTree>
    <p:extLst>
      <p:ext uri="{BB962C8B-B14F-4D97-AF65-F5344CB8AC3E}">
        <p14:creationId xmlns:p14="http://schemas.microsoft.com/office/powerpoint/2010/main" val="38871173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4"/>
          <p:cNvSpPr>
            <a:spLocks noGrp="1"/>
          </p:cNvSpPr>
          <p:nvPr>
            <p:ph type="title"/>
          </p:nvPr>
        </p:nvSpPr>
        <p:spPr/>
        <p:txBody>
          <a:bodyPr/>
          <a:lstStyle/>
          <a:p>
            <a:r>
              <a:rPr lang="en-US" dirty="0"/>
              <a:t>Identifying Mental Blocks</a:t>
            </a:r>
            <a:endParaRPr lang="en-CA" dirty="0"/>
          </a:p>
        </p:txBody>
      </p:sp>
      <p:graphicFrame>
        <p:nvGraphicFramePr>
          <p:cNvPr id="3" name="Content Placeholder 2"/>
          <p:cNvGraphicFramePr>
            <a:graphicFrameLocks noGrp="1"/>
          </p:cNvGraphicFramePr>
          <p:nvPr>
            <p:ph idx="4294967295"/>
            <p:extLst>
              <p:ext uri="{D42A27DB-BD31-4B8C-83A1-F6EECF244321}">
                <p14:modId xmlns:p14="http://schemas.microsoft.com/office/powerpoint/2010/main" val="843801104"/>
              </p:ext>
            </p:extLst>
          </p:nvPr>
        </p:nvGraphicFramePr>
        <p:xfrm>
          <a:off x="0" y="1417638"/>
          <a:ext cx="9144000" cy="4708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131801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rc 1"/>
          <p:cNvSpPr/>
          <p:nvPr/>
        </p:nvSpPr>
        <p:spPr>
          <a:xfrm>
            <a:off x="2484882" y="2358993"/>
            <a:ext cx="4112965" cy="3476611"/>
          </a:xfrm>
          <a:prstGeom prst="arc">
            <a:avLst>
              <a:gd name="adj1" fmla="val 16200000"/>
              <a:gd name="adj2" fmla="val 13803963"/>
            </a:avLst>
          </a:prstGeom>
          <a:ln w="12065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602" name="Title 1"/>
          <p:cNvSpPr>
            <a:spLocks noGrp="1"/>
          </p:cNvSpPr>
          <p:nvPr>
            <p:ph type="title"/>
          </p:nvPr>
        </p:nvSpPr>
        <p:spPr/>
        <p:txBody>
          <a:bodyPr/>
          <a:lstStyle/>
          <a:p>
            <a:r>
              <a:rPr lang="en-US" dirty="0"/>
              <a:t>Removing Mental Blocks</a:t>
            </a:r>
            <a:endParaRPr lang="en-CA" dirty="0"/>
          </a:p>
        </p:txBody>
      </p:sp>
      <p:grpSp>
        <p:nvGrpSpPr>
          <p:cNvPr id="4" name="Group 3"/>
          <p:cNvGrpSpPr/>
          <p:nvPr/>
        </p:nvGrpSpPr>
        <p:grpSpPr>
          <a:xfrm>
            <a:off x="3126495" y="1445489"/>
            <a:ext cx="2891009" cy="1060735"/>
            <a:chOff x="3126495" y="0"/>
            <a:chExt cx="2891009" cy="1060735"/>
          </a:xfrm>
        </p:grpSpPr>
        <p:sp>
          <p:nvSpPr>
            <p:cNvPr id="18" name="Rounded Rectangle 17"/>
            <p:cNvSpPr/>
            <p:nvPr/>
          </p:nvSpPr>
          <p:spPr>
            <a:xfrm>
              <a:off x="3126495" y="0"/>
              <a:ext cx="2891009" cy="1060735"/>
            </a:xfrm>
            <a:prstGeom prst="roundRect">
              <a:avLst/>
            </a:pr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sp>
        <p:sp>
          <p:nvSpPr>
            <p:cNvPr id="19" name="Rounded Rectangle 4"/>
            <p:cNvSpPr txBox="1"/>
            <p:nvPr/>
          </p:nvSpPr>
          <p:spPr>
            <a:xfrm>
              <a:off x="3178276" y="51781"/>
              <a:ext cx="2787447" cy="9571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Attitude adjustment</a:t>
              </a:r>
            </a:p>
          </p:txBody>
        </p:sp>
      </p:grpSp>
      <p:grpSp>
        <p:nvGrpSpPr>
          <p:cNvPr id="6" name="Group 5"/>
          <p:cNvGrpSpPr/>
          <p:nvPr/>
        </p:nvGrpSpPr>
        <p:grpSpPr>
          <a:xfrm>
            <a:off x="5393571" y="3088345"/>
            <a:ext cx="2891009" cy="1060735"/>
            <a:chOff x="5393571" y="1466689"/>
            <a:chExt cx="2891009" cy="1060735"/>
          </a:xfrm>
        </p:grpSpPr>
        <p:sp>
          <p:nvSpPr>
            <p:cNvPr id="16" name="Rounded Rectangle 15"/>
            <p:cNvSpPr/>
            <p:nvPr/>
          </p:nvSpPr>
          <p:spPr>
            <a:xfrm>
              <a:off x="5393571" y="1466689"/>
              <a:ext cx="2891009" cy="1060735"/>
            </a:xfrm>
            <a:prstGeom prst="roundRect">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17" name="Rounded Rectangle 6"/>
            <p:cNvSpPr txBox="1"/>
            <p:nvPr/>
          </p:nvSpPr>
          <p:spPr>
            <a:xfrm>
              <a:off x="5445352" y="1518470"/>
              <a:ext cx="2787447" cy="9571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Emotional blocks</a:t>
              </a:r>
            </a:p>
          </p:txBody>
        </p:sp>
      </p:grpSp>
      <p:grpSp>
        <p:nvGrpSpPr>
          <p:cNvPr id="7" name="Group 6"/>
          <p:cNvGrpSpPr/>
          <p:nvPr/>
        </p:nvGrpSpPr>
        <p:grpSpPr>
          <a:xfrm>
            <a:off x="4993359" y="5032561"/>
            <a:ext cx="2891009" cy="1060735"/>
            <a:chOff x="4840844" y="3587072"/>
            <a:chExt cx="2891009" cy="1060735"/>
          </a:xfrm>
        </p:grpSpPr>
        <p:sp>
          <p:nvSpPr>
            <p:cNvPr id="14" name="Rounded Rectangle 13"/>
            <p:cNvSpPr/>
            <p:nvPr/>
          </p:nvSpPr>
          <p:spPr>
            <a:xfrm>
              <a:off x="4840844" y="3587072"/>
              <a:ext cx="2891009" cy="1060735"/>
            </a:xfrm>
            <a:prstGeom prst="roundRect">
              <a:avLst/>
            </a:pr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sp>
        <p:sp>
          <p:nvSpPr>
            <p:cNvPr id="15" name="Rounded Rectangle 8"/>
            <p:cNvSpPr txBox="1"/>
            <p:nvPr/>
          </p:nvSpPr>
          <p:spPr>
            <a:xfrm>
              <a:off x="4892625" y="3638853"/>
              <a:ext cx="2787447" cy="9571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Break the rules</a:t>
              </a:r>
            </a:p>
          </p:txBody>
        </p:sp>
      </p:grpSp>
      <p:grpSp>
        <p:nvGrpSpPr>
          <p:cNvPr id="8" name="Group 7"/>
          <p:cNvGrpSpPr/>
          <p:nvPr/>
        </p:nvGrpSpPr>
        <p:grpSpPr>
          <a:xfrm>
            <a:off x="1259632" y="5032561"/>
            <a:ext cx="2891009" cy="1060735"/>
            <a:chOff x="1412146" y="3587072"/>
            <a:chExt cx="2891009" cy="1060735"/>
          </a:xfrm>
        </p:grpSpPr>
        <p:sp>
          <p:nvSpPr>
            <p:cNvPr id="12" name="Rounded Rectangle 11"/>
            <p:cNvSpPr/>
            <p:nvPr/>
          </p:nvSpPr>
          <p:spPr>
            <a:xfrm>
              <a:off x="1412146" y="3587072"/>
              <a:ext cx="2891009" cy="1060735"/>
            </a:xfrm>
            <a:prstGeom prst="roundRect">
              <a:avLst/>
            </a:prstGeom>
          </p:spPr>
          <p:style>
            <a:lnRef idx="0">
              <a:schemeClr val="lt1">
                <a:hueOff val="0"/>
                <a:satOff val="0"/>
                <a:lumOff val="0"/>
                <a:alphaOff val="0"/>
              </a:schemeClr>
            </a:lnRef>
            <a:fillRef idx="3">
              <a:schemeClr val="accent5">
                <a:hueOff val="0"/>
                <a:satOff val="0"/>
                <a:lumOff val="0"/>
                <a:alphaOff val="0"/>
              </a:schemeClr>
            </a:fillRef>
            <a:effectRef idx="3">
              <a:schemeClr val="accent5">
                <a:hueOff val="0"/>
                <a:satOff val="0"/>
                <a:lumOff val="0"/>
                <a:alphaOff val="0"/>
              </a:schemeClr>
            </a:effectRef>
            <a:fontRef idx="minor">
              <a:schemeClr val="lt1"/>
            </a:fontRef>
          </p:style>
        </p:sp>
        <p:sp>
          <p:nvSpPr>
            <p:cNvPr id="13" name="Rounded Rectangle 10"/>
            <p:cNvSpPr txBox="1"/>
            <p:nvPr/>
          </p:nvSpPr>
          <p:spPr>
            <a:xfrm>
              <a:off x="1463927" y="3638853"/>
              <a:ext cx="2787447" cy="9571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Imagination and feelings</a:t>
              </a:r>
            </a:p>
          </p:txBody>
        </p:sp>
      </p:grpSp>
      <p:grpSp>
        <p:nvGrpSpPr>
          <p:cNvPr id="9" name="Group 8"/>
          <p:cNvGrpSpPr/>
          <p:nvPr/>
        </p:nvGrpSpPr>
        <p:grpSpPr>
          <a:xfrm>
            <a:off x="859419" y="3088345"/>
            <a:ext cx="2891009" cy="1060735"/>
            <a:chOff x="859419" y="1466689"/>
            <a:chExt cx="2891009" cy="1060735"/>
          </a:xfrm>
        </p:grpSpPr>
        <p:sp>
          <p:nvSpPr>
            <p:cNvPr id="10" name="Rounded Rectangle 9"/>
            <p:cNvSpPr/>
            <p:nvPr/>
          </p:nvSpPr>
          <p:spPr>
            <a:xfrm>
              <a:off x="859419" y="1466689"/>
              <a:ext cx="2891009" cy="1060735"/>
            </a:xfrm>
            <a:prstGeom prst="roundRect">
              <a:avLst/>
            </a:prstGeom>
          </p:spPr>
          <p:style>
            <a:lnRef idx="0">
              <a:schemeClr val="lt1">
                <a:hueOff val="0"/>
                <a:satOff val="0"/>
                <a:lumOff val="0"/>
                <a:alphaOff val="0"/>
              </a:schemeClr>
            </a:lnRef>
            <a:fillRef idx="3">
              <a:schemeClr val="accent6">
                <a:hueOff val="0"/>
                <a:satOff val="0"/>
                <a:lumOff val="0"/>
                <a:alphaOff val="0"/>
              </a:schemeClr>
            </a:fillRef>
            <a:effectRef idx="3">
              <a:schemeClr val="accent6">
                <a:hueOff val="0"/>
                <a:satOff val="0"/>
                <a:lumOff val="0"/>
                <a:alphaOff val="0"/>
              </a:schemeClr>
            </a:effectRef>
            <a:fontRef idx="minor">
              <a:schemeClr val="lt1"/>
            </a:fontRef>
          </p:style>
        </p:sp>
        <p:sp>
          <p:nvSpPr>
            <p:cNvPr id="11" name="Rounded Rectangle 12"/>
            <p:cNvSpPr txBox="1"/>
            <p:nvPr/>
          </p:nvSpPr>
          <p:spPr>
            <a:xfrm>
              <a:off x="911200" y="1518470"/>
              <a:ext cx="2787447" cy="95717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Encourage creativity</a:t>
              </a:r>
            </a:p>
          </p:txBody>
        </p:sp>
      </p:grpSp>
    </p:spTree>
    <p:extLst>
      <p:ext uri="{BB962C8B-B14F-4D97-AF65-F5344CB8AC3E}">
        <p14:creationId xmlns:p14="http://schemas.microsoft.com/office/powerpoint/2010/main" val="2425585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heel(1)">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1" presetClass="entr" presetSubtype="1"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heel(1)">
                                      <p:cBhvr>
                                        <p:cTn id="2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9636" y="1165412"/>
            <a:ext cx="5322373" cy="3991780"/>
          </a:xfrm>
          <a:prstGeom prst="roundRect">
            <a:avLst>
              <a:gd name="adj" fmla="val 15331"/>
            </a:avLst>
          </a:prstGeom>
          <a:solidFill>
            <a:srgbClr val="FFFFFF">
              <a:shade val="85000"/>
            </a:srgbClr>
          </a:solidFill>
          <a:ln>
            <a:noFill/>
          </a:ln>
          <a:effectLst>
            <a:reflection blurRad="12700" stA="38000" endPos="28000" dist="5000" dir="5400000" sy="-100000" algn="bl" rotWithShape="0"/>
          </a:effectLst>
        </p:spPr>
      </p:pic>
      <p:sp>
        <p:nvSpPr>
          <p:cNvPr id="26626" name="Title 1"/>
          <p:cNvSpPr>
            <a:spLocks noGrp="1"/>
          </p:cNvSpPr>
          <p:nvPr>
            <p:ph type="title"/>
          </p:nvPr>
        </p:nvSpPr>
        <p:spPr/>
        <p:txBody>
          <a:bodyPr/>
          <a:lstStyle/>
          <a:p>
            <a:r>
              <a:rPr lang="en-US" dirty="0"/>
              <a:t>Stimulating Creativity</a:t>
            </a:r>
            <a:endParaRPr lang="en-CA" dirty="0"/>
          </a:p>
        </p:txBody>
      </p:sp>
      <p:grpSp>
        <p:nvGrpSpPr>
          <p:cNvPr id="4" name="Group 3"/>
          <p:cNvGrpSpPr/>
          <p:nvPr/>
        </p:nvGrpSpPr>
        <p:grpSpPr>
          <a:xfrm>
            <a:off x="658251" y="1233424"/>
            <a:ext cx="1590645" cy="1299755"/>
            <a:chOff x="277257" y="3489677"/>
            <a:chExt cx="1590645" cy="1299755"/>
          </a:xfrm>
          <a:scene3d>
            <a:camera prst="orthographicFront"/>
            <a:lightRig rig="threePt" dir="t">
              <a:rot lat="0" lon="0" rev="7500000"/>
            </a:lightRig>
          </a:scene3d>
        </p:grpSpPr>
        <p:sp>
          <p:nvSpPr>
            <p:cNvPr id="17" name="Round Same Side Corner Rectangle 16"/>
            <p:cNvSpPr/>
            <p:nvPr/>
          </p:nvSpPr>
          <p:spPr>
            <a:xfrm rot="10800000">
              <a:off x="277257" y="3489677"/>
              <a:ext cx="1590645" cy="1299755"/>
            </a:xfrm>
            <a:prstGeom prst="round2SameRect">
              <a:avLst>
                <a:gd name="adj1" fmla="val 10500"/>
                <a:gd name="adj2" fmla="val 0"/>
              </a:avLst>
            </a:prstGeom>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18" name="Round Same Side Corner Rectangle 4"/>
            <p:cNvSpPr txBox="1"/>
            <p:nvPr/>
          </p:nvSpPr>
          <p:spPr>
            <a:xfrm rot="21600000">
              <a:off x="317229" y="3489677"/>
              <a:ext cx="1510701" cy="125978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Change your perspective</a:t>
              </a:r>
            </a:p>
          </p:txBody>
        </p:sp>
      </p:grpSp>
      <p:grpSp>
        <p:nvGrpSpPr>
          <p:cNvPr id="5" name="Group 4"/>
          <p:cNvGrpSpPr/>
          <p:nvPr/>
        </p:nvGrpSpPr>
        <p:grpSpPr>
          <a:xfrm rot="1356466">
            <a:off x="1285197" y="2906789"/>
            <a:ext cx="1590645" cy="1299755"/>
            <a:chOff x="2026967" y="3489677"/>
            <a:chExt cx="1590645" cy="1299755"/>
          </a:xfrm>
          <a:scene3d>
            <a:camera prst="orthographicFront"/>
            <a:lightRig rig="threePt" dir="t">
              <a:rot lat="0" lon="0" rev="7500000"/>
            </a:lightRig>
          </a:scene3d>
        </p:grpSpPr>
        <p:sp>
          <p:nvSpPr>
            <p:cNvPr id="15" name="Round Same Side Corner Rectangle 14"/>
            <p:cNvSpPr/>
            <p:nvPr/>
          </p:nvSpPr>
          <p:spPr>
            <a:xfrm rot="10800000">
              <a:off x="2026967" y="3489677"/>
              <a:ext cx="1590645" cy="1299755"/>
            </a:xfrm>
            <a:prstGeom prst="round2SameRect">
              <a:avLst>
                <a:gd name="adj1" fmla="val 10500"/>
                <a:gd name="adj2" fmla="val 0"/>
              </a:avLst>
            </a:prstGeom>
            <a:sp3d prstMaterial="plastic">
              <a:bevelT w="127000" h="25400" prst="relaxedInset"/>
            </a:sp3d>
          </p:spPr>
          <p:style>
            <a:lnRef idx="0">
              <a:schemeClr val="lt1">
                <a:hueOff val="0"/>
                <a:satOff val="0"/>
                <a:lumOff val="0"/>
                <a:alphaOff val="0"/>
              </a:schemeClr>
            </a:lnRef>
            <a:fillRef idx="3">
              <a:schemeClr val="accent3">
                <a:hueOff val="0"/>
                <a:satOff val="0"/>
                <a:lumOff val="0"/>
                <a:alphaOff val="0"/>
              </a:schemeClr>
            </a:fillRef>
            <a:effectRef idx="2">
              <a:schemeClr val="accent3">
                <a:hueOff val="0"/>
                <a:satOff val="0"/>
                <a:lumOff val="0"/>
                <a:alphaOff val="0"/>
              </a:schemeClr>
            </a:effectRef>
            <a:fontRef idx="minor">
              <a:schemeClr val="lt1"/>
            </a:fontRef>
          </p:style>
        </p:sp>
        <p:sp>
          <p:nvSpPr>
            <p:cNvPr id="16" name="Round Same Side Corner Rectangle 6"/>
            <p:cNvSpPr txBox="1"/>
            <p:nvPr/>
          </p:nvSpPr>
          <p:spPr>
            <a:xfrm rot="21600000">
              <a:off x="2066939" y="3489677"/>
              <a:ext cx="1510701" cy="125978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Go outside</a:t>
              </a:r>
            </a:p>
          </p:txBody>
        </p:sp>
      </p:grpSp>
      <p:grpSp>
        <p:nvGrpSpPr>
          <p:cNvPr id="6" name="Group 5"/>
          <p:cNvGrpSpPr/>
          <p:nvPr/>
        </p:nvGrpSpPr>
        <p:grpSpPr>
          <a:xfrm rot="20470884">
            <a:off x="1460021" y="4854739"/>
            <a:ext cx="1590645" cy="1299755"/>
            <a:chOff x="3776677" y="3489677"/>
            <a:chExt cx="1590645" cy="1299755"/>
          </a:xfrm>
          <a:scene3d>
            <a:camera prst="orthographicFront"/>
            <a:lightRig rig="threePt" dir="t">
              <a:rot lat="0" lon="0" rev="7500000"/>
            </a:lightRig>
          </a:scene3d>
        </p:grpSpPr>
        <p:sp>
          <p:nvSpPr>
            <p:cNvPr id="13" name="Round Same Side Corner Rectangle 12"/>
            <p:cNvSpPr/>
            <p:nvPr/>
          </p:nvSpPr>
          <p:spPr>
            <a:xfrm rot="10800000">
              <a:off x="3776677" y="3489677"/>
              <a:ext cx="1590645" cy="1299755"/>
            </a:xfrm>
            <a:prstGeom prst="round2SameRect">
              <a:avLst>
                <a:gd name="adj1" fmla="val 10500"/>
                <a:gd name="adj2" fmla="val 0"/>
              </a:avLst>
            </a:prstGeom>
            <a:sp3d prstMaterial="plastic">
              <a:bevelT w="127000" h="25400" prst="relaxedInset"/>
            </a:sp3d>
          </p:spPr>
          <p:style>
            <a:lnRef idx="0">
              <a:schemeClr val="lt1">
                <a:hueOff val="0"/>
                <a:satOff val="0"/>
                <a:lumOff val="0"/>
                <a:alphaOff val="0"/>
              </a:schemeClr>
            </a:lnRef>
            <a:fillRef idx="3">
              <a:schemeClr val="accent4">
                <a:hueOff val="0"/>
                <a:satOff val="0"/>
                <a:lumOff val="0"/>
                <a:alphaOff val="0"/>
              </a:schemeClr>
            </a:fillRef>
            <a:effectRef idx="2">
              <a:schemeClr val="accent4">
                <a:hueOff val="0"/>
                <a:satOff val="0"/>
                <a:lumOff val="0"/>
                <a:alphaOff val="0"/>
              </a:schemeClr>
            </a:effectRef>
            <a:fontRef idx="minor">
              <a:schemeClr val="lt1"/>
            </a:fontRef>
          </p:style>
        </p:sp>
        <p:sp>
          <p:nvSpPr>
            <p:cNvPr id="14" name="Round Same Side Corner Rectangle 8"/>
            <p:cNvSpPr txBox="1"/>
            <p:nvPr/>
          </p:nvSpPr>
          <p:spPr>
            <a:xfrm rot="21600000">
              <a:off x="3816649" y="3489677"/>
              <a:ext cx="1510701" cy="125978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Breathe deeply</a:t>
              </a:r>
            </a:p>
          </p:txBody>
        </p:sp>
      </p:grpSp>
      <p:grpSp>
        <p:nvGrpSpPr>
          <p:cNvPr id="7" name="Group 6"/>
          <p:cNvGrpSpPr/>
          <p:nvPr/>
        </p:nvGrpSpPr>
        <p:grpSpPr>
          <a:xfrm rot="1004988">
            <a:off x="4074413" y="5009565"/>
            <a:ext cx="1590645" cy="1299755"/>
            <a:chOff x="5526387" y="3489677"/>
            <a:chExt cx="1590645" cy="1299755"/>
          </a:xfrm>
          <a:scene3d>
            <a:camera prst="orthographicFront"/>
            <a:lightRig rig="threePt" dir="t">
              <a:rot lat="0" lon="0" rev="7500000"/>
            </a:lightRig>
          </a:scene3d>
        </p:grpSpPr>
        <p:sp>
          <p:nvSpPr>
            <p:cNvPr id="11" name="Round Same Side Corner Rectangle 10"/>
            <p:cNvSpPr/>
            <p:nvPr/>
          </p:nvSpPr>
          <p:spPr>
            <a:xfrm rot="10800000">
              <a:off x="5526387" y="3489677"/>
              <a:ext cx="1590645" cy="1299755"/>
            </a:xfrm>
            <a:prstGeom prst="round2SameRect">
              <a:avLst>
                <a:gd name="adj1" fmla="val 10500"/>
                <a:gd name="adj2" fmla="val 0"/>
              </a:avLst>
            </a:prstGeom>
            <a:sp3d prstMaterial="plastic">
              <a:bevelT w="127000" h="25400" prst="relaxedInset"/>
            </a:sp3d>
          </p:spPr>
          <p:style>
            <a:lnRef idx="0">
              <a:schemeClr val="lt1">
                <a:hueOff val="0"/>
                <a:satOff val="0"/>
                <a:lumOff val="0"/>
                <a:alphaOff val="0"/>
              </a:schemeClr>
            </a:lnRef>
            <a:fillRef idx="3">
              <a:schemeClr val="accent5">
                <a:hueOff val="0"/>
                <a:satOff val="0"/>
                <a:lumOff val="0"/>
                <a:alphaOff val="0"/>
              </a:schemeClr>
            </a:fillRef>
            <a:effectRef idx="2">
              <a:schemeClr val="accent5">
                <a:hueOff val="0"/>
                <a:satOff val="0"/>
                <a:lumOff val="0"/>
                <a:alphaOff val="0"/>
              </a:schemeClr>
            </a:effectRef>
            <a:fontRef idx="minor">
              <a:schemeClr val="lt1"/>
            </a:fontRef>
          </p:style>
        </p:sp>
        <p:sp>
          <p:nvSpPr>
            <p:cNvPr id="12" name="Round Same Side Corner Rectangle 10"/>
            <p:cNvSpPr txBox="1"/>
            <p:nvPr/>
          </p:nvSpPr>
          <p:spPr>
            <a:xfrm rot="21600000">
              <a:off x="5566359" y="3489677"/>
              <a:ext cx="1510701" cy="125978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Meditate</a:t>
              </a:r>
            </a:p>
          </p:txBody>
        </p:sp>
      </p:grpSp>
      <p:grpSp>
        <p:nvGrpSpPr>
          <p:cNvPr id="8" name="Group 7"/>
          <p:cNvGrpSpPr/>
          <p:nvPr/>
        </p:nvGrpSpPr>
        <p:grpSpPr>
          <a:xfrm rot="20696042">
            <a:off x="6663272" y="5009564"/>
            <a:ext cx="1590645" cy="1299755"/>
            <a:chOff x="7276096" y="3489677"/>
            <a:chExt cx="1590645" cy="1299755"/>
          </a:xfrm>
          <a:scene3d>
            <a:camera prst="orthographicFront"/>
            <a:lightRig rig="threePt" dir="t">
              <a:rot lat="0" lon="0" rev="7500000"/>
            </a:lightRig>
          </a:scene3d>
        </p:grpSpPr>
        <p:sp>
          <p:nvSpPr>
            <p:cNvPr id="9" name="Round Same Side Corner Rectangle 8"/>
            <p:cNvSpPr/>
            <p:nvPr/>
          </p:nvSpPr>
          <p:spPr>
            <a:xfrm rot="10800000">
              <a:off x="7276096" y="3489677"/>
              <a:ext cx="1590645" cy="1299755"/>
            </a:xfrm>
            <a:prstGeom prst="round2SameRect">
              <a:avLst>
                <a:gd name="adj1" fmla="val 10500"/>
                <a:gd name="adj2" fmla="val 0"/>
              </a:avLst>
            </a:prstGeom>
            <a:sp3d prstMaterial="plastic">
              <a:bevelT w="127000" h="25400" prst="relaxedInset"/>
            </a:sp3d>
          </p:spPr>
          <p:style>
            <a:lnRef idx="0">
              <a:schemeClr val="lt1">
                <a:hueOff val="0"/>
                <a:satOff val="0"/>
                <a:lumOff val="0"/>
                <a:alphaOff val="0"/>
              </a:schemeClr>
            </a:lnRef>
            <a:fillRef idx="3">
              <a:schemeClr val="accent6">
                <a:hueOff val="0"/>
                <a:satOff val="0"/>
                <a:lumOff val="0"/>
                <a:alphaOff val="0"/>
              </a:schemeClr>
            </a:fillRef>
            <a:effectRef idx="2">
              <a:schemeClr val="accent6">
                <a:hueOff val="0"/>
                <a:satOff val="0"/>
                <a:lumOff val="0"/>
                <a:alphaOff val="0"/>
              </a:schemeClr>
            </a:effectRef>
            <a:fontRef idx="minor">
              <a:schemeClr val="lt1"/>
            </a:fontRef>
          </p:style>
        </p:sp>
        <p:sp>
          <p:nvSpPr>
            <p:cNvPr id="10" name="Round Same Side Corner Rectangle 12"/>
            <p:cNvSpPr txBox="1"/>
            <p:nvPr/>
          </p:nvSpPr>
          <p:spPr>
            <a:xfrm rot="21600000">
              <a:off x="7316068" y="3489677"/>
              <a:ext cx="1510701" cy="1259783"/>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US" sz="2000" kern="1200" dirty="0"/>
                <a:t>Use a journal</a:t>
              </a:r>
            </a:p>
          </p:txBody>
        </p:sp>
      </p:grpSp>
    </p:spTree>
    <p:extLst>
      <p:ext uri="{BB962C8B-B14F-4D97-AF65-F5344CB8AC3E}">
        <p14:creationId xmlns:p14="http://schemas.microsoft.com/office/powerpoint/2010/main" val="15848903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Generating Solutions</a:t>
            </a:r>
          </a:p>
        </p:txBody>
      </p:sp>
      <p:sp>
        <p:nvSpPr>
          <p:cNvPr id="4" name="Text Placeholder 4"/>
          <p:cNvSpPr txBox="1">
            <a:spLocks/>
          </p:cNvSpPr>
          <p:nvPr/>
        </p:nvSpPr>
        <p:spPr bwMode="auto">
          <a:xfrm>
            <a:off x="1619672" y="3861048"/>
            <a:ext cx="6408712" cy="1080120"/>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15000"/>
              </a:lnSpc>
              <a:spcBef>
                <a:spcPct val="0"/>
              </a:spcBef>
              <a:spcAft>
                <a:spcPts val="1000"/>
              </a:spcAft>
            </a:pPr>
            <a:r>
              <a:rPr lang="en-US" sz="2000" i="1">
                <a:latin typeface="+mj-lt"/>
                <a:cs typeface="Times New Roman" pitchFamily="18" charset="0"/>
              </a:rPr>
              <a:t>Imagination is more important than knowledge.</a:t>
            </a:r>
            <a:endParaRPr lang="en-US" sz="1600" i="1">
              <a:latin typeface="+mj-lt"/>
              <a:cs typeface="Times New Roman" pitchFamily="18" charset="0"/>
            </a:endParaRPr>
          </a:p>
          <a:p>
            <a:pPr algn="ctr">
              <a:lnSpc>
                <a:spcPct val="115000"/>
              </a:lnSpc>
              <a:spcBef>
                <a:spcPct val="0"/>
              </a:spcBef>
              <a:spcAft>
                <a:spcPts val="1000"/>
              </a:spcAft>
            </a:pPr>
            <a:r>
              <a:rPr lang="en-US" sz="2000" b="1" i="1">
                <a:latin typeface="+mj-lt"/>
                <a:cs typeface="Times New Roman" pitchFamily="18" charset="0"/>
              </a:rPr>
              <a:t>Albert Einstein</a:t>
            </a:r>
            <a:endParaRPr lang="en-US" sz="1600" b="1" i="1">
              <a:latin typeface="+mj-lt"/>
              <a:cs typeface="Times New Roman" pitchFamily="18" charset="0"/>
            </a:endParaRPr>
          </a:p>
          <a:p>
            <a:pPr algn="ctr"/>
            <a:endParaRPr lang="en-CA" sz="1600" dirty="0"/>
          </a:p>
        </p:txBody>
      </p:sp>
    </p:spTree>
    <p:extLst>
      <p:ext uri="{BB962C8B-B14F-4D97-AF65-F5344CB8AC3E}">
        <p14:creationId xmlns:p14="http://schemas.microsoft.com/office/powerpoint/2010/main" val="16060037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dirty="0"/>
              <a:t>Brainstorming Basics</a:t>
            </a:r>
            <a:endParaRPr lang="en-CA" dirty="0"/>
          </a:p>
        </p:txBody>
      </p:sp>
      <p:graphicFrame>
        <p:nvGraphicFramePr>
          <p:cNvPr id="3" name="Content Placeholder 2"/>
          <p:cNvGraphicFramePr>
            <a:graphicFrameLocks noGrp="1"/>
          </p:cNvGraphicFramePr>
          <p:nvPr>
            <p:ph idx="4294967295"/>
            <p:extLst>
              <p:ext uri="{D42A27DB-BD31-4B8C-83A1-F6EECF244321}">
                <p14:modId xmlns:p14="http://schemas.microsoft.com/office/powerpoint/2010/main" val="1116317092"/>
              </p:ext>
            </p:extLst>
          </p:nvPr>
        </p:nvGraphicFramePr>
        <p:xfrm>
          <a:off x="0" y="1600200"/>
          <a:ext cx="91440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573329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normAutofit/>
          </a:bodyPr>
          <a:lstStyle/>
          <a:p>
            <a:pPr>
              <a:defRPr/>
            </a:pPr>
            <a:r>
              <a:rPr lang="en-US" dirty="0"/>
              <a:t>Brain Writing and Mind Mapping</a:t>
            </a:r>
            <a:endParaRPr lang="en-CA" dirty="0"/>
          </a:p>
        </p:txBody>
      </p:sp>
      <p:graphicFrame>
        <p:nvGraphicFramePr>
          <p:cNvPr id="5" name="Content Placeholder 4"/>
          <p:cNvGraphicFramePr>
            <a:graphicFrameLocks noGrp="1"/>
          </p:cNvGraphicFramePr>
          <p:nvPr>
            <p:ph idx="4294967295"/>
            <p:extLst>
              <p:ext uri="{D42A27DB-BD31-4B8C-83A1-F6EECF244321}">
                <p14:modId xmlns:p14="http://schemas.microsoft.com/office/powerpoint/2010/main" val="2110900186"/>
              </p:ext>
            </p:extLst>
          </p:nvPr>
        </p:nvGraphicFramePr>
        <p:xfrm>
          <a:off x="324544" y="1298773"/>
          <a:ext cx="9144000" cy="50105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94154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House Keeping</a:t>
            </a:r>
          </a:p>
        </p:txBody>
      </p:sp>
      <p:sp>
        <p:nvSpPr>
          <p:cNvPr id="3" name="Rectangle 2"/>
          <p:cNvSpPr/>
          <p:nvPr/>
        </p:nvSpPr>
        <p:spPr>
          <a:xfrm>
            <a:off x="1835696" y="1400434"/>
            <a:ext cx="5976664" cy="1938992"/>
          </a:xfrm>
          <a:prstGeom prst="rect">
            <a:avLst/>
          </a:prstGeom>
        </p:spPr>
        <p:txBody>
          <a:bodyPr wrap="square">
            <a:spAutoFit/>
          </a:bodyPr>
          <a:lstStyle/>
          <a:p>
            <a:pPr marL="342900" indent="-342900">
              <a:buFont typeface="Arial" panose="020B0604020202020204" pitchFamily="34" charset="0"/>
              <a:buChar char="•"/>
            </a:pPr>
            <a:r>
              <a:rPr lang="en-US" sz="2400" dirty="0">
                <a:latin typeface="+mn-lt"/>
              </a:rPr>
              <a:t>Please Turn Off Or Mute Cell Phones</a:t>
            </a:r>
          </a:p>
          <a:p>
            <a:pPr marL="342900" indent="-342900">
              <a:buFont typeface="Arial" panose="020B0604020202020204" pitchFamily="34" charset="0"/>
              <a:buChar char="•"/>
            </a:pPr>
            <a:r>
              <a:rPr lang="en-US" sz="2400" dirty="0">
                <a:latin typeface="+mn-lt"/>
              </a:rPr>
              <a:t>Please Do Not Place Your Phone On HOLD. </a:t>
            </a:r>
          </a:p>
          <a:p>
            <a:pPr marL="342900" indent="-342900">
              <a:buFont typeface="Arial" panose="020B0604020202020204" pitchFamily="34" charset="0"/>
              <a:buChar char="•"/>
            </a:pPr>
            <a:r>
              <a:rPr lang="en-US" sz="2400" dirty="0">
                <a:latin typeface="+mn-lt"/>
              </a:rPr>
              <a:t>Ask Questions</a:t>
            </a:r>
          </a:p>
          <a:p>
            <a:pPr marL="342900" indent="-342900">
              <a:buFont typeface="Arial" panose="020B0604020202020204" pitchFamily="34" charset="0"/>
              <a:buChar char="•"/>
            </a:pPr>
            <a:r>
              <a:rPr lang="en-US" sz="2400" dirty="0">
                <a:latin typeface="+mn-lt"/>
              </a:rPr>
              <a:t>Use The Chat To Make Comments</a:t>
            </a:r>
          </a:p>
          <a:p>
            <a:pPr marL="342900" indent="-342900">
              <a:buFont typeface="Arial" panose="020B0604020202020204" pitchFamily="34" charset="0"/>
              <a:buChar char="•"/>
            </a:pPr>
            <a:r>
              <a:rPr lang="en-US" sz="2400" dirty="0">
                <a:latin typeface="+mn-lt"/>
              </a:rPr>
              <a:t>Reply To Each Other </a:t>
            </a:r>
          </a:p>
        </p:txBody>
      </p:sp>
      <p:sp>
        <p:nvSpPr>
          <p:cNvPr id="4" name="Rectangle 3"/>
          <p:cNvSpPr/>
          <p:nvPr/>
        </p:nvSpPr>
        <p:spPr>
          <a:xfrm>
            <a:off x="3608853" y="3550077"/>
            <a:ext cx="2002087" cy="707886"/>
          </a:xfrm>
          <a:prstGeom prst="rect">
            <a:avLst/>
          </a:prstGeom>
        </p:spPr>
        <p:txBody>
          <a:bodyPr wrap="none">
            <a:spAutoFit/>
          </a:bodyPr>
          <a:lstStyle/>
          <a:p>
            <a:r>
              <a:rPr lang="en-US" sz="4000" b="1" dirty="0">
                <a:solidFill>
                  <a:schemeClr val="accent3">
                    <a:lumMod val="50000"/>
                  </a:schemeClr>
                </a:solidFill>
                <a:latin typeface="+mn-lt"/>
              </a:rPr>
              <a:t>RESPECT</a:t>
            </a:r>
          </a:p>
        </p:txBody>
      </p:sp>
      <p:sp>
        <p:nvSpPr>
          <p:cNvPr id="5" name="Rectangle 4"/>
          <p:cNvSpPr/>
          <p:nvPr/>
        </p:nvSpPr>
        <p:spPr>
          <a:xfrm>
            <a:off x="2555776" y="4342165"/>
            <a:ext cx="4108241" cy="707886"/>
          </a:xfrm>
          <a:prstGeom prst="rect">
            <a:avLst/>
          </a:prstGeom>
        </p:spPr>
        <p:txBody>
          <a:bodyPr wrap="none">
            <a:spAutoFit/>
          </a:bodyPr>
          <a:lstStyle/>
          <a:p>
            <a:r>
              <a:rPr lang="en-US" sz="4000" b="1" dirty="0">
                <a:solidFill>
                  <a:schemeClr val="accent3">
                    <a:lumMod val="50000"/>
                  </a:schemeClr>
                </a:solidFill>
                <a:latin typeface="+mn-lt"/>
              </a:rPr>
              <a:t>CONFIDENTIALITY </a:t>
            </a:r>
          </a:p>
        </p:txBody>
      </p:sp>
      <p:sp>
        <p:nvSpPr>
          <p:cNvPr id="6" name="Rectangle 5"/>
          <p:cNvSpPr/>
          <p:nvPr/>
        </p:nvSpPr>
        <p:spPr>
          <a:xfrm>
            <a:off x="3434895" y="5169386"/>
            <a:ext cx="2350002" cy="707886"/>
          </a:xfrm>
          <a:prstGeom prst="rect">
            <a:avLst/>
          </a:prstGeom>
        </p:spPr>
        <p:txBody>
          <a:bodyPr wrap="none">
            <a:spAutoFit/>
          </a:bodyPr>
          <a:lstStyle/>
          <a:p>
            <a:r>
              <a:rPr lang="en-US" sz="4000" b="1" dirty="0">
                <a:solidFill>
                  <a:schemeClr val="accent3">
                    <a:lumMod val="50000"/>
                  </a:schemeClr>
                </a:solidFill>
                <a:latin typeface="+mn-lt"/>
              </a:rPr>
              <a:t>PRACTICE </a:t>
            </a:r>
          </a:p>
        </p:txBody>
      </p:sp>
    </p:spTree>
    <p:extLst>
      <p:ext uri="{BB962C8B-B14F-4D97-AF65-F5344CB8AC3E}">
        <p14:creationId xmlns:p14="http://schemas.microsoft.com/office/powerpoint/2010/main" val="4219919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Duncker Diagrams </a:t>
            </a:r>
            <a:endParaRPr lang="en-CA" dirty="0"/>
          </a:p>
        </p:txBody>
      </p:sp>
      <p:sp>
        <p:nvSpPr>
          <p:cNvPr id="30724" name="Rectangle 25"/>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CA" dirty="0"/>
          </a:p>
        </p:txBody>
      </p:sp>
      <p:sp>
        <p:nvSpPr>
          <p:cNvPr id="3" name="Oval 2"/>
          <p:cNvSpPr/>
          <p:nvPr/>
        </p:nvSpPr>
        <p:spPr>
          <a:xfrm>
            <a:off x="959660" y="1196752"/>
            <a:ext cx="2618990" cy="56040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Achieve Desired State</a:t>
            </a:r>
          </a:p>
        </p:txBody>
      </p:sp>
      <p:cxnSp>
        <p:nvCxnSpPr>
          <p:cNvPr id="5" name="Straight Arrow Connector 4"/>
          <p:cNvCxnSpPr>
            <a:stCxn id="3" idx="4"/>
          </p:cNvCxnSpPr>
          <p:nvPr/>
        </p:nvCxnSpPr>
        <p:spPr>
          <a:xfrm flipH="1">
            <a:off x="1309891" y="1757154"/>
            <a:ext cx="959264" cy="1336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a:stCxn id="3" idx="4"/>
          </p:cNvCxnSpPr>
          <p:nvPr/>
        </p:nvCxnSpPr>
        <p:spPr>
          <a:xfrm>
            <a:off x="2269155" y="1757154"/>
            <a:ext cx="48847" cy="1336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stCxn id="3" idx="4"/>
            <a:endCxn id="59" idx="0"/>
          </p:cNvCxnSpPr>
          <p:nvPr/>
        </p:nvCxnSpPr>
        <p:spPr>
          <a:xfrm>
            <a:off x="2269155" y="1757154"/>
            <a:ext cx="913752" cy="13458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1093866" y="2157098"/>
            <a:ext cx="2484784" cy="36004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Possible paths to desired state</a:t>
            </a:r>
          </a:p>
        </p:txBody>
      </p:sp>
      <p:sp>
        <p:nvSpPr>
          <p:cNvPr id="11" name="Oval 10"/>
          <p:cNvSpPr/>
          <p:nvPr/>
        </p:nvSpPr>
        <p:spPr>
          <a:xfrm>
            <a:off x="959660" y="3103013"/>
            <a:ext cx="710270" cy="71027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Path 1</a:t>
            </a:r>
          </a:p>
        </p:txBody>
      </p:sp>
      <p:sp>
        <p:nvSpPr>
          <p:cNvPr id="58" name="Oval 57"/>
          <p:cNvSpPr/>
          <p:nvPr/>
        </p:nvSpPr>
        <p:spPr>
          <a:xfrm>
            <a:off x="1971868" y="3093202"/>
            <a:ext cx="710270" cy="71027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Path 2</a:t>
            </a:r>
          </a:p>
        </p:txBody>
      </p:sp>
      <p:sp>
        <p:nvSpPr>
          <p:cNvPr id="59" name="Oval 58"/>
          <p:cNvSpPr/>
          <p:nvPr/>
        </p:nvSpPr>
        <p:spPr>
          <a:xfrm>
            <a:off x="2827772" y="3103013"/>
            <a:ext cx="710270" cy="71027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Path 3</a:t>
            </a:r>
          </a:p>
        </p:txBody>
      </p:sp>
      <p:cxnSp>
        <p:nvCxnSpPr>
          <p:cNvPr id="61" name="Straight Arrow Connector 60"/>
          <p:cNvCxnSpPr>
            <a:endCxn id="64" idx="0"/>
          </p:cNvCxnSpPr>
          <p:nvPr/>
        </p:nvCxnSpPr>
        <p:spPr>
          <a:xfrm flipH="1">
            <a:off x="1149136" y="3813283"/>
            <a:ext cx="1168866" cy="13654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a:off x="2318002" y="3813283"/>
            <a:ext cx="0" cy="1336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a:endCxn id="66" idx="0"/>
          </p:cNvCxnSpPr>
          <p:nvPr/>
        </p:nvCxnSpPr>
        <p:spPr>
          <a:xfrm>
            <a:off x="2318002" y="3813283"/>
            <a:ext cx="1096858" cy="13654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Rectangle 59"/>
          <p:cNvSpPr/>
          <p:nvPr/>
        </p:nvSpPr>
        <p:spPr>
          <a:xfrm>
            <a:off x="1075610" y="4291476"/>
            <a:ext cx="2484784" cy="36004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Solutions to implement</a:t>
            </a:r>
          </a:p>
          <a:p>
            <a:pPr algn="ctr"/>
            <a:r>
              <a:rPr lang="en-US" sz="1200" b="1" dirty="0">
                <a:solidFill>
                  <a:schemeClr val="tx1"/>
                </a:solidFill>
              </a:rPr>
              <a:t>paths to desired state</a:t>
            </a:r>
          </a:p>
        </p:txBody>
      </p:sp>
      <p:sp>
        <p:nvSpPr>
          <p:cNvPr id="64" name="Oval 63"/>
          <p:cNvSpPr/>
          <p:nvPr/>
        </p:nvSpPr>
        <p:spPr>
          <a:xfrm>
            <a:off x="661818" y="5178764"/>
            <a:ext cx="974636" cy="71027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Solution 1</a:t>
            </a:r>
          </a:p>
        </p:txBody>
      </p:sp>
      <p:sp>
        <p:nvSpPr>
          <p:cNvPr id="65" name="Oval 64"/>
          <p:cNvSpPr/>
          <p:nvPr/>
        </p:nvSpPr>
        <p:spPr>
          <a:xfrm>
            <a:off x="1847422" y="5168953"/>
            <a:ext cx="974636" cy="71027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Solution 2</a:t>
            </a:r>
          </a:p>
        </p:txBody>
      </p:sp>
      <p:sp>
        <p:nvSpPr>
          <p:cNvPr id="66" name="Oval 65"/>
          <p:cNvSpPr/>
          <p:nvPr/>
        </p:nvSpPr>
        <p:spPr>
          <a:xfrm>
            <a:off x="2927542" y="5178764"/>
            <a:ext cx="974636" cy="71027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Solution 3</a:t>
            </a:r>
          </a:p>
        </p:txBody>
      </p:sp>
      <p:sp>
        <p:nvSpPr>
          <p:cNvPr id="15" name="Rectangle 14"/>
          <p:cNvSpPr/>
          <p:nvPr/>
        </p:nvSpPr>
        <p:spPr>
          <a:xfrm>
            <a:off x="1526760" y="5949280"/>
            <a:ext cx="1582484" cy="369332"/>
          </a:xfrm>
          <a:prstGeom prst="rect">
            <a:avLst/>
          </a:prstGeom>
          <a:solidFill>
            <a:srgbClr val="00B050"/>
          </a:solidFill>
        </p:spPr>
        <p:txBody>
          <a:bodyPr wrap="none">
            <a:spAutoFit/>
          </a:bodyPr>
          <a:lstStyle/>
          <a:p>
            <a:pPr algn="ctr"/>
            <a:r>
              <a:rPr lang="en-US" dirty="0"/>
              <a:t>Desired State</a:t>
            </a:r>
          </a:p>
        </p:txBody>
      </p:sp>
      <p:sp>
        <p:nvSpPr>
          <p:cNvPr id="17" name="Diamond 16"/>
          <p:cNvSpPr/>
          <p:nvPr/>
        </p:nvSpPr>
        <p:spPr>
          <a:xfrm>
            <a:off x="4082785" y="1700808"/>
            <a:ext cx="1168866" cy="1168866"/>
          </a:xfrm>
          <a:prstGeom prst="diamon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What to do</a:t>
            </a:r>
          </a:p>
        </p:txBody>
      </p:sp>
      <p:sp>
        <p:nvSpPr>
          <p:cNvPr id="67" name="Diamond 66"/>
          <p:cNvSpPr/>
          <p:nvPr/>
        </p:nvSpPr>
        <p:spPr>
          <a:xfrm>
            <a:off x="4082785" y="3861048"/>
            <a:ext cx="1168866" cy="1168866"/>
          </a:xfrm>
          <a:prstGeom prst="diamond">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rPr>
              <a:t>How to do it</a:t>
            </a:r>
          </a:p>
        </p:txBody>
      </p:sp>
      <p:sp>
        <p:nvSpPr>
          <p:cNvPr id="18" name="Rectangle 17"/>
          <p:cNvSpPr/>
          <p:nvPr/>
        </p:nvSpPr>
        <p:spPr>
          <a:xfrm>
            <a:off x="3985190" y="2610364"/>
            <a:ext cx="1364056" cy="3145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Functional Solutions</a:t>
            </a:r>
          </a:p>
        </p:txBody>
      </p:sp>
      <p:sp>
        <p:nvSpPr>
          <p:cNvPr id="68" name="Rectangle 67"/>
          <p:cNvSpPr/>
          <p:nvPr/>
        </p:nvSpPr>
        <p:spPr>
          <a:xfrm>
            <a:off x="3985190" y="4842612"/>
            <a:ext cx="1364056" cy="3145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Specific Solutions</a:t>
            </a:r>
          </a:p>
        </p:txBody>
      </p:sp>
      <p:sp>
        <p:nvSpPr>
          <p:cNvPr id="69" name="Oval 68"/>
          <p:cNvSpPr/>
          <p:nvPr/>
        </p:nvSpPr>
        <p:spPr>
          <a:xfrm>
            <a:off x="5670054" y="1196752"/>
            <a:ext cx="2618990" cy="56040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OK NOT</a:t>
            </a:r>
            <a:r>
              <a:rPr lang="en-US" sz="1400" dirty="0">
                <a:solidFill>
                  <a:schemeClr val="tx1"/>
                </a:solidFill>
              </a:rPr>
              <a:t> to Achieve Desired State</a:t>
            </a:r>
          </a:p>
        </p:txBody>
      </p:sp>
      <p:cxnSp>
        <p:nvCxnSpPr>
          <p:cNvPr id="70" name="Straight Arrow Connector 69"/>
          <p:cNvCxnSpPr>
            <a:stCxn id="69" idx="4"/>
          </p:cNvCxnSpPr>
          <p:nvPr/>
        </p:nvCxnSpPr>
        <p:spPr>
          <a:xfrm flipH="1">
            <a:off x="6020285" y="1757154"/>
            <a:ext cx="959264" cy="1336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1" name="Straight Arrow Connector 70"/>
          <p:cNvCxnSpPr>
            <a:stCxn id="69" idx="4"/>
          </p:cNvCxnSpPr>
          <p:nvPr/>
        </p:nvCxnSpPr>
        <p:spPr>
          <a:xfrm>
            <a:off x="6979549" y="1757154"/>
            <a:ext cx="48847" cy="1336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a:stCxn id="69" idx="4"/>
            <a:endCxn id="76" idx="0"/>
          </p:cNvCxnSpPr>
          <p:nvPr/>
        </p:nvCxnSpPr>
        <p:spPr>
          <a:xfrm>
            <a:off x="6979549" y="1757154"/>
            <a:ext cx="913752" cy="13458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3" name="Rectangle 72"/>
          <p:cNvSpPr/>
          <p:nvPr/>
        </p:nvSpPr>
        <p:spPr>
          <a:xfrm>
            <a:off x="5804260" y="2157098"/>
            <a:ext cx="2484784" cy="360040"/>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Possible paths to make OK NOT to achieve desired state</a:t>
            </a:r>
          </a:p>
        </p:txBody>
      </p:sp>
      <p:sp>
        <p:nvSpPr>
          <p:cNvPr id="74" name="Oval 73"/>
          <p:cNvSpPr/>
          <p:nvPr/>
        </p:nvSpPr>
        <p:spPr>
          <a:xfrm>
            <a:off x="5670054" y="3103013"/>
            <a:ext cx="710270" cy="71027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Path 1</a:t>
            </a:r>
          </a:p>
        </p:txBody>
      </p:sp>
      <p:sp>
        <p:nvSpPr>
          <p:cNvPr id="75" name="Oval 74"/>
          <p:cNvSpPr/>
          <p:nvPr/>
        </p:nvSpPr>
        <p:spPr>
          <a:xfrm>
            <a:off x="6682262" y="3093202"/>
            <a:ext cx="710270" cy="71027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Path 2</a:t>
            </a:r>
          </a:p>
        </p:txBody>
      </p:sp>
      <p:sp>
        <p:nvSpPr>
          <p:cNvPr id="76" name="Oval 75"/>
          <p:cNvSpPr/>
          <p:nvPr/>
        </p:nvSpPr>
        <p:spPr>
          <a:xfrm>
            <a:off x="7538166" y="3103013"/>
            <a:ext cx="710270" cy="71027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a:solidFill>
                  <a:schemeClr val="tx1"/>
                </a:solidFill>
              </a:rPr>
              <a:t>Path 3</a:t>
            </a:r>
          </a:p>
        </p:txBody>
      </p:sp>
      <p:cxnSp>
        <p:nvCxnSpPr>
          <p:cNvPr id="77" name="Straight Arrow Connector 76"/>
          <p:cNvCxnSpPr>
            <a:endCxn id="81" idx="0"/>
          </p:cNvCxnSpPr>
          <p:nvPr/>
        </p:nvCxnSpPr>
        <p:spPr>
          <a:xfrm flipH="1">
            <a:off x="5859530" y="3813283"/>
            <a:ext cx="1168866" cy="13654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p:nvPr/>
        </p:nvCxnSpPr>
        <p:spPr>
          <a:xfrm>
            <a:off x="7028396" y="3813283"/>
            <a:ext cx="0" cy="13360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a:endCxn id="83" idx="0"/>
          </p:cNvCxnSpPr>
          <p:nvPr/>
        </p:nvCxnSpPr>
        <p:spPr>
          <a:xfrm>
            <a:off x="7028396" y="3813283"/>
            <a:ext cx="1096858" cy="13654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0" name="Rectangle 79"/>
          <p:cNvSpPr/>
          <p:nvPr/>
        </p:nvSpPr>
        <p:spPr>
          <a:xfrm>
            <a:off x="5786004" y="4291476"/>
            <a:ext cx="2484784" cy="36004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Solutions to implement</a:t>
            </a:r>
          </a:p>
          <a:p>
            <a:pPr algn="ctr"/>
            <a:r>
              <a:rPr lang="en-US" sz="1200" b="1" dirty="0">
                <a:solidFill>
                  <a:schemeClr val="tx1"/>
                </a:solidFill>
              </a:rPr>
              <a:t>paths NOT to achieve desired state</a:t>
            </a:r>
          </a:p>
        </p:txBody>
      </p:sp>
      <p:sp>
        <p:nvSpPr>
          <p:cNvPr id="81" name="Oval 80"/>
          <p:cNvSpPr/>
          <p:nvPr/>
        </p:nvSpPr>
        <p:spPr>
          <a:xfrm>
            <a:off x="5372212" y="5178764"/>
            <a:ext cx="974636" cy="71027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Solution 1</a:t>
            </a:r>
          </a:p>
        </p:txBody>
      </p:sp>
      <p:sp>
        <p:nvSpPr>
          <p:cNvPr id="82" name="Oval 81"/>
          <p:cNvSpPr/>
          <p:nvPr/>
        </p:nvSpPr>
        <p:spPr>
          <a:xfrm>
            <a:off x="6557816" y="5168953"/>
            <a:ext cx="974636" cy="71027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Solution 2</a:t>
            </a:r>
          </a:p>
        </p:txBody>
      </p:sp>
      <p:sp>
        <p:nvSpPr>
          <p:cNvPr id="83" name="Oval 82"/>
          <p:cNvSpPr/>
          <p:nvPr/>
        </p:nvSpPr>
        <p:spPr>
          <a:xfrm>
            <a:off x="7637936" y="5178764"/>
            <a:ext cx="974636" cy="71027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dirty="0">
                <a:solidFill>
                  <a:schemeClr val="tx1"/>
                </a:solidFill>
              </a:rPr>
              <a:t>Solution 3</a:t>
            </a:r>
          </a:p>
        </p:txBody>
      </p:sp>
      <p:sp>
        <p:nvSpPr>
          <p:cNvPr id="93" name="Rectangle 92"/>
          <p:cNvSpPr/>
          <p:nvPr/>
        </p:nvSpPr>
        <p:spPr>
          <a:xfrm>
            <a:off x="5702464" y="5949280"/>
            <a:ext cx="2685351" cy="369332"/>
          </a:xfrm>
          <a:prstGeom prst="rect">
            <a:avLst/>
          </a:prstGeom>
          <a:solidFill>
            <a:srgbClr val="00B050"/>
          </a:solidFill>
        </p:spPr>
        <p:txBody>
          <a:bodyPr wrap="none">
            <a:spAutoFit/>
          </a:bodyPr>
          <a:lstStyle/>
          <a:p>
            <a:pPr algn="ctr"/>
            <a:r>
              <a:rPr lang="en-US" dirty="0"/>
              <a:t>New Problem Statement</a:t>
            </a:r>
          </a:p>
        </p:txBody>
      </p:sp>
    </p:spTree>
    <p:extLst>
      <p:ext uri="{BB962C8B-B14F-4D97-AF65-F5344CB8AC3E}">
        <p14:creationId xmlns:p14="http://schemas.microsoft.com/office/powerpoint/2010/main" val="19833508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The Six Thinking Hats</a:t>
            </a:r>
            <a:endParaRPr lang="en-CA" dirty="0"/>
          </a:p>
        </p:txBody>
      </p:sp>
      <p:pic>
        <p:nvPicPr>
          <p:cNvPr id="5" name="Picture 4"/>
          <p:cNvPicPr/>
          <p:nvPr/>
        </p:nvPicPr>
        <p:blipFill rotWithShape="1">
          <a:blip r:embed="rId3" cstate="print">
            <a:duotone>
              <a:prstClr val="black"/>
              <a:schemeClr val="bg1">
                <a:tint val="45000"/>
                <a:satMod val="400000"/>
              </a:schemeClr>
            </a:duotone>
            <a:extLst>
              <a:ext uri="{BEBA8EAE-BF5A-486C-A8C5-ECC9F3942E4B}">
                <a14:imgProps xmlns:a14="http://schemas.microsoft.com/office/drawing/2010/main">
                  <a14:imgLayer r:embed="rId4">
                    <a14:imgEffect>
                      <a14:saturation sat="33000"/>
                    </a14:imgEffect>
                  </a14:imgLayer>
                </a14:imgProps>
              </a:ext>
              <a:ext uri="{28A0092B-C50C-407E-A947-70E740481C1C}">
                <a14:useLocalDpi xmlns:a14="http://schemas.microsoft.com/office/drawing/2010/main" val="0"/>
              </a:ext>
            </a:extLst>
          </a:blip>
          <a:srcRect t="14663" b="39557"/>
          <a:stretch/>
        </p:blipFill>
        <p:spPr bwMode="auto">
          <a:xfrm>
            <a:off x="519281" y="1317126"/>
            <a:ext cx="2312572" cy="1491659"/>
          </a:xfrm>
          <a:prstGeom prst="rect">
            <a:avLst/>
          </a:prstGeom>
          <a:ln>
            <a:noFill/>
          </a:ln>
          <a:extLst>
            <a:ext uri="{53640926-AAD7-44D8-BBD7-CCE9431645EC}">
              <a14:shadowObscured xmlns:a14="http://schemas.microsoft.com/office/drawing/2010/main"/>
            </a:ext>
          </a:extLst>
        </p:spPr>
      </p:pic>
      <p:pic>
        <p:nvPicPr>
          <p:cNvPr id="8" name="Picture 7"/>
          <p:cNvPicPr/>
          <p:nvPr/>
        </p:nvPicPr>
        <p:blipFill rotWithShape="1">
          <a:blip r:embed="rId5" cstate="print">
            <a:duotone>
              <a:prstClr val="black"/>
              <a:schemeClr val="tx1">
                <a:tint val="45000"/>
                <a:satMod val="400000"/>
              </a:schemeClr>
            </a:duotone>
            <a:extLst>
              <a:ext uri="{BEBA8EAE-BF5A-486C-A8C5-ECC9F3942E4B}">
                <a14:imgProps xmlns:a14="http://schemas.microsoft.com/office/drawing/2010/main">
                  <a14:imgLayer r:embed="rId4">
                    <a14:imgEffect>
                      <a14:brightnessContrast bright="-40000" contrast="-40000"/>
                    </a14:imgEffect>
                  </a14:imgLayer>
                </a14:imgProps>
              </a:ext>
              <a:ext uri="{28A0092B-C50C-407E-A947-70E740481C1C}">
                <a14:useLocalDpi xmlns:a14="http://schemas.microsoft.com/office/drawing/2010/main" val="0"/>
              </a:ext>
            </a:extLst>
          </a:blip>
          <a:srcRect t="14663" b="39557"/>
          <a:stretch/>
        </p:blipFill>
        <p:spPr bwMode="auto">
          <a:xfrm>
            <a:off x="6344760" y="1317126"/>
            <a:ext cx="2312572" cy="1491659"/>
          </a:xfrm>
          <a:prstGeom prst="rect">
            <a:avLst/>
          </a:prstGeom>
          <a:ln>
            <a:noFill/>
          </a:ln>
          <a:extLst>
            <a:ext uri="{53640926-AAD7-44D8-BBD7-CCE9431645EC}">
              <a14:shadowObscured xmlns:a14="http://schemas.microsoft.com/office/drawing/2010/main"/>
            </a:ext>
          </a:extLst>
        </p:spPr>
      </p:pic>
      <p:pic>
        <p:nvPicPr>
          <p:cNvPr id="2" name="Picture 1"/>
          <p:cNvPicPr>
            <a:picLocks noChangeAspect="1"/>
          </p:cNvPicPr>
          <p:nvPr/>
        </p:nvPicPr>
        <p:blipFill>
          <a:blip r:embed="rId6"/>
          <a:stretch>
            <a:fillRect/>
          </a:stretch>
        </p:blipFill>
        <p:spPr>
          <a:xfrm>
            <a:off x="3488594" y="1317126"/>
            <a:ext cx="2316376" cy="1489786"/>
          </a:xfrm>
          <a:prstGeom prst="rect">
            <a:avLst/>
          </a:prstGeom>
        </p:spPr>
      </p:pic>
      <p:pic>
        <p:nvPicPr>
          <p:cNvPr id="3" name="Picture 2"/>
          <p:cNvPicPr>
            <a:picLocks noChangeAspect="1"/>
          </p:cNvPicPr>
          <p:nvPr/>
        </p:nvPicPr>
        <p:blipFill>
          <a:blip r:embed="rId7"/>
          <a:stretch>
            <a:fillRect/>
          </a:stretch>
        </p:blipFill>
        <p:spPr>
          <a:xfrm>
            <a:off x="6342858" y="4005064"/>
            <a:ext cx="2316376" cy="1489786"/>
          </a:xfrm>
          <a:prstGeom prst="rect">
            <a:avLst/>
          </a:prstGeom>
        </p:spPr>
      </p:pic>
      <p:pic>
        <p:nvPicPr>
          <p:cNvPr id="11" name="Picture 10"/>
          <p:cNvPicPr>
            <a:picLocks noChangeAspect="1"/>
          </p:cNvPicPr>
          <p:nvPr/>
        </p:nvPicPr>
        <p:blipFill>
          <a:blip r:embed="rId8"/>
          <a:stretch>
            <a:fillRect/>
          </a:stretch>
        </p:blipFill>
        <p:spPr>
          <a:xfrm>
            <a:off x="517379" y="4005064"/>
            <a:ext cx="2316376" cy="1489786"/>
          </a:xfrm>
          <a:prstGeom prst="rect">
            <a:avLst/>
          </a:prstGeom>
        </p:spPr>
      </p:pic>
      <p:pic>
        <p:nvPicPr>
          <p:cNvPr id="13" name="Picture 12"/>
          <p:cNvPicPr>
            <a:picLocks noChangeAspect="1"/>
          </p:cNvPicPr>
          <p:nvPr/>
        </p:nvPicPr>
        <p:blipFill>
          <a:blip r:embed="rId9"/>
          <a:stretch>
            <a:fillRect/>
          </a:stretch>
        </p:blipFill>
        <p:spPr>
          <a:xfrm>
            <a:off x="3488594" y="4005064"/>
            <a:ext cx="2316376" cy="1489786"/>
          </a:xfrm>
          <a:prstGeom prst="rect">
            <a:avLst/>
          </a:prstGeom>
        </p:spPr>
      </p:pic>
      <p:sp>
        <p:nvSpPr>
          <p:cNvPr id="23" name="Rectangle 22"/>
          <p:cNvSpPr/>
          <p:nvPr/>
        </p:nvSpPr>
        <p:spPr>
          <a:xfrm>
            <a:off x="467544" y="2770142"/>
            <a:ext cx="2416046" cy="687881"/>
          </a:xfrm>
          <a:prstGeom prst="rect">
            <a:avLst/>
          </a:prstGeom>
        </p:spPr>
        <p:txBody>
          <a:bodyPr wrap="none">
            <a:spAutoFit/>
          </a:bodyPr>
          <a:lstStyle/>
          <a:p>
            <a:pPr lvl="0" algn="ctr" defTabSz="1377950">
              <a:lnSpc>
                <a:spcPct val="90000"/>
              </a:lnSpc>
              <a:spcAft>
                <a:spcPct val="35000"/>
              </a:spcAft>
            </a:pPr>
            <a:r>
              <a:rPr lang="en-US" b="1" dirty="0"/>
              <a:t>WHITE HAT </a:t>
            </a:r>
          </a:p>
          <a:p>
            <a:pPr lvl="0" algn="ctr" defTabSz="1377950">
              <a:lnSpc>
                <a:spcPct val="90000"/>
              </a:lnSpc>
              <a:spcAft>
                <a:spcPct val="35000"/>
              </a:spcAft>
            </a:pPr>
            <a:r>
              <a:rPr lang="en-US" dirty="0"/>
              <a:t>Facts and Information</a:t>
            </a:r>
          </a:p>
        </p:txBody>
      </p:sp>
      <p:sp>
        <p:nvSpPr>
          <p:cNvPr id="24" name="Rectangle 23"/>
          <p:cNvSpPr/>
          <p:nvPr/>
        </p:nvSpPr>
        <p:spPr>
          <a:xfrm>
            <a:off x="3203848" y="2837606"/>
            <a:ext cx="2885868" cy="687881"/>
          </a:xfrm>
          <a:prstGeom prst="rect">
            <a:avLst/>
          </a:prstGeom>
        </p:spPr>
        <p:txBody>
          <a:bodyPr wrap="square">
            <a:spAutoFit/>
          </a:bodyPr>
          <a:lstStyle/>
          <a:p>
            <a:pPr lvl="0" algn="ctr" defTabSz="1377950">
              <a:lnSpc>
                <a:spcPct val="90000"/>
              </a:lnSpc>
              <a:spcAft>
                <a:spcPct val="35000"/>
              </a:spcAft>
            </a:pPr>
            <a:r>
              <a:rPr lang="en-US" b="1" dirty="0"/>
              <a:t>YELLOW HAT </a:t>
            </a:r>
          </a:p>
          <a:p>
            <a:pPr lvl="0" algn="ctr" defTabSz="1377950">
              <a:lnSpc>
                <a:spcPct val="90000"/>
              </a:lnSpc>
              <a:spcAft>
                <a:spcPct val="35000"/>
              </a:spcAft>
            </a:pPr>
            <a:r>
              <a:rPr lang="en-US" dirty="0"/>
              <a:t>Positive Judgment</a:t>
            </a:r>
          </a:p>
        </p:txBody>
      </p:sp>
      <p:sp>
        <p:nvSpPr>
          <p:cNvPr id="25" name="Rectangle 24"/>
          <p:cNvSpPr/>
          <p:nvPr/>
        </p:nvSpPr>
        <p:spPr>
          <a:xfrm>
            <a:off x="6517444" y="2864636"/>
            <a:ext cx="1967205" cy="687881"/>
          </a:xfrm>
          <a:prstGeom prst="rect">
            <a:avLst/>
          </a:prstGeom>
        </p:spPr>
        <p:txBody>
          <a:bodyPr wrap="none">
            <a:spAutoFit/>
          </a:bodyPr>
          <a:lstStyle/>
          <a:p>
            <a:pPr lvl="0" algn="ctr" defTabSz="1377950">
              <a:lnSpc>
                <a:spcPct val="90000"/>
              </a:lnSpc>
              <a:spcAft>
                <a:spcPct val="35000"/>
              </a:spcAft>
            </a:pPr>
            <a:r>
              <a:rPr lang="en-US" b="1" dirty="0"/>
              <a:t>BLACK HAT </a:t>
            </a:r>
          </a:p>
          <a:p>
            <a:pPr lvl="0" algn="ctr" defTabSz="1377950">
              <a:lnSpc>
                <a:spcPct val="90000"/>
              </a:lnSpc>
              <a:spcAft>
                <a:spcPct val="35000"/>
              </a:spcAft>
            </a:pPr>
            <a:r>
              <a:rPr lang="en-US" dirty="0"/>
              <a:t>Critical Judgment</a:t>
            </a:r>
          </a:p>
        </p:txBody>
      </p:sp>
      <p:sp>
        <p:nvSpPr>
          <p:cNvPr id="26" name="Rectangle 25"/>
          <p:cNvSpPr/>
          <p:nvPr/>
        </p:nvSpPr>
        <p:spPr>
          <a:xfrm>
            <a:off x="794557" y="5515857"/>
            <a:ext cx="1762021" cy="687881"/>
          </a:xfrm>
          <a:prstGeom prst="rect">
            <a:avLst/>
          </a:prstGeom>
        </p:spPr>
        <p:txBody>
          <a:bodyPr wrap="none">
            <a:spAutoFit/>
          </a:bodyPr>
          <a:lstStyle/>
          <a:p>
            <a:pPr lvl="0" algn="ctr" defTabSz="1377950">
              <a:lnSpc>
                <a:spcPct val="90000"/>
              </a:lnSpc>
              <a:spcAft>
                <a:spcPct val="35000"/>
              </a:spcAft>
            </a:pPr>
            <a:r>
              <a:rPr lang="en-US" b="1" dirty="0"/>
              <a:t>BLUE HAT</a:t>
            </a:r>
          </a:p>
          <a:p>
            <a:pPr lvl="0" algn="ctr" defTabSz="1377950">
              <a:lnSpc>
                <a:spcPct val="90000"/>
              </a:lnSpc>
              <a:spcAft>
                <a:spcPct val="35000"/>
              </a:spcAft>
            </a:pPr>
            <a:r>
              <a:rPr lang="en-US" dirty="0"/>
              <a:t>The Big Picture</a:t>
            </a:r>
          </a:p>
        </p:txBody>
      </p:sp>
      <p:sp>
        <p:nvSpPr>
          <p:cNvPr id="27" name="Rectangle 26"/>
          <p:cNvSpPr/>
          <p:nvPr/>
        </p:nvSpPr>
        <p:spPr>
          <a:xfrm>
            <a:off x="3246399" y="5556924"/>
            <a:ext cx="2800767" cy="687881"/>
          </a:xfrm>
          <a:prstGeom prst="rect">
            <a:avLst/>
          </a:prstGeom>
        </p:spPr>
        <p:txBody>
          <a:bodyPr wrap="none">
            <a:spAutoFit/>
          </a:bodyPr>
          <a:lstStyle/>
          <a:p>
            <a:pPr lvl="0" algn="ctr" defTabSz="1377950">
              <a:lnSpc>
                <a:spcPct val="90000"/>
              </a:lnSpc>
              <a:spcAft>
                <a:spcPct val="35000"/>
              </a:spcAft>
            </a:pPr>
            <a:r>
              <a:rPr lang="en-US" b="1" dirty="0"/>
              <a:t>GREEN HAT</a:t>
            </a:r>
          </a:p>
          <a:p>
            <a:pPr lvl="0" algn="ctr" defTabSz="1377950">
              <a:lnSpc>
                <a:spcPct val="90000"/>
              </a:lnSpc>
              <a:spcAft>
                <a:spcPct val="35000"/>
              </a:spcAft>
            </a:pPr>
            <a:r>
              <a:rPr lang="en-US" dirty="0"/>
              <a:t>Alternatives and Learning</a:t>
            </a:r>
          </a:p>
        </p:txBody>
      </p:sp>
      <p:sp>
        <p:nvSpPr>
          <p:cNvPr id="28" name="Rectangle 27"/>
          <p:cNvSpPr/>
          <p:nvPr/>
        </p:nvSpPr>
        <p:spPr>
          <a:xfrm>
            <a:off x="6293023" y="5567511"/>
            <a:ext cx="2416046" cy="687881"/>
          </a:xfrm>
          <a:prstGeom prst="rect">
            <a:avLst/>
          </a:prstGeom>
        </p:spPr>
        <p:txBody>
          <a:bodyPr wrap="none">
            <a:spAutoFit/>
          </a:bodyPr>
          <a:lstStyle/>
          <a:p>
            <a:pPr lvl="0" algn="ctr" defTabSz="1377950">
              <a:lnSpc>
                <a:spcPct val="90000"/>
              </a:lnSpc>
              <a:spcAft>
                <a:spcPct val="35000"/>
              </a:spcAft>
            </a:pPr>
            <a:r>
              <a:rPr lang="en-US" b="1" dirty="0"/>
              <a:t>RED HAT</a:t>
            </a:r>
          </a:p>
          <a:p>
            <a:pPr lvl="0" algn="ctr" defTabSz="1377950">
              <a:lnSpc>
                <a:spcPct val="90000"/>
              </a:lnSpc>
              <a:spcAft>
                <a:spcPct val="35000"/>
              </a:spcAft>
            </a:pPr>
            <a:r>
              <a:rPr lang="en-US" dirty="0"/>
              <a:t>Feelings and Emotion</a:t>
            </a:r>
          </a:p>
        </p:txBody>
      </p:sp>
    </p:spTree>
    <p:extLst>
      <p:ext uri="{BB962C8B-B14F-4D97-AF65-F5344CB8AC3E}">
        <p14:creationId xmlns:p14="http://schemas.microsoft.com/office/powerpoint/2010/main" val="15997379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Wrapping Up</a:t>
            </a:r>
          </a:p>
        </p:txBody>
      </p:sp>
      <p:sp>
        <p:nvSpPr>
          <p:cNvPr id="3" name="Text Placeholder 4"/>
          <p:cNvSpPr txBox="1">
            <a:spLocks/>
          </p:cNvSpPr>
          <p:nvPr/>
        </p:nvSpPr>
        <p:spPr bwMode="auto">
          <a:xfrm>
            <a:off x="0" y="4149080"/>
            <a:ext cx="9144000" cy="18722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15000"/>
              </a:lnSpc>
              <a:spcBef>
                <a:spcPct val="0"/>
              </a:spcBef>
              <a:spcAft>
                <a:spcPts val="1000"/>
              </a:spcAft>
            </a:pPr>
            <a:r>
              <a:rPr lang="en-US" sz="1800" i="1" dirty="0">
                <a:latin typeface="+mj-lt"/>
                <a:cs typeface="Times New Roman" pitchFamily="18" charset="0"/>
              </a:rPr>
              <a:t>The problem is not that there are problems. </a:t>
            </a:r>
          </a:p>
          <a:p>
            <a:pPr algn="ctr">
              <a:lnSpc>
                <a:spcPct val="115000"/>
              </a:lnSpc>
              <a:spcBef>
                <a:spcPct val="0"/>
              </a:spcBef>
              <a:spcAft>
                <a:spcPts val="1000"/>
              </a:spcAft>
            </a:pPr>
            <a:r>
              <a:rPr lang="en-US" sz="1800" i="1" dirty="0">
                <a:latin typeface="+mj-lt"/>
                <a:cs typeface="Times New Roman" pitchFamily="18" charset="0"/>
              </a:rPr>
              <a:t>The problem is expecting otherwise and thinking that having problems is a problem.</a:t>
            </a:r>
            <a:endParaRPr lang="en-US" sz="1400" i="1" dirty="0">
              <a:latin typeface="+mj-lt"/>
              <a:cs typeface="Times New Roman" pitchFamily="18" charset="0"/>
            </a:endParaRPr>
          </a:p>
          <a:p>
            <a:pPr algn="ctr">
              <a:lnSpc>
                <a:spcPct val="115000"/>
              </a:lnSpc>
              <a:spcBef>
                <a:spcPct val="0"/>
              </a:spcBef>
              <a:spcAft>
                <a:spcPts val="1000"/>
              </a:spcAft>
            </a:pPr>
            <a:r>
              <a:rPr lang="en-US" sz="1800" b="1" i="1" dirty="0">
                <a:latin typeface="+mj-lt"/>
                <a:cs typeface="Times New Roman" pitchFamily="18" charset="0"/>
              </a:rPr>
              <a:t>Theodore Rubin</a:t>
            </a:r>
            <a:endParaRPr lang="en-US" sz="1400" b="1" i="1" dirty="0">
              <a:latin typeface="+mj-lt"/>
              <a:cs typeface="Times New Roman" pitchFamily="18" charset="0"/>
            </a:endParaRPr>
          </a:p>
          <a:p>
            <a:pPr algn="ctr"/>
            <a:endParaRPr lang="en-CA" sz="1800" dirty="0"/>
          </a:p>
        </p:txBody>
      </p:sp>
    </p:spTree>
    <p:extLst>
      <p:ext uri="{BB962C8B-B14F-4D97-AF65-F5344CB8AC3E}">
        <p14:creationId xmlns:p14="http://schemas.microsoft.com/office/powerpoint/2010/main" val="10762380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Action Items</a:t>
            </a:r>
          </a:p>
        </p:txBody>
      </p:sp>
      <p:sp>
        <p:nvSpPr>
          <p:cNvPr id="2" name="Content Placeholder 1"/>
          <p:cNvSpPr>
            <a:spLocks noGrp="1"/>
          </p:cNvSpPr>
          <p:nvPr>
            <p:ph sz="quarter" idx="10"/>
          </p:nvPr>
        </p:nvSpPr>
        <p:spPr>
          <a:xfrm>
            <a:off x="611560" y="1772816"/>
            <a:ext cx="8532440" cy="2448272"/>
          </a:xfrm>
        </p:spPr>
        <p:txBody>
          <a:bodyPr/>
          <a:lstStyle/>
          <a:p>
            <a:r>
              <a:rPr lang="en-US" sz="3600" b="1" dirty="0"/>
              <a:t>What tools and methodologies will YOU</a:t>
            </a:r>
          </a:p>
          <a:p>
            <a:pPr marL="114300" indent="-457200">
              <a:buFont typeface="Arial" panose="020B0604020202020204" pitchFamily="34" charset="0"/>
              <a:buChar char="•"/>
            </a:pPr>
            <a:r>
              <a:rPr lang="en-US" sz="3000" dirty="0"/>
              <a:t>implement right way? </a:t>
            </a:r>
          </a:p>
          <a:p>
            <a:pPr marL="114300" indent="-457200">
              <a:buFont typeface="Arial" panose="020B0604020202020204" pitchFamily="34" charset="0"/>
              <a:buChar char="•"/>
            </a:pPr>
            <a:r>
              <a:rPr lang="en-US" sz="3000" dirty="0"/>
              <a:t>during your next group brainstorming session? </a:t>
            </a:r>
          </a:p>
          <a:p>
            <a:pPr marL="114300" indent="-457200">
              <a:buFont typeface="Arial" panose="020B0604020202020204" pitchFamily="34" charset="0"/>
              <a:buChar char="•"/>
            </a:pPr>
            <a:r>
              <a:rPr lang="en-US" sz="3000" dirty="0"/>
              <a:t>for your next problem?</a:t>
            </a:r>
          </a:p>
          <a:p>
            <a:pPr indent="0"/>
            <a:endParaRPr lang="en-US" sz="2800" dirty="0"/>
          </a:p>
        </p:txBody>
      </p:sp>
    </p:spTree>
    <p:extLst>
      <p:ext uri="{BB962C8B-B14F-4D97-AF65-F5344CB8AC3E}">
        <p14:creationId xmlns:p14="http://schemas.microsoft.com/office/powerpoint/2010/main" val="840654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Words from the Wise</a:t>
            </a:r>
          </a:p>
        </p:txBody>
      </p:sp>
      <p:sp>
        <p:nvSpPr>
          <p:cNvPr id="5" name="Content Placeholder 1"/>
          <p:cNvSpPr txBox="1">
            <a:spLocks/>
          </p:cNvSpPr>
          <p:nvPr/>
        </p:nvSpPr>
        <p:spPr bwMode="auto">
          <a:xfrm>
            <a:off x="806896" y="4005064"/>
            <a:ext cx="7879904" cy="2520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5000"/>
              </a:lnSpc>
              <a:spcBef>
                <a:spcPts val="1000"/>
              </a:spcBef>
              <a:spcAft>
                <a:spcPts val="600"/>
              </a:spcAft>
            </a:pPr>
            <a:r>
              <a:rPr lang="en-US" sz="2000" b="1" dirty="0">
                <a:solidFill>
                  <a:srgbClr val="000000"/>
                </a:solidFill>
              </a:rPr>
              <a:t>Recommended Reading List</a:t>
            </a:r>
            <a:endParaRPr lang="en-US" sz="2000" b="1" dirty="0">
              <a:solidFill>
                <a:srgbClr val="4F81BD"/>
              </a:solidFill>
            </a:endParaRPr>
          </a:p>
          <a:p>
            <a:pPr marL="285750" indent="-285750">
              <a:lnSpc>
                <a:spcPct val="115000"/>
              </a:lnSpc>
              <a:spcBef>
                <a:spcPts val="0"/>
              </a:spcBef>
              <a:spcAft>
                <a:spcPts val="1000"/>
              </a:spcAft>
              <a:buFont typeface="Arial" panose="020B0604020202020204" pitchFamily="34" charset="0"/>
              <a:buChar char="•"/>
            </a:pPr>
            <a:r>
              <a:rPr lang="en-US" sz="2000" dirty="0" err="1">
                <a:ea typeface="Times New Roman" panose="02020603050405020304" pitchFamily="18" charset="0"/>
                <a:cs typeface="Times New Roman" panose="02020603050405020304" pitchFamily="18" charset="0"/>
              </a:rPr>
              <a:t>Fogler</a:t>
            </a:r>
            <a:r>
              <a:rPr lang="en-US" sz="2000" dirty="0">
                <a:ea typeface="Times New Roman" panose="02020603050405020304" pitchFamily="18" charset="0"/>
                <a:cs typeface="Times New Roman" panose="02020603050405020304" pitchFamily="18" charset="0"/>
              </a:rPr>
              <a:t>, H. Scott and LeBlanc, Steven E. (2008). </a:t>
            </a:r>
            <a:r>
              <a:rPr lang="en-US" sz="2000" i="1" dirty="0">
                <a:ea typeface="Times New Roman" panose="02020603050405020304" pitchFamily="18" charset="0"/>
                <a:cs typeface="Times New Roman" panose="02020603050405020304" pitchFamily="18" charset="0"/>
              </a:rPr>
              <a:t>Strategies for Creative Problem Solving</a:t>
            </a:r>
            <a:r>
              <a:rPr lang="en-US" sz="2000" dirty="0">
                <a:ea typeface="Times New Roman" panose="02020603050405020304" pitchFamily="18" charset="0"/>
                <a:cs typeface="Times New Roman" panose="02020603050405020304" pitchFamily="18" charset="0"/>
              </a:rPr>
              <a:t> (Second Edition), Prentice Hall.</a:t>
            </a:r>
          </a:p>
          <a:p>
            <a:pPr marL="285750" indent="-285750">
              <a:lnSpc>
                <a:spcPct val="115000"/>
              </a:lnSpc>
              <a:spcBef>
                <a:spcPts val="0"/>
              </a:spcBef>
              <a:spcAft>
                <a:spcPts val="1000"/>
              </a:spcAft>
              <a:buFont typeface="Arial" panose="020B0604020202020204" pitchFamily="34" charset="0"/>
              <a:buChar char="•"/>
            </a:pPr>
            <a:r>
              <a:rPr lang="en-US" sz="2000" dirty="0" err="1">
                <a:ea typeface="Times New Roman" panose="02020603050405020304" pitchFamily="18" charset="0"/>
                <a:cs typeface="Times New Roman" panose="02020603050405020304" pitchFamily="18" charset="0"/>
              </a:rPr>
              <a:t>Goman</a:t>
            </a:r>
            <a:r>
              <a:rPr lang="en-US" sz="2000" dirty="0">
                <a:ea typeface="Times New Roman" panose="02020603050405020304" pitchFamily="18" charset="0"/>
                <a:cs typeface="Times New Roman" panose="02020603050405020304" pitchFamily="18" charset="0"/>
              </a:rPr>
              <a:t>, Carol K. (1989). </a:t>
            </a:r>
            <a:r>
              <a:rPr lang="en-US" sz="2000" i="1" dirty="0">
                <a:ea typeface="Times New Roman" panose="02020603050405020304" pitchFamily="18" charset="0"/>
                <a:cs typeface="Times New Roman" panose="02020603050405020304" pitchFamily="18" charset="0"/>
              </a:rPr>
              <a:t>Creativity in Business: A Practical Guide for Creative Thinking</a:t>
            </a:r>
            <a:r>
              <a:rPr lang="en-US" sz="2000" dirty="0">
                <a:ea typeface="Times New Roman" panose="02020603050405020304" pitchFamily="18" charset="0"/>
                <a:cs typeface="Times New Roman" panose="02020603050405020304" pitchFamily="18" charset="0"/>
              </a:rPr>
              <a:t>, Crisp Publications.</a:t>
            </a:r>
          </a:p>
        </p:txBody>
      </p:sp>
      <p:sp>
        <p:nvSpPr>
          <p:cNvPr id="9" name="Round Same Side Corner Rectangle 4"/>
          <p:cNvSpPr txBox="1"/>
          <p:nvPr/>
        </p:nvSpPr>
        <p:spPr>
          <a:xfrm>
            <a:off x="4932040" y="1484784"/>
            <a:ext cx="3312368" cy="2206756"/>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spcFirstLastPara="0" vert="horz" wrap="square" lIns="53340" tIns="17780" rIns="53340" bIns="17780" numCol="1" spcCol="1270" anchor="ctr" anchorCtr="0">
            <a:noAutofit/>
          </a:bodyPr>
          <a:lstStyle/>
          <a:p>
            <a:pPr marL="0" lvl="0" indent="0" algn="ctr" defTabSz="622300">
              <a:spcBef>
                <a:spcPct val="0"/>
              </a:spcBef>
              <a:spcAft>
                <a:spcPct val="35000"/>
              </a:spcAft>
              <a:buNone/>
            </a:pPr>
            <a:r>
              <a:rPr lang="en-US" sz="2000" b="1" kern="1200" dirty="0">
                <a:solidFill>
                  <a:schemeClr val="tx1"/>
                </a:solidFill>
              </a:rPr>
              <a:t>Albert Einstein</a:t>
            </a:r>
          </a:p>
          <a:p>
            <a:pPr marL="0" lvl="0" indent="0" algn="ctr" defTabSz="622300">
              <a:spcBef>
                <a:spcPct val="0"/>
              </a:spcBef>
              <a:spcAft>
                <a:spcPct val="35000"/>
              </a:spcAft>
              <a:buNone/>
            </a:pPr>
            <a:endParaRPr lang="en-US" sz="800" b="1" kern="1200" dirty="0">
              <a:solidFill>
                <a:schemeClr val="tx1"/>
              </a:solidFill>
            </a:endParaRPr>
          </a:p>
          <a:p>
            <a:pPr marL="0" lvl="0" indent="0" algn="ctr" defTabSz="622300">
              <a:spcBef>
                <a:spcPct val="0"/>
              </a:spcBef>
              <a:spcAft>
                <a:spcPct val="35000"/>
              </a:spcAft>
              <a:buNone/>
            </a:pPr>
            <a:r>
              <a:rPr lang="en-US" sz="2000" kern="1200" dirty="0">
                <a:solidFill>
                  <a:schemeClr val="tx1"/>
                </a:solidFill>
              </a:rPr>
              <a:t>The significant problems we face cannot be solved at the same level of thinking we were at when we created them.</a:t>
            </a:r>
          </a:p>
        </p:txBody>
      </p:sp>
      <p:sp>
        <p:nvSpPr>
          <p:cNvPr id="12" name="Round Same Side Corner Rectangle 4"/>
          <p:cNvSpPr txBox="1"/>
          <p:nvPr/>
        </p:nvSpPr>
        <p:spPr>
          <a:xfrm>
            <a:off x="801534" y="1484784"/>
            <a:ext cx="3842474" cy="2206756"/>
          </a:xfrm>
          <a:prstGeom prst="rect">
            <a:avLst/>
          </a:prstGeom>
          <a:solidFill>
            <a:schemeClr val="accent3">
              <a:lumMod val="20000"/>
              <a:lumOff val="80000"/>
            </a:schemeClr>
          </a:solidFill>
          <a:effectLst>
            <a:outerShdw blurRad="50800" dist="38100" dir="2700000" algn="tl" rotWithShape="0">
              <a:prstClr val="black">
                <a:alpha val="40000"/>
              </a:prstClr>
            </a:outerShdw>
          </a:effectLst>
        </p:spPr>
        <p:style>
          <a:lnRef idx="0">
            <a:scrgbClr r="0" g="0" b="0"/>
          </a:lnRef>
          <a:fillRef idx="0">
            <a:scrgbClr r="0" g="0" b="0"/>
          </a:fillRef>
          <a:effectRef idx="0">
            <a:scrgbClr r="0" g="0" b="0"/>
          </a:effectRef>
          <a:fontRef idx="minor">
            <a:schemeClr val="lt1"/>
          </a:fontRef>
        </p:style>
        <p:txBody>
          <a:bodyPr spcFirstLastPara="0" vert="horz" wrap="square" lIns="53340" tIns="17780" rIns="53340" bIns="17780" numCol="1" spcCol="1270" anchor="ctr" anchorCtr="0">
            <a:noAutofit/>
          </a:bodyPr>
          <a:lstStyle/>
          <a:p>
            <a:pPr marL="0" lvl="0" indent="0" algn="ctr" defTabSz="622300">
              <a:spcBef>
                <a:spcPct val="0"/>
              </a:spcBef>
              <a:spcAft>
                <a:spcPct val="35000"/>
              </a:spcAft>
              <a:buNone/>
            </a:pPr>
            <a:r>
              <a:rPr lang="en-US" sz="2000" b="1" kern="1200" dirty="0">
                <a:solidFill>
                  <a:schemeClr val="tx1"/>
                </a:solidFill>
              </a:rPr>
              <a:t>John Foster Dulles</a:t>
            </a:r>
          </a:p>
          <a:p>
            <a:pPr marL="0" lvl="0" indent="0" algn="ctr" defTabSz="622300">
              <a:spcBef>
                <a:spcPct val="0"/>
              </a:spcBef>
              <a:spcAft>
                <a:spcPct val="35000"/>
              </a:spcAft>
              <a:buNone/>
            </a:pPr>
            <a:endParaRPr lang="en-US" sz="800" kern="1200" dirty="0">
              <a:solidFill>
                <a:schemeClr val="tx1"/>
              </a:solidFill>
            </a:endParaRPr>
          </a:p>
          <a:p>
            <a:pPr marL="0" lvl="0" indent="0" algn="ctr" defTabSz="622300">
              <a:spcBef>
                <a:spcPct val="0"/>
              </a:spcBef>
              <a:spcAft>
                <a:spcPct val="35000"/>
              </a:spcAft>
              <a:buNone/>
            </a:pPr>
            <a:r>
              <a:rPr lang="en-US" sz="2000" kern="1200" dirty="0">
                <a:solidFill>
                  <a:schemeClr val="tx1"/>
                </a:solidFill>
              </a:rPr>
              <a:t>The measure of success is not whether you have a tough problem to deal with, but whether it is the same problem you had last year.</a:t>
            </a:r>
          </a:p>
        </p:txBody>
      </p:sp>
    </p:spTree>
    <p:extLst>
      <p:ext uri="{BB962C8B-B14F-4D97-AF65-F5344CB8AC3E}">
        <p14:creationId xmlns:p14="http://schemas.microsoft.com/office/powerpoint/2010/main" val="2881313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Webinar Reminders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16529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Objectives</a:t>
            </a:r>
          </a:p>
        </p:txBody>
      </p:sp>
      <p:grpSp>
        <p:nvGrpSpPr>
          <p:cNvPr id="4" name="Group 3"/>
          <p:cNvGrpSpPr/>
          <p:nvPr/>
        </p:nvGrpSpPr>
        <p:grpSpPr>
          <a:xfrm>
            <a:off x="1763688" y="1628800"/>
            <a:ext cx="5760720" cy="738000"/>
            <a:chOff x="411480" y="62481"/>
            <a:chExt cx="5760720" cy="738000"/>
          </a:xfrm>
        </p:grpSpPr>
        <p:sp>
          <p:nvSpPr>
            <p:cNvPr id="14" name="Rounded Rectangle 13"/>
            <p:cNvSpPr/>
            <p:nvPr/>
          </p:nvSpPr>
          <p:spPr>
            <a:xfrm>
              <a:off x="411480" y="62481"/>
              <a:ext cx="5760720" cy="738000"/>
            </a:xfrm>
            <a:prstGeom prst="roundRect">
              <a:avLst/>
            </a:prstGeom>
          </p:spPr>
          <p:style>
            <a:lnRef idx="0">
              <a:schemeClr val="lt1">
                <a:hueOff val="0"/>
                <a:satOff val="0"/>
                <a:lumOff val="0"/>
                <a:alphaOff val="0"/>
              </a:schemeClr>
            </a:lnRef>
            <a:fillRef idx="3">
              <a:schemeClr val="accent4">
                <a:hueOff val="0"/>
                <a:satOff val="0"/>
                <a:lumOff val="0"/>
                <a:alphaOff val="0"/>
              </a:schemeClr>
            </a:fillRef>
            <a:effectRef idx="3">
              <a:schemeClr val="accent4">
                <a:hueOff val="0"/>
                <a:satOff val="0"/>
                <a:lumOff val="0"/>
                <a:alphaOff val="0"/>
              </a:schemeClr>
            </a:effectRef>
            <a:fontRef idx="minor">
              <a:schemeClr val="lt1"/>
            </a:fontRef>
          </p:style>
        </p:sp>
        <p:sp>
          <p:nvSpPr>
            <p:cNvPr id="15" name="Rounded Rectangle 4"/>
            <p:cNvSpPr txBox="1"/>
            <p:nvPr/>
          </p:nvSpPr>
          <p:spPr>
            <a:xfrm>
              <a:off x="447506" y="98507"/>
              <a:ext cx="5688668" cy="6659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Understand problems</a:t>
              </a:r>
            </a:p>
          </p:txBody>
        </p:sp>
      </p:grpSp>
      <p:grpSp>
        <p:nvGrpSpPr>
          <p:cNvPr id="5" name="Group 4"/>
          <p:cNvGrpSpPr/>
          <p:nvPr/>
        </p:nvGrpSpPr>
        <p:grpSpPr>
          <a:xfrm>
            <a:off x="1763688" y="2762800"/>
            <a:ext cx="5760720" cy="738000"/>
            <a:chOff x="411480" y="1196481"/>
            <a:chExt cx="5760720" cy="738000"/>
          </a:xfrm>
        </p:grpSpPr>
        <p:sp>
          <p:nvSpPr>
            <p:cNvPr id="12" name="Rounded Rectangle 11"/>
            <p:cNvSpPr/>
            <p:nvPr/>
          </p:nvSpPr>
          <p:spPr>
            <a:xfrm>
              <a:off x="411480" y="1196481"/>
              <a:ext cx="5760720" cy="738000"/>
            </a:xfrm>
            <a:prstGeom prst="roundRect">
              <a:avLst/>
            </a:prstGeom>
          </p:spPr>
          <p:style>
            <a:lnRef idx="0">
              <a:schemeClr val="lt1">
                <a:hueOff val="0"/>
                <a:satOff val="0"/>
                <a:lumOff val="0"/>
                <a:alphaOff val="0"/>
              </a:schemeClr>
            </a:lnRef>
            <a:fillRef idx="3">
              <a:schemeClr val="accent4">
                <a:hueOff val="-1488257"/>
                <a:satOff val="8966"/>
                <a:lumOff val="719"/>
                <a:alphaOff val="0"/>
              </a:schemeClr>
            </a:fillRef>
            <a:effectRef idx="3">
              <a:schemeClr val="accent4">
                <a:hueOff val="-1488257"/>
                <a:satOff val="8966"/>
                <a:lumOff val="719"/>
                <a:alphaOff val="0"/>
              </a:schemeClr>
            </a:effectRef>
            <a:fontRef idx="minor">
              <a:schemeClr val="lt1"/>
            </a:fontRef>
          </p:style>
        </p:sp>
        <p:sp>
          <p:nvSpPr>
            <p:cNvPr id="13" name="Rounded Rectangle 6"/>
            <p:cNvSpPr txBox="1"/>
            <p:nvPr/>
          </p:nvSpPr>
          <p:spPr>
            <a:xfrm>
              <a:off x="447506" y="1232507"/>
              <a:ext cx="5688668" cy="6659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Key questions to ask</a:t>
              </a:r>
            </a:p>
          </p:txBody>
        </p:sp>
      </p:grpSp>
      <p:grpSp>
        <p:nvGrpSpPr>
          <p:cNvPr id="6" name="Group 5"/>
          <p:cNvGrpSpPr/>
          <p:nvPr/>
        </p:nvGrpSpPr>
        <p:grpSpPr>
          <a:xfrm>
            <a:off x="1763688" y="3896800"/>
            <a:ext cx="5760720" cy="738000"/>
            <a:chOff x="411480" y="2330481"/>
            <a:chExt cx="5760720" cy="738000"/>
          </a:xfrm>
        </p:grpSpPr>
        <p:sp>
          <p:nvSpPr>
            <p:cNvPr id="10" name="Rounded Rectangle 9"/>
            <p:cNvSpPr/>
            <p:nvPr/>
          </p:nvSpPr>
          <p:spPr>
            <a:xfrm>
              <a:off x="411480" y="2330481"/>
              <a:ext cx="5760720" cy="738000"/>
            </a:xfrm>
            <a:prstGeom prst="roundRect">
              <a:avLst/>
            </a:prstGeom>
          </p:spPr>
          <p:style>
            <a:lnRef idx="0">
              <a:schemeClr val="lt1">
                <a:hueOff val="0"/>
                <a:satOff val="0"/>
                <a:lumOff val="0"/>
                <a:alphaOff val="0"/>
              </a:schemeClr>
            </a:lnRef>
            <a:fillRef idx="3">
              <a:schemeClr val="accent4">
                <a:hueOff val="-2976513"/>
                <a:satOff val="17933"/>
                <a:lumOff val="1437"/>
                <a:alphaOff val="0"/>
              </a:schemeClr>
            </a:fillRef>
            <a:effectRef idx="3">
              <a:schemeClr val="accent4">
                <a:hueOff val="-2976513"/>
                <a:satOff val="17933"/>
                <a:lumOff val="1437"/>
                <a:alphaOff val="0"/>
              </a:schemeClr>
            </a:effectRef>
            <a:fontRef idx="minor">
              <a:schemeClr val="lt1"/>
            </a:fontRef>
          </p:style>
        </p:sp>
        <p:sp>
          <p:nvSpPr>
            <p:cNvPr id="11" name="Rounded Rectangle 8"/>
            <p:cNvSpPr txBox="1"/>
            <p:nvPr/>
          </p:nvSpPr>
          <p:spPr>
            <a:xfrm>
              <a:off x="447506" y="2366507"/>
              <a:ext cx="5688668" cy="6659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Evaluate potential solutions</a:t>
              </a:r>
            </a:p>
          </p:txBody>
        </p:sp>
      </p:grpSp>
      <p:grpSp>
        <p:nvGrpSpPr>
          <p:cNvPr id="7" name="Group 6"/>
          <p:cNvGrpSpPr/>
          <p:nvPr/>
        </p:nvGrpSpPr>
        <p:grpSpPr>
          <a:xfrm>
            <a:off x="1763688" y="5030800"/>
            <a:ext cx="5760720" cy="738000"/>
            <a:chOff x="411480" y="3464481"/>
            <a:chExt cx="5760720" cy="738000"/>
          </a:xfrm>
        </p:grpSpPr>
        <p:sp>
          <p:nvSpPr>
            <p:cNvPr id="8" name="Rounded Rectangle 7"/>
            <p:cNvSpPr/>
            <p:nvPr/>
          </p:nvSpPr>
          <p:spPr>
            <a:xfrm>
              <a:off x="411480" y="3464481"/>
              <a:ext cx="5760720" cy="738000"/>
            </a:xfrm>
            <a:prstGeom prst="roundRect">
              <a:avLst/>
            </a:prstGeom>
          </p:spPr>
          <p:style>
            <a:lnRef idx="0">
              <a:schemeClr val="lt1">
                <a:hueOff val="0"/>
                <a:satOff val="0"/>
                <a:lumOff val="0"/>
                <a:alphaOff val="0"/>
              </a:schemeClr>
            </a:lnRef>
            <a:fillRef idx="3">
              <a:schemeClr val="accent4">
                <a:hueOff val="-4464770"/>
                <a:satOff val="26899"/>
                <a:lumOff val="2156"/>
                <a:alphaOff val="0"/>
              </a:schemeClr>
            </a:fillRef>
            <a:effectRef idx="3">
              <a:schemeClr val="accent4">
                <a:hueOff val="-4464770"/>
                <a:satOff val="26899"/>
                <a:lumOff val="2156"/>
                <a:alphaOff val="0"/>
              </a:schemeClr>
            </a:effectRef>
            <a:fontRef idx="minor">
              <a:schemeClr val="lt1"/>
            </a:fontRef>
          </p:style>
        </p:sp>
        <p:sp>
          <p:nvSpPr>
            <p:cNvPr id="9" name="Rounded Rectangle 10"/>
            <p:cNvSpPr txBox="1"/>
            <p:nvPr/>
          </p:nvSpPr>
          <p:spPr>
            <a:xfrm>
              <a:off x="447506" y="3500507"/>
              <a:ext cx="5688668" cy="66594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17742" tIns="0" rIns="217742" bIns="0" numCol="1" spcCol="1270" anchor="ctr" anchorCtr="0">
              <a:noAutofit/>
            </a:bodyPr>
            <a:lstStyle/>
            <a:p>
              <a:pPr marL="0" lvl="0" indent="0" algn="l" defTabSz="1111250">
                <a:lnSpc>
                  <a:spcPct val="90000"/>
                </a:lnSpc>
                <a:spcBef>
                  <a:spcPct val="0"/>
                </a:spcBef>
                <a:spcAft>
                  <a:spcPct val="35000"/>
                </a:spcAft>
                <a:buNone/>
              </a:pPr>
              <a:r>
                <a:rPr lang="en-US" sz="2500" kern="1200" dirty="0"/>
                <a:t>Brainstorming and idea generating tools</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lef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left)">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Why is this topic important to you?</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4176" y="1268760"/>
            <a:ext cx="5796136" cy="3923722"/>
          </a:xfrm>
          <a:prstGeom prst="rect">
            <a:avLst/>
          </a:prstGeom>
        </p:spPr>
      </p:pic>
      <p:sp>
        <p:nvSpPr>
          <p:cNvPr id="6" name="Title 3"/>
          <p:cNvSpPr txBox="1">
            <a:spLocks/>
          </p:cNvSpPr>
          <p:nvPr/>
        </p:nvSpPr>
        <p:spPr bwMode="auto">
          <a:xfrm>
            <a:off x="464384" y="487828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000" kern="1200">
                <a:solidFill>
                  <a:schemeClr val="tx1"/>
                </a:solidFill>
                <a:latin typeface="+mn-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sz="3200" i="1" dirty="0"/>
              <a:t>Why is </a:t>
            </a:r>
            <a:r>
              <a:rPr lang="en-US" sz="3200" b="1" i="1" dirty="0">
                <a:solidFill>
                  <a:srgbClr val="00B050"/>
                </a:solidFill>
              </a:rPr>
              <a:t>Creative Problem Solving </a:t>
            </a:r>
            <a:r>
              <a:rPr lang="en-US" sz="3200" i="1" dirty="0"/>
              <a:t>necessary?</a:t>
            </a:r>
          </a:p>
        </p:txBody>
      </p:sp>
    </p:spTree>
    <p:extLst>
      <p:ext uri="{BB962C8B-B14F-4D97-AF65-F5344CB8AC3E}">
        <p14:creationId xmlns:p14="http://schemas.microsoft.com/office/powerpoint/2010/main" val="3208530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Problem Solving Method</a:t>
            </a:r>
          </a:p>
        </p:txBody>
      </p:sp>
      <p:sp>
        <p:nvSpPr>
          <p:cNvPr id="5" name="Text Placeholder 4"/>
          <p:cNvSpPr txBox="1">
            <a:spLocks/>
          </p:cNvSpPr>
          <p:nvPr/>
        </p:nvSpPr>
        <p:spPr bwMode="auto">
          <a:xfrm>
            <a:off x="360040" y="3861048"/>
            <a:ext cx="8388424" cy="1319808"/>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spcBef>
                <a:spcPct val="0"/>
              </a:spcBef>
              <a:spcAft>
                <a:spcPts val="1000"/>
              </a:spcAft>
            </a:pPr>
            <a:r>
              <a:rPr lang="en-US" sz="1800" i="1" dirty="0">
                <a:latin typeface="+mj-lt"/>
                <a:cs typeface="Times New Roman" pitchFamily="18" charset="0"/>
              </a:rPr>
              <a:t>Every problem has in it the seeds of its own solution.</a:t>
            </a:r>
          </a:p>
          <a:p>
            <a:pPr algn="ctr">
              <a:spcBef>
                <a:spcPct val="0"/>
              </a:spcBef>
              <a:spcAft>
                <a:spcPts val="1000"/>
              </a:spcAft>
            </a:pPr>
            <a:r>
              <a:rPr lang="en-US" sz="1800" i="1" dirty="0">
                <a:latin typeface="+mj-lt"/>
                <a:cs typeface="Times New Roman" pitchFamily="18" charset="0"/>
              </a:rPr>
              <a:t>If you don’t have any problems, you don’t get any seeds.</a:t>
            </a:r>
            <a:endParaRPr lang="en-US" sz="1400" i="1" dirty="0">
              <a:latin typeface="+mj-lt"/>
              <a:cs typeface="Times New Roman" pitchFamily="18" charset="0"/>
            </a:endParaRPr>
          </a:p>
          <a:p>
            <a:pPr algn="ctr">
              <a:spcBef>
                <a:spcPct val="0"/>
              </a:spcBef>
              <a:spcAft>
                <a:spcPts val="1000"/>
              </a:spcAft>
            </a:pPr>
            <a:r>
              <a:rPr lang="en-US" sz="1800" b="1" i="1" dirty="0">
                <a:latin typeface="+mj-lt"/>
                <a:cs typeface="Times New Roman" pitchFamily="18" charset="0"/>
              </a:rPr>
              <a:t>Norman Vincent Peale</a:t>
            </a:r>
            <a:endParaRPr lang="en-US" sz="1400" b="1" i="1" dirty="0">
              <a:latin typeface="+mj-lt"/>
              <a:cs typeface="Times New Roman" pitchFamily="18" charset="0"/>
            </a:endParaRPr>
          </a:p>
          <a:p>
            <a:pPr algn="ctr" eaLnBrk="1" hangingPunct="1"/>
            <a:endParaRPr lang="en-CA" sz="1600" dirty="0"/>
          </a:p>
        </p:txBody>
      </p:sp>
    </p:spTree>
    <p:extLst>
      <p:ext uri="{BB962C8B-B14F-4D97-AF65-F5344CB8AC3E}">
        <p14:creationId xmlns:p14="http://schemas.microsoft.com/office/powerpoint/2010/main" val="247312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4"/>
          <p:cNvSpPr>
            <a:spLocks noGrp="1"/>
          </p:cNvSpPr>
          <p:nvPr>
            <p:ph type="title"/>
          </p:nvPr>
        </p:nvSpPr>
        <p:spPr/>
        <p:txBody>
          <a:bodyPr/>
          <a:lstStyle/>
          <a:p>
            <a:pPr eaLnBrk="1" hangingPunct="1"/>
            <a:r>
              <a:rPr lang="en-US" dirty="0"/>
              <a:t>What is a Problem?</a:t>
            </a:r>
            <a:endParaRPr lang="en-CA" dirty="0"/>
          </a:p>
        </p:txBody>
      </p:sp>
      <p:graphicFrame>
        <p:nvGraphicFramePr>
          <p:cNvPr id="3" name="Content Placeholder 2"/>
          <p:cNvGraphicFramePr>
            <a:graphicFrameLocks noGrp="1"/>
          </p:cNvGraphicFramePr>
          <p:nvPr>
            <p:ph idx="4294967295"/>
            <p:extLst>
              <p:ext uri="{D42A27DB-BD31-4B8C-83A1-F6EECF244321}">
                <p14:modId xmlns:p14="http://schemas.microsoft.com/office/powerpoint/2010/main" val="2331393108"/>
              </p:ext>
            </p:extLst>
          </p:nvPr>
        </p:nvGraphicFramePr>
        <p:xfrm>
          <a:off x="457200" y="1412776"/>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86396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Sharing Problems You Want to Solve</a:t>
            </a:r>
          </a:p>
        </p:txBody>
      </p:sp>
      <p:sp>
        <p:nvSpPr>
          <p:cNvPr id="4" name="Content Placeholder 6"/>
          <p:cNvSpPr txBox="1">
            <a:spLocks/>
          </p:cNvSpPr>
          <p:nvPr/>
        </p:nvSpPr>
        <p:spPr>
          <a:xfrm>
            <a:off x="1727684" y="2160509"/>
            <a:ext cx="5796644" cy="3431893"/>
          </a:xfrm>
          <a:prstGeom prst="rect">
            <a:avLst/>
          </a:prstGeom>
        </p:spPr>
        <p:txBody>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r>
              <a:rPr lang="en-US" b="1" dirty="0"/>
              <a:t>Think of a problem that you need to solve. </a:t>
            </a:r>
          </a:p>
          <a:p>
            <a:pPr algn="ctr"/>
            <a:r>
              <a:rPr lang="en-US" dirty="0"/>
              <a:t>It could be a work problem, like a difficult customer problem, or a home problem, like dealing with a teenager that stays out too late. </a:t>
            </a:r>
          </a:p>
          <a:p>
            <a:pPr algn="ctr"/>
            <a:endParaRPr 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8627" y="1268760"/>
            <a:ext cx="2771402" cy="2607696"/>
          </a:xfrm>
          <a:prstGeom prst="rect">
            <a:avLst/>
          </a:prstGeom>
        </p:spPr>
      </p:pic>
    </p:spTree>
    <p:extLst>
      <p:ext uri="{BB962C8B-B14F-4D97-AF65-F5344CB8AC3E}">
        <p14:creationId xmlns:p14="http://schemas.microsoft.com/office/powerpoint/2010/main" val="3529794121"/>
      </p:ext>
    </p:extLst>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327_Presentation_deck</Template>
  <TotalTime>0</TotalTime>
  <Words>10213</Words>
  <Application>Microsoft Office PowerPoint</Application>
  <PresentationFormat>On-screen Show (4:3)</PresentationFormat>
  <Paragraphs>1061</Paragraphs>
  <Slides>34</Slides>
  <Notes>34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34</vt:i4>
      </vt:variant>
    </vt:vector>
  </HeadingPairs>
  <TitlesOfParts>
    <vt:vector size="43" baseType="lpstr">
      <vt:lpstr>Arial</vt:lpstr>
      <vt:lpstr>Calibri</vt:lpstr>
      <vt:lpstr>Cambria</vt:lpstr>
      <vt:lpstr>Knowledge Medium</vt:lpstr>
      <vt:lpstr>Knowledge UltraLight</vt:lpstr>
      <vt:lpstr>Times New Roman</vt:lpstr>
      <vt:lpstr>Wingdings</vt:lpstr>
      <vt:lpstr>ヒラギノ角ゴ Pro W3</vt:lpstr>
      <vt:lpstr>Classroom PowerPoint Slides</vt:lpstr>
      <vt:lpstr>CREATIVE PROBLEM SOLVING</vt:lpstr>
      <vt:lpstr>CREATIVE PROBLEM SOLVING</vt:lpstr>
      <vt:lpstr>House Keeping</vt:lpstr>
      <vt:lpstr>Webinar Reminders</vt:lpstr>
      <vt:lpstr>Objectives</vt:lpstr>
      <vt:lpstr>Why is this topic important to you?</vt:lpstr>
      <vt:lpstr>The Problem Solving Method</vt:lpstr>
      <vt:lpstr>What is a Problem?</vt:lpstr>
      <vt:lpstr>Sharing Problems You Want to Solve</vt:lpstr>
      <vt:lpstr>What is Creative Problem Solving?</vt:lpstr>
      <vt:lpstr>What are the Steps in the Creative Solving Process?</vt:lpstr>
      <vt:lpstr>Information Gathering</vt:lpstr>
      <vt:lpstr>Understanding Types of Information</vt:lpstr>
      <vt:lpstr>Identifying Key Questions</vt:lpstr>
      <vt:lpstr>Methods of Gathering Information</vt:lpstr>
      <vt:lpstr>Problem Definition</vt:lpstr>
      <vt:lpstr>Defining the Problem</vt:lpstr>
      <vt:lpstr>1. Determining Where the Problem Originated</vt:lpstr>
      <vt:lpstr>2. Defining the Present State &amp; the Desired State</vt:lpstr>
      <vt:lpstr>3. Stating and Restating the Problem</vt:lpstr>
      <vt:lpstr>4. Analyzing the Problem</vt:lpstr>
      <vt:lpstr>Writing the Problem Statement </vt:lpstr>
      <vt:lpstr>Preparing for Brainstorming</vt:lpstr>
      <vt:lpstr>Identifying Mental Blocks</vt:lpstr>
      <vt:lpstr>Removing Mental Blocks</vt:lpstr>
      <vt:lpstr>Stimulating Creativity</vt:lpstr>
      <vt:lpstr>Generating Solutions</vt:lpstr>
      <vt:lpstr>Brainstorming Basics</vt:lpstr>
      <vt:lpstr>Brain Writing and Mind Mapping</vt:lpstr>
      <vt:lpstr>Duncker Diagrams </vt:lpstr>
      <vt:lpstr>The Six Thinking Hats</vt:lpstr>
      <vt:lpstr>Wrapping Up</vt:lpstr>
      <vt:lpstr>Action Items</vt:lpstr>
      <vt:lpstr>Words from the Wise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2013-05-13T15:16:04Z</dcterms:created>
  <dcterms:modified xsi:type="dcterms:W3CDTF">2016-06-12T21:47:48Z</dcterms:modified>
</cp:coreProperties>
</file>