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45" r:id="rId2"/>
    <p:sldId id="346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Minc" initials="ADM" lastIdx="3" clrIdx="0">
    <p:extLst>
      <p:ext uri="{19B8F6BF-5375-455C-9EA6-DF929625EA0E}">
        <p15:presenceInfo xmlns:p15="http://schemas.microsoft.com/office/powerpoint/2012/main" userId="AIMin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4F59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 autoAdjust="0"/>
    <p:restoredTop sz="80799" autoAdjust="0"/>
  </p:normalViewPr>
  <p:slideViewPr>
    <p:cSldViewPr>
      <p:cViewPr>
        <p:scale>
          <a:sx n="80" d="100"/>
          <a:sy n="80" d="100"/>
        </p:scale>
        <p:origin x="13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-32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28F9DF-BAA0-49B3-9775-D236F26B4C1A}" type="datetimeFigureOut">
              <a:rPr lang="en-US"/>
              <a:pPr>
                <a:defRPr/>
              </a:pPr>
              <a:t>6/15/2016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AD93FD-D302-4963-A4A9-147AD4BB098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70863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cap="all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7250EB-0EAA-48FE-AEA9-65DDDF392023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36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7391400" y="0"/>
            <a:ext cx="1752600" cy="6858000"/>
          </a:xfrm>
          <a:prstGeom prst="rect">
            <a:avLst/>
          </a:prstGeom>
          <a:gradFill flip="none" rotWithShape="1">
            <a:gsLst>
              <a:gs pos="33000">
                <a:schemeClr val="bg1"/>
              </a:gs>
              <a:gs pos="75000">
                <a:schemeClr val="bg1">
                  <a:lumMod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1143000"/>
          </a:xfrm>
        </p:spPr>
        <p:txBody>
          <a:bodyPr/>
          <a:lstStyle>
            <a:lvl1pPr>
              <a:defRPr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00800" cy="4525963"/>
          </a:xfrm>
        </p:spPr>
        <p:txBody>
          <a:bodyPr/>
          <a:lstStyle>
            <a:lvl1pPr>
              <a:buNone/>
              <a:defRPr baseline="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7391400" y="381000"/>
            <a:ext cx="1752600" cy="3408040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 i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C:\Users\Darren\Desktop\New Photos\s00012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9" t="6805" r="13174" b="9167"/>
          <a:stretch/>
        </p:blipFill>
        <p:spPr bwMode="auto">
          <a:xfrm>
            <a:off x="7208757" y="3789040"/>
            <a:ext cx="1870233" cy="294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4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Slide">
    <p:bg>
      <p:bgPr>
        <a:gradFill flip="none" rotWithShape="1">
          <a:gsLst>
            <a:gs pos="75000">
              <a:schemeClr val="bg1"/>
            </a:gs>
            <a:gs pos="100000">
              <a:schemeClr val="bg1">
                <a:lumMod val="5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="1" baseline="0"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414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7 basic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 rot="10800000">
            <a:off x="8343475" y="1052736"/>
            <a:ext cx="800100" cy="5805264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052736"/>
            <a:ext cx="800100" cy="5805264"/>
          </a:xfrm>
          <a:prstGeom prst="rect">
            <a:avLst/>
          </a:prstGeom>
          <a:gradFill flip="none" rotWithShape="1">
            <a:gsLst>
              <a:gs pos="0">
                <a:srgbClr val="032047">
                  <a:alpha val="27000"/>
                </a:srgbClr>
              </a:gs>
              <a:gs pos="100000">
                <a:schemeClr val="bg1">
                  <a:alpha val="1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018447"/>
            <a:ext cx="9144000" cy="34289"/>
          </a:xfrm>
          <a:prstGeom prst="rect">
            <a:avLst/>
          </a:prstGeom>
          <a:gradFill flip="none" rotWithShape="1">
            <a:gsLst>
              <a:gs pos="0">
                <a:srgbClr val="E37618"/>
              </a:gs>
              <a:gs pos="50000">
                <a:srgbClr val="175AA6"/>
              </a:gs>
              <a:gs pos="100000">
                <a:srgbClr val="144411"/>
              </a:gs>
            </a:gsLst>
            <a:lin ang="0" scaled="1"/>
            <a:tileRect/>
          </a:gradFill>
          <a:ln>
            <a:noFill/>
          </a:ln>
          <a:effectLst>
            <a:outerShdw dist="38100" dir="5400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54"/>
          <a:stretch/>
        </p:blipFill>
        <p:spPr>
          <a:xfrm>
            <a:off x="400050" y="6525344"/>
            <a:ext cx="1291630" cy="17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55879C-817A-4465-A002-F58D39370D10}" type="datetimeFigureOut">
              <a:rPr lang="en-US"/>
              <a:pPr>
                <a:defRPr/>
              </a:pPr>
              <a:t>6/15/2016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6C9084-399D-4234-9FA0-49E4615400F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6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683568" y="1194421"/>
            <a:ext cx="8460432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83568" y="2444236"/>
            <a:ext cx="8460432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83568" y="4003782"/>
            <a:ext cx="8460432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83568" y="5628408"/>
            <a:ext cx="8460432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Worksheet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9592" y="5628408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List known barriers. </a:t>
            </a:r>
          </a:p>
        </p:txBody>
      </p:sp>
      <p:sp>
        <p:nvSpPr>
          <p:cNvPr id="15" name="Oval 14"/>
          <p:cNvSpPr/>
          <p:nvPr/>
        </p:nvSpPr>
        <p:spPr>
          <a:xfrm>
            <a:off x="367572" y="1156102"/>
            <a:ext cx="472698" cy="47269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25" name="Oval 24"/>
          <p:cNvSpPr/>
          <p:nvPr/>
        </p:nvSpPr>
        <p:spPr>
          <a:xfrm>
            <a:off x="364391" y="2380238"/>
            <a:ext cx="472698" cy="47269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339086" y="3933056"/>
            <a:ext cx="472698" cy="47269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07829" y="5548590"/>
            <a:ext cx="472698" cy="47269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99592" y="1194421"/>
            <a:ext cx="7569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Think of a recent situation where you faced a communication challenge.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99592" y="2420888"/>
            <a:ext cx="74397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What were the primary and secondary communication methods used?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99592" y="3973706"/>
            <a:ext cx="7602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Capture the environmental factors used in the situation.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0314" y="2859537"/>
            <a:ext cx="114646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SPOKEN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70314" y="3189477"/>
            <a:ext cx="168507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NON-VERBAL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70314" y="3519416"/>
            <a:ext cx="123623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44600">
              <a:lnSpc>
                <a:spcPct val="90000"/>
              </a:lnSpc>
              <a:spcAft>
                <a:spcPct val="350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WRITTEN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28454" y="4496000"/>
            <a:ext cx="118494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METHOD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28454" y="4825940"/>
            <a:ext cx="83869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MASS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28454" y="5155879"/>
            <a:ext cx="137730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AUDIENCE</a:t>
            </a:r>
          </a:p>
        </p:txBody>
      </p:sp>
    </p:spTree>
    <p:extLst>
      <p:ext uri="{BB962C8B-B14F-4D97-AF65-F5344CB8AC3E}">
        <p14:creationId xmlns:p14="http://schemas.microsoft.com/office/powerpoint/2010/main" val="413373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STAR Model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179512" y="1340768"/>
            <a:ext cx="504057" cy="504057"/>
          </a:xfrm>
          <a:prstGeom prst="star5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6197" y="1342509"/>
            <a:ext cx="2612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/>
              <a:t>S</a:t>
            </a:r>
            <a:r>
              <a:rPr lang="en-US" sz="3600" dirty="0"/>
              <a:t>ITUATION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56197" y="2494637"/>
            <a:ext cx="1390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/>
              <a:t>T</a:t>
            </a:r>
            <a:r>
              <a:rPr lang="en-US" sz="3600" dirty="0"/>
              <a:t>ASK</a:t>
            </a:r>
          </a:p>
        </p:txBody>
      </p:sp>
      <p:sp>
        <p:nvSpPr>
          <p:cNvPr id="6" name="Rectangle 5"/>
          <p:cNvSpPr/>
          <p:nvPr/>
        </p:nvSpPr>
        <p:spPr>
          <a:xfrm>
            <a:off x="756197" y="3717032"/>
            <a:ext cx="1954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/>
              <a:t>A</a:t>
            </a:r>
            <a:r>
              <a:rPr lang="en-US" sz="3600" dirty="0"/>
              <a:t>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756197" y="5158933"/>
            <a:ext cx="1971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/>
              <a:t>R</a:t>
            </a:r>
            <a:r>
              <a:rPr lang="en-US" sz="3600" dirty="0"/>
              <a:t>ESULT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179512" y="2492895"/>
            <a:ext cx="504057" cy="504057"/>
          </a:xfrm>
          <a:prstGeom prst="star5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179512" y="3759133"/>
            <a:ext cx="504057" cy="504057"/>
          </a:xfrm>
          <a:prstGeom prst="star5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179512" y="5157191"/>
            <a:ext cx="504057" cy="504057"/>
          </a:xfrm>
          <a:prstGeom prst="star5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4251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room PowerPoi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Classroom PowerPoint Slides</Template>
  <TotalTime>3647</TotalTime>
  <Words>53</Words>
  <Application>Microsoft Office PowerPoint</Application>
  <PresentationFormat>On-screen Show (4:3)</PresentationFormat>
  <Paragraphs>21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</vt:lpstr>
      <vt:lpstr>Classroom PowerPoint Slides</vt:lpstr>
      <vt:lpstr>Worksheet</vt:lpstr>
      <vt:lpstr>STAR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Lori Gillin</dc:creator>
  <cp:lastModifiedBy>AIMinc</cp:lastModifiedBy>
  <cp:revision>333</cp:revision>
  <dcterms:created xsi:type="dcterms:W3CDTF">2009-07-15T13:33:35Z</dcterms:created>
  <dcterms:modified xsi:type="dcterms:W3CDTF">2016-06-15T21:00:42Z</dcterms:modified>
</cp:coreProperties>
</file>