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7.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8.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1.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2.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3.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6.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31.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32.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35.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36.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37.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40.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41.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42.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45.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46.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49.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50.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51.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52.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notesSlides/notesSlide55.xml" ContentType="application/vnd.openxmlformats-officedocument.presentationml.notesSlide+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notesSlides/notesSlide56.xml" ContentType="application/vnd.openxmlformats-officedocument.presentationml.notesSlide+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notesSlides/notesSlide57.xml" ContentType="application/vnd.openxmlformats-officedocument.presentationml.notesSlide+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3"/>
  </p:notesMasterIdLst>
  <p:sldIdLst>
    <p:sldId id="312" r:id="rId2"/>
    <p:sldId id="298" r:id="rId3"/>
    <p:sldId id="296" r:id="rId4"/>
    <p:sldId id="257" r:id="rId5"/>
    <p:sldId id="258" r:id="rId6"/>
    <p:sldId id="260" r:id="rId7"/>
    <p:sldId id="261" r:id="rId8"/>
    <p:sldId id="363" r:id="rId9"/>
    <p:sldId id="313" r:id="rId10"/>
    <p:sldId id="314" r:id="rId11"/>
    <p:sldId id="315" r:id="rId12"/>
    <p:sldId id="316" r:id="rId13"/>
    <p:sldId id="317" r:id="rId14"/>
    <p:sldId id="373" r:id="rId15"/>
    <p:sldId id="374" r:id="rId16"/>
    <p:sldId id="375" r:id="rId17"/>
    <p:sldId id="376" r:id="rId18"/>
    <p:sldId id="377" r:id="rId19"/>
    <p:sldId id="262" r:id="rId20"/>
    <p:sldId id="263" r:id="rId21"/>
    <p:sldId id="264" r:id="rId22"/>
    <p:sldId id="299" r:id="rId23"/>
    <p:sldId id="300" r:id="rId24"/>
    <p:sldId id="364" r:id="rId25"/>
    <p:sldId id="318" r:id="rId26"/>
    <p:sldId id="319" r:id="rId27"/>
    <p:sldId id="320" r:id="rId28"/>
    <p:sldId id="321" r:id="rId29"/>
    <p:sldId id="322" r:id="rId30"/>
    <p:sldId id="378" r:id="rId31"/>
    <p:sldId id="379" r:id="rId32"/>
    <p:sldId id="380" r:id="rId33"/>
    <p:sldId id="381" r:id="rId34"/>
    <p:sldId id="382" r:id="rId35"/>
    <p:sldId id="265" r:id="rId36"/>
    <p:sldId id="266" r:id="rId37"/>
    <p:sldId id="267" r:id="rId38"/>
    <p:sldId id="301" r:id="rId39"/>
    <p:sldId id="365" r:id="rId40"/>
    <p:sldId id="323" r:id="rId41"/>
    <p:sldId id="324" r:id="rId42"/>
    <p:sldId id="325" r:id="rId43"/>
    <p:sldId id="326" r:id="rId44"/>
    <p:sldId id="327" r:id="rId45"/>
    <p:sldId id="383" r:id="rId46"/>
    <p:sldId id="384" r:id="rId47"/>
    <p:sldId id="385" r:id="rId48"/>
    <p:sldId id="386" r:id="rId49"/>
    <p:sldId id="387" r:id="rId50"/>
    <p:sldId id="269" r:id="rId51"/>
    <p:sldId id="302" r:id="rId52"/>
    <p:sldId id="268" r:id="rId53"/>
    <p:sldId id="303" r:id="rId54"/>
    <p:sldId id="366" r:id="rId55"/>
    <p:sldId id="328" r:id="rId56"/>
    <p:sldId id="329" r:id="rId57"/>
    <p:sldId id="330" r:id="rId58"/>
    <p:sldId id="331" r:id="rId59"/>
    <p:sldId id="332" r:id="rId60"/>
    <p:sldId id="388" r:id="rId61"/>
    <p:sldId id="389" r:id="rId62"/>
    <p:sldId id="390" r:id="rId63"/>
    <p:sldId id="391" r:id="rId64"/>
    <p:sldId id="392" r:id="rId65"/>
    <p:sldId id="272" r:id="rId66"/>
    <p:sldId id="273" r:id="rId67"/>
    <p:sldId id="304" r:id="rId68"/>
    <p:sldId id="367" r:id="rId69"/>
    <p:sldId id="333" r:id="rId70"/>
    <p:sldId id="334" r:id="rId71"/>
    <p:sldId id="335" r:id="rId72"/>
    <p:sldId id="336" r:id="rId73"/>
    <p:sldId id="337" r:id="rId74"/>
    <p:sldId id="393" r:id="rId75"/>
    <p:sldId id="394" r:id="rId76"/>
    <p:sldId id="395" r:id="rId77"/>
    <p:sldId id="396" r:id="rId78"/>
    <p:sldId id="397" r:id="rId79"/>
    <p:sldId id="277" r:id="rId80"/>
    <p:sldId id="278" r:id="rId81"/>
    <p:sldId id="280" r:id="rId82"/>
    <p:sldId id="281" r:id="rId83"/>
    <p:sldId id="368" r:id="rId84"/>
    <p:sldId id="338" r:id="rId85"/>
    <p:sldId id="339" r:id="rId86"/>
    <p:sldId id="340" r:id="rId87"/>
    <p:sldId id="341" r:id="rId88"/>
    <p:sldId id="342" r:id="rId89"/>
    <p:sldId id="398" r:id="rId90"/>
    <p:sldId id="399" r:id="rId91"/>
    <p:sldId id="400" r:id="rId92"/>
    <p:sldId id="401" r:id="rId93"/>
    <p:sldId id="402" r:id="rId94"/>
    <p:sldId id="282" r:id="rId95"/>
    <p:sldId id="283" r:id="rId96"/>
    <p:sldId id="284" r:id="rId97"/>
    <p:sldId id="285" r:id="rId98"/>
    <p:sldId id="369" r:id="rId99"/>
    <p:sldId id="343" r:id="rId100"/>
    <p:sldId id="344" r:id="rId101"/>
    <p:sldId id="345" r:id="rId102"/>
    <p:sldId id="346" r:id="rId103"/>
    <p:sldId id="347" r:id="rId104"/>
    <p:sldId id="403" r:id="rId105"/>
    <p:sldId id="404" r:id="rId106"/>
    <p:sldId id="405" r:id="rId107"/>
    <p:sldId id="406" r:id="rId108"/>
    <p:sldId id="407" r:id="rId109"/>
    <p:sldId id="286" r:id="rId110"/>
    <p:sldId id="287" r:id="rId111"/>
    <p:sldId id="288" r:id="rId112"/>
    <p:sldId id="370" r:id="rId113"/>
    <p:sldId id="348" r:id="rId114"/>
    <p:sldId id="349" r:id="rId115"/>
    <p:sldId id="350" r:id="rId116"/>
    <p:sldId id="351" r:id="rId117"/>
    <p:sldId id="352" r:id="rId118"/>
    <p:sldId id="408" r:id="rId119"/>
    <p:sldId id="409" r:id="rId120"/>
    <p:sldId id="410" r:id="rId121"/>
    <p:sldId id="411" r:id="rId122"/>
    <p:sldId id="412" r:id="rId123"/>
    <p:sldId id="289" r:id="rId124"/>
    <p:sldId id="306" r:id="rId125"/>
    <p:sldId id="307" r:id="rId126"/>
    <p:sldId id="308" r:id="rId127"/>
    <p:sldId id="309" r:id="rId128"/>
    <p:sldId id="371" r:id="rId129"/>
    <p:sldId id="353" r:id="rId130"/>
    <p:sldId id="354" r:id="rId131"/>
    <p:sldId id="355" r:id="rId132"/>
    <p:sldId id="356" r:id="rId133"/>
    <p:sldId id="357" r:id="rId134"/>
    <p:sldId id="413" r:id="rId135"/>
    <p:sldId id="414" r:id="rId136"/>
    <p:sldId id="415" r:id="rId137"/>
    <p:sldId id="416" r:id="rId138"/>
    <p:sldId id="417" r:id="rId139"/>
    <p:sldId id="290" r:id="rId140"/>
    <p:sldId id="310" r:id="rId141"/>
    <p:sldId id="291" r:id="rId142"/>
    <p:sldId id="292" r:id="rId143"/>
    <p:sldId id="372" r:id="rId144"/>
    <p:sldId id="358" r:id="rId145"/>
    <p:sldId id="359" r:id="rId146"/>
    <p:sldId id="360" r:id="rId147"/>
    <p:sldId id="361" r:id="rId148"/>
    <p:sldId id="362" r:id="rId149"/>
    <p:sldId id="418" r:id="rId150"/>
    <p:sldId id="419" r:id="rId151"/>
    <p:sldId id="420" r:id="rId152"/>
    <p:sldId id="421" r:id="rId153"/>
    <p:sldId id="422" r:id="rId154"/>
    <p:sldId id="293" r:id="rId155"/>
    <p:sldId id="311" r:id="rId156"/>
    <p:sldId id="425" r:id="rId157"/>
    <p:sldId id="426" r:id="rId158"/>
    <p:sldId id="427" r:id="rId159"/>
    <p:sldId id="428" r:id="rId160"/>
    <p:sldId id="429" r:id="rId161"/>
    <p:sldId id="430" r:id="rId162"/>
    <p:sldId id="431" r:id="rId163"/>
    <p:sldId id="432" r:id="rId164"/>
    <p:sldId id="433" r:id="rId165"/>
    <p:sldId id="434" r:id="rId166"/>
    <p:sldId id="435" r:id="rId167"/>
    <p:sldId id="436" r:id="rId168"/>
    <p:sldId id="437" r:id="rId169"/>
    <p:sldId id="438" r:id="rId170"/>
    <p:sldId id="439" r:id="rId171"/>
    <p:sldId id="440" r:id="rId172"/>
    <p:sldId id="441" r:id="rId173"/>
    <p:sldId id="442" r:id="rId174"/>
    <p:sldId id="443" r:id="rId175"/>
    <p:sldId id="444" r:id="rId176"/>
    <p:sldId id="445" r:id="rId177"/>
    <p:sldId id="446" r:id="rId178"/>
    <p:sldId id="447" r:id="rId179"/>
    <p:sldId id="448" r:id="rId180"/>
    <p:sldId id="449" r:id="rId181"/>
    <p:sldId id="450" r:id="rId182"/>
    <p:sldId id="451" r:id="rId183"/>
    <p:sldId id="452" r:id="rId184"/>
    <p:sldId id="453" r:id="rId185"/>
    <p:sldId id="454" r:id="rId186"/>
    <p:sldId id="455" r:id="rId187"/>
    <p:sldId id="456" r:id="rId188"/>
    <p:sldId id="457" r:id="rId189"/>
    <p:sldId id="458" r:id="rId190"/>
    <p:sldId id="459" r:id="rId191"/>
    <p:sldId id="460" r:id="rId19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56" autoAdjust="0"/>
    <p:restoredTop sz="44406" autoAdjust="0"/>
  </p:normalViewPr>
  <p:slideViewPr>
    <p:cSldViewPr>
      <p:cViewPr varScale="1">
        <p:scale>
          <a:sx n="47" d="100"/>
          <a:sy n="47" d="100"/>
        </p:scale>
        <p:origin x="1042" y="53"/>
      </p:cViewPr>
      <p:guideLst>
        <p:guide orient="horz" pos="2160"/>
        <p:guide pos="2880"/>
      </p:guideLst>
    </p:cSldViewPr>
  </p:slideViewPr>
  <p:notesTextViewPr>
    <p:cViewPr>
      <p:scale>
        <a:sx n="75" d="100"/>
        <a:sy n="75" d="100"/>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notesMaster" Target="notesMasters/notesMaster1.xml"/><Relationship Id="rId13" Type="http://schemas.openxmlformats.org/officeDocument/2006/relationships/slide" Target="slides/slide12.xml"/><Relationship Id="rId109" Type="http://schemas.openxmlformats.org/officeDocument/2006/relationships/slide" Target="slides/slide108.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viewProps" Target="viewProps.xml"/><Relationship Id="rId190" Type="http://schemas.openxmlformats.org/officeDocument/2006/relationships/slide" Target="slides/slide189.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theme" Target="theme/theme1.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tableStyles" Target="tableStyles.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8" Type="http://schemas.openxmlformats.org/officeDocument/2006/relationships/slide" Target="slides/slide17.xml"/><Relationship Id="rId39" Type="http://schemas.openxmlformats.org/officeDocument/2006/relationships/slide" Target="slides/slide38.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9302AEC-B91F-4BAA-93AB-B1ACD6DA6FE7}"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n-US"/>
        </a:p>
      </dgm:t>
    </dgm:pt>
    <dgm:pt modelId="{33E9DABA-B347-4765-8F44-B3EA7C344215}">
      <dgm:prSet phldrT="[Text]"/>
      <dgm:spPr/>
      <dgm:t>
        <a:bodyPr/>
        <a:lstStyle/>
        <a:p>
          <a:r>
            <a:rPr lang="en-US" dirty="0"/>
            <a:t>Establish common ground</a:t>
          </a:r>
        </a:p>
      </dgm:t>
    </dgm:pt>
    <dgm:pt modelId="{2AAF3B1C-DC50-4FB2-A4EE-FEE28312CC42}" type="parTrans" cxnId="{D5C3D451-47F7-4B10-9786-57C4B7715630}">
      <dgm:prSet/>
      <dgm:spPr/>
      <dgm:t>
        <a:bodyPr/>
        <a:lstStyle/>
        <a:p>
          <a:endParaRPr lang="en-US"/>
        </a:p>
      </dgm:t>
    </dgm:pt>
    <dgm:pt modelId="{B63CEF3C-FFDA-46A0-9417-7423FF54E034}" type="sibTrans" cxnId="{D5C3D451-47F7-4B10-9786-57C4B7715630}">
      <dgm:prSet/>
      <dgm:spPr/>
      <dgm:t>
        <a:bodyPr/>
        <a:lstStyle/>
        <a:p>
          <a:endParaRPr lang="en-US"/>
        </a:p>
      </dgm:t>
    </dgm:pt>
    <dgm:pt modelId="{AA22BAD2-C4D9-47A2-A92D-E15BC980B164}">
      <dgm:prSet phldrT="[Text]"/>
      <dgm:spPr/>
      <dgm:t>
        <a:bodyPr/>
        <a:lstStyle/>
        <a:p>
          <a:r>
            <a:rPr lang="en-US" dirty="0"/>
            <a:t>Identify barriers</a:t>
          </a:r>
        </a:p>
      </dgm:t>
    </dgm:pt>
    <dgm:pt modelId="{26901CBF-5192-46C8-A97D-C0070040FE6A}" type="parTrans" cxnId="{EAB9D7D1-DDB5-4780-A871-8674DC188529}">
      <dgm:prSet/>
      <dgm:spPr/>
      <dgm:t>
        <a:bodyPr/>
        <a:lstStyle/>
        <a:p>
          <a:endParaRPr lang="en-US"/>
        </a:p>
      </dgm:t>
    </dgm:pt>
    <dgm:pt modelId="{62564EA8-4D41-4DBF-8494-0F408CAC14AD}" type="sibTrans" cxnId="{EAB9D7D1-DDB5-4780-A871-8674DC188529}">
      <dgm:prSet/>
      <dgm:spPr/>
      <dgm:t>
        <a:bodyPr/>
        <a:lstStyle/>
        <a:p>
          <a:endParaRPr lang="en-US"/>
        </a:p>
      </dgm:t>
    </dgm:pt>
    <dgm:pt modelId="{B6BE2C80-58E9-468E-BDF3-5D466257B0FF}">
      <dgm:prSet phldrT="[Text]"/>
      <dgm:spPr/>
      <dgm:t>
        <a:bodyPr/>
        <a:lstStyle/>
        <a:p>
          <a:r>
            <a:rPr lang="en-US" dirty="0"/>
            <a:t>Non-verbal and paraverbal communication</a:t>
          </a:r>
        </a:p>
      </dgm:t>
    </dgm:pt>
    <dgm:pt modelId="{C0A49C84-AC62-4F49-B7BE-4F753D906D18}" type="parTrans" cxnId="{100304AB-19C3-40A1-BD62-910417A79E94}">
      <dgm:prSet/>
      <dgm:spPr/>
      <dgm:t>
        <a:bodyPr/>
        <a:lstStyle/>
        <a:p>
          <a:endParaRPr lang="en-US"/>
        </a:p>
      </dgm:t>
    </dgm:pt>
    <dgm:pt modelId="{D2C8100F-9C44-494D-A106-C4D3B6CE9147}" type="sibTrans" cxnId="{100304AB-19C3-40A1-BD62-910417A79E94}">
      <dgm:prSet/>
      <dgm:spPr/>
      <dgm:t>
        <a:bodyPr/>
        <a:lstStyle/>
        <a:p>
          <a:endParaRPr lang="en-US"/>
        </a:p>
      </dgm:t>
    </dgm:pt>
    <dgm:pt modelId="{E872E450-3D4A-41C1-BC52-EDE1CA3BEFC1}">
      <dgm:prSet phldrT="[Text]"/>
      <dgm:spPr/>
      <dgm:t>
        <a:bodyPr/>
        <a:lstStyle/>
        <a:p>
          <a:r>
            <a:rPr lang="en-US" dirty="0"/>
            <a:t>Listen actively</a:t>
          </a:r>
        </a:p>
      </dgm:t>
    </dgm:pt>
    <dgm:pt modelId="{F9AC004B-3BEB-4826-8CB2-360854E22858}" type="parTrans" cxnId="{57A90B05-F0CF-4718-A285-955A8DF3B5D4}">
      <dgm:prSet/>
      <dgm:spPr/>
      <dgm:t>
        <a:bodyPr/>
        <a:lstStyle/>
        <a:p>
          <a:endParaRPr lang="en-US"/>
        </a:p>
      </dgm:t>
    </dgm:pt>
    <dgm:pt modelId="{AA95CAE3-6C5E-41D6-9AA8-B85AE7AA64C4}" type="sibTrans" cxnId="{57A90B05-F0CF-4718-A285-955A8DF3B5D4}">
      <dgm:prSet/>
      <dgm:spPr/>
      <dgm:t>
        <a:bodyPr/>
        <a:lstStyle/>
        <a:p>
          <a:endParaRPr lang="en-US"/>
        </a:p>
      </dgm:t>
    </dgm:pt>
    <dgm:pt modelId="{F55F26BC-4AA2-469D-A1BA-E1E993145434}" type="pres">
      <dgm:prSet presAssocID="{B9302AEC-B91F-4BAA-93AB-B1ACD6DA6FE7}" presName="Name0" presStyleCnt="0">
        <dgm:presLayoutVars>
          <dgm:dir/>
          <dgm:resizeHandles val="exact"/>
        </dgm:presLayoutVars>
      </dgm:prSet>
      <dgm:spPr/>
    </dgm:pt>
    <dgm:pt modelId="{023C86F1-3019-4C17-9BD3-5D2DC0954AFE}" type="pres">
      <dgm:prSet presAssocID="{33E9DABA-B347-4765-8F44-B3EA7C344215}" presName="node" presStyleLbl="node1" presStyleIdx="0" presStyleCnt="4">
        <dgm:presLayoutVars>
          <dgm:bulletEnabled val="1"/>
        </dgm:presLayoutVars>
      </dgm:prSet>
      <dgm:spPr/>
    </dgm:pt>
    <dgm:pt modelId="{59D816A9-F2EE-4F57-B797-0717DDBD8B22}" type="pres">
      <dgm:prSet presAssocID="{B63CEF3C-FFDA-46A0-9417-7423FF54E034}" presName="sibTrans" presStyleCnt="0"/>
      <dgm:spPr/>
    </dgm:pt>
    <dgm:pt modelId="{99FA63C3-F31D-47D3-83A1-8D00A6BB9963}" type="pres">
      <dgm:prSet presAssocID="{AA22BAD2-C4D9-47A2-A92D-E15BC980B164}" presName="node" presStyleLbl="node1" presStyleIdx="1" presStyleCnt="4">
        <dgm:presLayoutVars>
          <dgm:bulletEnabled val="1"/>
        </dgm:presLayoutVars>
      </dgm:prSet>
      <dgm:spPr/>
    </dgm:pt>
    <dgm:pt modelId="{4532ED98-9B18-4207-981C-FFBB86026EF4}" type="pres">
      <dgm:prSet presAssocID="{62564EA8-4D41-4DBF-8494-0F408CAC14AD}" presName="sibTrans" presStyleCnt="0"/>
      <dgm:spPr/>
    </dgm:pt>
    <dgm:pt modelId="{E5E45BFD-686A-46CD-A9C9-31A38ED35701}" type="pres">
      <dgm:prSet presAssocID="{B6BE2C80-58E9-468E-BDF3-5D466257B0FF}" presName="node" presStyleLbl="node1" presStyleIdx="2" presStyleCnt="4">
        <dgm:presLayoutVars>
          <dgm:bulletEnabled val="1"/>
        </dgm:presLayoutVars>
      </dgm:prSet>
      <dgm:spPr/>
    </dgm:pt>
    <dgm:pt modelId="{48EDC21F-99E5-49E2-86EF-A89A28BF3AA2}" type="pres">
      <dgm:prSet presAssocID="{D2C8100F-9C44-494D-A106-C4D3B6CE9147}" presName="sibTrans" presStyleCnt="0"/>
      <dgm:spPr/>
    </dgm:pt>
    <dgm:pt modelId="{639F5ACF-1539-4270-8A6A-FD6298753B7F}" type="pres">
      <dgm:prSet presAssocID="{E872E450-3D4A-41C1-BC52-EDE1CA3BEFC1}" presName="node" presStyleLbl="node1" presStyleIdx="3" presStyleCnt="4">
        <dgm:presLayoutVars>
          <dgm:bulletEnabled val="1"/>
        </dgm:presLayoutVars>
      </dgm:prSet>
      <dgm:spPr/>
    </dgm:pt>
  </dgm:ptLst>
  <dgm:cxnLst>
    <dgm:cxn modelId="{75309913-2B8B-483B-BB8C-AFB7754324A5}" type="presOf" srcId="{B6BE2C80-58E9-468E-BDF3-5D466257B0FF}" destId="{E5E45BFD-686A-46CD-A9C9-31A38ED35701}" srcOrd="0" destOrd="0" presId="urn:microsoft.com/office/officeart/2005/8/layout/hList6"/>
    <dgm:cxn modelId="{100304AB-19C3-40A1-BD62-910417A79E94}" srcId="{B9302AEC-B91F-4BAA-93AB-B1ACD6DA6FE7}" destId="{B6BE2C80-58E9-468E-BDF3-5D466257B0FF}" srcOrd="2" destOrd="0" parTransId="{C0A49C84-AC62-4F49-B7BE-4F753D906D18}" sibTransId="{D2C8100F-9C44-494D-A106-C4D3B6CE9147}"/>
    <dgm:cxn modelId="{57A90B05-F0CF-4718-A285-955A8DF3B5D4}" srcId="{B9302AEC-B91F-4BAA-93AB-B1ACD6DA6FE7}" destId="{E872E450-3D4A-41C1-BC52-EDE1CA3BEFC1}" srcOrd="3" destOrd="0" parTransId="{F9AC004B-3BEB-4826-8CB2-360854E22858}" sibTransId="{AA95CAE3-6C5E-41D6-9AA8-B85AE7AA64C4}"/>
    <dgm:cxn modelId="{C8BAF949-1905-4683-9B7C-020A1DA7EFF8}" type="presOf" srcId="{33E9DABA-B347-4765-8F44-B3EA7C344215}" destId="{023C86F1-3019-4C17-9BD3-5D2DC0954AFE}" srcOrd="0" destOrd="0" presId="urn:microsoft.com/office/officeart/2005/8/layout/hList6"/>
    <dgm:cxn modelId="{5F9B5FDC-8806-4595-8A6B-987BE2D7BD3F}" type="presOf" srcId="{E872E450-3D4A-41C1-BC52-EDE1CA3BEFC1}" destId="{639F5ACF-1539-4270-8A6A-FD6298753B7F}" srcOrd="0" destOrd="0" presId="urn:microsoft.com/office/officeart/2005/8/layout/hList6"/>
    <dgm:cxn modelId="{735078D6-D15E-4C4F-9FCF-FFD53E8EFF4A}" type="presOf" srcId="{B9302AEC-B91F-4BAA-93AB-B1ACD6DA6FE7}" destId="{F55F26BC-4AA2-469D-A1BA-E1E993145434}" srcOrd="0" destOrd="0" presId="urn:microsoft.com/office/officeart/2005/8/layout/hList6"/>
    <dgm:cxn modelId="{EAB9D7D1-DDB5-4780-A871-8674DC188529}" srcId="{B9302AEC-B91F-4BAA-93AB-B1ACD6DA6FE7}" destId="{AA22BAD2-C4D9-47A2-A92D-E15BC980B164}" srcOrd="1" destOrd="0" parTransId="{26901CBF-5192-46C8-A97D-C0070040FE6A}" sibTransId="{62564EA8-4D41-4DBF-8494-0F408CAC14AD}"/>
    <dgm:cxn modelId="{D5C3D451-47F7-4B10-9786-57C4B7715630}" srcId="{B9302AEC-B91F-4BAA-93AB-B1ACD6DA6FE7}" destId="{33E9DABA-B347-4765-8F44-B3EA7C344215}" srcOrd="0" destOrd="0" parTransId="{2AAF3B1C-DC50-4FB2-A4EE-FEE28312CC42}" sibTransId="{B63CEF3C-FFDA-46A0-9417-7423FF54E034}"/>
    <dgm:cxn modelId="{B485F76B-7AD5-4621-B9F0-3D48E1168F12}" type="presOf" srcId="{AA22BAD2-C4D9-47A2-A92D-E15BC980B164}" destId="{99FA63C3-F31D-47D3-83A1-8D00A6BB9963}" srcOrd="0" destOrd="0" presId="urn:microsoft.com/office/officeart/2005/8/layout/hList6"/>
    <dgm:cxn modelId="{AEE36B22-0980-4AC9-80CD-34D3BBEF1CE6}" type="presParOf" srcId="{F55F26BC-4AA2-469D-A1BA-E1E993145434}" destId="{023C86F1-3019-4C17-9BD3-5D2DC0954AFE}" srcOrd="0" destOrd="0" presId="urn:microsoft.com/office/officeart/2005/8/layout/hList6"/>
    <dgm:cxn modelId="{3ED198A1-49B6-4C75-BD63-86CF9D1EDC2A}" type="presParOf" srcId="{F55F26BC-4AA2-469D-A1BA-E1E993145434}" destId="{59D816A9-F2EE-4F57-B797-0717DDBD8B22}" srcOrd="1" destOrd="0" presId="urn:microsoft.com/office/officeart/2005/8/layout/hList6"/>
    <dgm:cxn modelId="{A784DBC7-2064-44F0-AE12-4E8FEAE0CBA6}" type="presParOf" srcId="{F55F26BC-4AA2-469D-A1BA-E1E993145434}" destId="{99FA63C3-F31D-47D3-83A1-8D00A6BB9963}" srcOrd="2" destOrd="0" presId="urn:microsoft.com/office/officeart/2005/8/layout/hList6"/>
    <dgm:cxn modelId="{62D93C30-6E3D-44E9-89DC-854DC7CABBBE}" type="presParOf" srcId="{F55F26BC-4AA2-469D-A1BA-E1E993145434}" destId="{4532ED98-9B18-4207-981C-FFBB86026EF4}" srcOrd="3" destOrd="0" presId="urn:microsoft.com/office/officeart/2005/8/layout/hList6"/>
    <dgm:cxn modelId="{A1C5B317-9514-4EC7-805B-A6C6C39A341D}" type="presParOf" srcId="{F55F26BC-4AA2-469D-A1BA-E1E993145434}" destId="{E5E45BFD-686A-46CD-A9C9-31A38ED35701}" srcOrd="4" destOrd="0" presId="urn:microsoft.com/office/officeart/2005/8/layout/hList6"/>
    <dgm:cxn modelId="{3BF2449C-9F7D-4ADA-9E37-658A192B93B2}" type="presParOf" srcId="{F55F26BC-4AA2-469D-A1BA-E1E993145434}" destId="{48EDC21F-99E5-49E2-86EF-A89A28BF3AA2}" srcOrd="5" destOrd="0" presId="urn:microsoft.com/office/officeart/2005/8/layout/hList6"/>
    <dgm:cxn modelId="{6348C263-DE88-47B4-9726-C82FF315B872}" type="presParOf" srcId="{F55F26BC-4AA2-469D-A1BA-E1E993145434}" destId="{639F5ACF-1539-4270-8A6A-FD6298753B7F}" srcOrd="6"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F395FFF-9286-4BE3-9F88-66E61EC0480B}"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061A9150-611E-40BD-BC88-D791195D4A12}">
      <dgm:prSet phldrT="[Text]"/>
      <dgm:spPr/>
      <dgm:t>
        <a:bodyPr/>
        <a:lstStyle/>
        <a:p>
          <a:r>
            <a:rPr lang="en-US" dirty="0"/>
            <a:t>Victor and Brianna were discussing ideas for a difficult logistics problem </a:t>
          </a:r>
        </a:p>
      </dgm:t>
    </dgm:pt>
    <dgm:pt modelId="{A13BE1D1-685F-4C55-930D-F643C9D79C33}" type="parTrans" cxnId="{D05CFEE3-6F37-44CB-AF44-AD2966CE87D2}">
      <dgm:prSet/>
      <dgm:spPr/>
      <dgm:t>
        <a:bodyPr/>
        <a:lstStyle/>
        <a:p>
          <a:endParaRPr lang="en-US"/>
        </a:p>
      </dgm:t>
    </dgm:pt>
    <dgm:pt modelId="{70EA806B-8C34-41D8-BF3C-1193D859DBDA}" type="sibTrans" cxnId="{D05CFEE3-6F37-44CB-AF44-AD2966CE87D2}">
      <dgm:prSet/>
      <dgm:spPr/>
      <dgm:t>
        <a:bodyPr/>
        <a:lstStyle/>
        <a:p>
          <a:endParaRPr lang="en-US"/>
        </a:p>
      </dgm:t>
    </dgm:pt>
    <dgm:pt modelId="{1734C7B7-E970-4173-8AE3-6DEB029AB52B}">
      <dgm:prSet phldrT="[Text]"/>
      <dgm:spPr/>
      <dgm:t>
        <a:bodyPr/>
        <a:lstStyle/>
        <a:p>
          <a:r>
            <a:rPr lang="en-US" dirty="0"/>
            <a:t>They were struggling to communicate their thoughts with each other</a:t>
          </a:r>
        </a:p>
      </dgm:t>
    </dgm:pt>
    <dgm:pt modelId="{F0B507BD-9222-4342-8FDB-1C66C0BCAEC8}" type="parTrans" cxnId="{0D284B65-BC1E-4C29-ABDA-8EF5E043A467}">
      <dgm:prSet/>
      <dgm:spPr/>
      <dgm:t>
        <a:bodyPr/>
        <a:lstStyle/>
        <a:p>
          <a:endParaRPr lang="en-US"/>
        </a:p>
      </dgm:t>
    </dgm:pt>
    <dgm:pt modelId="{F9217550-BAE2-43C5-B2E9-D02ABA344E6E}" type="sibTrans" cxnId="{0D284B65-BC1E-4C29-ABDA-8EF5E043A467}">
      <dgm:prSet/>
      <dgm:spPr/>
      <dgm:t>
        <a:bodyPr/>
        <a:lstStyle/>
        <a:p>
          <a:endParaRPr lang="en-US"/>
        </a:p>
      </dgm:t>
    </dgm:pt>
    <dgm:pt modelId="{614A8DED-228F-4BCE-9E2D-AAE59F80619A}">
      <dgm:prSet phldrT="[Text]"/>
      <dgm:spPr/>
      <dgm:t>
        <a:bodyPr/>
        <a:lstStyle/>
        <a:p>
          <a:r>
            <a:rPr lang="en-US" dirty="0"/>
            <a:t>Victor suggested they identify their communication barriers </a:t>
          </a:r>
        </a:p>
      </dgm:t>
    </dgm:pt>
    <dgm:pt modelId="{9661792B-7806-4340-969C-1F50C5909173}" type="parTrans" cxnId="{31FF4E0B-5F64-419E-B366-FB72A7B83069}">
      <dgm:prSet/>
      <dgm:spPr/>
      <dgm:t>
        <a:bodyPr/>
        <a:lstStyle/>
        <a:p>
          <a:endParaRPr lang="en-US"/>
        </a:p>
      </dgm:t>
    </dgm:pt>
    <dgm:pt modelId="{FE586899-F356-4D09-8BD9-53E1EB83E05D}" type="sibTrans" cxnId="{31FF4E0B-5F64-419E-B366-FB72A7B83069}">
      <dgm:prSet/>
      <dgm:spPr/>
      <dgm:t>
        <a:bodyPr/>
        <a:lstStyle/>
        <a:p>
          <a:endParaRPr lang="en-US"/>
        </a:p>
      </dgm:t>
    </dgm:pt>
    <dgm:pt modelId="{2B2D021E-3C3B-48C3-8246-36B624CEE012}">
      <dgm:prSet phldrT="[Text]"/>
      <dgm:spPr/>
      <dgm:t>
        <a:bodyPr/>
        <a:lstStyle/>
        <a:p>
          <a:r>
            <a:rPr lang="en-US" dirty="0"/>
            <a:t>It boiled down to a lack of time to communicate effectively</a:t>
          </a:r>
        </a:p>
      </dgm:t>
    </dgm:pt>
    <dgm:pt modelId="{F16751D8-2EC8-4787-8C5D-802243255B97}" type="parTrans" cxnId="{419E92D4-1A6E-456C-8371-90C8F6E020AF}">
      <dgm:prSet/>
      <dgm:spPr/>
      <dgm:t>
        <a:bodyPr/>
        <a:lstStyle/>
        <a:p>
          <a:endParaRPr lang="en-US"/>
        </a:p>
      </dgm:t>
    </dgm:pt>
    <dgm:pt modelId="{F0B347E7-4945-4630-B65A-55C011A75681}" type="sibTrans" cxnId="{419E92D4-1A6E-456C-8371-90C8F6E020AF}">
      <dgm:prSet/>
      <dgm:spPr/>
      <dgm:t>
        <a:bodyPr/>
        <a:lstStyle/>
        <a:p>
          <a:endParaRPr lang="en-US"/>
        </a:p>
      </dgm:t>
    </dgm:pt>
    <dgm:pt modelId="{FB55ECF4-C35C-41B9-8A6B-73744DCCE23D}" type="pres">
      <dgm:prSet presAssocID="{AF395FFF-9286-4BE3-9F88-66E61EC0480B}" presName="layout" presStyleCnt="0">
        <dgm:presLayoutVars>
          <dgm:chMax/>
          <dgm:chPref/>
          <dgm:dir/>
          <dgm:animOne val="branch"/>
          <dgm:animLvl val="lvl"/>
          <dgm:resizeHandles/>
        </dgm:presLayoutVars>
      </dgm:prSet>
      <dgm:spPr/>
    </dgm:pt>
    <dgm:pt modelId="{895462F2-4B1D-461F-B6E7-1CED8F596F27}" type="pres">
      <dgm:prSet presAssocID="{061A9150-611E-40BD-BC88-D791195D4A12}" presName="root" presStyleCnt="0">
        <dgm:presLayoutVars>
          <dgm:chMax/>
          <dgm:chPref val="4"/>
        </dgm:presLayoutVars>
      </dgm:prSet>
      <dgm:spPr/>
    </dgm:pt>
    <dgm:pt modelId="{B37039E1-A6F8-4DA6-B281-3D2A6E0CAD1C}" type="pres">
      <dgm:prSet presAssocID="{061A9150-611E-40BD-BC88-D791195D4A12}" presName="rootComposite" presStyleCnt="0">
        <dgm:presLayoutVars/>
      </dgm:prSet>
      <dgm:spPr/>
    </dgm:pt>
    <dgm:pt modelId="{77C9A32F-24F6-4EDE-A807-5B2B8E690EC3}" type="pres">
      <dgm:prSet presAssocID="{061A9150-611E-40BD-BC88-D791195D4A12}" presName="rootText" presStyleLbl="node0" presStyleIdx="0" presStyleCnt="1">
        <dgm:presLayoutVars>
          <dgm:chMax/>
          <dgm:chPref val="4"/>
        </dgm:presLayoutVars>
      </dgm:prSet>
      <dgm:spPr/>
    </dgm:pt>
    <dgm:pt modelId="{265D00CB-08AE-43AE-A723-DCF332DC262B}" type="pres">
      <dgm:prSet presAssocID="{061A9150-611E-40BD-BC88-D791195D4A12}" presName="childShape" presStyleCnt="0">
        <dgm:presLayoutVars>
          <dgm:chMax val="0"/>
          <dgm:chPref val="0"/>
        </dgm:presLayoutVars>
      </dgm:prSet>
      <dgm:spPr/>
    </dgm:pt>
    <dgm:pt modelId="{E415F662-EC3E-40F3-8BFD-40B8306A132A}" type="pres">
      <dgm:prSet presAssocID="{1734C7B7-E970-4173-8AE3-6DEB029AB52B}" presName="childComposite" presStyleCnt="0">
        <dgm:presLayoutVars>
          <dgm:chMax val="0"/>
          <dgm:chPref val="0"/>
        </dgm:presLayoutVars>
      </dgm:prSet>
      <dgm:spPr/>
    </dgm:pt>
    <dgm:pt modelId="{EB232564-47CE-4D37-BB8A-CBA9F488DAEF}" type="pres">
      <dgm:prSet presAssocID="{1734C7B7-E970-4173-8AE3-6DEB029AB52B}" presName="Image" presStyleLbl="node1" presStyleIdx="0" presStyleCnt="3"/>
      <dgm:spPr>
        <a:solidFill>
          <a:schemeClr val="accent2">
            <a:hueOff val="0"/>
            <a:satOff val="0"/>
            <a:lumOff val="0"/>
          </a:schemeClr>
        </a:solidFill>
      </dgm:spPr>
    </dgm:pt>
    <dgm:pt modelId="{40594967-9DFD-4A2C-B547-6608681CC9AD}" type="pres">
      <dgm:prSet presAssocID="{1734C7B7-E970-4173-8AE3-6DEB029AB52B}" presName="childText" presStyleLbl="lnNode1" presStyleIdx="0" presStyleCnt="3">
        <dgm:presLayoutVars>
          <dgm:chMax val="0"/>
          <dgm:chPref val="0"/>
          <dgm:bulletEnabled val="1"/>
        </dgm:presLayoutVars>
      </dgm:prSet>
      <dgm:spPr/>
    </dgm:pt>
    <dgm:pt modelId="{89D1D57E-2A1F-4B4A-8B13-B50FAE3CA392}" type="pres">
      <dgm:prSet presAssocID="{614A8DED-228F-4BCE-9E2D-AAE59F80619A}" presName="childComposite" presStyleCnt="0">
        <dgm:presLayoutVars>
          <dgm:chMax val="0"/>
          <dgm:chPref val="0"/>
        </dgm:presLayoutVars>
      </dgm:prSet>
      <dgm:spPr/>
    </dgm:pt>
    <dgm:pt modelId="{CC62545A-D488-4BE0-A509-1CFB26B5B70E}" type="pres">
      <dgm:prSet presAssocID="{614A8DED-228F-4BCE-9E2D-AAE59F80619A}" presName="Image" presStyleLbl="node1" presStyleIdx="1" presStyleCnt="3"/>
      <dgm:spPr>
        <a:solidFill>
          <a:schemeClr val="accent2">
            <a:hueOff val="2340759"/>
            <a:satOff val="-2919"/>
            <a:lumOff val="686"/>
          </a:schemeClr>
        </a:solidFill>
      </dgm:spPr>
    </dgm:pt>
    <dgm:pt modelId="{15DF024F-C030-4AA1-B370-150E84C92EE6}" type="pres">
      <dgm:prSet presAssocID="{614A8DED-228F-4BCE-9E2D-AAE59F80619A}" presName="childText" presStyleLbl="lnNode1" presStyleIdx="1" presStyleCnt="3">
        <dgm:presLayoutVars>
          <dgm:chMax val="0"/>
          <dgm:chPref val="0"/>
          <dgm:bulletEnabled val="1"/>
        </dgm:presLayoutVars>
      </dgm:prSet>
      <dgm:spPr/>
    </dgm:pt>
    <dgm:pt modelId="{1FF74C89-090F-4036-8B29-3AE576C2E178}" type="pres">
      <dgm:prSet presAssocID="{2B2D021E-3C3B-48C3-8246-36B624CEE012}" presName="childComposite" presStyleCnt="0">
        <dgm:presLayoutVars>
          <dgm:chMax val="0"/>
          <dgm:chPref val="0"/>
        </dgm:presLayoutVars>
      </dgm:prSet>
      <dgm:spPr/>
    </dgm:pt>
    <dgm:pt modelId="{2A861116-70B3-4EA7-BA52-20770E50AF37}" type="pres">
      <dgm:prSet presAssocID="{2B2D021E-3C3B-48C3-8246-36B624CEE012}" presName="Image" presStyleLbl="node1" presStyleIdx="2" presStyleCnt="3"/>
      <dgm:spPr>
        <a:solidFill>
          <a:schemeClr val="accent2">
            <a:hueOff val="4681519"/>
            <a:satOff val="-5839"/>
            <a:lumOff val="1373"/>
          </a:schemeClr>
        </a:solidFill>
      </dgm:spPr>
    </dgm:pt>
    <dgm:pt modelId="{AD3515E1-C01F-40CC-A51E-8F758A9E49BE}" type="pres">
      <dgm:prSet presAssocID="{2B2D021E-3C3B-48C3-8246-36B624CEE012}" presName="childText" presStyleLbl="lnNode1" presStyleIdx="2" presStyleCnt="3">
        <dgm:presLayoutVars>
          <dgm:chMax val="0"/>
          <dgm:chPref val="0"/>
          <dgm:bulletEnabled val="1"/>
        </dgm:presLayoutVars>
      </dgm:prSet>
      <dgm:spPr/>
    </dgm:pt>
  </dgm:ptLst>
  <dgm:cxnLst>
    <dgm:cxn modelId="{0D284B65-BC1E-4C29-ABDA-8EF5E043A467}" srcId="{061A9150-611E-40BD-BC88-D791195D4A12}" destId="{1734C7B7-E970-4173-8AE3-6DEB029AB52B}" srcOrd="0" destOrd="0" parTransId="{F0B507BD-9222-4342-8FDB-1C66C0BCAEC8}" sibTransId="{F9217550-BAE2-43C5-B2E9-D02ABA344E6E}"/>
    <dgm:cxn modelId="{31FF4E0B-5F64-419E-B366-FB72A7B83069}" srcId="{061A9150-611E-40BD-BC88-D791195D4A12}" destId="{614A8DED-228F-4BCE-9E2D-AAE59F80619A}" srcOrd="1" destOrd="0" parTransId="{9661792B-7806-4340-969C-1F50C5909173}" sibTransId="{FE586899-F356-4D09-8BD9-53E1EB83E05D}"/>
    <dgm:cxn modelId="{D05CFEE3-6F37-44CB-AF44-AD2966CE87D2}" srcId="{AF395FFF-9286-4BE3-9F88-66E61EC0480B}" destId="{061A9150-611E-40BD-BC88-D791195D4A12}" srcOrd="0" destOrd="0" parTransId="{A13BE1D1-685F-4C55-930D-F643C9D79C33}" sibTransId="{70EA806B-8C34-41D8-BF3C-1193D859DBDA}"/>
    <dgm:cxn modelId="{28DF12B3-D02E-4888-B945-750CF1B1D775}" type="presOf" srcId="{1734C7B7-E970-4173-8AE3-6DEB029AB52B}" destId="{40594967-9DFD-4A2C-B547-6608681CC9AD}" srcOrd="0" destOrd="0" presId="urn:microsoft.com/office/officeart/2008/layout/PictureAccentList"/>
    <dgm:cxn modelId="{3316A29C-92DC-4C66-ACF6-AEC671D08FBD}" type="presOf" srcId="{614A8DED-228F-4BCE-9E2D-AAE59F80619A}" destId="{15DF024F-C030-4AA1-B370-150E84C92EE6}" srcOrd="0" destOrd="0" presId="urn:microsoft.com/office/officeart/2008/layout/PictureAccentList"/>
    <dgm:cxn modelId="{341AE499-56AC-4DD2-A17F-0721E3D13FAA}" type="presOf" srcId="{AF395FFF-9286-4BE3-9F88-66E61EC0480B}" destId="{FB55ECF4-C35C-41B9-8A6B-73744DCCE23D}" srcOrd="0" destOrd="0" presId="urn:microsoft.com/office/officeart/2008/layout/PictureAccentList"/>
    <dgm:cxn modelId="{419E92D4-1A6E-456C-8371-90C8F6E020AF}" srcId="{061A9150-611E-40BD-BC88-D791195D4A12}" destId="{2B2D021E-3C3B-48C3-8246-36B624CEE012}" srcOrd="2" destOrd="0" parTransId="{F16751D8-2EC8-4787-8C5D-802243255B97}" sibTransId="{F0B347E7-4945-4630-B65A-55C011A75681}"/>
    <dgm:cxn modelId="{A8164A13-3023-4D9C-A37F-CFF7FCB16187}" type="presOf" srcId="{061A9150-611E-40BD-BC88-D791195D4A12}" destId="{77C9A32F-24F6-4EDE-A807-5B2B8E690EC3}" srcOrd="0" destOrd="0" presId="urn:microsoft.com/office/officeart/2008/layout/PictureAccentList"/>
    <dgm:cxn modelId="{4D0A4290-F030-44D2-8247-21AF5CD9D673}" type="presOf" srcId="{2B2D021E-3C3B-48C3-8246-36B624CEE012}" destId="{AD3515E1-C01F-40CC-A51E-8F758A9E49BE}" srcOrd="0" destOrd="0" presId="urn:microsoft.com/office/officeart/2008/layout/PictureAccentList"/>
    <dgm:cxn modelId="{832BA1EA-9391-4A75-954B-EC3A86EBE87E}" type="presParOf" srcId="{FB55ECF4-C35C-41B9-8A6B-73744DCCE23D}" destId="{895462F2-4B1D-461F-B6E7-1CED8F596F27}" srcOrd="0" destOrd="0" presId="urn:microsoft.com/office/officeart/2008/layout/PictureAccentList"/>
    <dgm:cxn modelId="{6FBEEA3D-8199-4996-893D-204C47C1F5AB}" type="presParOf" srcId="{895462F2-4B1D-461F-B6E7-1CED8F596F27}" destId="{B37039E1-A6F8-4DA6-B281-3D2A6E0CAD1C}" srcOrd="0" destOrd="0" presId="urn:microsoft.com/office/officeart/2008/layout/PictureAccentList"/>
    <dgm:cxn modelId="{EA15F6FC-6837-4205-AA9D-F03513ED30AB}" type="presParOf" srcId="{B37039E1-A6F8-4DA6-B281-3D2A6E0CAD1C}" destId="{77C9A32F-24F6-4EDE-A807-5B2B8E690EC3}" srcOrd="0" destOrd="0" presId="urn:microsoft.com/office/officeart/2008/layout/PictureAccentList"/>
    <dgm:cxn modelId="{468B6276-40AC-4C2F-A25E-0A5F53F46616}" type="presParOf" srcId="{895462F2-4B1D-461F-B6E7-1CED8F596F27}" destId="{265D00CB-08AE-43AE-A723-DCF332DC262B}" srcOrd="1" destOrd="0" presId="urn:microsoft.com/office/officeart/2008/layout/PictureAccentList"/>
    <dgm:cxn modelId="{4FF256B3-4559-4512-814F-0D89FE4BA847}" type="presParOf" srcId="{265D00CB-08AE-43AE-A723-DCF332DC262B}" destId="{E415F662-EC3E-40F3-8BFD-40B8306A132A}" srcOrd="0" destOrd="0" presId="urn:microsoft.com/office/officeart/2008/layout/PictureAccentList"/>
    <dgm:cxn modelId="{7574B214-756A-4651-BD6B-C8890FF9D479}" type="presParOf" srcId="{E415F662-EC3E-40F3-8BFD-40B8306A132A}" destId="{EB232564-47CE-4D37-BB8A-CBA9F488DAEF}" srcOrd="0" destOrd="0" presId="urn:microsoft.com/office/officeart/2008/layout/PictureAccentList"/>
    <dgm:cxn modelId="{EACF55D8-A955-48C3-A4D7-AB80C0DDADDE}" type="presParOf" srcId="{E415F662-EC3E-40F3-8BFD-40B8306A132A}" destId="{40594967-9DFD-4A2C-B547-6608681CC9AD}" srcOrd="1" destOrd="0" presId="urn:microsoft.com/office/officeart/2008/layout/PictureAccentList"/>
    <dgm:cxn modelId="{CBAD5973-85F7-44B6-8EA3-1EBB7D3B7938}" type="presParOf" srcId="{265D00CB-08AE-43AE-A723-DCF332DC262B}" destId="{89D1D57E-2A1F-4B4A-8B13-B50FAE3CA392}" srcOrd="1" destOrd="0" presId="urn:microsoft.com/office/officeart/2008/layout/PictureAccentList"/>
    <dgm:cxn modelId="{0D3330F8-B2F8-448A-B774-153A60A3DAEE}" type="presParOf" srcId="{89D1D57E-2A1F-4B4A-8B13-B50FAE3CA392}" destId="{CC62545A-D488-4BE0-A509-1CFB26B5B70E}" srcOrd="0" destOrd="0" presId="urn:microsoft.com/office/officeart/2008/layout/PictureAccentList"/>
    <dgm:cxn modelId="{A1713989-2764-47A0-BE52-EA267CD97F5D}" type="presParOf" srcId="{89D1D57E-2A1F-4B4A-8B13-B50FAE3CA392}" destId="{15DF024F-C030-4AA1-B370-150E84C92EE6}" srcOrd="1" destOrd="0" presId="urn:microsoft.com/office/officeart/2008/layout/PictureAccentList"/>
    <dgm:cxn modelId="{977F215F-2AFA-41A1-B0B1-8DDF0CB7D9D8}" type="presParOf" srcId="{265D00CB-08AE-43AE-A723-DCF332DC262B}" destId="{1FF74C89-090F-4036-8B29-3AE576C2E178}" srcOrd="2" destOrd="0" presId="urn:microsoft.com/office/officeart/2008/layout/PictureAccentList"/>
    <dgm:cxn modelId="{97EF12E8-527C-483C-B0CE-B8502575F648}" type="presParOf" srcId="{1FF74C89-090F-4036-8B29-3AE576C2E178}" destId="{2A861116-70B3-4EA7-BA52-20770E50AF37}" srcOrd="0" destOrd="0" presId="urn:microsoft.com/office/officeart/2008/layout/PictureAccentList"/>
    <dgm:cxn modelId="{C5589AEA-A02B-4864-B84E-684A3F225007}" type="presParOf" srcId="{1FF74C89-090F-4036-8B29-3AE576C2E178}" destId="{AD3515E1-C01F-40CC-A51E-8F758A9E49BE}"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BAB52B94-9F03-4C95-9620-AEB09253E7F6}"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n-US"/>
        </a:p>
      </dgm:t>
    </dgm:pt>
    <dgm:pt modelId="{7E262B44-5383-43E1-A729-D24B9ED0A485}">
      <dgm:prSet phldrT="[Text]"/>
      <dgm:spPr/>
      <dgm:t>
        <a:bodyPr/>
        <a:lstStyle/>
        <a:p>
          <a:r>
            <a:rPr lang="en-US" dirty="0"/>
            <a:t>The key of your voice</a:t>
          </a:r>
        </a:p>
      </dgm:t>
    </dgm:pt>
    <dgm:pt modelId="{19FDF216-4636-4B57-87CB-0B5C85F9E3ED}" type="parTrans" cxnId="{911C5C0D-4CE0-42A5-9CD6-CE976B460B1D}">
      <dgm:prSet/>
      <dgm:spPr/>
      <dgm:t>
        <a:bodyPr/>
        <a:lstStyle/>
        <a:p>
          <a:endParaRPr lang="en-US"/>
        </a:p>
      </dgm:t>
    </dgm:pt>
    <dgm:pt modelId="{FDD52590-C649-4C28-9413-72599A0C663F}" type="sibTrans" cxnId="{911C5C0D-4CE0-42A5-9CD6-CE976B460B1D}">
      <dgm:prSet/>
      <dgm:spPr/>
      <dgm:t>
        <a:bodyPr/>
        <a:lstStyle/>
        <a:p>
          <a:endParaRPr lang="en-US"/>
        </a:p>
      </dgm:t>
    </dgm:pt>
    <dgm:pt modelId="{79F53176-0556-428A-98EE-0C9E768BF988}">
      <dgm:prSet phldrT="[Text]"/>
      <dgm:spPr/>
      <dgm:t>
        <a:bodyPr/>
        <a:lstStyle/>
        <a:p>
          <a:r>
            <a:rPr lang="en-US" dirty="0"/>
            <a:t>People react to it</a:t>
          </a:r>
        </a:p>
      </dgm:t>
    </dgm:pt>
    <dgm:pt modelId="{06C6F4A3-3F33-452F-8A8E-A4330ECEDDF4}" type="parTrans" cxnId="{6F368658-5ECA-4812-B48A-21409474A147}">
      <dgm:prSet/>
      <dgm:spPr/>
      <dgm:t>
        <a:bodyPr/>
        <a:lstStyle/>
        <a:p>
          <a:endParaRPr lang="en-US"/>
        </a:p>
      </dgm:t>
    </dgm:pt>
    <dgm:pt modelId="{A495EC31-BE3E-4D89-B1DD-EEB715CA376B}" type="sibTrans" cxnId="{6F368658-5ECA-4812-B48A-21409474A147}">
      <dgm:prSet/>
      <dgm:spPr/>
      <dgm:t>
        <a:bodyPr/>
        <a:lstStyle/>
        <a:p>
          <a:endParaRPr lang="en-US"/>
        </a:p>
      </dgm:t>
    </dgm:pt>
    <dgm:pt modelId="{AB645388-BAB5-458F-B4E8-2E5145C3A02B}">
      <dgm:prSet phldrT="[Text]"/>
      <dgm:spPr/>
      <dgm:t>
        <a:bodyPr/>
        <a:lstStyle/>
        <a:p>
          <a:r>
            <a:rPr lang="en-US" dirty="0"/>
            <a:t>Low = serious</a:t>
          </a:r>
        </a:p>
      </dgm:t>
    </dgm:pt>
    <dgm:pt modelId="{AACD2E81-E16B-4147-8834-407BA04DDCFF}" type="parTrans" cxnId="{DA4C4118-4C27-43F4-A4D9-C57534958C84}">
      <dgm:prSet/>
      <dgm:spPr/>
      <dgm:t>
        <a:bodyPr/>
        <a:lstStyle/>
        <a:p>
          <a:endParaRPr lang="en-US"/>
        </a:p>
      </dgm:t>
    </dgm:pt>
    <dgm:pt modelId="{550F6591-5248-4385-9EED-26DC6805BE50}" type="sibTrans" cxnId="{DA4C4118-4C27-43F4-A4D9-C57534958C84}">
      <dgm:prSet/>
      <dgm:spPr/>
      <dgm:t>
        <a:bodyPr/>
        <a:lstStyle/>
        <a:p>
          <a:endParaRPr lang="en-US"/>
        </a:p>
      </dgm:t>
    </dgm:pt>
    <dgm:pt modelId="{3906DE94-A896-468A-84B4-D61FC44A962C}">
      <dgm:prSet phldrT="[Text]"/>
      <dgm:spPr/>
      <dgm:t>
        <a:bodyPr/>
        <a:lstStyle/>
        <a:p>
          <a:r>
            <a:rPr lang="en-US" dirty="0"/>
            <a:t>High = anxious</a:t>
          </a:r>
        </a:p>
      </dgm:t>
    </dgm:pt>
    <dgm:pt modelId="{E846BB4C-3650-48C2-9B51-ADF9603126D7}" type="parTrans" cxnId="{4E9E39E2-ADE2-48C1-9216-1C68701DE025}">
      <dgm:prSet/>
      <dgm:spPr/>
      <dgm:t>
        <a:bodyPr/>
        <a:lstStyle/>
        <a:p>
          <a:endParaRPr lang="en-US"/>
        </a:p>
      </dgm:t>
    </dgm:pt>
    <dgm:pt modelId="{99AB9DE7-F7B2-4317-B71B-A741F794C4C3}" type="sibTrans" cxnId="{4E9E39E2-ADE2-48C1-9216-1C68701DE025}">
      <dgm:prSet/>
      <dgm:spPr/>
      <dgm:t>
        <a:bodyPr/>
        <a:lstStyle/>
        <a:p>
          <a:endParaRPr lang="en-US"/>
        </a:p>
      </dgm:t>
    </dgm:pt>
    <dgm:pt modelId="{C8BFEA82-4624-4300-97AB-E7DBF4E37750}" type="pres">
      <dgm:prSet presAssocID="{BAB52B94-9F03-4C95-9620-AEB09253E7F6}" presName="linear" presStyleCnt="0">
        <dgm:presLayoutVars>
          <dgm:animLvl val="lvl"/>
          <dgm:resizeHandles val="exact"/>
        </dgm:presLayoutVars>
      </dgm:prSet>
      <dgm:spPr/>
    </dgm:pt>
    <dgm:pt modelId="{21C3C79F-D170-42FE-8179-6BC0984EE086}" type="pres">
      <dgm:prSet presAssocID="{7E262B44-5383-43E1-A729-D24B9ED0A485}" presName="parentText" presStyleLbl="node1" presStyleIdx="0" presStyleCnt="4">
        <dgm:presLayoutVars>
          <dgm:chMax val="0"/>
          <dgm:bulletEnabled val="1"/>
        </dgm:presLayoutVars>
      </dgm:prSet>
      <dgm:spPr/>
    </dgm:pt>
    <dgm:pt modelId="{8F754944-847F-4FBE-B872-B6952BF12FF3}" type="pres">
      <dgm:prSet presAssocID="{FDD52590-C649-4C28-9413-72599A0C663F}" presName="spacer" presStyleCnt="0"/>
      <dgm:spPr/>
    </dgm:pt>
    <dgm:pt modelId="{4BEC3202-9B38-46AF-8AEE-416B9AEDFD35}" type="pres">
      <dgm:prSet presAssocID="{79F53176-0556-428A-98EE-0C9E768BF988}" presName="parentText" presStyleLbl="node1" presStyleIdx="1" presStyleCnt="4">
        <dgm:presLayoutVars>
          <dgm:chMax val="0"/>
          <dgm:bulletEnabled val="1"/>
        </dgm:presLayoutVars>
      </dgm:prSet>
      <dgm:spPr/>
    </dgm:pt>
    <dgm:pt modelId="{6C8C09DC-65C4-4EF0-94D0-7C1172207345}" type="pres">
      <dgm:prSet presAssocID="{A495EC31-BE3E-4D89-B1DD-EEB715CA376B}" presName="spacer" presStyleCnt="0"/>
      <dgm:spPr/>
    </dgm:pt>
    <dgm:pt modelId="{B5C0BB70-D7A6-4C98-AFE3-0A9CF5A2CDD0}" type="pres">
      <dgm:prSet presAssocID="{AB645388-BAB5-458F-B4E8-2E5145C3A02B}" presName="parentText" presStyleLbl="node1" presStyleIdx="2" presStyleCnt="4">
        <dgm:presLayoutVars>
          <dgm:chMax val="0"/>
          <dgm:bulletEnabled val="1"/>
        </dgm:presLayoutVars>
      </dgm:prSet>
      <dgm:spPr/>
    </dgm:pt>
    <dgm:pt modelId="{C0119485-1E9A-49A7-8AC3-EB48589C1044}" type="pres">
      <dgm:prSet presAssocID="{550F6591-5248-4385-9EED-26DC6805BE50}" presName="spacer" presStyleCnt="0"/>
      <dgm:spPr/>
    </dgm:pt>
    <dgm:pt modelId="{A2B87615-66AE-4A36-BC7A-B882B03F3966}" type="pres">
      <dgm:prSet presAssocID="{3906DE94-A896-468A-84B4-D61FC44A962C}" presName="parentText" presStyleLbl="node1" presStyleIdx="3" presStyleCnt="4">
        <dgm:presLayoutVars>
          <dgm:chMax val="0"/>
          <dgm:bulletEnabled val="1"/>
        </dgm:presLayoutVars>
      </dgm:prSet>
      <dgm:spPr/>
    </dgm:pt>
  </dgm:ptLst>
  <dgm:cxnLst>
    <dgm:cxn modelId="{DA4C4118-4C27-43F4-A4D9-C57534958C84}" srcId="{BAB52B94-9F03-4C95-9620-AEB09253E7F6}" destId="{AB645388-BAB5-458F-B4E8-2E5145C3A02B}" srcOrd="2" destOrd="0" parTransId="{AACD2E81-E16B-4147-8834-407BA04DDCFF}" sibTransId="{550F6591-5248-4385-9EED-26DC6805BE50}"/>
    <dgm:cxn modelId="{6F368658-5ECA-4812-B48A-21409474A147}" srcId="{BAB52B94-9F03-4C95-9620-AEB09253E7F6}" destId="{79F53176-0556-428A-98EE-0C9E768BF988}" srcOrd="1" destOrd="0" parTransId="{06C6F4A3-3F33-452F-8A8E-A4330ECEDDF4}" sibTransId="{A495EC31-BE3E-4D89-B1DD-EEB715CA376B}"/>
    <dgm:cxn modelId="{00D95EBF-5B96-4421-B737-FF0A48232D35}" type="presOf" srcId="{AB645388-BAB5-458F-B4E8-2E5145C3A02B}" destId="{B5C0BB70-D7A6-4C98-AFE3-0A9CF5A2CDD0}" srcOrd="0" destOrd="0" presId="urn:microsoft.com/office/officeart/2005/8/layout/vList2"/>
    <dgm:cxn modelId="{911C5C0D-4CE0-42A5-9CD6-CE976B460B1D}" srcId="{BAB52B94-9F03-4C95-9620-AEB09253E7F6}" destId="{7E262B44-5383-43E1-A729-D24B9ED0A485}" srcOrd="0" destOrd="0" parTransId="{19FDF216-4636-4B57-87CB-0B5C85F9E3ED}" sibTransId="{FDD52590-C649-4C28-9413-72599A0C663F}"/>
    <dgm:cxn modelId="{A4DBA618-6218-489C-B161-46AC09B87040}" type="presOf" srcId="{7E262B44-5383-43E1-A729-D24B9ED0A485}" destId="{21C3C79F-D170-42FE-8179-6BC0984EE086}" srcOrd="0" destOrd="0" presId="urn:microsoft.com/office/officeart/2005/8/layout/vList2"/>
    <dgm:cxn modelId="{4E9E39E2-ADE2-48C1-9216-1C68701DE025}" srcId="{BAB52B94-9F03-4C95-9620-AEB09253E7F6}" destId="{3906DE94-A896-468A-84B4-D61FC44A962C}" srcOrd="3" destOrd="0" parTransId="{E846BB4C-3650-48C2-9B51-ADF9603126D7}" sibTransId="{99AB9DE7-F7B2-4317-B71B-A741F794C4C3}"/>
    <dgm:cxn modelId="{BFF89EF3-21ED-4B98-A114-44F1170A5151}" type="presOf" srcId="{3906DE94-A896-468A-84B4-D61FC44A962C}" destId="{A2B87615-66AE-4A36-BC7A-B882B03F3966}" srcOrd="0" destOrd="0" presId="urn:microsoft.com/office/officeart/2005/8/layout/vList2"/>
    <dgm:cxn modelId="{E59960F5-7E9D-4939-9265-7E7B26C84B3B}" type="presOf" srcId="{79F53176-0556-428A-98EE-0C9E768BF988}" destId="{4BEC3202-9B38-46AF-8AEE-416B9AEDFD35}" srcOrd="0" destOrd="0" presId="urn:microsoft.com/office/officeart/2005/8/layout/vList2"/>
    <dgm:cxn modelId="{4370890E-C92F-41AF-B8A3-24F3792588F7}" type="presOf" srcId="{BAB52B94-9F03-4C95-9620-AEB09253E7F6}" destId="{C8BFEA82-4624-4300-97AB-E7DBF4E37750}" srcOrd="0" destOrd="0" presId="urn:microsoft.com/office/officeart/2005/8/layout/vList2"/>
    <dgm:cxn modelId="{74F9155A-1935-4C61-8777-299727498CA5}" type="presParOf" srcId="{C8BFEA82-4624-4300-97AB-E7DBF4E37750}" destId="{21C3C79F-D170-42FE-8179-6BC0984EE086}" srcOrd="0" destOrd="0" presId="urn:microsoft.com/office/officeart/2005/8/layout/vList2"/>
    <dgm:cxn modelId="{871A48A1-35DD-4ED3-ADD1-244ED72548CF}" type="presParOf" srcId="{C8BFEA82-4624-4300-97AB-E7DBF4E37750}" destId="{8F754944-847F-4FBE-B872-B6952BF12FF3}" srcOrd="1" destOrd="0" presId="urn:microsoft.com/office/officeart/2005/8/layout/vList2"/>
    <dgm:cxn modelId="{B7EE741C-75C0-40F9-9382-B21A20308B20}" type="presParOf" srcId="{C8BFEA82-4624-4300-97AB-E7DBF4E37750}" destId="{4BEC3202-9B38-46AF-8AEE-416B9AEDFD35}" srcOrd="2" destOrd="0" presId="urn:microsoft.com/office/officeart/2005/8/layout/vList2"/>
    <dgm:cxn modelId="{CE5E095D-FFF0-4C12-BF37-A65D8738A151}" type="presParOf" srcId="{C8BFEA82-4624-4300-97AB-E7DBF4E37750}" destId="{6C8C09DC-65C4-4EF0-94D0-7C1172207345}" srcOrd="3" destOrd="0" presId="urn:microsoft.com/office/officeart/2005/8/layout/vList2"/>
    <dgm:cxn modelId="{735A8EAC-BF86-4704-8B2D-2B7B7F068EAA}" type="presParOf" srcId="{C8BFEA82-4624-4300-97AB-E7DBF4E37750}" destId="{B5C0BB70-D7A6-4C98-AFE3-0A9CF5A2CDD0}" srcOrd="4" destOrd="0" presId="urn:microsoft.com/office/officeart/2005/8/layout/vList2"/>
    <dgm:cxn modelId="{D04105E0-057A-44C8-BEBB-4B950C2C0B59}" type="presParOf" srcId="{C8BFEA82-4624-4300-97AB-E7DBF4E37750}" destId="{C0119485-1E9A-49A7-8AC3-EB48589C1044}" srcOrd="5" destOrd="0" presId="urn:microsoft.com/office/officeart/2005/8/layout/vList2"/>
    <dgm:cxn modelId="{9476F654-DD53-4C5C-9FEF-C84BDED44F65}" type="presParOf" srcId="{C8BFEA82-4624-4300-97AB-E7DBF4E37750}" destId="{A2B87615-66AE-4A36-BC7A-B882B03F3966}"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481FF42A-0503-405E-B004-23F4D239E34C}"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1613376E-1493-487C-864D-F6BB1071F714}">
      <dgm:prSet phldrT="[Text]"/>
      <dgm:spPr/>
      <dgm:t>
        <a:bodyPr/>
        <a:lstStyle/>
        <a:p>
          <a:r>
            <a:rPr lang="en-US" dirty="0"/>
            <a:t>Try lowering the pitch of your voice a bit</a:t>
          </a:r>
        </a:p>
      </dgm:t>
    </dgm:pt>
    <dgm:pt modelId="{E20B882C-F486-4C8A-8B1E-40E58792C8BB}" type="parTrans" cxnId="{26C08783-0C65-435F-9476-050ABE15ABB7}">
      <dgm:prSet/>
      <dgm:spPr/>
      <dgm:t>
        <a:bodyPr/>
        <a:lstStyle/>
        <a:p>
          <a:endParaRPr lang="en-US"/>
        </a:p>
      </dgm:t>
    </dgm:pt>
    <dgm:pt modelId="{61D4351C-973C-4517-B203-4E7A6C3609CA}" type="sibTrans" cxnId="{26C08783-0C65-435F-9476-050ABE15ABB7}">
      <dgm:prSet/>
      <dgm:spPr/>
      <dgm:t>
        <a:bodyPr/>
        <a:lstStyle/>
        <a:p>
          <a:endParaRPr lang="en-US"/>
        </a:p>
      </dgm:t>
    </dgm:pt>
    <dgm:pt modelId="{D08EA8FE-5D0D-476A-86AC-70B5646BC40A}">
      <dgm:prSet phldrT="[Text]"/>
      <dgm:spPr/>
      <dgm:t>
        <a:bodyPr/>
        <a:lstStyle/>
        <a:p>
          <a:r>
            <a:rPr lang="en-US" dirty="0"/>
            <a:t>Smile! It warms your voice</a:t>
          </a:r>
        </a:p>
      </dgm:t>
    </dgm:pt>
    <dgm:pt modelId="{8D784CFC-0B9E-4323-A84D-CF871F5FE89A}" type="parTrans" cxnId="{1C4E0E35-21B7-451F-96E1-808A6FBD5FF7}">
      <dgm:prSet/>
      <dgm:spPr/>
      <dgm:t>
        <a:bodyPr/>
        <a:lstStyle/>
        <a:p>
          <a:endParaRPr lang="en-US"/>
        </a:p>
      </dgm:t>
    </dgm:pt>
    <dgm:pt modelId="{43FDD08B-A61F-4285-BA23-04B108CB6641}" type="sibTrans" cxnId="{1C4E0E35-21B7-451F-96E1-808A6FBD5FF7}">
      <dgm:prSet/>
      <dgm:spPr/>
      <dgm:t>
        <a:bodyPr/>
        <a:lstStyle/>
        <a:p>
          <a:endParaRPr lang="en-US"/>
        </a:p>
      </dgm:t>
    </dgm:pt>
    <dgm:pt modelId="{BB09DAD9-66ED-436B-8810-C4A09A2FB2AF}">
      <dgm:prSet phldrT="[Text]"/>
      <dgm:spPr/>
      <dgm:t>
        <a:bodyPr/>
        <a:lstStyle/>
        <a:p>
          <a:r>
            <a:rPr lang="en-US" dirty="0"/>
            <a:t>Sit up straight and listen</a:t>
          </a:r>
        </a:p>
      </dgm:t>
    </dgm:pt>
    <dgm:pt modelId="{1D4A9FC8-11BB-4DFA-9F76-90A2C2D00C8B}" type="parTrans" cxnId="{75C241AA-3C4E-4F43-9576-52473D4DD308}">
      <dgm:prSet/>
      <dgm:spPr/>
      <dgm:t>
        <a:bodyPr/>
        <a:lstStyle/>
        <a:p>
          <a:endParaRPr lang="en-US"/>
        </a:p>
      </dgm:t>
    </dgm:pt>
    <dgm:pt modelId="{7DE00BDB-A2B9-4316-B5BB-8F4C100C3A51}" type="sibTrans" cxnId="{75C241AA-3C4E-4F43-9576-52473D4DD308}">
      <dgm:prSet/>
      <dgm:spPr/>
      <dgm:t>
        <a:bodyPr/>
        <a:lstStyle/>
        <a:p>
          <a:endParaRPr lang="en-US"/>
        </a:p>
      </dgm:t>
    </dgm:pt>
    <dgm:pt modelId="{B59862F3-3941-4945-A071-A142B72EB429}">
      <dgm:prSet phldrT="[Text]"/>
      <dgm:spPr/>
      <dgm:t>
        <a:bodyPr/>
        <a:lstStyle/>
        <a:p>
          <a:r>
            <a:rPr lang="en-US" dirty="0"/>
            <a:t>Monitor your inner monologue</a:t>
          </a:r>
        </a:p>
      </dgm:t>
    </dgm:pt>
    <dgm:pt modelId="{568D0994-C6B7-4084-A474-AB53B114C9E3}" type="parTrans" cxnId="{A9192E1E-B815-4B56-B0FA-8FEF02195A7B}">
      <dgm:prSet/>
      <dgm:spPr/>
    </dgm:pt>
    <dgm:pt modelId="{CD8FDA6B-4E1C-47D1-ABEC-F8D21A6F4324}" type="sibTrans" cxnId="{A9192E1E-B815-4B56-B0FA-8FEF02195A7B}">
      <dgm:prSet/>
      <dgm:spPr/>
    </dgm:pt>
    <dgm:pt modelId="{D24ACC48-18F9-4734-8DC5-E549AB9FD5E3}" type="pres">
      <dgm:prSet presAssocID="{481FF42A-0503-405E-B004-23F4D239E34C}" presName="Name0" presStyleCnt="0">
        <dgm:presLayoutVars>
          <dgm:chMax val="7"/>
          <dgm:chPref val="7"/>
          <dgm:dir/>
        </dgm:presLayoutVars>
      </dgm:prSet>
      <dgm:spPr/>
    </dgm:pt>
    <dgm:pt modelId="{4B1BF25E-4EB8-4C4D-9A0B-23E81643D46D}" type="pres">
      <dgm:prSet presAssocID="{481FF42A-0503-405E-B004-23F4D239E34C}" presName="Name1" presStyleCnt="0"/>
      <dgm:spPr/>
    </dgm:pt>
    <dgm:pt modelId="{CF612AFC-8438-4775-B68E-EB074D2FD47B}" type="pres">
      <dgm:prSet presAssocID="{481FF42A-0503-405E-B004-23F4D239E34C}" presName="cycle" presStyleCnt="0"/>
      <dgm:spPr/>
    </dgm:pt>
    <dgm:pt modelId="{31AC6C4F-D527-4ACA-A020-94521D6B2C6F}" type="pres">
      <dgm:prSet presAssocID="{481FF42A-0503-405E-B004-23F4D239E34C}" presName="srcNode" presStyleLbl="node1" presStyleIdx="0" presStyleCnt="4"/>
      <dgm:spPr/>
    </dgm:pt>
    <dgm:pt modelId="{23BEBACC-9298-4DC5-A88F-A1B573AA67AF}" type="pres">
      <dgm:prSet presAssocID="{481FF42A-0503-405E-B004-23F4D239E34C}" presName="conn" presStyleLbl="parChTrans1D2" presStyleIdx="0" presStyleCnt="1"/>
      <dgm:spPr/>
    </dgm:pt>
    <dgm:pt modelId="{487E6F70-3034-4217-95B8-43ADD0D20086}" type="pres">
      <dgm:prSet presAssocID="{481FF42A-0503-405E-B004-23F4D239E34C}" presName="extraNode" presStyleLbl="node1" presStyleIdx="0" presStyleCnt="4"/>
      <dgm:spPr/>
    </dgm:pt>
    <dgm:pt modelId="{A50B73C4-8BF9-4797-970B-A11E05F6B7B2}" type="pres">
      <dgm:prSet presAssocID="{481FF42A-0503-405E-B004-23F4D239E34C}" presName="dstNode" presStyleLbl="node1" presStyleIdx="0" presStyleCnt="4"/>
      <dgm:spPr/>
    </dgm:pt>
    <dgm:pt modelId="{065FF99C-068A-4F12-95F6-2B318D9AB012}" type="pres">
      <dgm:prSet presAssocID="{1613376E-1493-487C-864D-F6BB1071F714}" presName="text_1" presStyleLbl="node1" presStyleIdx="0" presStyleCnt="4">
        <dgm:presLayoutVars>
          <dgm:bulletEnabled val="1"/>
        </dgm:presLayoutVars>
      </dgm:prSet>
      <dgm:spPr/>
    </dgm:pt>
    <dgm:pt modelId="{45F19421-2DD5-49B7-A6E2-426F803D5EBF}" type="pres">
      <dgm:prSet presAssocID="{1613376E-1493-487C-864D-F6BB1071F714}" presName="accent_1" presStyleCnt="0"/>
      <dgm:spPr/>
    </dgm:pt>
    <dgm:pt modelId="{AE054525-DBDF-407D-984C-46D1E1F137DA}" type="pres">
      <dgm:prSet presAssocID="{1613376E-1493-487C-864D-F6BB1071F714}" presName="accentRepeatNode" presStyleLbl="solidFgAcc1" presStyleIdx="0" presStyleCnt="4"/>
      <dgm:spPr/>
    </dgm:pt>
    <dgm:pt modelId="{DE82CB7E-0DDE-4AA1-9311-3A5544DDBC9D}" type="pres">
      <dgm:prSet presAssocID="{D08EA8FE-5D0D-476A-86AC-70B5646BC40A}" presName="text_2" presStyleLbl="node1" presStyleIdx="1" presStyleCnt="4">
        <dgm:presLayoutVars>
          <dgm:bulletEnabled val="1"/>
        </dgm:presLayoutVars>
      </dgm:prSet>
      <dgm:spPr/>
    </dgm:pt>
    <dgm:pt modelId="{9DFA9198-5415-4E83-A5A1-85D0153A49A2}" type="pres">
      <dgm:prSet presAssocID="{D08EA8FE-5D0D-476A-86AC-70B5646BC40A}" presName="accent_2" presStyleCnt="0"/>
      <dgm:spPr/>
    </dgm:pt>
    <dgm:pt modelId="{4F477D73-6BA4-4519-A7CA-E008400DBA01}" type="pres">
      <dgm:prSet presAssocID="{D08EA8FE-5D0D-476A-86AC-70B5646BC40A}" presName="accentRepeatNode" presStyleLbl="solidFgAcc1" presStyleIdx="1" presStyleCnt="4"/>
      <dgm:spPr/>
    </dgm:pt>
    <dgm:pt modelId="{423B047A-C855-4898-B2B2-4A1C5E1832A5}" type="pres">
      <dgm:prSet presAssocID="{BB09DAD9-66ED-436B-8810-C4A09A2FB2AF}" presName="text_3" presStyleLbl="node1" presStyleIdx="2" presStyleCnt="4">
        <dgm:presLayoutVars>
          <dgm:bulletEnabled val="1"/>
        </dgm:presLayoutVars>
      </dgm:prSet>
      <dgm:spPr/>
    </dgm:pt>
    <dgm:pt modelId="{C7618950-E229-4767-A63B-D32C8763683F}" type="pres">
      <dgm:prSet presAssocID="{BB09DAD9-66ED-436B-8810-C4A09A2FB2AF}" presName="accent_3" presStyleCnt="0"/>
      <dgm:spPr/>
    </dgm:pt>
    <dgm:pt modelId="{EB218150-0ABA-4ABF-8A5B-05C3A5BA70EB}" type="pres">
      <dgm:prSet presAssocID="{BB09DAD9-66ED-436B-8810-C4A09A2FB2AF}" presName="accentRepeatNode" presStyleLbl="solidFgAcc1" presStyleIdx="2" presStyleCnt="4"/>
      <dgm:spPr/>
    </dgm:pt>
    <dgm:pt modelId="{04CBB4C9-7BD2-4ABB-9F1D-CD6A7B2AE11A}" type="pres">
      <dgm:prSet presAssocID="{B59862F3-3941-4945-A071-A142B72EB429}" presName="text_4" presStyleLbl="node1" presStyleIdx="3" presStyleCnt="4">
        <dgm:presLayoutVars>
          <dgm:bulletEnabled val="1"/>
        </dgm:presLayoutVars>
      </dgm:prSet>
      <dgm:spPr/>
    </dgm:pt>
    <dgm:pt modelId="{CA421A91-86DE-4A3F-A66A-90ABF4963129}" type="pres">
      <dgm:prSet presAssocID="{B59862F3-3941-4945-A071-A142B72EB429}" presName="accent_4" presStyleCnt="0"/>
      <dgm:spPr/>
    </dgm:pt>
    <dgm:pt modelId="{ED6CDA09-A539-4B39-A24C-62502D737230}" type="pres">
      <dgm:prSet presAssocID="{B59862F3-3941-4945-A071-A142B72EB429}" presName="accentRepeatNode" presStyleLbl="solidFgAcc1" presStyleIdx="3" presStyleCnt="4"/>
      <dgm:spPr/>
    </dgm:pt>
  </dgm:ptLst>
  <dgm:cxnLst>
    <dgm:cxn modelId="{2E1DEE7F-7F81-4C3D-8145-6CE1A2713604}" type="presOf" srcId="{D08EA8FE-5D0D-476A-86AC-70B5646BC40A}" destId="{DE82CB7E-0DDE-4AA1-9311-3A5544DDBC9D}" srcOrd="0" destOrd="0" presId="urn:microsoft.com/office/officeart/2008/layout/VerticalCurvedList"/>
    <dgm:cxn modelId="{8E472B7A-1743-4D50-A120-5E65E49C2B9D}" type="presOf" srcId="{61D4351C-973C-4517-B203-4E7A6C3609CA}" destId="{23BEBACC-9298-4DC5-A88F-A1B573AA67AF}" srcOrd="0" destOrd="0" presId="urn:microsoft.com/office/officeart/2008/layout/VerticalCurvedList"/>
    <dgm:cxn modelId="{61FA7FFA-D0C4-4677-9E2E-5D661E9797A6}" type="presOf" srcId="{BB09DAD9-66ED-436B-8810-C4A09A2FB2AF}" destId="{423B047A-C855-4898-B2B2-4A1C5E1832A5}" srcOrd="0" destOrd="0" presId="urn:microsoft.com/office/officeart/2008/layout/VerticalCurvedList"/>
    <dgm:cxn modelId="{75C241AA-3C4E-4F43-9576-52473D4DD308}" srcId="{481FF42A-0503-405E-B004-23F4D239E34C}" destId="{BB09DAD9-66ED-436B-8810-C4A09A2FB2AF}" srcOrd="2" destOrd="0" parTransId="{1D4A9FC8-11BB-4DFA-9F76-90A2C2D00C8B}" sibTransId="{7DE00BDB-A2B9-4316-B5BB-8F4C100C3A51}"/>
    <dgm:cxn modelId="{A9192E1E-B815-4B56-B0FA-8FEF02195A7B}" srcId="{481FF42A-0503-405E-B004-23F4D239E34C}" destId="{B59862F3-3941-4945-A071-A142B72EB429}" srcOrd="3" destOrd="0" parTransId="{568D0994-C6B7-4084-A474-AB53B114C9E3}" sibTransId="{CD8FDA6B-4E1C-47D1-ABEC-F8D21A6F4324}"/>
    <dgm:cxn modelId="{4EF75FC2-2483-4E7F-AAA8-9A12E7026974}" type="presOf" srcId="{1613376E-1493-487C-864D-F6BB1071F714}" destId="{065FF99C-068A-4F12-95F6-2B318D9AB012}" srcOrd="0" destOrd="0" presId="urn:microsoft.com/office/officeart/2008/layout/VerticalCurvedList"/>
    <dgm:cxn modelId="{26C08783-0C65-435F-9476-050ABE15ABB7}" srcId="{481FF42A-0503-405E-B004-23F4D239E34C}" destId="{1613376E-1493-487C-864D-F6BB1071F714}" srcOrd="0" destOrd="0" parTransId="{E20B882C-F486-4C8A-8B1E-40E58792C8BB}" sibTransId="{61D4351C-973C-4517-B203-4E7A6C3609CA}"/>
    <dgm:cxn modelId="{1C4E0E35-21B7-451F-96E1-808A6FBD5FF7}" srcId="{481FF42A-0503-405E-B004-23F4D239E34C}" destId="{D08EA8FE-5D0D-476A-86AC-70B5646BC40A}" srcOrd="1" destOrd="0" parTransId="{8D784CFC-0B9E-4323-A84D-CF871F5FE89A}" sibTransId="{43FDD08B-A61F-4285-BA23-04B108CB6641}"/>
    <dgm:cxn modelId="{FE9B6536-7A9D-4B42-9009-E0CE6C42324D}" type="presOf" srcId="{B59862F3-3941-4945-A071-A142B72EB429}" destId="{04CBB4C9-7BD2-4ABB-9F1D-CD6A7B2AE11A}" srcOrd="0" destOrd="0" presId="urn:microsoft.com/office/officeart/2008/layout/VerticalCurvedList"/>
    <dgm:cxn modelId="{E441692F-D55E-49C0-BCD8-CBBE0214448E}" type="presOf" srcId="{481FF42A-0503-405E-B004-23F4D239E34C}" destId="{D24ACC48-18F9-4734-8DC5-E549AB9FD5E3}" srcOrd="0" destOrd="0" presId="urn:microsoft.com/office/officeart/2008/layout/VerticalCurvedList"/>
    <dgm:cxn modelId="{113B1C76-8D97-4A23-8231-64586173BE2C}" type="presParOf" srcId="{D24ACC48-18F9-4734-8DC5-E549AB9FD5E3}" destId="{4B1BF25E-4EB8-4C4D-9A0B-23E81643D46D}" srcOrd="0" destOrd="0" presId="urn:microsoft.com/office/officeart/2008/layout/VerticalCurvedList"/>
    <dgm:cxn modelId="{47BC6A66-1B5D-4B26-A626-CECCD1CB11A8}" type="presParOf" srcId="{4B1BF25E-4EB8-4C4D-9A0B-23E81643D46D}" destId="{CF612AFC-8438-4775-B68E-EB074D2FD47B}" srcOrd="0" destOrd="0" presId="urn:microsoft.com/office/officeart/2008/layout/VerticalCurvedList"/>
    <dgm:cxn modelId="{27F1F59B-CA41-456E-896E-97BF768E717A}" type="presParOf" srcId="{CF612AFC-8438-4775-B68E-EB074D2FD47B}" destId="{31AC6C4F-D527-4ACA-A020-94521D6B2C6F}" srcOrd="0" destOrd="0" presId="urn:microsoft.com/office/officeart/2008/layout/VerticalCurvedList"/>
    <dgm:cxn modelId="{5D0A1466-C656-4B0C-8C10-28CCE0568B50}" type="presParOf" srcId="{CF612AFC-8438-4775-B68E-EB074D2FD47B}" destId="{23BEBACC-9298-4DC5-A88F-A1B573AA67AF}" srcOrd="1" destOrd="0" presId="urn:microsoft.com/office/officeart/2008/layout/VerticalCurvedList"/>
    <dgm:cxn modelId="{E0572430-F890-40B9-B924-C983BE54DA90}" type="presParOf" srcId="{CF612AFC-8438-4775-B68E-EB074D2FD47B}" destId="{487E6F70-3034-4217-95B8-43ADD0D20086}" srcOrd="2" destOrd="0" presId="urn:microsoft.com/office/officeart/2008/layout/VerticalCurvedList"/>
    <dgm:cxn modelId="{39DCDC38-E2D0-4296-9456-1D66E651AA81}" type="presParOf" srcId="{CF612AFC-8438-4775-B68E-EB074D2FD47B}" destId="{A50B73C4-8BF9-4797-970B-A11E05F6B7B2}" srcOrd="3" destOrd="0" presId="urn:microsoft.com/office/officeart/2008/layout/VerticalCurvedList"/>
    <dgm:cxn modelId="{8E65DA5C-70A1-456A-AFE5-205EAC521E35}" type="presParOf" srcId="{4B1BF25E-4EB8-4C4D-9A0B-23E81643D46D}" destId="{065FF99C-068A-4F12-95F6-2B318D9AB012}" srcOrd="1" destOrd="0" presId="urn:microsoft.com/office/officeart/2008/layout/VerticalCurvedList"/>
    <dgm:cxn modelId="{B3A51A6C-3D39-40ED-B424-F32B0ED225FE}" type="presParOf" srcId="{4B1BF25E-4EB8-4C4D-9A0B-23E81643D46D}" destId="{45F19421-2DD5-49B7-A6E2-426F803D5EBF}" srcOrd="2" destOrd="0" presId="urn:microsoft.com/office/officeart/2008/layout/VerticalCurvedList"/>
    <dgm:cxn modelId="{5977D74E-F97F-45D6-8B5C-F731A139D06C}" type="presParOf" srcId="{45F19421-2DD5-49B7-A6E2-426F803D5EBF}" destId="{AE054525-DBDF-407D-984C-46D1E1F137DA}" srcOrd="0" destOrd="0" presId="urn:microsoft.com/office/officeart/2008/layout/VerticalCurvedList"/>
    <dgm:cxn modelId="{D9DC9127-A084-44FF-8BB3-1E2A8EA1C44D}" type="presParOf" srcId="{4B1BF25E-4EB8-4C4D-9A0B-23E81643D46D}" destId="{DE82CB7E-0DDE-4AA1-9311-3A5544DDBC9D}" srcOrd="3" destOrd="0" presId="urn:microsoft.com/office/officeart/2008/layout/VerticalCurvedList"/>
    <dgm:cxn modelId="{CA2F2D97-B088-44BD-8756-A3A72B109C3D}" type="presParOf" srcId="{4B1BF25E-4EB8-4C4D-9A0B-23E81643D46D}" destId="{9DFA9198-5415-4E83-A5A1-85D0153A49A2}" srcOrd="4" destOrd="0" presId="urn:microsoft.com/office/officeart/2008/layout/VerticalCurvedList"/>
    <dgm:cxn modelId="{17A381AB-18B4-4F12-A5C6-4C31C227A4FD}" type="presParOf" srcId="{9DFA9198-5415-4E83-A5A1-85D0153A49A2}" destId="{4F477D73-6BA4-4519-A7CA-E008400DBA01}" srcOrd="0" destOrd="0" presId="urn:microsoft.com/office/officeart/2008/layout/VerticalCurvedList"/>
    <dgm:cxn modelId="{BC54E83A-6FC1-4D79-BA32-767DA6BBFE34}" type="presParOf" srcId="{4B1BF25E-4EB8-4C4D-9A0B-23E81643D46D}" destId="{423B047A-C855-4898-B2B2-4A1C5E1832A5}" srcOrd="5" destOrd="0" presId="urn:microsoft.com/office/officeart/2008/layout/VerticalCurvedList"/>
    <dgm:cxn modelId="{547F5BA7-0CE5-4AB1-8E26-207392AC40FB}" type="presParOf" srcId="{4B1BF25E-4EB8-4C4D-9A0B-23E81643D46D}" destId="{C7618950-E229-4767-A63B-D32C8763683F}" srcOrd="6" destOrd="0" presId="urn:microsoft.com/office/officeart/2008/layout/VerticalCurvedList"/>
    <dgm:cxn modelId="{F0477106-3A7E-4B4F-819E-D7CB1EFB366F}" type="presParOf" srcId="{C7618950-E229-4767-A63B-D32C8763683F}" destId="{EB218150-0ABA-4ABF-8A5B-05C3A5BA70EB}" srcOrd="0" destOrd="0" presId="urn:microsoft.com/office/officeart/2008/layout/VerticalCurvedList"/>
    <dgm:cxn modelId="{2EA191B6-B362-432C-A7AD-85535F0D8E5A}" type="presParOf" srcId="{4B1BF25E-4EB8-4C4D-9A0B-23E81643D46D}" destId="{04CBB4C9-7BD2-4ABB-9F1D-CD6A7B2AE11A}" srcOrd="7" destOrd="0" presId="urn:microsoft.com/office/officeart/2008/layout/VerticalCurvedList"/>
    <dgm:cxn modelId="{FC63B495-AE9C-434F-B843-640F80D073AD}" type="presParOf" srcId="{4B1BF25E-4EB8-4C4D-9A0B-23E81643D46D}" destId="{CA421A91-86DE-4A3F-A66A-90ABF4963129}" srcOrd="8" destOrd="0" presId="urn:microsoft.com/office/officeart/2008/layout/VerticalCurvedList"/>
    <dgm:cxn modelId="{7000DB71-5E3A-49D2-BF79-20BAABD3FC15}" type="presParOf" srcId="{CA421A91-86DE-4A3F-A66A-90ABF4963129}" destId="{ED6CDA09-A539-4B39-A24C-62502D737230}"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46A61837-E071-4FE4-8BFF-28EB398682D3}" type="doc">
      <dgm:prSet loTypeId="urn:microsoft.com/office/officeart/2005/8/layout/hList7" loCatId="list" qsTypeId="urn:microsoft.com/office/officeart/2005/8/quickstyle/simple1" qsCatId="simple" csTypeId="urn:microsoft.com/office/officeart/2005/8/colors/colorful3" csCatId="colorful" phldr="1"/>
      <dgm:spPr/>
      <dgm:t>
        <a:bodyPr/>
        <a:lstStyle/>
        <a:p>
          <a:endParaRPr lang="en-US"/>
        </a:p>
      </dgm:t>
    </dgm:pt>
    <dgm:pt modelId="{26BD845A-A3C6-4284-AC46-CA5F08BDEEAA}">
      <dgm:prSet phldrT="[Text]"/>
      <dgm:spPr/>
      <dgm:t>
        <a:bodyPr/>
        <a:lstStyle/>
        <a:p>
          <a:r>
            <a:rPr lang="en-US" dirty="0"/>
            <a:t>Tremendous effect</a:t>
          </a:r>
        </a:p>
      </dgm:t>
    </dgm:pt>
    <dgm:pt modelId="{93DBD211-D715-460D-A194-8FA4DDF1F248}" type="parTrans" cxnId="{B022D727-DED8-4674-8730-8EE39E561CB3}">
      <dgm:prSet/>
      <dgm:spPr/>
      <dgm:t>
        <a:bodyPr/>
        <a:lstStyle/>
        <a:p>
          <a:endParaRPr lang="en-US"/>
        </a:p>
      </dgm:t>
    </dgm:pt>
    <dgm:pt modelId="{121DFEAA-6243-4634-9B9F-3866217D5CC4}" type="sibTrans" cxnId="{B022D727-DED8-4674-8730-8EE39E561CB3}">
      <dgm:prSet/>
      <dgm:spPr/>
      <dgm:t>
        <a:bodyPr/>
        <a:lstStyle/>
        <a:p>
          <a:endParaRPr lang="en-US"/>
        </a:p>
      </dgm:t>
    </dgm:pt>
    <dgm:pt modelId="{5205F494-BA35-40B1-98B7-6C985E487E99}">
      <dgm:prSet phldrT="[Text]"/>
      <dgm:spPr/>
      <dgm:t>
        <a:bodyPr/>
        <a:lstStyle/>
        <a:p>
          <a:r>
            <a:rPr lang="en-US" dirty="0"/>
            <a:t>Can make the listener feel anxious</a:t>
          </a:r>
        </a:p>
      </dgm:t>
    </dgm:pt>
    <dgm:pt modelId="{88096CD2-5FAF-4CFA-ADDD-6E66046DB843}" type="parTrans" cxnId="{1ECDE22F-0D6B-487D-8AE8-5F3F8C4675E3}">
      <dgm:prSet/>
      <dgm:spPr/>
      <dgm:t>
        <a:bodyPr/>
        <a:lstStyle/>
        <a:p>
          <a:endParaRPr lang="en-US"/>
        </a:p>
      </dgm:t>
    </dgm:pt>
    <dgm:pt modelId="{585C58CB-68E5-4CFB-8C2C-D312CEECE30D}" type="sibTrans" cxnId="{1ECDE22F-0D6B-487D-8AE8-5F3F8C4675E3}">
      <dgm:prSet/>
      <dgm:spPr/>
      <dgm:t>
        <a:bodyPr/>
        <a:lstStyle/>
        <a:p>
          <a:endParaRPr lang="en-US"/>
        </a:p>
      </dgm:t>
    </dgm:pt>
    <dgm:pt modelId="{440A5E1A-592F-4C54-AD04-28A6C953EF42}">
      <dgm:prSet phldrT="[Text]"/>
      <dgm:spPr/>
      <dgm:t>
        <a:bodyPr/>
        <a:lstStyle/>
        <a:p>
          <a:r>
            <a:rPr lang="en-US" dirty="0"/>
            <a:t>Communicates importance</a:t>
          </a:r>
        </a:p>
      </dgm:t>
    </dgm:pt>
    <dgm:pt modelId="{F8423EE0-64E2-4781-92C2-00BD4DA4019D}" type="parTrans" cxnId="{83693FE4-A120-4136-9660-8779E25DEEF1}">
      <dgm:prSet/>
      <dgm:spPr/>
      <dgm:t>
        <a:bodyPr/>
        <a:lstStyle/>
        <a:p>
          <a:endParaRPr lang="en-US"/>
        </a:p>
      </dgm:t>
    </dgm:pt>
    <dgm:pt modelId="{BF7B1CCC-75C7-48BF-8632-2E5468008BE3}" type="sibTrans" cxnId="{83693FE4-A120-4136-9660-8779E25DEEF1}">
      <dgm:prSet/>
      <dgm:spPr/>
      <dgm:t>
        <a:bodyPr/>
        <a:lstStyle/>
        <a:p>
          <a:endParaRPr lang="en-US"/>
        </a:p>
      </dgm:t>
    </dgm:pt>
    <dgm:pt modelId="{42B6013E-38F0-4BD3-81E1-11EF82534036}">
      <dgm:prSet phldrT="[Text]"/>
      <dgm:spPr/>
      <dgm:t>
        <a:bodyPr/>
        <a:lstStyle/>
        <a:p>
          <a:r>
            <a:rPr lang="en-US" dirty="0"/>
            <a:t>Moderate pace will seem natural</a:t>
          </a:r>
        </a:p>
      </dgm:t>
    </dgm:pt>
    <dgm:pt modelId="{A045850C-661D-44D1-91F5-18BE9A6CE5FC}" type="parTrans" cxnId="{239BFC52-CE4A-4AB2-A393-6682C8FDE8C9}">
      <dgm:prSet/>
      <dgm:spPr/>
      <dgm:t>
        <a:bodyPr/>
        <a:lstStyle/>
        <a:p>
          <a:endParaRPr lang="en-US"/>
        </a:p>
      </dgm:t>
    </dgm:pt>
    <dgm:pt modelId="{C4337C2F-0EDE-49ED-AC24-2B88C07AE3F1}" type="sibTrans" cxnId="{239BFC52-CE4A-4AB2-A393-6682C8FDE8C9}">
      <dgm:prSet/>
      <dgm:spPr/>
      <dgm:t>
        <a:bodyPr/>
        <a:lstStyle/>
        <a:p>
          <a:endParaRPr lang="en-US"/>
        </a:p>
      </dgm:t>
    </dgm:pt>
    <dgm:pt modelId="{6CF3389C-582D-4F0D-B81D-9C9A4B1C6631}" type="pres">
      <dgm:prSet presAssocID="{46A61837-E071-4FE4-8BFF-28EB398682D3}" presName="Name0" presStyleCnt="0">
        <dgm:presLayoutVars>
          <dgm:dir/>
          <dgm:resizeHandles val="exact"/>
        </dgm:presLayoutVars>
      </dgm:prSet>
      <dgm:spPr/>
    </dgm:pt>
    <dgm:pt modelId="{2558BB31-AB38-4DFE-BD7A-8D54E81F801B}" type="pres">
      <dgm:prSet presAssocID="{46A61837-E071-4FE4-8BFF-28EB398682D3}" presName="fgShape" presStyleLbl="fgShp" presStyleIdx="0" presStyleCnt="1"/>
      <dgm:spPr/>
    </dgm:pt>
    <dgm:pt modelId="{BDC5C4C6-FC32-4DC8-88B0-F9904CF2A342}" type="pres">
      <dgm:prSet presAssocID="{46A61837-E071-4FE4-8BFF-28EB398682D3}" presName="linComp" presStyleCnt="0"/>
      <dgm:spPr/>
    </dgm:pt>
    <dgm:pt modelId="{3F596D46-082B-4D79-A7B1-F3B13D3C1864}" type="pres">
      <dgm:prSet presAssocID="{26BD845A-A3C6-4284-AC46-CA5F08BDEEAA}" presName="compNode" presStyleCnt="0"/>
      <dgm:spPr/>
    </dgm:pt>
    <dgm:pt modelId="{E0F0078A-D13E-4669-95D8-C224A9E5643F}" type="pres">
      <dgm:prSet presAssocID="{26BD845A-A3C6-4284-AC46-CA5F08BDEEAA}" presName="bkgdShape" presStyleLbl="node1" presStyleIdx="0" presStyleCnt="4"/>
      <dgm:spPr/>
    </dgm:pt>
    <dgm:pt modelId="{8CFC384E-F9E8-4863-B946-46EAD1D93ADE}" type="pres">
      <dgm:prSet presAssocID="{26BD845A-A3C6-4284-AC46-CA5F08BDEEAA}" presName="nodeTx" presStyleLbl="node1" presStyleIdx="0" presStyleCnt="4">
        <dgm:presLayoutVars>
          <dgm:bulletEnabled val="1"/>
        </dgm:presLayoutVars>
      </dgm:prSet>
      <dgm:spPr/>
    </dgm:pt>
    <dgm:pt modelId="{A20D195B-6274-4353-83A4-D87CD44799AC}" type="pres">
      <dgm:prSet presAssocID="{26BD845A-A3C6-4284-AC46-CA5F08BDEEAA}" presName="invisiNode" presStyleLbl="node1" presStyleIdx="0" presStyleCnt="4"/>
      <dgm:spPr/>
    </dgm:pt>
    <dgm:pt modelId="{9DEF0E5C-DCF9-4114-8B91-A4EFF97FD88B}" type="pres">
      <dgm:prSet presAssocID="{26BD845A-A3C6-4284-AC46-CA5F08BDEEAA}" presName="imagNode" presStyleLbl="fgImgPlace1" presStyleIdx="0" presStyleCnt="4"/>
      <dgm:spPr>
        <a:solidFill>
          <a:schemeClr val="accent3">
            <a:tint val="50000"/>
            <a:hueOff val="0"/>
            <a:satOff val="0"/>
            <a:lumOff val="0"/>
          </a:schemeClr>
        </a:solidFill>
      </dgm:spPr>
    </dgm:pt>
    <dgm:pt modelId="{33EE10B2-962E-451F-AE6D-D3B59ACEF557}" type="pres">
      <dgm:prSet presAssocID="{121DFEAA-6243-4634-9B9F-3866217D5CC4}" presName="sibTrans" presStyleLbl="sibTrans2D1" presStyleIdx="0" presStyleCnt="0"/>
      <dgm:spPr/>
    </dgm:pt>
    <dgm:pt modelId="{9E624A90-2C4B-4370-9BD1-769241EBCEA8}" type="pres">
      <dgm:prSet presAssocID="{5205F494-BA35-40B1-98B7-6C985E487E99}" presName="compNode" presStyleCnt="0"/>
      <dgm:spPr/>
    </dgm:pt>
    <dgm:pt modelId="{B9A8A43A-67CD-4BD6-A2F8-84D95B3188F1}" type="pres">
      <dgm:prSet presAssocID="{5205F494-BA35-40B1-98B7-6C985E487E99}" presName="bkgdShape" presStyleLbl="node1" presStyleIdx="1" presStyleCnt="4"/>
      <dgm:spPr/>
    </dgm:pt>
    <dgm:pt modelId="{F641092C-F4BF-43AF-A5C5-73AC4ED21EDB}" type="pres">
      <dgm:prSet presAssocID="{5205F494-BA35-40B1-98B7-6C985E487E99}" presName="nodeTx" presStyleLbl="node1" presStyleIdx="1" presStyleCnt="4">
        <dgm:presLayoutVars>
          <dgm:bulletEnabled val="1"/>
        </dgm:presLayoutVars>
      </dgm:prSet>
      <dgm:spPr/>
    </dgm:pt>
    <dgm:pt modelId="{F8D7CD1B-6350-411C-8C04-5BF11A9980E6}" type="pres">
      <dgm:prSet presAssocID="{5205F494-BA35-40B1-98B7-6C985E487E99}" presName="invisiNode" presStyleLbl="node1" presStyleIdx="1" presStyleCnt="4"/>
      <dgm:spPr/>
    </dgm:pt>
    <dgm:pt modelId="{E5878350-F5BD-4889-BA9D-86A47EAD588C}" type="pres">
      <dgm:prSet presAssocID="{5205F494-BA35-40B1-98B7-6C985E487E99}" presName="imagNode" presStyleLbl="fgImgPlace1" presStyleIdx="1" presStyleCnt="4"/>
      <dgm:spPr>
        <a:solidFill>
          <a:schemeClr val="accent3">
            <a:tint val="50000"/>
            <a:hueOff val="3584065"/>
            <a:satOff val="-4703"/>
            <a:lumOff val="-463"/>
            <a:alpha val="98000"/>
          </a:schemeClr>
        </a:solidFill>
      </dgm:spPr>
    </dgm:pt>
    <dgm:pt modelId="{B1090217-5F87-44DD-BE53-E2036CF9B990}" type="pres">
      <dgm:prSet presAssocID="{585C58CB-68E5-4CFB-8C2C-D312CEECE30D}" presName="sibTrans" presStyleLbl="sibTrans2D1" presStyleIdx="0" presStyleCnt="0"/>
      <dgm:spPr/>
    </dgm:pt>
    <dgm:pt modelId="{DD12A94B-DEB0-4908-B199-768450C6F83E}" type="pres">
      <dgm:prSet presAssocID="{440A5E1A-592F-4C54-AD04-28A6C953EF42}" presName="compNode" presStyleCnt="0"/>
      <dgm:spPr/>
    </dgm:pt>
    <dgm:pt modelId="{4C401AA7-F2C1-4467-ACD0-3023B41A25B4}" type="pres">
      <dgm:prSet presAssocID="{440A5E1A-592F-4C54-AD04-28A6C953EF42}" presName="bkgdShape" presStyleLbl="node1" presStyleIdx="2" presStyleCnt="4"/>
      <dgm:spPr/>
    </dgm:pt>
    <dgm:pt modelId="{F171D5DE-B761-4B45-9840-E6356E3DA31C}" type="pres">
      <dgm:prSet presAssocID="{440A5E1A-592F-4C54-AD04-28A6C953EF42}" presName="nodeTx" presStyleLbl="node1" presStyleIdx="2" presStyleCnt="4">
        <dgm:presLayoutVars>
          <dgm:bulletEnabled val="1"/>
        </dgm:presLayoutVars>
      </dgm:prSet>
      <dgm:spPr/>
    </dgm:pt>
    <dgm:pt modelId="{EDF2621F-6513-4590-8651-F723905A6817}" type="pres">
      <dgm:prSet presAssocID="{440A5E1A-592F-4C54-AD04-28A6C953EF42}" presName="invisiNode" presStyleLbl="node1" presStyleIdx="2" presStyleCnt="4"/>
      <dgm:spPr/>
    </dgm:pt>
    <dgm:pt modelId="{6AF99814-82C6-4405-A0AB-40A3D735EBC1}" type="pres">
      <dgm:prSet presAssocID="{440A5E1A-592F-4C54-AD04-28A6C953EF42}" presName="imagNode" presStyleLbl="fgImgPlace1" presStyleIdx="2" presStyleCnt="4"/>
      <dgm:spPr>
        <a:solidFill>
          <a:schemeClr val="accent3">
            <a:tint val="50000"/>
            <a:hueOff val="7168130"/>
            <a:satOff val="-9405"/>
            <a:lumOff val="-925"/>
          </a:schemeClr>
        </a:solidFill>
      </dgm:spPr>
    </dgm:pt>
    <dgm:pt modelId="{E6F5C408-1A37-444E-9610-DAC797A2D933}" type="pres">
      <dgm:prSet presAssocID="{BF7B1CCC-75C7-48BF-8632-2E5468008BE3}" presName="sibTrans" presStyleLbl="sibTrans2D1" presStyleIdx="0" presStyleCnt="0"/>
      <dgm:spPr/>
    </dgm:pt>
    <dgm:pt modelId="{22A080C3-E5F8-47AD-B221-D9BFDEC9D067}" type="pres">
      <dgm:prSet presAssocID="{42B6013E-38F0-4BD3-81E1-11EF82534036}" presName="compNode" presStyleCnt="0"/>
      <dgm:spPr/>
    </dgm:pt>
    <dgm:pt modelId="{C1247123-50C6-4884-A218-96C782747508}" type="pres">
      <dgm:prSet presAssocID="{42B6013E-38F0-4BD3-81E1-11EF82534036}" presName="bkgdShape" presStyleLbl="node1" presStyleIdx="3" presStyleCnt="4"/>
      <dgm:spPr/>
    </dgm:pt>
    <dgm:pt modelId="{B6FB214A-F81B-402C-8B8C-DB093F2D7DFD}" type="pres">
      <dgm:prSet presAssocID="{42B6013E-38F0-4BD3-81E1-11EF82534036}" presName="nodeTx" presStyleLbl="node1" presStyleIdx="3" presStyleCnt="4">
        <dgm:presLayoutVars>
          <dgm:bulletEnabled val="1"/>
        </dgm:presLayoutVars>
      </dgm:prSet>
      <dgm:spPr/>
    </dgm:pt>
    <dgm:pt modelId="{DBAF1409-81FB-440D-B383-499A56DA508E}" type="pres">
      <dgm:prSet presAssocID="{42B6013E-38F0-4BD3-81E1-11EF82534036}" presName="invisiNode" presStyleLbl="node1" presStyleIdx="3" presStyleCnt="4"/>
      <dgm:spPr/>
    </dgm:pt>
    <dgm:pt modelId="{51570F69-7A1A-45BB-8E71-DF7CB899A3CA}" type="pres">
      <dgm:prSet presAssocID="{42B6013E-38F0-4BD3-81E1-11EF82534036}" presName="imagNode" presStyleLbl="fgImgPlace1" presStyleIdx="3" presStyleCnt="4"/>
      <dgm:spPr>
        <a:solidFill>
          <a:schemeClr val="accent3">
            <a:tint val="50000"/>
            <a:hueOff val="10752195"/>
            <a:satOff val="-14108"/>
            <a:lumOff val="-1388"/>
          </a:schemeClr>
        </a:solidFill>
      </dgm:spPr>
    </dgm:pt>
  </dgm:ptLst>
  <dgm:cxnLst>
    <dgm:cxn modelId="{B335D21A-EE65-455F-B256-DC1DBA8809FF}" type="presOf" srcId="{42B6013E-38F0-4BD3-81E1-11EF82534036}" destId="{C1247123-50C6-4884-A218-96C782747508}" srcOrd="0" destOrd="0" presId="urn:microsoft.com/office/officeart/2005/8/layout/hList7"/>
    <dgm:cxn modelId="{8EB6B0CC-5935-4DD6-85CD-A9DD37BB8C37}" type="presOf" srcId="{121DFEAA-6243-4634-9B9F-3866217D5CC4}" destId="{33EE10B2-962E-451F-AE6D-D3B59ACEF557}" srcOrd="0" destOrd="0" presId="urn:microsoft.com/office/officeart/2005/8/layout/hList7"/>
    <dgm:cxn modelId="{98F3F571-88C5-4404-B66C-08E05B3485C0}" type="presOf" srcId="{440A5E1A-592F-4C54-AD04-28A6C953EF42}" destId="{4C401AA7-F2C1-4467-ACD0-3023B41A25B4}" srcOrd="0" destOrd="0" presId="urn:microsoft.com/office/officeart/2005/8/layout/hList7"/>
    <dgm:cxn modelId="{49D2218A-1A81-4756-BE3D-F14CC546C02A}" type="presOf" srcId="{46A61837-E071-4FE4-8BFF-28EB398682D3}" destId="{6CF3389C-582D-4F0D-B81D-9C9A4B1C6631}" srcOrd="0" destOrd="0" presId="urn:microsoft.com/office/officeart/2005/8/layout/hList7"/>
    <dgm:cxn modelId="{A7113E7E-1045-416E-A498-3B0AB7B88654}" type="presOf" srcId="{585C58CB-68E5-4CFB-8C2C-D312CEECE30D}" destId="{B1090217-5F87-44DD-BE53-E2036CF9B990}" srcOrd="0" destOrd="0" presId="urn:microsoft.com/office/officeart/2005/8/layout/hList7"/>
    <dgm:cxn modelId="{C443DE08-CF09-44D0-83E0-44D42E2B904F}" type="presOf" srcId="{5205F494-BA35-40B1-98B7-6C985E487E99}" destId="{B9A8A43A-67CD-4BD6-A2F8-84D95B3188F1}" srcOrd="0" destOrd="0" presId="urn:microsoft.com/office/officeart/2005/8/layout/hList7"/>
    <dgm:cxn modelId="{B21D93CC-57D5-46E5-8F9A-3A98AEA97487}" type="presOf" srcId="{42B6013E-38F0-4BD3-81E1-11EF82534036}" destId="{B6FB214A-F81B-402C-8B8C-DB093F2D7DFD}" srcOrd="1" destOrd="0" presId="urn:microsoft.com/office/officeart/2005/8/layout/hList7"/>
    <dgm:cxn modelId="{907A3F2B-74DD-4C97-9B95-D7BD21D015A9}" type="presOf" srcId="{5205F494-BA35-40B1-98B7-6C985E487E99}" destId="{F641092C-F4BF-43AF-A5C5-73AC4ED21EDB}" srcOrd="1" destOrd="0" presId="urn:microsoft.com/office/officeart/2005/8/layout/hList7"/>
    <dgm:cxn modelId="{BC4E2E41-3400-463F-88AB-653AA4657D36}" type="presOf" srcId="{BF7B1CCC-75C7-48BF-8632-2E5468008BE3}" destId="{E6F5C408-1A37-444E-9610-DAC797A2D933}" srcOrd="0" destOrd="0" presId="urn:microsoft.com/office/officeart/2005/8/layout/hList7"/>
    <dgm:cxn modelId="{1ECDE22F-0D6B-487D-8AE8-5F3F8C4675E3}" srcId="{46A61837-E071-4FE4-8BFF-28EB398682D3}" destId="{5205F494-BA35-40B1-98B7-6C985E487E99}" srcOrd="1" destOrd="0" parTransId="{88096CD2-5FAF-4CFA-ADDD-6E66046DB843}" sibTransId="{585C58CB-68E5-4CFB-8C2C-D312CEECE30D}"/>
    <dgm:cxn modelId="{FA6F695B-65E9-442E-9087-836924C38A18}" type="presOf" srcId="{26BD845A-A3C6-4284-AC46-CA5F08BDEEAA}" destId="{8CFC384E-F9E8-4863-B946-46EAD1D93ADE}" srcOrd="1" destOrd="0" presId="urn:microsoft.com/office/officeart/2005/8/layout/hList7"/>
    <dgm:cxn modelId="{E5B781CC-B86C-4CE4-8FB0-FA8ADA9FD1D4}" type="presOf" srcId="{26BD845A-A3C6-4284-AC46-CA5F08BDEEAA}" destId="{E0F0078A-D13E-4669-95D8-C224A9E5643F}" srcOrd="0" destOrd="0" presId="urn:microsoft.com/office/officeart/2005/8/layout/hList7"/>
    <dgm:cxn modelId="{83693FE4-A120-4136-9660-8779E25DEEF1}" srcId="{46A61837-E071-4FE4-8BFF-28EB398682D3}" destId="{440A5E1A-592F-4C54-AD04-28A6C953EF42}" srcOrd="2" destOrd="0" parTransId="{F8423EE0-64E2-4781-92C2-00BD4DA4019D}" sibTransId="{BF7B1CCC-75C7-48BF-8632-2E5468008BE3}"/>
    <dgm:cxn modelId="{239BFC52-CE4A-4AB2-A393-6682C8FDE8C9}" srcId="{46A61837-E071-4FE4-8BFF-28EB398682D3}" destId="{42B6013E-38F0-4BD3-81E1-11EF82534036}" srcOrd="3" destOrd="0" parTransId="{A045850C-661D-44D1-91F5-18BE9A6CE5FC}" sibTransId="{C4337C2F-0EDE-49ED-AC24-2B88C07AE3F1}"/>
    <dgm:cxn modelId="{DFE12230-F419-4386-9B2D-1177E1FA3CD7}" type="presOf" srcId="{440A5E1A-592F-4C54-AD04-28A6C953EF42}" destId="{F171D5DE-B761-4B45-9840-E6356E3DA31C}" srcOrd="1" destOrd="0" presId="urn:microsoft.com/office/officeart/2005/8/layout/hList7"/>
    <dgm:cxn modelId="{B022D727-DED8-4674-8730-8EE39E561CB3}" srcId="{46A61837-E071-4FE4-8BFF-28EB398682D3}" destId="{26BD845A-A3C6-4284-AC46-CA5F08BDEEAA}" srcOrd="0" destOrd="0" parTransId="{93DBD211-D715-460D-A194-8FA4DDF1F248}" sibTransId="{121DFEAA-6243-4634-9B9F-3866217D5CC4}"/>
    <dgm:cxn modelId="{4670D018-FD5D-4E9E-924D-00B7E85EDC5E}" type="presParOf" srcId="{6CF3389C-582D-4F0D-B81D-9C9A4B1C6631}" destId="{2558BB31-AB38-4DFE-BD7A-8D54E81F801B}" srcOrd="0" destOrd="0" presId="urn:microsoft.com/office/officeart/2005/8/layout/hList7"/>
    <dgm:cxn modelId="{36C1BF7B-E9F5-4F14-8AA9-04AE3ED75DD7}" type="presParOf" srcId="{6CF3389C-582D-4F0D-B81D-9C9A4B1C6631}" destId="{BDC5C4C6-FC32-4DC8-88B0-F9904CF2A342}" srcOrd="1" destOrd="0" presId="urn:microsoft.com/office/officeart/2005/8/layout/hList7"/>
    <dgm:cxn modelId="{EFF0F47C-7373-4A20-93FA-EDF5F7246BB4}" type="presParOf" srcId="{BDC5C4C6-FC32-4DC8-88B0-F9904CF2A342}" destId="{3F596D46-082B-4D79-A7B1-F3B13D3C1864}" srcOrd="0" destOrd="0" presId="urn:microsoft.com/office/officeart/2005/8/layout/hList7"/>
    <dgm:cxn modelId="{350E8BD8-85D3-43FE-9B90-135D8C62E4F9}" type="presParOf" srcId="{3F596D46-082B-4D79-A7B1-F3B13D3C1864}" destId="{E0F0078A-D13E-4669-95D8-C224A9E5643F}" srcOrd="0" destOrd="0" presId="urn:microsoft.com/office/officeart/2005/8/layout/hList7"/>
    <dgm:cxn modelId="{8BF2F397-8C2A-4531-A876-477EEA6FA021}" type="presParOf" srcId="{3F596D46-082B-4D79-A7B1-F3B13D3C1864}" destId="{8CFC384E-F9E8-4863-B946-46EAD1D93ADE}" srcOrd="1" destOrd="0" presId="urn:microsoft.com/office/officeart/2005/8/layout/hList7"/>
    <dgm:cxn modelId="{229C8820-8FDA-4D69-9BA1-CCE56FEC5CB7}" type="presParOf" srcId="{3F596D46-082B-4D79-A7B1-F3B13D3C1864}" destId="{A20D195B-6274-4353-83A4-D87CD44799AC}" srcOrd="2" destOrd="0" presId="urn:microsoft.com/office/officeart/2005/8/layout/hList7"/>
    <dgm:cxn modelId="{9409DC52-5F63-4D29-8679-5960E873D44B}" type="presParOf" srcId="{3F596D46-082B-4D79-A7B1-F3B13D3C1864}" destId="{9DEF0E5C-DCF9-4114-8B91-A4EFF97FD88B}" srcOrd="3" destOrd="0" presId="urn:microsoft.com/office/officeart/2005/8/layout/hList7"/>
    <dgm:cxn modelId="{08D6A1F2-FC0C-472A-8560-A9299C601E1E}" type="presParOf" srcId="{BDC5C4C6-FC32-4DC8-88B0-F9904CF2A342}" destId="{33EE10B2-962E-451F-AE6D-D3B59ACEF557}" srcOrd="1" destOrd="0" presId="urn:microsoft.com/office/officeart/2005/8/layout/hList7"/>
    <dgm:cxn modelId="{0EC390F3-4612-4DEE-B1A3-A4B56F9C6486}" type="presParOf" srcId="{BDC5C4C6-FC32-4DC8-88B0-F9904CF2A342}" destId="{9E624A90-2C4B-4370-9BD1-769241EBCEA8}" srcOrd="2" destOrd="0" presId="urn:microsoft.com/office/officeart/2005/8/layout/hList7"/>
    <dgm:cxn modelId="{8D3D9155-6140-4C1E-8F44-4B4DD396174E}" type="presParOf" srcId="{9E624A90-2C4B-4370-9BD1-769241EBCEA8}" destId="{B9A8A43A-67CD-4BD6-A2F8-84D95B3188F1}" srcOrd="0" destOrd="0" presId="urn:microsoft.com/office/officeart/2005/8/layout/hList7"/>
    <dgm:cxn modelId="{C423CD00-B44C-41C6-A645-CF81EA7FCB30}" type="presParOf" srcId="{9E624A90-2C4B-4370-9BD1-769241EBCEA8}" destId="{F641092C-F4BF-43AF-A5C5-73AC4ED21EDB}" srcOrd="1" destOrd="0" presId="urn:microsoft.com/office/officeart/2005/8/layout/hList7"/>
    <dgm:cxn modelId="{0D06C2B5-8EF7-44F7-B982-839265026965}" type="presParOf" srcId="{9E624A90-2C4B-4370-9BD1-769241EBCEA8}" destId="{F8D7CD1B-6350-411C-8C04-5BF11A9980E6}" srcOrd="2" destOrd="0" presId="urn:microsoft.com/office/officeart/2005/8/layout/hList7"/>
    <dgm:cxn modelId="{499F697B-E17C-4B7F-B83F-53224583A4D0}" type="presParOf" srcId="{9E624A90-2C4B-4370-9BD1-769241EBCEA8}" destId="{E5878350-F5BD-4889-BA9D-86A47EAD588C}" srcOrd="3" destOrd="0" presId="urn:microsoft.com/office/officeart/2005/8/layout/hList7"/>
    <dgm:cxn modelId="{6991381F-17CE-4AAF-9DA5-C9FBEC766F67}" type="presParOf" srcId="{BDC5C4C6-FC32-4DC8-88B0-F9904CF2A342}" destId="{B1090217-5F87-44DD-BE53-E2036CF9B990}" srcOrd="3" destOrd="0" presId="urn:microsoft.com/office/officeart/2005/8/layout/hList7"/>
    <dgm:cxn modelId="{6C028FD2-C386-4697-89BE-0B9F05CDB246}" type="presParOf" srcId="{BDC5C4C6-FC32-4DC8-88B0-F9904CF2A342}" destId="{DD12A94B-DEB0-4908-B199-768450C6F83E}" srcOrd="4" destOrd="0" presId="urn:microsoft.com/office/officeart/2005/8/layout/hList7"/>
    <dgm:cxn modelId="{FD20AD74-ECA8-4C3F-A4EF-DE66B000EB56}" type="presParOf" srcId="{DD12A94B-DEB0-4908-B199-768450C6F83E}" destId="{4C401AA7-F2C1-4467-ACD0-3023B41A25B4}" srcOrd="0" destOrd="0" presId="urn:microsoft.com/office/officeart/2005/8/layout/hList7"/>
    <dgm:cxn modelId="{3833BB9E-0BCD-4A59-9E1C-BC44396CB785}" type="presParOf" srcId="{DD12A94B-DEB0-4908-B199-768450C6F83E}" destId="{F171D5DE-B761-4B45-9840-E6356E3DA31C}" srcOrd="1" destOrd="0" presId="urn:microsoft.com/office/officeart/2005/8/layout/hList7"/>
    <dgm:cxn modelId="{30FF0A22-E204-40E4-88EE-83B11C11CC05}" type="presParOf" srcId="{DD12A94B-DEB0-4908-B199-768450C6F83E}" destId="{EDF2621F-6513-4590-8651-F723905A6817}" srcOrd="2" destOrd="0" presId="urn:microsoft.com/office/officeart/2005/8/layout/hList7"/>
    <dgm:cxn modelId="{A6FF043D-4099-45D6-B4D6-41195A5F53FD}" type="presParOf" srcId="{DD12A94B-DEB0-4908-B199-768450C6F83E}" destId="{6AF99814-82C6-4405-A0AB-40A3D735EBC1}" srcOrd="3" destOrd="0" presId="urn:microsoft.com/office/officeart/2005/8/layout/hList7"/>
    <dgm:cxn modelId="{B070AC67-9F5F-4BEF-A9CA-FD77C0FC7732}" type="presParOf" srcId="{BDC5C4C6-FC32-4DC8-88B0-F9904CF2A342}" destId="{E6F5C408-1A37-444E-9610-DAC797A2D933}" srcOrd="5" destOrd="0" presId="urn:microsoft.com/office/officeart/2005/8/layout/hList7"/>
    <dgm:cxn modelId="{0B6E39D3-23EF-4C6E-9148-6A4B30770361}" type="presParOf" srcId="{BDC5C4C6-FC32-4DC8-88B0-F9904CF2A342}" destId="{22A080C3-E5F8-47AD-B221-D9BFDEC9D067}" srcOrd="6" destOrd="0" presId="urn:microsoft.com/office/officeart/2005/8/layout/hList7"/>
    <dgm:cxn modelId="{E81B2F70-275C-46CA-A61F-3040C80FAFA1}" type="presParOf" srcId="{22A080C3-E5F8-47AD-B221-D9BFDEC9D067}" destId="{C1247123-50C6-4884-A218-96C782747508}" srcOrd="0" destOrd="0" presId="urn:microsoft.com/office/officeart/2005/8/layout/hList7"/>
    <dgm:cxn modelId="{6EFC0378-4DDC-480F-9525-D50E7C75A25F}" type="presParOf" srcId="{22A080C3-E5F8-47AD-B221-D9BFDEC9D067}" destId="{B6FB214A-F81B-402C-8B8C-DB093F2D7DFD}" srcOrd="1" destOrd="0" presId="urn:microsoft.com/office/officeart/2005/8/layout/hList7"/>
    <dgm:cxn modelId="{3B15F811-BA57-4F88-8F3B-AB74A66E3C21}" type="presParOf" srcId="{22A080C3-E5F8-47AD-B221-D9BFDEC9D067}" destId="{DBAF1409-81FB-440D-B383-499A56DA508E}" srcOrd="2" destOrd="0" presId="urn:microsoft.com/office/officeart/2005/8/layout/hList7"/>
    <dgm:cxn modelId="{3239DDBC-408B-48F4-8643-FC9A7F500944}" type="presParOf" srcId="{22A080C3-E5F8-47AD-B221-D9BFDEC9D067}" destId="{51570F69-7A1A-45BB-8E71-DF7CB899A3CA}"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AF395FFF-9286-4BE3-9F88-66E61EC0480B}"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061A9150-611E-40BD-BC88-D791195D4A12}">
      <dgm:prSet phldrT="[Text]"/>
      <dgm:spPr/>
      <dgm:t>
        <a:bodyPr/>
        <a:lstStyle/>
        <a:p>
          <a:r>
            <a:rPr lang="en-US" dirty="0"/>
            <a:t>Jasmine was practicing her presentation in front of Omar and Jordan </a:t>
          </a:r>
        </a:p>
      </dgm:t>
    </dgm:pt>
    <dgm:pt modelId="{A13BE1D1-685F-4C55-930D-F643C9D79C33}" type="parTrans" cxnId="{D05CFEE3-6F37-44CB-AF44-AD2966CE87D2}">
      <dgm:prSet/>
      <dgm:spPr/>
      <dgm:t>
        <a:bodyPr/>
        <a:lstStyle/>
        <a:p>
          <a:endParaRPr lang="en-US"/>
        </a:p>
      </dgm:t>
    </dgm:pt>
    <dgm:pt modelId="{70EA806B-8C34-41D8-BF3C-1193D859DBDA}" type="sibTrans" cxnId="{D05CFEE3-6F37-44CB-AF44-AD2966CE87D2}">
      <dgm:prSet/>
      <dgm:spPr/>
      <dgm:t>
        <a:bodyPr/>
        <a:lstStyle/>
        <a:p>
          <a:endParaRPr lang="en-US"/>
        </a:p>
      </dgm:t>
    </dgm:pt>
    <dgm:pt modelId="{1734C7B7-E970-4173-8AE3-6DEB029AB52B}">
      <dgm:prSet phldrT="[Text]"/>
      <dgm:spPr/>
      <dgm:t>
        <a:bodyPr/>
        <a:lstStyle/>
        <a:p>
          <a:r>
            <a:rPr lang="en-US" dirty="0"/>
            <a:t>Omar and Jordan were struggling to pay attention</a:t>
          </a:r>
        </a:p>
      </dgm:t>
    </dgm:pt>
    <dgm:pt modelId="{F0B507BD-9222-4342-8FDB-1C66C0BCAEC8}" type="parTrans" cxnId="{0D284B65-BC1E-4C29-ABDA-8EF5E043A467}">
      <dgm:prSet/>
      <dgm:spPr/>
      <dgm:t>
        <a:bodyPr/>
        <a:lstStyle/>
        <a:p>
          <a:endParaRPr lang="en-US"/>
        </a:p>
      </dgm:t>
    </dgm:pt>
    <dgm:pt modelId="{F9217550-BAE2-43C5-B2E9-D02ABA344E6E}" type="sibTrans" cxnId="{0D284B65-BC1E-4C29-ABDA-8EF5E043A467}">
      <dgm:prSet/>
      <dgm:spPr/>
      <dgm:t>
        <a:bodyPr/>
        <a:lstStyle/>
        <a:p>
          <a:endParaRPr lang="en-US"/>
        </a:p>
      </dgm:t>
    </dgm:pt>
    <dgm:pt modelId="{614A8DED-228F-4BCE-9E2D-AAE59F80619A}">
      <dgm:prSet phldrT="[Text]"/>
      <dgm:spPr/>
      <dgm:t>
        <a:bodyPr/>
        <a:lstStyle/>
        <a:p>
          <a:r>
            <a:rPr lang="en-US" dirty="0"/>
            <a:t>Jasmine realized that she was speaking too slow</a:t>
          </a:r>
        </a:p>
      </dgm:t>
    </dgm:pt>
    <dgm:pt modelId="{9661792B-7806-4340-969C-1F50C5909173}" type="parTrans" cxnId="{31FF4E0B-5F64-419E-B366-FB72A7B83069}">
      <dgm:prSet/>
      <dgm:spPr/>
      <dgm:t>
        <a:bodyPr/>
        <a:lstStyle/>
        <a:p>
          <a:endParaRPr lang="en-US"/>
        </a:p>
      </dgm:t>
    </dgm:pt>
    <dgm:pt modelId="{FE586899-F356-4D09-8BD9-53E1EB83E05D}" type="sibTrans" cxnId="{31FF4E0B-5F64-419E-B366-FB72A7B83069}">
      <dgm:prSet/>
      <dgm:spPr/>
      <dgm:t>
        <a:bodyPr/>
        <a:lstStyle/>
        <a:p>
          <a:endParaRPr lang="en-US"/>
        </a:p>
      </dgm:t>
    </dgm:pt>
    <dgm:pt modelId="{2B2D021E-3C3B-48C3-8246-36B624CEE012}">
      <dgm:prSet phldrT="[Text]"/>
      <dgm:spPr/>
      <dgm:t>
        <a:bodyPr/>
        <a:lstStyle/>
        <a:p>
          <a:r>
            <a:rPr lang="en-US" dirty="0"/>
            <a:t>Jasmine tried speaking at a more moderate pace, and caught their attention</a:t>
          </a:r>
        </a:p>
      </dgm:t>
    </dgm:pt>
    <dgm:pt modelId="{F16751D8-2EC8-4787-8C5D-802243255B97}" type="parTrans" cxnId="{419E92D4-1A6E-456C-8371-90C8F6E020AF}">
      <dgm:prSet/>
      <dgm:spPr/>
      <dgm:t>
        <a:bodyPr/>
        <a:lstStyle/>
        <a:p>
          <a:endParaRPr lang="en-US"/>
        </a:p>
      </dgm:t>
    </dgm:pt>
    <dgm:pt modelId="{F0B347E7-4945-4630-B65A-55C011A75681}" type="sibTrans" cxnId="{419E92D4-1A6E-456C-8371-90C8F6E020AF}">
      <dgm:prSet/>
      <dgm:spPr/>
      <dgm:t>
        <a:bodyPr/>
        <a:lstStyle/>
        <a:p>
          <a:endParaRPr lang="en-US"/>
        </a:p>
      </dgm:t>
    </dgm:pt>
    <dgm:pt modelId="{FB55ECF4-C35C-41B9-8A6B-73744DCCE23D}" type="pres">
      <dgm:prSet presAssocID="{AF395FFF-9286-4BE3-9F88-66E61EC0480B}" presName="layout" presStyleCnt="0">
        <dgm:presLayoutVars>
          <dgm:chMax/>
          <dgm:chPref/>
          <dgm:dir/>
          <dgm:animOne val="branch"/>
          <dgm:animLvl val="lvl"/>
          <dgm:resizeHandles/>
        </dgm:presLayoutVars>
      </dgm:prSet>
      <dgm:spPr/>
    </dgm:pt>
    <dgm:pt modelId="{895462F2-4B1D-461F-B6E7-1CED8F596F27}" type="pres">
      <dgm:prSet presAssocID="{061A9150-611E-40BD-BC88-D791195D4A12}" presName="root" presStyleCnt="0">
        <dgm:presLayoutVars>
          <dgm:chMax/>
          <dgm:chPref val="4"/>
        </dgm:presLayoutVars>
      </dgm:prSet>
      <dgm:spPr/>
    </dgm:pt>
    <dgm:pt modelId="{B37039E1-A6F8-4DA6-B281-3D2A6E0CAD1C}" type="pres">
      <dgm:prSet presAssocID="{061A9150-611E-40BD-BC88-D791195D4A12}" presName="rootComposite" presStyleCnt="0">
        <dgm:presLayoutVars/>
      </dgm:prSet>
      <dgm:spPr/>
    </dgm:pt>
    <dgm:pt modelId="{77C9A32F-24F6-4EDE-A807-5B2B8E690EC3}" type="pres">
      <dgm:prSet presAssocID="{061A9150-611E-40BD-BC88-D791195D4A12}" presName="rootText" presStyleLbl="node0" presStyleIdx="0" presStyleCnt="1">
        <dgm:presLayoutVars>
          <dgm:chMax/>
          <dgm:chPref val="4"/>
        </dgm:presLayoutVars>
      </dgm:prSet>
      <dgm:spPr/>
    </dgm:pt>
    <dgm:pt modelId="{265D00CB-08AE-43AE-A723-DCF332DC262B}" type="pres">
      <dgm:prSet presAssocID="{061A9150-611E-40BD-BC88-D791195D4A12}" presName="childShape" presStyleCnt="0">
        <dgm:presLayoutVars>
          <dgm:chMax val="0"/>
          <dgm:chPref val="0"/>
        </dgm:presLayoutVars>
      </dgm:prSet>
      <dgm:spPr/>
    </dgm:pt>
    <dgm:pt modelId="{E415F662-EC3E-40F3-8BFD-40B8306A132A}" type="pres">
      <dgm:prSet presAssocID="{1734C7B7-E970-4173-8AE3-6DEB029AB52B}" presName="childComposite" presStyleCnt="0">
        <dgm:presLayoutVars>
          <dgm:chMax val="0"/>
          <dgm:chPref val="0"/>
        </dgm:presLayoutVars>
      </dgm:prSet>
      <dgm:spPr/>
    </dgm:pt>
    <dgm:pt modelId="{EB232564-47CE-4D37-BB8A-CBA9F488DAEF}" type="pres">
      <dgm:prSet presAssocID="{1734C7B7-E970-4173-8AE3-6DEB029AB52B}" presName="Image" presStyleLbl="node1" presStyleIdx="0" presStyleCnt="3"/>
      <dgm:spPr>
        <a:solidFill>
          <a:schemeClr val="accent3">
            <a:hueOff val="0"/>
            <a:satOff val="0"/>
            <a:lumOff val="0"/>
          </a:schemeClr>
        </a:solidFill>
      </dgm:spPr>
    </dgm:pt>
    <dgm:pt modelId="{40594967-9DFD-4A2C-B547-6608681CC9AD}" type="pres">
      <dgm:prSet presAssocID="{1734C7B7-E970-4173-8AE3-6DEB029AB52B}" presName="childText" presStyleLbl="lnNode1" presStyleIdx="0" presStyleCnt="3">
        <dgm:presLayoutVars>
          <dgm:chMax val="0"/>
          <dgm:chPref val="0"/>
          <dgm:bulletEnabled val="1"/>
        </dgm:presLayoutVars>
      </dgm:prSet>
      <dgm:spPr/>
    </dgm:pt>
    <dgm:pt modelId="{89D1D57E-2A1F-4B4A-8B13-B50FAE3CA392}" type="pres">
      <dgm:prSet presAssocID="{614A8DED-228F-4BCE-9E2D-AAE59F80619A}" presName="childComposite" presStyleCnt="0">
        <dgm:presLayoutVars>
          <dgm:chMax val="0"/>
          <dgm:chPref val="0"/>
        </dgm:presLayoutVars>
      </dgm:prSet>
      <dgm:spPr/>
    </dgm:pt>
    <dgm:pt modelId="{CC62545A-D488-4BE0-A509-1CFB26B5B70E}" type="pres">
      <dgm:prSet presAssocID="{614A8DED-228F-4BCE-9E2D-AAE59F80619A}" presName="Image" presStyleLbl="node1" presStyleIdx="1" presStyleCnt="3"/>
      <dgm:spPr>
        <a:solidFill>
          <a:schemeClr val="accent3">
            <a:hueOff val="5625132"/>
            <a:satOff val="-8440"/>
            <a:lumOff val="-1373"/>
          </a:schemeClr>
        </a:solidFill>
      </dgm:spPr>
    </dgm:pt>
    <dgm:pt modelId="{15DF024F-C030-4AA1-B370-150E84C92EE6}" type="pres">
      <dgm:prSet presAssocID="{614A8DED-228F-4BCE-9E2D-AAE59F80619A}" presName="childText" presStyleLbl="lnNode1" presStyleIdx="1" presStyleCnt="3">
        <dgm:presLayoutVars>
          <dgm:chMax val="0"/>
          <dgm:chPref val="0"/>
          <dgm:bulletEnabled val="1"/>
        </dgm:presLayoutVars>
      </dgm:prSet>
      <dgm:spPr/>
    </dgm:pt>
    <dgm:pt modelId="{1FF74C89-090F-4036-8B29-3AE576C2E178}" type="pres">
      <dgm:prSet presAssocID="{2B2D021E-3C3B-48C3-8246-36B624CEE012}" presName="childComposite" presStyleCnt="0">
        <dgm:presLayoutVars>
          <dgm:chMax val="0"/>
          <dgm:chPref val="0"/>
        </dgm:presLayoutVars>
      </dgm:prSet>
      <dgm:spPr/>
    </dgm:pt>
    <dgm:pt modelId="{2A861116-70B3-4EA7-BA52-20770E50AF37}" type="pres">
      <dgm:prSet presAssocID="{2B2D021E-3C3B-48C3-8246-36B624CEE012}" presName="Image" presStyleLbl="node1" presStyleIdx="2" presStyleCnt="3"/>
      <dgm:spPr>
        <a:solidFill>
          <a:schemeClr val="accent3">
            <a:hueOff val="11250264"/>
            <a:satOff val="-16880"/>
            <a:lumOff val="-2745"/>
          </a:schemeClr>
        </a:solidFill>
      </dgm:spPr>
    </dgm:pt>
    <dgm:pt modelId="{AD3515E1-C01F-40CC-A51E-8F758A9E49BE}" type="pres">
      <dgm:prSet presAssocID="{2B2D021E-3C3B-48C3-8246-36B624CEE012}" presName="childText" presStyleLbl="lnNode1" presStyleIdx="2" presStyleCnt="3">
        <dgm:presLayoutVars>
          <dgm:chMax val="0"/>
          <dgm:chPref val="0"/>
          <dgm:bulletEnabled val="1"/>
        </dgm:presLayoutVars>
      </dgm:prSet>
      <dgm:spPr/>
    </dgm:pt>
  </dgm:ptLst>
  <dgm:cxnLst>
    <dgm:cxn modelId="{0D284B65-BC1E-4C29-ABDA-8EF5E043A467}" srcId="{061A9150-611E-40BD-BC88-D791195D4A12}" destId="{1734C7B7-E970-4173-8AE3-6DEB029AB52B}" srcOrd="0" destOrd="0" parTransId="{F0B507BD-9222-4342-8FDB-1C66C0BCAEC8}" sibTransId="{F9217550-BAE2-43C5-B2E9-D02ABA344E6E}"/>
    <dgm:cxn modelId="{CF177CB9-D65C-4A7E-9469-F47DF530670F}" type="presOf" srcId="{1734C7B7-E970-4173-8AE3-6DEB029AB52B}" destId="{40594967-9DFD-4A2C-B547-6608681CC9AD}" srcOrd="0" destOrd="0" presId="urn:microsoft.com/office/officeart/2008/layout/PictureAccentList"/>
    <dgm:cxn modelId="{31FF4E0B-5F64-419E-B366-FB72A7B83069}" srcId="{061A9150-611E-40BD-BC88-D791195D4A12}" destId="{614A8DED-228F-4BCE-9E2D-AAE59F80619A}" srcOrd="1" destOrd="0" parTransId="{9661792B-7806-4340-969C-1F50C5909173}" sibTransId="{FE586899-F356-4D09-8BD9-53E1EB83E05D}"/>
    <dgm:cxn modelId="{9596F262-6F36-4961-B4D9-9F0FA0522C8F}" type="presOf" srcId="{AF395FFF-9286-4BE3-9F88-66E61EC0480B}" destId="{FB55ECF4-C35C-41B9-8A6B-73744DCCE23D}" srcOrd="0" destOrd="0" presId="urn:microsoft.com/office/officeart/2008/layout/PictureAccentList"/>
    <dgm:cxn modelId="{D05CFEE3-6F37-44CB-AF44-AD2966CE87D2}" srcId="{AF395FFF-9286-4BE3-9F88-66E61EC0480B}" destId="{061A9150-611E-40BD-BC88-D791195D4A12}" srcOrd="0" destOrd="0" parTransId="{A13BE1D1-685F-4C55-930D-F643C9D79C33}" sibTransId="{70EA806B-8C34-41D8-BF3C-1193D859DBDA}"/>
    <dgm:cxn modelId="{FC08C74A-2D85-40F0-992E-BAE87250C41D}" type="presOf" srcId="{2B2D021E-3C3B-48C3-8246-36B624CEE012}" destId="{AD3515E1-C01F-40CC-A51E-8F758A9E49BE}" srcOrd="0" destOrd="0" presId="urn:microsoft.com/office/officeart/2008/layout/PictureAccentList"/>
    <dgm:cxn modelId="{43613536-B45A-400F-B7A5-F5F3ADAD09CB}" type="presOf" srcId="{061A9150-611E-40BD-BC88-D791195D4A12}" destId="{77C9A32F-24F6-4EDE-A807-5B2B8E690EC3}" srcOrd="0" destOrd="0" presId="urn:microsoft.com/office/officeart/2008/layout/PictureAccentList"/>
    <dgm:cxn modelId="{90147752-B540-4D19-8335-47C9883F651C}" type="presOf" srcId="{614A8DED-228F-4BCE-9E2D-AAE59F80619A}" destId="{15DF024F-C030-4AA1-B370-150E84C92EE6}" srcOrd="0" destOrd="0" presId="urn:microsoft.com/office/officeart/2008/layout/PictureAccentList"/>
    <dgm:cxn modelId="{419E92D4-1A6E-456C-8371-90C8F6E020AF}" srcId="{061A9150-611E-40BD-BC88-D791195D4A12}" destId="{2B2D021E-3C3B-48C3-8246-36B624CEE012}" srcOrd="2" destOrd="0" parTransId="{F16751D8-2EC8-4787-8C5D-802243255B97}" sibTransId="{F0B347E7-4945-4630-B65A-55C011A75681}"/>
    <dgm:cxn modelId="{BD67AE9E-45BF-4ADD-8D7C-A4FD0A45D2F4}" type="presParOf" srcId="{FB55ECF4-C35C-41B9-8A6B-73744DCCE23D}" destId="{895462F2-4B1D-461F-B6E7-1CED8F596F27}" srcOrd="0" destOrd="0" presId="urn:microsoft.com/office/officeart/2008/layout/PictureAccentList"/>
    <dgm:cxn modelId="{64047A92-A4F6-4526-B21C-17DDBB769701}" type="presParOf" srcId="{895462F2-4B1D-461F-B6E7-1CED8F596F27}" destId="{B37039E1-A6F8-4DA6-B281-3D2A6E0CAD1C}" srcOrd="0" destOrd="0" presId="urn:microsoft.com/office/officeart/2008/layout/PictureAccentList"/>
    <dgm:cxn modelId="{76904939-1138-4731-A130-082B6BDA06C9}" type="presParOf" srcId="{B37039E1-A6F8-4DA6-B281-3D2A6E0CAD1C}" destId="{77C9A32F-24F6-4EDE-A807-5B2B8E690EC3}" srcOrd="0" destOrd="0" presId="urn:microsoft.com/office/officeart/2008/layout/PictureAccentList"/>
    <dgm:cxn modelId="{126ED467-0806-496E-9682-5261D9BF9A33}" type="presParOf" srcId="{895462F2-4B1D-461F-B6E7-1CED8F596F27}" destId="{265D00CB-08AE-43AE-A723-DCF332DC262B}" srcOrd="1" destOrd="0" presId="urn:microsoft.com/office/officeart/2008/layout/PictureAccentList"/>
    <dgm:cxn modelId="{3A9F261A-334F-4BCF-B5F8-DC8682A0F715}" type="presParOf" srcId="{265D00CB-08AE-43AE-A723-DCF332DC262B}" destId="{E415F662-EC3E-40F3-8BFD-40B8306A132A}" srcOrd="0" destOrd="0" presId="urn:microsoft.com/office/officeart/2008/layout/PictureAccentList"/>
    <dgm:cxn modelId="{6466092C-090D-429C-803D-1ED556AA8874}" type="presParOf" srcId="{E415F662-EC3E-40F3-8BFD-40B8306A132A}" destId="{EB232564-47CE-4D37-BB8A-CBA9F488DAEF}" srcOrd="0" destOrd="0" presId="urn:microsoft.com/office/officeart/2008/layout/PictureAccentList"/>
    <dgm:cxn modelId="{8D41698A-EA28-4485-ACD5-B95D2024F5E3}" type="presParOf" srcId="{E415F662-EC3E-40F3-8BFD-40B8306A132A}" destId="{40594967-9DFD-4A2C-B547-6608681CC9AD}" srcOrd="1" destOrd="0" presId="urn:microsoft.com/office/officeart/2008/layout/PictureAccentList"/>
    <dgm:cxn modelId="{6917C1BF-87D4-44BC-9816-A3279299DB0B}" type="presParOf" srcId="{265D00CB-08AE-43AE-A723-DCF332DC262B}" destId="{89D1D57E-2A1F-4B4A-8B13-B50FAE3CA392}" srcOrd="1" destOrd="0" presId="urn:microsoft.com/office/officeart/2008/layout/PictureAccentList"/>
    <dgm:cxn modelId="{4AC4077F-B4EB-40FC-A666-A3472B61CD9E}" type="presParOf" srcId="{89D1D57E-2A1F-4B4A-8B13-B50FAE3CA392}" destId="{CC62545A-D488-4BE0-A509-1CFB26B5B70E}" srcOrd="0" destOrd="0" presId="urn:microsoft.com/office/officeart/2008/layout/PictureAccentList"/>
    <dgm:cxn modelId="{5DD8FEC5-85BE-4B00-8A04-234546E244D1}" type="presParOf" srcId="{89D1D57E-2A1F-4B4A-8B13-B50FAE3CA392}" destId="{15DF024F-C030-4AA1-B370-150E84C92EE6}" srcOrd="1" destOrd="0" presId="urn:microsoft.com/office/officeart/2008/layout/PictureAccentList"/>
    <dgm:cxn modelId="{FC3C8CE4-EC9A-4C97-8C82-C3260A272E00}" type="presParOf" srcId="{265D00CB-08AE-43AE-A723-DCF332DC262B}" destId="{1FF74C89-090F-4036-8B29-3AE576C2E178}" srcOrd="2" destOrd="0" presId="urn:microsoft.com/office/officeart/2008/layout/PictureAccentList"/>
    <dgm:cxn modelId="{6106F153-BE8D-4C93-A15D-B42F5D267B68}" type="presParOf" srcId="{1FF74C89-090F-4036-8B29-3AE576C2E178}" destId="{2A861116-70B3-4EA7-BA52-20770E50AF37}" srcOrd="0" destOrd="0" presId="urn:microsoft.com/office/officeart/2008/layout/PictureAccentList"/>
    <dgm:cxn modelId="{69DF8132-A3E5-4E4D-8774-3E8C92DE2DC9}" type="presParOf" srcId="{1FF74C89-090F-4036-8B29-3AE576C2E178}" destId="{AD3515E1-C01F-40CC-A51E-8F758A9E49BE}"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3ADC0CEA-44EB-4523-816B-5A2A713DD7BC}"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9FCFF648-6F76-4B02-A5BC-476D308E236E}">
      <dgm:prSet phldrT="[Text]"/>
      <dgm:spPr/>
      <dgm:t>
        <a:bodyPr/>
        <a:lstStyle/>
        <a:p>
          <a:r>
            <a:rPr lang="en-US" dirty="0"/>
            <a:t>Silent Messages</a:t>
          </a:r>
        </a:p>
      </dgm:t>
    </dgm:pt>
    <dgm:pt modelId="{99153A32-5F2F-404D-B354-812ACA8A6B6D}" type="parTrans" cxnId="{292F20AE-46C0-4AF5-BC6D-BFC7720DA4D7}">
      <dgm:prSet/>
      <dgm:spPr/>
      <dgm:t>
        <a:bodyPr/>
        <a:lstStyle/>
        <a:p>
          <a:endParaRPr lang="en-US"/>
        </a:p>
      </dgm:t>
    </dgm:pt>
    <dgm:pt modelId="{0D27C61B-F3A0-451F-86AF-ECB00E27659E}" type="sibTrans" cxnId="{292F20AE-46C0-4AF5-BC6D-BFC7720DA4D7}">
      <dgm:prSet/>
      <dgm:spPr/>
      <dgm:t>
        <a:bodyPr/>
        <a:lstStyle/>
        <a:p>
          <a:endParaRPr lang="en-US"/>
        </a:p>
      </dgm:t>
    </dgm:pt>
    <dgm:pt modelId="{0A9ED35E-6CDC-4F91-9B51-576EB97D8F7E}">
      <dgm:prSet phldrT="[Text]"/>
      <dgm:spPr/>
      <dgm:t>
        <a:bodyPr/>
        <a:lstStyle/>
        <a:p>
          <a:r>
            <a:rPr lang="en-US" dirty="0"/>
            <a:t>7% verbal</a:t>
          </a:r>
        </a:p>
      </dgm:t>
    </dgm:pt>
    <dgm:pt modelId="{DF2B11A2-9A63-4DBB-8F3E-15C91A5EE4CE}" type="parTrans" cxnId="{F4F6487D-ADED-47F3-984B-C5C263B10552}">
      <dgm:prSet/>
      <dgm:spPr/>
      <dgm:t>
        <a:bodyPr/>
        <a:lstStyle/>
        <a:p>
          <a:endParaRPr lang="en-US"/>
        </a:p>
      </dgm:t>
    </dgm:pt>
    <dgm:pt modelId="{1B77B896-D854-474C-843D-B9479826A83D}" type="sibTrans" cxnId="{F4F6487D-ADED-47F3-984B-C5C263B10552}">
      <dgm:prSet/>
      <dgm:spPr/>
      <dgm:t>
        <a:bodyPr/>
        <a:lstStyle/>
        <a:p>
          <a:endParaRPr lang="en-US"/>
        </a:p>
      </dgm:t>
    </dgm:pt>
    <dgm:pt modelId="{D2CD353C-4948-43B6-A91C-98B7A6DE4816}">
      <dgm:prSet phldrT="[Text]"/>
      <dgm:spPr/>
      <dgm:t>
        <a:bodyPr/>
        <a:lstStyle/>
        <a:p>
          <a:r>
            <a:rPr lang="en-US" dirty="0"/>
            <a:t>38% paraverbal</a:t>
          </a:r>
        </a:p>
      </dgm:t>
    </dgm:pt>
    <dgm:pt modelId="{180711E4-0BAB-4998-89D1-9D7AE2EC574B}" type="parTrans" cxnId="{0031475E-88AB-4478-887F-46FD0CFC735C}">
      <dgm:prSet/>
      <dgm:spPr/>
      <dgm:t>
        <a:bodyPr/>
        <a:lstStyle/>
        <a:p>
          <a:endParaRPr lang="en-US"/>
        </a:p>
      </dgm:t>
    </dgm:pt>
    <dgm:pt modelId="{42273D07-0247-4B52-9442-A05ECB9C97B3}" type="sibTrans" cxnId="{0031475E-88AB-4478-887F-46FD0CFC735C}">
      <dgm:prSet/>
      <dgm:spPr/>
      <dgm:t>
        <a:bodyPr/>
        <a:lstStyle/>
        <a:p>
          <a:endParaRPr lang="en-US"/>
        </a:p>
      </dgm:t>
    </dgm:pt>
    <dgm:pt modelId="{558EBCBE-08DF-4438-80A8-4C1FEF500E67}">
      <dgm:prSet phldrT="[Text]"/>
      <dgm:spPr/>
      <dgm:t>
        <a:bodyPr/>
        <a:lstStyle/>
        <a:p>
          <a:r>
            <a:rPr lang="en-US" dirty="0"/>
            <a:t>55% body language</a:t>
          </a:r>
        </a:p>
      </dgm:t>
    </dgm:pt>
    <dgm:pt modelId="{2F7952FA-6F2B-490C-A24F-760F5ECE564D}" type="parTrans" cxnId="{A18DD8A4-1C97-48DB-973C-9124E1DC81E8}">
      <dgm:prSet/>
      <dgm:spPr/>
      <dgm:t>
        <a:bodyPr/>
        <a:lstStyle/>
        <a:p>
          <a:endParaRPr lang="en-US"/>
        </a:p>
      </dgm:t>
    </dgm:pt>
    <dgm:pt modelId="{5CD1FA19-0037-4760-8E60-0A734E03A621}" type="sibTrans" cxnId="{A18DD8A4-1C97-48DB-973C-9124E1DC81E8}">
      <dgm:prSet/>
      <dgm:spPr/>
      <dgm:t>
        <a:bodyPr/>
        <a:lstStyle/>
        <a:p>
          <a:endParaRPr lang="en-US"/>
        </a:p>
      </dgm:t>
    </dgm:pt>
    <dgm:pt modelId="{29842C39-12AC-4280-BB61-CE744A5EBE33}" type="pres">
      <dgm:prSet presAssocID="{3ADC0CEA-44EB-4523-816B-5A2A713DD7BC}" presName="diagram" presStyleCnt="0">
        <dgm:presLayoutVars>
          <dgm:dir/>
          <dgm:resizeHandles val="exact"/>
        </dgm:presLayoutVars>
      </dgm:prSet>
      <dgm:spPr/>
    </dgm:pt>
    <dgm:pt modelId="{D0CDA2F4-0631-4FF3-8909-6AE306B33344}" type="pres">
      <dgm:prSet presAssocID="{9FCFF648-6F76-4B02-A5BC-476D308E236E}" presName="node" presStyleLbl="node1" presStyleIdx="0" presStyleCnt="4">
        <dgm:presLayoutVars>
          <dgm:bulletEnabled val="1"/>
        </dgm:presLayoutVars>
      </dgm:prSet>
      <dgm:spPr/>
    </dgm:pt>
    <dgm:pt modelId="{305F4F18-63E9-49C5-B4E6-58C1B37709D1}" type="pres">
      <dgm:prSet presAssocID="{0D27C61B-F3A0-451F-86AF-ECB00E27659E}" presName="sibTrans" presStyleCnt="0"/>
      <dgm:spPr/>
    </dgm:pt>
    <dgm:pt modelId="{D4060D82-52F3-4FCA-85CB-B46631B54968}" type="pres">
      <dgm:prSet presAssocID="{0A9ED35E-6CDC-4F91-9B51-576EB97D8F7E}" presName="node" presStyleLbl="node1" presStyleIdx="1" presStyleCnt="4">
        <dgm:presLayoutVars>
          <dgm:bulletEnabled val="1"/>
        </dgm:presLayoutVars>
      </dgm:prSet>
      <dgm:spPr/>
    </dgm:pt>
    <dgm:pt modelId="{DB01C4AA-49B4-4D53-A867-1872D0D72C69}" type="pres">
      <dgm:prSet presAssocID="{1B77B896-D854-474C-843D-B9479826A83D}" presName="sibTrans" presStyleCnt="0"/>
      <dgm:spPr/>
    </dgm:pt>
    <dgm:pt modelId="{C797BFB8-D0BC-4071-87E8-B91EC5E678C6}" type="pres">
      <dgm:prSet presAssocID="{D2CD353C-4948-43B6-A91C-98B7A6DE4816}" presName="node" presStyleLbl="node1" presStyleIdx="2" presStyleCnt="4">
        <dgm:presLayoutVars>
          <dgm:bulletEnabled val="1"/>
        </dgm:presLayoutVars>
      </dgm:prSet>
      <dgm:spPr/>
    </dgm:pt>
    <dgm:pt modelId="{9790A28E-64D3-4ACE-814F-30164CFB69F7}" type="pres">
      <dgm:prSet presAssocID="{42273D07-0247-4B52-9442-A05ECB9C97B3}" presName="sibTrans" presStyleCnt="0"/>
      <dgm:spPr/>
    </dgm:pt>
    <dgm:pt modelId="{0136F39D-8F65-4C26-9326-C0067586E52E}" type="pres">
      <dgm:prSet presAssocID="{558EBCBE-08DF-4438-80A8-4C1FEF500E67}" presName="node" presStyleLbl="node1" presStyleIdx="3" presStyleCnt="4">
        <dgm:presLayoutVars>
          <dgm:bulletEnabled val="1"/>
        </dgm:presLayoutVars>
      </dgm:prSet>
      <dgm:spPr/>
    </dgm:pt>
  </dgm:ptLst>
  <dgm:cxnLst>
    <dgm:cxn modelId="{A18DD8A4-1C97-48DB-973C-9124E1DC81E8}" srcId="{3ADC0CEA-44EB-4523-816B-5A2A713DD7BC}" destId="{558EBCBE-08DF-4438-80A8-4C1FEF500E67}" srcOrd="3" destOrd="0" parTransId="{2F7952FA-6F2B-490C-A24F-760F5ECE564D}" sibTransId="{5CD1FA19-0037-4760-8E60-0A734E03A621}"/>
    <dgm:cxn modelId="{B96FBDA0-8B51-4BDE-BF7D-E51FDD5604C9}" type="presOf" srcId="{0A9ED35E-6CDC-4F91-9B51-576EB97D8F7E}" destId="{D4060D82-52F3-4FCA-85CB-B46631B54968}" srcOrd="0" destOrd="0" presId="urn:microsoft.com/office/officeart/2005/8/layout/default"/>
    <dgm:cxn modelId="{0AE41837-70AB-45B2-80B1-9B1DBA714D41}" type="presOf" srcId="{558EBCBE-08DF-4438-80A8-4C1FEF500E67}" destId="{0136F39D-8F65-4C26-9326-C0067586E52E}" srcOrd="0" destOrd="0" presId="urn:microsoft.com/office/officeart/2005/8/layout/default"/>
    <dgm:cxn modelId="{0031475E-88AB-4478-887F-46FD0CFC735C}" srcId="{3ADC0CEA-44EB-4523-816B-5A2A713DD7BC}" destId="{D2CD353C-4948-43B6-A91C-98B7A6DE4816}" srcOrd="2" destOrd="0" parTransId="{180711E4-0BAB-4998-89D1-9D7AE2EC574B}" sibTransId="{42273D07-0247-4B52-9442-A05ECB9C97B3}"/>
    <dgm:cxn modelId="{F4F6487D-ADED-47F3-984B-C5C263B10552}" srcId="{3ADC0CEA-44EB-4523-816B-5A2A713DD7BC}" destId="{0A9ED35E-6CDC-4F91-9B51-576EB97D8F7E}" srcOrd="1" destOrd="0" parTransId="{DF2B11A2-9A63-4DBB-8F3E-15C91A5EE4CE}" sibTransId="{1B77B896-D854-474C-843D-B9479826A83D}"/>
    <dgm:cxn modelId="{292F20AE-46C0-4AF5-BC6D-BFC7720DA4D7}" srcId="{3ADC0CEA-44EB-4523-816B-5A2A713DD7BC}" destId="{9FCFF648-6F76-4B02-A5BC-476D308E236E}" srcOrd="0" destOrd="0" parTransId="{99153A32-5F2F-404D-B354-812ACA8A6B6D}" sibTransId="{0D27C61B-F3A0-451F-86AF-ECB00E27659E}"/>
    <dgm:cxn modelId="{F159BBA4-F65E-41B6-9428-C6DA2A02A5A4}" type="presOf" srcId="{3ADC0CEA-44EB-4523-816B-5A2A713DD7BC}" destId="{29842C39-12AC-4280-BB61-CE744A5EBE33}" srcOrd="0" destOrd="0" presId="urn:microsoft.com/office/officeart/2005/8/layout/default"/>
    <dgm:cxn modelId="{49A4A857-76EA-468A-B894-3CCB905ABF45}" type="presOf" srcId="{9FCFF648-6F76-4B02-A5BC-476D308E236E}" destId="{D0CDA2F4-0631-4FF3-8909-6AE306B33344}" srcOrd="0" destOrd="0" presId="urn:microsoft.com/office/officeart/2005/8/layout/default"/>
    <dgm:cxn modelId="{EB8F8442-76E6-435A-BFB7-20482CBF80EF}" type="presOf" srcId="{D2CD353C-4948-43B6-A91C-98B7A6DE4816}" destId="{C797BFB8-D0BC-4071-87E8-B91EC5E678C6}" srcOrd="0" destOrd="0" presId="urn:microsoft.com/office/officeart/2005/8/layout/default"/>
    <dgm:cxn modelId="{3C1AE67C-1C26-45E2-A007-D58FC8F5BADC}" type="presParOf" srcId="{29842C39-12AC-4280-BB61-CE744A5EBE33}" destId="{D0CDA2F4-0631-4FF3-8909-6AE306B33344}" srcOrd="0" destOrd="0" presId="urn:microsoft.com/office/officeart/2005/8/layout/default"/>
    <dgm:cxn modelId="{315EC271-84F6-43E2-9269-D750DE3C7A10}" type="presParOf" srcId="{29842C39-12AC-4280-BB61-CE744A5EBE33}" destId="{305F4F18-63E9-49C5-B4E6-58C1B37709D1}" srcOrd="1" destOrd="0" presId="urn:microsoft.com/office/officeart/2005/8/layout/default"/>
    <dgm:cxn modelId="{AA22FC00-B9D1-4083-8204-9859EB52D85E}" type="presParOf" srcId="{29842C39-12AC-4280-BB61-CE744A5EBE33}" destId="{D4060D82-52F3-4FCA-85CB-B46631B54968}" srcOrd="2" destOrd="0" presId="urn:microsoft.com/office/officeart/2005/8/layout/default"/>
    <dgm:cxn modelId="{6ED609A5-F961-4EB2-8249-ADDF499AD5CA}" type="presParOf" srcId="{29842C39-12AC-4280-BB61-CE744A5EBE33}" destId="{DB01C4AA-49B4-4D53-A867-1872D0D72C69}" srcOrd="3" destOrd="0" presId="urn:microsoft.com/office/officeart/2005/8/layout/default"/>
    <dgm:cxn modelId="{92D71554-7C2B-40F1-ADA0-3254AB013090}" type="presParOf" srcId="{29842C39-12AC-4280-BB61-CE744A5EBE33}" destId="{C797BFB8-D0BC-4071-87E8-B91EC5E678C6}" srcOrd="4" destOrd="0" presId="urn:microsoft.com/office/officeart/2005/8/layout/default"/>
    <dgm:cxn modelId="{A63CBA0C-4913-4CB6-88DC-ADC6D4B16243}" type="presParOf" srcId="{29842C39-12AC-4280-BB61-CE744A5EBE33}" destId="{9790A28E-64D3-4ACE-814F-30164CFB69F7}" srcOrd="5" destOrd="0" presId="urn:microsoft.com/office/officeart/2005/8/layout/default"/>
    <dgm:cxn modelId="{DFEEE4A4-7871-4D0D-AB48-4D8C050DEF6D}" type="presParOf" srcId="{29842C39-12AC-4280-BB61-CE744A5EBE33}" destId="{0136F39D-8F65-4C26-9326-C0067586E52E}"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021F774B-C666-48D4-96E0-EE4CCC5A12BF}" type="doc">
      <dgm:prSet loTypeId="urn:microsoft.com/office/officeart/2008/layout/AlternatingPictureBlocks" loCatId="list" qsTypeId="urn:microsoft.com/office/officeart/2005/8/quickstyle/simple1" qsCatId="simple" csTypeId="urn:microsoft.com/office/officeart/2005/8/colors/colorful1" csCatId="colorful" phldr="1"/>
      <dgm:spPr/>
      <dgm:t>
        <a:bodyPr/>
        <a:lstStyle/>
        <a:p>
          <a:endParaRPr lang="en-US"/>
        </a:p>
      </dgm:t>
    </dgm:pt>
    <dgm:pt modelId="{9C7A497D-C2A8-4BC0-ABD6-AD972374A421}">
      <dgm:prSet phldrT="[Text]"/>
      <dgm:spPr/>
      <dgm:t>
        <a:bodyPr/>
        <a:lstStyle/>
        <a:p>
          <a:r>
            <a:rPr lang="en-US" dirty="0"/>
            <a:t>Standing or sitting</a:t>
          </a:r>
        </a:p>
      </dgm:t>
    </dgm:pt>
    <dgm:pt modelId="{8BBE2C99-C805-4AC9-80C4-8E5B744AD25A}" type="parTrans" cxnId="{A685945E-BF57-408A-BFA6-5B65E3F761D3}">
      <dgm:prSet/>
      <dgm:spPr/>
      <dgm:t>
        <a:bodyPr/>
        <a:lstStyle/>
        <a:p>
          <a:endParaRPr lang="en-US"/>
        </a:p>
      </dgm:t>
    </dgm:pt>
    <dgm:pt modelId="{CD8D4708-011F-4D9F-B732-067D76BD13E6}" type="sibTrans" cxnId="{A685945E-BF57-408A-BFA6-5B65E3F761D3}">
      <dgm:prSet/>
      <dgm:spPr/>
      <dgm:t>
        <a:bodyPr/>
        <a:lstStyle/>
        <a:p>
          <a:endParaRPr lang="en-US"/>
        </a:p>
      </dgm:t>
    </dgm:pt>
    <dgm:pt modelId="{375821B3-94FD-4691-B480-2514DB159D0E}">
      <dgm:prSet phldrT="[Text]"/>
      <dgm:spPr/>
      <dgm:t>
        <a:bodyPr/>
        <a:lstStyle/>
        <a:p>
          <a:r>
            <a:rPr lang="en-US" dirty="0"/>
            <a:t>Arms and legs</a:t>
          </a:r>
        </a:p>
      </dgm:t>
    </dgm:pt>
    <dgm:pt modelId="{17EC5169-D82C-4E8E-AAA6-A844360C42AF}" type="parTrans" cxnId="{CC5D3777-C5CF-46D9-B674-C7487A181ED4}">
      <dgm:prSet/>
      <dgm:spPr/>
      <dgm:t>
        <a:bodyPr/>
        <a:lstStyle/>
        <a:p>
          <a:endParaRPr lang="en-US"/>
        </a:p>
      </dgm:t>
    </dgm:pt>
    <dgm:pt modelId="{DC356929-D1B3-455F-AFF3-42E0E61CCDB9}" type="sibTrans" cxnId="{CC5D3777-C5CF-46D9-B674-C7487A181ED4}">
      <dgm:prSet/>
      <dgm:spPr/>
      <dgm:t>
        <a:bodyPr/>
        <a:lstStyle/>
        <a:p>
          <a:endParaRPr lang="en-US"/>
        </a:p>
      </dgm:t>
    </dgm:pt>
    <dgm:pt modelId="{65105AAA-84FB-4BEE-937E-59B34490A5FC}">
      <dgm:prSet phldrT="[Text]"/>
      <dgm:spPr/>
      <dgm:t>
        <a:bodyPr/>
        <a:lstStyle/>
        <a:p>
          <a:r>
            <a:rPr lang="en-US" dirty="0"/>
            <a:t>Facial Expressions</a:t>
          </a:r>
        </a:p>
      </dgm:t>
    </dgm:pt>
    <dgm:pt modelId="{19D7C0FD-7731-45AD-8BBA-C5E2AD71E207}" type="parTrans" cxnId="{8DCEB23E-753D-4441-B928-B3001E0F7467}">
      <dgm:prSet/>
      <dgm:spPr/>
      <dgm:t>
        <a:bodyPr/>
        <a:lstStyle/>
        <a:p>
          <a:endParaRPr lang="en-US"/>
        </a:p>
      </dgm:t>
    </dgm:pt>
    <dgm:pt modelId="{93F88214-19AD-4B4B-BD5C-2BCD7644CE7D}" type="sibTrans" cxnId="{8DCEB23E-753D-4441-B928-B3001E0F7467}">
      <dgm:prSet/>
      <dgm:spPr/>
      <dgm:t>
        <a:bodyPr/>
        <a:lstStyle/>
        <a:p>
          <a:endParaRPr lang="en-US"/>
        </a:p>
      </dgm:t>
    </dgm:pt>
    <dgm:pt modelId="{4AD1597F-0938-485C-A4AF-E3A66A245234}" type="pres">
      <dgm:prSet presAssocID="{021F774B-C666-48D4-96E0-EE4CCC5A12BF}" presName="linearFlow" presStyleCnt="0">
        <dgm:presLayoutVars>
          <dgm:dir/>
          <dgm:resizeHandles val="exact"/>
        </dgm:presLayoutVars>
      </dgm:prSet>
      <dgm:spPr/>
    </dgm:pt>
    <dgm:pt modelId="{AEF1C555-8E5D-4817-A7EE-57C9A2580F53}" type="pres">
      <dgm:prSet presAssocID="{9C7A497D-C2A8-4BC0-ABD6-AD972374A421}" presName="comp" presStyleCnt="0"/>
      <dgm:spPr/>
    </dgm:pt>
    <dgm:pt modelId="{A33A0F36-85AD-4462-A7B5-473D8270B228}" type="pres">
      <dgm:prSet presAssocID="{9C7A497D-C2A8-4BC0-ABD6-AD972374A421}" presName="rect2" presStyleLbl="node1" presStyleIdx="0" presStyleCnt="3">
        <dgm:presLayoutVars>
          <dgm:bulletEnabled val="1"/>
        </dgm:presLayoutVars>
      </dgm:prSet>
      <dgm:spPr/>
    </dgm:pt>
    <dgm:pt modelId="{1AC92C2A-D9BF-49DD-A255-64E8212835E0}" type="pres">
      <dgm:prSet presAssocID="{9C7A497D-C2A8-4BC0-ABD6-AD972374A421}" presName="rect1" presStyleLbl="lnNode1" presStyleIdx="0" presStyleCnt="3"/>
      <dgm:spPr>
        <a:solidFill>
          <a:schemeClr val="accent2">
            <a:hueOff val="0"/>
            <a:satOff val="0"/>
            <a:lumOff val="0"/>
          </a:schemeClr>
        </a:solidFill>
      </dgm:spPr>
    </dgm:pt>
    <dgm:pt modelId="{72901F61-B3E9-4001-B4C3-41EDCD98C612}" type="pres">
      <dgm:prSet presAssocID="{CD8D4708-011F-4D9F-B732-067D76BD13E6}" presName="sibTrans" presStyleCnt="0"/>
      <dgm:spPr/>
    </dgm:pt>
    <dgm:pt modelId="{BCD490E1-694F-42E7-828E-940FA2B2F19D}" type="pres">
      <dgm:prSet presAssocID="{375821B3-94FD-4691-B480-2514DB159D0E}" presName="comp" presStyleCnt="0"/>
      <dgm:spPr/>
    </dgm:pt>
    <dgm:pt modelId="{CA0395F1-1D7C-4BE5-955B-50631B9AAB0A}" type="pres">
      <dgm:prSet presAssocID="{375821B3-94FD-4691-B480-2514DB159D0E}" presName="rect2" presStyleLbl="node1" presStyleIdx="1" presStyleCnt="3">
        <dgm:presLayoutVars>
          <dgm:bulletEnabled val="1"/>
        </dgm:presLayoutVars>
      </dgm:prSet>
      <dgm:spPr/>
    </dgm:pt>
    <dgm:pt modelId="{7E2F92E7-3B92-4174-813E-5E4238BE2D9B}" type="pres">
      <dgm:prSet presAssocID="{375821B3-94FD-4691-B480-2514DB159D0E}" presName="rect1" presStyleLbl="lnNode1" presStyleIdx="1" presStyleCnt="3"/>
      <dgm:spPr>
        <a:solidFill>
          <a:schemeClr val="accent3">
            <a:hueOff val="0"/>
            <a:satOff val="0"/>
            <a:lumOff val="0"/>
          </a:schemeClr>
        </a:solidFill>
      </dgm:spPr>
    </dgm:pt>
    <dgm:pt modelId="{E6B46318-830B-4FCA-9104-0C5A72E0A1AA}" type="pres">
      <dgm:prSet presAssocID="{DC356929-D1B3-455F-AFF3-42E0E61CCDB9}" presName="sibTrans" presStyleCnt="0"/>
      <dgm:spPr/>
    </dgm:pt>
    <dgm:pt modelId="{15FDC8AD-B1C4-499B-BAD4-0760330C9E4F}" type="pres">
      <dgm:prSet presAssocID="{65105AAA-84FB-4BEE-937E-59B34490A5FC}" presName="comp" presStyleCnt="0"/>
      <dgm:spPr/>
    </dgm:pt>
    <dgm:pt modelId="{BD712237-FB1F-47A1-83B9-2FAB0645A1BC}" type="pres">
      <dgm:prSet presAssocID="{65105AAA-84FB-4BEE-937E-59B34490A5FC}" presName="rect2" presStyleLbl="node1" presStyleIdx="2" presStyleCnt="3">
        <dgm:presLayoutVars>
          <dgm:bulletEnabled val="1"/>
        </dgm:presLayoutVars>
      </dgm:prSet>
      <dgm:spPr/>
    </dgm:pt>
    <dgm:pt modelId="{1F72BF79-E276-4ECE-B2EA-61916507E213}" type="pres">
      <dgm:prSet presAssocID="{65105AAA-84FB-4BEE-937E-59B34490A5FC}" presName="rect1" presStyleLbl="lnNode1" presStyleIdx="2" presStyleCnt="3"/>
      <dgm:spPr>
        <a:solidFill>
          <a:schemeClr val="accent4">
            <a:hueOff val="0"/>
            <a:satOff val="0"/>
            <a:lumOff val="0"/>
            <a:alpha val="99000"/>
          </a:schemeClr>
        </a:solidFill>
      </dgm:spPr>
    </dgm:pt>
  </dgm:ptLst>
  <dgm:cxnLst>
    <dgm:cxn modelId="{BD3840BA-B1D1-4929-A5E8-3EAF1E17AB2F}" type="presOf" srcId="{9C7A497D-C2A8-4BC0-ABD6-AD972374A421}" destId="{A33A0F36-85AD-4462-A7B5-473D8270B228}" srcOrd="0" destOrd="0" presId="urn:microsoft.com/office/officeart/2008/layout/AlternatingPictureBlocks"/>
    <dgm:cxn modelId="{D8C5BDA9-D07A-48F0-ABD6-E2236866D80E}" type="presOf" srcId="{375821B3-94FD-4691-B480-2514DB159D0E}" destId="{CA0395F1-1D7C-4BE5-955B-50631B9AAB0A}" srcOrd="0" destOrd="0" presId="urn:microsoft.com/office/officeart/2008/layout/AlternatingPictureBlocks"/>
    <dgm:cxn modelId="{FA2B68F6-B05C-464B-87FF-0D45D528D45F}" type="presOf" srcId="{65105AAA-84FB-4BEE-937E-59B34490A5FC}" destId="{BD712237-FB1F-47A1-83B9-2FAB0645A1BC}" srcOrd="0" destOrd="0" presId="urn:microsoft.com/office/officeart/2008/layout/AlternatingPictureBlocks"/>
    <dgm:cxn modelId="{8DCEB23E-753D-4441-B928-B3001E0F7467}" srcId="{021F774B-C666-48D4-96E0-EE4CCC5A12BF}" destId="{65105AAA-84FB-4BEE-937E-59B34490A5FC}" srcOrd="2" destOrd="0" parTransId="{19D7C0FD-7731-45AD-8BBA-C5E2AD71E207}" sibTransId="{93F88214-19AD-4B4B-BD5C-2BCD7644CE7D}"/>
    <dgm:cxn modelId="{FD577BB4-824F-42C7-8831-631942E346E6}" type="presOf" srcId="{021F774B-C666-48D4-96E0-EE4CCC5A12BF}" destId="{4AD1597F-0938-485C-A4AF-E3A66A245234}" srcOrd="0" destOrd="0" presId="urn:microsoft.com/office/officeart/2008/layout/AlternatingPictureBlocks"/>
    <dgm:cxn modelId="{CC5D3777-C5CF-46D9-B674-C7487A181ED4}" srcId="{021F774B-C666-48D4-96E0-EE4CCC5A12BF}" destId="{375821B3-94FD-4691-B480-2514DB159D0E}" srcOrd="1" destOrd="0" parTransId="{17EC5169-D82C-4E8E-AAA6-A844360C42AF}" sibTransId="{DC356929-D1B3-455F-AFF3-42E0E61CCDB9}"/>
    <dgm:cxn modelId="{A685945E-BF57-408A-BFA6-5B65E3F761D3}" srcId="{021F774B-C666-48D4-96E0-EE4CCC5A12BF}" destId="{9C7A497D-C2A8-4BC0-ABD6-AD972374A421}" srcOrd="0" destOrd="0" parTransId="{8BBE2C99-C805-4AC9-80C4-8E5B744AD25A}" sibTransId="{CD8D4708-011F-4D9F-B732-067D76BD13E6}"/>
    <dgm:cxn modelId="{87B6FD78-080D-4FFB-8703-2BD3D78037CA}" type="presParOf" srcId="{4AD1597F-0938-485C-A4AF-E3A66A245234}" destId="{AEF1C555-8E5D-4817-A7EE-57C9A2580F53}" srcOrd="0" destOrd="0" presId="urn:microsoft.com/office/officeart/2008/layout/AlternatingPictureBlocks"/>
    <dgm:cxn modelId="{F6BB4028-2A68-4A86-847B-33846E247BF0}" type="presParOf" srcId="{AEF1C555-8E5D-4817-A7EE-57C9A2580F53}" destId="{A33A0F36-85AD-4462-A7B5-473D8270B228}" srcOrd="0" destOrd="0" presId="urn:microsoft.com/office/officeart/2008/layout/AlternatingPictureBlocks"/>
    <dgm:cxn modelId="{0445237E-1E9E-40B0-819F-DCB44FC4CF2D}" type="presParOf" srcId="{AEF1C555-8E5D-4817-A7EE-57C9A2580F53}" destId="{1AC92C2A-D9BF-49DD-A255-64E8212835E0}" srcOrd="1" destOrd="0" presId="urn:microsoft.com/office/officeart/2008/layout/AlternatingPictureBlocks"/>
    <dgm:cxn modelId="{A6F5FF26-9960-42C0-AFCB-5571AE0618F4}" type="presParOf" srcId="{4AD1597F-0938-485C-A4AF-E3A66A245234}" destId="{72901F61-B3E9-4001-B4C3-41EDCD98C612}" srcOrd="1" destOrd="0" presId="urn:microsoft.com/office/officeart/2008/layout/AlternatingPictureBlocks"/>
    <dgm:cxn modelId="{EE7B3984-D083-4ED5-8B08-5EC9D34E4BB8}" type="presParOf" srcId="{4AD1597F-0938-485C-A4AF-E3A66A245234}" destId="{BCD490E1-694F-42E7-828E-940FA2B2F19D}" srcOrd="2" destOrd="0" presId="urn:microsoft.com/office/officeart/2008/layout/AlternatingPictureBlocks"/>
    <dgm:cxn modelId="{7547267A-FC02-47A4-B51F-D7979C1E506D}" type="presParOf" srcId="{BCD490E1-694F-42E7-828E-940FA2B2F19D}" destId="{CA0395F1-1D7C-4BE5-955B-50631B9AAB0A}" srcOrd="0" destOrd="0" presId="urn:microsoft.com/office/officeart/2008/layout/AlternatingPictureBlocks"/>
    <dgm:cxn modelId="{B3C3DFA0-056C-4ED4-80B9-1E64E03C39D2}" type="presParOf" srcId="{BCD490E1-694F-42E7-828E-940FA2B2F19D}" destId="{7E2F92E7-3B92-4174-813E-5E4238BE2D9B}" srcOrd="1" destOrd="0" presId="urn:microsoft.com/office/officeart/2008/layout/AlternatingPictureBlocks"/>
    <dgm:cxn modelId="{5815E139-5316-4FFD-AD60-306080D59C1E}" type="presParOf" srcId="{4AD1597F-0938-485C-A4AF-E3A66A245234}" destId="{E6B46318-830B-4FCA-9104-0C5A72E0A1AA}" srcOrd="3" destOrd="0" presId="urn:microsoft.com/office/officeart/2008/layout/AlternatingPictureBlocks"/>
    <dgm:cxn modelId="{65F0855A-26A8-4C81-8E5B-6C21FE51B50D}" type="presParOf" srcId="{4AD1597F-0938-485C-A4AF-E3A66A245234}" destId="{15FDC8AD-B1C4-499B-BAD4-0760330C9E4F}" srcOrd="4" destOrd="0" presId="urn:microsoft.com/office/officeart/2008/layout/AlternatingPictureBlocks"/>
    <dgm:cxn modelId="{4375828D-934B-4668-87C7-847532183968}" type="presParOf" srcId="{15FDC8AD-B1C4-499B-BAD4-0760330C9E4F}" destId="{BD712237-FB1F-47A1-83B9-2FAB0645A1BC}" srcOrd="0" destOrd="0" presId="urn:microsoft.com/office/officeart/2008/layout/AlternatingPictureBlocks"/>
    <dgm:cxn modelId="{0531DE06-F8B3-4DA0-8D27-D24BF88C9942}" type="presParOf" srcId="{15FDC8AD-B1C4-499B-BAD4-0760330C9E4F}" destId="{1F72BF79-E276-4ECE-B2EA-61916507E213}" srcOrd="1" destOrd="0" presId="urn:microsoft.com/office/officeart/2008/layout/Alternating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AF395FFF-9286-4BE3-9F88-66E61EC0480B}"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061A9150-611E-40BD-BC88-D791195D4A12}">
      <dgm:prSet phldrT="[Text]"/>
      <dgm:spPr/>
      <dgm:t>
        <a:bodyPr/>
        <a:lstStyle/>
        <a:p>
          <a:r>
            <a:rPr lang="en-US" dirty="0"/>
            <a:t>Sian and Jennifer were tasked with running the food committee</a:t>
          </a:r>
        </a:p>
      </dgm:t>
    </dgm:pt>
    <dgm:pt modelId="{A13BE1D1-685F-4C55-930D-F643C9D79C33}" type="parTrans" cxnId="{D05CFEE3-6F37-44CB-AF44-AD2966CE87D2}">
      <dgm:prSet/>
      <dgm:spPr/>
      <dgm:t>
        <a:bodyPr/>
        <a:lstStyle/>
        <a:p>
          <a:endParaRPr lang="en-US"/>
        </a:p>
      </dgm:t>
    </dgm:pt>
    <dgm:pt modelId="{70EA806B-8C34-41D8-BF3C-1193D859DBDA}" type="sibTrans" cxnId="{D05CFEE3-6F37-44CB-AF44-AD2966CE87D2}">
      <dgm:prSet/>
      <dgm:spPr/>
      <dgm:t>
        <a:bodyPr/>
        <a:lstStyle/>
        <a:p>
          <a:endParaRPr lang="en-US"/>
        </a:p>
      </dgm:t>
    </dgm:pt>
    <dgm:pt modelId="{1734C7B7-E970-4173-8AE3-6DEB029AB52B}">
      <dgm:prSet phldrT="[Text]"/>
      <dgm:spPr/>
      <dgm:t>
        <a:bodyPr/>
        <a:lstStyle/>
        <a:p>
          <a:r>
            <a:rPr lang="en-US" dirty="0"/>
            <a:t>Sian’s non-verbal communication was viewed as being negative by Jennifer</a:t>
          </a:r>
        </a:p>
      </dgm:t>
    </dgm:pt>
    <dgm:pt modelId="{F0B507BD-9222-4342-8FDB-1C66C0BCAEC8}" type="parTrans" cxnId="{0D284B65-BC1E-4C29-ABDA-8EF5E043A467}">
      <dgm:prSet/>
      <dgm:spPr/>
      <dgm:t>
        <a:bodyPr/>
        <a:lstStyle/>
        <a:p>
          <a:endParaRPr lang="en-US"/>
        </a:p>
      </dgm:t>
    </dgm:pt>
    <dgm:pt modelId="{F9217550-BAE2-43C5-B2E9-D02ABA344E6E}" type="sibTrans" cxnId="{0D284B65-BC1E-4C29-ABDA-8EF5E043A467}">
      <dgm:prSet/>
      <dgm:spPr/>
      <dgm:t>
        <a:bodyPr/>
        <a:lstStyle/>
        <a:p>
          <a:endParaRPr lang="en-US"/>
        </a:p>
      </dgm:t>
    </dgm:pt>
    <dgm:pt modelId="{614A8DED-228F-4BCE-9E2D-AAE59F80619A}">
      <dgm:prSet phldrT="[Text]"/>
      <dgm:spPr/>
      <dgm:t>
        <a:bodyPr/>
        <a:lstStyle/>
        <a:p>
          <a:r>
            <a:rPr lang="en-US" dirty="0"/>
            <a:t>Jennifer brought up this issue to Sian, who immediately changed</a:t>
          </a:r>
        </a:p>
      </dgm:t>
    </dgm:pt>
    <dgm:pt modelId="{9661792B-7806-4340-969C-1F50C5909173}" type="parTrans" cxnId="{31FF4E0B-5F64-419E-B366-FB72A7B83069}">
      <dgm:prSet/>
      <dgm:spPr/>
      <dgm:t>
        <a:bodyPr/>
        <a:lstStyle/>
        <a:p>
          <a:endParaRPr lang="en-US"/>
        </a:p>
      </dgm:t>
    </dgm:pt>
    <dgm:pt modelId="{FE586899-F356-4D09-8BD9-53E1EB83E05D}" type="sibTrans" cxnId="{31FF4E0B-5F64-419E-B366-FB72A7B83069}">
      <dgm:prSet/>
      <dgm:spPr/>
      <dgm:t>
        <a:bodyPr/>
        <a:lstStyle/>
        <a:p>
          <a:endParaRPr lang="en-US"/>
        </a:p>
      </dgm:t>
    </dgm:pt>
    <dgm:pt modelId="{2B2D021E-3C3B-48C3-8246-36B624CEE012}">
      <dgm:prSet phldrT="[Text]"/>
      <dgm:spPr/>
      <dgm:t>
        <a:bodyPr/>
        <a:lstStyle/>
        <a:p>
          <a:r>
            <a:rPr lang="en-US" dirty="0"/>
            <a:t>Jennifer and Sian were able to resolve their differences and were happy to complete the tasks </a:t>
          </a:r>
        </a:p>
      </dgm:t>
    </dgm:pt>
    <dgm:pt modelId="{F16751D8-2EC8-4787-8C5D-802243255B97}" type="parTrans" cxnId="{419E92D4-1A6E-456C-8371-90C8F6E020AF}">
      <dgm:prSet/>
      <dgm:spPr/>
      <dgm:t>
        <a:bodyPr/>
        <a:lstStyle/>
        <a:p>
          <a:endParaRPr lang="en-US"/>
        </a:p>
      </dgm:t>
    </dgm:pt>
    <dgm:pt modelId="{F0B347E7-4945-4630-B65A-55C011A75681}" type="sibTrans" cxnId="{419E92D4-1A6E-456C-8371-90C8F6E020AF}">
      <dgm:prSet/>
      <dgm:spPr/>
      <dgm:t>
        <a:bodyPr/>
        <a:lstStyle/>
        <a:p>
          <a:endParaRPr lang="en-US"/>
        </a:p>
      </dgm:t>
    </dgm:pt>
    <dgm:pt modelId="{FB55ECF4-C35C-41B9-8A6B-73744DCCE23D}" type="pres">
      <dgm:prSet presAssocID="{AF395FFF-9286-4BE3-9F88-66E61EC0480B}" presName="layout" presStyleCnt="0">
        <dgm:presLayoutVars>
          <dgm:chMax/>
          <dgm:chPref/>
          <dgm:dir/>
          <dgm:animOne val="branch"/>
          <dgm:animLvl val="lvl"/>
          <dgm:resizeHandles/>
        </dgm:presLayoutVars>
      </dgm:prSet>
      <dgm:spPr/>
    </dgm:pt>
    <dgm:pt modelId="{895462F2-4B1D-461F-B6E7-1CED8F596F27}" type="pres">
      <dgm:prSet presAssocID="{061A9150-611E-40BD-BC88-D791195D4A12}" presName="root" presStyleCnt="0">
        <dgm:presLayoutVars>
          <dgm:chMax/>
          <dgm:chPref val="4"/>
        </dgm:presLayoutVars>
      </dgm:prSet>
      <dgm:spPr/>
    </dgm:pt>
    <dgm:pt modelId="{B37039E1-A6F8-4DA6-B281-3D2A6E0CAD1C}" type="pres">
      <dgm:prSet presAssocID="{061A9150-611E-40BD-BC88-D791195D4A12}" presName="rootComposite" presStyleCnt="0">
        <dgm:presLayoutVars/>
      </dgm:prSet>
      <dgm:spPr/>
    </dgm:pt>
    <dgm:pt modelId="{77C9A32F-24F6-4EDE-A807-5B2B8E690EC3}" type="pres">
      <dgm:prSet presAssocID="{061A9150-611E-40BD-BC88-D791195D4A12}" presName="rootText" presStyleLbl="node0" presStyleIdx="0" presStyleCnt="1" custLinFactNeighborX="315" custLinFactNeighborY="2629">
        <dgm:presLayoutVars>
          <dgm:chMax/>
          <dgm:chPref val="4"/>
        </dgm:presLayoutVars>
      </dgm:prSet>
      <dgm:spPr/>
    </dgm:pt>
    <dgm:pt modelId="{265D00CB-08AE-43AE-A723-DCF332DC262B}" type="pres">
      <dgm:prSet presAssocID="{061A9150-611E-40BD-BC88-D791195D4A12}" presName="childShape" presStyleCnt="0">
        <dgm:presLayoutVars>
          <dgm:chMax val="0"/>
          <dgm:chPref val="0"/>
        </dgm:presLayoutVars>
      </dgm:prSet>
      <dgm:spPr/>
    </dgm:pt>
    <dgm:pt modelId="{E415F662-EC3E-40F3-8BFD-40B8306A132A}" type="pres">
      <dgm:prSet presAssocID="{1734C7B7-E970-4173-8AE3-6DEB029AB52B}" presName="childComposite" presStyleCnt="0">
        <dgm:presLayoutVars>
          <dgm:chMax val="0"/>
          <dgm:chPref val="0"/>
        </dgm:presLayoutVars>
      </dgm:prSet>
      <dgm:spPr/>
    </dgm:pt>
    <dgm:pt modelId="{EB232564-47CE-4D37-BB8A-CBA9F488DAEF}" type="pres">
      <dgm:prSet presAssocID="{1734C7B7-E970-4173-8AE3-6DEB029AB52B}" presName="Image" presStyleLbl="node1" presStyleIdx="0" presStyleCnt="3"/>
      <dgm:spPr>
        <a:solidFill>
          <a:schemeClr val="accent2">
            <a:hueOff val="0"/>
            <a:satOff val="0"/>
            <a:lumOff val="0"/>
          </a:schemeClr>
        </a:solidFill>
      </dgm:spPr>
    </dgm:pt>
    <dgm:pt modelId="{40594967-9DFD-4A2C-B547-6608681CC9AD}" type="pres">
      <dgm:prSet presAssocID="{1734C7B7-E970-4173-8AE3-6DEB029AB52B}" presName="childText" presStyleLbl="lnNode1" presStyleIdx="0" presStyleCnt="3">
        <dgm:presLayoutVars>
          <dgm:chMax val="0"/>
          <dgm:chPref val="0"/>
          <dgm:bulletEnabled val="1"/>
        </dgm:presLayoutVars>
      </dgm:prSet>
      <dgm:spPr/>
    </dgm:pt>
    <dgm:pt modelId="{89D1D57E-2A1F-4B4A-8B13-B50FAE3CA392}" type="pres">
      <dgm:prSet presAssocID="{614A8DED-228F-4BCE-9E2D-AAE59F80619A}" presName="childComposite" presStyleCnt="0">
        <dgm:presLayoutVars>
          <dgm:chMax val="0"/>
          <dgm:chPref val="0"/>
        </dgm:presLayoutVars>
      </dgm:prSet>
      <dgm:spPr/>
    </dgm:pt>
    <dgm:pt modelId="{CC62545A-D488-4BE0-A509-1CFB26B5B70E}" type="pres">
      <dgm:prSet presAssocID="{614A8DED-228F-4BCE-9E2D-AAE59F80619A}" presName="Image" presStyleLbl="node1" presStyleIdx="1" presStyleCnt="3"/>
      <dgm:spPr>
        <a:solidFill>
          <a:schemeClr val="accent3">
            <a:hueOff val="0"/>
            <a:satOff val="0"/>
            <a:lumOff val="0"/>
          </a:schemeClr>
        </a:solidFill>
      </dgm:spPr>
    </dgm:pt>
    <dgm:pt modelId="{15DF024F-C030-4AA1-B370-150E84C92EE6}" type="pres">
      <dgm:prSet presAssocID="{614A8DED-228F-4BCE-9E2D-AAE59F80619A}" presName="childText" presStyleLbl="lnNode1" presStyleIdx="1" presStyleCnt="3">
        <dgm:presLayoutVars>
          <dgm:chMax val="0"/>
          <dgm:chPref val="0"/>
          <dgm:bulletEnabled val="1"/>
        </dgm:presLayoutVars>
      </dgm:prSet>
      <dgm:spPr/>
    </dgm:pt>
    <dgm:pt modelId="{1FF74C89-090F-4036-8B29-3AE576C2E178}" type="pres">
      <dgm:prSet presAssocID="{2B2D021E-3C3B-48C3-8246-36B624CEE012}" presName="childComposite" presStyleCnt="0">
        <dgm:presLayoutVars>
          <dgm:chMax val="0"/>
          <dgm:chPref val="0"/>
        </dgm:presLayoutVars>
      </dgm:prSet>
      <dgm:spPr/>
    </dgm:pt>
    <dgm:pt modelId="{2A861116-70B3-4EA7-BA52-20770E50AF37}" type="pres">
      <dgm:prSet presAssocID="{2B2D021E-3C3B-48C3-8246-36B624CEE012}" presName="Image" presStyleLbl="node1" presStyleIdx="2" presStyleCnt="3"/>
      <dgm:spPr>
        <a:solidFill>
          <a:schemeClr val="accent4">
            <a:hueOff val="0"/>
            <a:satOff val="0"/>
            <a:lumOff val="0"/>
          </a:schemeClr>
        </a:solidFill>
      </dgm:spPr>
    </dgm:pt>
    <dgm:pt modelId="{AD3515E1-C01F-40CC-A51E-8F758A9E49BE}" type="pres">
      <dgm:prSet presAssocID="{2B2D021E-3C3B-48C3-8246-36B624CEE012}" presName="childText" presStyleLbl="lnNode1" presStyleIdx="2" presStyleCnt="3">
        <dgm:presLayoutVars>
          <dgm:chMax val="0"/>
          <dgm:chPref val="0"/>
          <dgm:bulletEnabled val="1"/>
        </dgm:presLayoutVars>
      </dgm:prSet>
      <dgm:spPr/>
    </dgm:pt>
  </dgm:ptLst>
  <dgm:cxnLst>
    <dgm:cxn modelId="{14D99C50-CEBC-45C5-872C-E60F36B55C0F}" type="presOf" srcId="{AF395FFF-9286-4BE3-9F88-66E61EC0480B}" destId="{FB55ECF4-C35C-41B9-8A6B-73744DCCE23D}" srcOrd="0" destOrd="0" presId="urn:microsoft.com/office/officeart/2008/layout/PictureAccentList"/>
    <dgm:cxn modelId="{0D284B65-BC1E-4C29-ABDA-8EF5E043A467}" srcId="{061A9150-611E-40BD-BC88-D791195D4A12}" destId="{1734C7B7-E970-4173-8AE3-6DEB029AB52B}" srcOrd="0" destOrd="0" parTransId="{F0B507BD-9222-4342-8FDB-1C66C0BCAEC8}" sibTransId="{F9217550-BAE2-43C5-B2E9-D02ABA344E6E}"/>
    <dgm:cxn modelId="{31FF4E0B-5F64-419E-B366-FB72A7B83069}" srcId="{061A9150-611E-40BD-BC88-D791195D4A12}" destId="{614A8DED-228F-4BCE-9E2D-AAE59F80619A}" srcOrd="1" destOrd="0" parTransId="{9661792B-7806-4340-969C-1F50C5909173}" sibTransId="{FE586899-F356-4D09-8BD9-53E1EB83E05D}"/>
    <dgm:cxn modelId="{D05CFEE3-6F37-44CB-AF44-AD2966CE87D2}" srcId="{AF395FFF-9286-4BE3-9F88-66E61EC0480B}" destId="{061A9150-611E-40BD-BC88-D791195D4A12}" srcOrd="0" destOrd="0" parTransId="{A13BE1D1-685F-4C55-930D-F643C9D79C33}" sibTransId="{70EA806B-8C34-41D8-BF3C-1193D859DBDA}"/>
    <dgm:cxn modelId="{D8192EEC-EB60-4D21-BAAF-AC18E9E40FF2}" type="presOf" srcId="{2B2D021E-3C3B-48C3-8246-36B624CEE012}" destId="{AD3515E1-C01F-40CC-A51E-8F758A9E49BE}" srcOrd="0" destOrd="0" presId="urn:microsoft.com/office/officeart/2008/layout/PictureAccentList"/>
    <dgm:cxn modelId="{C17163EF-8ADB-4B3D-B0DF-C97676C2AF17}" type="presOf" srcId="{614A8DED-228F-4BCE-9E2D-AAE59F80619A}" destId="{15DF024F-C030-4AA1-B370-150E84C92EE6}" srcOrd="0" destOrd="0" presId="urn:microsoft.com/office/officeart/2008/layout/PictureAccentList"/>
    <dgm:cxn modelId="{968FA14B-AF2B-4C7F-897A-FE97616623A7}" type="presOf" srcId="{061A9150-611E-40BD-BC88-D791195D4A12}" destId="{77C9A32F-24F6-4EDE-A807-5B2B8E690EC3}" srcOrd="0" destOrd="0" presId="urn:microsoft.com/office/officeart/2008/layout/PictureAccentList"/>
    <dgm:cxn modelId="{91003FF2-9E53-4ED7-927B-276EEB1F45C7}" type="presOf" srcId="{1734C7B7-E970-4173-8AE3-6DEB029AB52B}" destId="{40594967-9DFD-4A2C-B547-6608681CC9AD}" srcOrd="0" destOrd="0" presId="urn:microsoft.com/office/officeart/2008/layout/PictureAccentList"/>
    <dgm:cxn modelId="{419E92D4-1A6E-456C-8371-90C8F6E020AF}" srcId="{061A9150-611E-40BD-BC88-D791195D4A12}" destId="{2B2D021E-3C3B-48C3-8246-36B624CEE012}" srcOrd="2" destOrd="0" parTransId="{F16751D8-2EC8-4787-8C5D-802243255B97}" sibTransId="{F0B347E7-4945-4630-B65A-55C011A75681}"/>
    <dgm:cxn modelId="{97F5E33A-B827-47AC-9693-39397D3D54D9}" type="presParOf" srcId="{FB55ECF4-C35C-41B9-8A6B-73744DCCE23D}" destId="{895462F2-4B1D-461F-B6E7-1CED8F596F27}" srcOrd="0" destOrd="0" presId="urn:microsoft.com/office/officeart/2008/layout/PictureAccentList"/>
    <dgm:cxn modelId="{CDA17182-41BA-4026-979C-D85A272D282A}" type="presParOf" srcId="{895462F2-4B1D-461F-B6E7-1CED8F596F27}" destId="{B37039E1-A6F8-4DA6-B281-3D2A6E0CAD1C}" srcOrd="0" destOrd="0" presId="urn:microsoft.com/office/officeart/2008/layout/PictureAccentList"/>
    <dgm:cxn modelId="{C4E94B20-C0D5-442B-B255-6CBFBE07CDAE}" type="presParOf" srcId="{B37039E1-A6F8-4DA6-B281-3D2A6E0CAD1C}" destId="{77C9A32F-24F6-4EDE-A807-5B2B8E690EC3}" srcOrd="0" destOrd="0" presId="urn:microsoft.com/office/officeart/2008/layout/PictureAccentList"/>
    <dgm:cxn modelId="{C48A05D3-7302-4BC6-B4B2-A64E16C93F45}" type="presParOf" srcId="{895462F2-4B1D-461F-B6E7-1CED8F596F27}" destId="{265D00CB-08AE-43AE-A723-DCF332DC262B}" srcOrd="1" destOrd="0" presId="urn:microsoft.com/office/officeart/2008/layout/PictureAccentList"/>
    <dgm:cxn modelId="{24C8DAA4-A32A-4D1D-AC4B-0FE6E8233B2D}" type="presParOf" srcId="{265D00CB-08AE-43AE-A723-DCF332DC262B}" destId="{E415F662-EC3E-40F3-8BFD-40B8306A132A}" srcOrd="0" destOrd="0" presId="urn:microsoft.com/office/officeart/2008/layout/PictureAccentList"/>
    <dgm:cxn modelId="{592A554F-D0EE-41E9-9138-306E7950ED6D}" type="presParOf" srcId="{E415F662-EC3E-40F3-8BFD-40B8306A132A}" destId="{EB232564-47CE-4D37-BB8A-CBA9F488DAEF}" srcOrd="0" destOrd="0" presId="urn:microsoft.com/office/officeart/2008/layout/PictureAccentList"/>
    <dgm:cxn modelId="{5A1B42FE-8038-41AB-8B03-B0395808D9FA}" type="presParOf" srcId="{E415F662-EC3E-40F3-8BFD-40B8306A132A}" destId="{40594967-9DFD-4A2C-B547-6608681CC9AD}" srcOrd="1" destOrd="0" presId="urn:microsoft.com/office/officeart/2008/layout/PictureAccentList"/>
    <dgm:cxn modelId="{D432829F-836D-42FB-9861-7BEE56537C2F}" type="presParOf" srcId="{265D00CB-08AE-43AE-A723-DCF332DC262B}" destId="{89D1D57E-2A1F-4B4A-8B13-B50FAE3CA392}" srcOrd="1" destOrd="0" presId="urn:microsoft.com/office/officeart/2008/layout/PictureAccentList"/>
    <dgm:cxn modelId="{A259CDB3-8FB7-4BC0-8C3B-FC041977C30A}" type="presParOf" srcId="{89D1D57E-2A1F-4B4A-8B13-B50FAE3CA392}" destId="{CC62545A-D488-4BE0-A509-1CFB26B5B70E}" srcOrd="0" destOrd="0" presId="urn:microsoft.com/office/officeart/2008/layout/PictureAccentList"/>
    <dgm:cxn modelId="{84FF975A-F61B-4BFC-B109-569E78881F48}" type="presParOf" srcId="{89D1D57E-2A1F-4B4A-8B13-B50FAE3CA392}" destId="{15DF024F-C030-4AA1-B370-150E84C92EE6}" srcOrd="1" destOrd="0" presId="urn:microsoft.com/office/officeart/2008/layout/PictureAccentList"/>
    <dgm:cxn modelId="{9580C375-D24C-4088-9C4B-865DBCC745C5}" type="presParOf" srcId="{265D00CB-08AE-43AE-A723-DCF332DC262B}" destId="{1FF74C89-090F-4036-8B29-3AE576C2E178}" srcOrd="2" destOrd="0" presId="urn:microsoft.com/office/officeart/2008/layout/PictureAccentList"/>
    <dgm:cxn modelId="{9157CF60-E1CE-490A-B94A-61530CBD2837}" type="presParOf" srcId="{1FF74C89-090F-4036-8B29-3AE576C2E178}" destId="{2A861116-70B3-4EA7-BA52-20770E50AF37}" srcOrd="0" destOrd="0" presId="urn:microsoft.com/office/officeart/2008/layout/PictureAccentList"/>
    <dgm:cxn modelId="{386E4042-D551-43F9-B484-7A9289624026}" type="presParOf" srcId="{1FF74C89-090F-4036-8B29-3AE576C2E178}" destId="{AD3515E1-C01F-40CC-A51E-8F758A9E49BE}"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CFB207EA-D246-42ED-ADA5-E2371452EBDB}" type="doc">
      <dgm:prSet loTypeId="urn:microsoft.com/office/officeart/2005/8/layout/vList6" loCatId="list" qsTypeId="urn:microsoft.com/office/officeart/2005/8/quickstyle/simple1" qsCatId="simple" csTypeId="urn:microsoft.com/office/officeart/2005/8/colors/colorful2" csCatId="colorful" phldr="1"/>
      <dgm:spPr/>
      <dgm:t>
        <a:bodyPr/>
        <a:lstStyle/>
        <a:p>
          <a:endParaRPr lang="en-US"/>
        </a:p>
      </dgm:t>
    </dgm:pt>
    <dgm:pt modelId="{713669B1-5443-4D27-9C3E-FEB78CC85E26}">
      <dgm:prSet phldrT="[Text]"/>
      <dgm:spPr/>
      <dgm:t>
        <a:bodyPr/>
        <a:lstStyle/>
        <a:p>
          <a:pPr algn="l"/>
          <a:r>
            <a:rPr lang="en-US" b="1" dirty="0"/>
            <a:t>S</a:t>
          </a:r>
          <a:r>
            <a:rPr lang="en-US" dirty="0"/>
            <a:t>ituation</a:t>
          </a:r>
        </a:p>
      </dgm:t>
    </dgm:pt>
    <dgm:pt modelId="{50A2B2B1-FBEE-4959-8A30-306492A18169}" type="parTrans" cxnId="{A5BAF28F-9D02-46E1-8B80-3210B70D2F1E}">
      <dgm:prSet/>
      <dgm:spPr/>
      <dgm:t>
        <a:bodyPr/>
        <a:lstStyle/>
        <a:p>
          <a:endParaRPr lang="en-US"/>
        </a:p>
      </dgm:t>
    </dgm:pt>
    <dgm:pt modelId="{B68603BD-C1F6-4963-A40C-85C94495F493}" type="sibTrans" cxnId="{A5BAF28F-9D02-46E1-8B80-3210B70D2F1E}">
      <dgm:prSet/>
      <dgm:spPr/>
      <dgm:t>
        <a:bodyPr/>
        <a:lstStyle/>
        <a:p>
          <a:endParaRPr lang="en-US"/>
        </a:p>
      </dgm:t>
    </dgm:pt>
    <dgm:pt modelId="{BE0297B8-2425-4BAF-8758-D782B4B61EAD}">
      <dgm:prSet phldrT="[Text]"/>
      <dgm:spPr/>
      <dgm:t>
        <a:bodyPr/>
        <a:lstStyle/>
        <a:p>
          <a:pPr algn="l"/>
          <a:r>
            <a:rPr lang="en-US" dirty="0"/>
            <a:t>Where, Who, and When?</a:t>
          </a:r>
        </a:p>
      </dgm:t>
    </dgm:pt>
    <dgm:pt modelId="{5DD5E2F7-0D65-4F69-8448-7724FF4D89F5}" type="parTrans" cxnId="{E6C9A213-803D-4947-AAD9-F6A153B90D60}">
      <dgm:prSet/>
      <dgm:spPr/>
      <dgm:t>
        <a:bodyPr/>
        <a:lstStyle/>
        <a:p>
          <a:endParaRPr lang="en-US"/>
        </a:p>
      </dgm:t>
    </dgm:pt>
    <dgm:pt modelId="{C97FBCDA-F1E1-4D78-BBB9-39440A0AA01C}" type="sibTrans" cxnId="{E6C9A213-803D-4947-AAD9-F6A153B90D60}">
      <dgm:prSet/>
      <dgm:spPr/>
      <dgm:t>
        <a:bodyPr/>
        <a:lstStyle/>
        <a:p>
          <a:endParaRPr lang="en-US"/>
        </a:p>
      </dgm:t>
    </dgm:pt>
    <dgm:pt modelId="{39C4B0A8-A5F1-472F-8E34-AD19990F65C6}">
      <dgm:prSet phldrT="[Text]"/>
      <dgm:spPr/>
      <dgm:t>
        <a:bodyPr/>
        <a:lstStyle/>
        <a:p>
          <a:pPr algn="l"/>
          <a:r>
            <a:rPr lang="en-US" b="1" dirty="0"/>
            <a:t>T</a:t>
          </a:r>
          <a:r>
            <a:rPr lang="en-US" dirty="0"/>
            <a:t>ask</a:t>
          </a:r>
        </a:p>
      </dgm:t>
    </dgm:pt>
    <dgm:pt modelId="{C48CEEF8-D82A-4F06-AE77-09893D9ADB32}" type="parTrans" cxnId="{0ED98EE7-BADE-4BE7-83C5-9A2143B614E6}">
      <dgm:prSet/>
      <dgm:spPr/>
      <dgm:t>
        <a:bodyPr/>
        <a:lstStyle/>
        <a:p>
          <a:endParaRPr lang="en-US"/>
        </a:p>
      </dgm:t>
    </dgm:pt>
    <dgm:pt modelId="{B6CFFC03-5371-421B-AFEB-3FC330A72337}" type="sibTrans" cxnId="{0ED98EE7-BADE-4BE7-83C5-9A2143B614E6}">
      <dgm:prSet/>
      <dgm:spPr/>
      <dgm:t>
        <a:bodyPr/>
        <a:lstStyle/>
        <a:p>
          <a:endParaRPr lang="en-US"/>
        </a:p>
      </dgm:t>
    </dgm:pt>
    <dgm:pt modelId="{F4BCD933-9A94-4189-96B4-96AE87906108}">
      <dgm:prSet phldrT="[Text]"/>
      <dgm:spPr/>
      <dgm:t>
        <a:bodyPr/>
        <a:lstStyle/>
        <a:p>
          <a:pPr algn="l"/>
          <a:r>
            <a:rPr lang="en-US" dirty="0"/>
            <a:t>State the task</a:t>
          </a:r>
        </a:p>
      </dgm:t>
    </dgm:pt>
    <dgm:pt modelId="{EFE8F548-6C4D-420A-BFA6-E3F61EA6EA52}" type="parTrans" cxnId="{97414936-556A-4CE4-B642-0C6AC6314BFA}">
      <dgm:prSet/>
      <dgm:spPr/>
      <dgm:t>
        <a:bodyPr/>
        <a:lstStyle/>
        <a:p>
          <a:endParaRPr lang="en-US"/>
        </a:p>
      </dgm:t>
    </dgm:pt>
    <dgm:pt modelId="{CB61AFC6-A7D2-4200-A708-CF54FFB1D209}" type="sibTrans" cxnId="{97414936-556A-4CE4-B642-0C6AC6314BFA}">
      <dgm:prSet/>
      <dgm:spPr/>
      <dgm:t>
        <a:bodyPr/>
        <a:lstStyle/>
        <a:p>
          <a:endParaRPr lang="en-US"/>
        </a:p>
      </dgm:t>
    </dgm:pt>
    <dgm:pt modelId="{08EAC06A-511A-48EE-AB50-9A95AE3724ED}">
      <dgm:prSet phldrT="[Text]"/>
      <dgm:spPr/>
      <dgm:t>
        <a:bodyPr/>
        <a:lstStyle/>
        <a:p>
          <a:r>
            <a:rPr lang="en-US" dirty="0"/>
            <a:t>What was the result?</a:t>
          </a:r>
        </a:p>
      </dgm:t>
    </dgm:pt>
    <dgm:pt modelId="{8B4764C1-6360-4A90-BADA-15FAEE839A67}" type="parTrans" cxnId="{626FA828-7A82-4CA2-86E5-A3282EC66EB9}">
      <dgm:prSet/>
      <dgm:spPr/>
    </dgm:pt>
    <dgm:pt modelId="{F1F23D65-C414-4BAF-97BF-184C878E40AB}" type="sibTrans" cxnId="{626FA828-7A82-4CA2-86E5-A3282EC66EB9}">
      <dgm:prSet/>
      <dgm:spPr/>
    </dgm:pt>
    <dgm:pt modelId="{6F39E0F5-7DF6-4E38-8887-7E1AFBA7C758}">
      <dgm:prSet phldrT="[Text]"/>
      <dgm:spPr/>
      <dgm:t>
        <a:bodyPr/>
        <a:lstStyle/>
        <a:p>
          <a:pPr algn="l"/>
          <a:r>
            <a:rPr lang="en-US" b="1" dirty="0"/>
            <a:t>A</a:t>
          </a:r>
          <a:r>
            <a:rPr lang="en-US" dirty="0"/>
            <a:t>ction</a:t>
          </a:r>
        </a:p>
      </dgm:t>
    </dgm:pt>
    <dgm:pt modelId="{FB383063-0058-439D-82C2-FCF54CEF3B96}" type="parTrans" cxnId="{EB5F68DF-E067-4EEA-84BB-EDD793DF2388}">
      <dgm:prSet/>
      <dgm:spPr/>
    </dgm:pt>
    <dgm:pt modelId="{D56EBB49-4ECD-4127-8474-167E89CDE97A}" type="sibTrans" cxnId="{EB5F68DF-E067-4EEA-84BB-EDD793DF2388}">
      <dgm:prSet/>
      <dgm:spPr/>
    </dgm:pt>
    <dgm:pt modelId="{2F510984-3193-4387-AF0D-73CB34AA34A3}">
      <dgm:prSet phldrT="[Text]"/>
      <dgm:spPr/>
      <dgm:t>
        <a:bodyPr/>
        <a:lstStyle/>
        <a:p>
          <a:pPr algn="l"/>
          <a:r>
            <a:rPr lang="en-US" dirty="0"/>
            <a:t>What resolved the problem</a:t>
          </a:r>
        </a:p>
      </dgm:t>
    </dgm:pt>
    <dgm:pt modelId="{4C1C4E7A-800E-450C-8282-0A816D71A155}" type="parTrans" cxnId="{9C9FAA4D-C849-4669-833E-020B4E4981E8}">
      <dgm:prSet/>
      <dgm:spPr/>
    </dgm:pt>
    <dgm:pt modelId="{D7DA1C26-8772-4148-83E6-E8C8547297F4}" type="sibTrans" cxnId="{9C9FAA4D-C849-4669-833E-020B4E4981E8}">
      <dgm:prSet/>
      <dgm:spPr/>
    </dgm:pt>
    <dgm:pt modelId="{BC523E16-14E5-4E35-A41C-8AEC21B44214}">
      <dgm:prSet phldrT="[Text]"/>
      <dgm:spPr/>
      <dgm:t>
        <a:bodyPr/>
        <a:lstStyle/>
        <a:p>
          <a:pPr algn="l"/>
          <a:r>
            <a:rPr lang="en-US" b="1" dirty="0"/>
            <a:t>R</a:t>
          </a:r>
          <a:r>
            <a:rPr lang="en-US" dirty="0"/>
            <a:t>esult</a:t>
          </a:r>
        </a:p>
      </dgm:t>
    </dgm:pt>
    <dgm:pt modelId="{D467FC15-77EF-4D58-8A5E-18EF5793188A}" type="parTrans" cxnId="{A5C8A2A1-C6C2-4EFF-AEF9-FE5BB7C623A9}">
      <dgm:prSet/>
      <dgm:spPr/>
    </dgm:pt>
    <dgm:pt modelId="{331D5E5B-CDCF-4894-A666-2E703BF196A9}" type="sibTrans" cxnId="{A5C8A2A1-C6C2-4EFF-AEF9-FE5BB7C623A9}">
      <dgm:prSet/>
      <dgm:spPr/>
    </dgm:pt>
    <dgm:pt modelId="{3A1ECC6C-F400-46F1-BCB4-D1FBD5F0FB07}" type="pres">
      <dgm:prSet presAssocID="{CFB207EA-D246-42ED-ADA5-E2371452EBDB}" presName="Name0" presStyleCnt="0">
        <dgm:presLayoutVars>
          <dgm:dir/>
          <dgm:animLvl val="lvl"/>
          <dgm:resizeHandles/>
        </dgm:presLayoutVars>
      </dgm:prSet>
      <dgm:spPr/>
    </dgm:pt>
    <dgm:pt modelId="{C81EB6E3-2681-4C5A-B9F6-6C919DE53131}" type="pres">
      <dgm:prSet presAssocID="{713669B1-5443-4D27-9C3E-FEB78CC85E26}" presName="linNode" presStyleCnt="0"/>
      <dgm:spPr/>
    </dgm:pt>
    <dgm:pt modelId="{4C365AE9-C7C5-4554-8FE5-4726CD4C8C12}" type="pres">
      <dgm:prSet presAssocID="{713669B1-5443-4D27-9C3E-FEB78CC85E26}" presName="parentShp" presStyleLbl="node1" presStyleIdx="0" presStyleCnt="4">
        <dgm:presLayoutVars>
          <dgm:bulletEnabled val="1"/>
        </dgm:presLayoutVars>
      </dgm:prSet>
      <dgm:spPr/>
    </dgm:pt>
    <dgm:pt modelId="{BB14928A-3C21-4A91-A36E-5DF54273A8B9}" type="pres">
      <dgm:prSet presAssocID="{713669B1-5443-4D27-9C3E-FEB78CC85E26}" presName="childShp" presStyleLbl="bgAccFollowNode1" presStyleIdx="0" presStyleCnt="4">
        <dgm:presLayoutVars>
          <dgm:bulletEnabled val="1"/>
        </dgm:presLayoutVars>
      </dgm:prSet>
      <dgm:spPr/>
    </dgm:pt>
    <dgm:pt modelId="{E6DAFD81-DD42-4C9C-923F-317008AB65A6}" type="pres">
      <dgm:prSet presAssocID="{B68603BD-C1F6-4963-A40C-85C94495F493}" presName="spacing" presStyleCnt="0"/>
      <dgm:spPr/>
    </dgm:pt>
    <dgm:pt modelId="{D4F86E94-BA34-4B7F-8774-D6A749A8A6EC}" type="pres">
      <dgm:prSet presAssocID="{39C4B0A8-A5F1-472F-8E34-AD19990F65C6}" presName="linNode" presStyleCnt="0"/>
      <dgm:spPr/>
    </dgm:pt>
    <dgm:pt modelId="{61CA88D5-50AD-4DC7-8B71-6F4B04BC4647}" type="pres">
      <dgm:prSet presAssocID="{39C4B0A8-A5F1-472F-8E34-AD19990F65C6}" presName="parentShp" presStyleLbl="node1" presStyleIdx="1" presStyleCnt="4">
        <dgm:presLayoutVars>
          <dgm:bulletEnabled val="1"/>
        </dgm:presLayoutVars>
      </dgm:prSet>
      <dgm:spPr/>
    </dgm:pt>
    <dgm:pt modelId="{23916CBC-D877-4E4D-B1B7-D1AFC2455E50}" type="pres">
      <dgm:prSet presAssocID="{39C4B0A8-A5F1-472F-8E34-AD19990F65C6}" presName="childShp" presStyleLbl="bgAccFollowNode1" presStyleIdx="1" presStyleCnt="4">
        <dgm:presLayoutVars>
          <dgm:bulletEnabled val="1"/>
        </dgm:presLayoutVars>
      </dgm:prSet>
      <dgm:spPr/>
    </dgm:pt>
    <dgm:pt modelId="{930375D9-59F4-4B1D-BF13-E7B56EF6D325}" type="pres">
      <dgm:prSet presAssocID="{B6CFFC03-5371-421B-AFEB-3FC330A72337}" presName="spacing" presStyleCnt="0"/>
      <dgm:spPr/>
    </dgm:pt>
    <dgm:pt modelId="{3DB173F3-A6E1-4958-B06B-AED1F0C7B8F8}" type="pres">
      <dgm:prSet presAssocID="{6F39E0F5-7DF6-4E38-8887-7E1AFBA7C758}" presName="linNode" presStyleCnt="0"/>
      <dgm:spPr/>
    </dgm:pt>
    <dgm:pt modelId="{CB1BEA66-7F55-4E97-B364-CE389656989C}" type="pres">
      <dgm:prSet presAssocID="{6F39E0F5-7DF6-4E38-8887-7E1AFBA7C758}" presName="parentShp" presStyleLbl="node1" presStyleIdx="2" presStyleCnt="4">
        <dgm:presLayoutVars>
          <dgm:bulletEnabled val="1"/>
        </dgm:presLayoutVars>
      </dgm:prSet>
      <dgm:spPr/>
    </dgm:pt>
    <dgm:pt modelId="{BE765B1F-8F0F-4465-BACB-64F056D53594}" type="pres">
      <dgm:prSet presAssocID="{6F39E0F5-7DF6-4E38-8887-7E1AFBA7C758}" presName="childShp" presStyleLbl="bgAccFollowNode1" presStyleIdx="2" presStyleCnt="4">
        <dgm:presLayoutVars>
          <dgm:bulletEnabled val="1"/>
        </dgm:presLayoutVars>
      </dgm:prSet>
      <dgm:spPr/>
    </dgm:pt>
    <dgm:pt modelId="{0E9AFEE6-D8B0-4BB7-A2FC-2BC763EC71E8}" type="pres">
      <dgm:prSet presAssocID="{D56EBB49-4ECD-4127-8474-167E89CDE97A}" presName="spacing" presStyleCnt="0"/>
      <dgm:spPr/>
    </dgm:pt>
    <dgm:pt modelId="{D807C7A9-9F74-44E2-991C-56B3F7030A31}" type="pres">
      <dgm:prSet presAssocID="{BC523E16-14E5-4E35-A41C-8AEC21B44214}" presName="linNode" presStyleCnt="0"/>
      <dgm:spPr/>
    </dgm:pt>
    <dgm:pt modelId="{E3B5BE15-09D9-4D60-8316-A51271B2FA55}" type="pres">
      <dgm:prSet presAssocID="{BC523E16-14E5-4E35-A41C-8AEC21B44214}" presName="parentShp" presStyleLbl="node1" presStyleIdx="3" presStyleCnt="4">
        <dgm:presLayoutVars>
          <dgm:bulletEnabled val="1"/>
        </dgm:presLayoutVars>
      </dgm:prSet>
      <dgm:spPr/>
    </dgm:pt>
    <dgm:pt modelId="{4E94AF8D-16EF-4DD6-9E78-3396FA22DA31}" type="pres">
      <dgm:prSet presAssocID="{BC523E16-14E5-4E35-A41C-8AEC21B44214}" presName="childShp" presStyleLbl="bgAccFollowNode1" presStyleIdx="3" presStyleCnt="4">
        <dgm:presLayoutVars>
          <dgm:bulletEnabled val="1"/>
        </dgm:presLayoutVars>
      </dgm:prSet>
      <dgm:spPr/>
    </dgm:pt>
  </dgm:ptLst>
  <dgm:cxnLst>
    <dgm:cxn modelId="{97414936-556A-4CE4-B642-0C6AC6314BFA}" srcId="{39C4B0A8-A5F1-472F-8E34-AD19990F65C6}" destId="{F4BCD933-9A94-4189-96B4-96AE87906108}" srcOrd="0" destOrd="0" parTransId="{EFE8F548-6C4D-420A-BFA6-E3F61EA6EA52}" sibTransId="{CB61AFC6-A7D2-4200-A708-CF54FFB1D209}"/>
    <dgm:cxn modelId="{1395D7E0-5CB5-442C-BED3-919E59F697B1}" type="presOf" srcId="{713669B1-5443-4D27-9C3E-FEB78CC85E26}" destId="{4C365AE9-C7C5-4554-8FE5-4726CD4C8C12}" srcOrd="0" destOrd="0" presId="urn:microsoft.com/office/officeart/2005/8/layout/vList6"/>
    <dgm:cxn modelId="{DB01F5ED-B3F1-4593-A833-F69D5B7BA836}" type="presOf" srcId="{BE0297B8-2425-4BAF-8758-D782B4B61EAD}" destId="{BB14928A-3C21-4A91-A36E-5DF54273A8B9}" srcOrd="0" destOrd="0" presId="urn:microsoft.com/office/officeart/2005/8/layout/vList6"/>
    <dgm:cxn modelId="{0C1C5BCD-CD3C-4EB9-BE20-B98ECCBBCFFC}" type="presOf" srcId="{6F39E0F5-7DF6-4E38-8887-7E1AFBA7C758}" destId="{CB1BEA66-7F55-4E97-B364-CE389656989C}" srcOrd="0" destOrd="0" presId="urn:microsoft.com/office/officeart/2005/8/layout/vList6"/>
    <dgm:cxn modelId="{F1E4FD8B-E4ED-4934-89F4-234E0B275781}" type="presOf" srcId="{CFB207EA-D246-42ED-ADA5-E2371452EBDB}" destId="{3A1ECC6C-F400-46F1-BCB4-D1FBD5F0FB07}" srcOrd="0" destOrd="0" presId="urn:microsoft.com/office/officeart/2005/8/layout/vList6"/>
    <dgm:cxn modelId="{0ED98EE7-BADE-4BE7-83C5-9A2143B614E6}" srcId="{CFB207EA-D246-42ED-ADA5-E2371452EBDB}" destId="{39C4B0A8-A5F1-472F-8E34-AD19990F65C6}" srcOrd="1" destOrd="0" parTransId="{C48CEEF8-D82A-4F06-AE77-09893D9ADB32}" sibTransId="{B6CFFC03-5371-421B-AFEB-3FC330A72337}"/>
    <dgm:cxn modelId="{A5BAF28F-9D02-46E1-8B80-3210B70D2F1E}" srcId="{CFB207EA-D246-42ED-ADA5-E2371452EBDB}" destId="{713669B1-5443-4D27-9C3E-FEB78CC85E26}" srcOrd="0" destOrd="0" parTransId="{50A2B2B1-FBEE-4959-8A30-306492A18169}" sibTransId="{B68603BD-C1F6-4963-A40C-85C94495F493}"/>
    <dgm:cxn modelId="{EB5F68DF-E067-4EEA-84BB-EDD793DF2388}" srcId="{CFB207EA-D246-42ED-ADA5-E2371452EBDB}" destId="{6F39E0F5-7DF6-4E38-8887-7E1AFBA7C758}" srcOrd="2" destOrd="0" parTransId="{FB383063-0058-439D-82C2-FCF54CEF3B96}" sibTransId="{D56EBB49-4ECD-4127-8474-167E89CDE97A}"/>
    <dgm:cxn modelId="{58E63548-568E-4DC1-BC70-296B5846EC57}" type="presOf" srcId="{BC523E16-14E5-4E35-A41C-8AEC21B44214}" destId="{E3B5BE15-09D9-4D60-8316-A51271B2FA55}" srcOrd="0" destOrd="0" presId="urn:microsoft.com/office/officeart/2005/8/layout/vList6"/>
    <dgm:cxn modelId="{E6C9A213-803D-4947-AAD9-F6A153B90D60}" srcId="{713669B1-5443-4D27-9C3E-FEB78CC85E26}" destId="{BE0297B8-2425-4BAF-8758-D782B4B61EAD}" srcOrd="0" destOrd="0" parTransId="{5DD5E2F7-0D65-4F69-8448-7724FF4D89F5}" sibTransId="{C97FBCDA-F1E1-4D78-BBB9-39440A0AA01C}"/>
    <dgm:cxn modelId="{DA0386A8-1D32-4114-B81B-372EB06BDD59}" type="presOf" srcId="{39C4B0A8-A5F1-472F-8E34-AD19990F65C6}" destId="{61CA88D5-50AD-4DC7-8B71-6F4B04BC4647}" srcOrd="0" destOrd="0" presId="urn:microsoft.com/office/officeart/2005/8/layout/vList6"/>
    <dgm:cxn modelId="{2F560E04-59D7-41DF-B078-0BF9E4E31F8B}" type="presOf" srcId="{2F510984-3193-4387-AF0D-73CB34AA34A3}" destId="{BE765B1F-8F0F-4465-BACB-64F056D53594}" srcOrd="0" destOrd="0" presId="urn:microsoft.com/office/officeart/2005/8/layout/vList6"/>
    <dgm:cxn modelId="{A5C8A2A1-C6C2-4EFF-AEF9-FE5BB7C623A9}" srcId="{CFB207EA-D246-42ED-ADA5-E2371452EBDB}" destId="{BC523E16-14E5-4E35-A41C-8AEC21B44214}" srcOrd="3" destOrd="0" parTransId="{D467FC15-77EF-4D58-8A5E-18EF5793188A}" sibTransId="{331D5E5B-CDCF-4894-A666-2E703BF196A9}"/>
    <dgm:cxn modelId="{7A4EDD71-7998-44C2-A367-DA0967AAA985}" type="presOf" srcId="{F4BCD933-9A94-4189-96B4-96AE87906108}" destId="{23916CBC-D877-4E4D-B1B7-D1AFC2455E50}" srcOrd="0" destOrd="0" presId="urn:microsoft.com/office/officeart/2005/8/layout/vList6"/>
    <dgm:cxn modelId="{9C9FAA4D-C849-4669-833E-020B4E4981E8}" srcId="{6F39E0F5-7DF6-4E38-8887-7E1AFBA7C758}" destId="{2F510984-3193-4387-AF0D-73CB34AA34A3}" srcOrd="0" destOrd="0" parTransId="{4C1C4E7A-800E-450C-8282-0A816D71A155}" sibTransId="{D7DA1C26-8772-4148-83E6-E8C8547297F4}"/>
    <dgm:cxn modelId="{626FA828-7A82-4CA2-86E5-A3282EC66EB9}" srcId="{BC523E16-14E5-4E35-A41C-8AEC21B44214}" destId="{08EAC06A-511A-48EE-AB50-9A95AE3724ED}" srcOrd="0" destOrd="0" parTransId="{8B4764C1-6360-4A90-BADA-15FAEE839A67}" sibTransId="{F1F23D65-C414-4BAF-97BF-184C878E40AB}"/>
    <dgm:cxn modelId="{4981681F-2583-4C60-915D-6EF37D2F4828}" type="presOf" srcId="{08EAC06A-511A-48EE-AB50-9A95AE3724ED}" destId="{4E94AF8D-16EF-4DD6-9E78-3396FA22DA31}" srcOrd="0" destOrd="0" presId="urn:microsoft.com/office/officeart/2005/8/layout/vList6"/>
    <dgm:cxn modelId="{742DA976-346D-4659-BB3B-AE36A4131EEF}" type="presParOf" srcId="{3A1ECC6C-F400-46F1-BCB4-D1FBD5F0FB07}" destId="{C81EB6E3-2681-4C5A-B9F6-6C919DE53131}" srcOrd="0" destOrd="0" presId="urn:microsoft.com/office/officeart/2005/8/layout/vList6"/>
    <dgm:cxn modelId="{352BAD90-109C-4459-9820-D277C5D47921}" type="presParOf" srcId="{C81EB6E3-2681-4C5A-B9F6-6C919DE53131}" destId="{4C365AE9-C7C5-4554-8FE5-4726CD4C8C12}" srcOrd="0" destOrd="0" presId="urn:microsoft.com/office/officeart/2005/8/layout/vList6"/>
    <dgm:cxn modelId="{5A3BC09E-1D13-49F3-B77F-510630B26AAB}" type="presParOf" srcId="{C81EB6E3-2681-4C5A-B9F6-6C919DE53131}" destId="{BB14928A-3C21-4A91-A36E-5DF54273A8B9}" srcOrd="1" destOrd="0" presId="urn:microsoft.com/office/officeart/2005/8/layout/vList6"/>
    <dgm:cxn modelId="{77C45B6B-2194-4EF9-B78C-5EA3C6C9D39E}" type="presParOf" srcId="{3A1ECC6C-F400-46F1-BCB4-D1FBD5F0FB07}" destId="{E6DAFD81-DD42-4C9C-923F-317008AB65A6}" srcOrd="1" destOrd="0" presId="urn:microsoft.com/office/officeart/2005/8/layout/vList6"/>
    <dgm:cxn modelId="{1B4B4EF4-FF8D-41FA-A722-E3DCAAACA19B}" type="presParOf" srcId="{3A1ECC6C-F400-46F1-BCB4-D1FBD5F0FB07}" destId="{D4F86E94-BA34-4B7F-8774-D6A749A8A6EC}" srcOrd="2" destOrd="0" presId="urn:microsoft.com/office/officeart/2005/8/layout/vList6"/>
    <dgm:cxn modelId="{F060196D-1BC8-46B6-A7D9-21ABE0872C5C}" type="presParOf" srcId="{D4F86E94-BA34-4B7F-8774-D6A749A8A6EC}" destId="{61CA88D5-50AD-4DC7-8B71-6F4B04BC4647}" srcOrd="0" destOrd="0" presId="urn:microsoft.com/office/officeart/2005/8/layout/vList6"/>
    <dgm:cxn modelId="{AD7A7B20-3F1E-4134-B9B0-57324321CA98}" type="presParOf" srcId="{D4F86E94-BA34-4B7F-8774-D6A749A8A6EC}" destId="{23916CBC-D877-4E4D-B1B7-D1AFC2455E50}" srcOrd="1" destOrd="0" presId="urn:microsoft.com/office/officeart/2005/8/layout/vList6"/>
    <dgm:cxn modelId="{69B89138-EE94-4E87-9F62-1914E50B2E39}" type="presParOf" srcId="{3A1ECC6C-F400-46F1-BCB4-D1FBD5F0FB07}" destId="{930375D9-59F4-4B1D-BF13-E7B56EF6D325}" srcOrd="3" destOrd="0" presId="urn:microsoft.com/office/officeart/2005/8/layout/vList6"/>
    <dgm:cxn modelId="{2A5EED8B-F323-4098-AF73-DDFA5725C94C}" type="presParOf" srcId="{3A1ECC6C-F400-46F1-BCB4-D1FBD5F0FB07}" destId="{3DB173F3-A6E1-4958-B06B-AED1F0C7B8F8}" srcOrd="4" destOrd="0" presId="urn:microsoft.com/office/officeart/2005/8/layout/vList6"/>
    <dgm:cxn modelId="{563EFBA8-C03C-4EE6-BF7D-5749EE413382}" type="presParOf" srcId="{3DB173F3-A6E1-4958-B06B-AED1F0C7B8F8}" destId="{CB1BEA66-7F55-4E97-B364-CE389656989C}" srcOrd="0" destOrd="0" presId="urn:microsoft.com/office/officeart/2005/8/layout/vList6"/>
    <dgm:cxn modelId="{4A803AC4-95E5-4E80-9CD7-2BEC677F8A4C}" type="presParOf" srcId="{3DB173F3-A6E1-4958-B06B-AED1F0C7B8F8}" destId="{BE765B1F-8F0F-4465-BACB-64F056D53594}" srcOrd="1" destOrd="0" presId="urn:microsoft.com/office/officeart/2005/8/layout/vList6"/>
    <dgm:cxn modelId="{0E2C5137-850B-40A4-8AA9-BEEA273CB11C}" type="presParOf" srcId="{3A1ECC6C-F400-46F1-BCB4-D1FBD5F0FB07}" destId="{0E9AFEE6-D8B0-4BB7-A2FC-2BC763EC71E8}" srcOrd="5" destOrd="0" presId="urn:microsoft.com/office/officeart/2005/8/layout/vList6"/>
    <dgm:cxn modelId="{6387DB93-D57A-445A-8052-F2BB2C01F802}" type="presParOf" srcId="{3A1ECC6C-F400-46F1-BCB4-D1FBD5F0FB07}" destId="{D807C7A9-9F74-44E2-991C-56B3F7030A31}" srcOrd="6" destOrd="0" presId="urn:microsoft.com/office/officeart/2005/8/layout/vList6"/>
    <dgm:cxn modelId="{34D77297-4D93-4171-8F08-624D4533C8A3}" type="presParOf" srcId="{D807C7A9-9F74-44E2-991C-56B3F7030A31}" destId="{E3B5BE15-09D9-4D60-8316-A51271B2FA55}" srcOrd="0" destOrd="0" presId="urn:microsoft.com/office/officeart/2005/8/layout/vList6"/>
    <dgm:cxn modelId="{2803EF1C-FED2-46E0-BEF1-D60DE491484C}" type="presParOf" srcId="{D807C7A9-9F74-44E2-991C-56B3F7030A31}" destId="{4E94AF8D-16EF-4DD6-9E78-3396FA22DA31}"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2A0A8455-E532-47DC-91C9-3D45008ECA93}" type="doc">
      <dgm:prSet loTypeId="urn:microsoft.com/office/officeart/2005/8/layout/hList6" loCatId="list" qsTypeId="urn:microsoft.com/office/officeart/2005/8/quickstyle/simple1" qsCatId="simple" csTypeId="urn:microsoft.com/office/officeart/2005/8/colors/colorful2" csCatId="colorful" phldr="1"/>
      <dgm:spPr/>
      <dgm:t>
        <a:bodyPr/>
        <a:lstStyle/>
        <a:p>
          <a:endParaRPr lang="en-US"/>
        </a:p>
      </dgm:t>
    </dgm:pt>
    <dgm:pt modelId="{41F0A8D2-8E2D-4F2F-84CF-305A95FCC34E}">
      <dgm:prSet phldrT="[Text]"/>
      <dgm:spPr/>
      <dgm:t>
        <a:bodyPr/>
        <a:lstStyle/>
        <a:p>
          <a:r>
            <a:rPr lang="en-US" dirty="0"/>
            <a:t>Quick conversations</a:t>
          </a:r>
        </a:p>
      </dgm:t>
    </dgm:pt>
    <dgm:pt modelId="{1FE4627E-92BF-4B39-B379-13B18FB9FBF3}" type="parTrans" cxnId="{FA5AA280-7DED-452D-A9E5-1374D858280E}">
      <dgm:prSet/>
      <dgm:spPr/>
      <dgm:t>
        <a:bodyPr/>
        <a:lstStyle/>
        <a:p>
          <a:endParaRPr lang="en-US"/>
        </a:p>
      </dgm:t>
    </dgm:pt>
    <dgm:pt modelId="{79863374-E9FD-4D76-A3A0-52657436BAC5}" type="sibTrans" cxnId="{FA5AA280-7DED-452D-A9E5-1374D858280E}">
      <dgm:prSet/>
      <dgm:spPr/>
      <dgm:t>
        <a:bodyPr/>
        <a:lstStyle/>
        <a:p>
          <a:endParaRPr lang="en-US"/>
        </a:p>
      </dgm:t>
    </dgm:pt>
    <dgm:pt modelId="{CA599C2A-C54E-4A17-A65D-810E7F65BEA3}">
      <dgm:prSet phldrT="[Text]"/>
      <dgm:spPr/>
      <dgm:t>
        <a:bodyPr/>
        <a:lstStyle/>
        <a:p>
          <a:r>
            <a:rPr lang="en-US" dirty="0"/>
            <a:t>Frame statements with STAR</a:t>
          </a:r>
        </a:p>
      </dgm:t>
    </dgm:pt>
    <dgm:pt modelId="{9F0F5EAD-B75B-45F0-8214-AF938F728376}" type="parTrans" cxnId="{B5198848-772F-4B71-89FD-52F4390985C0}">
      <dgm:prSet/>
      <dgm:spPr/>
      <dgm:t>
        <a:bodyPr/>
        <a:lstStyle/>
        <a:p>
          <a:endParaRPr lang="en-US"/>
        </a:p>
      </dgm:t>
    </dgm:pt>
    <dgm:pt modelId="{1395C7BC-0B13-4EEB-89FC-96B67F2FC25F}" type="sibTrans" cxnId="{B5198848-772F-4B71-89FD-52F4390985C0}">
      <dgm:prSet/>
      <dgm:spPr/>
      <dgm:t>
        <a:bodyPr/>
        <a:lstStyle/>
        <a:p>
          <a:endParaRPr lang="en-US"/>
        </a:p>
      </dgm:t>
    </dgm:pt>
    <dgm:pt modelId="{122AA284-E717-4356-ABBA-667977462217}" type="pres">
      <dgm:prSet presAssocID="{2A0A8455-E532-47DC-91C9-3D45008ECA93}" presName="Name0" presStyleCnt="0">
        <dgm:presLayoutVars>
          <dgm:dir/>
          <dgm:resizeHandles val="exact"/>
        </dgm:presLayoutVars>
      </dgm:prSet>
      <dgm:spPr/>
    </dgm:pt>
    <dgm:pt modelId="{97545E48-FA42-46F3-98E6-CA9DF5B87251}" type="pres">
      <dgm:prSet presAssocID="{41F0A8D2-8E2D-4F2F-84CF-305A95FCC34E}" presName="node" presStyleLbl="node1" presStyleIdx="0" presStyleCnt="2">
        <dgm:presLayoutVars>
          <dgm:bulletEnabled val="1"/>
        </dgm:presLayoutVars>
      </dgm:prSet>
      <dgm:spPr/>
    </dgm:pt>
    <dgm:pt modelId="{EC7F9E16-DA64-4E3F-87CE-CE7F15C55229}" type="pres">
      <dgm:prSet presAssocID="{79863374-E9FD-4D76-A3A0-52657436BAC5}" presName="sibTrans" presStyleCnt="0"/>
      <dgm:spPr/>
    </dgm:pt>
    <dgm:pt modelId="{E840610B-4014-4E8A-AC13-BC95597FF6CF}" type="pres">
      <dgm:prSet presAssocID="{CA599C2A-C54E-4A17-A65D-810E7F65BEA3}" presName="node" presStyleLbl="node1" presStyleIdx="1" presStyleCnt="2">
        <dgm:presLayoutVars>
          <dgm:bulletEnabled val="1"/>
        </dgm:presLayoutVars>
      </dgm:prSet>
      <dgm:spPr/>
    </dgm:pt>
  </dgm:ptLst>
  <dgm:cxnLst>
    <dgm:cxn modelId="{B5198848-772F-4B71-89FD-52F4390985C0}" srcId="{2A0A8455-E532-47DC-91C9-3D45008ECA93}" destId="{CA599C2A-C54E-4A17-A65D-810E7F65BEA3}" srcOrd="1" destOrd="0" parTransId="{9F0F5EAD-B75B-45F0-8214-AF938F728376}" sibTransId="{1395C7BC-0B13-4EEB-89FC-96B67F2FC25F}"/>
    <dgm:cxn modelId="{9B01B2E6-FDBF-43A0-8D7B-1503CF10810D}" type="presOf" srcId="{2A0A8455-E532-47DC-91C9-3D45008ECA93}" destId="{122AA284-E717-4356-ABBA-667977462217}" srcOrd="0" destOrd="0" presId="urn:microsoft.com/office/officeart/2005/8/layout/hList6"/>
    <dgm:cxn modelId="{F0F017E8-9617-4B1F-AFD0-09B3C2B210DD}" type="presOf" srcId="{CA599C2A-C54E-4A17-A65D-810E7F65BEA3}" destId="{E840610B-4014-4E8A-AC13-BC95597FF6CF}" srcOrd="0" destOrd="0" presId="urn:microsoft.com/office/officeart/2005/8/layout/hList6"/>
    <dgm:cxn modelId="{FA5AA280-7DED-452D-A9E5-1374D858280E}" srcId="{2A0A8455-E532-47DC-91C9-3D45008ECA93}" destId="{41F0A8D2-8E2D-4F2F-84CF-305A95FCC34E}" srcOrd="0" destOrd="0" parTransId="{1FE4627E-92BF-4B39-B379-13B18FB9FBF3}" sibTransId="{79863374-E9FD-4D76-A3A0-52657436BAC5}"/>
    <dgm:cxn modelId="{7BB58E96-9C94-4C1F-BF0D-4261184D38D1}" type="presOf" srcId="{41F0A8D2-8E2D-4F2F-84CF-305A95FCC34E}" destId="{97545E48-FA42-46F3-98E6-CA9DF5B87251}" srcOrd="0" destOrd="0" presId="urn:microsoft.com/office/officeart/2005/8/layout/hList6"/>
    <dgm:cxn modelId="{8E1B496A-E178-44BA-A055-F902CF2280D4}" type="presParOf" srcId="{122AA284-E717-4356-ABBA-667977462217}" destId="{97545E48-FA42-46F3-98E6-CA9DF5B87251}" srcOrd="0" destOrd="0" presId="urn:microsoft.com/office/officeart/2005/8/layout/hList6"/>
    <dgm:cxn modelId="{F4B88360-52A2-41E1-829E-A871C9649163}" type="presParOf" srcId="{122AA284-E717-4356-ABBA-667977462217}" destId="{EC7F9E16-DA64-4E3F-87CE-CE7F15C55229}" srcOrd="1" destOrd="0" presId="urn:microsoft.com/office/officeart/2005/8/layout/hList6"/>
    <dgm:cxn modelId="{3691DE36-467A-48EB-8FEA-26BBB0F79310}" type="presParOf" srcId="{122AA284-E717-4356-ABBA-667977462217}" destId="{E840610B-4014-4E8A-AC13-BC95597FF6CF}" srcOrd="2"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624F594-9EB4-42A5-AC6A-AD9A97BC083D}"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E00D2835-37CD-47C1-90A9-9F8FB98109D6}">
      <dgm:prSet phldrT="[Text]"/>
      <dgm:spPr/>
      <dgm:t>
        <a:bodyPr/>
        <a:lstStyle/>
        <a:p>
          <a:r>
            <a:rPr lang="en-US" dirty="0"/>
            <a:t>Interchange of thoughts</a:t>
          </a:r>
        </a:p>
      </dgm:t>
    </dgm:pt>
    <dgm:pt modelId="{C4DEE5E5-EBE2-4634-8956-4AF6E2A5127A}" type="parTrans" cxnId="{A4655CD9-B3E3-4758-84D4-554D5C0CFB13}">
      <dgm:prSet/>
      <dgm:spPr/>
      <dgm:t>
        <a:bodyPr/>
        <a:lstStyle/>
        <a:p>
          <a:endParaRPr lang="en-US"/>
        </a:p>
      </dgm:t>
    </dgm:pt>
    <dgm:pt modelId="{BB6FEE39-A051-4991-B2B8-B83225AF5CA0}" type="sibTrans" cxnId="{A4655CD9-B3E3-4758-84D4-554D5C0CFB13}">
      <dgm:prSet/>
      <dgm:spPr/>
      <dgm:t>
        <a:bodyPr/>
        <a:lstStyle/>
        <a:p>
          <a:endParaRPr lang="en-US"/>
        </a:p>
      </dgm:t>
    </dgm:pt>
    <dgm:pt modelId="{2CF0BCF6-B072-429C-B2A5-4923E24505C6}">
      <dgm:prSet phldrT="[Text]"/>
      <dgm:spPr/>
      <dgm:t>
        <a:bodyPr/>
        <a:lstStyle/>
        <a:p>
          <a:r>
            <a:rPr lang="en-US" dirty="0"/>
            <a:t>Speech</a:t>
          </a:r>
        </a:p>
      </dgm:t>
    </dgm:pt>
    <dgm:pt modelId="{4A263284-E8C8-466E-B9FB-B04E0BED8CB2}" type="parTrans" cxnId="{A70F1BB1-782B-4536-AFB9-62AAEFED6952}">
      <dgm:prSet/>
      <dgm:spPr/>
      <dgm:t>
        <a:bodyPr/>
        <a:lstStyle/>
        <a:p>
          <a:endParaRPr lang="en-US"/>
        </a:p>
      </dgm:t>
    </dgm:pt>
    <dgm:pt modelId="{45810D3E-D27E-4A87-B80C-881CFE09C305}" type="sibTrans" cxnId="{A70F1BB1-782B-4536-AFB9-62AAEFED6952}">
      <dgm:prSet/>
      <dgm:spPr/>
      <dgm:t>
        <a:bodyPr/>
        <a:lstStyle/>
        <a:p>
          <a:endParaRPr lang="en-US"/>
        </a:p>
      </dgm:t>
    </dgm:pt>
    <dgm:pt modelId="{FCC4F345-4A4A-48C5-8F87-6A32EC08537A}">
      <dgm:prSet phldrT="[Text]"/>
      <dgm:spPr/>
      <dgm:t>
        <a:bodyPr/>
        <a:lstStyle/>
        <a:p>
          <a:r>
            <a:rPr lang="en-US" dirty="0"/>
            <a:t>Writing</a:t>
          </a:r>
        </a:p>
      </dgm:t>
    </dgm:pt>
    <dgm:pt modelId="{63E271D0-D5CB-4D9A-8D46-A459DF215D23}" type="parTrans" cxnId="{E8A41ED4-880F-4AC4-99C9-4DEE0D5E5778}">
      <dgm:prSet/>
      <dgm:spPr/>
      <dgm:t>
        <a:bodyPr/>
        <a:lstStyle/>
        <a:p>
          <a:endParaRPr lang="en-US"/>
        </a:p>
      </dgm:t>
    </dgm:pt>
    <dgm:pt modelId="{ACD23082-8E72-4488-AB1F-BF3425C3B630}" type="sibTrans" cxnId="{E8A41ED4-880F-4AC4-99C9-4DEE0D5E5778}">
      <dgm:prSet/>
      <dgm:spPr/>
      <dgm:t>
        <a:bodyPr/>
        <a:lstStyle/>
        <a:p>
          <a:endParaRPr lang="en-US"/>
        </a:p>
      </dgm:t>
    </dgm:pt>
    <dgm:pt modelId="{6512ECE0-CD58-49DE-9C4C-F750D6AD06A2}">
      <dgm:prSet phldrT="[Text]"/>
      <dgm:spPr/>
      <dgm:t>
        <a:bodyPr/>
        <a:lstStyle/>
        <a:p>
          <a:r>
            <a:rPr lang="en-US" dirty="0"/>
            <a:t>Signs</a:t>
          </a:r>
        </a:p>
      </dgm:t>
    </dgm:pt>
    <dgm:pt modelId="{B4296CC9-8F9C-4504-8D52-51E77B39AC96}" type="parTrans" cxnId="{398747DF-DA00-435C-8F09-6B8075576A22}">
      <dgm:prSet/>
      <dgm:spPr/>
      <dgm:t>
        <a:bodyPr/>
        <a:lstStyle/>
        <a:p>
          <a:endParaRPr lang="en-US"/>
        </a:p>
      </dgm:t>
    </dgm:pt>
    <dgm:pt modelId="{C2C0AA4B-BCF4-4311-82F6-FB2E62FBB8B1}" type="sibTrans" cxnId="{398747DF-DA00-435C-8F09-6B8075576A22}">
      <dgm:prSet/>
      <dgm:spPr/>
      <dgm:t>
        <a:bodyPr/>
        <a:lstStyle/>
        <a:p>
          <a:endParaRPr lang="en-US"/>
        </a:p>
      </dgm:t>
    </dgm:pt>
    <dgm:pt modelId="{465B35E3-EAF4-4128-93B6-5D0ABE014622}" type="pres">
      <dgm:prSet presAssocID="{B624F594-9EB4-42A5-AC6A-AD9A97BC083D}" presName="diagram" presStyleCnt="0">
        <dgm:presLayoutVars>
          <dgm:dir/>
          <dgm:resizeHandles val="exact"/>
        </dgm:presLayoutVars>
      </dgm:prSet>
      <dgm:spPr/>
    </dgm:pt>
    <dgm:pt modelId="{4305D574-813B-45CE-A6E2-70377F7FAFEE}" type="pres">
      <dgm:prSet presAssocID="{E00D2835-37CD-47C1-90A9-9F8FB98109D6}" presName="node" presStyleLbl="node1" presStyleIdx="0" presStyleCnt="4">
        <dgm:presLayoutVars>
          <dgm:bulletEnabled val="1"/>
        </dgm:presLayoutVars>
      </dgm:prSet>
      <dgm:spPr/>
    </dgm:pt>
    <dgm:pt modelId="{B1161E42-01D8-4E2C-8BE1-5A7B3EB56F6A}" type="pres">
      <dgm:prSet presAssocID="{BB6FEE39-A051-4991-B2B8-B83225AF5CA0}" presName="sibTrans" presStyleCnt="0"/>
      <dgm:spPr/>
    </dgm:pt>
    <dgm:pt modelId="{81AE22C4-64BD-41A4-92E5-D122D361B559}" type="pres">
      <dgm:prSet presAssocID="{2CF0BCF6-B072-429C-B2A5-4923E24505C6}" presName="node" presStyleLbl="node1" presStyleIdx="1" presStyleCnt="4">
        <dgm:presLayoutVars>
          <dgm:bulletEnabled val="1"/>
        </dgm:presLayoutVars>
      </dgm:prSet>
      <dgm:spPr/>
    </dgm:pt>
    <dgm:pt modelId="{89701A67-F44D-4BE3-B6DC-1CF5D9E6A014}" type="pres">
      <dgm:prSet presAssocID="{45810D3E-D27E-4A87-B80C-881CFE09C305}" presName="sibTrans" presStyleCnt="0"/>
      <dgm:spPr/>
    </dgm:pt>
    <dgm:pt modelId="{A558A019-A96B-4ECF-87DD-BE6CEFA5EB3F}" type="pres">
      <dgm:prSet presAssocID="{FCC4F345-4A4A-48C5-8F87-6A32EC08537A}" presName="node" presStyleLbl="node1" presStyleIdx="2" presStyleCnt="4">
        <dgm:presLayoutVars>
          <dgm:bulletEnabled val="1"/>
        </dgm:presLayoutVars>
      </dgm:prSet>
      <dgm:spPr/>
    </dgm:pt>
    <dgm:pt modelId="{60497356-E518-4228-9CD3-7B88A99BF9A4}" type="pres">
      <dgm:prSet presAssocID="{ACD23082-8E72-4488-AB1F-BF3425C3B630}" presName="sibTrans" presStyleCnt="0"/>
      <dgm:spPr/>
    </dgm:pt>
    <dgm:pt modelId="{0705FA4F-CEF1-4340-A0B4-28A2C3B9F794}" type="pres">
      <dgm:prSet presAssocID="{6512ECE0-CD58-49DE-9C4C-F750D6AD06A2}" presName="node" presStyleLbl="node1" presStyleIdx="3" presStyleCnt="4">
        <dgm:presLayoutVars>
          <dgm:bulletEnabled val="1"/>
        </dgm:presLayoutVars>
      </dgm:prSet>
      <dgm:spPr/>
    </dgm:pt>
  </dgm:ptLst>
  <dgm:cxnLst>
    <dgm:cxn modelId="{DC78631B-EC61-4033-AC79-FEE794B18609}" type="presOf" srcId="{FCC4F345-4A4A-48C5-8F87-6A32EC08537A}" destId="{A558A019-A96B-4ECF-87DD-BE6CEFA5EB3F}" srcOrd="0" destOrd="0" presId="urn:microsoft.com/office/officeart/2005/8/layout/default"/>
    <dgm:cxn modelId="{79AF3C03-6545-4555-A21E-A2FB5B767F04}" type="presOf" srcId="{2CF0BCF6-B072-429C-B2A5-4923E24505C6}" destId="{81AE22C4-64BD-41A4-92E5-D122D361B559}" srcOrd="0" destOrd="0" presId="urn:microsoft.com/office/officeart/2005/8/layout/default"/>
    <dgm:cxn modelId="{398747DF-DA00-435C-8F09-6B8075576A22}" srcId="{B624F594-9EB4-42A5-AC6A-AD9A97BC083D}" destId="{6512ECE0-CD58-49DE-9C4C-F750D6AD06A2}" srcOrd="3" destOrd="0" parTransId="{B4296CC9-8F9C-4504-8D52-51E77B39AC96}" sibTransId="{C2C0AA4B-BCF4-4311-82F6-FB2E62FBB8B1}"/>
    <dgm:cxn modelId="{FE7A6CDD-4793-4425-A8AB-FA6B1C428FB8}" type="presOf" srcId="{B624F594-9EB4-42A5-AC6A-AD9A97BC083D}" destId="{465B35E3-EAF4-4128-93B6-5D0ABE014622}" srcOrd="0" destOrd="0" presId="urn:microsoft.com/office/officeart/2005/8/layout/default"/>
    <dgm:cxn modelId="{352C68C6-2884-41AD-BC90-A332761F0AFC}" type="presOf" srcId="{E00D2835-37CD-47C1-90A9-9F8FB98109D6}" destId="{4305D574-813B-45CE-A6E2-70377F7FAFEE}" srcOrd="0" destOrd="0" presId="urn:microsoft.com/office/officeart/2005/8/layout/default"/>
    <dgm:cxn modelId="{E4CDCCA5-A096-42C4-A5DA-B7194B123FED}" type="presOf" srcId="{6512ECE0-CD58-49DE-9C4C-F750D6AD06A2}" destId="{0705FA4F-CEF1-4340-A0B4-28A2C3B9F794}" srcOrd="0" destOrd="0" presId="urn:microsoft.com/office/officeart/2005/8/layout/default"/>
    <dgm:cxn modelId="{E8A41ED4-880F-4AC4-99C9-4DEE0D5E5778}" srcId="{B624F594-9EB4-42A5-AC6A-AD9A97BC083D}" destId="{FCC4F345-4A4A-48C5-8F87-6A32EC08537A}" srcOrd="2" destOrd="0" parTransId="{63E271D0-D5CB-4D9A-8D46-A459DF215D23}" sibTransId="{ACD23082-8E72-4488-AB1F-BF3425C3B630}"/>
    <dgm:cxn modelId="{A70F1BB1-782B-4536-AFB9-62AAEFED6952}" srcId="{B624F594-9EB4-42A5-AC6A-AD9A97BC083D}" destId="{2CF0BCF6-B072-429C-B2A5-4923E24505C6}" srcOrd="1" destOrd="0" parTransId="{4A263284-E8C8-466E-B9FB-B04E0BED8CB2}" sibTransId="{45810D3E-D27E-4A87-B80C-881CFE09C305}"/>
    <dgm:cxn modelId="{A4655CD9-B3E3-4758-84D4-554D5C0CFB13}" srcId="{B624F594-9EB4-42A5-AC6A-AD9A97BC083D}" destId="{E00D2835-37CD-47C1-90A9-9F8FB98109D6}" srcOrd="0" destOrd="0" parTransId="{C4DEE5E5-EBE2-4634-8956-4AF6E2A5127A}" sibTransId="{BB6FEE39-A051-4991-B2B8-B83225AF5CA0}"/>
    <dgm:cxn modelId="{FB45F210-4BAE-46C8-B966-31839AEA0AF0}" type="presParOf" srcId="{465B35E3-EAF4-4128-93B6-5D0ABE014622}" destId="{4305D574-813B-45CE-A6E2-70377F7FAFEE}" srcOrd="0" destOrd="0" presId="urn:microsoft.com/office/officeart/2005/8/layout/default"/>
    <dgm:cxn modelId="{F0C5D2A6-20E9-489D-9FC4-FCC2AA8B8FDA}" type="presParOf" srcId="{465B35E3-EAF4-4128-93B6-5D0ABE014622}" destId="{B1161E42-01D8-4E2C-8BE1-5A7B3EB56F6A}" srcOrd="1" destOrd="0" presId="urn:microsoft.com/office/officeart/2005/8/layout/default"/>
    <dgm:cxn modelId="{1A9C0F3B-79B4-43D6-8A9C-D672A133F92A}" type="presParOf" srcId="{465B35E3-EAF4-4128-93B6-5D0ABE014622}" destId="{81AE22C4-64BD-41A4-92E5-D122D361B559}" srcOrd="2" destOrd="0" presId="urn:microsoft.com/office/officeart/2005/8/layout/default"/>
    <dgm:cxn modelId="{F6AAD125-31A8-4198-9596-891F9CAFD73C}" type="presParOf" srcId="{465B35E3-EAF4-4128-93B6-5D0ABE014622}" destId="{89701A67-F44D-4BE3-B6DC-1CF5D9E6A014}" srcOrd="3" destOrd="0" presId="urn:microsoft.com/office/officeart/2005/8/layout/default"/>
    <dgm:cxn modelId="{F26183C0-E7A0-433F-86DE-4479ACB048BF}" type="presParOf" srcId="{465B35E3-EAF4-4128-93B6-5D0ABE014622}" destId="{A558A019-A96B-4ECF-87DD-BE6CEFA5EB3F}" srcOrd="4" destOrd="0" presId="urn:microsoft.com/office/officeart/2005/8/layout/default"/>
    <dgm:cxn modelId="{23ABBAC9-29EF-444F-9D0E-95753357B397}" type="presParOf" srcId="{465B35E3-EAF4-4128-93B6-5D0ABE014622}" destId="{60497356-E518-4228-9CD3-7B88A99BF9A4}" srcOrd="5" destOrd="0" presId="urn:microsoft.com/office/officeart/2005/8/layout/default"/>
    <dgm:cxn modelId="{608B429E-ABC3-408E-AB6B-879F37F1932A}" type="presParOf" srcId="{465B35E3-EAF4-4128-93B6-5D0ABE014622}" destId="{0705FA4F-CEF1-4340-A0B4-28A2C3B9F794}"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AF395FFF-9286-4BE3-9F88-66E61EC0480B}"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061A9150-611E-40BD-BC88-D791195D4A12}">
      <dgm:prSet phldrT="[Text]"/>
      <dgm:spPr/>
      <dgm:t>
        <a:bodyPr/>
        <a:lstStyle/>
        <a:p>
          <a:r>
            <a:rPr lang="en-US" dirty="0"/>
            <a:t>Ken and Gina were discussing several ideas for a new campaign slogan</a:t>
          </a:r>
        </a:p>
      </dgm:t>
    </dgm:pt>
    <dgm:pt modelId="{A13BE1D1-685F-4C55-930D-F643C9D79C33}" type="parTrans" cxnId="{D05CFEE3-6F37-44CB-AF44-AD2966CE87D2}">
      <dgm:prSet/>
      <dgm:spPr/>
      <dgm:t>
        <a:bodyPr/>
        <a:lstStyle/>
        <a:p>
          <a:endParaRPr lang="en-US"/>
        </a:p>
      </dgm:t>
    </dgm:pt>
    <dgm:pt modelId="{70EA806B-8C34-41D8-BF3C-1193D859DBDA}" type="sibTrans" cxnId="{D05CFEE3-6F37-44CB-AF44-AD2966CE87D2}">
      <dgm:prSet/>
      <dgm:spPr/>
      <dgm:t>
        <a:bodyPr/>
        <a:lstStyle/>
        <a:p>
          <a:endParaRPr lang="en-US"/>
        </a:p>
      </dgm:t>
    </dgm:pt>
    <dgm:pt modelId="{1734C7B7-E970-4173-8AE3-6DEB029AB52B}">
      <dgm:prSet phldrT="[Text]"/>
      <dgm:spPr/>
      <dgm:t>
        <a:bodyPr/>
        <a:lstStyle/>
        <a:p>
          <a:r>
            <a:rPr lang="en-US" dirty="0"/>
            <a:t>They had issues communicating their ideas</a:t>
          </a:r>
        </a:p>
      </dgm:t>
    </dgm:pt>
    <dgm:pt modelId="{F0B507BD-9222-4342-8FDB-1C66C0BCAEC8}" type="parTrans" cxnId="{0D284B65-BC1E-4C29-ABDA-8EF5E043A467}">
      <dgm:prSet/>
      <dgm:spPr/>
      <dgm:t>
        <a:bodyPr/>
        <a:lstStyle/>
        <a:p>
          <a:endParaRPr lang="en-US"/>
        </a:p>
      </dgm:t>
    </dgm:pt>
    <dgm:pt modelId="{F9217550-BAE2-43C5-B2E9-D02ABA344E6E}" type="sibTrans" cxnId="{0D284B65-BC1E-4C29-ABDA-8EF5E043A467}">
      <dgm:prSet/>
      <dgm:spPr/>
      <dgm:t>
        <a:bodyPr/>
        <a:lstStyle/>
        <a:p>
          <a:endParaRPr lang="en-US"/>
        </a:p>
      </dgm:t>
    </dgm:pt>
    <dgm:pt modelId="{614A8DED-228F-4BCE-9E2D-AAE59F80619A}">
      <dgm:prSet phldrT="[Text]"/>
      <dgm:spPr/>
      <dgm:t>
        <a:bodyPr/>
        <a:lstStyle/>
        <a:p>
          <a:r>
            <a:rPr lang="en-US" dirty="0"/>
            <a:t>Ken suggested they use the STAR acronym to get their respective messages across</a:t>
          </a:r>
        </a:p>
      </dgm:t>
    </dgm:pt>
    <dgm:pt modelId="{9661792B-7806-4340-969C-1F50C5909173}" type="parTrans" cxnId="{31FF4E0B-5F64-419E-B366-FB72A7B83069}">
      <dgm:prSet/>
      <dgm:spPr/>
      <dgm:t>
        <a:bodyPr/>
        <a:lstStyle/>
        <a:p>
          <a:endParaRPr lang="en-US"/>
        </a:p>
      </dgm:t>
    </dgm:pt>
    <dgm:pt modelId="{FE586899-F356-4D09-8BD9-53E1EB83E05D}" type="sibTrans" cxnId="{31FF4E0B-5F64-419E-B366-FB72A7B83069}">
      <dgm:prSet/>
      <dgm:spPr/>
      <dgm:t>
        <a:bodyPr/>
        <a:lstStyle/>
        <a:p>
          <a:endParaRPr lang="en-US"/>
        </a:p>
      </dgm:t>
    </dgm:pt>
    <dgm:pt modelId="{2B2D021E-3C3B-48C3-8246-36B624CEE012}">
      <dgm:prSet phldrT="[Text]"/>
      <dgm:spPr/>
      <dgm:t>
        <a:bodyPr/>
        <a:lstStyle/>
        <a:p>
          <a:r>
            <a:rPr lang="en-US" dirty="0"/>
            <a:t>They created several brilliant ideas for the new advertising campaign</a:t>
          </a:r>
        </a:p>
      </dgm:t>
    </dgm:pt>
    <dgm:pt modelId="{F16751D8-2EC8-4787-8C5D-802243255B97}" type="parTrans" cxnId="{419E92D4-1A6E-456C-8371-90C8F6E020AF}">
      <dgm:prSet/>
      <dgm:spPr/>
      <dgm:t>
        <a:bodyPr/>
        <a:lstStyle/>
        <a:p>
          <a:endParaRPr lang="en-US"/>
        </a:p>
      </dgm:t>
    </dgm:pt>
    <dgm:pt modelId="{F0B347E7-4945-4630-B65A-55C011A75681}" type="sibTrans" cxnId="{419E92D4-1A6E-456C-8371-90C8F6E020AF}">
      <dgm:prSet/>
      <dgm:spPr/>
      <dgm:t>
        <a:bodyPr/>
        <a:lstStyle/>
        <a:p>
          <a:endParaRPr lang="en-US"/>
        </a:p>
      </dgm:t>
    </dgm:pt>
    <dgm:pt modelId="{FB55ECF4-C35C-41B9-8A6B-73744DCCE23D}" type="pres">
      <dgm:prSet presAssocID="{AF395FFF-9286-4BE3-9F88-66E61EC0480B}" presName="layout" presStyleCnt="0">
        <dgm:presLayoutVars>
          <dgm:chMax/>
          <dgm:chPref/>
          <dgm:dir/>
          <dgm:animOne val="branch"/>
          <dgm:animLvl val="lvl"/>
          <dgm:resizeHandles/>
        </dgm:presLayoutVars>
      </dgm:prSet>
      <dgm:spPr/>
    </dgm:pt>
    <dgm:pt modelId="{895462F2-4B1D-461F-B6E7-1CED8F596F27}" type="pres">
      <dgm:prSet presAssocID="{061A9150-611E-40BD-BC88-D791195D4A12}" presName="root" presStyleCnt="0">
        <dgm:presLayoutVars>
          <dgm:chMax/>
          <dgm:chPref val="4"/>
        </dgm:presLayoutVars>
      </dgm:prSet>
      <dgm:spPr/>
    </dgm:pt>
    <dgm:pt modelId="{B37039E1-A6F8-4DA6-B281-3D2A6E0CAD1C}" type="pres">
      <dgm:prSet presAssocID="{061A9150-611E-40BD-BC88-D791195D4A12}" presName="rootComposite" presStyleCnt="0">
        <dgm:presLayoutVars/>
      </dgm:prSet>
      <dgm:spPr/>
    </dgm:pt>
    <dgm:pt modelId="{77C9A32F-24F6-4EDE-A807-5B2B8E690EC3}" type="pres">
      <dgm:prSet presAssocID="{061A9150-611E-40BD-BC88-D791195D4A12}" presName="rootText" presStyleLbl="node0" presStyleIdx="0" presStyleCnt="1">
        <dgm:presLayoutVars>
          <dgm:chMax/>
          <dgm:chPref val="4"/>
        </dgm:presLayoutVars>
      </dgm:prSet>
      <dgm:spPr/>
    </dgm:pt>
    <dgm:pt modelId="{265D00CB-08AE-43AE-A723-DCF332DC262B}" type="pres">
      <dgm:prSet presAssocID="{061A9150-611E-40BD-BC88-D791195D4A12}" presName="childShape" presStyleCnt="0">
        <dgm:presLayoutVars>
          <dgm:chMax val="0"/>
          <dgm:chPref val="0"/>
        </dgm:presLayoutVars>
      </dgm:prSet>
      <dgm:spPr/>
    </dgm:pt>
    <dgm:pt modelId="{E415F662-EC3E-40F3-8BFD-40B8306A132A}" type="pres">
      <dgm:prSet presAssocID="{1734C7B7-E970-4173-8AE3-6DEB029AB52B}" presName="childComposite" presStyleCnt="0">
        <dgm:presLayoutVars>
          <dgm:chMax val="0"/>
          <dgm:chPref val="0"/>
        </dgm:presLayoutVars>
      </dgm:prSet>
      <dgm:spPr/>
    </dgm:pt>
    <dgm:pt modelId="{EB232564-47CE-4D37-BB8A-CBA9F488DAEF}" type="pres">
      <dgm:prSet presAssocID="{1734C7B7-E970-4173-8AE3-6DEB029AB52B}" presName="Image" presStyleLbl="node1" presStyleIdx="0" presStyleCnt="3"/>
      <dgm:spPr>
        <a:solidFill>
          <a:schemeClr val="accent2">
            <a:hueOff val="0"/>
            <a:satOff val="0"/>
            <a:lumOff val="0"/>
          </a:schemeClr>
        </a:solidFill>
      </dgm:spPr>
    </dgm:pt>
    <dgm:pt modelId="{40594967-9DFD-4A2C-B547-6608681CC9AD}" type="pres">
      <dgm:prSet presAssocID="{1734C7B7-E970-4173-8AE3-6DEB029AB52B}" presName="childText" presStyleLbl="lnNode1" presStyleIdx="0" presStyleCnt="3">
        <dgm:presLayoutVars>
          <dgm:chMax val="0"/>
          <dgm:chPref val="0"/>
          <dgm:bulletEnabled val="1"/>
        </dgm:presLayoutVars>
      </dgm:prSet>
      <dgm:spPr/>
    </dgm:pt>
    <dgm:pt modelId="{89D1D57E-2A1F-4B4A-8B13-B50FAE3CA392}" type="pres">
      <dgm:prSet presAssocID="{614A8DED-228F-4BCE-9E2D-AAE59F80619A}" presName="childComposite" presStyleCnt="0">
        <dgm:presLayoutVars>
          <dgm:chMax val="0"/>
          <dgm:chPref val="0"/>
        </dgm:presLayoutVars>
      </dgm:prSet>
      <dgm:spPr/>
    </dgm:pt>
    <dgm:pt modelId="{CC62545A-D488-4BE0-A509-1CFB26B5B70E}" type="pres">
      <dgm:prSet presAssocID="{614A8DED-228F-4BCE-9E2D-AAE59F80619A}" presName="Image" presStyleLbl="node1" presStyleIdx="1" presStyleCnt="3"/>
      <dgm:spPr>
        <a:solidFill>
          <a:schemeClr val="accent2">
            <a:hueOff val="2340759"/>
            <a:satOff val="-2919"/>
            <a:lumOff val="686"/>
          </a:schemeClr>
        </a:solidFill>
      </dgm:spPr>
    </dgm:pt>
    <dgm:pt modelId="{15DF024F-C030-4AA1-B370-150E84C92EE6}" type="pres">
      <dgm:prSet presAssocID="{614A8DED-228F-4BCE-9E2D-AAE59F80619A}" presName="childText" presStyleLbl="lnNode1" presStyleIdx="1" presStyleCnt="3">
        <dgm:presLayoutVars>
          <dgm:chMax val="0"/>
          <dgm:chPref val="0"/>
          <dgm:bulletEnabled val="1"/>
        </dgm:presLayoutVars>
      </dgm:prSet>
      <dgm:spPr/>
    </dgm:pt>
    <dgm:pt modelId="{1FF74C89-090F-4036-8B29-3AE576C2E178}" type="pres">
      <dgm:prSet presAssocID="{2B2D021E-3C3B-48C3-8246-36B624CEE012}" presName="childComposite" presStyleCnt="0">
        <dgm:presLayoutVars>
          <dgm:chMax val="0"/>
          <dgm:chPref val="0"/>
        </dgm:presLayoutVars>
      </dgm:prSet>
      <dgm:spPr/>
    </dgm:pt>
    <dgm:pt modelId="{2A861116-70B3-4EA7-BA52-20770E50AF37}" type="pres">
      <dgm:prSet presAssocID="{2B2D021E-3C3B-48C3-8246-36B624CEE012}" presName="Image" presStyleLbl="node1" presStyleIdx="2" presStyleCnt="3"/>
      <dgm:spPr>
        <a:solidFill>
          <a:schemeClr val="accent2">
            <a:hueOff val="4681519"/>
            <a:satOff val="-5839"/>
            <a:lumOff val="1373"/>
          </a:schemeClr>
        </a:solidFill>
      </dgm:spPr>
    </dgm:pt>
    <dgm:pt modelId="{AD3515E1-C01F-40CC-A51E-8F758A9E49BE}" type="pres">
      <dgm:prSet presAssocID="{2B2D021E-3C3B-48C3-8246-36B624CEE012}" presName="childText" presStyleLbl="lnNode1" presStyleIdx="2" presStyleCnt="3">
        <dgm:presLayoutVars>
          <dgm:chMax val="0"/>
          <dgm:chPref val="0"/>
          <dgm:bulletEnabled val="1"/>
        </dgm:presLayoutVars>
      </dgm:prSet>
      <dgm:spPr/>
    </dgm:pt>
  </dgm:ptLst>
  <dgm:cxnLst>
    <dgm:cxn modelId="{0D284B65-BC1E-4C29-ABDA-8EF5E043A467}" srcId="{061A9150-611E-40BD-BC88-D791195D4A12}" destId="{1734C7B7-E970-4173-8AE3-6DEB029AB52B}" srcOrd="0" destOrd="0" parTransId="{F0B507BD-9222-4342-8FDB-1C66C0BCAEC8}" sibTransId="{F9217550-BAE2-43C5-B2E9-D02ABA344E6E}"/>
    <dgm:cxn modelId="{2A727CDF-E968-474E-AA43-B8092CD54937}" type="presOf" srcId="{2B2D021E-3C3B-48C3-8246-36B624CEE012}" destId="{AD3515E1-C01F-40CC-A51E-8F758A9E49BE}" srcOrd="0" destOrd="0" presId="urn:microsoft.com/office/officeart/2008/layout/PictureAccentList"/>
    <dgm:cxn modelId="{31FF4E0B-5F64-419E-B366-FB72A7B83069}" srcId="{061A9150-611E-40BD-BC88-D791195D4A12}" destId="{614A8DED-228F-4BCE-9E2D-AAE59F80619A}" srcOrd="1" destOrd="0" parTransId="{9661792B-7806-4340-969C-1F50C5909173}" sibTransId="{FE586899-F356-4D09-8BD9-53E1EB83E05D}"/>
    <dgm:cxn modelId="{D05CFEE3-6F37-44CB-AF44-AD2966CE87D2}" srcId="{AF395FFF-9286-4BE3-9F88-66E61EC0480B}" destId="{061A9150-611E-40BD-BC88-D791195D4A12}" srcOrd="0" destOrd="0" parTransId="{A13BE1D1-685F-4C55-930D-F643C9D79C33}" sibTransId="{70EA806B-8C34-41D8-BF3C-1193D859DBDA}"/>
    <dgm:cxn modelId="{05B5AD16-CB94-43AD-8AC7-7BFE17556335}" type="presOf" srcId="{061A9150-611E-40BD-BC88-D791195D4A12}" destId="{77C9A32F-24F6-4EDE-A807-5B2B8E690EC3}" srcOrd="0" destOrd="0" presId="urn:microsoft.com/office/officeart/2008/layout/PictureAccentList"/>
    <dgm:cxn modelId="{BE695A60-3A90-4548-93C5-8D12C6E141EE}" type="presOf" srcId="{614A8DED-228F-4BCE-9E2D-AAE59F80619A}" destId="{15DF024F-C030-4AA1-B370-150E84C92EE6}" srcOrd="0" destOrd="0" presId="urn:microsoft.com/office/officeart/2008/layout/PictureAccentList"/>
    <dgm:cxn modelId="{0CBFC385-0CC6-4E61-9A6A-0602D756BABA}" type="presOf" srcId="{AF395FFF-9286-4BE3-9F88-66E61EC0480B}" destId="{FB55ECF4-C35C-41B9-8A6B-73744DCCE23D}" srcOrd="0" destOrd="0" presId="urn:microsoft.com/office/officeart/2008/layout/PictureAccentList"/>
    <dgm:cxn modelId="{419E92D4-1A6E-456C-8371-90C8F6E020AF}" srcId="{061A9150-611E-40BD-BC88-D791195D4A12}" destId="{2B2D021E-3C3B-48C3-8246-36B624CEE012}" srcOrd="2" destOrd="0" parTransId="{F16751D8-2EC8-4787-8C5D-802243255B97}" sibTransId="{F0B347E7-4945-4630-B65A-55C011A75681}"/>
    <dgm:cxn modelId="{2B65AB6B-81B7-4E35-9CE5-ACDEADA6E6C9}" type="presOf" srcId="{1734C7B7-E970-4173-8AE3-6DEB029AB52B}" destId="{40594967-9DFD-4A2C-B547-6608681CC9AD}" srcOrd="0" destOrd="0" presId="urn:microsoft.com/office/officeart/2008/layout/PictureAccentList"/>
    <dgm:cxn modelId="{AC8E651A-0A8B-4ED5-8343-7C00C489F6B3}" type="presParOf" srcId="{FB55ECF4-C35C-41B9-8A6B-73744DCCE23D}" destId="{895462F2-4B1D-461F-B6E7-1CED8F596F27}" srcOrd="0" destOrd="0" presId="urn:microsoft.com/office/officeart/2008/layout/PictureAccentList"/>
    <dgm:cxn modelId="{614EB25A-4B5B-4BEE-A77A-8EF763E2B8BD}" type="presParOf" srcId="{895462F2-4B1D-461F-B6E7-1CED8F596F27}" destId="{B37039E1-A6F8-4DA6-B281-3D2A6E0CAD1C}" srcOrd="0" destOrd="0" presId="urn:microsoft.com/office/officeart/2008/layout/PictureAccentList"/>
    <dgm:cxn modelId="{AE270112-72CC-4807-A4AE-4AC1306D19EB}" type="presParOf" srcId="{B37039E1-A6F8-4DA6-B281-3D2A6E0CAD1C}" destId="{77C9A32F-24F6-4EDE-A807-5B2B8E690EC3}" srcOrd="0" destOrd="0" presId="urn:microsoft.com/office/officeart/2008/layout/PictureAccentList"/>
    <dgm:cxn modelId="{34DE68C1-DBF6-4417-A8CA-587D6EA1A1DF}" type="presParOf" srcId="{895462F2-4B1D-461F-B6E7-1CED8F596F27}" destId="{265D00CB-08AE-43AE-A723-DCF332DC262B}" srcOrd="1" destOrd="0" presId="urn:microsoft.com/office/officeart/2008/layout/PictureAccentList"/>
    <dgm:cxn modelId="{DB9E717F-6455-405A-A222-BCB734D9EE6D}" type="presParOf" srcId="{265D00CB-08AE-43AE-A723-DCF332DC262B}" destId="{E415F662-EC3E-40F3-8BFD-40B8306A132A}" srcOrd="0" destOrd="0" presId="urn:microsoft.com/office/officeart/2008/layout/PictureAccentList"/>
    <dgm:cxn modelId="{7B85BD06-603A-4A8D-BE76-7A0B9F7F4F5F}" type="presParOf" srcId="{E415F662-EC3E-40F3-8BFD-40B8306A132A}" destId="{EB232564-47CE-4D37-BB8A-CBA9F488DAEF}" srcOrd="0" destOrd="0" presId="urn:microsoft.com/office/officeart/2008/layout/PictureAccentList"/>
    <dgm:cxn modelId="{95A59FA4-D70F-48DC-B464-40211F5F487D}" type="presParOf" srcId="{E415F662-EC3E-40F3-8BFD-40B8306A132A}" destId="{40594967-9DFD-4A2C-B547-6608681CC9AD}" srcOrd="1" destOrd="0" presId="urn:microsoft.com/office/officeart/2008/layout/PictureAccentList"/>
    <dgm:cxn modelId="{0DDB26E9-04FF-488D-99B0-C3E75F830B50}" type="presParOf" srcId="{265D00CB-08AE-43AE-A723-DCF332DC262B}" destId="{89D1D57E-2A1F-4B4A-8B13-B50FAE3CA392}" srcOrd="1" destOrd="0" presId="urn:microsoft.com/office/officeart/2008/layout/PictureAccentList"/>
    <dgm:cxn modelId="{8D5FD5FC-B671-4159-98B6-789207B3290A}" type="presParOf" srcId="{89D1D57E-2A1F-4B4A-8B13-B50FAE3CA392}" destId="{CC62545A-D488-4BE0-A509-1CFB26B5B70E}" srcOrd="0" destOrd="0" presId="urn:microsoft.com/office/officeart/2008/layout/PictureAccentList"/>
    <dgm:cxn modelId="{F4C22BCA-5000-47DE-8F9E-5DE91C540E43}" type="presParOf" srcId="{89D1D57E-2A1F-4B4A-8B13-B50FAE3CA392}" destId="{15DF024F-C030-4AA1-B370-150E84C92EE6}" srcOrd="1" destOrd="0" presId="urn:microsoft.com/office/officeart/2008/layout/PictureAccentList"/>
    <dgm:cxn modelId="{C80B2A32-F1A3-4957-8A88-326667A536F6}" type="presParOf" srcId="{265D00CB-08AE-43AE-A723-DCF332DC262B}" destId="{1FF74C89-090F-4036-8B29-3AE576C2E178}" srcOrd="2" destOrd="0" presId="urn:microsoft.com/office/officeart/2008/layout/PictureAccentList"/>
    <dgm:cxn modelId="{0CAD1ECC-529B-46A6-86AC-6050A7352FFC}" type="presParOf" srcId="{1FF74C89-090F-4036-8B29-3AE576C2E178}" destId="{2A861116-70B3-4EA7-BA52-20770E50AF37}" srcOrd="0" destOrd="0" presId="urn:microsoft.com/office/officeart/2008/layout/PictureAccentList"/>
    <dgm:cxn modelId="{40A49DD7-076C-4F49-8739-8FD53E0B1C73}" type="presParOf" srcId="{1FF74C89-090F-4036-8B29-3AE576C2E178}" destId="{AD3515E1-C01F-40CC-A51E-8F758A9E49BE}"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A2ABC1A4-A7E6-46C7-B583-676FDC83401B}"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n-US"/>
        </a:p>
      </dgm:t>
    </dgm:pt>
    <dgm:pt modelId="{00E0FFC2-D145-4CBA-BF51-FB5D386D7214}">
      <dgm:prSet phldrT="[Text]"/>
      <dgm:spPr/>
      <dgm:t>
        <a:bodyPr/>
        <a:lstStyle/>
        <a:p>
          <a:r>
            <a:rPr lang="en-US" dirty="0"/>
            <a:t>Listen, don’t talk</a:t>
          </a:r>
        </a:p>
      </dgm:t>
    </dgm:pt>
    <dgm:pt modelId="{202C992B-E816-4BF0-B546-8BE1966C2EA1}" type="parTrans" cxnId="{AF8D1361-41CC-4684-A979-6DBFA2FCCF61}">
      <dgm:prSet/>
      <dgm:spPr/>
      <dgm:t>
        <a:bodyPr/>
        <a:lstStyle/>
        <a:p>
          <a:endParaRPr lang="en-US"/>
        </a:p>
      </dgm:t>
    </dgm:pt>
    <dgm:pt modelId="{C52B9C92-F06F-4DC8-8A88-216B4B94095E}" type="sibTrans" cxnId="{AF8D1361-41CC-4684-A979-6DBFA2FCCF61}">
      <dgm:prSet/>
      <dgm:spPr/>
      <dgm:t>
        <a:bodyPr/>
        <a:lstStyle/>
        <a:p>
          <a:endParaRPr lang="en-US"/>
        </a:p>
      </dgm:t>
    </dgm:pt>
    <dgm:pt modelId="{CD5D5FD5-2DED-40F8-9708-5C22F1A3E80A}">
      <dgm:prSet phldrT="[Text]"/>
      <dgm:spPr/>
      <dgm:t>
        <a:bodyPr/>
        <a:lstStyle/>
        <a:p>
          <a:r>
            <a:rPr lang="en-US" dirty="0"/>
            <a:t>Avoid interruptions</a:t>
          </a:r>
        </a:p>
      </dgm:t>
    </dgm:pt>
    <dgm:pt modelId="{BC974DE5-91CD-4BDA-B1BE-EC5DE24FB91B}" type="parTrans" cxnId="{376A8A0E-99B8-4CC2-AF90-914FB93B8471}">
      <dgm:prSet/>
      <dgm:spPr/>
      <dgm:t>
        <a:bodyPr/>
        <a:lstStyle/>
        <a:p>
          <a:endParaRPr lang="en-US"/>
        </a:p>
      </dgm:t>
    </dgm:pt>
    <dgm:pt modelId="{DBF1987F-7A64-454B-9CBE-90EF3C19962B}" type="sibTrans" cxnId="{376A8A0E-99B8-4CC2-AF90-914FB93B8471}">
      <dgm:prSet/>
      <dgm:spPr/>
      <dgm:t>
        <a:bodyPr/>
        <a:lstStyle/>
        <a:p>
          <a:endParaRPr lang="en-US"/>
        </a:p>
      </dgm:t>
    </dgm:pt>
    <dgm:pt modelId="{ABC788AC-80C6-4B45-9C03-68E77E55472E}">
      <dgm:prSet phldrT="[Text]"/>
      <dgm:spPr/>
      <dgm:t>
        <a:bodyPr/>
        <a:lstStyle/>
        <a:p>
          <a:r>
            <a:rPr lang="en-US" dirty="0"/>
            <a:t>10% talking</a:t>
          </a:r>
        </a:p>
      </dgm:t>
    </dgm:pt>
    <dgm:pt modelId="{A63EEE8C-8F0A-47C5-B52D-6907C1070BAE}" type="parTrans" cxnId="{76B9ED18-C8BC-4498-BBEC-01FE87B6C282}">
      <dgm:prSet/>
      <dgm:spPr/>
      <dgm:t>
        <a:bodyPr/>
        <a:lstStyle/>
        <a:p>
          <a:endParaRPr lang="en-US"/>
        </a:p>
      </dgm:t>
    </dgm:pt>
    <dgm:pt modelId="{05294802-986F-43AC-8A6E-0AA37A1C9230}" type="sibTrans" cxnId="{76B9ED18-C8BC-4498-BBEC-01FE87B6C282}">
      <dgm:prSet/>
      <dgm:spPr/>
      <dgm:t>
        <a:bodyPr/>
        <a:lstStyle/>
        <a:p>
          <a:endParaRPr lang="en-US"/>
        </a:p>
      </dgm:t>
    </dgm:pt>
    <dgm:pt modelId="{693F88C2-164B-4448-A105-D5047668660F}">
      <dgm:prSet phldrT="[Text]"/>
      <dgm:spPr/>
      <dgm:t>
        <a:bodyPr/>
        <a:lstStyle/>
        <a:p>
          <a:r>
            <a:rPr lang="en-US" dirty="0"/>
            <a:t>Take appropriate notes if required</a:t>
          </a:r>
        </a:p>
      </dgm:t>
    </dgm:pt>
    <dgm:pt modelId="{027E79A5-2938-47E8-BEDB-1892464DDA60}" type="parTrans" cxnId="{85FE9AEE-6506-4863-A0C3-522F9D58D9D3}">
      <dgm:prSet/>
      <dgm:spPr/>
      <dgm:t>
        <a:bodyPr/>
        <a:lstStyle/>
        <a:p>
          <a:endParaRPr lang="en-US"/>
        </a:p>
      </dgm:t>
    </dgm:pt>
    <dgm:pt modelId="{6EA56519-4C32-43E0-82C4-8DB3521ADD07}" type="sibTrans" cxnId="{85FE9AEE-6506-4863-A0C3-522F9D58D9D3}">
      <dgm:prSet/>
      <dgm:spPr/>
      <dgm:t>
        <a:bodyPr/>
        <a:lstStyle/>
        <a:p>
          <a:endParaRPr lang="en-US"/>
        </a:p>
      </dgm:t>
    </dgm:pt>
    <dgm:pt modelId="{313DEE6A-52C3-431C-A786-08D7AB1A98E4}">
      <dgm:prSet phldrT="[Text]"/>
      <dgm:spPr/>
      <dgm:t>
        <a:bodyPr/>
        <a:lstStyle/>
        <a:p>
          <a:r>
            <a:rPr lang="en-US" dirty="0"/>
            <a:t>Related conversation</a:t>
          </a:r>
        </a:p>
      </dgm:t>
    </dgm:pt>
    <dgm:pt modelId="{5B4D0276-ADEE-4170-A857-8DDBD8154BA1}" type="parTrans" cxnId="{20D03245-95CC-48CF-9D98-8B35038BFB89}">
      <dgm:prSet/>
      <dgm:spPr/>
      <dgm:t>
        <a:bodyPr/>
        <a:lstStyle/>
        <a:p>
          <a:endParaRPr lang="en-US"/>
        </a:p>
      </dgm:t>
    </dgm:pt>
    <dgm:pt modelId="{A14D8B60-7D25-4065-AF20-1121FA7B1954}" type="sibTrans" cxnId="{20D03245-95CC-48CF-9D98-8B35038BFB89}">
      <dgm:prSet/>
      <dgm:spPr/>
      <dgm:t>
        <a:bodyPr/>
        <a:lstStyle/>
        <a:p>
          <a:endParaRPr lang="en-US"/>
        </a:p>
      </dgm:t>
    </dgm:pt>
    <dgm:pt modelId="{681283E7-7ADA-4502-B570-20E6417949CF}">
      <dgm:prSet phldrT="[Text]"/>
      <dgm:spPr/>
      <dgm:t>
        <a:bodyPr/>
        <a:lstStyle/>
        <a:p>
          <a:r>
            <a:rPr lang="en-US" dirty="0"/>
            <a:t>Do not offer advice</a:t>
          </a:r>
        </a:p>
      </dgm:t>
    </dgm:pt>
    <dgm:pt modelId="{CC243C90-00E9-4583-B5B0-9B6721F2A35D}" type="parTrans" cxnId="{1D1E48FE-AF07-4BF6-85A2-7B63491F2F17}">
      <dgm:prSet/>
      <dgm:spPr/>
      <dgm:t>
        <a:bodyPr/>
        <a:lstStyle/>
        <a:p>
          <a:endParaRPr lang="en-US"/>
        </a:p>
      </dgm:t>
    </dgm:pt>
    <dgm:pt modelId="{23182178-8FFB-4BB3-BBB6-E06B18C6748A}" type="sibTrans" cxnId="{1D1E48FE-AF07-4BF6-85A2-7B63491F2F17}">
      <dgm:prSet/>
      <dgm:spPr/>
      <dgm:t>
        <a:bodyPr/>
        <a:lstStyle/>
        <a:p>
          <a:endParaRPr lang="en-US"/>
        </a:p>
      </dgm:t>
    </dgm:pt>
    <dgm:pt modelId="{4CE948DB-A1B7-4F07-9A64-EF4EA56A9C5C}">
      <dgm:prSet phldrT="[Text]"/>
      <dgm:spPr/>
      <dgm:t>
        <a:bodyPr/>
        <a:lstStyle/>
        <a:p>
          <a:r>
            <a:rPr lang="en-US" dirty="0"/>
            <a:t>Be aware of your environment</a:t>
          </a:r>
        </a:p>
      </dgm:t>
    </dgm:pt>
    <dgm:pt modelId="{0CEB27BE-0757-46D1-9D4B-0A5C4580ACDF}" type="parTrans" cxnId="{52287A91-1FB9-4B6A-9054-2C456AF8E37C}">
      <dgm:prSet/>
      <dgm:spPr/>
      <dgm:t>
        <a:bodyPr/>
        <a:lstStyle/>
        <a:p>
          <a:endParaRPr lang="en-US"/>
        </a:p>
      </dgm:t>
    </dgm:pt>
    <dgm:pt modelId="{8D252965-C11B-4B25-98D8-840BB60F2723}" type="sibTrans" cxnId="{52287A91-1FB9-4B6A-9054-2C456AF8E37C}">
      <dgm:prSet/>
      <dgm:spPr/>
      <dgm:t>
        <a:bodyPr/>
        <a:lstStyle/>
        <a:p>
          <a:endParaRPr lang="en-US"/>
        </a:p>
      </dgm:t>
    </dgm:pt>
    <dgm:pt modelId="{CCA791A5-0FEC-41F0-A0E8-89DF01CEC16A}" type="pres">
      <dgm:prSet presAssocID="{A2ABC1A4-A7E6-46C7-B583-676FDC83401B}" presName="linear" presStyleCnt="0">
        <dgm:presLayoutVars>
          <dgm:animLvl val="lvl"/>
          <dgm:resizeHandles val="exact"/>
        </dgm:presLayoutVars>
      </dgm:prSet>
      <dgm:spPr/>
    </dgm:pt>
    <dgm:pt modelId="{3295DDCE-4327-4F04-B732-E593C5ADE444}" type="pres">
      <dgm:prSet presAssocID="{00E0FFC2-D145-4CBA-BF51-FB5D386D7214}" presName="parentText" presStyleLbl="node1" presStyleIdx="0" presStyleCnt="7">
        <dgm:presLayoutVars>
          <dgm:chMax val="0"/>
          <dgm:bulletEnabled val="1"/>
        </dgm:presLayoutVars>
      </dgm:prSet>
      <dgm:spPr/>
    </dgm:pt>
    <dgm:pt modelId="{E96F70C4-B667-4906-86C1-ED06F73CB66E}" type="pres">
      <dgm:prSet presAssocID="{C52B9C92-F06F-4DC8-8A88-216B4B94095E}" presName="spacer" presStyleCnt="0"/>
      <dgm:spPr/>
    </dgm:pt>
    <dgm:pt modelId="{01828043-8806-4B3F-8E51-7AA7A69E6F29}" type="pres">
      <dgm:prSet presAssocID="{CD5D5FD5-2DED-40F8-9708-5C22F1A3E80A}" presName="parentText" presStyleLbl="node1" presStyleIdx="1" presStyleCnt="7">
        <dgm:presLayoutVars>
          <dgm:chMax val="0"/>
          <dgm:bulletEnabled val="1"/>
        </dgm:presLayoutVars>
      </dgm:prSet>
      <dgm:spPr/>
    </dgm:pt>
    <dgm:pt modelId="{8B8C0526-F7F3-4CBF-8967-B38030CABEE0}" type="pres">
      <dgm:prSet presAssocID="{DBF1987F-7A64-454B-9CBE-90EF3C19962B}" presName="spacer" presStyleCnt="0"/>
      <dgm:spPr/>
    </dgm:pt>
    <dgm:pt modelId="{A450DD1B-64AD-481F-B854-62F9E2D7128E}" type="pres">
      <dgm:prSet presAssocID="{ABC788AC-80C6-4B45-9C03-68E77E55472E}" presName="parentText" presStyleLbl="node1" presStyleIdx="2" presStyleCnt="7">
        <dgm:presLayoutVars>
          <dgm:chMax val="0"/>
          <dgm:bulletEnabled val="1"/>
        </dgm:presLayoutVars>
      </dgm:prSet>
      <dgm:spPr/>
    </dgm:pt>
    <dgm:pt modelId="{42DF669A-8F03-46DB-BD73-7AC004A101D7}" type="pres">
      <dgm:prSet presAssocID="{05294802-986F-43AC-8A6E-0AA37A1C9230}" presName="spacer" presStyleCnt="0"/>
      <dgm:spPr/>
    </dgm:pt>
    <dgm:pt modelId="{E06F24AE-C0D8-4E2F-B756-C62419FC0C8F}" type="pres">
      <dgm:prSet presAssocID="{313DEE6A-52C3-431C-A786-08D7AB1A98E4}" presName="parentText" presStyleLbl="node1" presStyleIdx="3" presStyleCnt="7">
        <dgm:presLayoutVars>
          <dgm:chMax val="0"/>
          <dgm:bulletEnabled val="1"/>
        </dgm:presLayoutVars>
      </dgm:prSet>
      <dgm:spPr/>
    </dgm:pt>
    <dgm:pt modelId="{AA39128A-1113-45FD-B735-A590E26E10D9}" type="pres">
      <dgm:prSet presAssocID="{A14D8B60-7D25-4065-AF20-1121FA7B1954}" presName="spacer" presStyleCnt="0"/>
      <dgm:spPr/>
    </dgm:pt>
    <dgm:pt modelId="{2D1B80AE-F82B-43FE-BB56-0091E3CE8939}" type="pres">
      <dgm:prSet presAssocID="{681283E7-7ADA-4502-B570-20E6417949CF}" presName="parentText" presStyleLbl="node1" presStyleIdx="4" presStyleCnt="7">
        <dgm:presLayoutVars>
          <dgm:chMax val="0"/>
          <dgm:bulletEnabled val="1"/>
        </dgm:presLayoutVars>
      </dgm:prSet>
      <dgm:spPr/>
    </dgm:pt>
    <dgm:pt modelId="{771B467A-C824-4196-89BC-A3B696365DA2}" type="pres">
      <dgm:prSet presAssocID="{23182178-8FFB-4BB3-BBB6-E06B18C6748A}" presName="spacer" presStyleCnt="0"/>
      <dgm:spPr/>
    </dgm:pt>
    <dgm:pt modelId="{B7BDB3BE-B112-4E15-BB26-569EF6F31F28}" type="pres">
      <dgm:prSet presAssocID="{4CE948DB-A1B7-4F07-9A64-EF4EA56A9C5C}" presName="parentText" presStyleLbl="node1" presStyleIdx="5" presStyleCnt="7">
        <dgm:presLayoutVars>
          <dgm:chMax val="0"/>
          <dgm:bulletEnabled val="1"/>
        </dgm:presLayoutVars>
      </dgm:prSet>
      <dgm:spPr/>
    </dgm:pt>
    <dgm:pt modelId="{0998E1FE-E021-4BB2-A456-02990C1E1C71}" type="pres">
      <dgm:prSet presAssocID="{8D252965-C11B-4B25-98D8-840BB60F2723}" presName="spacer" presStyleCnt="0"/>
      <dgm:spPr/>
    </dgm:pt>
    <dgm:pt modelId="{37936CFE-5500-4E06-8735-6D67D2D0A17A}" type="pres">
      <dgm:prSet presAssocID="{693F88C2-164B-4448-A105-D5047668660F}" presName="parentText" presStyleLbl="node1" presStyleIdx="6" presStyleCnt="7">
        <dgm:presLayoutVars>
          <dgm:chMax val="0"/>
          <dgm:bulletEnabled val="1"/>
        </dgm:presLayoutVars>
      </dgm:prSet>
      <dgm:spPr/>
    </dgm:pt>
  </dgm:ptLst>
  <dgm:cxnLst>
    <dgm:cxn modelId="{AF8D1361-41CC-4684-A979-6DBFA2FCCF61}" srcId="{A2ABC1A4-A7E6-46C7-B583-676FDC83401B}" destId="{00E0FFC2-D145-4CBA-BF51-FB5D386D7214}" srcOrd="0" destOrd="0" parTransId="{202C992B-E816-4BF0-B546-8BE1966C2EA1}" sibTransId="{C52B9C92-F06F-4DC8-8A88-216B4B94095E}"/>
    <dgm:cxn modelId="{85FE9AEE-6506-4863-A0C3-522F9D58D9D3}" srcId="{A2ABC1A4-A7E6-46C7-B583-676FDC83401B}" destId="{693F88C2-164B-4448-A105-D5047668660F}" srcOrd="6" destOrd="0" parTransId="{027E79A5-2938-47E8-BEDB-1892464DDA60}" sibTransId="{6EA56519-4C32-43E0-82C4-8DB3521ADD07}"/>
    <dgm:cxn modelId="{52287A91-1FB9-4B6A-9054-2C456AF8E37C}" srcId="{A2ABC1A4-A7E6-46C7-B583-676FDC83401B}" destId="{4CE948DB-A1B7-4F07-9A64-EF4EA56A9C5C}" srcOrd="5" destOrd="0" parTransId="{0CEB27BE-0757-46D1-9D4B-0A5C4580ACDF}" sibTransId="{8D252965-C11B-4B25-98D8-840BB60F2723}"/>
    <dgm:cxn modelId="{376A8A0E-99B8-4CC2-AF90-914FB93B8471}" srcId="{A2ABC1A4-A7E6-46C7-B583-676FDC83401B}" destId="{CD5D5FD5-2DED-40F8-9708-5C22F1A3E80A}" srcOrd="1" destOrd="0" parTransId="{BC974DE5-91CD-4BDA-B1BE-EC5DE24FB91B}" sibTransId="{DBF1987F-7A64-454B-9CBE-90EF3C19962B}"/>
    <dgm:cxn modelId="{033E815C-C96C-4AFD-A901-2CC1940E9AD7}" type="presOf" srcId="{693F88C2-164B-4448-A105-D5047668660F}" destId="{37936CFE-5500-4E06-8735-6D67D2D0A17A}" srcOrd="0" destOrd="0" presId="urn:microsoft.com/office/officeart/2005/8/layout/vList2"/>
    <dgm:cxn modelId="{B685CD46-0E05-409E-89B8-177EA21C5CEA}" type="presOf" srcId="{681283E7-7ADA-4502-B570-20E6417949CF}" destId="{2D1B80AE-F82B-43FE-BB56-0091E3CE8939}" srcOrd="0" destOrd="0" presId="urn:microsoft.com/office/officeart/2005/8/layout/vList2"/>
    <dgm:cxn modelId="{92072330-539A-40FC-9F31-A6010E2672F2}" type="presOf" srcId="{00E0FFC2-D145-4CBA-BF51-FB5D386D7214}" destId="{3295DDCE-4327-4F04-B732-E593C5ADE444}" srcOrd="0" destOrd="0" presId="urn:microsoft.com/office/officeart/2005/8/layout/vList2"/>
    <dgm:cxn modelId="{1D1E48FE-AF07-4BF6-85A2-7B63491F2F17}" srcId="{A2ABC1A4-A7E6-46C7-B583-676FDC83401B}" destId="{681283E7-7ADA-4502-B570-20E6417949CF}" srcOrd="4" destOrd="0" parTransId="{CC243C90-00E9-4583-B5B0-9B6721F2A35D}" sibTransId="{23182178-8FFB-4BB3-BBB6-E06B18C6748A}"/>
    <dgm:cxn modelId="{20D03245-95CC-48CF-9D98-8B35038BFB89}" srcId="{A2ABC1A4-A7E6-46C7-B583-676FDC83401B}" destId="{313DEE6A-52C3-431C-A786-08D7AB1A98E4}" srcOrd="3" destOrd="0" parTransId="{5B4D0276-ADEE-4170-A857-8DDBD8154BA1}" sibTransId="{A14D8B60-7D25-4065-AF20-1121FA7B1954}"/>
    <dgm:cxn modelId="{A5D87778-7587-49E7-9D66-28C3FEE519CE}" type="presOf" srcId="{CD5D5FD5-2DED-40F8-9708-5C22F1A3E80A}" destId="{01828043-8806-4B3F-8E51-7AA7A69E6F29}" srcOrd="0" destOrd="0" presId="urn:microsoft.com/office/officeart/2005/8/layout/vList2"/>
    <dgm:cxn modelId="{10364AD0-C854-4F9D-A07C-AD91B433B820}" type="presOf" srcId="{ABC788AC-80C6-4B45-9C03-68E77E55472E}" destId="{A450DD1B-64AD-481F-B854-62F9E2D7128E}" srcOrd="0" destOrd="0" presId="urn:microsoft.com/office/officeart/2005/8/layout/vList2"/>
    <dgm:cxn modelId="{76B9ED18-C8BC-4498-BBEC-01FE87B6C282}" srcId="{A2ABC1A4-A7E6-46C7-B583-676FDC83401B}" destId="{ABC788AC-80C6-4B45-9C03-68E77E55472E}" srcOrd="2" destOrd="0" parTransId="{A63EEE8C-8F0A-47C5-B52D-6907C1070BAE}" sibTransId="{05294802-986F-43AC-8A6E-0AA37A1C9230}"/>
    <dgm:cxn modelId="{0752D56D-8F9E-4491-AD81-B07C183C45CE}" type="presOf" srcId="{313DEE6A-52C3-431C-A786-08D7AB1A98E4}" destId="{E06F24AE-C0D8-4E2F-B756-C62419FC0C8F}" srcOrd="0" destOrd="0" presId="urn:microsoft.com/office/officeart/2005/8/layout/vList2"/>
    <dgm:cxn modelId="{F31B9E2F-DC25-4982-B167-B667B48CAA9A}" type="presOf" srcId="{A2ABC1A4-A7E6-46C7-B583-676FDC83401B}" destId="{CCA791A5-0FEC-41F0-A0E8-89DF01CEC16A}" srcOrd="0" destOrd="0" presId="urn:microsoft.com/office/officeart/2005/8/layout/vList2"/>
    <dgm:cxn modelId="{7E219606-83B1-42E9-B1CF-2840A08CEBC3}" type="presOf" srcId="{4CE948DB-A1B7-4F07-9A64-EF4EA56A9C5C}" destId="{B7BDB3BE-B112-4E15-BB26-569EF6F31F28}" srcOrd="0" destOrd="0" presId="urn:microsoft.com/office/officeart/2005/8/layout/vList2"/>
    <dgm:cxn modelId="{18F634C4-A922-4299-B327-F8A5E1E16A7F}" type="presParOf" srcId="{CCA791A5-0FEC-41F0-A0E8-89DF01CEC16A}" destId="{3295DDCE-4327-4F04-B732-E593C5ADE444}" srcOrd="0" destOrd="0" presId="urn:microsoft.com/office/officeart/2005/8/layout/vList2"/>
    <dgm:cxn modelId="{E30D6FAC-E708-4248-A61D-686408E49AD2}" type="presParOf" srcId="{CCA791A5-0FEC-41F0-A0E8-89DF01CEC16A}" destId="{E96F70C4-B667-4906-86C1-ED06F73CB66E}" srcOrd="1" destOrd="0" presId="urn:microsoft.com/office/officeart/2005/8/layout/vList2"/>
    <dgm:cxn modelId="{FF4FECC5-BA62-4CAA-8873-54836F4C429E}" type="presParOf" srcId="{CCA791A5-0FEC-41F0-A0E8-89DF01CEC16A}" destId="{01828043-8806-4B3F-8E51-7AA7A69E6F29}" srcOrd="2" destOrd="0" presId="urn:microsoft.com/office/officeart/2005/8/layout/vList2"/>
    <dgm:cxn modelId="{88CD03EE-FAFB-40AE-B0FF-B1A02A965059}" type="presParOf" srcId="{CCA791A5-0FEC-41F0-A0E8-89DF01CEC16A}" destId="{8B8C0526-F7F3-4CBF-8967-B38030CABEE0}" srcOrd="3" destOrd="0" presId="urn:microsoft.com/office/officeart/2005/8/layout/vList2"/>
    <dgm:cxn modelId="{97B415C1-FEC9-46CE-BD1D-EC2F705B215B}" type="presParOf" srcId="{CCA791A5-0FEC-41F0-A0E8-89DF01CEC16A}" destId="{A450DD1B-64AD-481F-B854-62F9E2D7128E}" srcOrd="4" destOrd="0" presId="urn:microsoft.com/office/officeart/2005/8/layout/vList2"/>
    <dgm:cxn modelId="{D543E09F-DA60-40DD-854A-87B6F545F218}" type="presParOf" srcId="{CCA791A5-0FEC-41F0-A0E8-89DF01CEC16A}" destId="{42DF669A-8F03-46DB-BD73-7AC004A101D7}" srcOrd="5" destOrd="0" presId="urn:microsoft.com/office/officeart/2005/8/layout/vList2"/>
    <dgm:cxn modelId="{9D45826F-0C7D-4D20-9BCC-4EE3ED787838}" type="presParOf" srcId="{CCA791A5-0FEC-41F0-A0E8-89DF01CEC16A}" destId="{E06F24AE-C0D8-4E2F-B756-C62419FC0C8F}" srcOrd="6" destOrd="0" presId="urn:microsoft.com/office/officeart/2005/8/layout/vList2"/>
    <dgm:cxn modelId="{453FFC18-429D-4AD0-93AD-8DDA290B3D1F}" type="presParOf" srcId="{CCA791A5-0FEC-41F0-A0E8-89DF01CEC16A}" destId="{AA39128A-1113-45FD-B735-A590E26E10D9}" srcOrd="7" destOrd="0" presId="urn:microsoft.com/office/officeart/2005/8/layout/vList2"/>
    <dgm:cxn modelId="{869E795E-39CB-4C98-AA97-3BF348990A4B}" type="presParOf" srcId="{CCA791A5-0FEC-41F0-A0E8-89DF01CEC16A}" destId="{2D1B80AE-F82B-43FE-BB56-0091E3CE8939}" srcOrd="8" destOrd="0" presId="urn:microsoft.com/office/officeart/2005/8/layout/vList2"/>
    <dgm:cxn modelId="{8E6702F2-847A-4D2A-BD76-9C68E9DE230A}" type="presParOf" srcId="{CCA791A5-0FEC-41F0-A0E8-89DF01CEC16A}" destId="{771B467A-C824-4196-89BC-A3B696365DA2}" srcOrd="9" destOrd="0" presId="urn:microsoft.com/office/officeart/2005/8/layout/vList2"/>
    <dgm:cxn modelId="{245247CB-7DC0-4550-8C81-93AE22DC0CBB}" type="presParOf" srcId="{CCA791A5-0FEC-41F0-A0E8-89DF01CEC16A}" destId="{B7BDB3BE-B112-4E15-BB26-569EF6F31F28}" srcOrd="10" destOrd="0" presId="urn:microsoft.com/office/officeart/2005/8/layout/vList2"/>
    <dgm:cxn modelId="{C8E92A56-7DD0-47D6-97B4-D6AA4FFB06F6}" type="presParOf" srcId="{CCA791A5-0FEC-41F0-A0E8-89DF01CEC16A}" destId="{0998E1FE-E021-4BB2-A456-02990C1E1C71}" srcOrd="11" destOrd="0" presId="urn:microsoft.com/office/officeart/2005/8/layout/vList2"/>
    <dgm:cxn modelId="{3F6F664C-E17A-45F6-983B-51145C78A54F}" type="presParOf" srcId="{CCA791A5-0FEC-41F0-A0E8-89DF01CEC16A}" destId="{37936CFE-5500-4E06-8735-6D67D2D0A17A}" srcOrd="1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D0B58DDC-4F32-4B2F-8F92-1BDA4F33B764}" type="doc">
      <dgm:prSet loTypeId="urn:microsoft.com/office/officeart/2005/8/layout/vList4" loCatId="list" qsTypeId="urn:microsoft.com/office/officeart/2005/8/quickstyle/simple1" qsCatId="simple" csTypeId="urn:microsoft.com/office/officeart/2005/8/colors/colorful3" csCatId="colorful" phldr="1"/>
      <dgm:spPr/>
      <dgm:t>
        <a:bodyPr/>
        <a:lstStyle/>
        <a:p>
          <a:endParaRPr lang="en-US"/>
        </a:p>
      </dgm:t>
    </dgm:pt>
    <dgm:pt modelId="{B00D0F45-F456-4E0C-BE75-D298765EEB03}">
      <dgm:prSet phldrT="[Text]"/>
      <dgm:spPr/>
      <dgm:t>
        <a:bodyPr/>
        <a:lstStyle/>
        <a:p>
          <a:r>
            <a:rPr lang="en-US" dirty="0"/>
            <a:t>Try to identify where the other person is coming from</a:t>
          </a:r>
        </a:p>
      </dgm:t>
    </dgm:pt>
    <dgm:pt modelId="{086B22E4-4DF8-4702-ACA3-0908DAF48787}" type="parTrans" cxnId="{62126CA7-9EFC-4DB9-BD7A-22073839046F}">
      <dgm:prSet/>
      <dgm:spPr/>
      <dgm:t>
        <a:bodyPr/>
        <a:lstStyle/>
        <a:p>
          <a:endParaRPr lang="en-US"/>
        </a:p>
      </dgm:t>
    </dgm:pt>
    <dgm:pt modelId="{F95781B4-BE4D-4AD8-B4ED-7D9ED8D96733}" type="sibTrans" cxnId="{62126CA7-9EFC-4DB9-BD7A-22073839046F}">
      <dgm:prSet/>
      <dgm:spPr/>
      <dgm:t>
        <a:bodyPr/>
        <a:lstStyle/>
        <a:p>
          <a:endParaRPr lang="en-US"/>
        </a:p>
      </dgm:t>
    </dgm:pt>
    <dgm:pt modelId="{54ABE5EF-31CF-49FC-97C7-E09A7E0C3412}">
      <dgm:prSet phldrT="[Text]"/>
      <dgm:spPr/>
      <dgm:t>
        <a:bodyPr/>
        <a:lstStyle/>
        <a:p>
          <a:r>
            <a:rPr lang="en-US" dirty="0"/>
            <a:t>Listen attentively</a:t>
          </a:r>
        </a:p>
      </dgm:t>
    </dgm:pt>
    <dgm:pt modelId="{E2F168D0-57A5-4572-92EC-46E75450BA54}" type="parTrans" cxnId="{078105B7-1067-4AA4-A0E0-4ABCB3C83135}">
      <dgm:prSet/>
      <dgm:spPr/>
      <dgm:t>
        <a:bodyPr/>
        <a:lstStyle/>
        <a:p>
          <a:endParaRPr lang="en-US"/>
        </a:p>
      </dgm:t>
    </dgm:pt>
    <dgm:pt modelId="{71DADF9B-B762-4F5A-BFB4-03F8363360CD}" type="sibTrans" cxnId="{078105B7-1067-4AA4-A0E0-4ABCB3C83135}">
      <dgm:prSet/>
      <dgm:spPr/>
      <dgm:t>
        <a:bodyPr/>
        <a:lstStyle/>
        <a:p>
          <a:endParaRPr lang="en-US"/>
        </a:p>
      </dgm:t>
    </dgm:pt>
    <dgm:pt modelId="{6926498D-141E-41C7-8012-4C55B16C6D01}">
      <dgm:prSet phldrT="[Text]"/>
      <dgm:spPr/>
      <dgm:t>
        <a:bodyPr/>
        <a:lstStyle/>
        <a:p>
          <a:r>
            <a:rPr lang="en-US" dirty="0"/>
            <a:t>Respond appropriately, either non-verbally, with a question, or by paraphrasing</a:t>
          </a:r>
        </a:p>
      </dgm:t>
    </dgm:pt>
    <dgm:pt modelId="{6A011970-F9F4-4579-82C8-6580282E188E}" type="parTrans" cxnId="{7C73C177-BDBA-4804-A29D-6168024596CF}">
      <dgm:prSet/>
      <dgm:spPr/>
      <dgm:t>
        <a:bodyPr/>
        <a:lstStyle/>
        <a:p>
          <a:endParaRPr lang="en-US"/>
        </a:p>
      </dgm:t>
    </dgm:pt>
    <dgm:pt modelId="{6C5CF1F0-60AF-4999-B115-AECD286A6898}" type="sibTrans" cxnId="{7C73C177-BDBA-4804-A29D-6168024596CF}">
      <dgm:prSet/>
      <dgm:spPr/>
      <dgm:t>
        <a:bodyPr/>
        <a:lstStyle/>
        <a:p>
          <a:endParaRPr lang="en-US"/>
        </a:p>
      </dgm:t>
    </dgm:pt>
    <dgm:pt modelId="{68ACC4CF-A5B7-40DC-94CA-71A041D465EF}" type="pres">
      <dgm:prSet presAssocID="{D0B58DDC-4F32-4B2F-8F92-1BDA4F33B764}" presName="linear" presStyleCnt="0">
        <dgm:presLayoutVars>
          <dgm:dir/>
          <dgm:resizeHandles val="exact"/>
        </dgm:presLayoutVars>
      </dgm:prSet>
      <dgm:spPr/>
    </dgm:pt>
    <dgm:pt modelId="{73227431-5084-4959-A144-42EEBF221325}" type="pres">
      <dgm:prSet presAssocID="{B00D0F45-F456-4E0C-BE75-D298765EEB03}" presName="comp" presStyleCnt="0"/>
      <dgm:spPr/>
    </dgm:pt>
    <dgm:pt modelId="{0A63E984-DD4C-4906-92B1-F94F2A462A8A}" type="pres">
      <dgm:prSet presAssocID="{B00D0F45-F456-4E0C-BE75-D298765EEB03}" presName="box" presStyleLbl="node1" presStyleIdx="0" presStyleCnt="3"/>
      <dgm:spPr/>
    </dgm:pt>
    <dgm:pt modelId="{AE288B81-744D-4427-978E-AA4FB7DF3F48}" type="pres">
      <dgm:prSet presAssocID="{B00D0F45-F456-4E0C-BE75-D298765EEB03}" presName="img" presStyleLbl="fgImgPlace1" presStyleIdx="0" presStyleCnt="3"/>
      <dgm:spPr>
        <a:solidFill>
          <a:schemeClr val="accent3">
            <a:tint val="50000"/>
            <a:hueOff val="0"/>
            <a:satOff val="0"/>
            <a:lumOff val="0"/>
          </a:schemeClr>
        </a:solidFill>
      </dgm:spPr>
    </dgm:pt>
    <dgm:pt modelId="{6AEE82F6-4104-4E7E-A0CA-CC8FBC540E11}" type="pres">
      <dgm:prSet presAssocID="{B00D0F45-F456-4E0C-BE75-D298765EEB03}" presName="text" presStyleLbl="node1" presStyleIdx="0" presStyleCnt="3">
        <dgm:presLayoutVars>
          <dgm:bulletEnabled val="1"/>
        </dgm:presLayoutVars>
      </dgm:prSet>
      <dgm:spPr/>
    </dgm:pt>
    <dgm:pt modelId="{99EC66DD-5CEC-4D7C-8878-9F3922170884}" type="pres">
      <dgm:prSet presAssocID="{F95781B4-BE4D-4AD8-B4ED-7D9ED8D96733}" presName="spacer" presStyleCnt="0"/>
      <dgm:spPr/>
    </dgm:pt>
    <dgm:pt modelId="{940CF464-2827-4B9A-B233-46C404270A4B}" type="pres">
      <dgm:prSet presAssocID="{54ABE5EF-31CF-49FC-97C7-E09A7E0C3412}" presName="comp" presStyleCnt="0"/>
      <dgm:spPr/>
    </dgm:pt>
    <dgm:pt modelId="{004DDDD5-14F8-4365-AA6E-9E9719B1BFEE}" type="pres">
      <dgm:prSet presAssocID="{54ABE5EF-31CF-49FC-97C7-E09A7E0C3412}" presName="box" presStyleLbl="node1" presStyleIdx="1" presStyleCnt="3"/>
      <dgm:spPr/>
    </dgm:pt>
    <dgm:pt modelId="{767A526A-2E26-4D64-8FDE-494277E843BD}" type="pres">
      <dgm:prSet presAssocID="{54ABE5EF-31CF-49FC-97C7-E09A7E0C3412}" presName="img" presStyleLbl="fgImgPlace1" presStyleIdx="1" presStyleCnt="3"/>
      <dgm:spPr>
        <a:solidFill>
          <a:schemeClr val="accent3">
            <a:tint val="50000"/>
            <a:hueOff val="5376097"/>
            <a:satOff val="-7054"/>
            <a:lumOff val="-694"/>
          </a:schemeClr>
        </a:solidFill>
      </dgm:spPr>
    </dgm:pt>
    <dgm:pt modelId="{D5E193A2-EF0D-46B8-ACE1-1A39A3B0AC54}" type="pres">
      <dgm:prSet presAssocID="{54ABE5EF-31CF-49FC-97C7-E09A7E0C3412}" presName="text" presStyleLbl="node1" presStyleIdx="1" presStyleCnt="3">
        <dgm:presLayoutVars>
          <dgm:bulletEnabled val="1"/>
        </dgm:presLayoutVars>
      </dgm:prSet>
      <dgm:spPr/>
    </dgm:pt>
    <dgm:pt modelId="{2D092223-05A0-462A-B485-B50496E72369}" type="pres">
      <dgm:prSet presAssocID="{71DADF9B-B762-4F5A-BFB4-03F8363360CD}" presName="spacer" presStyleCnt="0"/>
      <dgm:spPr/>
    </dgm:pt>
    <dgm:pt modelId="{77034EED-FF10-4242-82CB-7D5A1F969B3B}" type="pres">
      <dgm:prSet presAssocID="{6926498D-141E-41C7-8012-4C55B16C6D01}" presName="comp" presStyleCnt="0"/>
      <dgm:spPr/>
    </dgm:pt>
    <dgm:pt modelId="{C121984E-1DBF-486F-9FB1-A315F641C68A}" type="pres">
      <dgm:prSet presAssocID="{6926498D-141E-41C7-8012-4C55B16C6D01}" presName="box" presStyleLbl="node1" presStyleIdx="2" presStyleCnt="3"/>
      <dgm:spPr/>
    </dgm:pt>
    <dgm:pt modelId="{FE3E713F-57F1-46AC-9EF2-825B336B23BD}" type="pres">
      <dgm:prSet presAssocID="{6926498D-141E-41C7-8012-4C55B16C6D01}" presName="img" presStyleLbl="fgImgPlace1" presStyleIdx="2" presStyleCnt="3"/>
      <dgm:spPr>
        <a:solidFill>
          <a:schemeClr val="accent3">
            <a:tint val="50000"/>
            <a:hueOff val="10752195"/>
            <a:satOff val="-14108"/>
            <a:lumOff val="-1388"/>
          </a:schemeClr>
        </a:solidFill>
      </dgm:spPr>
    </dgm:pt>
    <dgm:pt modelId="{4EB92F23-534B-4AE6-A8AF-50F4076B24A3}" type="pres">
      <dgm:prSet presAssocID="{6926498D-141E-41C7-8012-4C55B16C6D01}" presName="text" presStyleLbl="node1" presStyleIdx="2" presStyleCnt="3">
        <dgm:presLayoutVars>
          <dgm:bulletEnabled val="1"/>
        </dgm:presLayoutVars>
      </dgm:prSet>
      <dgm:spPr/>
    </dgm:pt>
  </dgm:ptLst>
  <dgm:cxnLst>
    <dgm:cxn modelId="{BDBC047D-EA34-4C00-91B0-4B369949190C}" type="presOf" srcId="{54ABE5EF-31CF-49FC-97C7-E09A7E0C3412}" destId="{D5E193A2-EF0D-46B8-ACE1-1A39A3B0AC54}" srcOrd="1" destOrd="0" presId="urn:microsoft.com/office/officeart/2005/8/layout/vList4"/>
    <dgm:cxn modelId="{63A6D451-083D-4AAF-8ECD-FA31C696A90D}" type="presOf" srcId="{6926498D-141E-41C7-8012-4C55B16C6D01}" destId="{C121984E-1DBF-486F-9FB1-A315F641C68A}" srcOrd="0" destOrd="0" presId="urn:microsoft.com/office/officeart/2005/8/layout/vList4"/>
    <dgm:cxn modelId="{A4A9812D-037C-483B-AC02-BFFB09A5E64A}" type="presOf" srcId="{54ABE5EF-31CF-49FC-97C7-E09A7E0C3412}" destId="{004DDDD5-14F8-4365-AA6E-9E9719B1BFEE}" srcOrd="0" destOrd="0" presId="urn:microsoft.com/office/officeart/2005/8/layout/vList4"/>
    <dgm:cxn modelId="{5E485B38-D036-41BA-98D6-803611BB9765}" type="presOf" srcId="{B00D0F45-F456-4E0C-BE75-D298765EEB03}" destId="{0A63E984-DD4C-4906-92B1-F94F2A462A8A}" srcOrd="0" destOrd="0" presId="urn:microsoft.com/office/officeart/2005/8/layout/vList4"/>
    <dgm:cxn modelId="{4A7BE2DC-C4F6-4F55-8768-6DFDAFCF4D3A}" type="presOf" srcId="{D0B58DDC-4F32-4B2F-8F92-1BDA4F33B764}" destId="{68ACC4CF-A5B7-40DC-94CA-71A041D465EF}" srcOrd="0" destOrd="0" presId="urn:microsoft.com/office/officeart/2005/8/layout/vList4"/>
    <dgm:cxn modelId="{62126CA7-9EFC-4DB9-BD7A-22073839046F}" srcId="{D0B58DDC-4F32-4B2F-8F92-1BDA4F33B764}" destId="{B00D0F45-F456-4E0C-BE75-D298765EEB03}" srcOrd="0" destOrd="0" parTransId="{086B22E4-4DF8-4702-ACA3-0908DAF48787}" sibTransId="{F95781B4-BE4D-4AD8-B4ED-7D9ED8D96733}"/>
    <dgm:cxn modelId="{7C73C177-BDBA-4804-A29D-6168024596CF}" srcId="{D0B58DDC-4F32-4B2F-8F92-1BDA4F33B764}" destId="{6926498D-141E-41C7-8012-4C55B16C6D01}" srcOrd="2" destOrd="0" parTransId="{6A011970-F9F4-4579-82C8-6580282E188E}" sibTransId="{6C5CF1F0-60AF-4999-B115-AECD286A6898}"/>
    <dgm:cxn modelId="{7112A468-24AB-4F2C-BD2C-496B0811F407}" type="presOf" srcId="{6926498D-141E-41C7-8012-4C55B16C6D01}" destId="{4EB92F23-534B-4AE6-A8AF-50F4076B24A3}" srcOrd="1" destOrd="0" presId="urn:microsoft.com/office/officeart/2005/8/layout/vList4"/>
    <dgm:cxn modelId="{078105B7-1067-4AA4-A0E0-4ABCB3C83135}" srcId="{D0B58DDC-4F32-4B2F-8F92-1BDA4F33B764}" destId="{54ABE5EF-31CF-49FC-97C7-E09A7E0C3412}" srcOrd="1" destOrd="0" parTransId="{E2F168D0-57A5-4572-92EC-46E75450BA54}" sibTransId="{71DADF9B-B762-4F5A-BFB4-03F8363360CD}"/>
    <dgm:cxn modelId="{C68A1C30-2410-424E-B710-C35256C8643D}" type="presOf" srcId="{B00D0F45-F456-4E0C-BE75-D298765EEB03}" destId="{6AEE82F6-4104-4E7E-A0CA-CC8FBC540E11}" srcOrd="1" destOrd="0" presId="urn:microsoft.com/office/officeart/2005/8/layout/vList4"/>
    <dgm:cxn modelId="{7975F663-D4CD-433D-B6E7-8A3C0BF2DFE4}" type="presParOf" srcId="{68ACC4CF-A5B7-40DC-94CA-71A041D465EF}" destId="{73227431-5084-4959-A144-42EEBF221325}" srcOrd="0" destOrd="0" presId="urn:microsoft.com/office/officeart/2005/8/layout/vList4"/>
    <dgm:cxn modelId="{E55DCA97-193B-4200-B589-026D0CCDF1E5}" type="presParOf" srcId="{73227431-5084-4959-A144-42EEBF221325}" destId="{0A63E984-DD4C-4906-92B1-F94F2A462A8A}" srcOrd="0" destOrd="0" presId="urn:microsoft.com/office/officeart/2005/8/layout/vList4"/>
    <dgm:cxn modelId="{2C994716-18C6-4C96-8E9F-DEC55FAC3E33}" type="presParOf" srcId="{73227431-5084-4959-A144-42EEBF221325}" destId="{AE288B81-744D-4427-978E-AA4FB7DF3F48}" srcOrd="1" destOrd="0" presId="urn:microsoft.com/office/officeart/2005/8/layout/vList4"/>
    <dgm:cxn modelId="{33CE54AC-4F9F-482C-94B9-BB2E45AE14D0}" type="presParOf" srcId="{73227431-5084-4959-A144-42EEBF221325}" destId="{6AEE82F6-4104-4E7E-A0CA-CC8FBC540E11}" srcOrd="2" destOrd="0" presId="urn:microsoft.com/office/officeart/2005/8/layout/vList4"/>
    <dgm:cxn modelId="{6AFFDBBF-7BF6-4860-8049-CEBF344D631F}" type="presParOf" srcId="{68ACC4CF-A5B7-40DC-94CA-71A041D465EF}" destId="{99EC66DD-5CEC-4D7C-8878-9F3922170884}" srcOrd="1" destOrd="0" presId="urn:microsoft.com/office/officeart/2005/8/layout/vList4"/>
    <dgm:cxn modelId="{814C2ADE-492E-4724-B450-73A7242AF265}" type="presParOf" srcId="{68ACC4CF-A5B7-40DC-94CA-71A041D465EF}" destId="{940CF464-2827-4B9A-B233-46C404270A4B}" srcOrd="2" destOrd="0" presId="urn:microsoft.com/office/officeart/2005/8/layout/vList4"/>
    <dgm:cxn modelId="{391C295C-EF57-4D65-AFAA-E32749E32064}" type="presParOf" srcId="{940CF464-2827-4B9A-B233-46C404270A4B}" destId="{004DDDD5-14F8-4365-AA6E-9E9719B1BFEE}" srcOrd="0" destOrd="0" presId="urn:microsoft.com/office/officeart/2005/8/layout/vList4"/>
    <dgm:cxn modelId="{1E6FE1CA-360B-4519-B9C7-4AB03F3579D8}" type="presParOf" srcId="{940CF464-2827-4B9A-B233-46C404270A4B}" destId="{767A526A-2E26-4D64-8FDE-494277E843BD}" srcOrd="1" destOrd="0" presId="urn:microsoft.com/office/officeart/2005/8/layout/vList4"/>
    <dgm:cxn modelId="{BC627077-A83D-4DD7-9F68-E7428D7376B3}" type="presParOf" srcId="{940CF464-2827-4B9A-B233-46C404270A4B}" destId="{D5E193A2-EF0D-46B8-ACE1-1A39A3B0AC54}" srcOrd="2" destOrd="0" presId="urn:microsoft.com/office/officeart/2005/8/layout/vList4"/>
    <dgm:cxn modelId="{A4519A59-F774-443E-86E7-BECF46380A23}" type="presParOf" srcId="{68ACC4CF-A5B7-40DC-94CA-71A041D465EF}" destId="{2D092223-05A0-462A-B485-B50496E72369}" srcOrd="3" destOrd="0" presId="urn:microsoft.com/office/officeart/2005/8/layout/vList4"/>
    <dgm:cxn modelId="{69313965-12CE-4123-872B-B03917FB0D9C}" type="presParOf" srcId="{68ACC4CF-A5B7-40DC-94CA-71A041D465EF}" destId="{77034EED-FF10-4242-82CB-7D5A1F969B3B}" srcOrd="4" destOrd="0" presId="urn:microsoft.com/office/officeart/2005/8/layout/vList4"/>
    <dgm:cxn modelId="{CB6F005A-D80F-4102-B5D1-16A7DE49DB69}" type="presParOf" srcId="{77034EED-FF10-4242-82CB-7D5A1F969B3B}" destId="{C121984E-1DBF-486F-9FB1-A315F641C68A}" srcOrd="0" destOrd="0" presId="urn:microsoft.com/office/officeart/2005/8/layout/vList4"/>
    <dgm:cxn modelId="{78FD8734-B4B0-4B24-A489-95B783653AC6}" type="presParOf" srcId="{77034EED-FF10-4242-82CB-7D5A1F969B3B}" destId="{FE3E713F-57F1-46AC-9EF2-825B336B23BD}" srcOrd="1" destOrd="0" presId="urn:microsoft.com/office/officeart/2005/8/layout/vList4"/>
    <dgm:cxn modelId="{3014F104-6184-4437-893A-4C2EB6CD9B77}" type="presParOf" srcId="{77034EED-FF10-4242-82CB-7D5A1F969B3B}" destId="{4EB92F23-534B-4AE6-A8AF-50F4076B24A3}"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B366DDA6-95E0-4002-95B3-3D1EFA35678D}"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0839EBF9-8B87-40A2-A6C0-DF7AA41B0E1A}">
      <dgm:prSet phldrT="[Text]"/>
      <dgm:spPr/>
      <dgm:t>
        <a:bodyPr/>
        <a:lstStyle/>
        <a:p>
          <a:r>
            <a:rPr lang="en-US" dirty="0"/>
            <a:t>Non-verbal</a:t>
          </a:r>
        </a:p>
      </dgm:t>
    </dgm:pt>
    <dgm:pt modelId="{9DDDF30D-A543-4DF4-8FE2-9500B7E472A5}" type="parTrans" cxnId="{D31C525A-ED8F-4DC7-A870-61603EAF69B2}">
      <dgm:prSet/>
      <dgm:spPr/>
      <dgm:t>
        <a:bodyPr/>
        <a:lstStyle/>
        <a:p>
          <a:endParaRPr lang="en-US"/>
        </a:p>
      </dgm:t>
    </dgm:pt>
    <dgm:pt modelId="{A7A0F16B-325B-473B-8CC1-C0CDEE10DF5D}" type="sibTrans" cxnId="{D31C525A-ED8F-4DC7-A870-61603EAF69B2}">
      <dgm:prSet/>
      <dgm:spPr/>
      <dgm:t>
        <a:bodyPr/>
        <a:lstStyle/>
        <a:p>
          <a:endParaRPr lang="en-US"/>
        </a:p>
      </dgm:t>
    </dgm:pt>
    <dgm:pt modelId="{503E2DEE-5EDD-4CA7-B514-89E078AA869B}">
      <dgm:prSet phldrT="[Text]"/>
      <dgm:spPr/>
      <dgm:t>
        <a:bodyPr/>
        <a:lstStyle/>
        <a:p>
          <a:r>
            <a:rPr lang="en-US" dirty="0"/>
            <a:t>Quasi-verbal</a:t>
          </a:r>
        </a:p>
      </dgm:t>
    </dgm:pt>
    <dgm:pt modelId="{7ACD268D-ECFC-4F4B-8C28-9CA4ED9CE606}" type="parTrans" cxnId="{CE35E727-92F0-46D0-8F75-263EC1F8F486}">
      <dgm:prSet/>
      <dgm:spPr/>
      <dgm:t>
        <a:bodyPr/>
        <a:lstStyle/>
        <a:p>
          <a:endParaRPr lang="en-US"/>
        </a:p>
      </dgm:t>
    </dgm:pt>
    <dgm:pt modelId="{7EDD5B90-A50D-49BD-8659-DE6BC503DF7F}" type="sibTrans" cxnId="{CE35E727-92F0-46D0-8F75-263EC1F8F486}">
      <dgm:prSet/>
      <dgm:spPr/>
      <dgm:t>
        <a:bodyPr/>
        <a:lstStyle/>
        <a:p>
          <a:endParaRPr lang="en-US"/>
        </a:p>
      </dgm:t>
    </dgm:pt>
    <dgm:pt modelId="{6BB05DAA-3E5D-4784-B41E-02AD4BDD3D6D}">
      <dgm:prSet phldrT="[Text]"/>
      <dgm:spPr/>
      <dgm:t>
        <a:bodyPr/>
        <a:lstStyle/>
        <a:p>
          <a:r>
            <a:rPr lang="en-US" dirty="0"/>
            <a:t>Verbal</a:t>
          </a:r>
        </a:p>
      </dgm:t>
    </dgm:pt>
    <dgm:pt modelId="{A2150261-0AF3-4181-A3B3-3DF8887FAA93}" type="parTrans" cxnId="{B3ABBFF7-C6C9-4F06-B85E-2A7F6B59E297}">
      <dgm:prSet/>
      <dgm:spPr/>
      <dgm:t>
        <a:bodyPr/>
        <a:lstStyle/>
        <a:p>
          <a:endParaRPr lang="en-US"/>
        </a:p>
      </dgm:t>
    </dgm:pt>
    <dgm:pt modelId="{E48F5A77-3475-4C0F-B99C-3CE33F86D1A0}" type="sibTrans" cxnId="{B3ABBFF7-C6C9-4F06-B85E-2A7F6B59E297}">
      <dgm:prSet/>
      <dgm:spPr/>
      <dgm:t>
        <a:bodyPr/>
        <a:lstStyle/>
        <a:p>
          <a:endParaRPr lang="en-US"/>
        </a:p>
      </dgm:t>
    </dgm:pt>
    <dgm:pt modelId="{DD2A5EAF-77C5-4A07-B258-4D68E8604180}" type="pres">
      <dgm:prSet presAssocID="{B366DDA6-95E0-4002-95B3-3D1EFA35678D}" presName="diagram" presStyleCnt="0">
        <dgm:presLayoutVars>
          <dgm:dir/>
          <dgm:resizeHandles val="exact"/>
        </dgm:presLayoutVars>
      </dgm:prSet>
      <dgm:spPr/>
    </dgm:pt>
    <dgm:pt modelId="{C6D352F2-9D86-4F3F-8DBF-374C1C39F356}" type="pres">
      <dgm:prSet presAssocID="{0839EBF9-8B87-40A2-A6C0-DF7AA41B0E1A}" presName="node" presStyleLbl="node1" presStyleIdx="0" presStyleCnt="3">
        <dgm:presLayoutVars>
          <dgm:bulletEnabled val="1"/>
        </dgm:presLayoutVars>
      </dgm:prSet>
      <dgm:spPr/>
    </dgm:pt>
    <dgm:pt modelId="{2153D418-2C64-4A54-B48D-6366CF7A9A95}" type="pres">
      <dgm:prSet presAssocID="{A7A0F16B-325B-473B-8CC1-C0CDEE10DF5D}" presName="sibTrans" presStyleCnt="0"/>
      <dgm:spPr/>
    </dgm:pt>
    <dgm:pt modelId="{44FBCC93-0179-451E-9043-1FF2290FAC19}" type="pres">
      <dgm:prSet presAssocID="{503E2DEE-5EDD-4CA7-B514-89E078AA869B}" presName="node" presStyleLbl="node1" presStyleIdx="1" presStyleCnt="3">
        <dgm:presLayoutVars>
          <dgm:bulletEnabled val="1"/>
        </dgm:presLayoutVars>
      </dgm:prSet>
      <dgm:spPr/>
    </dgm:pt>
    <dgm:pt modelId="{ED3E78EB-AAB5-4D72-8632-FFB276823496}" type="pres">
      <dgm:prSet presAssocID="{7EDD5B90-A50D-49BD-8659-DE6BC503DF7F}" presName="sibTrans" presStyleCnt="0"/>
      <dgm:spPr/>
    </dgm:pt>
    <dgm:pt modelId="{D0844B4D-0994-44D8-9FCF-7E4BCE3B08CD}" type="pres">
      <dgm:prSet presAssocID="{6BB05DAA-3E5D-4784-B41E-02AD4BDD3D6D}" presName="node" presStyleLbl="node1" presStyleIdx="2" presStyleCnt="3">
        <dgm:presLayoutVars>
          <dgm:bulletEnabled val="1"/>
        </dgm:presLayoutVars>
      </dgm:prSet>
      <dgm:spPr/>
    </dgm:pt>
  </dgm:ptLst>
  <dgm:cxnLst>
    <dgm:cxn modelId="{E7978DF0-3CC6-477C-9199-4846B756472A}" type="presOf" srcId="{503E2DEE-5EDD-4CA7-B514-89E078AA869B}" destId="{44FBCC93-0179-451E-9043-1FF2290FAC19}" srcOrd="0" destOrd="0" presId="urn:microsoft.com/office/officeart/2005/8/layout/default"/>
    <dgm:cxn modelId="{91B2B604-5353-4C72-A873-E70608DEEA79}" type="presOf" srcId="{B366DDA6-95E0-4002-95B3-3D1EFA35678D}" destId="{DD2A5EAF-77C5-4A07-B258-4D68E8604180}" srcOrd="0" destOrd="0" presId="urn:microsoft.com/office/officeart/2005/8/layout/default"/>
    <dgm:cxn modelId="{5A1815CE-4241-4D29-A97A-23BA1603A212}" type="presOf" srcId="{0839EBF9-8B87-40A2-A6C0-DF7AA41B0E1A}" destId="{C6D352F2-9D86-4F3F-8DBF-374C1C39F356}" srcOrd="0" destOrd="0" presId="urn:microsoft.com/office/officeart/2005/8/layout/default"/>
    <dgm:cxn modelId="{CE35E727-92F0-46D0-8F75-263EC1F8F486}" srcId="{B366DDA6-95E0-4002-95B3-3D1EFA35678D}" destId="{503E2DEE-5EDD-4CA7-B514-89E078AA869B}" srcOrd="1" destOrd="0" parTransId="{7ACD268D-ECFC-4F4B-8C28-9CA4ED9CE606}" sibTransId="{7EDD5B90-A50D-49BD-8659-DE6BC503DF7F}"/>
    <dgm:cxn modelId="{F5369C43-F7DF-43DB-AEA7-BD029CEF25A4}" type="presOf" srcId="{6BB05DAA-3E5D-4784-B41E-02AD4BDD3D6D}" destId="{D0844B4D-0994-44D8-9FCF-7E4BCE3B08CD}" srcOrd="0" destOrd="0" presId="urn:microsoft.com/office/officeart/2005/8/layout/default"/>
    <dgm:cxn modelId="{B3ABBFF7-C6C9-4F06-B85E-2A7F6B59E297}" srcId="{B366DDA6-95E0-4002-95B3-3D1EFA35678D}" destId="{6BB05DAA-3E5D-4784-B41E-02AD4BDD3D6D}" srcOrd="2" destOrd="0" parTransId="{A2150261-0AF3-4181-A3B3-3DF8887FAA93}" sibTransId="{E48F5A77-3475-4C0F-B99C-3CE33F86D1A0}"/>
    <dgm:cxn modelId="{D31C525A-ED8F-4DC7-A870-61603EAF69B2}" srcId="{B366DDA6-95E0-4002-95B3-3D1EFA35678D}" destId="{0839EBF9-8B87-40A2-A6C0-DF7AA41B0E1A}" srcOrd="0" destOrd="0" parTransId="{9DDDF30D-A543-4DF4-8FE2-9500B7E472A5}" sibTransId="{A7A0F16B-325B-473B-8CC1-C0CDEE10DF5D}"/>
    <dgm:cxn modelId="{860805F5-41E5-420F-BEA2-48410C24F231}" type="presParOf" srcId="{DD2A5EAF-77C5-4A07-B258-4D68E8604180}" destId="{C6D352F2-9D86-4F3F-8DBF-374C1C39F356}" srcOrd="0" destOrd="0" presId="urn:microsoft.com/office/officeart/2005/8/layout/default"/>
    <dgm:cxn modelId="{F8CAD7FF-E90D-4F1F-AFAA-D55CBB087F02}" type="presParOf" srcId="{DD2A5EAF-77C5-4A07-B258-4D68E8604180}" destId="{2153D418-2C64-4A54-B48D-6366CF7A9A95}" srcOrd="1" destOrd="0" presId="urn:microsoft.com/office/officeart/2005/8/layout/default"/>
    <dgm:cxn modelId="{908300B2-0F62-4E98-A7DA-2FA5FFB6D90B}" type="presParOf" srcId="{DD2A5EAF-77C5-4A07-B258-4D68E8604180}" destId="{44FBCC93-0179-451E-9043-1FF2290FAC19}" srcOrd="2" destOrd="0" presId="urn:microsoft.com/office/officeart/2005/8/layout/default"/>
    <dgm:cxn modelId="{7FCCD3EB-A6F4-44D0-B32C-95671C6DBFA3}" type="presParOf" srcId="{DD2A5EAF-77C5-4A07-B258-4D68E8604180}" destId="{ED3E78EB-AAB5-4D72-8632-FFB276823496}" srcOrd="3" destOrd="0" presId="urn:microsoft.com/office/officeart/2005/8/layout/default"/>
    <dgm:cxn modelId="{C72D566B-3E0E-4CA1-BD21-078C9567DFEA}" type="presParOf" srcId="{DD2A5EAF-77C5-4A07-B258-4D68E8604180}" destId="{D0844B4D-0994-44D8-9FCF-7E4BCE3B08CD}"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AF395FFF-9286-4BE3-9F88-66E61EC0480B}"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061A9150-611E-40BD-BC88-D791195D4A12}">
      <dgm:prSet phldrT="[Text]"/>
      <dgm:spPr/>
      <dgm:t>
        <a:bodyPr/>
        <a:lstStyle/>
        <a:p>
          <a:r>
            <a:rPr lang="en-US" dirty="0"/>
            <a:t>Brian, Christian and Jessica were talking about better ways to communicate</a:t>
          </a:r>
        </a:p>
      </dgm:t>
    </dgm:pt>
    <dgm:pt modelId="{A13BE1D1-685F-4C55-930D-F643C9D79C33}" type="parTrans" cxnId="{D05CFEE3-6F37-44CB-AF44-AD2966CE87D2}">
      <dgm:prSet/>
      <dgm:spPr/>
      <dgm:t>
        <a:bodyPr/>
        <a:lstStyle/>
        <a:p>
          <a:endParaRPr lang="en-US"/>
        </a:p>
      </dgm:t>
    </dgm:pt>
    <dgm:pt modelId="{70EA806B-8C34-41D8-BF3C-1193D859DBDA}" type="sibTrans" cxnId="{D05CFEE3-6F37-44CB-AF44-AD2966CE87D2}">
      <dgm:prSet/>
      <dgm:spPr/>
      <dgm:t>
        <a:bodyPr/>
        <a:lstStyle/>
        <a:p>
          <a:endParaRPr lang="en-US"/>
        </a:p>
      </dgm:t>
    </dgm:pt>
    <dgm:pt modelId="{1734C7B7-E970-4173-8AE3-6DEB029AB52B}">
      <dgm:prSet phldrT="[Text]"/>
      <dgm:spPr/>
      <dgm:t>
        <a:bodyPr/>
        <a:lstStyle/>
        <a:p>
          <a:r>
            <a:rPr lang="en-US" dirty="0"/>
            <a:t>They had been talking for about an hour without any clear solutions</a:t>
          </a:r>
        </a:p>
      </dgm:t>
    </dgm:pt>
    <dgm:pt modelId="{F0B507BD-9222-4342-8FDB-1C66C0BCAEC8}" type="parTrans" cxnId="{0D284B65-BC1E-4C29-ABDA-8EF5E043A467}">
      <dgm:prSet/>
      <dgm:spPr/>
      <dgm:t>
        <a:bodyPr/>
        <a:lstStyle/>
        <a:p>
          <a:endParaRPr lang="en-US"/>
        </a:p>
      </dgm:t>
    </dgm:pt>
    <dgm:pt modelId="{F9217550-BAE2-43C5-B2E9-D02ABA344E6E}" type="sibTrans" cxnId="{0D284B65-BC1E-4C29-ABDA-8EF5E043A467}">
      <dgm:prSet/>
      <dgm:spPr/>
      <dgm:t>
        <a:bodyPr/>
        <a:lstStyle/>
        <a:p>
          <a:endParaRPr lang="en-US"/>
        </a:p>
      </dgm:t>
    </dgm:pt>
    <dgm:pt modelId="{614A8DED-228F-4BCE-9E2D-AAE59F80619A}">
      <dgm:prSet phldrT="[Text]"/>
      <dgm:spPr/>
      <dgm:t>
        <a:bodyPr/>
        <a:lstStyle/>
        <a:p>
          <a:r>
            <a:rPr lang="en-US" dirty="0"/>
            <a:t>They then aimed to spend 90% of their time listening and only 10% of their time talking</a:t>
          </a:r>
        </a:p>
      </dgm:t>
    </dgm:pt>
    <dgm:pt modelId="{9661792B-7806-4340-969C-1F50C5909173}" type="parTrans" cxnId="{31FF4E0B-5F64-419E-B366-FB72A7B83069}">
      <dgm:prSet/>
      <dgm:spPr/>
      <dgm:t>
        <a:bodyPr/>
        <a:lstStyle/>
        <a:p>
          <a:endParaRPr lang="en-US"/>
        </a:p>
      </dgm:t>
    </dgm:pt>
    <dgm:pt modelId="{FE586899-F356-4D09-8BD9-53E1EB83E05D}" type="sibTrans" cxnId="{31FF4E0B-5F64-419E-B366-FB72A7B83069}">
      <dgm:prSet/>
      <dgm:spPr/>
      <dgm:t>
        <a:bodyPr/>
        <a:lstStyle/>
        <a:p>
          <a:endParaRPr lang="en-US"/>
        </a:p>
      </dgm:t>
    </dgm:pt>
    <dgm:pt modelId="{2B2D021E-3C3B-48C3-8246-36B624CEE012}">
      <dgm:prSet phldrT="[Text]"/>
      <dgm:spPr/>
      <dgm:t>
        <a:bodyPr/>
        <a:lstStyle/>
        <a:p>
          <a:r>
            <a:rPr lang="en-US" dirty="0"/>
            <a:t>The colleagues were pleased with their progress and able to create a better environment at work</a:t>
          </a:r>
        </a:p>
      </dgm:t>
    </dgm:pt>
    <dgm:pt modelId="{F16751D8-2EC8-4787-8C5D-802243255B97}" type="parTrans" cxnId="{419E92D4-1A6E-456C-8371-90C8F6E020AF}">
      <dgm:prSet/>
      <dgm:spPr/>
      <dgm:t>
        <a:bodyPr/>
        <a:lstStyle/>
        <a:p>
          <a:endParaRPr lang="en-US"/>
        </a:p>
      </dgm:t>
    </dgm:pt>
    <dgm:pt modelId="{F0B347E7-4945-4630-B65A-55C011A75681}" type="sibTrans" cxnId="{419E92D4-1A6E-456C-8371-90C8F6E020AF}">
      <dgm:prSet/>
      <dgm:spPr/>
      <dgm:t>
        <a:bodyPr/>
        <a:lstStyle/>
        <a:p>
          <a:endParaRPr lang="en-US"/>
        </a:p>
      </dgm:t>
    </dgm:pt>
    <dgm:pt modelId="{FB55ECF4-C35C-41B9-8A6B-73744DCCE23D}" type="pres">
      <dgm:prSet presAssocID="{AF395FFF-9286-4BE3-9F88-66E61EC0480B}" presName="layout" presStyleCnt="0">
        <dgm:presLayoutVars>
          <dgm:chMax/>
          <dgm:chPref/>
          <dgm:dir/>
          <dgm:animOne val="branch"/>
          <dgm:animLvl val="lvl"/>
          <dgm:resizeHandles/>
        </dgm:presLayoutVars>
      </dgm:prSet>
      <dgm:spPr/>
    </dgm:pt>
    <dgm:pt modelId="{895462F2-4B1D-461F-B6E7-1CED8F596F27}" type="pres">
      <dgm:prSet presAssocID="{061A9150-611E-40BD-BC88-D791195D4A12}" presName="root" presStyleCnt="0">
        <dgm:presLayoutVars>
          <dgm:chMax/>
          <dgm:chPref val="4"/>
        </dgm:presLayoutVars>
      </dgm:prSet>
      <dgm:spPr/>
    </dgm:pt>
    <dgm:pt modelId="{B37039E1-A6F8-4DA6-B281-3D2A6E0CAD1C}" type="pres">
      <dgm:prSet presAssocID="{061A9150-611E-40BD-BC88-D791195D4A12}" presName="rootComposite" presStyleCnt="0">
        <dgm:presLayoutVars/>
      </dgm:prSet>
      <dgm:spPr/>
    </dgm:pt>
    <dgm:pt modelId="{77C9A32F-24F6-4EDE-A807-5B2B8E690EC3}" type="pres">
      <dgm:prSet presAssocID="{061A9150-611E-40BD-BC88-D791195D4A12}" presName="rootText" presStyleLbl="node0" presStyleIdx="0" presStyleCnt="1">
        <dgm:presLayoutVars>
          <dgm:chMax/>
          <dgm:chPref val="4"/>
        </dgm:presLayoutVars>
      </dgm:prSet>
      <dgm:spPr/>
    </dgm:pt>
    <dgm:pt modelId="{265D00CB-08AE-43AE-A723-DCF332DC262B}" type="pres">
      <dgm:prSet presAssocID="{061A9150-611E-40BD-BC88-D791195D4A12}" presName="childShape" presStyleCnt="0">
        <dgm:presLayoutVars>
          <dgm:chMax val="0"/>
          <dgm:chPref val="0"/>
        </dgm:presLayoutVars>
      </dgm:prSet>
      <dgm:spPr/>
    </dgm:pt>
    <dgm:pt modelId="{E415F662-EC3E-40F3-8BFD-40B8306A132A}" type="pres">
      <dgm:prSet presAssocID="{1734C7B7-E970-4173-8AE3-6DEB029AB52B}" presName="childComposite" presStyleCnt="0">
        <dgm:presLayoutVars>
          <dgm:chMax val="0"/>
          <dgm:chPref val="0"/>
        </dgm:presLayoutVars>
      </dgm:prSet>
      <dgm:spPr/>
    </dgm:pt>
    <dgm:pt modelId="{EB232564-47CE-4D37-BB8A-CBA9F488DAEF}" type="pres">
      <dgm:prSet presAssocID="{1734C7B7-E970-4173-8AE3-6DEB029AB52B}" presName="Image" presStyleLbl="node1" presStyleIdx="0" presStyleCnt="3"/>
      <dgm:spPr>
        <a:solidFill>
          <a:schemeClr val="accent3">
            <a:hueOff val="0"/>
            <a:satOff val="0"/>
            <a:lumOff val="0"/>
          </a:schemeClr>
        </a:solidFill>
      </dgm:spPr>
    </dgm:pt>
    <dgm:pt modelId="{40594967-9DFD-4A2C-B547-6608681CC9AD}" type="pres">
      <dgm:prSet presAssocID="{1734C7B7-E970-4173-8AE3-6DEB029AB52B}" presName="childText" presStyleLbl="lnNode1" presStyleIdx="0" presStyleCnt="3">
        <dgm:presLayoutVars>
          <dgm:chMax val="0"/>
          <dgm:chPref val="0"/>
          <dgm:bulletEnabled val="1"/>
        </dgm:presLayoutVars>
      </dgm:prSet>
      <dgm:spPr/>
    </dgm:pt>
    <dgm:pt modelId="{89D1D57E-2A1F-4B4A-8B13-B50FAE3CA392}" type="pres">
      <dgm:prSet presAssocID="{614A8DED-228F-4BCE-9E2D-AAE59F80619A}" presName="childComposite" presStyleCnt="0">
        <dgm:presLayoutVars>
          <dgm:chMax val="0"/>
          <dgm:chPref val="0"/>
        </dgm:presLayoutVars>
      </dgm:prSet>
      <dgm:spPr/>
    </dgm:pt>
    <dgm:pt modelId="{CC62545A-D488-4BE0-A509-1CFB26B5B70E}" type="pres">
      <dgm:prSet presAssocID="{614A8DED-228F-4BCE-9E2D-AAE59F80619A}" presName="Image" presStyleLbl="node1" presStyleIdx="1" presStyleCnt="3"/>
      <dgm:spPr>
        <a:solidFill>
          <a:schemeClr val="accent3">
            <a:hueOff val="5625132"/>
            <a:satOff val="-8440"/>
            <a:lumOff val="-1373"/>
          </a:schemeClr>
        </a:solidFill>
      </dgm:spPr>
    </dgm:pt>
    <dgm:pt modelId="{15DF024F-C030-4AA1-B370-150E84C92EE6}" type="pres">
      <dgm:prSet presAssocID="{614A8DED-228F-4BCE-9E2D-AAE59F80619A}" presName="childText" presStyleLbl="lnNode1" presStyleIdx="1" presStyleCnt="3">
        <dgm:presLayoutVars>
          <dgm:chMax val="0"/>
          <dgm:chPref val="0"/>
          <dgm:bulletEnabled val="1"/>
        </dgm:presLayoutVars>
      </dgm:prSet>
      <dgm:spPr/>
    </dgm:pt>
    <dgm:pt modelId="{1FF74C89-090F-4036-8B29-3AE576C2E178}" type="pres">
      <dgm:prSet presAssocID="{2B2D021E-3C3B-48C3-8246-36B624CEE012}" presName="childComposite" presStyleCnt="0">
        <dgm:presLayoutVars>
          <dgm:chMax val="0"/>
          <dgm:chPref val="0"/>
        </dgm:presLayoutVars>
      </dgm:prSet>
      <dgm:spPr/>
    </dgm:pt>
    <dgm:pt modelId="{2A861116-70B3-4EA7-BA52-20770E50AF37}" type="pres">
      <dgm:prSet presAssocID="{2B2D021E-3C3B-48C3-8246-36B624CEE012}" presName="Image" presStyleLbl="node1" presStyleIdx="2" presStyleCnt="3"/>
      <dgm:spPr>
        <a:solidFill>
          <a:schemeClr val="accent3">
            <a:hueOff val="11250264"/>
            <a:satOff val="-16880"/>
            <a:lumOff val="-2745"/>
          </a:schemeClr>
        </a:solidFill>
      </dgm:spPr>
    </dgm:pt>
    <dgm:pt modelId="{AD3515E1-C01F-40CC-A51E-8F758A9E49BE}" type="pres">
      <dgm:prSet presAssocID="{2B2D021E-3C3B-48C3-8246-36B624CEE012}" presName="childText" presStyleLbl="lnNode1" presStyleIdx="2" presStyleCnt="3">
        <dgm:presLayoutVars>
          <dgm:chMax val="0"/>
          <dgm:chPref val="0"/>
          <dgm:bulletEnabled val="1"/>
        </dgm:presLayoutVars>
      </dgm:prSet>
      <dgm:spPr/>
    </dgm:pt>
  </dgm:ptLst>
  <dgm:cxnLst>
    <dgm:cxn modelId="{0D284B65-BC1E-4C29-ABDA-8EF5E043A467}" srcId="{061A9150-611E-40BD-BC88-D791195D4A12}" destId="{1734C7B7-E970-4173-8AE3-6DEB029AB52B}" srcOrd="0" destOrd="0" parTransId="{F0B507BD-9222-4342-8FDB-1C66C0BCAEC8}" sibTransId="{F9217550-BAE2-43C5-B2E9-D02ABA344E6E}"/>
    <dgm:cxn modelId="{C8E26151-361A-4EDB-95D8-E5B8ED8D1BFD}" type="presOf" srcId="{AF395FFF-9286-4BE3-9F88-66E61EC0480B}" destId="{FB55ECF4-C35C-41B9-8A6B-73744DCCE23D}" srcOrd="0" destOrd="0" presId="urn:microsoft.com/office/officeart/2008/layout/PictureAccentList"/>
    <dgm:cxn modelId="{E0AE14F2-F1F9-452A-9A88-ECD9D0DDAB70}" type="presOf" srcId="{614A8DED-228F-4BCE-9E2D-AAE59F80619A}" destId="{15DF024F-C030-4AA1-B370-150E84C92EE6}" srcOrd="0" destOrd="0" presId="urn:microsoft.com/office/officeart/2008/layout/PictureAccentList"/>
    <dgm:cxn modelId="{1F023710-AC2A-4361-9D24-906F917D3240}" type="presOf" srcId="{061A9150-611E-40BD-BC88-D791195D4A12}" destId="{77C9A32F-24F6-4EDE-A807-5B2B8E690EC3}" srcOrd="0" destOrd="0" presId="urn:microsoft.com/office/officeart/2008/layout/PictureAccentList"/>
    <dgm:cxn modelId="{31FF4E0B-5F64-419E-B366-FB72A7B83069}" srcId="{061A9150-611E-40BD-BC88-D791195D4A12}" destId="{614A8DED-228F-4BCE-9E2D-AAE59F80619A}" srcOrd="1" destOrd="0" parTransId="{9661792B-7806-4340-969C-1F50C5909173}" sibTransId="{FE586899-F356-4D09-8BD9-53E1EB83E05D}"/>
    <dgm:cxn modelId="{D05CFEE3-6F37-44CB-AF44-AD2966CE87D2}" srcId="{AF395FFF-9286-4BE3-9F88-66E61EC0480B}" destId="{061A9150-611E-40BD-BC88-D791195D4A12}" srcOrd="0" destOrd="0" parTransId="{A13BE1D1-685F-4C55-930D-F643C9D79C33}" sibTransId="{70EA806B-8C34-41D8-BF3C-1193D859DBDA}"/>
    <dgm:cxn modelId="{99015042-512B-4887-9C21-6D1150DF4A52}" type="presOf" srcId="{2B2D021E-3C3B-48C3-8246-36B624CEE012}" destId="{AD3515E1-C01F-40CC-A51E-8F758A9E49BE}" srcOrd="0" destOrd="0" presId="urn:microsoft.com/office/officeart/2008/layout/PictureAccentList"/>
    <dgm:cxn modelId="{419E92D4-1A6E-456C-8371-90C8F6E020AF}" srcId="{061A9150-611E-40BD-BC88-D791195D4A12}" destId="{2B2D021E-3C3B-48C3-8246-36B624CEE012}" srcOrd="2" destOrd="0" parTransId="{F16751D8-2EC8-4787-8C5D-802243255B97}" sibTransId="{F0B347E7-4945-4630-B65A-55C011A75681}"/>
    <dgm:cxn modelId="{D1DB3A32-6244-4D09-B412-59363E91EB88}" type="presOf" srcId="{1734C7B7-E970-4173-8AE3-6DEB029AB52B}" destId="{40594967-9DFD-4A2C-B547-6608681CC9AD}" srcOrd="0" destOrd="0" presId="urn:microsoft.com/office/officeart/2008/layout/PictureAccentList"/>
    <dgm:cxn modelId="{2E3FC272-D6D9-4DBB-985A-7803D3CF7910}" type="presParOf" srcId="{FB55ECF4-C35C-41B9-8A6B-73744DCCE23D}" destId="{895462F2-4B1D-461F-B6E7-1CED8F596F27}" srcOrd="0" destOrd="0" presId="urn:microsoft.com/office/officeart/2008/layout/PictureAccentList"/>
    <dgm:cxn modelId="{EC7C3EB8-0165-4DB4-8C39-783352BAE344}" type="presParOf" srcId="{895462F2-4B1D-461F-B6E7-1CED8F596F27}" destId="{B37039E1-A6F8-4DA6-B281-3D2A6E0CAD1C}" srcOrd="0" destOrd="0" presId="urn:microsoft.com/office/officeart/2008/layout/PictureAccentList"/>
    <dgm:cxn modelId="{4C39A63C-A13C-405D-A094-59F0BB023365}" type="presParOf" srcId="{B37039E1-A6F8-4DA6-B281-3D2A6E0CAD1C}" destId="{77C9A32F-24F6-4EDE-A807-5B2B8E690EC3}" srcOrd="0" destOrd="0" presId="urn:microsoft.com/office/officeart/2008/layout/PictureAccentList"/>
    <dgm:cxn modelId="{9DB4B569-1AE1-4283-B4F4-E0DDEB9AA3B1}" type="presParOf" srcId="{895462F2-4B1D-461F-B6E7-1CED8F596F27}" destId="{265D00CB-08AE-43AE-A723-DCF332DC262B}" srcOrd="1" destOrd="0" presId="urn:microsoft.com/office/officeart/2008/layout/PictureAccentList"/>
    <dgm:cxn modelId="{84629452-632F-4CA6-83A9-EC4E654A5270}" type="presParOf" srcId="{265D00CB-08AE-43AE-A723-DCF332DC262B}" destId="{E415F662-EC3E-40F3-8BFD-40B8306A132A}" srcOrd="0" destOrd="0" presId="urn:microsoft.com/office/officeart/2008/layout/PictureAccentList"/>
    <dgm:cxn modelId="{624418BC-0814-45EF-BB6C-5AC1B389DA78}" type="presParOf" srcId="{E415F662-EC3E-40F3-8BFD-40B8306A132A}" destId="{EB232564-47CE-4D37-BB8A-CBA9F488DAEF}" srcOrd="0" destOrd="0" presId="urn:microsoft.com/office/officeart/2008/layout/PictureAccentList"/>
    <dgm:cxn modelId="{88D9FEFB-7F69-4A8F-9897-FC911E6DDDBC}" type="presParOf" srcId="{E415F662-EC3E-40F3-8BFD-40B8306A132A}" destId="{40594967-9DFD-4A2C-B547-6608681CC9AD}" srcOrd="1" destOrd="0" presId="urn:microsoft.com/office/officeart/2008/layout/PictureAccentList"/>
    <dgm:cxn modelId="{1D4DBCC6-959A-4034-8598-697D110C9609}" type="presParOf" srcId="{265D00CB-08AE-43AE-A723-DCF332DC262B}" destId="{89D1D57E-2A1F-4B4A-8B13-B50FAE3CA392}" srcOrd="1" destOrd="0" presId="urn:microsoft.com/office/officeart/2008/layout/PictureAccentList"/>
    <dgm:cxn modelId="{B709FF83-C850-4690-861B-5842528C0225}" type="presParOf" srcId="{89D1D57E-2A1F-4B4A-8B13-B50FAE3CA392}" destId="{CC62545A-D488-4BE0-A509-1CFB26B5B70E}" srcOrd="0" destOrd="0" presId="urn:microsoft.com/office/officeart/2008/layout/PictureAccentList"/>
    <dgm:cxn modelId="{59FDBAE6-CC16-415B-A6F0-DBAF1DC6AC0D}" type="presParOf" srcId="{89D1D57E-2A1F-4B4A-8B13-B50FAE3CA392}" destId="{15DF024F-C030-4AA1-B370-150E84C92EE6}" srcOrd="1" destOrd="0" presId="urn:microsoft.com/office/officeart/2008/layout/PictureAccentList"/>
    <dgm:cxn modelId="{6F0F9E7D-DA0C-4DB8-AC94-FE95E78AF343}" type="presParOf" srcId="{265D00CB-08AE-43AE-A723-DCF332DC262B}" destId="{1FF74C89-090F-4036-8B29-3AE576C2E178}" srcOrd="2" destOrd="0" presId="urn:microsoft.com/office/officeart/2008/layout/PictureAccentList"/>
    <dgm:cxn modelId="{7A3266C4-A838-4438-BF44-DFF8E4E3CE8E}" type="presParOf" srcId="{1FF74C89-090F-4036-8B29-3AE576C2E178}" destId="{2A861116-70B3-4EA7-BA52-20770E50AF37}" srcOrd="0" destOrd="0" presId="urn:microsoft.com/office/officeart/2008/layout/PictureAccentList"/>
    <dgm:cxn modelId="{C620EE27-45A6-41C5-8C1D-8EC789A46614}" type="presParOf" srcId="{1FF74C89-090F-4036-8B29-3AE576C2E178}" destId="{AD3515E1-C01F-40CC-A51E-8F758A9E49BE}"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F2834FF8-8655-4795-AF46-D55F68089597}" type="doc">
      <dgm:prSet loTypeId="urn:microsoft.com/office/officeart/2005/8/layout/cycle6" loCatId="cycle" qsTypeId="urn:microsoft.com/office/officeart/2005/8/quickstyle/simple1" qsCatId="simple" csTypeId="urn:microsoft.com/office/officeart/2005/8/colors/colorful1" csCatId="colorful" phldr="1"/>
      <dgm:spPr/>
      <dgm:t>
        <a:bodyPr/>
        <a:lstStyle/>
        <a:p>
          <a:endParaRPr lang="en-US"/>
        </a:p>
      </dgm:t>
    </dgm:pt>
    <dgm:pt modelId="{EFE58DF3-3B33-4C63-9F7F-6AB848346B5B}">
      <dgm:prSet phldrT="[Text]"/>
      <dgm:spPr/>
      <dgm:t>
        <a:bodyPr/>
        <a:lstStyle/>
        <a:p>
          <a:r>
            <a:rPr lang="en-US" dirty="0"/>
            <a:t>Who</a:t>
          </a:r>
        </a:p>
      </dgm:t>
    </dgm:pt>
    <dgm:pt modelId="{BF3C81BC-43C0-4AD9-819B-25839AFF27DF}" type="parTrans" cxnId="{C049102A-CCFF-468D-8FAE-6F7DD968DCC5}">
      <dgm:prSet/>
      <dgm:spPr/>
      <dgm:t>
        <a:bodyPr/>
        <a:lstStyle/>
        <a:p>
          <a:endParaRPr lang="en-US"/>
        </a:p>
      </dgm:t>
    </dgm:pt>
    <dgm:pt modelId="{05412B17-125D-49D1-A575-466C1B93633A}" type="sibTrans" cxnId="{C049102A-CCFF-468D-8FAE-6F7DD968DCC5}">
      <dgm:prSet/>
      <dgm:spPr/>
      <dgm:t>
        <a:bodyPr/>
        <a:lstStyle/>
        <a:p>
          <a:endParaRPr lang="en-US"/>
        </a:p>
      </dgm:t>
    </dgm:pt>
    <dgm:pt modelId="{AF10DA80-5677-43E0-A662-47065D4C0B87}">
      <dgm:prSet phldrT="[Text]"/>
      <dgm:spPr/>
      <dgm:t>
        <a:bodyPr/>
        <a:lstStyle/>
        <a:p>
          <a:r>
            <a:rPr lang="en-US" dirty="0"/>
            <a:t>What</a:t>
          </a:r>
        </a:p>
      </dgm:t>
    </dgm:pt>
    <dgm:pt modelId="{CE1D4CE0-300B-45E5-A604-B76EC5F47E2C}" type="parTrans" cxnId="{524938F7-5236-49EB-8DB8-46820E346B2D}">
      <dgm:prSet/>
      <dgm:spPr/>
      <dgm:t>
        <a:bodyPr/>
        <a:lstStyle/>
        <a:p>
          <a:endParaRPr lang="en-US"/>
        </a:p>
      </dgm:t>
    </dgm:pt>
    <dgm:pt modelId="{C1093985-4C23-4A9E-A041-D426CDA4E896}" type="sibTrans" cxnId="{524938F7-5236-49EB-8DB8-46820E346B2D}">
      <dgm:prSet/>
      <dgm:spPr/>
      <dgm:t>
        <a:bodyPr/>
        <a:lstStyle/>
        <a:p>
          <a:endParaRPr lang="en-US"/>
        </a:p>
      </dgm:t>
    </dgm:pt>
    <dgm:pt modelId="{ED4758FD-8561-4BF8-A405-86C803A5225E}">
      <dgm:prSet phldrT="[Text]"/>
      <dgm:spPr/>
      <dgm:t>
        <a:bodyPr/>
        <a:lstStyle/>
        <a:p>
          <a:r>
            <a:rPr lang="en-US" dirty="0"/>
            <a:t>Where</a:t>
          </a:r>
        </a:p>
      </dgm:t>
    </dgm:pt>
    <dgm:pt modelId="{5AB81998-7661-4EC2-83DB-892ED41D961F}" type="parTrans" cxnId="{3E0FDA8A-1513-4ABE-B539-4D4E7A513050}">
      <dgm:prSet/>
      <dgm:spPr/>
      <dgm:t>
        <a:bodyPr/>
        <a:lstStyle/>
        <a:p>
          <a:endParaRPr lang="en-US"/>
        </a:p>
      </dgm:t>
    </dgm:pt>
    <dgm:pt modelId="{C2D7AA19-4EA6-4C96-AA50-E8F89FBEEE9B}" type="sibTrans" cxnId="{3E0FDA8A-1513-4ABE-B539-4D4E7A513050}">
      <dgm:prSet/>
      <dgm:spPr/>
      <dgm:t>
        <a:bodyPr/>
        <a:lstStyle/>
        <a:p>
          <a:endParaRPr lang="en-US"/>
        </a:p>
      </dgm:t>
    </dgm:pt>
    <dgm:pt modelId="{ADCCC28C-C586-4BB8-BD30-9E647A684821}">
      <dgm:prSet phldrT="[Text]"/>
      <dgm:spPr/>
      <dgm:t>
        <a:bodyPr/>
        <a:lstStyle/>
        <a:p>
          <a:r>
            <a:rPr lang="en-US" dirty="0"/>
            <a:t>When</a:t>
          </a:r>
        </a:p>
      </dgm:t>
    </dgm:pt>
    <dgm:pt modelId="{A610FAA6-6CC6-44EC-AD22-3295AEED28F9}" type="parTrans" cxnId="{840C779A-EFC6-49A2-98D5-D71A94F6D7DA}">
      <dgm:prSet/>
      <dgm:spPr/>
      <dgm:t>
        <a:bodyPr/>
        <a:lstStyle/>
        <a:p>
          <a:endParaRPr lang="en-US"/>
        </a:p>
      </dgm:t>
    </dgm:pt>
    <dgm:pt modelId="{8629CB20-72C7-44A0-B3ED-139904D3E216}" type="sibTrans" cxnId="{840C779A-EFC6-49A2-98D5-D71A94F6D7DA}">
      <dgm:prSet/>
      <dgm:spPr/>
      <dgm:t>
        <a:bodyPr/>
        <a:lstStyle/>
        <a:p>
          <a:endParaRPr lang="en-US"/>
        </a:p>
      </dgm:t>
    </dgm:pt>
    <dgm:pt modelId="{E53A0DFC-2B35-4E5F-BE16-F7F883D30115}">
      <dgm:prSet phldrT="[Text]"/>
      <dgm:spPr/>
      <dgm:t>
        <a:bodyPr/>
        <a:lstStyle/>
        <a:p>
          <a:r>
            <a:rPr lang="en-US" dirty="0"/>
            <a:t>Why</a:t>
          </a:r>
        </a:p>
      </dgm:t>
    </dgm:pt>
    <dgm:pt modelId="{76DB1EA7-D10D-4AC1-9A7D-31FA1D0D00A5}" type="parTrans" cxnId="{A3CCE4A4-411A-4DAE-BCA0-312D4638ABB7}">
      <dgm:prSet/>
      <dgm:spPr/>
      <dgm:t>
        <a:bodyPr/>
        <a:lstStyle/>
        <a:p>
          <a:endParaRPr lang="en-US"/>
        </a:p>
      </dgm:t>
    </dgm:pt>
    <dgm:pt modelId="{3BF5EC8D-8DDA-4E76-BDB0-9F1BBBD29A62}" type="sibTrans" cxnId="{A3CCE4A4-411A-4DAE-BCA0-312D4638ABB7}">
      <dgm:prSet/>
      <dgm:spPr/>
      <dgm:t>
        <a:bodyPr/>
        <a:lstStyle/>
        <a:p>
          <a:endParaRPr lang="en-US"/>
        </a:p>
      </dgm:t>
    </dgm:pt>
    <dgm:pt modelId="{904C0C3A-396B-4498-B67E-31686DE4AC84}">
      <dgm:prSet phldrT="[Text]"/>
      <dgm:spPr/>
      <dgm:t>
        <a:bodyPr/>
        <a:lstStyle/>
        <a:p>
          <a:r>
            <a:rPr lang="en-US" dirty="0"/>
            <a:t>How</a:t>
          </a:r>
        </a:p>
      </dgm:t>
    </dgm:pt>
    <dgm:pt modelId="{9DB600F4-3AD3-46B2-94AC-DD3F977ED061}" type="parTrans" cxnId="{C609FEA8-C73D-48D3-9DA0-D46DEB274FF5}">
      <dgm:prSet/>
      <dgm:spPr/>
    </dgm:pt>
    <dgm:pt modelId="{739373ED-4C11-4CB6-8E77-402747527B51}" type="sibTrans" cxnId="{C609FEA8-C73D-48D3-9DA0-D46DEB274FF5}">
      <dgm:prSet/>
      <dgm:spPr/>
    </dgm:pt>
    <dgm:pt modelId="{1FE664E8-4BCB-4018-B1AF-45F13EB06CF6}" type="pres">
      <dgm:prSet presAssocID="{F2834FF8-8655-4795-AF46-D55F68089597}" presName="cycle" presStyleCnt="0">
        <dgm:presLayoutVars>
          <dgm:dir/>
          <dgm:resizeHandles val="exact"/>
        </dgm:presLayoutVars>
      </dgm:prSet>
      <dgm:spPr/>
    </dgm:pt>
    <dgm:pt modelId="{884CA90D-F5A6-4FE0-9C6D-E6CD69B9238A}" type="pres">
      <dgm:prSet presAssocID="{EFE58DF3-3B33-4C63-9F7F-6AB848346B5B}" presName="node" presStyleLbl="node1" presStyleIdx="0" presStyleCnt="6">
        <dgm:presLayoutVars>
          <dgm:bulletEnabled val="1"/>
        </dgm:presLayoutVars>
      </dgm:prSet>
      <dgm:spPr/>
    </dgm:pt>
    <dgm:pt modelId="{A9A86AAD-4FB8-4525-BC3C-F5B582560009}" type="pres">
      <dgm:prSet presAssocID="{EFE58DF3-3B33-4C63-9F7F-6AB848346B5B}" presName="spNode" presStyleCnt="0"/>
      <dgm:spPr/>
    </dgm:pt>
    <dgm:pt modelId="{CED9F5CE-6F60-4BC7-AB67-5D481823F5B7}" type="pres">
      <dgm:prSet presAssocID="{05412B17-125D-49D1-A575-466C1B93633A}" presName="sibTrans" presStyleLbl="sibTrans1D1" presStyleIdx="0" presStyleCnt="6"/>
      <dgm:spPr/>
    </dgm:pt>
    <dgm:pt modelId="{74BE75F9-45CC-478E-B33E-2B9991BD6E1F}" type="pres">
      <dgm:prSet presAssocID="{AF10DA80-5677-43E0-A662-47065D4C0B87}" presName="node" presStyleLbl="node1" presStyleIdx="1" presStyleCnt="6">
        <dgm:presLayoutVars>
          <dgm:bulletEnabled val="1"/>
        </dgm:presLayoutVars>
      </dgm:prSet>
      <dgm:spPr/>
    </dgm:pt>
    <dgm:pt modelId="{63E4571C-3A41-4A95-AD78-17CBFFC49B7B}" type="pres">
      <dgm:prSet presAssocID="{AF10DA80-5677-43E0-A662-47065D4C0B87}" presName="spNode" presStyleCnt="0"/>
      <dgm:spPr/>
    </dgm:pt>
    <dgm:pt modelId="{52DC41F0-BACC-4A0D-8327-A78EC0CEACF9}" type="pres">
      <dgm:prSet presAssocID="{C1093985-4C23-4A9E-A041-D426CDA4E896}" presName="sibTrans" presStyleLbl="sibTrans1D1" presStyleIdx="1" presStyleCnt="6"/>
      <dgm:spPr/>
    </dgm:pt>
    <dgm:pt modelId="{A7653CAA-8793-467E-9816-7C9F3D36A54B}" type="pres">
      <dgm:prSet presAssocID="{ED4758FD-8561-4BF8-A405-86C803A5225E}" presName="node" presStyleLbl="node1" presStyleIdx="2" presStyleCnt="6">
        <dgm:presLayoutVars>
          <dgm:bulletEnabled val="1"/>
        </dgm:presLayoutVars>
      </dgm:prSet>
      <dgm:spPr/>
    </dgm:pt>
    <dgm:pt modelId="{F3CA664D-DA64-4C29-AEC7-F2013480C02D}" type="pres">
      <dgm:prSet presAssocID="{ED4758FD-8561-4BF8-A405-86C803A5225E}" presName="spNode" presStyleCnt="0"/>
      <dgm:spPr/>
    </dgm:pt>
    <dgm:pt modelId="{F9421F40-8056-4D2B-8C87-DC9DE7B5B87F}" type="pres">
      <dgm:prSet presAssocID="{C2D7AA19-4EA6-4C96-AA50-E8F89FBEEE9B}" presName="sibTrans" presStyleLbl="sibTrans1D1" presStyleIdx="2" presStyleCnt="6"/>
      <dgm:spPr/>
    </dgm:pt>
    <dgm:pt modelId="{97DE2A27-D0B8-4245-89B0-F014ADB544FB}" type="pres">
      <dgm:prSet presAssocID="{ADCCC28C-C586-4BB8-BD30-9E647A684821}" presName="node" presStyleLbl="node1" presStyleIdx="3" presStyleCnt="6">
        <dgm:presLayoutVars>
          <dgm:bulletEnabled val="1"/>
        </dgm:presLayoutVars>
      </dgm:prSet>
      <dgm:spPr/>
    </dgm:pt>
    <dgm:pt modelId="{45A32C49-F5D0-44A1-BCC0-C43198E0568E}" type="pres">
      <dgm:prSet presAssocID="{ADCCC28C-C586-4BB8-BD30-9E647A684821}" presName="spNode" presStyleCnt="0"/>
      <dgm:spPr/>
    </dgm:pt>
    <dgm:pt modelId="{978F2E8A-27EA-482E-BAFD-FFE04A4AF8A0}" type="pres">
      <dgm:prSet presAssocID="{8629CB20-72C7-44A0-B3ED-139904D3E216}" presName="sibTrans" presStyleLbl="sibTrans1D1" presStyleIdx="3" presStyleCnt="6"/>
      <dgm:spPr/>
    </dgm:pt>
    <dgm:pt modelId="{AF576233-F311-473A-87D5-C8FB7EEDF4B6}" type="pres">
      <dgm:prSet presAssocID="{E53A0DFC-2B35-4E5F-BE16-F7F883D30115}" presName="node" presStyleLbl="node1" presStyleIdx="4" presStyleCnt="6">
        <dgm:presLayoutVars>
          <dgm:bulletEnabled val="1"/>
        </dgm:presLayoutVars>
      </dgm:prSet>
      <dgm:spPr/>
    </dgm:pt>
    <dgm:pt modelId="{ECE72239-C0C2-43C6-AB1D-9ABAE5506585}" type="pres">
      <dgm:prSet presAssocID="{E53A0DFC-2B35-4E5F-BE16-F7F883D30115}" presName="spNode" presStyleCnt="0"/>
      <dgm:spPr/>
    </dgm:pt>
    <dgm:pt modelId="{5D5B5B79-7A42-4DFB-86EE-DF7321F39917}" type="pres">
      <dgm:prSet presAssocID="{3BF5EC8D-8DDA-4E76-BDB0-9F1BBBD29A62}" presName="sibTrans" presStyleLbl="sibTrans1D1" presStyleIdx="4" presStyleCnt="6"/>
      <dgm:spPr/>
    </dgm:pt>
    <dgm:pt modelId="{F4730D8E-1EA1-4AC2-8FDB-DB00299BE082}" type="pres">
      <dgm:prSet presAssocID="{904C0C3A-396B-4498-B67E-31686DE4AC84}" presName="node" presStyleLbl="node1" presStyleIdx="5" presStyleCnt="6">
        <dgm:presLayoutVars>
          <dgm:bulletEnabled val="1"/>
        </dgm:presLayoutVars>
      </dgm:prSet>
      <dgm:spPr/>
    </dgm:pt>
    <dgm:pt modelId="{7DAFB8D6-4CF3-4A94-90D5-41DD85BECC25}" type="pres">
      <dgm:prSet presAssocID="{904C0C3A-396B-4498-B67E-31686DE4AC84}" presName="spNode" presStyleCnt="0"/>
      <dgm:spPr/>
    </dgm:pt>
    <dgm:pt modelId="{87EBB89B-F5EF-4216-A035-26AE28BB294C}" type="pres">
      <dgm:prSet presAssocID="{739373ED-4C11-4CB6-8E77-402747527B51}" presName="sibTrans" presStyleLbl="sibTrans1D1" presStyleIdx="5" presStyleCnt="6"/>
      <dgm:spPr/>
    </dgm:pt>
  </dgm:ptLst>
  <dgm:cxnLst>
    <dgm:cxn modelId="{C609FEA8-C73D-48D3-9DA0-D46DEB274FF5}" srcId="{F2834FF8-8655-4795-AF46-D55F68089597}" destId="{904C0C3A-396B-4498-B67E-31686DE4AC84}" srcOrd="5" destOrd="0" parTransId="{9DB600F4-3AD3-46B2-94AC-DD3F977ED061}" sibTransId="{739373ED-4C11-4CB6-8E77-402747527B51}"/>
    <dgm:cxn modelId="{A9963688-8882-48D6-8445-0E2818D177CB}" type="presOf" srcId="{ADCCC28C-C586-4BB8-BD30-9E647A684821}" destId="{97DE2A27-D0B8-4245-89B0-F014ADB544FB}" srcOrd="0" destOrd="0" presId="urn:microsoft.com/office/officeart/2005/8/layout/cycle6"/>
    <dgm:cxn modelId="{C049102A-CCFF-468D-8FAE-6F7DD968DCC5}" srcId="{F2834FF8-8655-4795-AF46-D55F68089597}" destId="{EFE58DF3-3B33-4C63-9F7F-6AB848346B5B}" srcOrd="0" destOrd="0" parTransId="{BF3C81BC-43C0-4AD9-819B-25839AFF27DF}" sibTransId="{05412B17-125D-49D1-A575-466C1B93633A}"/>
    <dgm:cxn modelId="{46637620-0628-4EBE-B93A-FE9E946E97A8}" type="presOf" srcId="{3BF5EC8D-8DDA-4E76-BDB0-9F1BBBD29A62}" destId="{5D5B5B79-7A42-4DFB-86EE-DF7321F39917}" srcOrd="0" destOrd="0" presId="urn:microsoft.com/office/officeart/2005/8/layout/cycle6"/>
    <dgm:cxn modelId="{86720B0D-41D4-4FB2-A606-FE5B8FB46A8A}" type="presOf" srcId="{F2834FF8-8655-4795-AF46-D55F68089597}" destId="{1FE664E8-4BCB-4018-B1AF-45F13EB06CF6}" srcOrd="0" destOrd="0" presId="urn:microsoft.com/office/officeart/2005/8/layout/cycle6"/>
    <dgm:cxn modelId="{7B40B9D8-C08D-4DEB-95C6-19758BE852C7}" type="presOf" srcId="{904C0C3A-396B-4498-B67E-31686DE4AC84}" destId="{F4730D8E-1EA1-4AC2-8FDB-DB00299BE082}" srcOrd="0" destOrd="0" presId="urn:microsoft.com/office/officeart/2005/8/layout/cycle6"/>
    <dgm:cxn modelId="{3968F1C9-A2E5-44E0-B884-0C784910A99E}" type="presOf" srcId="{739373ED-4C11-4CB6-8E77-402747527B51}" destId="{87EBB89B-F5EF-4216-A035-26AE28BB294C}" srcOrd="0" destOrd="0" presId="urn:microsoft.com/office/officeart/2005/8/layout/cycle6"/>
    <dgm:cxn modelId="{EE61144A-2530-4785-AA8E-24F7508DBB92}" type="presOf" srcId="{C2D7AA19-4EA6-4C96-AA50-E8F89FBEEE9B}" destId="{F9421F40-8056-4D2B-8C87-DC9DE7B5B87F}" srcOrd="0" destOrd="0" presId="urn:microsoft.com/office/officeart/2005/8/layout/cycle6"/>
    <dgm:cxn modelId="{840C779A-EFC6-49A2-98D5-D71A94F6D7DA}" srcId="{F2834FF8-8655-4795-AF46-D55F68089597}" destId="{ADCCC28C-C586-4BB8-BD30-9E647A684821}" srcOrd="3" destOrd="0" parTransId="{A610FAA6-6CC6-44EC-AD22-3295AEED28F9}" sibTransId="{8629CB20-72C7-44A0-B3ED-139904D3E216}"/>
    <dgm:cxn modelId="{6DFFA01B-3C6E-45BC-856C-D439EEEDFE72}" type="presOf" srcId="{ED4758FD-8561-4BF8-A405-86C803A5225E}" destId="{A7653CAA-8793-467E-9816-7C9F3D36A54B}" srcOrd="0" destOrd="0" presId="urn:microsoft.com/office/officeart/2005/8/layout/cycle6"/>
    <dgm:cxn modelId="{524938F7-5236-49EB-8DB8-46820E346B2D}" srcId="{F2834FF8-8655-4795-AF46-D55F68089597}" destId="{AF10DA80-5677-43E0-A662-47065D4C0B87}" srcOrd="1" destOrd="0" parTransId="{CE1D4CE0-300B-45E5-A604-B76EC5F47E2C}" sibTransId="{C1093985-4C23-4A9E-A041-D426CDA4E896}"/>
    <dgm:cxn modelId="{0E981FC9-E83A-4A48-8C50-1AEBA8E1F187}" type="presOf" srcId="{8629CB20-72C7-44A0-B3ED-139904D3E216}" destId="{978F2E8A-27EA-482E-BAFD-FFE04A4AF8A0}" srcOrd="0" destOrd="0" presId="urn:microsoft.com/office/officeart/2005/8/layout/cycle6"/>
    <dgm:cxn modelId="{879E4DF8-CA60-4FD8-A322-89AB3470B3FF}" type="presOf" srcId="{AF10DA80-5677-43E0-A662-47065D4C0B87}" destId="{74BE75F9-45CC-478E-B33E-2B9991BD6E1F}" srcOrd="0" destOrd="0" presId="urn:microsoft.com/office/officeart/2005/8/layout/cycle6"/>
    <dgm:cxn modelId="{2157134C-C49C-4B98-87F2-85A0826060C1}" type="presOf" srcId="{C1093985-4C23-4A9E-A041-D426CDA4E896}" destId="{52DC41F0-BACC-4A0D-8327-A78EC0CEACF9}" srcOrd="0" destOrd="0" presId="urn:microsoft.com/office/officeart/2005/8/layout/cycle6"/>
    <dgm:cxn modelId="{A3CCE4A4-411A-4DAE-BCA0-312D4638ABB7}" srcId="{F2834FF8-8655-4795-AF46-D55F68089597}" destId="{E53A0DFC-2B35-4E5F-BE16-F7F883D30115}" srcOrd="4" destOrd="0" parTransId="{76DB1EA7-D10D-4AC1-9A7D-31FA1D0D00A5}" sibTransId="{3BF5EC8D-8DDA-4E76-BDB0-9F1BBBD29A62}"/>
    <dgm:cxn modelId="{3E0FDA8A-1513-4ABE-B539-4D4E7A513050}" srcId="{F2834FF8-8655-4795-AF46-D55F68089597}" destId="{ED4758FD-8561-4BF8-A405-86C803A5225E}" srcOrd="2" destOrd="0" parTransId="{5AB81998-7661-4EC2-83DB-892ED41D961F}" sibTransId="{C2D7AA19-4EA6-4C96-AA50-E8F89FBEEE9B}"/>
    <dgm:cxn modelId="{14A39594-A6F3-4B76-8C20-FF23166A671E}" type="presOf" srcId="{EFE58DF3-3B33-4C63-9F7F-6AB848346B5B}" destId="{884CA90D-F5A6-4FE0-9C6D-E6CD69B9238A}" srcOrd="0" destOrd="0" presId="urn:microsoft.com/office/officeart/2005/8/layout/cycle6"/>
    <dgm:cxn modelId="{1A02E0D9-C7AF-4547-A614-D0731AA32FF5}" type="presOf" srcId="{05412B17-125D-49D1-A575-466C1B93633A}" destId="{CED9F5CE-6F60-4BC7-AB67-5D481823F5B7}" srcOrd="0" destOrd="0" presId="urn:microsoft.com/office/officeart/2005/8/layout/cycle6"/>
    <dgm:cxn modelId="{97EF9623-85A1-43A3-AB41-9B23003866FC}" type="presOf" srcId="{E53A0DFC-2B35-4E5F-BE16-F7F883D30115}" destId="{AF576233-F311-473A-87D5-C8FB7EEDF4B6}" srcOrd="0" destOrd="0" presId="urn:microsoft.com/office/officeart/2005/8/layout/cycle6"/>
    <dgm:cxn modelId="{C8FADF96-C075-4173-9C7A-D4F1B254DD66}" type="presParOf" srcId="{1FE664E8-4BCB-4018-B1AF-45F13EB06CF6}" destId="{884CA90D-F5A6-4FE0-9C6D-E6CD69B9238A}" srcOrd="0" destOrd="0" presId="urn:microsoft.com/office/officeart/2005/8/layout/cycle6"/>
    <dgm:cxn modelId="{914C2350-C2E4-47AE-931D-C96DC146C57E}" type="presParOf" srcId="{1FE664E8-4BCB-4018-B1AF-45F13EB06CF6}" destId="{A9A86AAD-4FB8-4525-BC3C-F5B582560009}" srcOrd="1" destOrd="0" presId="urn:microsoft.com/office/officeart/2005/8/layout/cycle6"/>
    <dgm:cxn modelId="{169A5B58-E5DD-4FFB-A29E-279D3F799379}" type="presParOf" srcId="{1FE664E8-4BCB-4018-B1AF-45F13EB06CF6}" destId="{CED9F5CE-6F60-4BC7-AB67-5D481823F5B7}" srcOrd="2" destOrd="0" presId="urn:microsoft.com/office/officeart/2005/8/layout/cycle6"/>
    <dgm:cxn modelId="{401FF79A-2ECA-4D60-B24F-57772F1E9F3D}" type="presParOf" srcId="{1FE664E8-4BCB-4018-B1AF-45F13EB06CF6}" destId="{74BE75F9-45CC-478E-B33E-2B9991BD6E1F}" srcOrd="3" destOrd="0" presId="urn:microsoft.com/office/officeart/2005/8/layout/cycle6"/>
    <dgm:cxn modelId="{905F3E35-91B5-4CA0-9E4C-BAFD9CCF12C9}" type="presParOf" srcId="{1FE664E8-4BCB-4018-B1AF-45F13EB06CF6}" destId="{63E4571C-3A41-4A95-AD78-17CBFFC49B7B}" srcOrd="4" destOrd="0" presId="urn:microsoft.com/office/officeart/2005/8/layout/cycle6"/>
    <dgm:cxn modelId="{4F2D76B4-58C2-4D20-A7ED-D218212CE89E}" type="presParOf" srcId="{1FE664E8-4BCB-4018-B1AF-45F13EB06CF6}" destId="{52DC41F0-BACC-4A0D-8327-A78EC0CEACF9}" srcOrd="5" destOrd="0" presId="urn:microsoft.com/office/officeart/2005/8/layout/cycle6"/>
    <dgm:cxn modelId="{E846A828-7E20-45F2-BA03-36EFC20C2CCB}" type="presParOf" srcId="{1FE664E8-4BCB-4018-B1AF-45F13EB06CF6}" destId="{A7653CAA-8793-467E-9816-7C9F3D36A54B}" srcOrd="6" destOrd="0" presId="urn:microsoft.com/office/officeart/2005/8/layout/cycle6"/>
    <dgm:cxn modelId="{D4C94D7D-E15A-473C-A6A1-C2C5CBA76A13}" type="presParOf" srcId="{1FE664E8-4BCB-4018-B1AF-45F13EB06CF6}" destId="{F3CA664D-DA64-4C29-AEC7-F2013480C02D}" srcOrd="7" destOrd="0" presId="urn:microsoft.com/office/officeart/2005/8/layout/cycle6"/>
    <dgm:cxn modelId="{6CDC8FEA-C842-423C-BE33-DF6CF510782B}" type="presParOf" srcId="{1FE664E8-4BCB-4018-B1AF-45F13EB06CF6}" destId="{F9421F40-8056-4D2B-8C87-DC9DE7B5B87F}" srcOrd="8" destOrd="0" presId="urn:microsoft.com/office/officeart/2005/8/layout/cycle6"/>
    <dgm:cxn modelId="{9F64769C-6412-42F7-8D76-8B0E6DE2928A}" type="presParOf" srcId="{1FE664E8-4BCB-4018-B1AF-45F13EB06CF6}" destId="{97DE2A27-D0B8-4245-89B0-F014ADB544FB}" srcOrd="9" destOrd="0" presId="urn:microsoft.com/office/officeart/2005/8/layout/cycle6"/>
    <dgm:cxn modelId="{21158668-BE98-4EB3-B574-4EE4E5B2906F}" type="presParOf" srcId="{1FE664E8-4BCB-4018-B1AF-45F13EB06CF6}" destId="{45A32C49-F5D0-44A1-BCC0-C43198E0568E}" srcOrd="10" destOrd="0" presId="urn:microsoft.com/office/officeart/2005/8/layout/cycle6"/>
    <dgm:cxn modelId="{97F6AE77-34D2-45A5-9255-AE205C59C014}" type="presParOf" srcId="{1FE664E8-4BCB-4018-B1AF-45F13EB06CF6}" destId="{978F2E8A-27EA-482E-BAFD-FFE04A4AF8A0}" srcOrd="11" destOrd="0" presId="urn:microsoft.com/office/officeart/2005/8/layout/cycle6"/>
    <dgm:cxn modelId="{96AB871F-29B9-49B4-ACE2-AD2D68D75314}" type="presParOf" srcId="{1FE664E8-4BCB-4018-B1AF-45F13EB06CF6}" destId="{AF576233-F311-473A-87D5-C8FB7EEDF4B6}" srcOrd="12" destOrd="0" presId="urn:microsoft.com/office/officeart/2005/8/layout/cycle6"/>
    <dgm:cxn modelId="{CC88A0CA-A913-4CF0-9C37-92F61E4DBA0A}" type="presParOf" srcId="{1FE664E8-4BCB-4018-B1AF-45F13EB06CF6}" destId="{ECE72239-C0C2-43C6-AB1D-9ABAE5506585}" srcOrd="13" destOrd="0" presId="urn:microsoft.com/office/officeart/2005/8/layout/cycle6"/>
    <dgm:cxn modelId="{4EEAAFE0-6D8F-4DD8-8730-5D2C4A3478DE}" type="presParOf" srcId="{1FE664E8-4BCB-4018-B1AF-45F13EB06CF6}" destId="{5D5B5B79-7A42-4DFB-86EE-DF7321F39917}" srcOrd="14" destOrd="0" presId="urn:microsoft.com/office/officeart/2005/8/layout/cycle6"/>
    <dgm:cxn modelId="{30D87CE7-C459-46E8-9ECB-78C31498CD43}" type="presParOf" srcId="{1FE664E8-4BCB-4018-B1AF-45F13EB06CF6}" destId="{F4730D8E-1EA1-4AC2-8FDB-DB00299BE082}" srcOrd="15" destOrd="0" presId="urn:microsoft.com/office/officeart/2005/8/layout/cycle6"/>
    <dgm:cxn modelId="{813FFE1A-2292-42D3-8754-859D76A8EA24}" type="presParOf" srcId="{1FE664E8-4BCB-4018-B1AF-45F13EB06CF6}" destId="{7DAFB8D6-4CF3-4A94-90D5-41DD85BECC25}" srcOrd="16" destOrd="0" presId="urn:microsoft.com/office/officeart/2005/8/layout/cycle6"/>
    <dgm:cxn modelId="{294352A5-133F-4B26-A97D-E26607CAC514}" type="presParOf" srcId="{1FE664E8-4BCB-4018-B1AF-45F13EB06CF6}" destId="{87EBB89B-F5EF-4216-A035-26AE28BB294C}" srcOrd="17"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A12EE52A-C06F-448E-BA09-FA09901E00FF}" type="doc">
      <dgm:prSet loTypeId="urn:microsoft.com/office/officeart/2005/8/layout/vList3" loCatId="list" qsTypeId="urn:microsoft.com/office/officeart/2005/8/quickstyle/simple1" qsCatId="simple" csTypeId="urn:microsoft.com/office/officeart/2005/8/colors/colorful1" csCatId="colorful" phldr="1"/>
      <dgm:spPr/>
      <dgm:t>
        <a:bodyPr/>
        <a:lstStyle/>
        <a:p>
          <a:endParaRPr lang="en-US"/>
        </a:p>
      </dgm:t>
    </dgm:pt>
    <dgm:pt modelId="{956A99EB-2764-4B74-9BE4-E32A45C9570F}">
      <dgm:prSet phldrT="[Text]"/>
      <dgm:spPr/>
      <dgm:t>
        <a:bodyPr/>
        <a:lstStyle/>
        <a:p>
          <a:r>
            <a:rPr lang="en-US" dirty="0"/>
            <a:t>Limits the answer to yes or no</a:t>
          </a:r>
        </a:p>
      </dgm:t>
    </dgm:pt>
    <dgm:pt modelId="{545CBE5F-8207-44F1-A3E5-DFB517EA50D1}" type="parTrans" cxnId="{27EA7241-3942-49CB-B926-49A882098D5C}">
      <dgm:prSet/>
      <dgm:spPr/>
      <dgm:t>
        <a:bodyPr/>
        <a:lstStyle/>
        <a:p>
          <a:endParaRPr lang="en-US"/>
        </a:p>
      </dgm:t>
    </dgm:pt>
    <dgm:pt modelId="{A1419C4F-E8A0-47A0-81EC-E69554677F57}" type="sibTrans" cxnId="{27EA7241-3942-49CB-B926-49A882098D5C}">
      <dgm:prSet/>
      <dgm:spPr/>
      <dgm:t>
        <a:bodyPr/>
        <a:lstStyle/>
        <a:p>
          <a:endParaRPr lang="en-US"/>
        </a:p>
      </dgm:t>
    </dgm:pt>
    <dgm:pt modelId="{7A4BE7C0-70AA-4C02-97FB-A85E01C8A1B8}">
      <dgm:prSet phldrT="[Text]"/>
      <dgm:spPr/>
      <dgm:t>
        <a:bodyPr/>
        <a:lstStyle/>
        <a:p>
          <a:r>
            <a:rPr lang="en-US" dirty="0"/>
            <a:t>Tend to shut down conversations</a:t>
          </a:r>
        </a:p>
      </dgm:t>
    </dgm:pt>
    <dgm:pt modelId="{F6FA8227-8194-48D1-8B6E-FA77E7BC4705}" type="parTrans" cxnId="{87F18969-76B5-4681-8022-2FE72F5B9EDB}">
      <dgm:prSet/>
      <dgm:spPr/>
      <dgm:t>
        <a:bodyPr/>
        <a:lstStyle/>
        <a:p>
          <a:endParaRPr lang="en-US"/>
        </a:p>
      </dgm:t>
    </dgm:pt>
    <dgm:pt modelId="{5A841A6C-0456-4F82-BC37-C51E9D4D2A8F}" type="sibTrans" cxnId="{87F18969-76B5-4681-8022-2FE72F5B9EDB}">
      <dgm:prSet/>
      <dgm:spPr/>
      <dgm:t>
        <a:bodyPr/>
        <a:lstStyle/>
        <a:p>
          <a:endParaRPr lang="en-US"/>
        </a:p>
      </dgm:t>
    </dgm:pt>
    <dgm:pt modelId="{C597F4AB-8C53-4917-B51B-24F164D60878}">
      <dgm:prSet phldrT="[Text]"/>
      <dgm:spPr/>
      <dgm:t>
        <a:bodyPr/>
        <a:lstStyle/>
        <a:p>
          <a:r>
            <a:rPr lang="en-US" dirty="0"/>
            <a:t>Is it five o’clock yet?</a:t>
          </a:r>
        </a:p>
      </dgm:t>
    </dgm:pt>
    <dgm:pt modelId="{B3644E37-D902-4186-88EC-BC9B235899E5}" type="parTrans" cxnId="{00301A51-2649-4E1F-A97F-6FAA431597F9}">
      <dgm:prSet/>
      <dgm:spPr/>
      <dgm:t>
        <a:bodyPr/>
        <a:lstStyle/>
        <a:p>
          <a:endParaRPr lang="en-US"/>
        </a:p>
      </dgm:t>
    </dgm:pt>
    <dgm:pt modelId="{C361C8C1-AB99-46E2-A52E-DB04D56CD348}" type="sibTrans" cxnId="{00301A51-2649-4E1F-A97F-6FAA431597F9}">
      <dgm:prSet/>
      <dgm:spPr/>
      <dgm:t>
        <a:bodyPr/>
        <a:lstStyle/>
        <a:p>
          <a:endParaRPr lang="en-US"/>
        </a:p>
      </dgm:t>
    </dgm:pt>
    <dgm:pt modelId="{6B02BED4-5512-419C-97D9-5E504243C2F7}" type="pres">
      <dgm:prSet presAssocID="{A12EE52A-C06F-448E-BA09-FA09901E00FF}" presName="linearFlow" presStyleCnt="0">
        <dgm:presLayoutVars>
          <dgm:dir/>
          <dgm:resizeHandles val="exact"/>
        </dgm:presLayoutVars>
      </dgm:prSet>
      <dgm:spPr/>
    </dgm:pt>
    <dgm:pt modelId="{DCBE07D0-7C58-4066-AAB5-816E3B57AD86}" type="pres">
      <dgm:prSet presAssocID="{956A99EB-2764-4B74-9BE4-E32A45C9570F}" presName="composite" presStyleCnt="0"/>
      <dgm:spPr/>
    </dgm:pt>
    <dgm:pt modelId="{D85FD96C-EBE0-43A7-A17F-A367DBC67800}" type="pres">
      <dgm:prSet presAssocID="{956A99EB-2764-4B74-9BE4-E32A45C9570F}" presName="imgShp" presStyleLbl="fgImgPlace1" presStyleIdx="0" presStyleCnt="3"/>
      <dgm:spPr>
        <a:solidFill>
          <a:schemeClr val="accent2">
            <a:tint val="50000"/>
            <a:hueOff val="0"/>
            <a:satOff val="0"/>
            <a:lumOff val="0"/>
          </a:schemeClr>
        </a:solidFill>
      </dgm:spPr>
    </dgm:pt>
    <dgm:pt modelId="{F73EFEBA-D701-4D01-A007-F1FB945D6E5E}" type="pres">
      <dgm:prSet presAssocID="{956A99EB-2764-4B74-9BE4-E32A45C9570F}" presName="txShp" presStyleLbl="node1" presStyleIdx="0" presStyleCnt="3">
        <dgm:presLayoutVars>
          <dgm:bulletEnabled val="1"/>
        </dgm:presLayoutVars>
      </dgm:prSet>
      <dgm:spPr/>
    </dgm:pt>
    <dgm:pt modelId="{FE60D1BD-ED01-4255-816E-AFAD21464B95}" type="pres">
      <dgm:prSet presAssocID="{A1419C4F-E8A0-47A0-81EC-E69554677F57}" presName="spacing" presStyleCnt="0"/>
      <dgm:spPr/>
    </dgm:pt>
    <dgm:pt modelId="{BB51D1BA-114B-4C9F-B9CF-2F7DF248DD14}" type="pres">
      <dgm:prSet presAssocID="{7A4BE7C0-70AA-4C02-97FB-A85E01C8A1B8}" presName="composite" presStyleCnt="0"/>
      <dgm:spPr/>
    </dgm:pt>
    <dgm:pt modelId="{342EC699-4B75-4BB5-95D4-668A2DEF7F06}" type="pres">
      <dgm:prSet presAssocID="{7A4BE7C0-70AA-4C02-97FB-A85E01C8A1B8}" presName="imgShp" presStyleLbl="fgImgPlace1" presStyleIdx="1" presStyleCnt="3"/>
      <dgm:spPr>
        <a:solidFill>
          <a:schemeClr val="accent3">
            <a:tint val="50000"/>
            <a:hueOff val="0"/>
            <a:satOff val="0"/>
            <a:lumOff val="0"/>
          </a:schemeClr>
        </a:solidFill>
      </dgm:spPr>
    </dgm:pt>
    <dgm:pt modelId="{B0BE71FB-286E-4BE5-88EE-AD141936A40E}" type="pres">
      <dgm:prSet presAssocID="{7A4BE7C0-70AA-4C02-97FB-A85E01C8A1B8}" presName="txShp" presStyleLbl="node1" presStyleIdx="1" presStyleCnt="3">
        <dgm:presLayoutVars>
          <dgm:bulletEnabled val="1"/>
        </dgm:presLayoutVars>
      </dgm:prSet>
      <dgm:spPr/>
    </dgm:pt>
    <dgm:pt modelId="{778BE2B3-7B22-46D9-BC5B-D2449A8E43F9}" type="pres">
      <dgm:prSet presAssocID="{5A841A6C-0456-4F82-BC37-C51E9D4D2A8F}" presName="spacing" presStyleCnt="0"/>
      <dgm:spPr/>
    </dgm:pt>
    <dgm:pt modelId="{D7FE54E5-E684-475A-B0E7-B54977E71614}" type="pres">
      <dgm:prSet presAssocID="{C597F4AB-8C53-4917-B51B-24F164D60878}" presName="composite" presStyleCnt="0"/>
      <dgm:spPr/>
    </dgm:pt>
    <dgm:pt modelId="{0F010E94-CBA5-4FB0-95A4-4807EBB50C8D}" type="pres">
      <dgm:prSet presAssocID="{C597F4AB-8C53-4917-B51B-24F164D60878}" presName="imgShp" presStyleLbl="fgImgPlace1" presStyleIdx="2" presStyleCnt="3"/>
      <dgm:spPr>
        <a:solidFill>
          <a:schemeClr val="accent4">
            <a:tint val="50000"/>
            <a:hueOff val="0"/>
            <a:satOff val="0"/>
            <a:lumOff val="0"/>
          </a:schemeClr>
        </a:solidFill>
      </dgm:spPr>
    </dgm:pt>
    <dgm:pt modelId="{5A1BB136-BCC5-4C81-B205-08BC37737C4E}" type="pres">
      <dgm:prSet presAssocID="{C597F4AB-8C53-4917-B51B-24F164D60878}" presName="txShp" presStyleLbl="node1" presStyleIdx="2" presStyleCnt="3">
        <dgm:presLayoutVars>
          <dgm:bulletEnabled val="1"/>
        </dgm:presLayoutVars>
      </dgm:prSet>
      <dgm:spPr/>
    </dgm:pt>
  </dgm:ptLst>
  <dgm:cxnLst>
    <dgm:cxn modelId="{E777BB67-5EAD-4B3F-B230-CC0D748530C6}" type="presOf" srcId="{A12EE52A-C06F-448E-BA09-FA09901E00FF}" destId="{6B02BED4-5512-419C-97D9-5E504243C2F7}" srcOrd="0" destOrd="0" presId="urn:microsoft.com/office/officeart/2005/8/layout/vList3"/>
    <dgm:cxn modelId="{27EA7241-3942-49CB-B926-49A882098D5C}" srcId="{A12EE52A-C06F-448E-BA09-FA09901E00FF}" destId="{956A99EB-2764-4B74-9BE4-E32A45C9570F}" srcOrd="0" destOrd="0" parTransId="{545CBE5F-8207-44F1-A3E5-DFB517EA50D1}" sibTransId="{A1419C4F-E8A0-47A0-81EC-E69554677F57}"/>
    <dgm:cxn modelId="{088017FC-2D10-4DB8-99B7-3525011A3CE6}" type="presOf" srcId="{C597F4AB-8C53-4917-B51B-24F164D60878}" destId="{5A1BB136-BCC5-4C81-B205-08BC37737C4E}" srcOrd="0" destOrd="0" presId="urn:microsoft.com/office/officeart/2005/8/layout/vList3"/>
    <dgm:cxn modelId="{00301A51-2649-4E1F-A97F-6FAA431597F9}" srcId="{A12EE52A-C06F-448E-BA09-FA09901E00FF}" destId="{C597F4AB-8C53-4917-B51B-24F164D60878}" srcOrd="2" destOrd="0" parTransId="{B3644E37-D902-4186-88EC-BC9B235899E5}" sibTransId="{C361C8C1-AB99-46E2-A52E-DB04D56CD348}"/>
    <dgm:cxn modelId="{87F18969-76B5-4681-8022-2FE72F5B9EDB}" srcId="{A12EE52A-C06F-448E-BA09-FA09901E00FF}" destId="{7A4BE7C0-70AA-4C02-97FB-A85E01C8A1B8}" srcOrd="1" destOrd="0" parTransId="{F6FA8227-8194-48D1-8B6E-FA77E7BC4705}" sibTransId="{5A841A6C-0456-4F82-BC37-C51E9D4D2A8F}"/>
    <dgm:cxn modelId="{240A519F-6D4C-4D82-BFD8-7C6851F23E89}" type="presOf" srcId="{7A4BE7C0-70AA-4C02-97FB-A85E01C8A1B8}" destId="{B0BE71FB-286E-4BE5-88EE-AD141936A40E}" srcOrd="0" destOrd="0" presId="urn:microsoft.com/office/officeart/2005/8/layout/vList3"/>
    <dgm:cxn modelId="{63889B5C-4922-4FC8-8389-DB64CC15BA68}" type="presOf" srcId="{956A99EB-2764-4B74-9BE4-E32A45C9570F}" destId="{F73EFEBA-D701-4D01-A007-F1FB945D6E5E}" srcOrd="0" destOrd="0" presId="urn:microsoft.com/office/officeart/2005/8/layout/vList3"/>
    <dgm:cxn modelId="{AB2AC90A-3B11-4F76-BCDF-C3094CE4AD9D}" type="presParOf" srcId="{6B02BED4-5512-419C-97D9-5E504243C2F7}" destId="{DCBE07D0-7C58-4066-AAB5-816E3B57AD86}" srcOrd="0" destOrd="0" presId="urn:microsoft.com/office/officeart/2005/8/layout/vList3"/>
    <dgm:cxn modelId="{2F38A362-2148-4254-868E-261306947B69}" type="presParOf" srcId="{DCBE07D0-7C58-4066-AAB5-816E3B57AD86}" destId="{D85FD96C-EBE0-43A7-A17F-A367DBC67800}" srcOrd="0" destOrd="0" presId="urn:microsoft.com/office/officeart/2005/8/layout/vList3"/>
    <dgm:cxn modelId="{1003BCD0-8127-4AE8-BE83-8C072D5FF7F4}" type="presParOf" srcId="{DCBE07D0-7C58-4066-AAB5-816E3B57AD86}" destId="{F73EFEBA-D701-4D01-A007-F1FB945D6E5E}" srcOrd="1" destOrd="0" presId="urn:microsoft.com/office/officeart/2005/8/layout/vList3"/>
    <dgm:cxn modelId="{C9E5F18B-421B-46CD-99E4-59C087D1334B}" type="presParOf" srcId="{6B02BED4-5512-419C-97D9-5E504243C2F7}" destId="{FE60D1BD-ED01-4255-816E-AFAD21464B95}" srcOrd="1" destOrd="0" presId="urn:microsoft.com/office/officeart/2005/8/layout/vList3"/>
    <dgm:cxn modelId="{5918A518-45A9-4BA8-B34F-82C7DB492AF2}" type="presParOf" srcId="{6B02BED4-5512-419C-97D9-5E504243C2F7}" destId="{BB51D1BA-114B-4C9F-B9CF-2F7DF248DD14}" srcOrd="2" destOrd="0" presId="urn:microsoft.com/office/officeart/2005/8/layout/vList3"/>
    <dgm:cxn modelId="{FBFBD6C9-F15E-4829-A50D-5DCE385EE193}" type="presParOf" srcId="{BB51D1BA-114B-4C9F-B9CF-2F7DF248DD14}" destId="{342EC699-4B75-4BB5-95D4-668A2DEF7F06}" srcOrd="0" destOrd="0" presId="urn:microsoft.com/office/officeart/2005/8/layout/vList3"/>
    <dgm:cxn modelId="{6CFF9BDA-19B9-49D8-B41A-91B79EA35B6F}" type="presParOf" srcId="{BB51D1BA-114B-4C9F-B9CF-2F7DF248DD14}" destId="{B0BE71FB-286E-4BE5-88EE-AD141936A40E}" srcOrd="1" destOrd="0" presId="urn:microsoft.com/office/officeart/2005/8/layout/vList3"/>
    <dgm:cxn modelId="{68E7C01E-78D8-4D7F-A75B-ABF231A5C74E}" type="presParOf" srcId="{6B02BED4-5512-419C-97D9-5E504243C2F7}" destId="{778BE2B3-7B22-46D9-BC5B-D2449A8E43F9}" srcOrd="3" destOrd="0" presId="urn:microsoft.com/office/officeart/2005/8/layout/vList3"/>
    <dgm:cxn modelId="{E232B16A-705C-48A6-A544-91AEE40B368D}" type="presParOf" srcId="{6B02BED4-5512-419C-97D9-5E504243C2F7}" destId="{D7FE54E5-E684-475A-B0E7-B54977E71614}" srcOrd="4" destOrd="0" presId="urn:microsoft.com/office/officeart/2005/8/layout/vList3"/>
    <dgm:cxn modelId="{03CABC7A-2916-4C98-B2EA-C3CAEAE113C4}" type="presParOf" srcId="{D7FE54E5-E684-475A-B0E7-B54977E71614}" destId="{0F010E94-CBA5-4FB0-95A4-4807EBB50C8D}" srcOrd="0" destOrd="0" presId="urn:microsoft.com/office/officeart/2005/8/layout/vList3"/>
    <dgm:cxn modelId="{4494EA9D-AD8D-41B7-9AEC-00C520EC3BA9}" type="presParOf" srcId="{D7FE54E5-E684-475A-B0E7-B54977E71614}" destId="{5A1BB136-BCC5-4C81-B205-08BC37737C4E}"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3736A7EB-B00A-435F-8A3D-C9A2F69695F9}"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B8AB39AE-8AA0-4DD8-AB26-E1504E76A696}">
      <dgm:prSet phldrT="[Text]"/>
      <dgm:spPr/>
      <dgm:t>
        <a:bodyPr/>
        <a:lstStyle/>
        <a:p>
          <a:r>
            <a:rPr lang="en-US" b="0" dirty="0"/>
            <a:t>Clarification</a:t>
          </a:r>
        </a:p>
      </dgm:t>
    </dgm:pt>
    <dgm:pt modelId="{AA232E95-D58B-4CA5-BDC0-D9605E0155F2}" type="parTrans" cxnId="{A05B9E88-DA3F-40B1-9E7B-CB0567FF87AC}">
      <dgm:prSet/>
      <dgm:spPr/>
      <dgm:t>
        <a:bodyPr/>
        <a:lstStyle/>
        <a:p>
          <a:endParaRPr lang="en-US"/>
        </a:p>
      </dgm:t>
    </dgm:pt>
    <dgm:pt modelId="{43F537F8-D24B-4A99-BC42-C5E88D5B948D}" type="sibTrans" cxnId="{A05B9E88-DA3F-40B1-9E7B-CB0567FF87AC}">
      <dgm:prSet/>
      <dgm:spPr/>
      <dgm:t>
        <a:bodyPr/>
        <a:lstStyle/>
        <a:p>
          <a:endParaRPr lang="en-US"/>
        </a:p>
      </dgm:t>
    </dgm:pt>
    <dgm:pt modelId="{299B6038-8B07-427B-8514-A80112B95E0D}">
      <dgm:prSet phldrT="[Text]"/>
      <dgm:spPr/>
      <dgm:t>
        <a:bodyPr/>
        <a:lstStyle/>
        <a:p>
          <a:r>
            <a:rPr lang="en-US" b="0" dirty="0"/>
            <a:t>Completeness and Correctness</a:t>
          </a:r>
        </a:p>
      </dgm:t>
    </dgm:pt>
    <dgm:pt modelId="{53EC050F-5EB4-4684-A9C0-9D25064CEAFB}" type="parTrans" cxnId="{864EF83A-508A-4AA5-B407-0BFE54E8A1B6}">
      <dgm:prSet/>
      <dgm:spPr/>
      <dgm:t>
        <a:bodyPr/>
        <a:lstStyle/>
        <a:p>
          <a:endParaRPr lang="en-US"/>
        </a:p>
      </dgm:t>
    </dgm:pt>
    <dgm:pt modelId="{F4AAB2CA-3105-4E22-A070-E6411D6493B5}" type="sibTrans" cxnId="{864EF83A-508A-4AA5-B407-0BFE54E8A1B6}">
      <dgm:prSet/>
      <dgm:spPr/>
      <dgm:t>
        <a:bodyPr/>
        <a:lstStyle/>
        <a:p>
          <a:endParaRPr lang="en-US"/>
        </a:p>
      </dgm:t>
    </dgm:pt>
    <dgm:pt modelId="{2984CA41-B178-40D7-A7BE-05663E851A2C}">
      <dgm:prSet phldrT="[Text]"/>
      <dgm:spPr/>
      <dgm:t>
        <a:bodyPr/>
        <a:lstStyle/>
        <a:p>
          <a:r>
            <a:rPr lang="en-US" b="0" dirty="0"/>
            <a:t>Determining Relevance</a:t>
          </a:r>
        </a:p>
      </dgm:t>
    </dgm:pt>
    <dgm:pt modelId="{BD108107-5811-44C3-8CC8-2D726ACD5F11}" type="parTrans" cxnId="{88D34380-F6E7-4E65-9C8C-5E2014F30CF4}">
      <dgm:prSet/>
      <dgm:spPr/>
      <dgm:t>
        <a:bodyPr/>
        <a:lstStyle/>
        <a:p>
          <a:endParaRPr lang="en-US"/>
        </a:p>
      </dgm:t>
    </dgm:pt>
    <dgm:pt modelId="{A77CF37F-5D0F-4247-9011-CE09C36C296B}" type="sibTrans" cxnId="{88D34380-F6E7-4E65-9C8C-5E2014F30CF4}">
      <dgm:prSet/>
      <dgm:spPr/>
      <dgm:t>
        <a:bodyPr/>
        <a:lstStyle/>
        <a:p>
          <a:endParaRPr lang="en-US"/>
        </a:p>
      </dgm:t>
    </dgm:pt>
    <dgm:pt modelId="{94590D61-1B45-4D0C-8FE6-83187C2E8A77}">
      <dgm:prSet phldrT="[Text]"/>
      <dgm:spPr/>
      <dgm:t>
        <a:bodyPr/>
        <a:lstStyle/>
        <a:p>
          <a:r>
            <a:rPr lang="en-US" b="0" dirty="0"/>
            <a:t>Drilling Down</a:t>
          </a:r>
        </a:p>
      </dgm:t>
    </dgm:pt>
    <dgm:pt modelId="{64B949BC-2D07-4D3F-B24C-CCF0C01E0A38}" type="parTrans" cxnId="{78652934-5DD8-4040-85B4-04A19BCCFCCE}">
      <dgm:prSet/>
      <dgm:spPr/>
      <dgm:t>
        <a:bodyPr/>
        <a:lstStyle/>
        <a:p>
          <a:endParaRPr lang="en-US"/>
        </a:p>
      </dgm:t>
    </dgm:pt>
    <dgm:pt modelId="{28D88FF4-3BE3-4832-B446-C2405FC48EB8}" type="sibTrans" cxnId="{78652934-5DD8-4040-85B4-04A19BCCFCCE}">
      <dgm:prSet/>
      <dgm:spPr/>
      <dgm:t>
        <a:bodyPr/>
        <a:lstStyle/>
        <a:p>
          <a:endParaRPr lang="en-US"/>
        </a:p>
      </dgm:t>
    </dgm:pt>
    <dgm:pt modelId="{A8952A2E-4527-41AC-B161-88434B3B95A8}">
      <dgm:prSet phldrT="[Text]"/>
      <dgm:spPr/>
      <dgm:t>
        <a:bodyPr/>
        <a:lstStyle/>
        <a:p>
          <a:r>
            <a:rPr lang="en-US" b="0" dirty="0"/>
            <a:t>Summarizing</a:t>
          </a:r>
        </a:p>
      </dgm:t>
    </dgm:pt>
    <dgm:pt modelId="{0B8DEC68-318B-4020-BBC2-04CC0B2CE242}" type="parTrans" cxnId="{E97F6B91-F3C9-45D9-82FD-74567F7F9BED}">
      <dgm:prSet/>
      <dgm:spPr/>
      <dgm:t>
        <a:bodyPr/>
        <a:lstStyle/>
        <a:p>
          <a:endParaRPr lang="en-US"/>
        </a:p>
      </dgm:t>
    </dgm:pt>
    <dgm:pt modelId="{D7C1BA88-1CB7-4924-8FE2-84ADF3ED14F4}" type="sibTrans" cxnId="{E97F6B91-F3C9-45D9-82FD-74567F7F9BED}">
      <dgm:prSet/>
      <dgm:spPr/>
      <dgm:t>
        <a:bodyPr/>
        <a:lstStyle/>
        <a:p>
          <a:endParaRPr lang="en-US"/>
        </a:p>
      </dgm:t>
    </dgm:pt>
    <dgm:pt modelId="{809BC674-DA24-4E85-AA95-391D0FFA64BD}" type="pres">
      <dgm:prSet presAssocID="{3736A7EB-B00A-435F-8A3D-C9A2F69695F9}" presName="diagram" presStyleCnt="0">
        <dgm:presLayoutVars>
          <dgm:dir/>
          <dgm:resizeHandles val="exact"/>
        </dgm:presLayoutVars>
      </dgm:prSet>
      <dgm:spPr/>
    </dgm:pt>
    <dgm:pt modelId="{75636B00-BC07-4BB5-BDD8-C26BC1B9C759}" type="pres">
      <dgm:prSet presAssocID="{B8AB39AE-8AA0-4DD8-AB26-E1504E76A696}" presName="node" presStyleLbl="node1" presStyleIdx="0" presStyleCnt="5">
        <dgm:presLayoutVars>
          <dgm:bulletEnabled val="1"/>
        </dgm:presLayoutVars>
      </dgm:prSet>
      <dgm:spPr/>
    </dgm:pt>
    <dgm:pt modelId="{7B177354-250B-4D5C-9E6D-3D6CE0E2B563}" type="pres">
      <dgm:prSet presAssocID="{43F537F8-D24B-4A99-BC42-C5E88D5B948D}" presName="sibTrans" presStyleCnt="0"/>
      <dgm:spPr/>
    </dgm:pt>
    <dgm:pt modelId="{3EA6CD1E-9796-4A81-B286-CAE1B34DDD7A}" type="pres">
      <dgm:prSet presAssocID="{299B6038-8B07-427B-8514-A80112B95E0D}" presName="node" presStyleLbl="node1" presStyleIdx="1" presStyleCnt="5">
        <dgm:presLayoutVars>
          <dgm:bulletEnabled val="1"/>
        </dgm:presLayoutVars>
      </dgm:prSet>
      <dgm:spPr/>
    </dgm:pt>
    <dgm:pt modelId="{59A637E0-3C6B-42E8-8385-967B88D5CF99}" type="pres">
      <dgm:prSet presAssocID="{F4AAB2CA-3105-4E22-A070-E6411D6493B5}" presName="sibTrans" presStyleCnt="0"/>
      <dgm:spPr/>
    </dgm:pt>
    <dgm:pt modelId="{C253BC6F-7B95-4B0E-B5DA-35CC184513C9}" type="pres">
      <dgm:prSet presAssocID="{2984CA41-B178-40D7-A7BE-05663E851A2C}" presName="node" presStyleLbl="node1" presStyleIdx="2" presStyleCnt="5">
        <dgm:presLayoutVars>
          <dgm:bulletEnabled val="1"/>
        </dgm:presLayoutVars>
      </dgm:prSet>
      <dgm:spPr/>
    </dgm:pt>
    <dgm:pt modelId="{9101F71F-F0F2-44D5-9ACB-1591F9360D24}" type="pres">
      <dgm:prSet presAssocID="{A77CF37F-5D0F-4247-9011-CE09C36C296B}" presName="sibTrans" presStyleCnt="0"/>
      <dgm:spPr/>
    </dgm:pt>
    <dgm:pt modelId="{6452250D-3355-4078-A0BA-6923A8105AA0}" type="pres">
      <dgm:prSet presAssocID="{94590D61-1B45-4D0C-8FE6-83187C2E8A77}" presName="node" presStyleLbl="node1" presStyleIdx="3" presStyleCnt="5">
        <dgm:presLayoutVars>
          <dgm:bulletEnabled val="1"/>
        </dgm:presLayoutVars>
      </dgm:prSet>
      <dgm:spPr/>
    </dgm:pt>
    <dgm:pt modelId="{4DE57AE8-1AD5-431A-B210-21FEE035C294}" type="pres">
      <dgm:prSet presAssocID="{28D88FF4-3BE3-4832-B446-C2405FC48EB8}" presName="sibTrans" presStyleCnt="0"/>
      <dgm:spPr/>
    </dgm:pt>
    <dgm:pt modelId="{4A14DAFF-6957-4ABF-AF06-73DFFEC114A8}" type="pres">
      <dgm:prSet presAssocID="{A8952A2E-4527-41AC-B161-88434B3B95A8}" presName="node" presStyleLbl="node1" presStyleIdx="4" presStyleCnt="5">
        <dgm:presLayoutVars>
          <dgm:bulletEnabled val="1"/>
        </dgm:presLayoutVars>
      </dgm:prSet>
      <dgm:spPr/>
    </dgm:pt>
  </dgm:ptLst>
  <dgm:cxnLst>
    <dgm:cxn modelId="{513AD349-A70E-4D7A-AFFE-17372F94F637}" type="presOf" srcId="{299B6038-8B07-427B-8514-A80112B95E0D}" destId="{3EA6CD1E-9796-4A81-B286-CAE1B34DDD7A}" srcOrd="0" destOrd="0" presId="urn:microsoft.com/office/officeart/2005/8/layout/default"/>
    <dgm:cxn modelId="{00F9A2D3-B351-485D-A1E5-B5EE7B18348A}" type="presOf" srcId="{B8AB39AE-8AA0-4DD8-AB26-E1504E76A696}" destId="{75636B00-BC07-4BB5-BDD8-C26BC1B9C759}" srcOrd="0" destOrd="0" presId="urn:microsoft.com/office/officeart/2005/8/layout/default"/>
    <dgm:cxn modelId="{A05B9E88-DA3F-40B1-9E7B-CB0567FF87AC}" srcId="{3736A7EB-B00A-435F-8A3D-C9A2F69695F9}" destId="{B8AB39AE-8AA0-4DD8-AB26-E1504E76A696}" srcOrd="0" destOrd="0" parTransId="{AA232E95-D58B-4CA5-BDC0-D9605E0155F2}" sibTransId="{43F537F8-D24B-4A99-BC42-C5E88D5B948D}"/>
    <dgm:cxn modelId="{4A1C2587-9F55-48CA-82D5-7376373E74CC}" type="presOf" srcId="{A8952A2E-4527-41AC-B161-88434B3B95A8}" destId="{4A14DAFF-6957-4ABF-AF06-73DFFEC114A8}" srcOrd="0" destOrd="0" presId="urn:microsoft.com/office/officeart/2005/8/layout/default"/>
    <dgm:cxn modelId="{FB690191-2E3E-4AB2-9980-0B0CA02133C2}" type="presOf" srcId="{94590D61-1B45-4D0C-8FE6-83187C2E8A77}" destId="{6452250D-3355-4078-A0BA-6923A8105AA0}" srcOrd="0" destOrd="0" presId="urn:microsoft.com/office/officeart/2005/8/layout/default"/>
    <dgm:cxn modelId="{F76A25B3-A878-4EA5-B635-1EA44B335FB9}" type="presOf" srcId="{2984CA41-B178-40D7-A7BE-05663E851A2C}" destId="{C253BC6F-7B95-4B0E-B5DA-35CC184513C9}" srcOrd="0" destOrd="0" presId="urn:microsoft.com/office/officeart/2005/8/layout/default"/>
    <dgm:cxn modelId="{7E62BB80-1C57-4435-ADED-6B6F7D14A97F}" type="presOf" srcId="{3736A7EB-B00A-435F-8A3D-C9A2F69695F9}" destId="{809BC674-DA24-4E85-AA95-391D0FFA64BD}" srcOrd="0" destOrd="0" presId="urn:microsoft.com/office/officeart/2005/8/layout/default"/>
    <dgm:cxn modelId="{78652934-5DD8-4040-85B4-04A19BCCFCCE}" srcId="{3736A7EB-B00A-435F-8A3D-C9A2F69695F9}" destId="{94590D61-1B45-4D0C-8FE6-83187C2E8A77}" srcOrd="3" destOrd="0" parTransId="{64B949BC-2D07-4D3F-B24C-CCF0C01E0A38}" sibTransId="{28D88FF4-3BE3-4832-B446-C2405FC48EB8}"/>
    <dgm:cxn modelId="{88D34380-F6E7-4E65-9C8C-5E2014F30CF4}" srcId="{3736A7EB-B00A-435F-8A3D-C9A2F69695F9}" destId="{2984CA41-B178-40D7-A7BE-05663E851A2C}" srcOrd="2" destOrd="0" parTransId="{BD108107-5811-44C3-8CC8-2D726ACD5F11}" sibTransId="{A77CF37F-5D0F-4247-9011-CE09C36C296B}"/>
    <dgm:cxn modelId="{E97F6B91-F3C9-45D9-82FD-74567F7F9BED}" srcId="{3736A7EB-B00A-435F-8A3D-C9A2F69695F9}" destId="{A8952A2E-4527-41AC-B161-88434B3B95A8}" srcOrd="4" destOrd="0" parTransId="{0B8DEC68-318B-4020-BBC2-04CC0B2CE242}" sibTransId="{D7C1BA88-1CB7-4924-8FE2-84ADF3ED14F4}"/>
    <dgm:cxn modelId="{864EF83A-508A-4AA5-B407-0BFE54E8A1B6}" srcId="{3736A7EB-B00A-435F-8A3D-C9A2F69695F9}" destId="{299B6038-8B07-427B-8514-A80112B95E0D}" srcOrd="1" destOrd="0" parTransId="{53EC050F-5EB4-4684-A9C0-9D25064CEAFB}" sibTransId="{F4AAB2CA-3105-4E22-A070-E6411D6493B5}"/>
    <dgm:cxn modelId="{63EDC81C-9CA6-468A-AB0A-747BC835B41E}" type="presParOf" srcId="{809BC674-DA24-4E85-AA95-391D0FFA64BD}" destId="{75636B00-BC07-4BB5-BDD8-C26BC1B9C759}" srcOrd="0" destOrd="0" presId="urn:microsoft.com/office/officeart/2005/8/layout/default"/>
    <dgm:cxn modelId="{5AA486EB-AF11-4F6A-A31A-D17273B842C1}" type="presParOf" srcId="{809BC674-DA24-4E85-AA95-391D0FFA64BD}" destId="{7B177354-250B-4D5C-9E6D-3D6CE0E2B563}" srcOrd="1" destOrd="0" presId="urn:microsoft.com/office/officeart/2005/8/layout/default"/>
    <dgm:cxn modelId="{49D5B9A3-5678-4940-95C7-C6CE1FF2555C}" type="presParOf" srcId="{809BC674-DA24-4E85-AA95-391D0FFA64BD}" destId="{3EA6CD1E-9796-4A81-B286-CAE1B34DDD7A}" srcOrd="2" destOrd="0" presId="urn:microsoft.com/office/officeart/2005/8/layout/default"/>
    <dgm:cxn modelId="{D88E6DBC-6DA3-42AD-B6E0-4366FF52FDA4}" type="presParOf" srcId="{809BC674-DA24-4E85-AA95-391D0FFA64BD}" destId="{59A637E0-3C6B-42E8-8385-967B88D5CF99}" srcOrd="3" destOrd="0" presId="urn:microsoft.com/office/officeart/2005/8/layout/default"/>
    <dgm:cxn modelId="{C4EA9B88-0882-4E5E-80A9-09B982F6A10C}" type="presParOf" srcId="{809BC674-DA24-4E85-AA95-391D0FFA64BD}" destId="{C253BC6F-7B95-4B0E-B5DA-35CC184513C9}" srcOrd="4" destOrd="0" presId="urn:microsoft.com/office/officeart/2005/8/layout/default"/>
    <dgm:cxn modelId="{B66DBA9C-E733-4E4F-A0FF-70B834B5709E}" type="presParOf" srcId="{809BC674-DA24-4E85-AA95-391D0FFA64BD}" destId="{9101F71F-F0F2-44D5-9ACB-1591F9360D24}" srcOrd="5" destOrd="0" presId="urn:microsoft.com/office/officeart/2005/8/layout/default"/>
    <dgm:cxn modelId="{B07235A3-3431-413D-A4AB-9E99C93F31E8}" type="presParOf" srcId="{809BC674-DA24-4E85-AA95-391D0FFA64BD}" destId="{6452250D-3355-4078-A0BA-6923A8105AA0}" srcOrd="6" destOrd="0" presId="urn:microsoft.com/office/officeart/2005/8/layout/default"/>
    <dgm:cxn modelId="{2951E7F1-2F67-4110-9AE6-C42857EC60A4}" type="presParOf" srcId="{809BC674-DA24-4E85-AA95-391D0FFA64BD}" destId="{4DE57AE8-1AD5-431A-B210-21FEE035C294}" srcOrd="7" destOrd="0" presId="urn:microsoft.com/office/officeart/2005/8/layout/default"/>
    <dgm:cxn modelId="{B6BA96EE-CBD5-4841-8476-4EE06B981261}" type="presParOf" srcId="{809BC674-DA24-4E85-AA95-391D0FFA64BD}" destId="{4A14DAFF-6957-4ABF-AF06-73DFFEC114A8}"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AF395FFF-9286-4BE3-9F88-66E61EC0480B}"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061A9150-611E-40BD-BC88-D791195D4A12}">
      <dgm:prSet phldrT="[Text]"/>
      <dgm:spPr/>
      <dgm:t>
        <a:bodyPr/>
        <a:lstStyle/>
        <a:p>
          <a:r>
            <a:rPr lang="en-US" dirty="0"/>
            <a:t>Juan, Gillian and Andrew had problem with their wage roster</a:t>
          </a:r>
        </a:p>
      </dgm:t>
    </dgm:pt>
    <dgm:pt modelId="{A13BE1D1-685F-4C55-930D-F643C9D79C33}" type="parTrans" cxnId="{D05CFEE3-6F37-44CB-AF44-AD2966CE87D2}">
      <dgm:prSet/>
      <dgm:spPr/>
      <dgm:t>
        <a:bodyPr/>
        <a:lstStyle/>
        <a:p>
          <a:endParaRPr lang="en-US"/>
        </a:p>
      </dgm:t>
    </dgm:pt>
    <dgm:pt modelId="{70EA806B-8C34-41D8-BF3C-1193D859DBDA}" type="sibTrans" cxnId="{D05CFEE3-6F37-44CB-AF44-AD2966CE87D2}">
      <dgm:prSet/>
      <dgm:spPr/>
      <dgm:t>
        <a:bodyPr/>
        <a:lstStyle/>
        <a:p>
          <a:endParaRPr lang="en-US"/>
        </a:p>
      </dgm:t>
    </dgm:pt>
    <dgm:pt modelId="{1734C7B7-E970-4173-8AE3-6DEB029AB52B}">
      <dgm:prSet phldrT="[Text]"/>
      <dgm:spPr/>
      <dgm:t>
        <a:bodyPr/>
        <a:lstStyle/>
        <a:p>
          <a:r>
            <a:rPr lang="en-US" dirty="0"/>
            <a:t>Juan came up with an idea</a:t>
          </a:r>
        </a:p>
      </dgm:t>
    </dgm:pt>
    <dgm:pt modelId="{F0B507BD-9222-4342-8FDB-1C66C0BCAEC8}" type="parTrans" cxnId="{0D284B65-BC1E-4C29-ABDA-8EF5E043A467}">
      <dgm:prSet/>
      <dgm:spPr/>
      <dgm:t>
        <a:bodyPr/>
        <a:lstStyle/>
        <a:p>
          <a:endParaRPr lang="en-US"/>
        </a:p>
      </dgm:t>
    </dgm:pt>
    <dgm:pt modelId="{F9217550-BAE2-43C5-B2E9-D02ABA344E6E}" type="sibTrans" cxnId="{0D284B65-BC1E-4C29-ABDA-8EF5E043A467}">
      <dgm:prSet/>
      <dgm:spPr/>
      <dgm:t>
        <a:bodyPr/>
        <a:lstStyle/>
        <a:p>
          <a:endParaRPr lang="en-US"/>
        </a:p>
      </dgm:t>
    </dgm:pt>
    <dgm:pt modelId="{614A8DED-228F-4BCE-9E2D-AAE59F80619A}">
      <dgm:prSet phldrT="[Text]"/>
      <dgm:spPr/>
      <dgm:t>
        <a:bodyPr/>
        <a:lstStyle/>
        <a:p>
          <a:r>
            <a:rPr lang="en-US" dirty="0"/>
            <a:t>However, neither Gillian nor Andrew could quite grasp the bigger picture </a:t>
          </a:r>
        </a:p>
      </dgm:t>
    </dgm:pt>
    <dgm:pt modelId="{9661792B-7806-4340-969C-1F50C5909173}" type="parTrans" cxnId="{31FF4E0B-5F64-419E-B366-FB72A7B83069}">
      <dgm:prSet/>
      <dgm:spPr/>
      <dgm:t>
        <a:bodyPr/>
        <a:lstStyle/>
        <a:p>
          <a:endParaRPr lang="en-US"/>
        </a:p>
      </dgm:t>
    </dgm:pt>
    <dgm:pt modelId="{FE586899-F356-4D09-8BD9-53E1EB83E05D}" type="sibTrans" cxnId="{31FF4E0B-5F64-419E-B366-FB72A7B83069}">
      <dgm:prSet/>
      <dgm:spPr/>
      <dgm:t>
        <a:bodyPr/>
        <a:lstStyle/>
        <a:p>
          <a:endParaRPr lang="en-US"/>
        </a:p>
      </dgm:t>
    </dgm:pt>
    <dgm:pt modelId="{2B2D021E-3C3B-48C3-8246-36B624CEE012}">
      <dgm:prSet phldrT="[Text]"/>
      <dgm:spPr/>
      <dgm:t>
        <a:bodyPr/>
        <a:lstStyle/>
        <a:p>
          <a:r>
            <a:rPr lang="en-US" dirty="0"/>
            <a:t>Andrew and Gillian utilized open questions to discover more about Juan’s suggestion</a:t>
          </a:r>
        </a:p>
      </dgm:t>
    </dgm:pt>
    <dgm:pt modelId="{F16751D8-2EC8-4787-8C5D-802243255B97}" type="parTrans" cxnId="{419E92D4-1A6E-456C-8371-90C8F6E020AF}">
      <dgm:prSet/>
      <dgm:spPr/>
      <dgm:t>
        <a:bodyPr/>
        <a:lstStyle/>
        <a:p>
          <a:endParaRPr lang="en-US"/>
        </a:p>
      </dgm:t>
    </dgm:pt>
    <dgm:pt modelId="{F0B347E7-4945-4630-B65A-55C011A75681}" type="sibTrans" cxnId="{419E92D4-1A6E-456C-8371-90C8F6E020AF}">
      <dgm:prSet/>
      <dgm:spPr/>
      <dgm:t>
        <a:bodyPr/>
        <a:lstStyle/>
        <a:p>
          <a:endParaRPr lang="en-US"/>
        </a:p>
      </dgm:t>
    </dgm:pt>
    <dgm:pt modelId="{FB55ECF4-C35C-41B9-8A6B-73744DCCE23D}" type="pres">
      <dgm:prSet presAssocID="{AF395FFF-9286-4BE3-9F88-66E61EC0480B}" presName="layout" presStyleCnt="0">
        <dgm:presLayoutVars>
          <dgm:chMax/>
          <dgm:chPref/>
          <dgm:dir/>
          <dgm:animOne val="branch"/>
          <dgm:animLvl val="lvl"/>
          <dgm:resizeHandles/>
        </dgm:presLayoutVars>
      </dgm:prSet>
      <dgm:spPr/>
    </dgm:pt>
    <dgm:pt modelId="{895462F2-4B1D-461F-B6E7-1CED8F596F27}" type="pres">
      <dgm:prSet presAssocID="{061A9150-611E-40BD-BC88-D791195D4A12}" presName="root" presStyleCnt="0">
        <dgm:presLayoutVars>
          <dgm:chMax/>
          <dgm:chPref val="4"/>
        </dgm:presLayoutVars>
      </dgm:prSet>
      <dgm:spPr/>
    </dgm:pt>
    <dgm:pt modelId="{B37039E1-A6F8-4DA6-B281-3D2A6E0CAD1C}" type="pres">
      <dgm:prSet presAssocID="{061A9150-611E-40BD-BC88-D791195D4A12}" presName="rootComposite" presStyleCnt="0">
        <dgm:presLayoutVars/>
      </dgm:prSet>
      <dgm:spPr/>
    </dgm:pt>
    <dgm:pt modelId="{77C9A32F-24F6-4EDE-A807-5B2B8E690EC3}" type="pres">
      <dgm:prSet presAssocID="{061A9150-611E-40BD-BC88-D791195D4A12}" presName="rootText" presStyleLbl="node0" presStyleIdx="0" presStyleCnt="1">
        <dgm:presLayoutVars>
          <dgm:chMax/>
          <dgm:chPref val="4"/>
        </dgm:presLayoutVars>
      </dgm:prSet>
      <dgm:spPr/>
    </dgm:pt>
    <dgm:pt modelId="{265D00CB-08AE-43AE-A723-DCF332DC262B}" type="pres">
      <dgm:prSet presAssocID="{061A9150-611E-40BD-BC88-D791195D4A12}" presName="childShape" presStyleCnt="0">
        <dgm:presLayoutVars>
          <dgm:chMax val="0"/>
          <dgm:chPref val="0"/>
        </dgm:presLayoutVars>
      </dgm:prSet>
      <dgm:spPr/>
    </dgm:pt>
    <dgm:pt modelId="{E415F662-EC3E-40F3-8BFD-40B8306A132A}" type="pres">
      <dgm:prSet presAssocID="{1734C7B7-E970-4173-8AE3-6DEB029AB52B}" presName="childComposite" presStyleCnt="0">
        <dgm:presLayoutVars>
          <dgm:chMax val="0"/>
          <dgm:chPref val="0"/>
        </dgm:presLayoutVars>
      </dgm:prSet>
      <dgm:spPr/>
    </dgm:pt>
    <dgm:pt modelId="{EB232564-47CE-4D37-BB8A-CBA9F488DAEF}" type="pres">
      <dgm:prSet presAssocID="{1734C7B7-E970-4173-8AE3-6DEB029AB52B}" presName="Image" presStyleLbl="node1" presStyleIdx="0" presStyleCnt="3"/>
      <dgm:spPr>
        <a:solidFill>
          <a:schemeClr val="accent2">
            <a:hueOff val="0"/>
            <a:satOff val="0"/>
            <a:lumOff val="0"/>
          </a:schemeClr>
        </a:solidFill>
      </dgm:spPr>
    </dgm:pt>
    <dgm:pt modelId="{40594967-9DFD-4A2C-B547-6608681CC9AD}" type="pres">
      <dgm:prSet presAssocID="{1734C7B7-E970-4173-8AE3-6DEB029AB52B}" presName="childText" presStyleLbl="lnNode1" presStyleIdx="0" presStyleCnt="3">
        <dgm:presLayoutVars>
          <dgm:chMax val="0"/>
          <dgm:chPref val="0"/>
          <dgm:bulletEnabled val="1"/>
        </dgm:presLayoutVars>
      </dgm:prSet>
      <dgm:spPr/>
    </dgm:pt>
    <dgm:pt modelId="{89D1D57E-2A1F-4B4A-8B13-B50FAE3CA392}" type="pres">
      <dgm:prSet presAssocID="{614A8DED-228F-4BCE-9E2D-AAE59F80619A}" presName="childComposite" presStyleCnt="0">
        <dgm:presLayoutVars>
          <dgm:chMax val="0"/>
          <dgm:chPref val="0"/>
        </dgm:presLayoutVars>
      </dgm:prSet>
      <dgm:spPr/>
    </dgm:pt>
    <dgm:pt modelId="{CC62545A-D488-4BE0-A509-1CFB26B5B70E}" type="pres">
      <dgm:prSet presAssocID="{614A8DED-228F-4BCE-9E2D-AAE59F80619A}" presName="Image" presStyleLbl="node1" presStyleIdx="1" presStyleCnt="3"/>
      <dgm:spPr>
        <a:solidFill>
          <a:schemeClr val="accent3">
            <a:hueOff val="0"/>
            <a:satOff val="0"/>
            <a:lumOff val="0"/>
          </a:schemeClr>
        </a:solidFill>
      </dgm:spPr>
    </dgm:pt>
    <dgm:pt modelId="{15DF024F-C030-4AA1-B370-150E84C92EE6}" type="pres">
      <dgm:prSet presAssocID="{614A8DED-228F-4BCE-9E2D-AAE59F80619A}" presName="childText" presStyleLbl="lnNode1" presStyleIdx="1" presStyleCnt="3">
        <dgm:presLayoutVars>
          <dgm:chMax val="0"/>
          <dgm:chPref val="0"/>
          <dgm:bulletEnabled val="1"/>
        </dgm:presLayoutVars>
      </dgm:prSet>
      <dgm:spPr/>
    </dgm:pt>
    <dgm:pt modelId="{1FF74C89-090F-4036-8B29-3AE576C2E178}" type="pres">
      <dgm:prSet presAssocID="{2B2D021E-3C3B-48C3-8246-36B624CEE012}" presName="childComposite" presStyleCnt="0">
        <dgm:presLayoutVars>
          <dgm:chMax val="0"/>
          <dgm:chPref val="0"/>
        </dgm:presLayoutVars>
      </dgm:prSet>
      <dgm:spPr/>
    </dgm:pt>
    <dgm:pt modelId="{2A861116-70B3-4EA7-BA52-20770E50AF37}" type="pres">
      <dgm:prSet presAssocID="{2B2D021E-3C3B-48C3-8246-36B624CEE012}" presName="Image" presStyleLbl="node1" presStyleIdx="2" presStyleCnt="3"/>
      <dgm:spPr>
        <a:solidFill>
          <a:schemeClr val="accent4">
            <a:hueOff val="0"/>
            <a:satOff val="0"/>
            <a:lumOff val="0"/>
          </a:schemeClr>
        </a:solidFill>
      </dgm:spPr>
    </dgm:pt>
    <dgm:pt modelId="{AD3515E1-C01F-40CC-A51E-8F758A9E49BE}" type="pres">
      <dgm:prSet presAssocID="{2B2D021E-3C3B-48C3-8246-36B624CEE012}" presName="childText" presStyleLbl="lnNode1" presStyleIdx="2" presStyleCnt="3">
        <dgm:presLayoutVars>
          <dgm:chMax val="0"/>
          <dgm:chPref val="0"/>
          <dgm:bulletEnabled val="1"/>
        </dgm:presLayoutVars>
      </dgm:prSet>
      <dgm:spPr/>
    </dgm:pt>
  </dgm:ptLst>
  <dgm:cxnLst>
    <dgm:cxn modelId="{0D284B65-BC1E-4C29-ABDA-8EF5E043A467}" srcId="{061A9150-611E-40BD-BC88-D791195D4A12}" destId="{1734C7B7-E970-4173-8AE3-6DEB029AB52B}" srcOrd="0" destOrd="0" parTransId="{F0B507BD-9222-4342-8FDB-1C66C0BCAEC8}" sibTransId="{F9217550-BAE2-43C5-B2E9-D02ABA344E6E}"/>
    <dgm:cxn modelId="{16E228DB-7696-48BA-B26D-471D89809C58}" type="presOf" srcId="{061A9150-611E-40BD-BC88-D791195D4A12}" destId="{77C9A32F-24F6-4EDE-A807-5B2B8E690EC3}" srcOrd="0" destOrd="0" presId="urn:microsoft.com/office/officeart/2008/layout/PictureAccentList"/>
    <dgm:cxn modelId="{9D66875F-E44A-4F76-8FB1-498BC2EE6570}" type="presOf" srcId="{1734C7B7-E970-4173-8AE3-6DEB029AB52B}" destId="{40594967-9DFD-4A2C-B547-6608681CC9AD}" srcOrd="0" destOrd="0" presId="urn:microsoft.com/office/officeart/2008/layout/PictureAccentList"/>
    <dgm:cxn modelId="{31FF4E0B-5F64-419E-B366-FB72A7B83069}" srcId="{061A9150-611E-40BD-BC88-D791195D4A12}" destId="{614A8DED-228F-4BCE-9E2D-AAE59F80619A}" srcOrd="1" destOrd="0" parTransId="{9661792B-7806-4340-969C-1F50C5909173}" sibTransId="{FE586899-F356-4D09-8BD9-53E1EB83E05D}"/>
    <dgm:cxn modelId="{D05CFEE3-6F37-44CB-AF44-AD2966CE87D2}" srcId="{AF395FFF-9286-4BE3-9F88-66E61EC0480B}" destId="{061A9150-611E-40BD-BC88-D791195D4A12}" srcOrd="0" destOrd="0" parTransId="{A13BE1D1-685F-4C55-930D-F643C9D79C33}" sibTransId="{70EA806B-8C34-41D8-BF3C-1193D859DBDA}"/>
    <dgm:cxn modelId="{419E92D4-1A6E-456C-8371-90C8F6E020AF}" srcId="{061A9150-611E-40BD-BC88-D791195D4A12}" destId="{2B2D021E-3C3B-48C3-8246-36B624CEE012}" srcOrd="2" destOrd="0" parTransId="{F16751D8-2EC8-4787-8C5D-802243255B97}" sibTransId="{F0B347E7-4945-4630-B65A-55C011A75681}"/>
    <dgm:cxn modelId="{7E89D0DF-CA34-43B9-8B90-D5E0723F27BC}" type="presOf" srcId="{2B2D021E-3C3B-48C3-8246-36B624CEE012}" destId="{AD3515E1-C01F-40CC-A51E-8F758A9E49BE}" srcOrd="0" destOrd="0" presId="urn:microsoft.com/office/officeart/2008/layout/PictureAccentList"/>
    <dgm:cxn modelId="{5DA09387-2AF3-4B3E-9D04-A1B25C062C3A}" type="presOf" srcId="{614A8DED-228F-4BCE-9E2D-AAE59F80619A}" destId="{15DF024F-C030-4AA1-B370-150E84C92EE6}" srcOrd="0" destOrd="0" presId="urn:microsoft.com/office/officeart/2008/layout/PictureAccentList"/>
    <dgm:cxn modelId="{26639B57-B245-459A-84F6-2A72780E43AF}" type="presOf" srcId="{AF395FFF-9286-4BE3-9F88-66E61EC0480B}" destId="{FB55ECF4-C35C-41B9-8A6B-73744DCCE23D}" srcOrd="0" destOrd="0" presId="urn:microsoft.com/office/officeart/2008/layout/PictureAccentList"/>
    <dgm:cxn modelId="{A1CAA2DD-0EF1-46EF-8716-BB7726C36AA4}" type="presParOf" srcId="{FB55ECF4-C35C-41B9-8A6B-73744DCCE23D}" destId="{895462F2-4B1D-461F-B6E7-1CED8F596F27}" srcOrd="0" destOrd="0" presId="urn:microsoft.com/office/officeart/2008/layout/PictureAccentList"/>
    <dgm:cxn modelId="{30D5E2E1-5FD8-4FDD-9987-E2B3EF394F17}" type="presParOf" srcId="{895462F2-4B1D-461F-B6E7-1CED8F596F27}" destId="{B37039E1-A6F8-4DA6-B281-3D2A6E0CAD1C}" srcOrd="0" destOrd="0" presId="urn:microsoft.com/office/officeart/2008/layout/PictureAccentList"/>
    <dgm:cxn modelId="{139E42E3-5D8C-496B-98F5-949472B9BC5F}" type="presParOf" srcId="{B37039E1-A6F8-4DA6-B281-3D2A6E0CAD1C}" destId="{77C9A32F-24F6-4EDE-A807-5B2B8E690EC3}" srcOrd="0" destOrd="0" presId="urn:microsoft.com/office/officeart/2008/layout/PictureAccentList"/>
    <dgm:cxn modelId="{1216E6EA-7403-42D1-8B0B-EEAED739E031}" type="presParOf" srcId="{895462F2-4B1D-461F-B6E7-1CED8F596F27}" destId="{265D00CB-08AE-43AE-A723-DCF332DC262B}" srcOrd="1" destOrd="0" presId="urn:microsoft.com/office/officeart/2008/layout/PictureAccentList"/>
    <dgm:cxn modelId="{B204BEC4-6C6D-4CF9-B437-BC5A51D80998}" type="presParOf" srcId="{265D00CB-08AE-43AE-A723-DCF332DC262B}" destId="{E415F662-EC3E-40F3-8BFD-40B8306A132A}" srcOrd="0" destOrd="0" presId="urn:microsoft.com/office/officeart/2008/layout/PictureAccentList"/>
    <dgm:cxn modelId="{6175C84D-9F8D-419B-9CAD-ED586DCE5F19}" type="presParOf" srcId="{E415F662-EC3E-40F3-8BFD-40B8306A132A}" destId="{EB232564-47CE-4D37-BB8A-CBA9F488DAEF}" srcOrd="0" destOrd="0" presId="urn:microsoft.com/office/officeart/2008/layout/PictureAccentList"/>
    <dgm:cxn modelId="{8BD145CC-E1B3-4444-B2E0-138BC97E7E77}" type="presParOf" srcId="{E415F662-EC3E-40F3-8BFD-40B8306A132A}" destId="{40594967-9DFD-4A2C-B547-6608681CC9AD}" srcOrd="1" destOrd="0" presId="urn:microsoft.com/office/officeart/2008/layout/PictureAccentList"/>
    <dgm:cxn modelId="{890BD5CD-DE7C-409C-BF5B-C158B83A1EC5}" type="presParOf" srcId="{265D00CB-08AE-43AE-A723-DCF332DC262B}" destId="{89D1D57E-2A1F-4B4A-8B13-B50FAE3CA392}" srcOrd="1" destOrd="0" presId="urn:microsoft.com/office/officeart/2008/layout/PictureAccentList"/>
    <dgm:cxn modelId="{CD53C692-10AD-4BD0-8100-AD08A0785BCA}" type="presParOf" srcId="{89D1D57E-2A1F-4B4A-8B13-B50FAE3CA392}" destId="{CC62545A-D488-4BE0-A509-1CFB26B5B70E}" srcOrd="0" destOrd="0" presId="urn:microsoft.com/office/officeart/2008/layout/PictureAccentList"/>
    <dgm:cxn modelId="{8B1BC96C-ADE1-4526-918B-206D2531D397}" type="presParOf" srcId="{89D1D57E-2A1F-4B4A-8B13-B50FAE3CA392}" destId="{15DF024F-C030-4AA1-B370-150E84C92EE6}" srcOrd="1" destOrd="0" presId="urn:microsoft.com/office/officeart/2008/layout/PictureAccentList"/>
    <dgm:cxn modelId="{F56E369F-46DC-4BFA-A25A-AFD32E16C108}" type="presParOf" srcId="{265D00CB-08AE-43AE-A723-DCF332DC262B}" destId="{1FF74C89-090F-4036-8B29-3AE576C2E178}" srcOrd="2" destOrd="0" presId="urn:microsoft.com/office/officeart/2008/layout/PictureAccentList"/>
    <dgm:cxn modelId="{EB553308-CB45-4067-9A58-83E0CF7516C6}" type="presParOf" srcId="{1FF74C89-090F-4036-8B29-3AE576C2E178}" destId="{2A861116-70B3-4EA7-BA52-20770E50AF37}" srcOrd="0" destOrd="0" presId="urn:microsoft.com/office/officeart/2008/layout/PictureAccentList"/>
    <dgm:cxn modelId="{D1E35567-7DE1-4AD6-8FC7-7C8B795325C1}" type="presParOf" srcId="{1FF74C89-090F-4036-8B29-3AE576C2E178}" destId="{AD3515E1-C01F-40CC-A51E-8F758A9E49BE}"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D6CB9D85-EEFE-443C-94AB-A41AD0722C10}" type="doc">
      <dgm:prSet loTypeId="urn:microsoft.com/office/officeart/2005/8/layout/vList6" loCatId="list" qsTypeId="urn:microsoft.com/office/officeart/2005/8/quickstyle/simple1" qsCatId="simple" csTypeId="urn:microsoft.com/office/officeart/2005/8/colors/colorful2" csCatId="colorful" phldr="1"/>
      <dgm:spPr/>
      <dgm:t>
        <a:bodyPr/>
        <a:lstStyle/>
        <a:p>
          <a:endParaRPr lang="en-US"/>
        </a:p>
      </dgm:t>
    </dgm:pt>
    <dgm:pt modelId="{8D9586F0-1DDA-4BE9-8ECB-35DBF00EC60C}">
      <dgm:prSet phldrT="[Text]"/>
      <dgm:spPr/>
      <dgm:t>
        <a:bodyPr/>
        <a:lstStyle/>
        <a:p>
          <a:r>
            <a:rPr lang="en-US" dirty="0"/>
            <a:t>Seeking information</a:t>
          </a:r>
        </a:p>
      </dgm:t>
    </dgm:pt>
    <dgm:pt modelId="{9FB69C70-4AC8-4BD6-9281-185A8F2622A5}" type="parTrans" cxnId="{D366D725-B120-4288-9938-4767848F12E3}">
      <dgm:prSet/>
      <dgm:spPr/>
      <dgm:t>
        <a:bodyPr/>
        <a:lstStyle/>
        <a:p>
          <a:endParaRPr lang="en-US"/>
        </a:p>
      </dgm:t>
    </dgm:pt>
    <dgm:pt modelId="{76184DA2-2993-40CF-B6E3-40C03CC4DADE}" type="sibTrans" cxnId="{D366D725-B120-4288-9938-4767848F12E3}">
      <dgm:prSet/>
      <dgm:spPr/>
      <dgm:t>
        <a:bodyPr/>
        <a:lstStyle/>
        <a:p>
          <a:endParaRPr lang="en-US"/>
        </a:p>
      </dgm:t>
    </dgm:pt>
    <dgm:pt modelId="{E19F3C0D-E14E-4490-9088-AFCFD0795F83}">
      <dgm:prSet phldrT="[Text]"/>
      <dgm:spPr/>
      <dgm:t>
        <a:bodyPr/>
        <a:lstStyle/>
        <a:p>
          <a:r>
            <a:rPr lang="en-US" dirty="0"/>
            <a:t>What we value</a:t>
          </a:r>
        </a:p>
      </dgm:t>
    </dgm:pt>
    <dgm:pt modelId="{C820946E-782A-40AB-B67D-AD7D3CC4A540}" type="parTrans" cxnId="{2A13FAEA-7F90-411A-9F0A-914A16B4845C}">
      <dgm:prSet/>
      <dgm:spPr/>
      <dgm:t>
        <a:bodyPr/>
        <a:lstStyle/>
        <a:p>
          <a:endParaRPr lang="en-US"/>
        </a:p>
      </dgm:t>
    </dgm:pt>
    <dgm:pt modelId="{0789E4B7-1F56-4676-9996-F0F43286CDF1}" type="sibTrans" cxnId="{2A13FAEA-7F90-411A-9F0A-914A16B4845C}">
      <dgm:prSet/>
      <dgm:spPr/>
      <dgm:t>
        <a:bodyPr/>
        <a:lstStyle/>
        <a:p>
          <a:endParaRPr lang="en-US"/>
        </a:p>
      </dgm:t>
    </dgm:pt>
    <dgm:pt modelId="{B4D90DDC-C423-42DA-8DC9-B34BAFC0CEAD}">
      <dgm:prSet phldrT="[Text]"/>
      <dgm:spPr/>
      <dgm:t>
        <a:bodyPr/>
        <a:lstStyle/>
        <a:p>
          <a:r>
            <a:rPr lang="en-US" dirty="0"/>
            <a:t>Detect value through questions</a:t>
          </a:r>
        </a:p>
      </dgm:t>
    </dgm:pt>
    <dgm:pt modelId="{0DB1114F-5624-47AB-9A4B-F2A8B932EFA3}" type="parTrans" cxnId="{13AED47A-3A7F-4578-99B3-38F704A8B64A}">
      <dgm:prSet/>
      <dgm:spPr/>
      <dgm:t>
        <a:bodyPr/>
        <a:lstStyle/>
        <a:p>
          <a:endParaRPr lang="en-US"/>
        </a:p>
      </dgm:t>
    </dgm:pt>
    <dgm:pt modelId="{8421BAAC-D002-4C62-92ED-330C43E8DBD5}" type="sibTrans" cxnId="{13AED47A-3A7F-4578-99B3-38F704A8B64A}">
      <dgm:prSet/>
      <dgm:spPr/>
      <dgm:t>
        <a:bodyPr/>
        <a:lstStyle/>
        <a:p>
          <a:endParaRPr lang="en-US"/>
        </a:p>
      </dgm:t>
    </dgm:pt>
    <dgm:pt modelId="{880AB9CF-FECF-4746-BF8C-779FBE97752E}" type="pres">
      <dgm:prSet presAssocID="{D6CB9D85-EEFE-443C-94AB-A41AD0722C10}" presName="Name0" presStyleCnt="0">
        <dgm:presLayoutVars>
          <dgm:dir/>
          <dgm:animLvl val="lvl"/>
          <dgm:resizeHandles/>
        </dgm:presLayoutVars>
      </dgm:prSet>
      <dgm:spPr/>
    </dgm:pt>
    <dgm:pt modelId="{DBBC8F2A-6CD8-4DA3-A2C2-46E45A8CCCDC}" type="pres">
      <dgm:prSet presAssocID="{8D9586F0-1DDA-4BE9-8ECB-35DBF00EC60C}" presName="linNode" presStyleCnt="0"/>
      <dgm:spPr/>
    </dgm:pt>
    <dgm:pt modelId="{77E49603-FFBE-43B5-A044-BB9A8697FB7A}" type="pres">
      <dgm:prSet presAssocID="{8D9586F0-1DDA-4BE9-8ECB-35DBF00EC60C}" presName="parentShp" presStyleLbl="node1" presStyleIdx="0" presStyleCnt="3">
        <dgm:presLayoutVars>
          <dgm:bulletEnabled val="1"/>
        </dgm:presLayoutVars>
      </dgm:prSet>
      <dgm:spPr/>
    </dgm:pt>
    <dgm:pt modelId="{AF9E2334-C478-4B92-BED6-C6F479F6EA03}" type="pres">
      <dgm:prSet presAssocID="{8D9586F0-1DDA-4BE9-8ECB-35DBF00EC60C}" presName="childShp" presStyleLbl="bgAccFollowNode1" presStyleIdx="0" presStyleCnt="3">
        <dgm:presLayoutVars>
          <dgm:bulletEnabled val="1"/>
        </dgm:presLayoutVars>
      </dgm:prSet>
      <dgm:spPr/>
    </dgm:pt>
    <dgm:pt modelId="{C6DB5EA1-F175-4C57-AD82-E9286D193F4C}" type="pres">
      <dgm:prSet presAssocID="{76184DA2-2993-40CF-B6E3-40C03CC4DADE}" presName="spacing" presStyleCnt="0"/>
      <dgm:spPr/>
    </dgm:pt>
    <dgm:pt modelId="{7B81C95F-DA15-4900-AE47-22ED6051A470}" type="pres">
      <dgm:prSet presAssocID="{E19F3C0D-E14E-4490-9088-AFCFD0795F83}" presName="linNode" presStyleCnt="0"/>
      <dgm:spPr/>
    </dgm:pt>
    <dgm:pt modelId="{8AC2F173-BDF0-4616-A8C3-84DCF4ADECE3}" type="pres">
      <dgm:prSet presAssocID="{E19F3C0D-E14E-4490-9088-AFCFD0795F83}" presName="parentShp" presStyleLbl="node1" presStyleIdx="1" presStyleCnt="3">
        <dgm:presLayoutVars>
          <dgm:bulletEnabled val="1"/>
        </dgm:presLayoutVars>
      </dgm:prSet>
      <dgm:spPr/>
    </dgm:pt>
    <dgm:pt modelId="{E43F5A18-9C83-4018-A509-0279D5DFB326}" type="pres">
      <dgm:prSet presAssocID="{E19F3C0D-E14E-4490-9088-AFCFD0795F83}" presName="childShp" presStyleLbl="bgAccFollowNode1" presStyleIdx="1" presStyleCnt="3">
        <dgm:presLayoutVars>
          <dgm:bulletEnabled val="1"/>
        </dgm:presLayoutVars>
      </dgm:prSet>
      <dgm:spPr/>
    </dgm:pt>
    <dgm:pt modelId="{B52155B3-18A3-4665-AC3C-886D07AFF4D2}" type="pres">
      <dgm:prSet presAssocID="{0789E4B7-1F56-4676-9996-F0F43286CDF1}" presName="spacing" presStyleCnt="0"/>
      <dgm:spPr/>
    </dgm:pt>
    <dgm:pt modelId="{B5BB743D-493C-430A-B305-B9B4BAAF5AE8}" type="pres">
      <dgm:prSet presAssocID="{B4D90DDC-C423-42DA-8DC9-B34BAFC0CEAD}" presName="linNode" presStyleCnt="0"/>
      <dgm:spPr/>
    </dgm:pt>
    <dgm:pt modelId="{11A6068B-05F3-4396-8ED7-196A7CA05BB3}" type="pres">
      <dgm:prSet presAssocID="{B4D90DDC-C423-42DA-8DC9-B34BAFC0CEAD}" presName="parentShp" presStyleLbl="node1" presStyleIdx="2" presStyleCnt="3">
        <dgm:presLayoutVars>
          <dgm:bulletEnabled val="1"/>
        </dgm:presLayoutVars>
      </dgm:prSet>
      <dgm:spPr/>
    </dgm:pt>
    <dgm:pt modelId="{2B7CB403-98FC-4898-B529-2D0AD75F4413}" type="pres">
      <dgm:prSet presAssocID="{B4D90DDC-C423-42DA-8DC9-B34BAFC0CEAD}" presName="childShp" presStyleLbl="bgAccFollowNode1" presStyleIdx="2" presStyleCnt="3">
        <dgm:presLayoutVars>
          <dgm:bulletEnabled val="1"/>
        </dgm:presLayoutVars>
      </dgm:prSet>
      <dgm:spPr/>
    </dgm:pt>
  </dgm:ptLst>
  <dgm:cxnLst>
    <dgm:cxn modelId="{2A13FAEA-7F90-411A-9F0A-914A16B4845C}" srcId="{D6CB9D85-EEFE-443C-94AB-A41AD0722C10}" destId="{E19F3C0D-E14E-4490-9088-AFCFD0795F83}" srcOrd="1" destOrd="0" parTransId="{C820946E-782A-40AB-B67D-AD7D3CC4A540}" sibTransId="{0789E4B7-1F56-4676-9996-F0F43286CDF1}"/>
    <dgm:cxn modelId="{0F3AC3E4-B1C4-439C-8944-AE466EEEA97D}" type="presOf" srcId="{D6CB9D85-EEFE-443C-94AB-A41AD0722C10}" destId="{880AB9CF-FECF-4746-BF8C-779FBE97752E}" srcOrd="0" destOrd="0" presId="urn:microsoft.com/office/officeart/2005/8/layout/vList6"/>
    <dgm:cxn modelId="{D366D725-B120-4288-9938-4767848F12E3}" srcId="{D6CB9D85-EEFE-443C-94AB-A41AD0722C10}" destId="{8D9586F0-1DDA-4BE9-8ECB-35DBF00EC60C}" srcOrd="0" destOrd="0" parTransId="{9FB69C70-4AC8-4BD6-9281-185A8F2622A5}" sibTransId="{76184DA2-2993-40CF-B6E3-40C03CC4DADE}"/>
    <dgm:cxn modelId="{FB56E433-3B10-4799-8061-3B2E9CC36616}" type="presOf" srcId="{B4D90DDC-C423-42DA-8DC9-B34BAFC0CEAD}" destId="{11A6068B-05F3-4396-8ED7-196A7CA05BB3}" srcOrd="0" destOrd="0" presId="urn:microsoft.com/office/officeart/2005/8/layout/vList6"/>
    <dgm:cxn modelId="{13AED47A-3A7F-4578-99B3-38F704A8B64A}" srcId="{D6CB9D85-EEFE-443C-94AB-A41AD0722C10}" destId="{B4D90DDC-C423-42DA-8DC9-B34BAFC0CEAD}" srcOrd="2" destOrd="0" parTransId="{0DB1114F-5624-47AB-9A4B-F2A8B932EFA3}" sibTransId="{8421BAAC-D002-4C62-92ED-330C43E8DBD5}"/>
    <dgm:cxn modelId="{BABEB263-C753-4A40-862D-5372A346B198}" type="presOf" srcId="{E19F3C0D-E14E-4490-9088-AFCFD0795F83}" destId="{8AC2F173-BDF0-4616-A8C3-84DCF4ADECE3}" srcOrd="0" destOrd="0" presId="urn:microsoft.com/office/officeart/2005/8/layout/vList6"/>
    <dgm:cxn modelId="{0BADB6DD-66AA-48DF-99D3-7D7AE3302BD2}" type="presOf" srcId="{8D9586F0-1DDA-4BE9-8ECB-35DBF00EC60C}" destId="{77E49603-FFBE-43B5-A044-BB9A8697FB7A}" srcOrd="0" destOrd="0" presId="urn:microsoft.com/office/officeart/2005/8/layout/vList6"/>
    <dgm:cxn modelId="{F577EC15-7509-4A30-9F0F-4FD69154B30C}" type="presParOf" srcId="{880AB9CF-FECF-4746-BF8C-779FBE97752E}" destId="{DBBC8F2A-6CD8-4DA3-A2C2-46E45A8CCCDC}" srcOrd="0" destOrd="0" presId="urn:microsoft.com/office/officeart/2005/8/layout/vList6"/>
    <dgm:cxn modelId="{AE5FD93C-20DB-44DE-869B-783C10BD90FA}" type="presParOf" srcId="{DBBC8F2A-6CD8-4DA3-A2C2-46E45A8CCCDC}" destId="{77E49603-FFBE-43B5-A044-BB9A8697FB7A}" srcOrd="0" destOrd="0" presId="urn:microsoft.com/office/officeart/2005/8/layout/vList6"/>
    <dgm:cxn modelId="{39D97403-B63B-45C6-BB48-6A9D928FFA90}" type="presParOf" srcId="{DBBC8F2A-6CD8-4DA3-A2C2-46E45A8CCCDC}" destId="{AF9E2334-C478-4B92-BED6-C6F479F6EA03}" srcOrd="1" destOrd="0" presId="urn:microsoft.com/office/officeart/2005/8/layout/vList6"/>
    <dgm:cxn modelId="{0E5F6A67-E071-49D5-BFB5-B7C5858E0504}" type="presParOf" srcId="{880AB9CF-FECF-4746-BF8C-779FBE97752E}" destId="{C6DB5EA1-F175-4C57-AD82-E9286D193F4C}" srcOrd="1" destOrd="0" presId="urn:microsoft.com/office/officeart/2005/8/layout/vList6"/>
    <dgm:cxn modelId="{9D64F2F2-6B0C-422E-B374-C0DE96047FBC}" type="presParOf" srcId="{880AB9CF-FECF-4746-BF8C-779FBE97752E}" destId="{7B81C95F-DA15-4900-AE47-22ED6051A470}" srcOrd="2" destOrd="0" presId="urn:microsoft.com/office/officeart/2005/8/layout/vList6"/>
    <dgm:cxn modelId="{05738518-6A8E-4AD3-8961-7970DC4A9FC7}" type="presParOf" srcId="{7B81C95F-DA15-4900-AE47-22ED6051A470}" destId="{8AC2F173-BDF0-4616-A8C3-84DCF4ADECE3}" srcOrd="0" destOrd="0" presId="urn:microsoft.com/office/officeart/2005/8/layout/vList6"/>
    <dgm:cxn modelId="{5965EB0E-88EC-4771-A56D-AC8F1FE69407}" type="presParOf" srcId="{7B81C95F-DA15-4900-AE47-22ED6051A470}" destId="{E43F5A18-9C83-4018-A509-0279D5DFB326}" srcOrd="1" destOrd="0" presId="urn:microsoft.com/office/officeart/2005/8/layout/vList6"/>
    <dgm:cxn modelId="{9C753D1B-AFF3-4D07-B0BA-6D851A93CC42}" type="presParOf" srcId="{880AB9CF-FECF-4746-BF8C-779FBE97752E}" destId="{B52155B3-18A3-4665-AC3C-886D07AFF4D2}" srcOrd="3" destOrd="0" presId="urn:microsoft.com/office/officeart/2005/8/layout/vList6"/>
    <dgm:cxn modelId="{AD066E19-2F82-4C88-8477-ED11C83E3C2D}" type="presParOf" srcId="{880AB9CF-FECF-4746-BF8C-779FBE97752E}" destId="{B5BB743D-493C-430A-B305-B9B4BAAF5AE8}" srcOrd="4" destOrd="0" presId="urn:microsoft.com/office/officeart/2005/8/layout/vList6"/>
    <dgm:cxn modelId="{4AF4B020-C848-45A0-816C-A345D880668E}" type="presParOf" srcId="{B5BB743D-493C-430A-B305-B9B4BAAF5AE8}" destId="{11A6068B-05F3-4396-8ED7-196A7CA05BB3}" srcOrd="0" destOrd="0" presId="urn:microsoft.com/office/officeart/2005/8/layout/vList6"/>
    <dgm:cxn modelId="{F31E77CA-8597-4B8E-97D1-858F8ED5D68B}" type="presParOf" srcId="{B5BB743D-493C-430A-B305-B9B4BAAF5AE8}" destId="{2B7CB403-98FC-4898-B529-2D0AD75F4413}"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50C2ECB-AC1D-4C1B-B64B-FF68BD5B0F10}"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3806A4CE-6605-4BCC-AB8F-487E0EA198DA}">
      <dgm:prSet phldrT="[Text]"/>
      <dgm:spPr/>
      <dgm:t>
        <a:bodyPr/>
        <a:lstStyle/>
        <a:p>
          <a:r>
            <a:rPr lang="en-US" dirty="0"/>
            <a:t>Verbal</a:t>
          </a:r>
        </a:p>
      </dgm:t>
    </dgm:pt>
    <dgm:pt modelId="{F053242A-CD04-4A82-BE14-A4F30D754281}" type="parTrans" cxnId="{3FB28DF9-F6F5-4115-A5BB-3F6D143D3B65}">
      <dgm:prSet/>
      <dgm:spPr/>
      <dgm:t>
        <a:bodyPr/>
        <a:lstStyle/>
        <a:p>
          <a:endParaRPr lang="en-US"/>
        </a:p>
      </dgm:t>
    </dgm:pt>
    <dgm:pt modelId="{FE91D71F-4965-4CBC-8748-184A6E967138}" type="sibTrans" cxnId="{3FB28DF9-F6F5-4115-A5BB-3F6D143D3B65}">
      <dgm:prSet/>
      <dgm:spPr/>
      <dgm:t>
        <a:bodyPr/>
        <a:lstStyle/>
        <a:p>
          <a:endParaRPr lang="en-US"/>
        </a:p>
      </dgm:t>
    </dgm:pt>
    <dgm:pt modelId="{E45A1D7D-15F6-47A9-9AF6-7529024C61D3}">
      <dgm:prSet phldrT="[Text]"/>
      <dgm:spPr/>
      <dgm:t>
        <a:bodyPr/>
        <a:lstStyle/>
        <a:p>
          <a:r>
            <a:rPr lang="en-US" dirty="0"/>
            <a:t>This is what you are saying.</a:t>
          </a:r>
        </a:p>
      </dgm:t>
    </dgm:pt>
    <dgm:pt modelId="{681EB3A0-FE1A-4AAE-A6F6-5EAEC41748B3}" type="parTrans" cxnId="{24E16DAD-4270-46BE-85E2-D41B55DCB947}">
      <dgm:prSet/>
      <dgm:spPr/>
      <dgm:t>
        <a:bodyPr/>
        <a:lstStyle/>
        <a:p>
          <a:endParaRPr lang="en-US"/>
        </a:p>
      </dgm:t>
    </dgm:pt>
    <dgm:pt modelId="{1A5D9176-EAE3-42A7-93FC-CCFA00D99897}" type="sibTrans" cxnId="{24E16DAD-4270-46BE-85E2-D41B55DCB947}">
      <dgm:prSet/>
      <dgm:spPr/>
      <dgm:t>
        <a:bodyPr/>
        <a:lstStyle/>
        <a:p>
          <a:endParaRPr lang="en-US"/>
        </a:p>
      </dgm:t>
    </dgm:pt>
    <dgm:pt modelId="{0128B99B-E31E-4996-A18D-AEDD1BDD6563}">
      <dgm:prSet phldrT="[Text]"/>
      <dgm:spPr/>
      <dgm:t>
        <a:bodyPr/>
        <a:lstStyle/>
        <a:p>
          <a:r>
            <a:rPr lang="en-US" dirty="0"/>
            <a:t>Paraverbal</a:t>
          </a:r>
        </a:p>
      </dgm:t>
    </dgm:pt>
    <dgm:pt modelId="{4D518E80-BC2C-42E9-BE8A-0EECF8E60B2E}" type="parTrans" cxnId="{28610992-CA25-48DC-84EE-AA456C803CA1}">
      <dgm:prSet/>
      <dgm:spPr/>
      <dgm:t>
        <a:bodyPr/>
        <a:lstStyle/>
        <a:p>
          <a:endParaRPr lang="en-US"/>
        </a:p>
      </dgm:t>
    </dgm:pt>
    <dgm:pt modelId="{00AF1857-DC87-4770-8DD4-A88A3A705411}" type="sibTrans" cxnId="{28610992-CA25-48DC-84EE-AA456C803CA1}">
      <dgm:prSet/>
      <dgm:spPr/>
      <dgm:t>
        <a:bodyPr/>
        <a:lstStyle/>
        <a:p>
          <a:endParaRPr lang="en-US"/>
        </a:p>
      </dgm:t>
    </dgm:pt>
    <dgm:pt modelId="{D5641201-7215-45E7-B9B2-A8DC25C3CC5E}">
      <dgm:prSet phldrT="[Text]"/>
      <dgm:spPr/>
      <dgm:t>
        <a:bodyPr/>
        <a:lstStyle/>
        <a:p>
          <a:r>
            <a:rPr lang="en-US" dirty="0"/>
            <a:t>This is how you say it</a:t>
          </a:r>
        </a:p>
      </dgm:t>
    </dgm:pt>
    <dgm:pt modelId="{FA44F872-9C63-41FF-BB6A-957109028DEB}" type="parTrans" cxnId="{76A5D471-0157-4882-ADD0-45D0815584AF}">
      <dgm:prSet/>
      <dgm:spPr/>
      <dgm:t>
        <a:bodyPr/>
        <a:lstStyle/>
        <a:p>
          <a:endParaRPr lang="en-US"/>
        </a:p>
      </dgm:t>
    </dgm:pt>
    <dgm:pt modelId="{670BE01F-FF41-4B79-94E7-1D4BB4262F48}" type="sibTrans" cxnId="{76A5D471-0157-4882-ADD0-45D0815584AF}">
      <dgm:prSet/>
      <dgm:spPr/>
      <dgm:t>
        <a:bodyPr/>
        <a:lstStyle/>
        <a:p>
          <a:endParaRPr lang="en-US"/>
        </a:p>
      </dgm:t>
    </dgm:pt>
    <dgm:pt modelId="{87C1AE2C-6D3C-4A1C-AEEF-6050CDB6004C}" type="pres">
      <dgm:prSet presAssocID="{650C2ECB-AC1D-4C1B-B64B-FF68BD5B0F10}" presName="Name0" presStyleCnt="0">
        <dgm:presLayoutVars>
          <dgm:dir/>
          <dgm:animLvl val="lvl"/>
          <dgm:resizeHandles/>
        </dgm:presLayoutVars>
      </dgm:prSet>
      <dgm:spPr/>
    </dgm:pt>
    <dgm:pt modelId="{7E1BA809-9687-49FA-9098-CFA561BBF558}" type="pres">
      <dgm:prSet presAssocID="{3806A4CE-6605-4BCC-AB8F-487E0EA198DA}" presName="linNode" presStyleCnt="0"/>
      <dgm:spPr/>
    </dgm:pt>
    <dgm:pt modelId="{51249117-D99A-4D03-A6AA-454927D23273}" type="pres">
      <dgm:prSet presAssocID="{3806A4CE-6605-4BCC-AB8F-487E0EA198DA}" presName="parentShp" presStyleLbl="node1" presStyleIdx="0" presStyleCnt="2">
        <dgm:presLayoutVars>
          <dgm:bulletEnabled val="1"/>
        </dgm:presLayoutVars>
      </dgm:prSet>
      <dgm:spPr/>
    </dgm:pt>
    <dgm:pt modelId="{93C2BE6D-3C8B-40C9-9FA1-196C03E4A097}" type="pres">
      <dgm:prSet presAssocID="{3806A4CE-6605-4BCC-AB8F-487E0EA198DA}" presName="childShp" presStyleLbl="bgAccFollowNode1" presStyleIdx="0" presStyleCnt="2">
        <dgm:presLayoutVars>
          <dgm:bulletEnabled val="1"/>
        </dgm:presLayoutVars>
      </dgm:prSet>
      <dgm:spPr/>
    </dgm:pt>
    <dgm:pt modelId="{328126A0-C4B1-492D-ABC9-AE357FD4129B}" type="pres">
      <dgm:prSet presAssocID="{FE91D71F-4965-4CBC-8748-184A6E967138}" presName="spacing" presStyleCnt="0"/>
      <dgm:spPr/>
    </dgm:pt>
    <dgm:pt modelId="{CAA6BF25-3A74-412F-BC2A-90B87D60F31E}" type="pres">
      <dgm:prSet presAssocID="{0128B99B-E31E-4996-A18D-AEDD1BDD6563}" presName="linNode" presStyleCnt="0"/>
      <dgm:spPr/>
    </dgm:pt>
    <dgm:pt modelId="{41011D6E-3E5A-4453-99B2-D759EB657050}" type="pres">
      <dgm:prSet presAssocID="{0128B99B-E31E-4996-A18D-AEDD1BDD6563}" presName="parentShp" presStyleLbl="node1" presStyleIdx="1" presStyleCnt="2">
        <dgm:presLayoutVars>
          <dgm:bulletEnabled val="1"/>
        </dgm:presLayoutVars>
      </dgm:prSet>
      <dgm:spPr/>
    </dgm:pt>
    <dgm:pt modelId="{6A7469BF-0B97-4B21-8927-F27CB4C5EE77}" type="pres">
      <dgm:prSet presAssocID="{0128B99B-E31E-4996-A18D-AEDD1BDD6563}" presName="childShp" presStyleLbl="bgAccFollowNode1" presStyleIdx="1" presStyleCnt="2">
        <dgm:presLayoutVars>
          <dgm:bulletEnabled val="1"/>
        </dgm:presLayoutVars>
      </dgm:prSet>
      <dgm:spPr/>
    </dgm:pt>
  </dgm:ptLst>
  <dgm:cxnLst>
    <dgm:cxn modelId="{DAE0E694-C580-4DC4-8EC0-6A86AEC7BD28}" type="presOf" srcId="{0128B99B-E31E-4996-A18D-AEDD1BDD6563}" destId="{41011D6E-3E5A-4453-99B2-D759EB657050}" srcOrd="0" destOrd="0" presId="urn:microsoft.com/office/officeart/2005/8/layout/vList6"/>
    <dgm:cxn modelId="{3FB28DF9-F6F5-4115-A5BB-3F6D143D3B65}" srcId="{650C2ECB-AC1D-4C1B-B64B-FF68BD5B0F10}" destId="{3806A4CE-6605-4BCC-AB8F-487E0EA198DA}" srcOrd="0" destOrd="0" parTransId="{F053242A-CD04-4A82-BE14-A4F30D754281}" sibTransId="{FE91D71F-4965-4CBC-8748-184A6E967138}"/>
    <dgm:cxn modelId="{2E8FA0F8-D190-438F-B72D-876ED4843DF9}" type="presOf" srcId="{3806A4CE-6605-4BCC-AB8F-487E0EA198DA}" destId="{51249117-D99A-4D03-A6AA-454927D23273}" srcOrd="0" destOrd="0" presId="urn:microsoft.com/office/officeart/2005/8/layout/vList6"/>
    <dgm:cxn modelId="{76A5D471-0157-4882-ADD0-45D0815584AF}" srcId="{0128B99B-E31E-4996-A18D-AEDD1BDD6563}" destId="{D5641201-7215-45E7-B9B2-A8DC25C3CC5E}" srcOrd="0" destOrd="0" parTransId="{FA44F872-9C63-41FF-BB6A-957109028DEB}" sibTransId="{670BE01F-FF41-4B79-94E7-1D4BB4262F48}"/>
    <dgm:cxn modelId="{24E16DAD-4270-46BE-85E2-D41B55DCB947}" srcId="{3806A4CE-6605-4BCC-AB8F-487E0EA198DA}" destId="{E45A1D7D-15F6-47A9-9AF6-7529024C61D3}" srcOrd="0" destOrd="0" parTransId="{681EB3A0-FE1A-4AAE-A6F6-5EAEC41748B3}" sibTransId="{1A5D9176-EAE3-42A7-93FC-CCFA00D99897}"/>
    <dgm:cxn modelId="{7E150532-1A1C-4969-85C8-5476D8B863C4}" type="presOf" srcId="{E45A1D7D-15F6-47A9-9AF6-7529024C61D3}" destId="{93C2BE6D-3C8B-40C9-9FA1-196C03E4A097}" srcOrd="0" destOrd="0" presId="urn:microsoft.com/office/officeart/2005/8/layout/vList6"/>
    <dgm:cxn modelId="{30B7051D-23F8-4FEF-B10B-4E53189008E9}" type="presOf" srcId="{650C2ECB-AC1D-4C1B-B64B-FF68BD5B0F10}" destId="{87C1AE2C-6D3C-4A1C-AEEF-6050CDB6004C}" srcOrd="0" destOrd="0" presId="urn:microsoft.com/office/officeart/2005/8/layout/vList6"/>
    <dgm:cxn modelId="{634A27D2-00FC-4B26-88D5-90AAD3A32E78}" type="presOf" srcId="{D5641201-7215-45E7-B9B2-A8DC25C3CC5E}" destId="{6A7469BF-0B97-4B21-8927-F27CB4C5EE77}" srcOrd="0" destOrd="0" presId="urn:microsoft.com/office/officeart/2005/8/layout/vList6"/>
    <dgm:cxn modelId="{28610992-CA25-48DC-84EE-AA456C803CA1}" srcId="{650C2ECB-AC1D-4C1B-B64B-FF68BD5B0F10}" destId="{0128B99B-E31E-4996-A18D-AEDD1BDD6563}" srcOrd="1" destOrd="0" parTransId="{4D518E80-BC2C-42E9-BE8A-0EECF8E60B2E}" sibTransId="{00AF1857-DC87-4770-8DD4-A88A3A705411}"/>
    <dgm:cxn modelId="{E1547793-5605-4E53-9800-006A128FB11B}" type="presParOf" srcId="{87C1AE2C-6D3C-4A1C-AEEF-6050CDB6004C}" destId="{7E1BA809-9687-49FA-9098-CFA561BBF558}" srcOrd="0" destOrd="0" presId="urn:microsoft.com/office/officeart/2005/8/layout/vList6"/>
    <dgm:cxn modelId="{227A102F-0A4C-44A2-8951-437C82DB595D}" type="presParOf" srcId="{7E1BA809-9687-49FA-9098-CFA561BBF558}" destId="{51249117-D99A-4D03-A6AA-454927D23273}" srcOrd="0" destOrd="0" presId="urn:microsoft.com/office/officeart/2005/8/layout/vList6"/>
    <dgm:cxn modelId="{B3D91865-1B02-418D-88BB-9571AC3EE1B4}" type="presParOf" srcId="{7E1BA809-9687-49FA-9098-CFA561BBF558}" destId="{93C2BE6D-3C8B-40C9-9FA1-196C03E4A097}" srcOrd="1" destOrd="0" presId="urn:microsoft.com/office/officeart/2005/8/layout/vList6"/>
    <dgm:cxn modelId="{48ADB551-28D5-4112-999C-8AA68AD2A6B0}" type="presParOf" srcId="{87C1AE2C-6D3C-4A1C-AEEF-6050CDB6004C}" destId="{328126A0-C4B1-492D-ABC9-AE357FD4129B}" srcOrd="1" destOrd="0" presId="urn:microsoft.com/office/officeart/2005/8/layout/vList6"/>
    <dgm:cxn modelId="{43C8B99B-EF47-4E81-ABE1-A39DA3668CD3}" type="presParOf" srcId="{87C1AE2C-6D3C-4A1C-AEEF-6050CDB6004C}" destId="{CAA6BF25-3A74-412F-BC2A-90B87D60F31E}" srcOrd="2" destOrd="0" presId="urn:microsoft.com/office/officeart/2005/8/layout/vList6"/>
    <dgm:cxn modelId="{8F4BF0B5-144A-4E65-BC50-352D32DED4CD}" type="presParOf" srcId="{CAA6BF25-3A74-412F-BC2A-90B87D60F31E}" destId="{41011D6E-3E5A-4453-99B2-D759EB657050}" srcOrd="0" destOrd="0" presId="urn:microsoft.com/office/officeart/2005/8/layout/vList6"/>
    <dgm:cxn modelId="{D52A43BF-0B2A-438F-BABA-AF787184216B}" type="presParOf" srcId="{CAA6BF25-3A74-412F-BC2A-90B87D60F31E}" destId="{6A7469BF-0B97-4B21-8927-F27CB4C5EE77}"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E270AADA-8DF6-4309-A282-45CB44BD49B9}" type="doc">
      <dgm:prSet loTypeId="urn:microsoft.com/office/officeart/2005/8/layout/cycle4#1" loCatId="cycle" qsTypeId="urn:microsoft.com/office/officeart/2005/8/quickstyle/simple1" qsCatId="simple" csTypeId="urn:microsoft.com/office/officeart/2005/8/colors/colorful2" csCatId="colorful" phldr="1"/>
      <dgm:spPr/>
      <dgm:t>
        <a:bodyPr/>
        <a:lstStyle/>
        <a:p>
          <a:endParaRPr lang="en-CA"/>
        </a:p>
      </dgm:t>
    </dgm:pt>
    <dgm:pt modelId="{99E7D55C-1A83-4C1F-AFB8-2B302EF64356}">
      <dgm:prSet phldrT="[Text]"/>
      <dgm:spPr/>
      <dgm:t>
        <a:bodyPr/>
        <a:lstStyle/>
        <a:p>
          <a:r>
            <a:rPr lang="en-CA" dirty="0"/>
            <a:t>Discover</a:t>
          </a:r>
        </a:p>
      </dgm:t>
    </dgm:pt>
    <dgm:pt modelId="{483EF355-3B4C-40B5-B047-33425C5EB339}" type="parTrans" cxnId="{B6BFDC24-AD04-407B-A5F7-C1F66B61C1FD}">
      <dgm:prSet/>
      <dgm:spPr/>
      <dgm:t>
        <a:bodyPr/>
        <a:lstStyle/>
        <a:p>
          <a:endParaRPr lang="en-CA"/>
        </a:p>
      </dgm:t>
    </dgm:pt>
    <dgm:pt modelId="{7D89AA29-37B5-4A60-BC1B-AC6EF8D10B54}" type="sibTrans" cxnId="{B6BFDC24-AD04-407B-A5F7-C1F66B61C1FD}">
      <dgm:prSet/>
      <dgm:spPr/>
      <dgm:t>
        <a:bodyPr/>
        <a:lstStyle/>
        <a:p>
          <a:endParaRPr lang="en-CA"/>
        </a:p>
      </dgm:t>
    </dgm:pt>
    <dgm:pt modelId="{8F36670A-C4F2-4C03-B911-6682D596BB59}">
      <dgm:prSet phldrT="[Text]"/>
      <dgm:spPr/>
      <dgm:t>
        <a:bodyPr/>
        <a:lstStyle/>
        <a:p>
          <a:r>
            <a:rPr lang="en-CA" dirty="0"/>
            <a:t>What processes are working?</a:t>
          </a:r>
        </a:p>
      </dgm:t>
    </dgm:pt>
    <dgm:pt modelId="{82E2E3CE-5DB4-4BC1-89A5-1DFD9DB45D55}" type="parTrans" cxnId="{BFF0E6A8-423D-49DB-A0A3-081BD117A6DD}">
      <dgm:prSet/>
      <dgm:spPr/>
      <dgm:t>
        <a:bodyPr/>
        <a:lstStyle/>
        <a:p>
          <a:endParaRPr lang="en-CA"/>
        </a:p>
      </dgm:t>
    </dgm:pt>
    <dgm:pt modelId="{389C09F5-F7E4-42DF-A7BE-1979A77A5E0E}" type="sibTrans" cxnId="{BFF0E6A8-423D-49DB-A0A3-081BD117A6DD}">
      <dgm:prSet/>
      <dgm:spPr/>
      <dgm:t>
        <a:bodyPr/>
        <a:lstStyle/>
        <a:p>
          <a:endParaRPr lang="en-CA"/>
        </a:p>
      </dgm:t>
    </dgm:pt>
    <dgm:pt modelId="{EEBA63CB-8558-43FD-9F47-A0874A710361}">
      <dgm:prSet phldrT="[Text]"/>
      <dgm:spPr/>
      <dgm:t>
        <a:bodyPr/>
        <a:lstStyle/>
        <a:p>
          <a:r>
            <a:rPr lang="en-CA" dirty="0"/>
            <a:t>Dream</a:t>
          </a:r>
        </a:p>
      </dgm:t>
    </dgm:pt>
    <dgm:pt modelId="{08098B64-F27F-4CA1-A277-68ACEC3B9399}" type="parTrans" cxnId="{0CB00FC0-FF20-4466-B4D0-8B71E2B387C8}">
      <dgm:prSet/>
      <dgm:spPr/>
      <dgm:t>
        <a:bodyPr/>
        <a:lstStyle/>
        <a:p>
          <a:endParaRPr lang="en-CA"/>
        </a:p>
      </dgm:t>
    </dgm:pt>
    <dgm:pt modelId="{CB6C0CA4-3C64-4AE1-AD3D-04159CC1762E}" type="sibTrans" cxnId="{0CB00FC0-FF20-4466-B4D0-8B71E2B387C8}">
      <dgm:prSet/>
      <dgm:spPr/>
      <dgm:t>
        <a:bodyPr/>
        <a:lstStyle/>
        <a:p>
          <a:endParaRPr lang="en-CA"/>
        </a:p>
      </dgm:t>
    </dgm:pt>
    <dgm:pt modelId="{A36BCDDD-01F4-4A90-952F-8ADB3C9F9AED}">
      <dgm:prSet phldrT="[Text]"/>
      <dgm:spPr/>
      <dgm:t>
        <a:bodyPr/>
        <a:lstStyle/>
        <a:p>
          <a:r>
            <a:rPr lang="en-CA" dirty="0"/>
            <a:t>What processes could work?</a:t>
          </a:r>
        </a:p>
      </dgm:t>
    </dgm:pt>
    <dgm:pt modelId="{65CDC8D5-E37B-4DB6-B1EA-6A6EDCFDAD0C}" type="parTrans" cxnId="{974FF08B-2F45-475B-89C7-5636027C21EF}">
      <dgm:prSet/>
      <dgm:spPr/>
      <dgm:t>
        <a:bodyPr/>
        <a:lstStyle/>
        <a:p>
          <a:endParaRPr lang="en-CA"/>
        </a:p>
      </dgm:t>
    </dgm:pt>
    <dgm:pt modelId="{DACE4AC4-CA40-43A5-9CD5-2A055936919D}" type="sibTrans" cxnId="{974FF08B-2F45-475B-89C7-5636027C21EF}">
      <dgm:prSet/>
      <dgm:spPr/>
      <dgm:t>
        <a:bodyPr/>
        <a:lstStyle/>
        <a:p>
          <a:endParaRPr lang="en-CA"/>
        </a:p>
      </dgm:t>
    </dgm:pt>
    <dgm:pt modelId="{527C78E1-C1B9-47E1-AB35-A52347F401B8}">
      <dgm:prSet phldrT="[Text]"/>
      <dgm:spPr/>
      <dgm:t>
        <a:bodyPr/>
        <a:lstStyle/>
        <a:p>
          <a:r>
            <a:rPr lang="en-CA" dirty="0"/>
            <a:t>Design</a:t>
          </a:r>
        </a:p>
      </dgm:t>
    </dgm:pt>
    <dgm:pt modelId="{0795A1C5-3C9D-4F24-AA7F-BFB780897EF4}" type="parTrans" cxnId="{E014036A-A703-4C03-9A98-02BFDADC8561}">
      <dgm:prSet/>
      <dgm:spPr/>
      <dgm:t>
        <a:bodyPr/>
        <a:lstStyle/>
        <a:p>
          <a:endParaRPr lang="en-CA"/>
        </a:p>
      </dgm:t>
    </dgm:pt>
    <dgm:pt modelId="{A82BBA8E-8A50-4B81-8F5A-4383F8F37DA6}" type="sibTrans" cxnId="{E014036A-A703-4C03-9A98-02BFDADC8561}">
      <dgm:prSet/>
      <dgm:spPr/>
      <dgm:t>
        <a:bodyPr/>
        <a:lstStyle/>
        <a:p>
          <a:endParaRPr lang="en-CA"/>
        </a:p>
      </dgm:t>
    </dgm:pt>
    <dgm:pt modelId="{0CA97D89-96CD-454D-91F6-B3255DF4D8E0}">
      <dgm:prSet phldrT="[Text]"/>
      <dgm:spPr/>
      <dgm:t>
        <a:bodyPr/>
        <a:lstStyle/>
        <a:p>
          <a:r>
            <a:rPr lang="en-CA" dirty="0"/>
            <a:t>What would those processes look like?</a:t>
          </a:r>
        </a:p>
      </dgm:t>
    </dgm:pt>
    <dgm:pt modelId="{B8A1ACAA-6074-440A-BB40-4D2EBB249D56}" type="parTrans" cxnId="{0BF67D65-3B3D-4F70-B723-2E4765795C0F}">
      <dgm:prSet/>
      <dgm:spPr/>
      <dgm:t>
        <a:bodyPr/>
        <a:lstStyle/>
        <a:p>
          <a:endParaRPr lang="en-CA"/>
        </a:p>
      </dgm:t>
    </dgm:pt>
    <dgm:pt modelId="{B33C5BDF-221C-4ED1-BE41-1F04D592A5E7}" type="sibTrans" cxnId="{0BF67D65-3B3D-4F70-B723-2E4765795C0F}">
      <dgm:prSet/>
      <dgm:spPr/>
      <dgm:t>
        <a:bodyPr/>
        <a:lstStyle/>
        <a:p>
          <a:endParaRPr lang="en-CA"/>
        </a:p>
      </dgm:t>
    </dgm:pt>
    <dgm:pt modelId="{0EAB2A20-0D46-4881-9438-A9341BC56436}">
      <dgm:prSet phldrT="[Text]"/>
      <dgm:spPr/>
      <dgm:t>
        <a:bodyPr/>
        <a:lstStyle/>
        <a:p>
          <a:r>
            <a:rPr lang="en-CA" dirty="0"/>
            <a:t>Destiny</a:t>
          </a:r>
        </a:p>
      </dgm:t>
    </dgm:pt>
    <dgm:pt modelId="{8646D51A-D005-4194-A4B7-7A79A6CFBEF9}" type="parTrans" cxnId="{D6A6A3AC-C096-4152-9963-DE8754CBBD6C}">
      <dgm:prSet/>
      <dgm:spPr/>
      <dgm:t>
        <a:bodyPr/>
        <a:lstStyle/>
        <a:p>
          <a:endParaRPr lang="en-CA"/>
        </a:p>
      </dgm:t>
    </dgm:pt>
    <dgm:pt modelId="{7C84DA7E-8175-465C-BAE3-74869430E24D}" type="sibTrans" cxnId="{D6A6A3AC-C096-4152-9963-DE8754CBBD6C}">
      <dgm:prSet/>
      <dgm:spPr/>
      <dgm:t>
        <a:bodyPr/>
        <a:lstStyle/>
        <a:p>
          <a:endParaRPr lang="en-CA"/>
        </a:p>
      </dgm:t>
    </dgm:pt>
    <dgm:pt modelId="{5327D178-D10B-4ACB-96CE-D327B483045C}">
      <dgm:prSet phldrT="[Text]"/>
      <dgm:spPr/>
      <dgm:t>
        <a:bodyPr/>
        <a:lstStyle/>
        <a:p>
          <a:r>
            <a:rPr lang="en-CA" dirty="0"/>
            <a:t>Let's give it a try!</a:t>
          </a:r>
        </a:p>
      </dgm:t>
    </dgm:pt>
    <dgm:pt modelId="{0F82F181-B722-4D5C-8757-E4FC121D115F}" type="parTrans" cxnId="{9762ACB3-4DEC-448F-9476-7CB29BC95C71}">
      <dgm:prSet/>
      <dgm:spPr/>
      <dgm:t>
        <a:bodyPr/>
        <a:lstStyle/>
        <a:p>
          <a:endParaRPr lang="en-CA"/>
        </a:p>
      </dgm:t>
    </dgm:pt>
    <dgm:pt modelId="{830282E0-171A-4958-9E99-56FB27B44F0F}" type="sibTrans" cxnId="{9762ACB3-4DEC-448F-9476-7CB29BC95C71}">
      <dgm:prSet/>
      <dgm:spPr/>
      <dgm:t>
        <a:bodyPr/>
        <a:lstStyle/>
        <a:p>
          <a:endParaRPr lang="en-CA"/>
        </a:p>
      </dgm:t>
    </dgm:pt>
    <dgm:pt modelId="{17711477-3A11-49FE-80CF-D9DD627218B4}">
      <dgm:prSet phldrT="[Text]"/>
      <dgm:spPr/>
      <dgm:t>
        <a:bodyPr/>
        <a:lstStyle/>
        <a:p>
          <a:r>
            <a:rPr lang="en-CA" dirty="0"/>
            <a:t>How could we implement them?</a:t>
          </a:r>
        </a:p>
      </dgm:t>
    </dgm:pt>
    <dgm:pt modelId="{29D67F64-61FA-4D59-BD19-4FF92261BFC6}" type="parTrans" cxnId="{9576CAD6-BBBD-4550-91C2-2CE33C946D01}">
      <dgm:prSet/>
      <dgm:spPr/>
      <dgm:t>
        <a:bodyPr/>
        <a:lstStyle/>
        <a:p>
          <a:endParaRPr lang="en-CA"/>
        </a:p>
      </dgm:t>
    </dgm:pt>
    <dgm:pt modelId="{2A98DA4D-50DC-41DB-AC80-DE60456B242D}" type="sibTrans" cxnId="{9576CAD6-BBBD-4550-91C2-2CE33C946D01}">
      <dgm:prSet/>
      <dgm:spPr/>
      <dgm:t>
        <a:bodyPr/>
        <a:lstStyle/>
        <a:p>
          <a:endParaRPr lang="en-CA"/>
        </a:p>
      </dgm:t>
    </dgm:pt>
    <dgm:pt modelId="{DE474053-4A68-4FE6-9227-F92D137A5454}" type="pres">
      <dgm:prSet presAssocID="{E270AADA-8DF6-4309-A282-45CB44BD49B9}" presName="cycleMatrixDiagram" presStyleCnt="0">
        <dgm:presLayoutVars>
          <dgm:chMax val="1"/>
          <dgm:dir/>
          <dgm:animLvl val="lvl"/>
          <dgm:resizeHandles val="exact"/>
        </dgm:presLayoutVars>
      </dgm:prSet>
      <dgm:spPr/>
    </dgm:pt>
    <dgm:pt modelId="{36A55D46-740F-496E-A9A3-A37D239BEE96}" type="pres">
      <dgm:prSet presAssocID="{E270AADA-8DF6-4309-A282-45CB44BD49B9}" presName="children" presStyleCnt="0"/>
      <dgm:spPr/>
    </dgm:pt>
    <dgm:pt modelId="{0BD72B7D-D74C-4B8E-9EA4-AE0D12ECD282}" type="pres">
      <dgm:prSet presAssocID="{E270AADA-8DF6-4309-A282-45CB44BD49B9}" presName="child1group" presStyleCnt="0"/>
      <dgm:spPr/>
    </dgm:pt>
    <dgm:pt modelId="{1814EB14-8C0B-45AF-AEA3-110DDC1997EC}" type="pres">
      <dgm:prSet presAssocID="{E270AADA-8DF6-4309-A282-45CB44BD49B9}" presName="child1" presStyleLbl="bgAcc1" presStyleIdx="0" presStyleCnt="4"/>
      <dgm:spPr/>
    </dgm:pt>
    <dgm:pt modelId="{BCD9A04E-34FE-4C63-88E9-807A4127A52D}" type="pres">
      <dgm:prSet presAssocID="{E270AADA-8DF6-4309-A282-45CB44BD49B9}" presName="child1Text" presStyleLbl="bgAcc1" presStyleIdx="0" presStyleCnt="4">
        <dgm:presLayoutVars>
          <dgm:bulletEnabled val="1"/>
        </dgm:presLayoutVars>
      </dgm:prSet>
      <dgm:spPr/>
    </dgm:pt>
    <dgm:pt modelId="{DC5FA331-FBA8-4283-AD77-6E1EEA7AE03B}" type="pres">
      <dgm:prSet presAssocID="{E270AADA-8DF6-4309-A282-45CB44BD49B9}" presName="child2group" presStyleCnt="0"/>
      <dgm:spPr/>
    </dgm:pt>
    <dgm:pt modelId="{8564A9A2-D702-4EFC-9C9D-EAA529C86FA2}" type="pres">
      <dgm:prSet presAssocID="{E270AADA-8DF6-4309-A282-45CB44BD49B9}" presName="child2" presStyleLbl="bgAcc1" presStyleIdx="1" presStyleCnt="4"/>
      <dgm:spPr/>
    </dgm:pt>
    <dgm:pt modelId="{DE9D876B-990A-4600-9333-9994BE5F84FD}" type="pres">
      <dgm:prSet presAssocID="{E270AADA-8DF6-4309-A282-45CB44BD49B9}" presName="child2Text" presStyleLbl="bgAcc1" presStyleIdx="1" presStyleCnt="4">
        <dgm:presLayoutVars>
          <dgm:bulletEnabled val="1"/>
        </dgm:presLayoutVars>
      </dgm:prSet>
      <dgm:spPr/>
    </dgm:pt>
    <dgm:pt modelId="{23F550BD-42BA-4EAA-A60D-F956B319E93C}" type="pres">
      <dgm:prSet presAssocID="{E270AADA-8DF6-4309-A282-45CB44BD49B9}" presName="child3group" presStyleCnt="0"/>
      <dgm:spPr/>
    </dgm:pt>
    <dgm:pt modelId="{59738783-6527-4F05-812D-74A01DAD7239}" type="pres">
      <dgm:prSet presAssocID="{E270AADA-8DF6-4309-A282-45CB44BD49B9}" presName="child3" presStyleLbl="bgAcc1" presStyleIdx="2" presStyleCnt="4"/>
      <dgm:spPr/>
    </dgm:pt>
    <dgm:pt modelId="{2055FB85-74D2-4B93-B580-8D36FAFB869B}" type="pres">
      <dgm:prSet presAssocID="{E270AADA-8DF6-4309-A282-45CB44BD49B9}" presName="child3Text" presStyleLbl="bgAcc1" presStyleIdx="2" presStyleCnt="4">
        <dgm:presLayoutVars>
          <dgm:bulletEnabled val="1"/>
        </dgm:presLayoutVars>
      </dgm:prSet>
      <dgm:spPr/>
    </dgm:pt>
    <dgm:pt modelId="{792DAE9D-57ED-4315-918A-BCEA1B42C150}" type="pres">
      <dgm:prSet presAssocID="{E270AADA-8DF6-4309-A282-45CB44BD49B9}" presName="child4group" presStyleCnt="0"/>
      <dgm:spPr/>
    </dgm:pt>
    <dgm:pt modelId="{65DC66CF-4099-4626-A561-B0E5F28EA693}" type="pres">
      <dgm:prSet presAssocID="{E270AADA-8DF6-4309-A282-45CB44BD49B9}" presName="child4" presStyleLbl="bgAcc1" presStyleIdx="3" presStyleCnt="4"/>
      <dgm:spPr/>
    </dgm:pt>
    <dgm:pt modelId="{7F0ABBE2-FB66-490F-AFA6-36AAD533EF1B}" type="pres">
      <dgm:prSet presAssocID="{E270AADA-8DF6-4309-A282-45CB44BD49B9}" presName="child4Text" presStyleLbl="bgAcc1" presStyleIdx="3" presStyleCnt="4">
        <dgm:presLayoutVars>
          <dgm:bulletEnabled val="1"/>
        </dgm:presLayoutVars>
      </dgm:prSet>
      <dgm:spPr/>
    </dgm:pt>
    <dgm:pt modelId="{83916E6D-4664-41E7-8D8F-A05E1EDEC409}" type="pres">
      <dgm:prSet presAssocID="{E270AADA-8DF6-4309-A282-45CB44BD49B9}" presName="childPlaceholder" presStyleCnt="0"/>
      <dgm:spPr/>
    </dgm:pt>
    <dgm:pt modelId="{F36D9438-5BD3-43AC-BEA9-963501D13B38}" type="pres">
      <dgm:prSet presAssocID="{E270AADA-8DF6-4309-A282-45CB44BD49B9}" presName="circle" presStyleCnt="0"/>
      <dgm:spPr/>
    </dgm:pt>
    <dgm:pt modelId="{A6B3BB9E-9D69-499A-8990-1F95A2F4BF41}" type="pres">
      <dgm:prSet presAssocID="{E270AADA-8DF6-4309-A282-45CB44BD49B9}" presName="quadrant1" presStyleLbl="node1" presStyleIdx="0" presStyleCnt="4">
        <dgm:presLayoutVars>
          <dgm:chMax val="1"/>
          <dgm:bulletEnabled val="1"/>
        </dgm:presLayoutVars>
      </dgm:prSet>
      <dgm:spPr/>
    </dgm:pt>
    <dgm:pt modelId="{5971A75D-5E57-4C1A-88B4-0F6528B81E6E}" type="pres">
      <dgm:prSet presAssocID="{E270AADA-8DF6-4309-A282-45CB44BD49B9}" presName="quadrant2" presStyleLbl="node1" presStyleIdx="1" presStyleCnt="4">
        <dgm:presLayoutVars>
          <dgm:chMax val="1"/>
          <dgm:bulletEnabled val="1"/>
        </dgm:presLayoutVars>
      </dgm:prSet>
      <dgm:spPr/>
    </dgm:pt>
    <dgm:pt modelId="{FE672554-4368-48DF-93C2-71291C0C713F}" type="pres">
      <dgm:prSet presAssocID="{E270AADA-8DF6-4309-A282-45CB44BD49B9}" presName="quadrant3" presStyleLbl="node1" presStyleIdx="2" presStyleCnt="4">
        <dgm:presLayoutVars>
          <dgm:chMax val="1"/>
          <dgm:bulletEnabled val="1"/>
        </dgm:presLayoutVars>
      </dgm:prSet>
      <dgm:spPr/>
    </dgm:pt>
    <dgm:pt modelId="{D1131545-B328-4DCF-9A20-C13FC54372A1}" type="pres">
      <dgm:prSet presAssocID="{E270AADA-8DF6-4309-A282-45CB44BD49B9}" presName="quadrant4" presStyleLbl="node1" presStyleIdx="3" presStyleCnt="4">
        <dgm:presLayoutVars>
          <dgm:chMax val="1"/>
          <dgm:bulletEnabled val="1"/>
        </dgm:presLayoutVars>
      </dgm:prSet>
      <dgm:spPr/>
    </dgm:pt>
    <dgm:pt modelId="{E7C1013A-F835-4338-8BD8-62BEC5411A1D}" type="pres">
      <dgm:prSet presAssocID="{E270AADA-8DF6-4309-A282-45CB44BD49B9}" presName="quadrantPlaceholder" presStyleCnt="0"/>
      <dgm:spPr/>
    </dgm:pt>
    <dgm:pt modelId="{F83E42A1-001F-4CCB-A434-2BBCF98238BD}" type="pres">
      <dgm:prSet presAssocID="{E270AADA-8DF6-4309-A282-45CB44BD49B9}" presName="center1" presStyleLbl="fgShp" presStyleIdx="0" presStyleCnt="2"/>
      <dgm:spPr/>
    </dgm:pt>
    <dgm:pt modelId="{E091A27B-84AE-4BFA-8422-232B8741CCA3}" type="pres">
      <dgm:prSet presAssocID="{E270AADA-8DF6-4309-A282-45CB44BD49B9}" presName="center2" presStyleLbl="fgShp" presStyleIdx="1" presStyleCnt="2"/>
      <dgm:spPr/>
    </dgm:pt>
  </dgm:ptLst>
  <dgm:cxnLst>
    <dgm:cxn modelId="{974FF08B-2F45-475B-89C7-5636027C21EF}" srcId="{EEBA63CB-8558-43FD-9F47-A0874A710361}" destId="{A36BCDDD-01F4-4A90-952F-8ADB3C9F9AED}" srcOrd="0" destOrd="0" parTransId="{65CDC8D5-E37B-4DB6-B1EA-6A6EDCFDAD0C}" sibTransId="{DACE4AC4-CA40-43A5-9CD5-2A055936919D}"/>
    <dgm:cxn modelId="{0CB00FC0-FF20-4466-B4D0-8B71E2B387C8}" srcId="{E270AADA-8DF6-4309-A282-45CB44BD49B9}" destId="{EEBA63CB-8558-43FD-9F47-A0874A710361}" srcOrd="1" destOrd="0" parTransId="{08098B64-F27F-4CA1-A277-68ACEC3B9399}" sibTransId="{CB6C0CA4-3C64-4AE1-AD3D-04159CC1762E}"/>
    <dgm:cxn modelId="{9576CAD6-BBBD-4550-91C2-2CE33C946D01}" srcId="{527C78E1-C1B9-47E1-AB35-A52347F401B8}" destId="{17711477-3A11-49FE-80CF-D9DD627218B4}" srcOrd="1" destOrd="0" parTransId="{29D67F64-61FA-4D59-BD19-4FF92261BFC6}" sibTransId="{2A98DA4D-50DC-41DB-AC80-DE60456B242D}"/>
    <dgm:cxn modelId="{4FC1C787-E5C6-4AEA-877D-926D76059B84}" type="presOf" srcId="{0EAB2A20-0D46-4881-9438-A9341BC56436}" destId="{D1131545-B328-4DCF-9A20-C13FC54372A1}" srcOrd="0" destOrd="0" presId="urn:microsoft.com/office/officeart/2005/8/layout/cycle4#1"/>
    <dgm:cxn modelId="{E014036A-A703-4C03-9A98-02BFDADC8561}" srcId="{E270AADA-8DF6-4309-A282-45CB44BD49B9}" destId="{527C78E1-C1B9-47E1-AB35-A52347F401B8}" srcOrd="2" destOrd="0" parTransId="{0795A1C5-3C9D-4F24-AA7F-BFB780897EF4}" sibTransId="{A82BBA8E-8A50-4B81-8F5A-4383F8F37DA6}"/>
    <dgm:cxn modelId="{C89BFA3A-9B6A-4B69-A887-FF25F1FC0B1F}" type="presOf" srcId="{17711477-3A11-49FE-80CF-D9DD627218B4}" destId="{2055FB85-74D2-4B93-B580-8D36FAFB869B}" srcOrd="1" destOrd="1" presId="urn:microsoft.com/office/officeart/2005/8/layout/cycle4#1"/>
    <dgm:cxn modelId="{9762ACB3-4DEC-448F-9476-7CB29BC95C71}" srcId="{0EAB2A20-0D46-4881-9438-A9341BC56436}" destId="{5327D178-D10B-4ACB-96CE-D327B483045C}" srcOrd="0" destOrd="0" parTransId="{0F82F181-B722-4D5C-8757-E4FC121D115F}" sibTransId="{830282E0-171A-4958-9E99-56FB27B44F0F}"/>
    <dgm:cxn modelId="{1493F43F-C9F6-4E4F-A1CE-6E01BA565238}" type="presOf" srcId="{8F36670A-C4F2-4C03-B911-6682D596BB59}" destId="{BCD9A04E-34FE-4C63-88E9-807A4127A52D}" srcOrd="1" destOrd="0" presId="urn:microsoft.com/office/officeart/2005/8/layout/cycle4#1"/>
    <dgm:cxn modelId="{8F5D9F9B-7257-4FB1-B8F8-A4D05DB517A8}" type="presOf" srcId="{E270AADA-8DF6-4309-A282-45CB44BD49B9}" destId="{DE474053-4A68-4FE6-9227-F92D137A5454}" srcOrd="0" destOrd="0" presId="urn:microsoft.com/office/officeart/2005/8/layout/cycle4#1"/>
    <dgm:cxn modelId="{87B3C478-77DF-48A3-8DFD-E3787E35C326}" type="presOf" srcId="{5327D178-D10B-4ACB-96CE-D327B483045C}" destId="{65DC66CF-4099-4626-A561-B0E5F28EA693}" srcOrd="0" destOrd="0" presId="urn:microsoft.com/office/officeart/2005/8/layout/cycle4#1"/>
    <dgm:cxn modelId="{0FC45D1F-6026-439E-BD13-4E4C77EA0939}" type="presOf" srcId="{17711477-3A11-49FE-80CF-D9DD627218B4}" destId="{59738783-6527-4F05-812D-74A01DAD7239}" srcOrd="0" destOrd="1" presId="urn:microsoft.com/office/officeart/2005/8/layout/cycle4#1"/>
    <dgm:cxn modelId="{B3C3C339-BDF7-4513-9F99-B3EA27193936}" type="presOf" srcId="{EEBA63CB-8558-43FD-9F47-A0874A710361}" destId="{5971A75D-5E57-4C1A-88B4-0F6528B81E6E}" srcOrd="0" destOrd="0" presId="urn:microsoft.com/office/officeart/2005/8/layout/cycle4#1"/>
    <dgm:cxn modelId="{11E5AB9F-C560-463B-84FD-590C53AD85AA}" type="presOf" srcId="{5327D178-D10B-4ACB-96CE-D327B483045C}" destId="{7F0ABBE2-FB66-490F-AFA6-36AAD533EF1B}" srcOrd="1" destOrd="0" presId="urn:microsoft.com/office/officeart/2005/8/layout/cycle4#1"/>
    <dgm:cxn modelId="{C220B972-2E65-4BEA-BD7B-1BFE1D222EF7}" type="presOf" srcId="{99E7D55C-1A83-4C1F-AFB8-2B302EF64356}" destId="{A6B3BB9E-9D69-499A-8990-1F95A2F4BF41}" srcOrd="0" destOrd="0" presId="urn:microsoft.com/office/officeart/2005/8/layout/cycle4#1"/>
    <dgm:cxn modelId="{B6BFDC24-AD04-407B-A5F7-C1F66B61C1FD}" srcId="{E270AADA-8DF6-4309-A282-45CB44BD49B9}" destId="{99E7D55C-1A83-4C1F-AFB8-2B302EF64356}" srcOrd="0" destOrd="0" parTransId="{483EF355-3B4C-40B5-B047-33425C5EB339}" sibTransId="{7D89AA29-37B5-4A60-BC1B-AC6EF8D10B54}"/>
    <dgm:cxn modelId="{0BF67D65-3B3D-4F70-B723-2E4765795C0F}" srcId="{527C78E1-C1B9-47E1-AB35-A52347F401B8}" destId="{0CA97D89-96CD-454D-91F6-B3255DF4D8E0}" srcOrd="0" destOrd="0" parTransId="{B8A1ACAA-6074-440A-BB40-4D2EBB249D56}" sibTransId="{B33C5BDF-221C-4ED1-BE41-1F04D592A5E7}"/>
    <dgm:cxn modelId="{6369F924-6F5D-43CC-BC52-8FF278CD4F9C}" type="presOf" srcId="{0CA97D89-96CD-454D-91F6-B3255DF4D8E0}" destId="{59738783-6527-4F05-812D-74A01DAD7239}" srcOrd="0" destOrd="0" presId="urn:microsoft.com/office/officeart/2005/8/layout/cycle4#1"/>
    <dgm:cxn modelId="{4D45C5B7-8021-4C95-8A71-FDCC6572D3DC}" type="presOf" srcId="{A36BCDDD-01F4-4A90-952F-8ADB3C9F9AED}" destId="{DE9D876B-990A-4600-9333-9994BE5F84FD}" srcOrd="1" destOrd="0" presId="urn:microsoft.com/office/officeart/2005/8/layout/cycle4#1"/>
    <dgm:cxn modelId="{31605AE0-9144-4109-B3C6-97FD4E750AF1}" type="presOf" srcId="{8F36670A-C4F2-4C03-B911-6682D596BB59}" destId="{1814EB14-8C0B-45AF-AEA3-110DDC1997EC}" srcOrd="0" destOrd="0" presId="urn:microsoft.com/office/officeart/2005/8/layout/cycle4#1"/>
    <dgm:cxn modelId="{768332B9-4D9D-48B1-A647-820083D83539}" type="presOf" srcId="{0CA97D89-96CD-454D-91F6-B3255DF4D8E0}" destId="{2055FB85-74D2-4B93-B580-8D36FAFB869B}" srcOrd="1" destOrd="0" presId="urn:microsoft.com/office/officeart/2005/8/layout/cycle4#1"/>
    <dgm:cxn modelId="{BFF0E6A8-423D-49DB-A0A3-081BD117A6DD}" srcId="{99E7D55C-1A83-4C1F-AFB8-2B302EF64356}" destId="{8F36670A-C4F2-4C03-B911-6682D596BB59}" srcOrd="0" destOrd="0" parTransId="{82E2E3CE-5DB4-4BC1-89A5-1DFD9DB45D55}" sibTransId="{389C09F5-F7E4-42DF-A7BE-1979A77A5E0E}"/>
    <dgm:cxn modelId="{7D9D94F6-ACBF-4113-9227-B757673E32AE}" type="presOf" srcId="{527C78E1-C1B9-47E1-AB35-A52347F401B8}" destId="{FE672554-4368-48DF-93C2-71291C0C713F}" srcOrd="0" destOrd="0" presId="urn:microsoft.com/office/officeart/2005/8/layout/cycle4#1"/>
    <dgm:cxn modelId="{1613B4DD-917E-49F1-8BA9-ED29AE51A77C}" type="presOf" srcId="{A36BCDDD-01F4-4A90-952F-8ADB3C9F9AED}" destId="{8564A9A2-D702-4EFC-9C9D-EAA529C86FA2}" srcOrd="0" destOrd="0" presId="urn:microsoft.com/office/officeart/2005/8/layout/cycle4#1"/>
    <dgm:cxn modelId="{D6A6A3AC-C096-4152-9963-DE8754CBBD6C}" srcId="{E270AADA-8DF6-4309-A282-45CB44BD49B9}" destId="{0EAB2A20-0D46-4881-9438-A9341BC56436}" srcOrd="3" destOrd="0" parTransId="{8646D51A-D005-4194-A4B7-7A79A6CFBEF9}" sibTransId="{7C84DA7E-8175-465C-BAE3-74869430E24D}"/>
    <dgm:cxn modelId="{39B1C9A2-BE54-481D-8413-820E8ABC9622}" type="presParOf" srcId="{DE474053-4A68-4FE6-9227-F92D137A5454}" destId="{36A55D46-740F-496E-A9A3-A37D239BEE96}" srcOrd="0" destOrd="0" presId="urn:microsoft.com/office/officeart/2005/8/layout/cycle4#1"/>
    <dgm:cxn modelId="{44A46A3C-4B3C-4DC2-8986-5471265A2357}" type="presParOf" srcId="{36A55D46-740F-496E-A9A3-A37D239BEE96}" destId="{0BD72B7D-D74C-4B8E-9EA4-AE0D12ECD282}" srcOrd="0" destOrd="0" presId="urn:microsoft.com/office/officeart/2005/8/layout/cycle4#1"/>
    <dgm:cxn modelId="{7E0B2C14-2F8D-4EC3-815D-7ADD735B8B5F}" type="presParOf" srcId="{0BD72B7D-D74C-4B8E-9EA4-AE0D12ECD282}" destId="{1814EB14-8C0B-45AF-AEA3-110DDC1997EC}" srcOrd="0" destOrd="0" presId="urn:microsoft.com/office/officeart/2005/8/layout/cycle4#1"/>
    <dgm:cxn modelId="{CEDD0218-DED1-427D-9749-5DEBB6A8CD46}" type="presParOf" srcId="{0BD72B7D-D74C-4B8E-9EA4-AE0D12ECD282}" destId="{BCD9A04E-34FE-4C63-88E9-807A4127A52D}" srcOrd="1" destOrd="0" presId="urn:microsoft.com/office/officeart/2005/8/layout/cycle4#1"/>
    <dgm:cxn modelId="{DFC7CC15-07A0-428E-91D9-AFA518AA10EC}" type="presParOf" srcId="{36A55D46-740F-496E-A9A3-A37D239BEE96}" destId="{DC5FA331-FBA8-4283-AD77-6E1EEA7AE03B}" srcOrd="1" destOrd="0" presId="urn:microsoft.com/office/officeart/2005/8/layout/cycle4#1"/>
    <dgm:cxn modelId="{5881AF97-47C2-4F54-B251-48BE9234D21A}" type="presParOf" srcId="{DC5FA331-FBA8-4283-AD77-6E1EEA7AE03B}" destId="{8564A9A2-D702-4EFC-9C9D-EAA529C86FA2}" srcOrd="0" destOrd="0" presId="urn:microsoft.com/office/officeart/2005/8/layout/cycle4#1"/>
    <dgm:cxn modelId="{DD0098CF-FCE5-4C24-A1F7-BD2812E3014F}" type="presParOf" srcId="{DC5FA331-FBA8-4283-AD77-6E1EEA7AE03B}" destId="{DE9D876B-990A-4600-9333-9994BE5F84FD}" srcOrd="1" destOrd="0" presId="urn:microsoft.com/office/officeart/2005/8/layout/cycle4#1"/>
    <dgm:cxn modelId="{8B85B3D2-36ED-4AF4-BB84-E3978EFA88D4}" type="presParOf" srcId="{36A55D46-740F-496E-A9A3-A37D239BEE96}" destId="{23F550BD-42BA-4EAA-A60D-F956B319E93C}" srcOrd="2" destOrd="0" presId="urn:microsoft.com/office/officeart/2005/8/layout/cycle4#1"/>
    <dgm:cxn modelId="{2DF8202C-4734-4A73-BABC-58A3F5299F2D}" type="presParOf" srcId="{23F550BD-42BA-4EAA-A60D-F956B319E93C}" destId="{59738783-6527-4F05-812D-74A01DAD7239}" srcOrd="0" destOrd="0" presId="urn:microsoft.com/office/officeart/2005/8/layout/cycle4#1"/>
    <dgm:cxn modelId="{A3481049-05EA-4805-91AD-A14DDA9ECEBF}" type="presParOf" srcId="{23F550BD-42BA-4EAA-A60D-F956B319E93C}" destId="{2055FB85-74D2-4B93-B580-8D36FAFB869B}" srcOrd="1" destOrd="0" presId="urn:microsoft.com/office/officeart/2005/8/layout/cycle4#1"/>
    <dgm:cxn modelId="{5543F1EB-D2CA-4420-9DA2-3634095C4C82}" type="presParOf" srcId="{36A55D46-740F-496E-A9A3-A37D239BEE96}" destId="{792DAE9D-57ED-4315-918A-BCEA1B42C150}" srcOrd="3" destOrd="0" presId="urn:microsoft.com/office/officeart/2005/8/layout/cycle4#1"/>
    <dgm:cxn modelId="{3D0915F7-3714-4E8B-B4CF-EBB70D6812DF}" type="presParOf" srcId="{792DAE9D-57ED-4315-918A-BCEA1B42C150}" destId="{65DC66CF-4099-4626-A561-B0E5F28EA693}" srcOrd="0" destOrd="0" presId="urn:microsoft.com/office/officeart/2005/8/layout/cycle4#1"/>
    <dgm:cxn modelId="{C274969D-3D05-4470-99B8-976014A496D6}" type="presParOf" srcId="{792DAE9D-57ED-4315-918A-BCEA1B42C150}" destId="{7F0ABBE2-FB66-490F-AFA6-36AAD533EF1B}" srcOrd="1" destOrd="0" presId="urn:microsoft.com/office/officeart/2005/8/layout/cycle4#1"/>
    <dgm:cxn modelId="{3E021614-88ED-4972-92D2-969103C37379}" type="presParOf" srcId="{36A55D46-740F-496E-A9A3-A37D239BEE96}" destId="{83916E6D-4664-41E7-8D8F-A05E1EDEC409}" srcOrd="4" destOrd="0" presId="urn:microsoft.com/office/officeart/2005/8/layout/cycle4#1"/>
    <dgm:cxn modelId="{0F6C42F8-2FFC-4268-BE37-BC727E0742A5}" type="presParOf" srcId="{DE474053-4A68-4FE6-9227-F92D137A5454}" destId="{F36D9438-5BD3-43AC-BEA9-963501D13B38}" srcOrd="1" destOrd="0" presId="urn:microsoft.com/office/officeart/2005/8/layout/cycle4#1"/>
    <dgm:cxn modelId="{9DE1F991-BA29-4DDB-9BE3-996F2D96F8E1}" type="presParOf" srcId="{F36D9438-5BD3-43AC-BEA9-963501D13B38}" destId="{A6B3BB9E-9D69-499A-8990-1F95A2F4BF41}" srcOrd="0" destOrd="0" presId="urn:microsoft.com/office/officeart/2005/8/layout/cycle4#1"/>
    <dgm:cxn modelId="{C594D93B-EA8F-4472-9759-6A32E738CE14}" type="presParOf" srcId="{F36D9438-5BD3-43AC-BEA9-963501D13B38}" destId="{5971A75D-5E57-4C1A-88B4-0F6528B81E6E}" srcOrd="1" destOrd="0" presId="urn:microsoft.com/office/officeart/2005/8/layout/cycle4#1"/>
    <dgm:cxn modelId="{0A567960-6F78-4932-B1BE-5B74BB9FD3C9}" type="presParOf" srcId="{F36D9438-5BD3-43AC-BEA9-963501D13B38}" destId="{FE672554-4368-48DF-93C2-71291C0C713F}" srcOrd="2" destOrd="0" presId="urn:microsoft.com/office/officeart/2005/8/layout/cycle4#1"/>
    <dgm:cxn modelId="{B618EEDB-F382-47C2-ABE0-CFCFD532ED24}" type="presParOf" srcId="{F36D9438-5BD3-43AC-BEA9-963501D13B38}" destId="{D1131545-B328-4DCF-9A20-C13FC54372A1}" srcOrd="3" destOrd="0" presId="urn:microsoft.com/office/officeart/2005/8/layout/cycle4#1"/>
    <dgm:cxn modelId="{D2144ACF-CE61-4EBC-8E8C-220AD60B1C8C}" type="presParOf" srcId="{F36D9438-5BD3-43AC-BEA9-963501D13B38}" destId="{E7C1013A-F835-4338-8BD8-62BEC5411A1D}" srcOrd="4" destOrd="0" presId="urn:microsoft.com/office/officeart/2005/8/layout/cycle4#1"/>
    <dgm:cxn modelId="{FA3E3116-B8BD-45EE-83AF-B28430EEDEC0}" type="presParOf" srcId="{DE474053-4A68-4FE6-9227-F92D137A5454}" destId="{F83E42A1-001F-4CCB-A434-2BBCF98238BD}" srcOrd="2" destOrd="0" presId="urn:microsoft.com/office/officeart/2005/8/layout/cycle4#1"/>
    <dgm:cxn modelId="{AE427E65-7F17-4483-818B-FD3C276E3C2D}" type="presParOf" srcId="{DE474053-4A68-4FE6-9227-F92D137A5454}" destId="{E091A27B-84AE-4BFA-8422-232B8741CCA3}" srcOrd="3" destOrd="0" presId="urn:microsoft.com/office/officeart/2005/8/layout/cycle4#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AF395FFF-9286-4BE3-9F88-66E61EC0480B}"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061A9150-611E-40BD-BC88-D791195D4A12}">
      <dgm:prSet phldrT="[Text]"/>
      <dgm:spPr/>
      <dgm:t>
        <a:bodyPr/>
        <a:lstStyle/>
        <a:p>
          <a:r>
            <a:rPr lang="en-US" dirty="0"/>
            <a:t>Rob and Clint work at a dairy with several cash flow problems</a:t>
          </a:r>
        </a:p>
      </dgm:t>
    </dgm:pt>
    <dgm:pt modelId="{A13BE1D1-685F-4C55-930D-F643C9D79C33}" type="parTrans" cxnId="{D05CFEE3-6F37-44CB-AF44-AD2966CE87D2}">
      <dgm:prSet/>
      <dgm:spPr/>
      <dgm:t>
        <a:bodyPr/>
        <a:lstStyle/>
        <a:p>
          <a:endParaRPr lang="en-US"/>
        </a:p>
      </dgm:t>
    </dgm:pt>
    <dgm:pt modelId="{70EA806B-8C34-41D8-BF3C-1193D859DBDA}" type="sibTrans" cxnId="{D05CFEE3-6F37-44CB-AF44-AD2966CE87D2}">
      <dgm:prSet/>
      <dgm:spPr/>
      <dgm:t>
        <a:bodyPr/>
        <a:lstStyle/>
        <a:p>
          <a:endParaRPr lang="en-US"/>
        </a:p>
      </dgm:t>
    </dgm:pt>
    <dgm:pt modelId="{1734C7B7-E970-4173-8AE3-6DEB029AB52B}">
      <dgm:prSet phldrT="[Text]"/>
      <dgm:spPr/>
      <dgm:t>
        <a:bodyPr/>
        <a:lstStyle/>
        <a:p>
          <a:r>
            <a:rPr lang="en-US" dirty="0"/>
            <a:t>Rob suggested they use Appreciative Inquiry</a:t>
          </a:r>
        </a:p>
      </dgm:t>
    </dgm:pt>
    <dgm:pt modelId="{F0B507BD-9222-4342-8FDB-1C66C0BCAEC8}" type="parTrans" cxnId="{0D284B65-BC1E-4C29-ABDA-8EF5E043A467}">
      <dgm:prSet/>
      <dgm:spPr/>
      <dgm:t>
        <a:bodyPr/>
        <a:lstStyle/>
        <a:p>
          <a:endParaRPr lang="en-US"/>
        </a:p>
      </dgm:t>
    </dgm:pt>
    <dgm:pt modelId="{F9217550-BAE2-43C5-B2E9-D02ABA344E6E}" type="sibTrans" cxnId="{0D284B65-BC1E-4C29-ABDA-8EF5E043A467}">
      <dgm:prSet/>
      <dgm:spPr/>
      <dgm:t>
        <a:bodyPr/>
        <a:lstStyle/>
        <a:p>
          <a:endParaRPr lang="en-US"/>
        </a:p>
      </dgm:t>
    </dgm:pt>
    <dgm:pt modelId="{614A8DED-228F-4BCE-9E2D-AAE59F80619A}">
      <dgm:prSet phldrT="[Text]"/>
      <dgm:spPr/>
      <dgm:t>
        <a:bodyPr/>
        <a:lstStyle/>
        <a:p>
          <a:r>
            <a:rPr lang="en-US" dirty="0"/>
            <a:t>They sat down and wrote down the four steps of the Appreciative Inquiry </a:t>
          </a:r>
        </a:p>
      </dgm:t>
    </dgm:pt>
    <dgm:pt modelId="{9661792B-7806-4340-969C-1F50C5909173}" type="parTrans" cxnId="{31FF4E0B-5F64-419E-B366-FB72A7B83069}">
      <dgm:prSet/>
      <dgm:spPr/>
      <dgm:t>
        <a:bodyPr/>
        <a:lstStyle/>
        <a:p>
          <a:endParaRPr lang="en-US"/>
        </a:p>
      </dgm:t>
    </dgm:pt>
    <dgm:pt modelId="{FE586899-F356-4D09-8BD9-53E1EB83E05D}" type="sibTrans" cxnId="{31FF4E0B-5F64-419E-B366-FB72A7B83069}">
      <dgm:prSet/>
      <dgm:spPr/>
      <dgm:t>
        <a:bodyPr/>
        <a:lstStyle/>
        <a:p>
          <a:endParaRPr lang="en-US"/>
        </a:p>
      </dgm:t>
    </dgm:pt>
    <dgm:pt modelId="{2B2D021E-3C3B-48C3-8246-36B624CEE012}">
      <dgm:prSet phldrT="[Text]"/>
      <dgm:spPr/>
      <dgm:t>
        <a:bodyPr/>
        <a:lstStyle/>
        <a:p>
          <a:r>
            <a:rPr lang="en-US" dirty="0"/>
            <a:t>They were excited to implement it and improve their profit margin </a:t>
          </a:r>
        </a:p>
      </dgm:t>
    </dgm:pt>
    <dgm:pt modelId="{F16751D8-2EC8-4787-8C5D-802243255B97}" type="parTrans" cxnId="{419E92D4-1A6E-456C-8371-90C8F6E020AF}">
      <dgm:prSet/>
      <dgm:spPr/>
      <dgm:t>
        <a:bodyPr/>
        <a:lstStyle/>
        <a:p>
          <a:endParaRPr lang="en-US"/>
        </a:p>
      </dgm:t>
    </dgm:pt>
    <dgm:pt modelId="{F0B347E7-4945-4630-B65A-55C011A75681}" type="sibTrans" cxnId="{419E92D4-1A6E-456C-8371-90C8F6E020AF}">
      <dgm:prSet/>
      <dgm:spPr/>
      <dgm:t>
        <a:bodyPr/>
        <a:lstStyle/>
        <a:p>
          <a:endParaRPr lang="en-US"/>
        </a:p>
      </dgm:t>
    </dgm:pt>
    <dgm:pt modelId="{FB55ECF4-C35C-41B9-8A6B-73744DCCE23D}" type="pres">
      <dgm:prSet presAssocID="{AF395FFF-9286-4BE3-9F88-66E61EC0480B}" presName="layout" presStyleCnt="0">
        <dgm:presLayoutVars>
          <dgm:chMax/>
          <dgm:chPref/>
          <dgm:dir/>
          <dgm:animOne val="branch"/>
          <dgm:animLvl val="lvl"/>
          <dgm:resizeHandles/>
        </dgm:presLayoutVars>
      </dgm:prSet>
      <dgm:spPr/>
    </dgm:pt>
    <dgm:pt modelId="{895462F2-4B1D-461F-B6E7-1CED8F596F27}" type="pres">
      <dgm:prSet presAssocID="{061A9150-611E-40BD-BC88-D791195D4A12}" presName="root" presStyleCnt="0">
        <dgm:presLayoutVars>
          <dgm:chMax/>
          <dgm:chPref val="4"/>
        </dgm:presLayoutVars>
      </dgm:prSet>
      <dgm:spPr/>
    </dgm:pt>
    <dgm:pt modelId="{B37039E1-A6F8-4DA6-B281-3D2A6E0CAD1C}" type="pres">
      <dgm:prSet presAssocID="{061A9150-611E-40BD-BC88-D791195D4A12}" presName="rootComposite" presStyleCnt="0">
        <dgm:presLayoutVars/>
      </dgm:prSet>
      <dgm:spPr/>
    </dgm:pt>
    <dgm:pt modelId="{77C9A32F-24F6-4EDE-A807-5B2B8E690EC3}" type="pres">
      <dgm:prSet presAssocID="{061A9150-611E-40BD-BC88-D791195D4A12}" presName="rootText" presStyleLbl="node0" presStyleIdx="0" presStyleCnt="1">
        <dgm:presLayoutVars>
          <dgm:chMax/>
          <dgm:chPref val="4"/>
        </dgm:presLayoutVars>
      </dgm:prSet>
      <dgm:spPr/>
    </dgm:pt>
    <dgm:pt modelId="{265D00CB-08AE-43AE-A723-DCF332DC262B}" type="pres">
      <dgm:prSet presAssocID="{061A9150-611E-40BD-BC88-D791195D4A12}" presName="childShape" presStyleCnt="0">
        <dgm:presLayoutVars>
          <dgm:chMax val="0"/>
          <dgm:chPref val="0"/>
        </dgm:presLayoutVars>
      </dgm:prSet>
      <dgm:spPr/>
    </dgm:pt>
    <dgm:pt modelId="{E415F662-EC3E-40F3-8BFD-40B8306A132A}" type="pres">
      <dgm:prSet presAssocID="{1734C7B7-E970-4173-8AE3-6DEB029AB52B}" presName="childComposite" presStyleCnt="0">
        <dgm:presLayoutVars>
          <dgm:chMax val="0"/>
          <dgm:chPref val="0"/>
        </dgm:presLayoutVars>
      </dgm:prSet>
      <dgm:spPr/>
    </dgm:pt>
    <dgm:pt modelId="{EB232564-47CE-4D37-BB8A-CBA9F488DAEF}" type="pres">
      <dgm:prSet presAssocID="{1734C7B7-E970-4173-8AE3-6DEB029AB52B}" presName="Image" presStyleLbl="node1" presStyleIdx="0" presStyleCnt="3"/>
      <dgm:spPr>
        <a:solidFill>
          <a:schemeClr val="accent2">
            <a:hueOff val="0"/>
            <a:satOff val="0"/>
            <a:lumOff val="0"/>
          </a:schemeClr>
        </a:solidFill>
      </dgm:spPr>
    </dgm:pt>
    <dgm:pt modelId="{40594967-9DFD-4A2C-B547-6608681CC9AD}" type="pres">
      <dgm:prSet presAssocID="{1734C7B7-E970-4173-8AE3-6DEB029AB52B}" presName="childText" presStyleLbl="lnNode1" presStyleIdx="0" presStyleCnt="3">
        <dgm:presLayoutVars>
          <dgm:chMax val="0"/>
          <dgm:chPref val="0"/>
          <dgm:bulletEnabled val="1"/>
        </dgm:presLayoutVars>
      </dgm:prSet>
      <dgm:spPr/>
    </dgm:pt>
    <dgm:pt modelId="{89D1D57E-2A1F-4B4A-8B13-B50FAE3CA392}" type="pres">
      <dgm:prSet presAssocID="{614A8DED-228F-4BCE-9E2D-AAE59F80619A}" presName="childComposite" presStyleCnt="0">
        <dgm:presLayoutVars>
          <dgm:chMax val="0"/>
          <dgm:chPref val="0"/>
        </dgm:presLayoutVars>
      </dgm:prSet>
      <dgm:spPr/>
    </dgm:pt>
    <dgm:pt modelId="{CC62545A-D488-4BE0-A509-1CFB26B5B70E}" type="pres">
      <dgm:prSet presAssocID="{614A8DED-228F-4BCE-9E2D-AAE59F80619A}" presName="Image" presStyleLbl="node1" presStyleIdx="1" presStyleCnt="3"/>
      <dgm:spPr>
        <a:solidFill>
          <a:schemeClr val="accent2">
            <a:hueOff val="2340759"/>
            <a:satOff val="-2919"/>
            <a:lumOff val="686"/>
          </a:schemeClr>
        </a:solidFill>
      </dgm:spPr>
    </dgm:pt>
    <dgm:pt modelId="{15DF024F-C030-4AA1-B370-150E84C92EE6}" type="pres">
      <dgm:prSet presAssocID="{614A8DED-228F-4BCE-9E2D-AAE59F80619A}" presName="childText" presStyleLbl="lnNode1" presStyleIdx="1" presStyleCnt="3">
        <dgm:presLayoutVars>
          <dgm:chMax val="0"/>
          <dgm:chPref val="0"/>
          <dgm:bulletEnabled val="1"/>
        </dgm:presLayoutVars>
      </dgm:prSet>
      <dgm:spPr/>
    </dgm:pt>
    <dgm:pt modelId="{1FF74C89-090F-4036-8B29-3AE576C2E178}" type="pres">
      <dgm:prSet presAssocID="{2B2D021E-3C3B-48C3-8246-36B624CEE012}" presName="childComposite" presStyleCnt="0">
        <dgm:presLayoutVars>
          <dgm:chMax val="0"/>
          <dgm:chPref val="0"/>
        </dgm:presLayoutVars>
      </dgm:prSet>
      <dgm:spPr/>
    </dgm:pt>
    <dgm:pt modelId="{2A861116-70B3-4EA7-BA52-20770E50AF37}" type="pres">
      <dgm:prSet presAssocID="{2B2D021E-3C3B-48C3-8246-36B624CEE012}" presName="Image" presStyleLbl="node1" presStyleIdx="2" presStyleCnt="3"/>
      <dgm:spPr>
        <a:solidFill>
          <a:schemeClr val="accent2">
            <a:hueOff val="4681519"/>
            <a:satOff val="-5839"/>
            <a:lumOff val="1373"/>
          </a:schemeClr>
        </a:solidFill>
      </dgm:spPr>
    </dgm:pt>
    <dgm:pt modelId="{AD3515E1-C01F-40CC-A51E-8F758A9E49BE}" type="pres">
      <dgm:prSet presAssocID="{2B2D021E-3C3B-48C3-8246-36B624CEE012}" presName="childText" presStyleLbl="lnNode1" presStyleIdx="2" presStyleCnt="3">
        <dgm:presLayoutVars>
          <dgm:chMax val="0"/>
          <dgm:chPref val="0"/>
          <dgm:bulletEnabled val="1"/>
        </dgm:presLayoutVars>
      </dgm:prSet>
      <dgm:spPr/>
    </dgm:pt>
  </dgm:ptLst>
  <dgm:cxnLst>
    <dgm:cxn modelId="{0D284B65-BC1E-4C29-ABDA-8EF5E043A467}" srcId="{061A9150-611E-40BD-BC88-D791195D4A12}" destId="{1734C7B7-E970-4173-8AE3-6DEB029AB52B}" srcOrd="0" destOrd="0" parTransId="{F0B507BD-9222-4342-8FDB-1C66C0BCAEC8}" sibTransId="{F9217550-BAE2-43C5-B2E9-D02ABA344E6E}"/>
    <dgm:cxn modelId="{DD2D5732-4DAA-4D1A-974B-FAA7009EC215}" type="presOf" srcId="{2B2D021E-3C3B-48C3-8246-36B624CEE012}" destId="{AD3515E1-C01F-40CC-A51E-8F758A9E49BE}" srcOrd="0" destOrd="0" presId="urn:microsoft.com/office/officeart/2008/layout/PictureAccentList"/>
    <dgm:cxn modelId="{31FF4E0B-5F64-419E-B366-FB72A7B83069}" srcId="{061A9150-611E-40BD-BC88-D791195D4A12}" destId="{614A8DED-228F-4BCE-9E2D-AAE59F80619A}" srcOrd="1" destOrd="0" parTransId="{9661792B-7806-4340-969C-1F50C5909173}" sibTransId="{FE586899-F356-4D09-8BD9-53E1EB83E05D}"/>
    <dgm:cxn modelId="{575E4F3B-BB4D-4EA9-9CE2-FBD6BA40DF1A}" type="presOf" srcId="{AF395FFF-9286-4BE3-9F88-66E61EC0480B}" destId="{FB55ECF4-C35C-41B9-8A6B-73744DCCE23D}" srcOrd="0" destOrd="0" presId="urn:microsoft.com/office/officeart/2008/layout/PictureAccentList"/>
    <dgm:cxn modelId="{D05CFEE3-6F37-44CB-AF44-AD2966CE87D2}" srcId="{AF395FFF-9286-4BE3-9F88-66E61EC0480B}" destId="{061A9150-611E-40BD-BC88-D791195D4A12}" srcOrd="0" destOrd="0" parTransId="{A13BE1D1-685F-4C55-930D-F643C9D79C33}" sibTransId="{70EA806B-8C34-41D8-BF3C-1193D859DBDA}"/>
    <dgm:cxn modelId="{5B36ED97-0594-4D8D-A1AF-AF9A6FC3B414}" type="presOf" srcId="{614A8DED-228F-4BCE-9E2D-AAE59F80619A}" destId="{15DF024F-C030-4AA1-B370-150E84C92EE6}" srcOrd="0" destOrd="0" presId="urn:microsoft.com/office/officeart/2008/layout/PictureAccentList"/>
    <dgm:cxn modelId="{6C95E99E-C81C-4642-A16A-FD5024BAA5E4}" type="presOf" srcId="{061A9150-611E-40BD-BC88-D791195D4A12}" destId="{77C9A32F-24F6-4EDE-A807-5B2B8E690EC3}" srcOrd="0" destOrd="0" presId="urn:microsoft.com/office/officeart/2008/layout/PictureAccentList"/>
    <dgm:cxn modelId="{419E92D4-1A6E-456C-8371-90C8F6E020AF}" srcId="{061A9150-611E-40BD-BC88-D791195D4A12}" destId="{2B2D021E-3C3B-48C3-8246-36B624CEE012}" srcOrd="2" destOrd="0" parTransId="{F16751D8-2EC8-4787-8C5D-802243255B97}" sibTransId="{F0B347E7-4945-4630-B65A-55C011A75681}"/>
    <dgm:cxn modelId="{789D658C-3EC0-4F31-8562-ECC97A440A74}" type="presOf" srcId="{1734C7B7-E970-4173-8AE3-6DEB029AB52B}" destId="{40594967-9DFD-4A2C-B547-6608681CC9AD}" srcOrd="0" destOrd="0" presId="urn:microsoft.com/office/officeart/2008/layout/PictureAccentList"/>
    <dgm:cxn modelId="{BEDC5A6A-9102-4326-8E60-C6FC2E8B3EB7}" type="presParOf" srcId="{FB55ECF4-C35C-41B9-8A6B-73744DCCE23D}" destId="{895462F2-4B1D-461F-B6E7-1CED8F596F27}" srcOrd="0" destOrd="0" presId="urn:microsoft.com/office/officeart/2008/layout/PictureAccentList"/>
    <dgm:cxn modelId="{DE9AEFC2-147D-42CF-B8B6-E06621D16853}" type="presParOf" srcId="{895462F2-4B1D-461F-B6E7-1CED8F596F27}" destId="{B37039E1-A6F8-4DA6-B281-3D2A6E0CAD1C}" srcOrd="0" destOrd="0" presId="urn:microsoft.com/office/officeart/2008/layout/PictureAccentList"/>
    <dgm:cxn modelId="{E175A5F8-43FD-42A4-8107-B6C8A8B9E6CA}" type="presParOf" srcId="{B37039E1-A6F8-4DA6-B281-3D2A6E0CAD1C}" destId="{77C9A32F-24F6-4EDE-A807-5B2B8E690EC3}" srcOrd="0" destOrd="0" presId="urn:microsoft.com/office/officeart/2008/layout/PictureAccentList"/>
    <dgm:cxn modelId="{4AC09E0C-B452-4695-A86D-614D442FDE63}" type="presParOf" srcId="{895462F2-4B1D-461F-B6E7-1CED8F596F27}" destId="{265D00CB-08AE-43AE-A723-DCF332DC262B}" srcOrd="1" destOrd="0" presId="urn:microsoft.com/office/officeart/2008/layout/PictureAccentList"/>
    <dgm:cxn modelId="{7692AD2B-2F55-4905-A8DB-7DE521F07118}" type="presParOf" srcId="{265D00CB-08AE-43AE-A723-DCF332DC262B}" destId="{E415F662-EC3E-40F3-8BFD-40B8306A132A}" srcOrd="0" destOrd="0" presId="urn:microsoft.com/office/officeart/2008/layout/PictureAccentList"/>
    <dgm:cxn modelId="{0BB1AE21-4823-432C-8BBD-B21320A3C9C6}" type="presParOf" srcId="{E415F662-EC3E-40F3-8BFD-40B8306A132A}" destId="{EB232564-47CE-4D37-BB8A-CBA9F488DAEF}" srcOrd="0" destOrd="0" presId="urn:microsoft.com/office/officeart/2008/layout/PictureAccentList"/>
    <dgm:cxn modelId="{413E4815-2CB3-4D01-85DC-C90E954BA38F}" type="presParOf" srcId="{E415F662-EC3E-40F3-8BFD-40B8306A132A}" destId="{40594967-9DFD-4A2C-B547-6608681CC9AD}" srcOrd="1" destOrd="0" presId="urn:microsoft.com/office/officeart/2008/layout/PictureAccentList"/>
    <dgm:cxn modelId="{8757696D-B38D-4A79-B24C-9138FB93DEFD}" type="presParOf" srcId="{265D00CB-08AE-43AE-A723-DCF332DC262B}" destId="{89D1D57E-2A1F-4B4A-8B13-B50FAE3CA392}" srcOrd="1" destOrd="0" presId="urn:microsoft.com/office/officeart/2008/layout/PictureAccentList"/>
    <dgm:cxn modelId="{05D17422-05D0-46B3-AFB1-C0596FD26183}" type="presParOf" srcId="{89D1D57E-2A1F-4B4A-8B13-B50FAE3CA392}" destId="{CC62545A-D488-4BE0-A509-1CFB26B5B70E}" srcOrd="0" destOrd="0" presId="urn:microsoft.com/office/officeart/2008/layout/PictureAccentList"/>
    <dgm:cxn modelId="{2210D3AF-DFAE-46F1-B486-EF66909F70ED}" type="presParOf" srcId="{89D1D57E-2A1F-4B4A-8B13-B50FAE3CA392}" destId="{15DF024F-C030-4AA1-B370-150E84C92EE6}" srcOrd="1" destOrd="0" presId="urn:microsoft.com/office/officeart/2008/layout/PictureAccentList"/>
    <dgm:cxn modelId="{178F713A-F2F6-459F-B081-B592B89C5614}" type="presParOf" srcId="{265D00CB-08AE-43AE-A723-DCF332DC262B}" destId="{1FF74C89-090F-4036-8B29-3AE576C2E178}" srcOrd="2" destOrd="0" presId="urn:microsoft.com/office/officeart/2008/layout/PictureAccentList"/>
    <dgm:cxn modelId="{129300DC-2A93-4D16-825D-967A49E19896}" type="presParOf" srcId="{1FF74C89-090F-4036-8B29-3AE576C2E178}" destId="{2A861116-70B3-4EA7-BA52-20770E50AF37}" srcOrd="0" destOrd="0" presId="urn:microsoft.com/office/officeart/2008/layout/PictureAccentList"/>
    <dgm:cxn modelId="{940B8BC2-4FF7-42CB-AAE8-1826FF7818DB}" type="presParOf" srcId="{1FF74C89-090F-4036-8B29-3AE576C2E178}" destId="{AD3515E1-C01F-40CC-A51E-8F758A9E49BE}"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9563D732-825D-4659-ABBD-49CF8C22C6F8}" type="doc">
      <dgm:prSet loTypeId="urn:microsoft.com/office/officeart/2008/layout/AlternatingPictureBlocks" loCatId="list" qsTypeId="urn:microsoft.com/office/officeart/2005/8/quickstyle/simple1" qsCatId="simple" csTypeId="urn:microsoft.com/office/officeart/2005/8/colors/colorful3" csCatId="colorful" phldr="1"/>
      <dgm:spPr/>
      <dgm:t>
        <a:bodyPr/>
        <a:lstStyle/>
        <a:p>
          <a:endParaRPr lang="en-US"/>
        </a:p>
      </dgm:t>
    </dgm:pt>
    <dgm:pt modelId="{270D93BD-C4D3-4A5F-BE76-3250E1881F12}">
      <dgm:prSet phldrT="[Text]"/>
      <dgm:spPr/>
      <dgm:t>
        <a:bodyPr/>
        <a:lstStyle/>
        <a:p>
          <a:r>
            <a:rPr lang="en-US" dirty="0"/>
            <a:t>Weather</a:t>
          </a:r>
        </a:p>
      </dgm:t>
    </dgm:pt>
    <dgm:pt modelId="{CA4C27D8-75F7-4E1B-96D9-2991F33519CE}" type="parTrans" cxnId="{D2C708F6-0CA2-4ACB-8FC2-D4DF7F246DE8}">
      <dgm:prSet/>
      <dgm:spPr/>
      <dgm:t>
        <a:bodyPr/>
        <a:lstStyle/>
        <a:p>
          <a:endParaRPr lang="en-US"/>
        </a:p>
      </dgm:t>
    </dgm:pt>
    <dgm:pt modelId="{E533D127-3362-4D19-B5DF-4D6717A2B450}" type="sibTrans" cxnId="{D2C708F6-0CA2-4ACB-8FC2-D4DF7F246DE8}">
      <dgm:prSet/>
      <dgm:spPr/>
      <dgm:t>
        <a:bodyPr/>
        <a:lstStyle/>
        <a:p>
          <a:endParaRPr lang="en-US"/>
        </a:p>
      </dgm:t>
    </dgm:pt>
    <dgm:pt modelId="{8228A3E7-6ED4-4F57-B709-80FCCE50C7FB}">
      <dgm:prSet phldrT="[Text]"/>
      <dgm:spPr/>
      <dgm:t>
        <a:bodyPr/>
        <a:lstStyle/>
        <a:p>
          <a:r>
            <a:rPr lang="en-US" dirty="0"/>
            <a:t>Sports</a:t>
          </a:r>
        </a:p>
      </dgm:t>
    </dgm:pt>
    <dgm:pt modelId="{0DA724E2-CBA1-465D-9AFF-23C4D8284C6A}" type="parTrans" cxnId="{C9D849C9-CB45-4964-8B46-137E72E07F51}">
      <dgm:prSet/>
      <dgm:spPr/>
      <dgm:t>
        <a:bodyPr/>
        <a:lstStyle/>
        <a:p>
          <a:endParaRPr lang="en-US"/>
        </a:p>
      </dgm:t>
    </dgm:pt>
    <dgm:pt modelId="{EFB13960-18DE-43AB-A18C-39C3D445D99C}" type="sibTrans" cxnId="{C9D849C9-CB45-4964-8B46-137E72E07F51}">
      <dgm:prSet/>
      <dgm:spPr/>
      <dgm:t>
        <a:bodyPr/>
        <a:lstStyle/>
        <a:p>
          <a:endParaRPr lang="en-US"/>
        </a:p>
      </dgm:t>
    </dgm:pt>
    <dgm:pt modelId="{BFBB0B37-2313-45B7-B6F7-BC0C6EAFA1BE}">
      <dgm:prSet phldrT="[Text]"/>
      <dgm:spPr/>
      <dgm:t>
        <a:bodyPr/>
        <a:lstStyle/>
        <a:p>
          <a:r>
            <a:rPr lang="en-US" dirty="0"/>
            <a:t>Movies</a:t>
          </a:r>
        </a:p>
      </dgm:t>
    </dgm:pt>
    <dgm:pt modelId="{E97B0D84-7017-43BC-BCBE-FF65D58361A4}" type="parTrans" cxnId="{B5B0431A-D2D7-4BE2-AEF5-CB52E746C85C}">
      <dgm:prSet/>
      <dgm:spPr/>
      <dgm:t>
        <a:bodyPr/>
        <a:lstStyle/>
        <a:p>
          <a:endParaRPr lang="en-US"/>
        </a:p>
      </dgm:t>
    </dgm:pt>
    <dgm:pt modelId="{82DAA23A-F122-4AAB-902C-2187D8193606}" type="sibTrans" cxnId="{B5B0431A-D2D7-4BE2-AEF5-CB52E746C85C}">
      <dgm:prSet/>
      <dgm:spPr/>
      <dgm:t>
        <a:bodyPr/>
        <a:lstStyle/>
        <a:p>
          <a:endParaRPr lang="en-US"/>
        </a:p>
      </dgm:t>
    </dgm:pt>
    <dgm:pt modelId="{1D70637E-67FB-4803-B32A-9B75223904DE}">
      <dgm:prSet phldrT="[Text]"/>
      <dgm:spPr/>
      <dgm:t>
        <a:bodyPr/>
        <a:lstStyle/>
        <a:p>
          <a:r>
            <a:rPr lang="en-US" dirty="0"/>
            <a:t>Books</a:t>
          </a:r>
        </a:p>
      </dgm:t>
    </dgm:pt>
    <dgm:pt modelId="{7F87AC3D-5345-4028-A671-DF1478083262}" type="parTrans" cxnId="{B7F545BF-1CDE-4E78-93CF-6D9D0008FEFB}">
      <dgm:prSet/>
      <dgm:spPr/>
      <dgm:t>
        <a:bodyPr/>
        <a:lstStyle/>
        <a:p>
          <a:endParaRPr lang="en-US"/>
        </a:p>
      </dgm:t>
    </dgm:pt>
    <dgm:pt modelId="{925AF776-6574-4821-94EA-037610974784}" type="sibTrans" cxnId="{B7F545BF-1CDE-4E78-93CF-6D9D0008FEFB}">
      <dgm:prSet/>
      <dgm:spPr/>
      <dgm:t>
        <a:bodyPr/>
        <a:lstStyle/>
        <a:p>
          <a:endParaRPr lang="en-US"/>
        </a:p>
      </dgm:t>
    </dgm:pt>
    <dgm:pt modelId="{40047E93-5B9B-470B-A69F-151A2C8228A3}" type="pres">
      <dgm:prSet presAssocID="{9563D732-825D-4659-ABBD-49CF8C22C6F8}" presName="linearFlow" presStyleCnt="0">
        <dgm:presLayoutVars>
          <dgm:dir/>
          <dgm:resizeHandles val="exact"/>
        </dgm:presLayoutVars>
      </dgm:prSet>
      <dgm:spPr/>
    </dgm:pt>
    <dgm:pt modelId="{6C6F05D1-7F18-4C5B-8A1F-48BF47B2A0EB}" type="pres">
      <dgm:prSet presAssocID="{270D93BD-C4D3-4A5F-BE76-3250E1881F12}" presName="comp" presStyleCnt="0"/>
      <dgm:spPr/>
    </dgm:pt>
    <dgm:pt modelId="{63EFC3D1-73ED-4B66-B0DB-E5C7B5325CE9}" type="pres">
      <dgm:prSet presAssocID="{270D93BD-C4D3-4A5F-BE76-3250E1881F12}" presName="rect2" presStyleLbl="node1" presStyleIdx="0" presStyleCnt="4">
        <dgm:presLayoutVars>
          <dgm:bulletEnabled val="1"/>
        </dgm:presLayoutVars>
      </dgm:prSet>
      <dgm:spPr/>
    </dgm:pt>
    <dgm:pt modelId="{289C1BCA-8E26-4D25-99A5-F0C91E8D64E6}" type="pres">
      <dgm:prSet presAssocID="{270D93BD-C4D3-4A5F-BE76-3250E1881F12}" presName="rect1" presStyleLbl="lnNode1" presStyleIdx="0" presStyleCnt="4"/>
      <dgm:spPr>
        <a:solidFill>
          <a:schemeClr val="accent3">
            <a:hueOff val="0"/>
            <a:satOff val="0"/>
            <a:lumOff val="0"/>
          </a:schemeClr>
        </a:solidFill>
      </dgm:spPr>
    </dgm:pt>
    <dgm:pt modelId="{864686B8-94E7-4A0A-98CB-F3E3D76BCCF1}" type="pres">
      <dgm:prSet presAssocID="{E533D127-3362-4D19-B5DF-4D6717A2B450}" presName="sibTrans" presStyleCnt="0"/>
      <dgm:spPr/>
    </dgm:pt>
    <dgm:pt modelId="{2A5728D6-D15B-440D-9EF8-5FF81B448FFB}" type="pres">
      <dgm:prSet presAssocID="{8228A3E7-6ED4-4F57-B709-80FCCE50C7FB}" presName="comp" presStyleCnt="0"/>
      <dgm:spPr/>
    </dgm:pt>
    <dgm:pt modelId="{D0651799-C69F-4585-A429-4A11D5F682E5}" type="pres">
      <dgm:prSet presAssocID="{8228A3E7-6ED4-4F57-B709-80FCCE50C7FB}" presName="rect2" presStyleLbl="node1" presStyleIdx="1" presStyleCnt="4">
        <dgm:presLayoutVars>
          <dgm:bulletEnabled val="1"/>
        </dgm:presLayoutVars>
      </dgm:prSet>
      <dgm:spPr/>
    </dgm:pt>
    <dgm:pt modelId="{5316FE60-9A00-473E-A99C-956253BED490}" type="pres">
      <dgm:prSet presAssocID="{8228A3E7-6ED4-4F57-B709-80FCCE50C7FB}" presName="rect1" presStyleLbl="lnNode1" presStyleIdx="1" presStyleCnt="4"/>
      <dgm:spPr>
        <a:solidFill>
          <a:schemeClr val="accent3">
            <a:hueOff val="3750088"/>
            <a:satOff val="-5627"/>
            <a:lumOff val="-915"/>
          </a:schemeClr>
        </a:solidFill>
      </dgm:spPr>
    </dgm:pt>
    <dgm:pt modelId="{DE983860-4478-4175-89FB-3230E05A87BA}" type="pres">
      <dgm:prSet presAssocID="{EFB13960-18DE-43AB-A18C-39C3D445D99C}" presName="sibTrans" presStyleCnt="0"/>
      <dgm:spPr/>
    </dgm:pt>
    <dgm:pt modelId="{1FA1C58D-0EE1-47CA-98D9-7575CCA6990F}" type="pres">
      <dgm:prSet presAssocID="{BFBB0B37-2313-45B7-B6F7-BC0C6EAFA1BE}" presName="comp" presStyleCnt="0"/>
      <dgm:spPr/>
    </dgm:pt>
    <dgm:pt modelId="{A549CAF0-7819-4846-8F0E-FC990ACEE223}" type="pres">
      <dgm:prSet presAssocID="{BFBB0B37-2313-45B7-B6F7-BC0C6EAFA1BE}" presName="rect2" presStyleLbl="node1" presStyleIdx="2" presStyleCnt="4">
        <dgm:presLayoutVars>
          <dgm:bulletEnabled val="1"/>
        </dgm:presLayoutVars>
      </dgm:prSet>
      <dgm:spPr/>
    </dgm:pt>
    <dgm:pt modelId="{40C50253-CCC0-4504-A9CA-2CCEDE4A54E9}" type="pres">
      <dgm:prSet presAssocID="{BFBB0B37-2313-45B7-B6F7-BC0C6EAFA1BE}" presName="rect1" presStyleLbl="lnNode1" presStyleIdx="2" presStyleCnt="4"/>
      <dgm:spPr>
        <a:solidFill>
          <a:schemeClr val="accent3">
            <a:hueOff val="7500176"/>
            <a:satOff val="-11253"/>
            <a:lumOff val="-1830"/>
          </a:schemeClr>
        </a:solidFill>
      </dgm:spPr>
    </dgm:pt>
    <dgm:pt modelId="{0B07EAB9-3B95-43A0-8FFA-E5B68F31E3FF}" type="pres">
      <dgm:prSet presAssocID="{82DAA23A-F122-4AAB-902C-2187D8193606}" presName="sibTrans" presStyleCnt="0"/>
      <dgm:spPr/>
    </dgm:pt>
    <dgm:pt modelId="{28197EFB-C645-4EE8-A980-FDFF8DD7ACDE}" type="pres">
      <dgm:prSet presAssocID="{1D70637E-67FB-4803-B32A-9B75223904DE}" presName="comp" presStyleCnt="0"/>
      <dgm:spPr/>
    </dgm:pt>
    <dgm:pt modelId="{9FD47C05-88A9-4372-BA74-6B4AB449874E}" type="pres">
      <dgm:prSet presAssocID="{1D70637E-67FB-4803-B32A-9B75223904DE}" presName="rect2" presStyleLbl="node1" presStyleIdx="3" presStyleCnt="4">
        <dgm:presLayoutVars>
          <dgm:bulletEnabled val="1"/>
        </dgm:presLayoutVars>
      </dgm:prSet>
      <dgm:spPr/>
    </dgm:pt>
    <dgm:pt modelId="{1D562A4F-F03A-4868-804D-2E162D2F8329}" type="pres">
      <dgm:prSet presAssocID="{1D70637E-67FB-4803-B32A-9B75223904DE}" presName="rect1" presStyleLbl="lnNode1" presStyleIdx="3" presStyleCnt="4"/>
      <dgm:spPr>
        <a:solidFill>
          <a:schemeClr val="accent3">
            <a:hueOff val="11250264"/>
            <a:satOff val="-16880"/>
            <a:lumOff val="-2745"/>
          </a:schemeClr>
        </a:solidFill>
      </dgm:spPr>
    </dgm:pt>
  </dgm:ptLst>
  <dgm:cxnLst>
    <dgm:cxn modelId="{B7F545BF-1CDE-4E78-93CF-6D9D0008FEFB}" srcId="{9563D732-825D-4659-ABBD-49CF8C22C6F8}" destId="{1D70637E-67FB-4803-B32A-9B75223904DE}" srcOrd="3" destOrd="0" parTransId="{7F87AC3D-5345-4028-A671-DF1478083262}" sibTransId="{925AF776-6574-4821-94EA-037610974784}"/>
    <dgm:cxn modelId="{6D50D44B-9089-45BA-8202-B85EBA2FDF2D}" type="presOf" srcId="{9563D732-825D-4659-ABBD-49CF8C22C6F8}" destId="{40047E93-5B9B-470B-A69F-151A2C8228A3}" srcOrd="0" destOrd="0" presId="urn:microsoft.com/office/officeart/2008/layout/AlternatingPictureBlocks"/>
    <dgm:cxn modelId="{C9D849C9-CB45-4964-8B46-137E72E07F51}" srcId="{9563D732-825D-4659-ABBD-49CF8C22C6F8}" destId="{8228A3E7-6ED4-4F57-B709-80FCCE50C7FB}" srcOrd="1" destOrd="0" parTransId="{0DA724E2-CBA1-465D-9AFF-23C4D8284C6A}" sibTransId="{EFB13960-18DE-43AB-A18C-39C3D445D99C}"/>
    <dgm:cxn modelId="{7C715454-A354-4773-A46E-6686CD9FFA8E}" type="presOf" srcId="{270D93BD-C4D3-4A5F-BE76-3250E1881F12}" destId="{63EFC3D1-73ED-4B66-B0DB-E5C7B5325CE9}" srcOrd="0" destOrd="0" presId="urn:microsoft.com/office/officeart/2008/layout/AlternatingPictureBlocks"/>
    <dgm:cxn modelId="{8583BD42-CEB0-4E8E-B188-CB51197552A8}" type="presOf" srcId="{BFBB0B37-2313-45B7-B6F7-BC0C6EAFA1BE}" destId="{A549CAF0-7819-4846-8F0E-FC990ACEE223}" srcOrd="0" destOrd="0" presId="urn:microsoft.com/office/officeart/2008/layout/AlternatingPictureBlocks"/>
    <dgm:cxn modelId="{D2C708F6-0CA2-4ACB-8FC2-D4DF7F246DE8}" srcId="{9563D732-825D-4659-ABBD-49CF8C22C6F8}" destId="{270D93BD-C4D3-4A5F-BE76-3250E1881F12}" srcOrd="0" destOrd="0" parTransId="{CA4C27D8-75F7-4E1B-96D9-2991F33519CE}" sibTransId="{E533D127-3362-4D19-B5DF-4D6717A2B450}"/>
    <dgm:cxn modelId="{98C4A9B1-76DA-4D38-9C0B-A1F7C2402D0A}" type="presOf" srcId="{8228A3E7-6ED4-4F57-B709-80FCCE50C7FB}" destId="{D0651799-C69F-4585-A429-4A11D5F682E5}" srcOrd="0" destOrd="0" presId="urn:microsoft.com/office/officeart/2008/layout/AlternatingPictureBlocks"/>
    <dgm:cxn modelId="{B5B0431A-D2D7-4BE2-AEF5-CB52E746C85C}" srcId="{9563D732-825D-4659-ABBD-49CF8C22C6F8}" destId="{BFBB0B37-2313-45B7-B6F7-BC0C6EAFA1BE}" srcOrd="2" destOrd="0" parTransId="{E97B0D84-7017-43BC-BCBE-FF65D58361A4}" sibTransId="{82DAA23A-F122-4AAB-902C-2187D8193606}"/>
    <dgm:cxn modelId="{ACD0ACA4-486A-48F6-9994-40F38E29CB78}" type="presOf" srcId="{1D70637E-67FB-4803-B32A-9B75223904DE}" destId="{9FD47C05-88A9-4372-BA74-6B4AB449874E}" srcOrd="0" destOrd="0" presId="urn:microsoft.com/office/officeart/2008/layout/AlternatingPictureBlocks"/>
    <dgm:cxn modelId="{0E2CDC72-4A39-4EAE-8EA7-6E85341E3831}" type="presParOf" srcId="{40047E93-5B9B-470B-A69F-151A2C8228A3}" destId="{6C6F05D1-7F18-4C5B-8A1F-48BF47B2A0EB}" srcOrd="0" destOrd="0" presId="urn:microsoft.com/office/officeart/2008/layout/AlternatingPictureBlocks"/>
    <dgm:cxn modelId="{18134CA0-4C57-485B-BEF3-688975E2FB2B}" type="presParOf" srcId="{6C6F05D1-7F18-4C5B-8A1F-48BF47B2A0EB}" destId="{63EFC3D1-73ED-4B66-B0DB-E5C7B5325CE9}" srcOrd="0" destOrd="0" presId="urn:microsoft.com/office/officeart/2008/layout/AlternatingPictureBlocks"/>
    <dgm:cxn modelId="{EA223983-0A4E-4927-9632-2DD810F8450E}" type="presParOf" srcId="{6C6F05D1-7F18-4C5B-8A1F-48BF47B2A0EB}" destId="{289C1BCA-8E26-4D25-99A5-F0C91E8D64E6}" srcOrd="1" destOrd="0" presId="urn:microsoft.com/office/officeart/2008/layout/AlternatingPictureBlocks"/>
    <dgm:cxn modelId="{52F6DA13-76E7-46F0-A35F-19BB37CA2BA8}" type="presParOf" srcId="{40047E93-5B9B-470B-A69F-151A2C8228A3}" destId="{864686B8-94E7-4A0A-98CB-F3E3D76BCCF1}" srcOrd="1" destOrd="0" presId="urn:microsoft.com/office/officeart/2008/layout/AlternatingPictureBlocks"/>
    <dgm:cxn modelId="{0606AE02-2FCE-485B-9F7F-EA5631FA2DA2}" type="presParOf" srcId="{40047E93-5B9B-470B-A69F-151A2C8228A3}" destId="{2A5728D6-D15B-440D-9EF8-5FF81B448FFB}" srcOrd="2" destOrd="0" presId="urn:microsoft.com/office/officeart/2008/layout/AlternatingPictureBlocks"/>
    <dgm:cxn modelId="{D0E16DC2-D1A0-401A-A894-AEAE6BD91219}" type="presParOf" srcId="{2A5728D6-D15B-440D-9EF8-5FF81B448FFB}" destId="{D0651799-C69F-4585-A429-4A11D5F682E5}" srcOrd="0" destOrd="0" presId="urn:microsoft.com/office/officeart/2008/layout/AlternatingPictureBlocks"/>
    <dgm:cxn modelId="{64B065FC-1DDA-4E64-98FA-97E72C6C1350}" type="presParOf" srcId="{2A5728D6-D15B-440D-9EF8-5FF81B448FFB}" destId="{5316FE60-9A00-473E-A99C-956253BED490}" srcOrd="1" destOrd="0" presId="urn:microsoft.com/office/officeart/2008/layout/AlternatingPictureBlocks"/>
    <dgm:cxn modelId="{C7E70FDC-970B-4DC5-8E92-1BB70396624B}" type="presParOf" srcId="{40047E93-5B9B-470B-A69F-151A2C8228A3}" destId="{DE983860-4478-4175-89FB-3230E05A87BA}" srcOrd="3" destOrd="0" presId="urn:microsoft.com/office/officeart/2008/layout/AlternatingPictureBlocks"/>
    <dgm:cxn modelId="{2D76591D-88B1-4FF4-B5FF-6F009E4AE0EA}" type="presParOf" srcId="{40047E93-5B9B-470B-A69F-151A2C8228A3}" destId="{1FA1C58D-0EE1-47CA-98D9-7575CCA6990F}" srcOrd="4" destOrd="0" presId="urn:microsoft.com/office/officeart/2008/layout/AlternatingPictureBlocks"/>
    <dgm:cxn modelId="{D676710E-2846-437D-9C6B-B2BDCC407D3D}" type="presParOf" srcId="{1FA1C58D-0EE1-47CA-98D9-7575CCA6990F}" destId="{A549CAF0-7819-4846-8F0E-FC990ACEE223}" srcOrd="0" destOrd="0" presId="urn:microsoft.com/office/officeart/2008/layout/AlternatingPictureBlocks"/>
    <dgm:cxn modelId="{07009490-5E45-457D-B68E-6BC494D1444D}" type="presParOf" srcId="{1FA1C58D-0EE1-47CA-98D9-7575CCA6990F}" destId="{40C50253-CCC0-4504-A9CA-2CCEDE4A54E9}" srcOrd="1" destOrd="0" presId="urn:microsoft.com/office/officeart/2008/layout/AlternatingPictureBlocks"/>
    <dgm:cxn modelId="{1329F299-522E-4C71-9D75-43B32B4A84D1}" type="presParOf" srcId="{40047E93-5B9B-470B-A69F-151A2C8228A3}" destId="{0B07EAB9-3B95-43A0-8FFA-E5B68F31E3FF}" srcOrd="5" destOrd="0" presId="urn:microsoft.com/office/officeart/2008/layout/AlternatingPictureBlocks"/>
    <dgm:cxn modelId="{F0884109-A489-4FF8-9F30-5165024AECE5}" type="presParOf" srcId="{40047E93-5B9B-470B-A69F-151A2C8228A3}" destId="{28197EFB-C645-4EE8-A980-FDFF8DD7ACDE}" srcOrd="6" destOrd="0" presId="urn:microsoft.com/office/officeart/2008/layout/AlternatingPictureBlocks"/>
    <dgm:cxn modelId="{F434515E-A2C3-4208-A820-B2F986A5BFCB}" type="presParOf" srcId="{28197EFB-C645-4EE8-A980-FDFF8DD7ACDE}" destId="{9FD47C05-88A9-4372-BA74-6B4AB449874E}" srcOrd="0" destOrd="0" presId="urn:microsoft.com/office/officeart/2008/layout/AlternatingPictureBlocks"/>
    <dgm:cxn modelId="{30085415-22A1-482C-A977-3BDD1817AE79}" type="presParOf" srcId="{28197EFB-C645-4EE8-A980-FDFF8DD7ACDE}" destId="{1D562A4F-F03A-4868-804D-2E162D2F8329}" srcOrd="1" destOrd="0" presId="urn:microsoft.com/office/officeart/2008/layout/Alternating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A21DD35D-0529-4F60-9A99-17CDB8EE568E}" type="doc">
      <dgm:prSet loTypeId="urn:microsoft.com/office/officeart/2005/8/layout/vList3" loCatId="list" qsTypeId="urn:microsoft.com/office/officeart/2005/8/quickstyle/simple1" qsCatId="simple" csTypeId="urn:microsoft.com/office/officeart/2005/8/colors/colorful3" csCatId="colorful" phldr="1"/>
      <dgm:spPr/>
      <dgm:t>
        <a:bodyPr/>
        <a:lstStyle/>
        <a:p>
          <a:endParaRPr lang="en-US"/>
        </a:p>
      </dgm:t>
    </dgm:pt>
    <dgm:pt modelId="{1FAA5766-A509-4575-A910-7AC7645FE11A}">
      <dgm:prSet phldrT="[Text]"/>
      <dgm:spPr/>
      <dgm:t>
        <a:bodyPr/>
        <a:lstStyle/>
        <a:p>
          <a:r>
            <a:rPr lang="en-US" dirty="0"/>
            <a:t>Beyond general facts</a:t>
          </a:r>
        </a:p>
      </dgm:t>
    </dgm:pt>
    <dgm:pt modelId="{231326D6-6FAC-4F35-AB7D-461EDF9ABA85}" type="parTrans" cxnId="{6B8A798C-B89D-4720-A9E9-21565B359998}">
      <dgm:prSet/>
      <dgm:spPr/>
      <dgm:t>
        <a:bodyPr/>
        <a:lstStyle/>
        <a:p>
          <a:endParaRPr lang="en-US"/>
        </a:p>
      </dgm:t>
    </dgm:pt>
    <dgm:pt modelId="{74BE1C28-60B6-4C9E-ADA4-2E48185C5F51}" type="sibTrans" cxnId="{6B8A798C-B89D-4720-A9E9-21565B359998}">
      <dgm:prSet/>
      <dgm:spPr/>
      <dgm:t>
        <a:bodyPr/>
        <a:lstStyle/>
        <a:p>
          <a:endParaRPr lang="en-US"/>
        </a:p>
      </dgm:t>
    </dgm:pt>
    <dgm:pt modelId="{721A89A2-ABE2-48B6-8128-87951E2CB881}">
      <dgm:prSet phldrT="[Text]"/>
      <dgm:spPr/>
      <dgm:t>
        <a:bodyPr/>
        <a:lstStyle/>
        <a:p>
          <a:r>
            <a:rPr lang="en-US" dirty="0"/>
            <a:t>People are more comfortable</a:t>
          </a:r>
        </a:p>
      </dgm:t>
    </dgm:pt>
    <dgm:pt modelId="{24AF09AB-89A1-496E-8FF4-A1A8B56186CF}" type="parTrans" cxnId="{173D7154-F163-462E-892E-7312DF54B729}">
      <dgm:prSet/>
      <dgm:spPr/>
      <dgm:t>
        <a:bodyPr/>
        <a:lstStyle/>
        <a:p>
          <a:endParaRPr lang="en-US"/>
        </a:p>
      </dgm:t>
    </dgm:pt>
    <dgm:pt modelId="{7DD4A8A5-8C65-4741-9C6F-7D24457931C0}" type="sibTrans" cxnId="{173D7154-F163-462E-892E-7312DF54B729}">
      <dgm:prSet/>
      <dgm:spPr/>
      <dgm:t>
        <a:bodyPr/>
        <a:lstStyle/>
        <a:p>
          <a:endParaRPr lang="en-US"/>
        </a:p>
      </dgm:t>
    </dgm:pt>
    <dgm:pt modelId="{4DE8F5F0-396A-4471-BA6D-C3D35B960F4C}">
      <dgm:prSet phldrT="[Text]"/>
      <dgm:spPr/>
      <dgm:t>
        <a:bodyPr/>
        <a:lstStyle/>
        <a:p>
          <a:r>
            <a:rPr lang="en-US" dirty="0"/>
            <a:t>Most often used</a:t>
          </a:r>
        </a:p>
      </dgm:t>
    </dgm:pt>
    <dgm:pt modelId="{51725E0A-1514-4E66-AD86-7244E138D6C1}" type="parTrans" cxnId="{C39143C7-834B-4EC4-AE8D-4D01E768EE63}">
      <dgm:prSet/>
      <dgm:spPr/>
      <dgm:t>
        <a:bodyPr/>
        <a:lstStyle/>
        <a:p>
          <a:endParaRPr lang="en-US"/>
        </a:p>
      </dgm:t>
    </dgm:pt>
    <dgm:pt modelId="{D1D7A656-BA2D-4936-90A5-B61867A002B2}" type="sibTrans" cxnId="{C39143C7-834B-4EC4-AE8D-4D01E768EE63}">
      <dgm:prSet/>
      <dgm:spPr/>
      <dgm:t>
        <a:bodyPr/>
        <a:lstStyle/>
        <a:p>
          <a:endParaRPr lang="en-US"/>
        </a:p>
      </dgm:t>
    </dgm:pt>
    <dgm:pt modelId="{824F3B8C-4F64-4772-82AC-F2DAF89386A0}" type="pres">
      <dgm:prSet presAssocID="{A21DD35D-0529-4F60-9A99-17CDB8EE568E}" presName="linearFlow" presStyleCnt="0">
        <dgm:presLayoutVars>
          <dgm:dir/>
          <dgm:resizeHandles val="exact"/>
        </dgm:presLayoutVars>
      </dgm:prSet>
      <dgm:spPr/>
    </dgm:pt>
    <dgm:pt modelId="{92F27584-3843-49BF-BE84-8CD17F56BB87}" type="pres">
      <dgm:prSet presAssocID="{1FAA5766-A509-4575-A910-7AC7645FE11A}" presName="composite" presStyleCnt="0"/>
      <dgm:spPr/>
    </dgm:pt>
    <dgm:pt modelId="{01C1519C-EB68-4C32-B27E-1271A68307D8}" type="pres">
      <dgm:prSet presAssocID="{1FAA5766-A509-4575-A910-7AC7645FE11A}" presName="imgShp" presStyleLbl="fgImgPlace1" presStyleIdx="0" presStyleCnt="3"/>
      <dgm:spPr>
        <a:solidFill>
          <a:schemeClr val="accent3">
            <a:tint val="50000"/>
            <a:hueOff val="0"/>
            <a:satOff val="0"/>
            <a:lumOff val="0"/>
          </a:schemeClr>
        </a:solidFill>
      </dgm:spPr>
    </dgm:pt>
    <dgm:pt modelId="{0A519AD5-CACC-47B7-B04F-6EF153180D12}" type="pres">
      <dgm:prSet presAssocID="{1FAA5766-A509-4575-A910-7AC7645FE11A}" presName="txShp" presStyleLbl="node1" presStyleIdx="0" presStyleCnt="3">
        <dgm:presLayoutVars>
          <dgm:bulletEnabled val="1"/>
        </dgm:presLayoutVars>
      </dgm:prSet>
      <dgm:spPr/>
    </dgm:pt>
    <dgm:pt modelId="{2318D516-35EE-4816-8FF2-7BADF264C482}" type="pres">
      <dgm:prSet presAssocID="{74BE1C28-60B6-4C9E-ADA4-2E48185C5F51}" presName="spacing" presStyleCnt="0"/>
      <dgm:spPr/>
    </dgm:pt>
    <dgm:pt modelId="{02BAE142-6979-4ED9-9F01-D475D5776BE8}" type="pres">
      <dgm:prSet presAssocID="{721A89A2-ABE2-48B6-8128-87951E2CB881}" presName="composite" presStyleCnt="0"/>
      <dgm:spPr/>
    </dgm:pt>
    <dgm:pt modelId="{62A278E8-0114-4778-A454-D14815092BCC}" type="pres">
      <dgm:prSet presAssocID="{721A89A2-ABE2-48B6-8128-87951E2CB881}" presName="imgShp" presStyleLbl="fgImgPlace1" presStyleIdx="1" presStyleCnt="3"/>
      <dgm:spPr>
        <a:solidFill>
          <a:schemeClr val="accent3">
            <a:tint val="50000"/>
            <a:hueOff val="5376097"/>
            <a:satOff val="-7054"/>
            <a:lumOff val="-694"/>
          </a:schemeClr>
        </a:solidFill>
      </dgm:spPr>
    </dgm:pt>
    <dgm:pt modelId="{61B3DDB5-4118-463C-B387-107CF8A69721}" type="pres">
      <dgm:prSet presAssocID="{721A89A2-ABE2-48B6-8128-87951E2CB881}" presName="txShp" presStyleLbl="node1" presStyleIdx="1" presStyleCnt="3">
        <dgm:presLayoutVars>
          <dgm:bulletEnabled val="1"/>
        </dgm:presLayoutVars>
      </dgm:prSet>
      <dgm:spPr/>
    </dgm:pt>
    <dgm:pt modelId="{6D5B2675-C5D1-42E7-B5FC-D5BE3AE52E3F}" type="pres">
      <dgm:prSet presAssocID="{7DD4A8A5-8C65-4741-9C6F-7D24457931C0}" presName="spacing" presStyleCnt="0"/>
      <dgm:spPr/>
    </dgm:pt>
    <dgm:pt modelId="{DDEA9491-94D0-4DA1-8F0C-D580E24518A0}" type="pres">
      <dgm:prSet presAssocID="{4DE8F5F0-396A-4471-BA6D-C3D35B960F4C}" presName="composite" presStyleCnt="0"/>
      <dgm:spPr/>
    </dgm:pt>
    <dgm:pt modelId="{AD45B88E-C7BA-4684-A026-D3639E4A4F7D}" type="pres">
      <dgm:prSet presAssocID="{4DE8F5F0-396A-4471-BA6D-C3D35B960F4C}" presName="imgShp" presStyleLbl="fgImgPlace1" presStyleIdx="2" presStyleCnt="3"/>
      <dgm:spPr>
        <a:solidFill>
          <a:schemeClr val="accent3">
            <a:tint val="50000"/>
            <a:hueOff val="10752195"/>
            <a:satOff val="-14108"/>
            <a:lumOff val="-1388"/>
          </a:schemeClr>
        </a:solidFill>
      </dgm:spPr>
    </dgm:pt>
    <dgm:pt modelId="{3E893C55-3472-4064-99D5-BDEF7DEB38A1}" type="pres">
      <dgm:prSet presAssocID="{4DE8F5F0-396A-4471-BA6D-C3D35B960F4C}" presName="txShp" presStyleLbl="node1" presStyleIdx="2" presStyleCnt="3">
        <dgm:presLayoutVars>
          <dgm:bulletEnabled val="1"/>
        </dgm:presLayoutVars>
      </dgm:prSet>
      <dgm:spPr/>
    </dgm:pt>
  </dgm:ptLst>
  <dgm:cxnLst>
    <dgm:cxn modelId="{33F3DF61-BE99-4D01-AF4C-3C54D271FC76}" type="presOf" srcId="{721A89A2-ABE2-48B6-8128-87951E2CB881}" destId="{61B3DDB5-4118-463C-B387-107CF8A69721}" srcOrd="0" destOrd="0" presId="urn:microsoft.com/office/officeart/2005/8/layout/vList3"/>
    <dgm:cxn modelId="{173D7154-F163-462E-892E-7312DF54B729}" srcId="{A21DD35D-0529-4F60-9A99-17CDB8EE568E}" destId="{721A89A2-ABE2-48B6-8128-87951E2CB881}" srcOrd="1" destOrd="0" parTransId="{24AF09AB-89A1-496E-8FF4-A1A8B56186CF}" sibTransId="{7DD4A8A5-8C65-4741-9C6F-7D24457931C0}"/>
    <dgm:cxn modelId="{9D01E47F-DA06-46D3-BF65-3759A387679B}" type="presOf" srcId="{A21DD35D-0529-4F60-9A99-17CDB8EE568E}" destId="{824F3B8C-4F64-4772-82AC-F2DAF89386A0}" srcOrd="0" destOrd="0" presId="urn:microsoft.com/office/officeart/2005/8/layout/vList3"/>
    <dgm:cxn modelId="{F174CA23-0708-4C48-9239-FE2C7025FDBF}" type="presOf" srcId="{1FAA5766-A509-4575-A910-7AC7645FE11A}" destId="{0A519AD5-CACC-47B7-B04F-6EF153180D12}" srcOrd="0" destOrd="0" presId="urn:microsoft.com/office/officeart/2005/8/layout/vList3"/>
    <dgm:cxn modelId="{6B8A798C-B89D-4720-A9E9-21565B359998}" srcId="{A21DD35D-0529-4F60-9A99-17CDB8EE568E}" destId="{1FAA5766-A509-4575-A910-7AC7645FE11A}" srcOrd="0" destOrd="0" parTransId="{231326D6-6FAC-4F35-AB7D-461EDF9ABA85}" sibTransId="{74BE1C28-60B6-4C9E-ADA4-2E48185C5F51}"/>
    <dgm:cxn modelId="{A7806290-6588-4544-8383-F96454F830AD}" type="presOf" srcId="{4DE8F5F0-396A-4471-BA6D-C3D35B960F4C}" destId="{3E893C55-3472-4064-99D5-BDEF7DEB38A1}" srcOrd="0" destOrd="0" presId="urn:microsoft.com/office/officeart/2005/8/layout/vList3"/>
    <dgm:cxn modelId="{C39143C7-834B-4EC4-AE8D-4D01E768EE63}" srcId="{A21DD35D-0529-4F60-9A99-17CDB8EE568E}" destId="{4DE8F5F0-396A-4471-BA6D-C3D35B960F4C}" srcOrd="2" destOrd="0" parTransId="{51725E0A-1514-4E66-AD86-7244E138D6C1}" sibTransId="{D1D7A656-BA2D-4936-90A5-B61867A002B2}"/>
    <dgm:cxn modelId="{B79E16FF-8F97-46F6-8CCD-AA3126FC71AD}" type="presParOf" srcId="{824F3B8C-4F64-4772-82AC-F2DAF89386A0}" destId="{92F27584-3843-49BF-BE84-8CD17F56BB87}" srcOrd="0" destOrd="0" presId="urn:microsoft.com/office/officeart/2005/8/layout/vList3"/>
    <dgm:cxn modelId="{6CC78D6D-711E-4F65-98F6-D4B2B8553B7C}" type="presParOf" srcId="{92F27584-3843-49BF-BE84-8CD17F56BB87}" destId="{01C1519C-EB68-4C32-B27E-1271A68307D8}" srcOrd="0" destOrd="0" presId="urn:microsoft.com/office/officeart/2005/8/layout/vList3"/>
    <dgm:cxn modelId="{7B4DDD08-476B-464A-AF54-D0DDCEC7DE63}" type="presParOf" srcId="{92F27584-3843-49BF-BE84-8CD17F56BB87}" destId="{0A519AD5-CACC-47B7-B04F-6EF153180D12}" srcOrd="1" destOrd="0" presId="urn:microsoft.com/office/officeart/2005/8/layout/vList3"/>
    <dgm:cxn modelId="{8FBE3B88-83C8-4F3E-A9F3-6D53D53AA3C6}" type="presParOf" srcId="{824F3B8C-4F64-4772-82AC-F2DAF89386A0}" destId="{2318D516-35EE-4816-8FF2-7BADF264C482}" srcOrd="1" destOrd="0" presId="urn:microsoft.com/office/officeart/2005/8/layout/vList3"/>
    <dgm:cxn modelId="{F34600ED-CC0A-42F7-B487-6F1A993F2820}" type="presParOf" srcId="{824F3B8C-4F64-4772-82AC-F2DAF89386A0}" destId="{02BAE142-6979-4ED9-9F01-D475D5776BE8}" srcOrd="2" destOrd="0" presId="urn:microsoft.com/office/officeart/2005/8/layout/vList3"/>
    <dgm:cxn modelId="{7D42DAC0-DE68-4C76-AB00-E2DBB8D7007B}" type="presParOf" srcId="{02BAE142-6979-4ED9-9F01-D475D5776BE8}" destId="{62A278E8-0114-4778-A454-D14815092BCC}" srcOrd="0" destOrd="0" presId="urn:microsoft.com/office/officeart/2005/8/layout/vList3"/>
    <dgm:cxn modelId="{9F9A3D73-6EE6-49C6-9541-FEC126395CE6}" type="presParOf" srcId="{02BAE142-6979-4ED9-9F01-D475D5776BE8}" destId="{61B3DDB5-4118-463C-B387-107CF8A69721}" srcOrd="1" destOrd="0" presId="urn:microsoft.com/office/officeart/2005/8/layout/vList3"/>
    <dgm:cxn modelId="{62BC8738-5C26-45FF-87B4-371A6378FA2D}" type="presParOf" srcId="{824F3B8C-4F64-4772-82AC-F2DAF89386A0}" destId="{6D5B2675-C5D1-42E7-B5FC-D5BE3AE52E3F}" srcOrd="3" destOrd="0" presId="urn:microsoft.com/office/officeart/2005/8/layout/vList3"/>
    <dgm:cxn modelId="{EEECB825-0E63-4340-A872-AD00EE155291}" type="presParOf" srcId="{824F3B8C-4F64-4772-82AC-F2DAF89386A0}" destId="{DDEA9491-94D0-4DA1-8F0C-D580E24518A0}" srcOrd="4" destOrd="0" presId="urn:microsoft.com/office/officeart/2005/8/layout/vList3"/>
    <dgm:cxn modelId="{1CE8F06F-731E-4A09-816D-3A68FEA1C97F}" type="presParOf" srcId="{DDEA9491-94D0-4DA1-8F0C-D580E24518A0}" destId="{AD45B88E-C7BA-4684-A026-D3639E4A4F7D}" srcOrd="0" destOrd="0" presId="urn:microsoft.com/office/officeart/2005/8/layout/vList3"/>
    <dgm:cxn modelId="{0E7E3C0D-A5B7-48F9-A2B7-0AC78CC22D2D}" type="presParOf" srcId="{DDEA9491-94D0-4DA1-8F0C-D580E24518A0}" destId="{3E893C55-3472-4064-99D5-BDEF7DEB38A1}"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4F061601-6C7B-45EB-A971-D0AD3454FC28}"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B995FF9C-57A9-4840-8EFE-9988191F6DCE}">
      <dgm:prSet phldrT="[Text]"/>
      <dgm:spPr/>
      <dgm:t>
        <a:bodyPr/>
        <a:lstStyle/>
        <a:p>
          <a:r>
            <a:rPr lang="en-US" dirty="0"/>
            <a:t>Most personal level</a:t>
          </a:r>
        </a:p>
      </dgm:t>
    </dgm:pt>
    <dgm:pt modelId="{6AD4566D-1C18-4751-B361-5B84694DCCE9}" type="parTrans" cxnId="{B3428647-191F-441B-818B-1E9EC80C4C82}">
      <dgm:prSet/>
      <dgm:spPr/>
      <dgm:t>
        <a:bodyPr/>
        <a:lstStyle/>
        <a:p>
          <a:endParaRPr lang="en-US"/>
        </a:p>
      </dgm:t>
    </dgm:pt>
    <dgm:pt modelId="{8BBDC7DC-751A-4138-AA27-2CD7FB3C947B}" type="sibTrans" cxnId="{B3428647-191F-441B-818B-1E9EC80C4C82}">
      <dgm:prSet/>
      <dgm:spPr/>
      <dgm:t>
        <a:bodyPr/>
        <a:lstStyle/>
        <a:p>
          <a:endParaRPr lang="en-US"/>
        </a:p>
      </dgm:t>
    </dgm:pt>
    <dgm:pt modelId="{ECDDBA24-D098-4313-9B29-FD35C3349D22}">
      <dgm:prSet phldrT="[Text]"/>
      <dgm:spPr/>
      <dgm:t>
        <a:bodyPr/>
        <a:lstStyle/>
        <a:p>
          <a:r>
            <a:rPr lang="en-US" dirty="0"/>
            <a:t>Everything on the table</a:t>
          </a:r>
        </a:p>
      </dgm:t>
    </dgm:pt>
    <dgm:pt modelId="{BD003865-2F92-4AC5-A111-3A5CEB348F2B}" type="parTrans" cxnId="{1BED6356-55E8-4C10-A44A-DD6D182A3534}">
      <dgm:prSet/>
      <dgm:spPr/>
      <dgm:t>
        <a:bodyPr/>
        <a:lstStyle/>
        <a:p>
          <a:endParaRPr lang="en-US"/>
        </a:p>
      </dgm:t>
    </dgm:pt>
    <dgm:pt modelId="{32457D0B-74BA-4F32-92C4-59A403175B04}" type="sibTrans" cxnId="{1BED6356-55E8-4C10-A44A-DD6D182A3534}">
      <dgm:prSet/>
      <dgm:spPr/>
      <dgm:t>
        <a:bodyPr/>
        <a:lstStyle/>
        <a:p>
          <a:endParaRPr lang="en-US"/>
        </a:p>
      </dgm:t>
    </dgm:pt>
    <dgm:pt modelId="{72217CDB-4265-4AA2-B673-04BB5222AC07}">
      <dgm:prSet phldrT="[Text]"/>
      <dgm:spPr/>
      <dgm:t>
        <a:bodyPr/>
        <a:lstStyle/>
        <a:p>
          <a:r>
            <a:rPr lang="en-US" dirty="0"/>
            <a:t>Not usually appropriate in social meetings</a:t>
          </a:r>
        </a:p>
      </dgm:t>
    </dgm:pt>
    <dgm:pt modelId="{5E2E4520-4AAB-430C-971F-8DB1DF7CEF36}" type="parTrans" cxnId="{52733F38-FEA6-47EA-862A-99C41B4ADDFA}">
      <dgm:prSet/>
      <dgm:spPr/>
      <dgm:t>
        <a:bodyPr/>
        <a:lstStyle/>
        <a:p>
          <a:endParaRPr lang="en-US"/>
        </a:p>
      </dgm:t>
    </dgm:pt>
    <dgm:pt modelId="{F9843F0A-F5E8-426C-8541-4566FC7B6A25}" type="sibTrans" cxnId="{52733F38-FEA6-47EA-862A-99C41B4ADDFA}">
      <dgm:prSet/>
      <dgm:spPr/>
      <dgm:t>
        <a:bodyPr/>
        <a:lstStyle/>
        <a:p>
          <a:endParaRPr lang="en-US"/>
        </a:p>
      </dgm:t>
    </dgm:pt>
    <dgm:pt modelId="{6EC333E0-BE84-4C8A-A65D-D69093D7460E}" type="pres">
      <dgm:prSet presAssocID="{4F061601-6C7B-45EB-A971-D0AD3454FC28}" presName="diagram" presStyleCnt="0">
        <dgm:presLayoutVars>
          <dgm:dir/>
          <dgm:resizeHandles val="exact"/>
        </dgm:presLayoutVars>
      </dgm:prSet>
      <dgm:spPr/>
    </dgm:pt>
    <dgm:pt modelId="{3697EC5F-5CEA-45C8-BB19-8032B9AB1BDD}" type="pres">
      <dgm:prSet presAssocID="{B995FF9C-57A9-4840-8EFE-9988191F6DCE}" presName="node" presStyleLbl="node1" presStyleIdx="0" presStyleCnt="3">
        <dgm:presLayoutVars>
          <dgm:bulletEnabled val="1"/>
        </dgm:presLayoutVars>
      </dgm:prSet>
      <dgm:spPr/>
    </dgm:pt>
    <dgm:pt modelId="{D1B59D93-E75C-4859-8DAB-0B6F77D1233D}" type="pres">
      <dgm:prSet presAssocID="{8BBDC7DC-751A-4138-AA27-2CD7FB3C947B}" presName="sibTrans" presStyleCnt="0"/>
      <dgm:spPr/>
    </dgm:pt>
    <dgm:pt modelId="{9A57281A-1EFF-4170-BE85-8D2D5CE2012C}" type="pres">
      <dgm:prSet presAssocID="{ECDDBA24-D098-4313-9B29-FD35C3349D22}" presName="node" presStyleLbl="node1" presStyleIdx="1" presStyleCnt="3">
        <dgm:presLayoutVars>
          <dgm:bulletEnabled val="1"/>
        </dgm:presLayoutVars>
      </dgm:prSet>
      <dgm:spPr/>
    </dgm:pt>
    <dgm:pt modelId="{57E5D9AE-5F82-40DC-B4F9-2CE0FFB109AB}" type="pres">
      <dgm:prSet presAssocID="{32457D0B-74BA-4F32-92C4-59A403175B04}" presName="sibTrans" presStyleCnt="0"/>
      <dgm:spPr/>
    </dgm:pt>
    <dgm:pt modelId="{CFB585F4-2978-49D2-BC9B-8B17B1BED9C6}" type="pres">
      <dgm:prSet presAssocID="{72217CDB-4265-4AA2-B673-04BB5222AC07}" presName="node" presStyleLbl="node1" presStyleIdx="2" presStyleCnt="3">
        <dgm:presLayoutVars>
          <dgm:bulletEnabled val="1"/>
        </dgm:presLayoutVars>
      </dgm:prSet>
      <dgm:spPr/>
    </dgm:pt>
  </dgm:ptLst>
  <dgm:cxnLst>
    <dgm:cxn modelId="{3594FB7A-8D4B-454D-8B2E-96AD8C5AABF8}" type="presOf" srcId="{4F061601-6C7B-45EB-A971-D0AD3454FC28}" destId="{6EC333E0-BE84-4C8A-A65D-D69093D7460E}" srcOrd="0" destOrd="0" presId="urn:microsoft.com/office/officeart/2005/8/layout/default"/>
    <dgm:cxn modelId="{1678D50E-FC7A-4619-82AB-4D99BDCBF8C8}" type="presOf" srcId="{ECDDBA24-D098-4313-9B29-FD35C3349D22}" destId="{9A57281A-1EFF-4170-BE85-8D2D5CE2012C}" srcOrd="0" destOrd="0" presId="urn:microsoft.com/office/officeart/2005/8/layout/default"/>
    <dgm:cxn modelId="{406770E1-0D60-494E-8B66-4D63712F15FD}" type="presOf" srcId="{B995FF9C-57A9-4840-8EFE-9988191F6DCE}" destId="{3697EC5F-5CEA-45C8-BB19-8032B9AB1BDD}" srcOrd="0" destOrd="0" presId="urn:microsoft.com/office/officeart/2005/8/layout/default"/>
    <dgm:cxn modelId="{BA353F66-0DD9-455C-81A4-72AE0EC3CBBF}" type="presOf" srcId="{72217CDB-4265-4AA2-B673-04BB5222AC07}" destId="{CFB585F4-2978-49D2-BC9B-8B17B1BED9C6}" srcOrd="0" destOrd="0" presId="urn:microsoft.com/office/officeart/2005/8/layout/default"/>
    <dgm:cxn modelId="{B3428647-191F-441B-818B-1E9EC80C4C82}" srcId="{4F061601-6C7B-45EB-A971-D0AD3454FC28}" destId="{B995FF9C-57A9-4840-8EFE-9988191F6DCE}" srcOrd="0" destOrd="0" parTransId="{6AD4566D-1C18-4751-B361-5B84694DCCE9}" sibTransId="{8BBDC7DC-751A-4138-AA27-2CD7FB3C947B}"/>
    <dgm:cxn modelId="{52733F38-FEA6-47EA-862A-99C41B4ADDFA}" srcId="{4F061601-6C7B-45EB-A971-D0AD3454FC28}" destId="{72217CDB-4265-4AA2-B673-04BB5222AC07}" srcOrd="2" destOrd="0" parTransId="{5E2E4520-4AAB-430C-971F-8DB1DF7CEF36}" sibTransId="{F9843F0A-F5E8-426C-8541-4566FC7B6A25}"/>
    <dgm:cxn modelId="{1BED6356-55E8-4C10-A44A-DD6D182A3534}" srcId="{4F061601-6C7B-45EB-A971-D0AD3454FC28}" destId="{ECDDBA24-D098-4313-9B29-FD35C3349D22}" srcOrd="1" destOrd="0" parTransId="{BD003865-2F92-4AC5-A111-3A5CEB348F2B}" sibTransId="{32457D0B-74BA-4F32-92C4-59A403175B04}"/>
    <dgm:cxn modelId="{9AE268BE-3227-455B-B7F1-EF7D546ADC35}" type="presParOf" srcId="{6EC333E0-BE84-4C8A-A65D-D69093D7460E}" destId="{3697EC5F-5CEA-45C8-BB19-8032B9AB1BDD}" srcOrd="0" destOrd="0" presId="urn:microsoft.com/office/officeart/2005/8/layout/default"/>
    <dgm:cxn modelId="{56BCDDBF-D158-4AE8-A284-EB0C05DEE8B3}" type="presParOf" srcId="{6EC333E0-BE84-4C8A-A65D-D69093D7460E}" destId="{D1B59D93-E75C-4859-8DAB-0B6F77D1233D}" srcOrd="1" destOrd="0" presId="urn:microsoft.com/office/officeart/2005/8/layout/default"/>
    <dgm:cxn modelId="{9160F4C9-80BC-4EB2-B8F3-5CECDA18A6CC}" type="presParOf" srcId="{6EC333E0-BE84-4C8A-A65D-D69093D7460E}" destId="{9A57281A-1EFF-4170-BE85-8D2D5CE2012C}" srcOrd="2" destOrd="0" presId="urn:microsoft.com/office/officeart/2005/8/layout/default"/>
    <dgm:cxn modelId="{51490319-F376-4D42-ABA0-677D0B6A3E98}" type="presParOf" srcId="{6EC333E0-BE84-4C8A-A65D-D69093D7460E}" destId="{57E5D9AE-5F82-40DC-B4F9-2CE0FFB109AB}" srcOrd="3" destOrd="0" presId="urn:microsoft.com/office/officeart/2005/8/layout/default"/>
    <dgm:cxn modelId="{D9C1C67D-2DBB-49EF-9036-43545672B66C}" type="presParOf" srcId="{6EC333E0-BE84-4C8A-A65D-D69093D7460E}" destId="{CFB585F4-2978-49D2-BC9B-8B17B1BED9C6}"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871ED4B6-2BB9-4FE1-8690-12A1A9826CC4}"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n-US"/>
        </a:p>
      </dgm:t>
    </dgm:pt>
    <dgm:pt modelId="{5C738D46-2641-4ECE-8A7E-8F841A5D029D}">
      <dgm:prSet phldrT="[Text]" custT="1"/>
      <dgm:spPr/>
      <dgm:t>
        <a:bodyPr/>
        <a:lstStyle/>
        <a:p>
          <a:r>
            <a:rPr lang="en-US" sz="3200" dirty="0"/>
            <a:t>Remember that everyone is as nervous</a:t>
          </a:r>
        </a:p>
      </dgm:t>
    </dgm:pt>
    <dgm:pt modelId="{85510B70-DE05-432E-BDD4-CA50436A0C7D}" type="parTrans" cxnId="{ABA2E9C7-22DB-4762-AFC8-717C6B624AB9}">
      <dgm:prSet/>
      <dgm:spPr/>
      <dgm:t>
        <a:bodyPr/>
        <a:lstStyle/>
        <a:p>
          <a:endParaRPr lang="en-US"/>
        </a:p>
      </dgm:t>
    </dgm:pt>
    <dgm:pt modelId="{3D338B6B-FDC6-4EB6-B9C1-BC41292B355D}" type="sibTrans" cxnId="{ABA2E9C7-22DB-4762-AFC8-717C6B624AB9}">
      <dgm:prSet/>
      <dgm:spPr/>
      <dgm:t>
        <a:bodyPr/>
        <a:lstStyle/>
        <a:p>
          <a:endParaRPr lang="en-US"/>
        </a:p>
      </dgm:t>
    </dgm:pt>
    <dgm:pt modelId="{F03423AD-6EC3-4808-A7A0-53E82713A9A1}">
      <dgm:prSet phldrT="[Text]" custT="1"/>
      <dgm:spPr/>
      <dgm:t>
        <a:bodyPr/>
        <a:lstStyle/>
        <a:p>
          <a:r>
            <a:rPr lang="en-US" sz="3200" dirty="0"/>
            <a:t>Prepare a great introduction</a:t>
          </a:r>
        </a:p>
      </dgm:t>
    </dgm:pt>
    <dgm:pt modelId="{8FA245F3-B70C-4273-8378-47DB6788F392}" type="parTrans" cxnId="{882B0D61-49DB-4481-A49A-9832515938E4}">
      <dgm:prSet/>
      <dgm:spPr/>
      <dgm:t>
        <a:bodyPr/>
        <a:lstStyle/>
        <a:p>
          <a:endParaRPr lang="en-US"/>
        </a:p>
      </dgm:t>
    </dgm:pt>
    <dgm:pt modelId="{BA8B71BD-8058-40ED-A38E-156A37AB458E}" type="sibTrans" cxnId="{882B0D61-49DB-4481-A49A-9832515938E4}">
      <dgm:prSet/>
      <dgm:spPr/>
      <dgm:t>
        <a:bodyPr/>
        <a:lstStyle/>
        <a:p>
          <a:endParaRPr lang="en-US"/>
        </a:p>
      </dgm:t>
    </dgm:pt>
    <dgm:pt modelId="{B17A06B7-4027-4165-A817-32CDED4C3D58}">
      <dgm:prSet phldrT="[Text]" custT="1"/>
      <dgm:spPr/>
      <dgm:t>
        <a:bodyPr/>
        <a:lstStyle/>
        <a:p>
          <a:r>
            <a:rPr lang="en-US" sz="3200" dirty="0"/>
            <a:t>Try to mingle as much as possible</a:t>
          </a:r>
        </a:p>
      </dgm:t>
    </dgm:pt>
    <dgm:pt modelId="{FDF241A1-C8C7-4FE3-BEE9-5609E70BBA39}" type="parTrans" cxnId="{C1521AC1-82E0-4D8F-95B7-EC647F64B2E3}">
      <dgm:prSet/>
      <dgm:spPr/>
      <dgm:t>
        <a:bodyPr/>
        <a:lstStyle/>
        <a:p>
          <a:endParaRPr lang="en-US"/>
        </a:p>
      </dgm:t>
    </dgm:pt>
    <dgm:pt modelId="{8E6A7804-89B0-4F48-9EC0-AAE64EAA525B}" type="sibTrans" cxnId="{C1521AC1-82E0-4D8F-95B7-EC647F64B2E3}">
      <dgm:prSet/>
      <dgm:spPr/>
      <dgm:t>
        <a:bodyPr/>
        <a:lstStyle/>
        <a:p>
          <a:endParaRPr lang="en-US"/>
        </a:p>
      </dgm:t>
    </dgm:pt>
    <dgm:pt modelId="{A093EDDC-FB5D-43F8-9B8F-94EEE134438F}">
      <dgm:prSet phldrT="[Text]" custT="1"/>
      <dgm:spPr/>
      <dgm:t>
        <a:bodyPr/>
        <a:lstStyle/>
        <a:p>
          <a:r>
            <a:rPr lang="en-US" sz="3200" dirty="0"/>
            <a:t>Mnemonics are a great way to remember names</a:t>
          </a:r>
        </a:p>
      </dgm:t>
    </dgm:pt>
    <dgm:pt modelId="{EFE1E134-9CD6-49ED-80D3-0B916324CC39}" type="parTrans" cxnId="{F85399D0-FB7E-4607-9EBA-EBD467474238}">
      <dgm:prSet/>
      <dgm:spPr/>
    </dgm:pt>
    <dgm:pt modelId="{B7D382AF-B96A-4BDC-9A77-715C35A01C13}" type="sibTrans" cxnId="{F85399D0-FB7E-4607-9EBA-EBD467474238}">
      <dgm:prSet/>
      <dgm:spPr/>
    </dgm:pt>
    <dgm:pt modelId="{15954B15-A838-4525-8E2A-D4B7703D0296}" type="pres">
      <dgm:prSet presAssocID="{871ED4B6-2BB9-4FE1-8690-12A1A9826CC4}" presName="linear" presStyleCnt="0">
        <dgm:presLayoutVars>
          <dgm:animLvl val="lvl"/>
          <dgm:resizeHandles val="exact"/>
        </dgm:presLayoutVars>
      </dgm:prSet>
      <dgm:spPr/>
    </dgm:pt>
    <dgm:pt modelId="{49AFCE87-75AB-400E-8589-2A2B1B2ED9FC}" type="pres">
      <dgm:prSet presAssocID="{5C738D46-2641-4ECE-8A7E-8F841A5D029D}" presName="parentText" presStyleLbl="node1" presStyleIdx="0" presStyleCnt="4">
        <dgm:presLayoutVars>
          <dgm:chMax val="0"/>
          <dgm:bulletEnabled val="1"/>
        </dgm:presLayoutVars>
      </dgm:prSet>
      <dgm:spPr/>
    </dgm:pt>
    <dgm:pt modelId="{2B818329-2FBE-49EC-87C0-ACBC8F8234CD}" type="pres">
      <dgm:prSet presAssocID="{3D338B6B-FDC6-4EB6-B9C1-BC41292B355D}" presName="spacer" presStyleCnt="0"/>
      <dgm:spPr/>
    </dgm:pt>
    <dgm:pt modelId="{1ACA8E44-1EDC-4F11-A834-5BF44972EBAA}" type="pres">
      <dgm:prSet presAssocID="{F03423AD-6EC3-4808-A7A0-53E82713A9A1}" presName="parentText" presStyleLbl="node1" presStyleIdx="1" presStyleCnt="4">
        <dgm:presLayoutVars>
          <dgm:chMax val="0"/>
          <dgm:bulletEnabled val="1"/>
        </dgm:presLayoutVars>
      </dgm:prSet>
      <dgm:spPr/>
    </dgm:pt>
    <dgm:pt modelId="{D15B2E09-81AA-42F9-8C35-635E0231CC5F}" type="pres">
      <dgm:prSet presAssocID="{BA8B71BD-8058-40ED-A38E-156A37AB458E}" presName="spacer" presStyleCnt="0"/>
      <dgm:spPr/>
    </dgm:pt>
    <dgm:pt modelId="{77C6CFC8-296D-45AD-9593-72D2D5033D6B}" type="pres">
      <dgm:prSet presAssocID="{B17A06B7-4027-4165-A817-32CDED4C3D58}" presName="parentText" presStyleLbl="node1" presStyleIdx="2" presStyleCnt="4">
        <dgm:presLayoutVars>
          <dgm:chMax val="0"/>
          <dgm:bulletEnabled val="1"/>
        </dgm:presLayoutVars>
      </dgm:prSet>
      <dgm:spPr/>
    </dgm:pt>
    <dgm:pt modelId="{45522F6B-7F1A-4364-A643-AE467FC94DD8}" type="pres">
      <dgm:prSet presAssocID="{8E6A7804-89B0-4F48-9EC0-AAE64EAA525B}" presName="spacer" presStyleCnt="0"/>
      <dgm:spPr/>
    </dgm:pt>
    <dgm:pt modelId="{69F75123-8005-4588-970B-928627AC3AE0}" type="pres">
      <dgm:prSet presAssocID="{A093EDDC-FB5D-43F8-9B8F-94EEE134438F}" presName="parentText" presStyleLbl="node1" presStyleIdx="3" presStyleCnt="4">
        <dgm:presLayoutVars>
          <dgm:chMax val="0"/>
          <dgm:bulletEnabled val="1"/>
        </dgm:presLayoutVars>
      </dgm:prSet>
      <dgm:spPr/>
    </dgm:pt>
  </dgm:ptLst>
  <dgm:cxnLst>
    <dgm:cxn modelId="{A350C3D5-CAE4-4373-A3DF-87B248C8ABAF}" type="presOf" srcId="{B17A06B7-4027-4165-A817-32CDED4C3D58}" destId="{77C6CFC8-296D-45AD-9593-72D2D5033D6B}" srcOrd="0" destOrd="0" presId="urn:microsoft.com/office/officeart/2005/8/layout/vList2"/>
    <dgm:cxn modelId="{27193C95-B66E-4780-A072-5702E3C74B89}" type="presOf" srcId="{F03423AD-6EC3-4808-A7A0-53E82713A9A1}" destId="{1ACA8E44-1EDC-4F11-A834-5BF44972EBAA}" srcOrd="0" destOrd="0" presId="urn:microsoft.com/office/officeart/2005/8/layout/vList2"/>
    <dgm:cxn modelId="{ABA2E9C7-22DB-4762-AFC8-717C6B624AB9}" srcId="{871ED4B6-2BB9-4FE1-8690-12A1A9826CC4}" destId="{5C738D46-2641-4ECE-8A7E-8F841A5D029D}" srcOrd="0" destOrd="0" parTransId="{85510B70-DE05-432E-BDD4-CA50436A0C7D}" sibTransId="{3D338B6B-FDC6-4EB6-B9C1-BC41292B355D}"/>
    <dgm:cxn modelId="{F85399D0-FB7E-4607-9EBA-EBD467474238}" srcId="{871ED4B6-2BB9-4FE1-8690-12A1A9826CC4}" destId="{A093EDDC-FB5D-43F8-9B8F-94EEE134438F}" srcOrd="3" destOrd="0" parTransId="{EFE1E134-9CD6-49ED-80D3-0B916324CC39}" sibTransId="{B7D382AF-B96A-4BDC-9A77-715C35A01C13}"/>
    <dgm:cxn modelId="{C28567C8-B358-480A-BCF9-D937ABB2857C}" type="presOf" srcId="{A093EDDC-FB5D-43F8-9B8F-94EEE134438F}" destId="{69F75123-8005-4588-970B-928627AC3AE0}" srcOrd="0" destOrd="0" presId="urn:microsoft.com/office/officeart/2005/8/layout/vList2"/>
    <dgm:cxn modelId="{58D0B5AA-93A4-47E9-83C3-591FC813E945}" type="presOf" srcId="{5C738D46-2641-4ECE-8A7E-8F841A5D029D}" destId="{49AFCE87-75AB-400E-8589-2A2B1B2ED9FC}" srcOrd="0" destOrd="0" presId="urn:microsoft.com/office/officeart/2005/8/layout/vList2"/>
    <dgm:cxn modelId="{46B8075A-E03E-4D89-9750-C6DAABD4BC61}" type="presOf" srcId="{871ED4B6-2BB9-4FE1-8690-12A1A9826CC4}" destId="{15954B15-A838-4525-8E2A-D4B7703D0296}" srcOrd="0" destOrd="0" presId="urn:microsoft.com/office/officeart/2005/8/layout/vList2"/>
    <dgm:cxn modelId="{882B0D61-49DB-4481-A49A-9832515938E4}" srcId="{871ED4B6-2BB9-4FE1-8690-12A1A9826CC4}" destId="{F03423AD-6EC3-4808-A7A0-53E82713A9A1}" srcOrd="1" destOrd="0" parTransId="{8FA245F3-B70C-4273-8378-47DB6788F392}" sibTransId="{BA8B71BD-8058-40ED-A38E-156A37AB458E}"/>
    <dgm:cxn modelId="{C1521AC1-82E0-4D8F-95B7-EC647F64B2E3}" srcId="{871ED4B6-2BB9-4FE1-8690-12A1A9826CC4}" destId="{B17A06B7-4027-4165-A817-32CDED4C3D58}" srcOrd="2" destOrd="0" parTransId="{FDF241A1-C8C7-4FE3-BEE9-5609E70BBA39}" sibTransId="{8E6A7804-89B0-4F48-9EC0-AAE64EAA525B}"/>
    <dgm:cxn modelId="{E51B2D84-E967-427F-AA8A-5C50105F1252}" type="presParOf" srcId="{15954B15-A838-4525-8E2A-D4B7703D0296}" destId="{49AFCE87-75AB-400E-8589-2A2B1B2ED9FC}" srcOrd="0" destOrd="0" presId="urn:microsoft.com/office/officeart/2005/8/layout/vList2"/>
    <dgm:cxn modelId="{82CA25B2-9C5B-434A-8A14-D6DDCCE3FA20}" type="presParOf" srcId="{15954B15-A838-4525-8E2A-D4B7703D0296}" destId="{2B818329-2FBE-49EC-87C0-ACBC8F8234CD}" srcOrd="1" destOrd="0" presId="urn:microsoft.com/office/officeart/2005/8/layout/vList2"/>
    <dgm:cxn modelId="{63A85394-B02F-4693-8CE9-70BFAF7112C6}" type="presParOf" srcId="{15954B15-A838-4525-8E2A-D4B7703D0296}" destId="{1ACA8E44-1EDC-4F11-A834-5BF44972EBAA}" srcOrd="2" destOrd="0" presId="urn:microsoft.com/office/officeart/2005/8/layout/vList2"/>
    <dgm:cxn modelId="{878298E7-A592-492A-863B-10A5F6ECA8E1}" type="presParOf" srcId="{15954B15-A838-4525-8E2A-D4B7703D0296}" destId="{D15B2E09-81AA-42F9-8C35-635E0231CC5F}" srcOrd="3" destOrd="0" presId="urn:microsoft.com/office/officeart/2005/8/layout/vList2"/>
    <dgm:cxn modelId="{94E8CCD1-AE3E-4464-ADF7-59E54B66B42E}" type="presParOf" srcId="{15954B15-A838-4525-8E2A-D4B7703D0296}" destId="{77C6CFC8-296D-45AD-9593-72D2D5033D6B}" srcOrd="4" destOrd="0" presId="urn:microsoft.com/office/officeart/2005/8/layout/vList2"/>
    <dgm:cxn modelId="{173E46F0-566D-4172-9BD7-EFD760C156AD}" type="presParOf" srcId="{15954B15-A838-4525-8E2A-D4B7703D0296}" destId="{45522F6B-7F1A-4364-A643-AE467FC94DD8}" srcOrd="5" destOrd="0" presId="urn:microsoft.com/office/officeart/2005/8/layout/vList2"/>
    <dgm:cxn modelId="{F4F6FAB5-DCB7-4E03-8A81-75E79DE13E43}" type="presParOf" srcId="{15954B15-A838-4525-8E2A-D4B7703D0296}" destId="{69F75123-8005-4588-970B-928627AC3AE0}"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AF395FFF-9286-4BE3-9F88-66E61EC0480B}"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061A9150-611E-40BD-BC88-D791195D4A12}">
      <dgm:prSet phldrT="[Text]"/>
      <dgm:spPr/>
      <dgm:t>
        <a:bodyPr/>
        <a:lstStyle/>
        <a:p>
          <a:r>
            <a:rPr lang="en-US" dirty="0"/>
            <a:t>Vanessa was tasked with giving a speech at the company function </a:t>
          </a:r>
        </a:p>
      </dgm:t>
    </dgm:pt>
    <dgm:pt modelId="{A13BE1D1-685F-4C55-930D-F643C9D79C33}" type="parTrans" cxnId="{D05CFEE3-6F37-44CB-AF44-AD2966CE87D2}">
      <dgm:prSet/>
      <dgm:spPr/>
      <dgm:t>
        <a:bodyPr/>
        <a:lstStyle/>
        <a:p>
          <a:endParaRPr lang="en-US"/>
        </a:p>
      </dgm:t>
    </dgm:pt>
    <dgm:pt modelId="{70EA806B-8C34-41D8-BF3C-1193D859DBDA}" type="sibTrans" cxnId="{D05CFEE3-6F37-44CB-AF44-AD2966CE87D2}">
      <dgm:prSet/>
      <dgm:spPr/>
      <dgm:t>
        <a:bodyPr/>
        <a:lstStyle/>
        <a:p>
          <a:endParaRPr lang="en-US"/>
        </a:p>
      </dgm:t>
    </dgm:pt>
    <dgm:pt modelId="{1734C7B7-E970-4173-8AE3-6DEB029AB52B}">
      <dgm:prSet phldrT="[Text]"/>
      <dgm:spPr/>
      <dgm:t>
        <a:bodyPr/>
        <a:lstStyle/>
        <a:p>
          <a:r>
            <a:rPr lang="en-US" dirty="0"/>
            <a:t>Hayley, her assistant, suggested they practice basic conversation skills</a:t>
          </a:r>
        </a:p>
      </dgm:t>
    </dgm:pt>
    <dgm:pt modelId="{F0B507BD-9222-4342-8FDB-1C66C0BCAEC8}" type="parTrans" cxnId="{0D284B65-BC1E-4C29-ABDA-8EF5E043A467}">
      <dgm:prSet/>
      <dgm:spPr/>
      <dgm:t>
        <a:bodyPr/>
        <a:lstStyle/>
        <a:p>
          <a:endParaRPr lang="en-US"/>
        </a:p>
      </dgm:t>
    </dgm:pt>
    <dgm:pt modelId="{F9217550-BAE2-43C5-B2E9-D02ABA344E6E}" type="sibTrans" cxnId="{0D284B65-BC1E-4C29-ABDA-8EF5E043A467}">
      <dgm:prSet/>
      <dgm:spPr/>
      <dgm:t>
        <a:bodyPr/>
        <a:lstStyle/>
        <a:p>
          <a:endParaRPr lang="en-US"/>
        </a:p>
      </dgm:t>
    </dgm:pt>
    <dgm:pt modelId="{614A8DED-228F-4BCE-9E2D-AAE59F80619A}">
      <dgm:prSet phldrT="[Text]"/>
      <dgm:spPr/>
      <dgm:t>
        <a:bodyPr/>
        <a:lstStyle/>
        <a:p>
          <a:r>
            <a:rPr lang="en-US" dirty="0"/>
            <a:t>They began with general conversation topics,</a:t>
          </a:r>
        </a:p>
      </dgm:t>
    </dgm:pt>
    <dgm:pt modelId="{9661792B-7806-4340-969C-1F50C5909173}" type="parTrans" cxnId="{31FF4E0B-5F64-419E-B366-FB72A7B83069}">
      <dgm:prSet/>
      <dgm:spPr/>
      <dgm:t>
        <a:bodyPr/>
        <a:lstStyle/>
        <a:p>
          <a:endParaRPr lang="en-US"/>
        </a:p>
      </dgm:t>
    </dgm:pt>
    <dgm:pt modelId="{FE586899-F356-4D09-8BD9-53E1EB83E05D}" type="sibTrans" cxnId="{31FF4E0B-5F64-419E-B366-FB72A7B83069}">
      <dgm:prSet/>
      <dgm:spPr/>
      <dgm:t>
        <a:bodyPr/>
        <a:lstStyle/>
        <a:p>
          <a:endParaRPr lang="en-US"/>
        </a:p>
      </dgm:t>
    </dgm:pt>
    <dgm:pt modelId="{2B2D021E-3C3B-48C3-8246-36B624CEE012}">
      <dgm:prSet phldrT="[Text]"/>
      <dgm:spPr/>
      <dgm:t>
        <a:bodyPr/>
        <a:lstStyle/>
        <a:p>
          <a:r>
            <a:rPr lang="en-US" dirty="0"/>
            <a:t>Vanessa breezed through and gained confidence</a:t>
          </a:r>
        </a:p>
      </dgm:t>
    </dgm:pt>
    <dgm:pt modelId="{F16751D8-2EC8-4787-8C5D-802243255B97}" type="parTrans" cxnId="{419E92D4-1A6E-456C-8371-90C8F6E020AF}">
      <dgm:prSet/>
      <dgm:spPr/>
      <dgm:t>
        <a:bodyPr/>
        <a:lstStyle/>
        <a:p>
          <a:endParaRPr lang="en-US"/>
        </a:p>
      </dgm:t>
    </dgm:pt>
    <dgm:pt modelId="{F0B347E7-4945-4630-B65A-55C011A75681}" type="sibTrans" cxnId="{419E92D4-1A6E-456C-8371-90C8F6E020AF}">
      <dgm:prSet/>
      <dgm:spPr/>
      <dgm:t>
        <a:bodyPr/>
        <a:lstStyle/>
        <a:p>
          <a:endParaRPr lang="en-US"/>
        </a:p>
      </dgm:t>
    </dgm:pt>
    <dgm:pt modelId="{FB55ECF4-C35C-41B9-8A6B-73744DCCE23D}" type="pres">
      <dgm:prSet presAssocID="{AF395FFF-9286-4BE3-9F88-66E61EC0480B}" presName="layout" presStyleCnt="0">
        <dgm:presLayoutVars>
          <dgm:chMax/>
          <dgm:chPref/>
          <dgm:dir/>
          <dgm:animOne val="branch"/>
          <dgm:animLvl val="lvl"/>
          <dgm:resizeHandles/>
        </dgm:presLayoutVars>
      </dgm:prSet>
      <dgm:spPr/>
    </dgm:pt>
    <dgm:pt modelId="{895462F2-4B1D-461F-B6E7-1CED8F596F27}" type="pres">
      <dgm:prSet presAssocID="{061A9150-611E-40BD-BC88-D791195D4A12}" presName="root" presStyleCnt="0">
        <dgm:presLayoutVars>
          <dgm:chMax/>
          <dgm:chPref val="4"/>
        </dgm:presLayoutVars>
      </dgm:prSet>
      <dgm:spPr/>
    </dgm:pt>
    <dgm:pt modelId="{B37039E1-A6F8-4DA6-B281-3D2A6E0CAD1C}" type="pres">
      <dgm:prSet presAssocID="{061A9150-611E-40BD-BC88-D791195D4A12}" presName="rootComposite" presStyleCnt="0">
        <dgm:presLayoutVars/>
      </dgm:prSet>
      <dgm:spPr/>
    </dgm:pt>
    <dgm:pt modelId="{77C9A32F-24F6-4EDE-A807-5B2B8E690EC3}" type="pres">
      <dgm:prSet presAssocID="{061A9150-611E-40BD-BC88-D791195D4A12}" presName="rootText" presStyleLbl="node0" presStyleIdx="0" presStyleCnt="1">
        <dgm:presLayoutVars>
          <dgm:chMax/>
          <dgm:chPref val="4"/>
        </dgm:presLayoutVars>
      </dgm:prSet>
      <dgm:spPr/>
    </dgm:pt>
    <dgm:pt modelId="{265D00CB-08AE-43AE-A723-DCF332DC262B}" type="pres">
      <dgm:prSet presAssocID="{061A9150-611E-40BD-BC88-D791195D4A12}" presName="childShape" presStyleCnt="0">
        <dgm:presLayoutVars>
          <dgm:chMax val="0"/>
          <dgm:chPref val="0"/>
        </dgm:presLayoutVars>
      </dgm:prSet>
      <dgm:spPr/>
    </dgm:pt>
    <dgm:pt modelId="{E415F662-EC3E-40F3-8BFD-40B8306A132A}" type="pres">
      <dgm:prSet presAssocID="{1734C7B7-E970-4173-8AE3-6DEB029AB52B}" presName="childComposite" presStyleCnt="0">
        <dgm:presLayoutVars>
          <dgm:chMax val="0"/>
          <dgm:chPref val="0"/>
        </dgm:presLayoutVars>
      </dgm:prSet>
      <dgm:spPr/>
    </dgm:pt>
    <dgm:pt modelId="{EB232564-47CE-4D37-BB8A-CBA9F488DAEF}" type="pres">
      <dgm:prSet presAssocID="{1734C7B7-E970-4173-8AE3-6DEB029AB52B}" presName="Image" presStyleLbl="node1" presStyleIdx="0" presStyleCnt="3"/>
      <dgm:spPr>
        <a:solidFill>
          <a:schemeClr val="accent3">
            <a:hueOff val="0"/>
            <a:satOff val="0"/>
            <a:lumOff val="0"/>
          </a:schemeClr>
        </a:solidFill>
      </dgm:spPr>
    </dgm:pt>
    <dgm:pt modelId="{40594967-9DFD-4A2C-B547-6608681CC9AD}" type="pres">
      <dgm:prSet presAssocID="{1734C7B7-E970-4173-8AE3-6DEB029AB52B}" presName="childText" presStyleLbl="lnNode1" presStyleIdx="0" presStyleCnt="3">
        <dgm:presLayoutVars>
          <dgm:chMax val="0"/>
          <dgm:chPref val="0"/>
          <dgm:bulletEnabled val="1"/>
        </dgm:presLayoutVars>
      </dgm:prSet>
      <dgm:spPr/>
    </dgm:pt>
    <dgm:pt modelId="{89D1D57E-2A1F-4B4A-8B13-B50FAE3CA392}" type="pres">
      <dgm:prSet presAssocID="{614A8DED-228F-4BCE-9E2D-AAE59F80619A}" presName="childComposite" presStyleCnt="0">
        <dgm:presLayoutVars>
          <dgm:chMax val="0"/>
          <dgm:chPref val="0"/>
        </dgm:presLayoutVars>
      </dgm:prSet>
      <dgm:spPr/>
    </dgm:pt>
    <dgm:pt modelId="{CC62545A-D488-4BE0-A509-1CFB26B5B70E}" type="pres">
      <dgm:prSet presAssocID="{614A8DED-228F-4BCE-9E2D-AAE59F80619A}" presName="Image" presStyleLbl="node1" presStyleIdx="1" presStyleCnt="3"/>
      <dgm:spPr>
        <a:solidFill>
          <a:schemeClr val="accent3">
            <a:hueOff val="5625132"/>
            <a:satOff val="-8440"/>
            <a:lumOff val="-1373"/>
          </a:schemeClr>
        </a:solidFill>
      </dgm:spPr>
    </dgm:pt>
    <dgm:pt modelId="{15DF024F-C030-4AA1-B370-150E84C92EE6}" type="pres">
      <dgm:prSet presAssocID="{614A8DED-228F-4BCE-9E2D-AAE59F80619A}" presName="childText" presStyleLbl="lnNode1" presStyleIdx="1" presStyleCnt="3">
        <dgm:presLayoutVars>
          <dgm:chMax val="0"/>
          <dgm:chPref val="0"/>
          <dgm:bulletEnabled val="1"/>
        </dgm:presLayoutVars>
      </dgm:prSet>
      <dgm:spPr/>
    </dgm:pt>
    <dgm:pt modelId="{1FF74C89-090F-4036-8B29-3AE576C2E178}" type="pres">
      <dgm:prSet presAssocID="{2B2D021E-3C3B-48C3-8246-36B624CEE012}" presName="childComposite" presStyleCnt="0">
        <dgm:presLayoutVars>
          <dgm:chMax val="0"/>
          <dgm:chPref val="0"/>
        </dgm:presLayoutVars>
      </dgm:prSet>
      <dgm:spPr/>
    </dgm:pt>
    <dgm:pt modelId="{2A861116-70B3-4EA7-BA52-20770E50AF37}" type="pres">
      <dgm:prSet presAssocID="{2B2D021E-3C3B-48C3-8246-36B624CEE012}" presName="Image" presStyleLbl="node1" presStyleIdx="2" presStyleCnt="3"/>
      <dgm:spPr>
        <a:solidFill>
          <a:schemeClr val="accent3">
            <a:hueOff val="11250264"/>
            <a:satOff val="-16880"/>
            <a:lumOff val="-2745"/>
          </a:schemeClr>
        </a:solidFill>
      </dgm:spPr>
    </dgm:pt>
    <dgm:pt modelId="{AD3515E1-C01F-40CC-A51E-8F758A9E49BE}" type="pres">
      <dgm:prSet presAssocID="{2B2D021E-3C3B-48C3-8246-36B624CEE012}" presName="childText" presStyleLbl="lnNode1" presStyleIdx="2" presStyleCnt="3">
        <dgm:presLayoutVars>
          <dgm:chMax val="0"/>
          <dgm:chPref val="0"/>
          <dgm:bulletEnabled val="1"/>
        </dgm:presLayoutVars>
      </dgm:prSet>
      <dgm:spPr/>
    </dgm:pt>
  </dgm:ptLst>
  <dgm:cxnLst>
    <dgm:cxn modelId="{D2F00DEB-84E0-49B4-94CF-4BCE0FA71256}" type="presOf" srcId="{061A9150-611E-40BD-BC88-D791195D4A12}" destId="{77C9A32F-24F6-4EDE-A807-5B2B8E690EC3}" srcOrd="0" destOrd="0" presId="urn:microsoft.com/office/officeart/2008/layout/PictureAccentList"/>
    <dgm:cxn modelId="{0D284B65-BC1E-4C29-ABDA-8EF5E043A467}" srcId="{061A9150-611E-40BD-BC88-D791195D4A12}" destId="{1734C7B7-E970-4173-8AE3-6DEB029AB52B}" srcOrd="0" destOrd="0" parTransId="{F0B507BD-9222-4342-8FDB-1C66C0BCAEC8}" sibTransId="{F9217550-BAE2-43C5-B2E9-D02ABA344E6E}"/>
    <dgm:cxn modelId="{31FF4E0B-5F64-419E-B366-FB72A7B83069}" srcId="{061A9150-611E-40BD-BC88-D791195D4A12}" destId="{614A8DED-228F-4BCE-9E2D-AAE59F80619A}" srcOrd="1" destOrd="0" parTransId="{9661792B-7806-4340-969C-1F50C5909173}" sibTransId="{FE586899-F356-4D09-8BD9-53E1EB83E05D}"/>
    <dgm:cxn modelId="{634A30AF-2E07-4FDC-9BD1-F3D0B0FE4794}" type="presOf" srcId="{2B2D021E-3C3B-48C3-8246-36B624CEE012}" destId="{AD3515E1-C01F-40CC-A51E-8F758A9E49BE}" srcOrd="0" destOrd="0" presId="urn:microsoft.com/office/officeart/2008/layout/PictureAccentList"/>
    <dgm:cxn modelId="{D05CFEE3-6F37-44CB-AF44-AD2966CE87D2}" srcId="{AF395FFF-9286-4BE3-9F88-66E61EC0480B}" destId="{061A9150-611E-40BD-BC88-D791195D4A12}" srcOrd="0" destOrd="0" parTransId="{A13BE1D1-685F-4C55-930D-F643C9D79C33}" sibTransId="{70EA806B-8C34-41D8-BF3C-1193D859DBDA}"/>
    <dgm:cxn modelId="{A95368E3-2630-447F-A171-7E1A98C5BB37}" type="presOf" srcId="{1734C7B7-E970-4173-8AE3-6DEB029AB52B}" destId="{40594967-9DFD-4A2C-B547-6608681CC9AD}" srcOrd="0" destOrd="0" presId="urn:microsoft.com/office/officeart/2008/layout/PictureAccentList"/>
    <dgm:cxn modelId="{419E92D4-1A6E-456C-8371-90C8F6E020AF}" srcId="{061A9150-611E-40BD-BC88-D791195D4A12}" destId="{2B2D021E-3C3B-48C3-8246-36B624CEE012}" srcOrd="2" destOrd="0" parTransId="{F16751D8-2EC8-4787-8C5D-802243255B97}" sibTransId="{F0B347E7-4945-4630-B65A-55C011A75681}"/>
    <dgm:cxn modelId="{F8CDC6DF-2C9D-4F2A-8CDD-3961CB201532}" type="presOf" srcId="{614A8DED-228F-4BCE-9E2D-AAE59F80619A}" destId="{15DF024F-C030-4AA1-B370-150E84C92EE6}" srcOrd="0" destOrd="0" presId="urn:microsoft.com/office/officeart/2008/layout/PictureAccentList"/>
    <dgm:cxn modelId="{7AC6F1C0-628E-41A3-B174-6E3295B5A488}" type="presOf" srcId="{AF395FFF-9286-4BE3-9F88-66E61EC0480B}" destId="{FB55ECF4-C35C-41B9-8A6B-73744DCCE23D}" srcOrd="0" destOrd="0" presId="urn:microsoft.com/office/officeart/2008/layout/PictureAccentList"/>
    <dgm:cxn modelId="{1A374CF9-E71E-4FE8-B558-B803A74ED82F}" type="presParOf" srcId="{FB55ECF4-C35C-41B9-8A6B-73744DCCE23D}" destId="{895462F2-4B1D-461F-B6E7-1CED8F596F27}" srcOrd="0" destOrd="0" presId="urn:microsoft.com/office/officeart/2008/layout/PictureAccentList"/>
    <dgm:cxn modelId="{BB0F94BE-7AC9-4FA1-A60F-83998C792349}" type="presParOf" srcId="{895462F2-4B1D-461F-B6E7-1CED8F596F27}" destId="{B37039E1-A6F8-4DA6-B281-3D2A6E0CAD1C}" srcOrd="0" destOrd="0" presId="urn:microsoft.com/office/officeart/2008/layout/PictureAccentList"/>
    <dgm:cxn modelId="{B587A192-8923-44DC-A466-852CDD3BC72B}" type="presParOf" srcId="{B37039E1-A6F8-4DA6-B281-3D2A6E0CAD1C}" destId="{77C9A32F-24F6-4EDE-A807-5B2B8E690EC3}" srcOrd="0" destOrd="0" presId="urn:microsoft.com/office/officeart/2008/layout/PictureAccentList"/>
    <dgm:cxn modelId="{809124F8-CFFE-4771-BAAD-CE65EE195FC0}" type="presParOf" srcId="{895462F2-4B1D-461F-B6E7-1CED8F596F27}" destId="{265D00CB-08AE-43AE-A723-DCF332DC262B}" srcOrd="1" destOrd="0" presId="urn:microsoft.com/office/officeart/2008/layout/PictureAccentList"/>
    <dgm:cxn modelId="{68CE2DCF-8591-44F5-B1E2-0B60B8E0B5D9}" type="presParOf" srcId="{265D00CB-08AE-43AE-A723-DCF332DC262B}" destId="{E415F662-EC3E-40F3-8BFD-40B8306A132A}" srcOrd="0" destOrd="0" presId="urn:microsoft.com/office/officeart/2008/layout/PictureAccentList"/>
    <dgm:cxn modelId="{F9FFC852-818F-4B14-A6BD-3ABE83C287B8}" type="presParOf" srcId="{E415F662-EC3E-40F3-8BFD-40B8306A132A}" destId="{EB232564-47CE-4D37-BB8A-CBA9F488DAEF}" srcOrd="0" destOrd="0" presId="urn:microsoft.com/office/officeart/2008/layout/PictureAccentList"/>
    <dgm:cxn modelId="{29F3B239-CE39-4451-BA47-2DBC992A18D9}" type="presParOf" srcId="{E415F662-EC3E-40F3-8BFD-40B8306A132A}" destId="{40594967-9DFD-4A2C-B547-6608681CC9AD}" srcOrd="1" destOrd="0" presId="urn:microsoft.com/office/officeart/2008/layout/PictureAccentList"/>
    <dgm:cxn modelId="{E096F0BB-EF81-4A47-A8BB-068D3297A85F}" type="presParOf" srcId="{265D00CB-08AE-43AE-A723-DCF332DC262B}" destId="{89D1D57E-2A1F-4B4A-8B13-B50FAE3CA392}" srcOrd="1" destOrd="0" presId="urn:microsoft.com/office/officeart/2008/layout/PictureAccentList"/>
    <dgm:cxn modelId="{A3D697FC-68D3-4BDA-8B17-88D23C6292E4}" type="presParOf" srcId="{89D1D57E-2A1F-4B4A-8B13-B50FAE3CA392}" destId="{CC62545A-D488-4BE0-A509-1CFB26B5B70E}" srcOrd="0" destOrd="0" presId="urn:microsoft.com/office/officeart/2008/layout/PictureAccentList"/>
    <dgm:cxn modelId="{37AF015F-A34C-40AC-88A4-5FF08C854891}" type="presParOf" srcId="{89D1D57E-2A1F-4B4A-8B13-B50FAE3CA392}" destId="{15DF024F-C030-4AA1-B370-150E84C92EE6}" srcOrd="1" destOrd="0" presId="urn:microsoft.com/office/officeart/2008/layout/PictureAccentList"/>
    <dgm:cxn modelId="{31C9F9DB-B965-4CE0-AA58-36568E7D35C3}" type="presParOf" srcId="{265D00CB-08AE-43AE-A723-DCF332DC262B}" destId="{1FF74C89-090F-4036-8B29-3AE576C2E178}" srcOrd="2" destOrd="0" presId="urn:microsoft.com/office/officeart/2008/layout/PictureAccentList"/>
    <dgm:cxn modelId="{DE7739EB-C9AE-40B6-9887-54BF5EA539A4}" type="presParOf" srcId="{1FF74C89-090F-4036-8B29-3AE576C2E178}" destId="{2A861116-70B3-4EA7-BA52-20770E50AF37}" srcOrd="0" destOrd="0" presId="urn:microsoft.com/office/officeart/2008/layout/PictureAccentList"/>
    <dgm:cxn modelId="{C33CF8C9-E043-4857-B32B-133790FDFFFF}" type="presParOf" srcId="{1FF74C89-090F-4036-8B29-3AE576C2E178}" destId="{AD3515E1-C01F-40CC-A51E-8F758A9E49BE}"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F002886A-E432-4049-A73C-6B327BB8667F}"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3E8F0FC3-402D-48C1-90BF-51CD18F8D858}">
      <dgm:prSet phldrT="[Text]"/>
      <dgm:spPr/>
      <dgm:t>
        <a:bodyPr/>
        <a:lstStyle/>
        <a:p>
          <a:r>
            <a:rPr lang="en-US" dirty="0"/>
            <a:t>Adjust your approach</a:t>
          </a:r>
        </a:p>
      </dgm:t>
    </dgm:pt>
    <dgm:pt modelId="{92B9E942-4E41-4C3D-BA59-43925CF7ED36}" type="parTrans" cxnId="{250679A2-E88B-409C-9CB8-3E3D6533A0B6}">
      <dgm:prSet/>
      <dgm:spPr/>
      <dgm:t>
        <a:bodyPr/>
        <a:lstStyle/>
        <a:p>
          <a:endParaRPr lang="en-US"/>
        </a:p>
      </dgm:t>
    </dgm:pt>
    <dgm:pt modelId="{0B4F44E2-4D08-4805-94AE-C35393CD6487}" type="sibTrans" cxnId="{250679A2-E88B-409C-9CB8-3E3D6533A0B6}">
      <dgm:prSet/>
      <dgm:spPr/>
      <dgm:t>
        <a:bodyPr/>
        <a:lstStyle/>
        <a:p>
          <a:endParaRPr lang="en-US"/>
        </a:p>
      </dgm:t>
    </dgm:pt>
    <dgm:pt modelId="{253A0420-2EF2-430F-A9EA-250B0243CC36}">
      <dgm:prSet phldrT="[Text]"/>
      <dgm:spPr/>
      <dgm:t>
        <a:bodyPr/>
        <a:lstStyle/>
        <a:p>
          <a:r>
            <a:rPr lang="en-US" dirty="0"/>
            <a:t>De-personalize negative comments</a:t>
          </a:r>
        </a:p>
      </dgm:t>
    </dgm:pt>
    <dgm:pt modelId="{621BC657-65D8-4286-99B5-4EA39530568A}" type="parTrans" cxnId="{D3612EC3-E103-47FB-8305-B538398AD056}">
      <dgm:prSet/>
      <dgm:spPr/>
      <dgm:t>
        <a:bodyPr/>
        <a:lstStyle/>
        <a:p>
          <a:endParaRPr lang="en-US"/>
        </a:p>
      </dgm:t>
    </dgm:pt>
    <dgm:pt modelId="{F062D38B-A391-44F7-9E8D-11BA3D01F449}" type="sibTrans" cxnId="{D3612EC3-E103-47FB-8305-B538398AD056}">
      <dgm:prSet/>
      <dgm:spPr/>
      <dgm:t>
        <a:bodyPr/>
        <a:lstStyle/>
        <a:p>
          <a:endParaRPr lang="en-US"/>
        </a:p>
      </dgm:t>
    </dgm:pt>
    <dgm:pt modelId="{9C3FFAB6-8C44-445A-8156-343B93240F67}">
      <dgm:prSet phldrT="[Text]"/>
      <dgm:spPr/>
      <dgm:t>
        <a:bodyPr/>
        <a:lstStyle/>
        <a:p>
          <a:r>
            <a:rPr lang="en-US" dirty="0"/>
            <a:t>People have bad days</a:t>
          </a:r>
        </a:p>
      </dgm:t>
    </dgm:pt>
    <dgm:pt modelId="{DEB15958-871D-4365-9DC7-66AAD7D889C2}" type="parTrans" cxnId="{67D6D8E0-E4D2-430A-ACDE-E86512146DE3}">
      <dgm:prSet/>
      <dgm:spPr/>
      <dgm:t>
        <a:bodyPr/>
        <a:lstStyle/>
        <a:p>
          <a:endParaRPr lang="en-US"/>
        </a:p>
      </dgm:t>
    </dgm:pt>
    <dgm:pt modelId="{CA330D91-9CB7-44A7-B8F4-5807F7425B07}" type="sibTrans" cxnId="{67D6D8E0-E4D2-430A-ACDE-E86512146DE3}">
      <dgm:prSet/>
      <dgm:spPr/>
      <dgm:t>
        <a:bodyPr/>
        <a:lstStyle/>
        <a:p>
          <a:endParaRPr lang="en-US"/>
        </a:p>
      </dgm:t>
    </dgm:pt>
    <dgm:pt modelId="{4589E75C-64B6-457A-984F-DD3E8A2C16E5}">
      <dgm:prSet phldrT="[Text]"/>
      <dgm:spPr/>
      <dgm:t>
        <a:bodyPr/>
        <a:lstStyle/>
        <a:p>
          <a:r>
            <a:rPr lang="en-US" dirty="0"/>
            <a:t>Events can snowball</a:t>
          </a:r>
        </a:p>
      </dgm:t>
    </dgm:pt>
    <dgm:pt modelId="{72C0DC7F-B970-4408-A5CC-13408B9F2C2F}" type="parTrans" cxnId="{327E5A1F-5E93-4B71-B746-45EC2BC090FD}">
      <dgm:prSet/>
      <dgm:spPr/>
    </dgm:pt>
    <dgm:pt modelId="{0F62C811-C2B9-4FFF-8F51-47A465F29C8A}" type="sibTrans" cxnId="{327E5A1F-5E93-4B71-B746-45EC2BC090FD}">
      <dgm:prSet/>
      <dgm:spPr/>
    </dgm:pt>
    <dgm:pt modelId="{901B4BC4-9E22-4C6E-98FF-BF9F602AD8B7}" type="pres">
      <dgm:prSet presAssocID="{F002886A-E432-4049-A73C-6B327BB8667F}" presName="diagram" presStyleCnt="0">
        <dgm:presLayoutVars>
          <dgm:dir/>
          <dgm:resizeHandles val="exact"/>
        </dgm:presLayoutVars>
      </dgm:prSet>
      <dgm:spPr/>
    </dgm:pt>
    <dgm:pt modelId="{C753DEBA-2FD9-4C4F-AF9F-DED3FE762D64}" type="pres">
      <dgm:prSet presAssocID="{4589E75C-64B6-457A-984F-DD3E8A2C16E5}" presName="node" presStyleLbl="node1" presStyleIdx="0" presStyleCnt="4">
        <dgm:presLayoutVars>
          <dgm:bulletEnabled val="1"/>
        </dgm:presLayoutVars>
      </dgm:prSet>
      <dgm:spPr/>
    </dgm:pt>
    <dgm:pt modelId="{4EA3EBD6-0506-4F92-B9D5-124F640450A9}" type="pres">
      <dgm:prSet presAssocID="{0F62C811-C2B9-4FFF-8F51-47A465F29C8A}" presName="sibTrans" presStyleCnt="0"/>
      <dgm:spPr/>
    </dgm:pt>
    <dgm:pt modelId="{F4B5B8C7-14B9-4094-A25B-46C9A911C24B}" type="pres">
      <dgm:prSet presAssocID="{3E8F0FC3-402D-48C1-90BF-51CD18F8D858}" presName="node" presStyleLbl="node1" presStyleIdx="1" presStyleCnt="4">
        <dgm:presLayoutVars>
          <dgm:bulletEnabled val="1"/>
        </dgm:presLayoutVars>
      </dgm:prSet>
      <dgm:spPr/>
    </dgm:pt>
    <dgm:pt modelId="{3FD113FF-6C21-4398-9E49-1CD803FD1C98}" type="pres">
      <dgm:prSet presAssocID="{0B4F44E2-4D08-4805-94AE-C35393CD6487}" presName="sibTrans" presStyleCnt="0"/>
      <dgm:spPr/>
    </dgm:pt>
    <dgm:pt modelId="{714A0951-57D2-418F-94C4-80659C707AD9}" type="pres">
      <dgm:prSet presAssocID="{253A0420-2EF2-430F-A9EA-250B0243CC36}" presName="node" presStyleLbl="node1" presStyleIdx="2" presStyleCnt="4">
        <dgm:presLayoutVars>
          <dgm:bulletEnabled val="1"/>
        </dgm:presLayoutVars>
      </dgm:prSet>
      <dgm:spPr/>
    </dgm:pt>
    <dgm:pt modelId="{5706CE27-9DAE-4F13-89D7-1A9FDDF3A9AD}" type="pres">
      <dgm:prSet presAssocID="{F062D38B-A391-44F7-9E8D-11BA3D01F449}" presName="sibTrans" presStyleCnt="0"/>
      <dgm:spPr/>
    </dgm:pt>
    <dgm:pt modelId="{7ABDA33F-C7E9-4982-8373-6D8B134F247F}" type="pres">
      <dgm:prSet presAssocID="{9C3FFAB6-8C44-445A-8156-343B93240F67}" presName="node" presStyleLbl="node1" presStyleIdx="3" presStyleCnt="4">
        <dgm:presLayoutVars>
          <dgm:bulletEnabled val="1"/>
        </dgm:presLayoutVars>
      </dgm:prSet>
      <dgm:spPr/>
    </dgm:pt>
  </dgm:ptLst>
  <dgm:cxnLst>
    <dgm:cxn modelId="{67D6D8E0-E4D2-430A-ACDE-E86512146DE3}" srcId="{F002886A-E432-4049-A73C-6B327BB8667F}" destId="{9C3FFAB6-8C44-445A-8156-343B93240F67}" srcOrd="3" destOrd="0" parTransId="{DEB15958-871D-4365-9DC7-66AAD7D889C2}" sibTransId="{CA330D91-9CB7-44A7-B8F4-5807F7425B07}"/>
    <dgm:cxn modelId="{250679A2-E88B-409C-9CB8-3E3D6533A0B6}" srcId="{F002886A-E432-4049-A73C-6B327BB8667F}" destId="{3E8F0FC3-402D-48C1-90BF-51CD18F8D858}" srcOrd="1" destOrd="0" parTransId="{92B9E942-4E41-4C3D-BA59-43925CF7ED36}" sibTransId="{0B4F44E2-4D08-4805-94AE-C35393CD6487}"/>
    <dgm:cxn modelId="{5A6AE874-32A8-46BA-8A2E-640AD9BBF89F}" type="presOf" srcId="{253A0420-2EF2-430F-A9EA-250B0243CC36}" destId="{714A0951-57D2-418F-94C4-80659C707AD9}" srcOrd="0" destOrd="0" presId="urn:microsoft.com/office/officeart/2005/8/layout/default"/>
    <dgm:cxn modelId="{D8BDE040-FD1F-49CE-9514-2A8E577CB147}" type="presOf" srcId="{4589E75C-64B6-457A-984F-DD3E8A2C16E5}" destId="{C753DEBA-2FD9-4C4F-AF9F-DED3FE762D64}" srcOrd="0" destOrd="0" presId="urn:microsoft.com/office/officeart/2005/8/layout/default"/>
    <dgm:cxn modelId="{327E5A1F-5E93-4B71-B746-45EC2BC090FD}" srcId="{F002886A-E432-4049-A73C-6B327BB8667F}" destId="{4589E75C-64B6-457A-984F-DD3E8A2C16E5}" srcOrd="0" destOrd="0" parTransId="{72C0DC7F-B970-4408-A5CC-13408B9F2C2F}" sibTransId="{0F62C811-C2B9-4FFF-8F51-47A465F29C8A}"/>
    <dgm:cxn modelId="{61B6AFD1-200A-4025-93E9-A576A2BB6B6A}" type="presOf" srcId="{F002886A-E432-4049-A73C-6B327BB8667F}" destId="{901B4BC4-9E22-4C6E-98FF-BF9F602AD8B7}" srcOrd="0" destOrd="0" presId="urn:microsoft.com/office/officeart/2005/8/layout/default"/>
    <dgm:cxn modelId="{77653968-53C9-45D1-8894-0CA49F0A3570}" type="presOf" srcId="{9C3FFAB6-8C44-445A-8156-343B93240F67}" destId="{7ABDA33F-C7E9-4982-8373-6D8B134F247F}" srcOrd="0" destOrd="0" presId="urn:microsoft.com/office/officeart/2005/8/layout/default"/>
    <dgm:cxn modelId="{D3612EC3-E103-47FB-8305-B538398AD056}" srcId="{F002886A-E432-4049-A73C-6B327BB8667F}" destId="{253A0420-2EF2-430F-A9EA-250B0243CC36}" srcOrd="2" destOrd="0" parTransId="{621BC657-65D8-4286-99B5-4EA39530568A}" sibTransId="{F062D38B-A391-44F7-9E8D-11BA3D01F449}"/>
    <dgm:cxn modelId="{4E1BE528-B104-4D96-8D25-6FDE99D8764C}" type="presOf" srcId="{3E8F0FC3-402D-48C1-90BF-51CD18F8D858}" destId="{F4B5B8C7-14B9-4094-A25B-46C9A911C24B}" srcOrd="0" destOrd="0" presId="urn:microsoft.com/office/officeart/2005/8/layout/default"/>
    <dgm:cxn modelId="{ACE7D1D1-A6BF-49BA-B415-F478CDA90C0F}" type="presParOf" srcId="{901B4BC4-9E22-4C6E-98FF-BF9F602AD8B7}" destId="{C753DEBA-2FD9-4C4F-AF9F-DED3FE762D64}" srcOrd="0" destOrd="0" presId="urn:microsoft.com/office/officeart/2005/8/layout/default"/>
    <dgm:cxn modelId="{B33C1CC3-EE65-41A9-BCD3-EF4CE133567E}" type="presParOf" srcId="{901B4BC4-9E22-4C6E-98FF-BF9F602AD8B7}" destId="{4EA3EBD6-0506-4F92-B9D5-124F640450A9}" srcOrd="1" destOrd="0" presId="urn:microsoft.com/office/officeart/2005/8/layout/default"/>
    <dgm:cxn modelId="{C7EAE401-CDE7-4824-9BF6-1D2B7F7F8476}" type="presParOf" srcId="{901B4BC4-9E22-4C6E-98FF-BF9F602AD8B7}" destId="{F4B5B8C7-14B9-4094-A25B-46C9A911C24B}" srcOrd="2" destOrd="0" presId="urn:microsoft.com/office/officeart/2005/8/layout/default"/>
    <dgm:cxn modelId="{3E33AD7A-34D1-4FA7-8705-F05560C67312}" type="presParOf" srcId="{901B4BC4-9E22-4C6E-98FF-BF9F602AD8B7}" destId="{3FD113FF-6C21-4398-9E49-1CD803FD1C98}" srcOrd="3" destOrd="0" presId="urn:microsoft.com/office/officeart/2005/8/layout/default"/>
    <dgm:cxn modelId="{538F7301-79C5-4BE4-9C58-8A56A4729D71}" type="presParOf" srcId="{901B4BC4-9E22-4C6E-98FF-BF9F602AD8B7}" destId="{714A0951-57D2-418F-94C4-80659C707AD9}" srcOrd="4" destOrd="0" presId="urn:microsoft.com/office/officeart/2005/8/layout/default"/>
    <dgm:cxn modelId="{9A0FB718-0FFD-4210-B2DE-78AA42B059DB}" type="presParOf" srcId="{901B4BC4-9E22-4C6E-98FF-BF9F602AD8B7}" destId="{5706CE27-9DAE-4F13-89D7-1A9FDDF3A9AD}" srcOrd="5" destOrd="0" presId="urn:microsoft.com/office/officeart/2005/8/layout/default"/>
    <dgm:cxn modelId="{D76FE2E0-5AE9-4909-BE57-486CCF82BC6A}" type="presParOf" srcId="{901B4BC4-9E22-4C6E-98FF-BF9F602AD8B7}" destId="{7ABDA33F-C7E9-4982-8373-6D8B134F247F}"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A8A3FC85-EFE2-44B5-B180-68FA8CB1D679}"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6E6672BF-C99E-42D6-9BB1-EBA9DA264883}">
      <dgm:prSet phldrT="[Text]"/>
      <dgm:spPr/>
      <dgm:t>
        <a:bodyPr/>
        <a:lstStyle/>
        <a:p>
          <a:r>
            <a:rPr lang="en-US" dirty="0"/>
            <a:t>Powerful tool</a:t>
          </a:r>
        </a:p>
      </dgm:t>
    </dgm:pt>
    <dgm:pt modelId="{675EF1CD-17D7-4B1A-A5F0-6FEC497FA8E6}" type="parTrans" cxnId="{0C4E8125-3FDB-43AE-ABF4-6B20DF65F8ED}">
      <dgm:prSet/>
      <dgm:spPr/>
      <dgm:t>
        <a:bodyPr/>
        <a:lstStyle/>
        <a:p>
          <a:endParaRPr lang="en-US"/>
        </a:p>
      </dgm:t>
    </dgm:pt>
    <dgm:pt modelId="{9CB39124-CF08-4F30-9DEE-D52183EBECE1}" type="sibTrans" cxnId="{0C4E8125-3FDB-43AE-ABF4-6B20DF65F8ED}">
      <dgm:prSet/>
      <dgm:spPr/>
      <dgm:t>
        <a:bodyPr/>
        <a:lstStyle/>
        <a:p>
          <a:endParaRPr lang="en-US"/>
        </a:p>
      </dgm:t>
    </dgm:pt>
    <dgm:pt modelId="{0CC48950-B00F-40AE-A472-B078F3702AFE}">
      <dgm:prSet phldrT="[Text]"/>
      <dgm:spPr/>
      <dgm:t>
        <a:bodyPr/>
        <a:lstStyle/>
        <a:p>
          <a:r>
            <a:rPr lang="en-US" dirty="0"/>
            <a:t>Always look for it</a:t>
          </a:r>
        </a:p>
      </dgm:t>
    </dgm:pt>
    <dgm:pt modelId="{50A81E44-CD1E-440E-A186-2F0705B7D040}" type="parTrans" cxnId="{66A54901-D797-4243-B5C6-D282D82711E7}">
      <dgm:prSet/>
      <dgm:spPr/>
      <dgm:t>
        <a:bodyPr/>
        <a:lstStyle/>
        <a:p>
          <a:endParaRPr lang="en-US"/>
        </a:p>
      </dgm:t>
    </dgm:pt>
    <dgm:pt modelId="{F3945E02-7A38-4038-AF80-4A566F7C9C23}" type="sibTrans" cxnId="{66A54901-D797-4243-B5C6-D282D82711E7}">
      <dgm:prSet/>
      <dgm:spPr/>
      <dgm:t>
        <a:bodyPr/>
        <a:lstStyle/>
        <a:p>
          <a:endParaRPr lang="en-US"/>
        </a:p>
      </dgm:t>
    </dgm:pt>
    <dgm:pt modelId="{F5C1063F-CF35-44E0-9E7A-ECBF887D6486}">
      <dgm:prSet phldrT="[Text]"/>
      <dgm:spPr/>
      <dgm:t>
        <a:bodyPr/>
        <a:lstStyle/>
        <a:p>
          <a:r>
            <a:rPr lang="en-US" dirty="0"/>
            <a:t>Builds stronger relationships</a:t>
          </a:r>
        </a:p>
      </dgm:t>
    </dgm:pt>
    <dgm:pt modelId="{4FF4D8DC-5FDA-44E6-9392-976EBA0711B4}" type="parTrans" cxnId="{4FF0AB3C-9643-4B21-AC17-41E19B3307E1}">
      <dgm:prSet/>
      <dgm:spPr/>
      <dgm:t>
        <a:bodyPr/>
        <a:lstStyle/>
        <a:p>
          <a:endParaRPr lang="en-US"/>
        </a:p>
      </dgm:t>
    </dgm:pt>
    <dgm:pt modelId="{0F42B03D-50CA-41C5-9152-9E18EBA4C5E2}" type="sibTrans" cxnId="{4FF0AB3C-9643-4B21-AC17-41E19B3307E1}">
      <dgm:prSet/>
      <dgm:spPr/>
      <dgm:t>
        <a:bodyPr/>
        <a:lstStyle/>
        <a:p>
          <a:endParaRPr lang="en-US"/>
        </a:p>
      </dgm:t>
    </dgm:pt>
    <dgm:pt modelId="{B14C0923-5CED-4E49-8D4D-43E2BA2560EB}" type="pres">
      <dgm:prSet presAssocID="{A8A3FC85-EFE2-44B5-B180-68FA8CB1D679}" presName="Name0" presStyleCnt="0">
        <dgm:presLayoutVars>
          <dgm:chMax val="7"/>
          <dgm:chPref val="7"/>
          <dgm:dir/>
        </dgm:presLayoutVars>
      </dgm:prSet>
      <dgm:spPr/>
    </dgm:pt>
    <dgm:pt modelId="{374E0A8E-67FE-44FE-A2DB-A5E0CFDCDD5A}" type="pres">
      <dgm:prSet presAssocID="{A8A3FC85-EFE2-44B5-B180-68FA8CB1D679}" presName="Name1" presStyleCnt="0"/>
      <dgm:spPr/>
    </dgm:pt>
    <dgm:pt modelId="{24D98072-A74A-48FA-94F0-366041D7292A}" type="pres">
      <dgm:prSet presAssocID="{A8A3FC85-EFE2-44B5-B180-68FA8CB1D679}" presName="cycle" presStyleCnt="0"/>
      <dgm:spPr/>
    </dgm:pt>
    <dgm:pt modelId="{D7975C71-C944-44EA-A146-2D7D7894B728}" type="pres">
      <dgm:prSet presAssocID="{A8A3FC85-EFE2-44B5-B180-68FA8CB1D679}" presName="srcNode" presStyleLbl="node1" presStyleIdx="0" presStyleCnt="3"/>
      <dgm:spPr/>
    </dgm:pt>
    <dgm:pt modelId="{454B7B21-4F09-4B61-980F-D9290283A055}" type="pres">
      <dgm:prSet presAssocID="{A8A3FC85-EFE2-44B5-B180-68FA8CB1D679}" presName="conn" presStyleLbl="parChTrans1D2" presStyleIdx="0" presStyleCnt="1"/>
      <dgm:spPr/>
    </dgm:pt>
    <dgm:pt modelId="{5A72165B-FB68-46DB-A6F0-CEF776F8CD05}" type="pres">
      <dgm:prSet presAssocID="{A8A3FC85-EFE2-44B5-B180-68FA8CB1D679}" presName="extraNode" presStyleLbl="node1" presStyleIdx="0" presStyleCnt="3"/>
      <dgm:spPr/>
    </dgm:pt>
    <dgm:pt modelId="{D665251A-9979-459B-BA83-31B3A0CC39FD}" type="pres">
      <dgm:prSet presAssocID="{A8A3FC85-EFE2-44B5-B180-68FA8CB1D679}" presName="dstNode" presStyleLbl="node1" presStyleIdx="0" presStyleCnt="3"/>
      <dgm:spPr/>
    </dgm:pt>
    <dgm:pt modelId="{65E93BA5-60D7-4AEA-AC11-4AF37C72B2E5}" type="pres">
      <dgm:prSet presAssocID="{6E6672BF-C99E-42D6-9BB1-EBA9DA264883}" presName="text_1" presStyleLbl="node1" presStyleIdx="0" presStyleCnt="3">
        <dgm:presLayoutVars>
          <dgm:bulletEnabled val="1"/>
        </dgm:presLayoutVars>
      </dgm:prSet>
      <dgm:spPr/>
    </dgm:pt>
    <dgm:pt modelId="{09B300A8-B09F-45B7-86C6-F79A7004E589}" type="pres">
      <dgm:prSet presAssocID="{6E6672BF-C99E-42D6-9BB1-EBA9DA264883}" presName="accent_1" presStyleCnt="0"/>
      <dgm:spPr/>
    </dgm:pt>
    <dgm:pt modelId="{1F21F883-F58D-4386-A348-3E5AD3CA03E2}" type="pres">
      <dgm:prSet presAssocID="{6E6672BF-C99E-42D6-9BB1-EBA9DA264883}" presName="accentRepeatNode" presStyleLbl="solidFgAcc1" presStyleIdx="0" presStyleCnt="3"/>
      <dgm:spPr/>
    </dgm:pt>
    <dgm:pt modelId="{B12907A2-DD39-4903-A806-0043AF5E9D62}" type="pres">
      <dgm:prSet presAssocID="{0CC48950-B00F-40AE-A472-B078F3702AFE}" presName="text_2" presStyleLbl="node1" presStyleIdx="1" presStyleCnt="3">
        <dgm:presLayoutVars>
          <dgm:bulletEnabled val="1"/>
        </dgm:presLayoutVars>
      </dgm:prSet>
      <dgm:spPr/>
    </dgm:pt>
    <dgm:pt modelId="{9404731B-86D9-46DB-B053-E2A4951DB1AF}" type="pres">
      <dgm:prSet presAssocID="{0CC48950-B00F-40AE-A472-B078F3702AFE}" presName="accent_2" presStyleCnt="0"/>
      <dgm:spPr/>
    </dgm:pt>
    <dgm:pt modelId="{EAA4D8EA-2FDF-4CD3-8D00-DDBD9572AD22}" type="pres">
      <dgm:prSet presAssocID="{0CC48950-B00F-40AE-A472-B078F3702AFE}" presName="accentRepeatNode" presStyleLbl="solidFgAcc1" presStyleIdx="1" presStyleCnt="3"/>
      <dgm:spPr/>
    </dgm:pt>
    <dgm:pt modelId="{A571FD12-63C4-4FA9-814D-CFBE9798B151}" type="pres">
      <dgm:prSet presAssocID="{F5C1063F-CF35-44E0-9E7A-ECBF887D6486}" presName="text_3" presStyleLbl="node1" presStyleIdx="2" presStyleCnt="3">
        <dgm:presLayoutVars>
          <dgm:bulletEnabled val="1"/>
        </dgm:presLayoutVars>
      </dgm:prSet>
      <dgm:spPr/>
    </dgm:pt>
    <dgm:pt modelId="{5282F3CC-F80F-44C3-8035-194A2D121AC8}" type="pres">
      <dgm:prSet presAssocID="{F5C1063F-CF35-44E0-9E7A-ECBF887D6486}" presName="accent_3" presStyleCnt="0"/>
      <dgm:spPr/>
    </dgm:pt>
    <dgm:pt modelId="{CE0CCFD4-DFE4-4508-B9BF-D9F9BF73D6C2}" type="pres">
      <dgm:prSet presAssocID="{F5C1063F-CF35-44E0-9E7A-ECBF887D6486}" presName="accentRepeatNode" presStyleLbl="solidFgAcc1" presStyleIdx="2" presStyleCnt="3"/>
      <dgm:spPr/>
    </dgm:pt>
  </dgm:ptLst>
  <dgm:cxnLst>
    <dgm:cxn modelId="{66A54901-D797-4243-B5C6-D282D82711E7}" srcId="{A8A3FC85-EFE2-44B5-B180-68FA8CB1D679}" destId="{0CC48950-B00F-40AE-A472-B078F3702AFE}" srcOrd="1" destOrd="0" parTransId="{50A81E44-CD1E-440E-A186-2F0705B7D040}" sibTransId="{F3945E02-7A38-4038-AF80-4A566F7C9C23}"/>
    <dgm:cxn modelId="{13A34BD4-FA5F-4504-AF21-AE15B4DB9305}" type="presOf" srcId="{9CB39124-CF08-4F30-9DEE-D52183EBECE1}" destId="{454B7B21-4F09-4B61-980F-D9290283A055}" srcOrd="0" destOrd="0" presId="urn:microsoft.com/office/officeart/2008/layout/VerticalCurvedList"/>
    <dgm:cxn modelId="{4FF0AB3C-9643-4B21-AC17-41E19B3307E1}" srcId="{A8A3FC85-EFE2-44B5-B180-68FA8CB1D679}" destId="{F5C1063F-CF35-44E0-9E7A-ECBF887D6486}" srcOrd="2" destOrd="0" parTransId="{4FF4D8DC-5FDA-44E6-9392-976EBA0711B4}" sibTransId="{0F42B03D-50CA-41C5-9152-9E18EBA4C5E2}"/>
    <dgm:cxn modelId="{1B98FCF5-BB3A-46BE-A5E3-3DAA71941966}" type="presOf" srcId="{6E6672BF-C99E-42D6-9BB1-EBA9DA264883}" destId="{65E93BA5-60D7-4AEA-AC11-4AF37C72B2E5}" srcOrd="0" destOrd="0" presId="urn:microsoft.com/office/officeart/2008/layout/VerticalCurvedList"/>
    <dgm:cxn modelId="{E5063775-31AD-479E-93A8-6C2D5940C6B2}" type="presOf" srcId="{F5C1063F-CF35-44E0-9E7A-ECBF887D6486}" destId="{A571FD12-63C4-4FA9-814D-CFBE9798B151}" srcOrd="0" destOrd="0" presId="urn:microsoft.com/office/officeart/2008/layout/VerticalCurvedList"/>
    <dgm:cxn modelId="{4AC832DD-2304-4CB2-A4A8-2AAA9BE6D87F}" type="presOf" srcId="{A8A3FC85-EFE2-44B5-B180-68FA8CB1D679}" destId="{B14C0923-5CED-4E49-8D4D-43E2BA2560EB}" srcOrd="0" destOrd="0" presId="urn:microsoft.com/office/officeart/2008/layout/VerticalCurvedList"/>
    <dgm:cxn modelId="{0C4E8125-3FDB-43AE-ABF4-6B20DF65F8ED}" srcId="{A8A3FC85-EFE2-44B5-B180-68FA8CB1D679}" destId="{6E6672BF-C99E-42D6-9BB1-EBA9DA264883}" srcOrd="0" destOrd="0" parTransId="{675EF1CD-17D7-4B1A-A5F0-6FEC497FA8E6}" sibTransId="{9CB39124-CF08-4F30-9DEE-D52183EBECE1}"/>
    <dgm:cxn modelId="{B92E9481-4261-4931-826A-1992082EF22A}" type="presOf" srcId="{0CC48950-B00F-40AE-A472-B078F3702AFE}" destId="{B12907A2-DD39-4903-A806-0043AF5E9D62}" srcOrd="0" destOrd="0" presId="urn:microsoft.com/office/officeart/2008/layout/VerticalCurvedList"/>
    <dgm:cxn modelId="{B6F0DB08-3BFC-4294-AFD1-041C6FBD0D2C}" type="presParOf" srcId="{B14C0923-5CED-4E49-8D4D-43E2BA2560EB}" destId="{374E0A8E-67FE-44FE-A2DB-A5E0CFDCDD5A}" srcOrd="0" destOrd="0" presId="urn:microsoft.com/office/officeart/2008/layout/VerticalCurvedList"/>
    <dgm:cxn modelId="{E83FCDB6-620D-40E0-B50D-7F52158798EA}" type="presParOf" srcId="{374E0A8E-67FE-44FE-A2DB-A5E0CFDCDD5A}" destId="{24D98072-A74A-48FA-94F0-366041D7292A}" srcOrd="0" destOrd="0" presId="urn:microsoft.com/office/officeart/2008/layout/VerticalCurvedList"/>
    <dgm:cxn modelId="{D52A5B0C-4D94-4FB2-BED1-E4AEE1AC59FC}" type="presParOf" srcId="{24D98072-A74A-48FA-94F0-366041D7292A}" destId="{D7975C71-C944-44EA-A146-2D7D7894B728}" srcOrd="0" destOrd="0" presId="urn:microsoft.com/office/officeart/2008/layout/VerticalCurvedList"/>
    <dgm:cxn modelId="{BC198A9B-C343-49A4-B9C5-AFB9972C723A}" type="presParOf" srcId="{24D98072-A74A-48FA-94F0-366041D7292A}" destId="{454B7B21-4F09-4B61-980F-D9290283A055}" srcOrd="1" destOrd="0" presId="urn:microsoft.com/office/officeart/2008/layout/VerticalCurvedList"/>
    <dgm:cxn modelId="{1A35A7CC-787F-4E44-996B-B9DB33374B0C}" type="presParOf" srcId="{24D98072-A74A-48FA-94F0-366041D7292A}" destId="{5A72165B-FB68-46DB-A6F0-CEF776F8CD05}" srcOrd="2" destOrd="0" presId="urn:microsoft.com/office/officeart/2008/layout/VerticalCurvedList"/>
    <dgm:cxn modelId="{41F1A91C-3F04-4D1B-AA28-A6BF2BCBD8EF}" type="presParOf" srcId="{24D98072-A74A-48FA-94F0-366041D7292A}" destId="{D665251A-9979-459B-BA83-31B3A0CC39FD}" srcOrd="3" destOrd="0" presId="urn:microsoft.com/office/officeart/2008/layout/VerticalCurvedList"/>
    <dgm:cxn modelId="{AC8C6B76-209E-4B20-965A-F37A4D7E12B2}" type="presParOf" srcId="{374E0A8E-67FE-44FE-A2DB-A5E0CFDCDD5A}" destId="{65E93BA5-60D7-4AEA-AC11-4AF37C72B2E5}" srcOrd="1" destOrd="0" presId="urn:microsoft.com/office/officeart/2008/layout/VerticalCurvedList"/>
    <dgm:cxn modelId="{6B1AA647-3469-44E1-8C54-1800925F9A1A}" type="presParOf" srcId="{374E0A8E-67FE-44FE-A2DB-A5E0CFDCDD5A}" destId="{09B300A8-B09F-45B7-86C6-F79A7004E589}" srcOrd="2" destOrd="0" presId="urn:microsoft.com/office/officeart/2008/layout/VerticalCurvedList"/>
    <dgm:cxn modelId="{74D11A84-43D2-4960-8594-35098E7F7E76}" type="presParOf" srcId="{09B300A8-B09F-45B7-86C6-F79A7004E589}" destId="{1F21F883-F58D-4386-A348-3E5AD3CA03E2}" srcOrd="0" destOrd="0" presId="urn:microsoft.com/office/officeart/2008/layout/VerticalCurvedList"/>
    <dgm:cxn modelId="{8A050C92-28BC-49EB-8C39-72E871FF3CF1}" type="presParOf" srcId="{374E0A8E-67FE-44FE-A2DB-A5E0CFDCDD5A}" destId="{B12907A2-DD39-4903-A806-0043AF5E9D62}" srcOrd="3" destOrd="0" presId="urn:microsoft.com/office/officeart/2008/layout/VerticalCurvedList"/>
    <dgm:cxn modelId="{5740DBE4-6E2E-4C44-91EC-ED5AD0A57FDC}" type="presParOf" srcId="{374E0A8E-67FE-44FE-A2DB-A5E0CFDCDD5A}" destId="{9404731B-86D9-46DB-B053-E2A4951DB1AF}" srcOrd="4" destOrd="0" presId="urn:microsoft.com/office/officeart/2008/layout/VerticalCurvedList"/>
    <dgm:cxn modelId="{549C51EE-8376-40F2-A59F-7532E150AAAF}" type="presParOf" srcId="{9404731B-86D9-46DB-B053-E2A4951DB1AF}" destId="{EAA4D8EA-2FDF-4CD3-8D00-DDBD9572AD22}" srcOrd="0" destOrd="0" presId="urn:microsoft.com/office/officeart/2008/layout/VerticalCurvedList"/>
    <dgm:cxn modelId="{C8ED7401-EDA5-4C3A-8AA2-927713E43758}" type="presParOf" srcId="{374E0A8E-67FE-44FE-A2DB-A5E0CFDCDD5A}" destId="{A571FD12-63C4-4FA9-814D-CFBE9798B151}" srcOrd="5" destOrd="0" presId="urn:microsoft.com/office/officeart/2008/layout/VerticalCurvedList"/>
    <dgm:cxn modelId="{33C423D9-B025-4733-B207-9870F3417F62}" type="presParOf" srcId="{374E0A8E-67FE-44FE-A2DB-A5E0CFDCDD5A}" destId="{5282F3CC-F80F-44C3-8035-194A2D121AC8}" srcOrd="6" destOrd="0" presId="urn:microsoft.com/office/officeart/2008/layout/VerticalCurvedList"/>
    <dgm:cxn modelId="{C7E07F09-97A3-4BE5-9862-4F9011FE59E3}" type="presParOf" srcId="{5282F3CC-F80F-44C3-8035-194A2D121AC8}" destId="{CE0CCFD4-DFE4-4508-B9BF-D9F9BF73D6C2}"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756C008E-6126-42E1-BBB7-DCADC5DC5949}" type="doc">
      <dgm:prSet loTypeId="urn:microsoft.com/office/officeart/2005/8/layout/vList4" loCatId="list" qsTypeId="urn:microsoft.com/office/officeart/2005/8/quickstyle/simple1" qsCatId="simple" csTypeId="urn:microsoft.com/office/officeart/2005/8/colors/colorful1" csCatId="colorful" phldr="1"/>
      <dgm:spPr/>
      <dgm:t>
        <a:bodyPr/>
        <a:lstStyle/>
        <a:p>
          <a:endParaRPr lang="en-US"/>
        </a:p>
      </dgm:t>
    </dgm:pt>
    <dgm:pt modelId="{AC94DCDE-5E65-4346-8DE8-3D2D3B349758}">
      <dgm:prSet phldrT="[Text]"/>
      <dgm:spPr/>
      <dgm:t>
        <a:bodyPr/>
        <a:lstStyle/>
        <a:p>
          <a:r>
            <a:rPr lang="en-US" dirty="0"/>
            <a:t>Objective description of the behavior</a:t>
          </a:r>
        </a:p>
      </dgm:t>
    </dgm:pt>
    <dgm:pt modelId="{3F82BDF6-AEBB-4AA7-A785-81CD54392B22}" type="parTrans" cxnId="{A701606E-7F14-4C44-A206-AC80E48C201B}">
      <dgm:prSet/>
      <dgm:spPr/>
      <dgm:t>
        <a:bodyPr/>
        <a:lstStyle/>
        <a:p>
          <a:endParaRPr lang="en-US"/>
        </a:p>
      </dgm:t>
    </dgm:pt>
    <dgm:pt modelId="{81409FF9-033F-475F-983E-AE845E9A4C32}" type="sibTrans" cxnId="{A701606E-7F14-4C44-A206-AC80E48C201B}">
      <dgm:prSet/>
      <dgm:spPr/>
      <dgm:t>
        <a:bodyPr/>
        <a:lstStyle/>
        <a:p>
          <a:endParaRPr lang="en-US"/>
        </a:p>
      </dgm:t>
    </dgm:pt>
    <dgm:pt modelId="{6A8B9DF8-7489-4F34-9C72-09848470F270}">
      <dgm:prSet phldrT="[Text]"/>
      <dgm:spPr/>
      <dgm:t>
        <a:bodyPr/>
        <a:lstStyle/>
        <a:p>
          <a:r>
            <a:rPr lang="en-US" dirty="0"/>
            <a:t>Effect that the behavior is causing on the speaker</a:t>
          </a:r>
        </a:p>
      </dgm:t>
    </dgm:pt>
    <dgm:pt modelId="{6D9BFB38-D902-4C50-B822-41705777630D}" type="parTrans" cxnId="{8CE543BA-DC95-4A7F-834A-AA1E7EE59F22}">
      <dgm:prSet/>
      <dgm:spPr/>
      <dgm:t>
        <a:bodyPr/>
        <a:lstStyle/>
        <a:p>
          <a:endParaRPr lang="en-US"/>
        </a:p>
      </dgm:t>
    </dgm:pt>
    <dgm:pt modelId="{B6248D40-97ED-4061-B197-16BFB355D34A}" type="sibTrans" cxnId="{8CE543BA-DC95-4A7F-834A-AA1E7EE59F22}">
      <dgm:prSet/>
      <dgm:spPr/>
      <dgm:t>
        <a:bodyPr/>
        <a:lstStyle/>
        <a:p>
          <a:endParaRPr lang="en-US"/>
        </a:p>
      </dgm:t>
    </dgm:pt>
    <dgm:pt modelId="{AA544011-511A-4DA9-812E-0F81ACF4404D}">
      <dgm:prSet phldrT="[Text]"/>
      <dgm:spPr/>
      <dgm:t>
        <a:bodyPr/>
        <a:lstStyle/>
        <a:p>
          <a:r>
            <a:rPr lang="en-US" dirty="0"/>
            <a:t>The speaker’s feelings</a:t>
          </a:r>
        </a:p>
      </dgm:t>
    </dgm:pt>
    <dgm:pt modelId="{506CCB4D-46A6-47FF-A2D9-34D990646F4B}" type="parTrans" cxnId="{89C1FDFD-28BA-4F10-8FD4-8A5AA885E73B}">
      <dgm:prSet/>
      <dgm:spPr/>
      <dgm:t>
        <a:bodyPr/>
        <a:lstStyle/>
        <a:p>
          <a:endParaRPr lang="en-US"/>
        </a:p>
      </dgm:t>
    </dgm:pt>
    <dgm:pt modelId="{A54CC555-8675-442A-B93D-59A1B5196011}" type="sibTrans" cxnId="{89C1FDFD-28BA-4F10-8FD4-8A5AA885E73B}">
      <dgm:prSet/>
      <dgm:spPr/>
      <dgm:t>
        <a:bodyPr/>
        <a:lstStyle/>
        <a:p>
          <a:endParaRPr lang="en-US"/>
        </a:p>
      </dgm:t>
    </dgm:pt>
    <dgm:pt modelId="{362D2293-ABCB-4552-8BC3-1789F84451BE}" type="pres">
      <dgm:prSet presAssocID="{756C008E-6126-42E1-BBB7-DCADC5DC5949}" presName="linear" presStyleCnt="0">
        <dgm:presLayoutVars>
          <dgm:dir/>
          <dgm:resizeHandles val="exact"/>
        </dgm:presLayoutVars>
      </dgm:prSet>
      <dgm:spPr/>
    </dgm:pt>
    <dgm:pt modelId="{9313C9D4-198E-4595-90ED-3D42E0AE116A}" type="pres">
      <dgm:prSet presAssocID="{AC94DCDE-5E65-4346-8DE8-3D2D3B349758}" presName="comp" presStyleCnt="0"/>
      <dgm:spPr/>
    </dgm:pt>
    <dgm:pt modelId="{AA0518E3-2DFA-4895-8318-3EC13BCF467F}" type="pres">
      <dgm:prSet presAssocID="{AC94DCDE-5E65-4346-8DE8-3D2D3B349758}" presName="box" presStyleLbl="node1" presStyleIdx="0" presStyleCnt="3"/>
      <dgm:spPr/>
    </dgm:pt>
    <dgm:pt modelId="{78DF96A9-2369-4A13-833E-3894234F270E}" type="pres">
      <dgm:prSet presAssocID="{AC94DCDE-5E65-4346-8DE8-3D2D3B349758}" presName="img" presStyleLbl="fgImgPlace1" presStyleIdx="0" presStyleCnt="3"/>
      <dgm:spPr>
        <a:solidFill>
          <a:schemeClr val="accent2">
            <a:tint val="50000"/>
            <a:hueOff val="0"/>
            <a:satOff val="0"/>
            <a:lumOff val="0"/>
          </a:schemeClr>
        </a:solidFill>
      </dgm:spPr>
    </dgm:pt>
    <dgm:pt modelId="{39DA2FDD-6B17-4848-A3D0-8C4AB7C868E8}" type="pres">
      <dgm:prSet presAssocID="{AC94DCDE-5E65-4346-8DE8-3D2D3B349758}" presName="text" presStyleLbl="node1" presStyleIdx="0" presStyleCnt="3">
        <dgm:presLayoutVars>
          <dgm:bulletEnabled val="1"/>
        </dgm:presLayoutVars>
      </dgm:prSet>
      <dgm:spPr/>
    </dgm:pt>
    <dgm:pt modelId="{5081FA34-BE97-4011-9E39-A4400F7BB895}" type="pres">
      <dgm:prSet presAssocID="{81409FF9-033F-475F-983E-AE845E9A4C32}" presName="spacer" presStyleCnt="0"/>
      <dgm:spPr/>
    </dgm:pt>
    <dgm:pt modelId="{C86D32BA-DF4D-46D4-9216-8E0778C2A3F7}" type="pres">
      <dgm:prSet presAssocID="{6A8B9DF8-7489-4F34-9C72-09848470F270}" presName="comp" presStyleCnt="0"/>
      <dgm:spPr/>
    </dgm:pt>
    <dgm:pt modelId="{584C7F52-897C-41A4-B123-176A58A1DD26}" type="pres">
      <dgm:prSet presAssocID="{6A8B9DF8-7489-4F34-9C72-09848470F270}" presName="box" presStyleLbl="node1" presStyleIdx="1" presStyleCnt="3"/>
      <dgm:spPr/>
    </dgm:pt>
    <dgm:pt modelId="{B9E7A8AF-060D-458A-B300-44C311B74055}" type="pres">
      <dgm:prSet presAssocID="{6A8B9DF8-7489-4F34-9C72-09848470F270}" presName="img" presStyleLbl="fgImgPlace1" presStyleIdx="1" presStyleCnt="3"/>
      <dgm:spPr>
        <a:solidFill>
          <a:schemeClr val="accent3">
            <a:tint val="50000"/>
            <a:hueOff val="0"/>
            <a:satOff val="0"/>
            <a:lumOff val="0"/>
          </a:schemeClr>
        </a:solidFill>
      </dgm:spPr>
    </dgm:pt>
    <dgm:pt modelId="{01C15948-BDDA-438B-8A4C-BAA2E54F0203}" type="pres">
      <dgm:prSet presAssocID="{6A8B9DF8-7489-4F34-9C72-09848470F270}" presName="text" presStyleLbl="node1" presStyleIdx="1" presStyleCnt="3">
        <dgm:presLayoutVars>
          <dgm:bulletEnabled val="1"/>
        </dgm:presLayoutVars>
      </dgm:prSet>
      <dgm:spPr/>
    </dgm:pt>
    <dgm:pt modelId="{0F7FEDDD-74C3-43DA-8458-4A4A202B7930}" type="pres">
      <dgm:prSet presAssocID="{B6248D40-97ED-4061-B197-16BFB355D34A}" presName="spacer" presStyleCnt="0"/>
      <dgm:spPr/>
    </dgm:pt>
    <dgm:pt modelId="{489791A9-AD51-483C-A0C4-0A5DCCD883A7}" type="pres">
      <dgm:prSet presAssocID="{AA544011-511A-4DA9-812E-0F81ACF4404D}" presName="comp" presStyleCnt="0"/>
      <dgm:spPr/>
    </dgm:pt>
    <dgm:pt modelId="{04616C31-7657-4AB4-83C4-E868CB323DDA}" type="pres">
      <dgm:prSet presAssocID="{AA544011-511A-4DA9-812E-0F81ACF4404D}" presName="box" presStyleLbl="node1" presStyleIdx="2" presStyleCnt="3"/>
      <dgm:spPr/>
    </dgm:pt>
    <dgm:pt modelId="{22D53E01-1C81-4C6C-A81E-9059B05C4455}" type="pres">
      <dgm:prSet presAssocID="{AA544011-511A-4DA9-812E-0F81ACF4404D}" presName="img" presStyleLbl="fgImgPlace1" presStyleIdx="2" presStyleCnt="3"/>
      <dgm:spPr>
        <a:solidFill>
          <a:schemeClr val="accent4">
            <a:tint val="50000"/>
            <a:hueOff val="0"/>
            <a:satOff val="0"/>
            <a:lumOff val="0"/>
          </a:schemeClr>
        </a:solidFill>
      </dgm:spPr>
    </dgm:pt>
    <dgm:pt modelId="{C7A252D7-7E40-47BB-B764-3BD5DC6C507F}" type="pres">
      <dgm:prSet presAssocID="{AA544011-511A-4DA9-812E-0F81ACF4404D}" presName="text" presStyleLbl="node1" presStyleIdx="2" presStyleCnt="3">
        <dgm:presLayoutVars>
          <dgm:bulletEnabled val="1"/>
        </dgm:presLayoutVars>
      </dgm:prSet>
      <dgm:spPr/>
    </dgm:pt>
  </dgm:ptLst>
  <dgm:cxnLst>
    <dgm:cxn modelId="{97EBC5F7-758A-4CAF-90D0-47ADCC09BF9D}" type="presOf" srcId="{AC94DCDE-5E65-4346-8DE8-3D2D3B349758}" destId="{AA0518E3-2DFA-4895-8318-3EC13BCF467F}" srcOrd="0" destOrd="0" presId="urn:microsoft.com/office/officeart/2005/8/layout/vList4"/>
    <dgm:cxn modelId="{A701606E-7F14-4C44-A206-AC80E48C201B}" srcId="{756C008E-6126-42E1-BBB7-DCADC5DC5949}" destId="{AC94DCDE-5E65-4346-8DE8-3D2D3B349758}" srcOrd="0" destOrd="0" parTransId="{3F82BDF6-AEBB-4AA7-A785-81CD54392B22}" sibTransId="{81409FF9-033F-475F-983E-AE845E9A4C32}"/>
    <dgm:cxn modelId="{1807887A-1052-4EE8-9BCA-A6C6DE00D592}" type="presOf" srcId="{6A8B9DF8-7489-4F34-9C72-09848470F270}" destId="{01C15948-BDDA-438B-8A4C-BAA2E54F0203}" srcOrd="1" destOrd="0" presId="urn:microsoft.com/office/officeart/2005/8/layout/vList4"/>
    <dgm:cxn modelId="{5FEACE87-40CE-4700-B042-BD98E53A4811}" type="presOf" srcId="{AA544011-511A-4DA9-812E-0F81ACF4404D}" destId="{04616C31-7657-4AB4-83C4-E868CB323DDA}" srcOrd="0" destOrd="0" presId="urn:microsoft.com/office/officeart/2005/8/layout/vList4"/>
    <dgm:cxn modelId="{D7ACEEAB-A646-4377-8BFD-4E92EBEE5345}" type="presOf" srcId="{AC94DCDE-5E65-4346-8DE8-3D2D3B349758}" destId="{39DA2FDD-6B17-4848-A3D0-8C4AB7C868E8}" srcOrd="1" destOrd="0" presId="urn:microsoft.com/office/officeart/2005/8/layout/vList4"/>
    <dgm:cxn modelId="{71C7C229-12A0-42BA-8A4F-A8E4202CFCFE}" type="presOf" srcId="{756C008E-6126-42E1-BBB7-DCADC5DC5949}" destId="{362D2293-ABCB-4552-8BC3-1789F84451BE}" srcOrd="0" destOrd="0" presId="urn:microsoft.com/office/officeart/2005/8/layout/vList4"/>
    <dgm:cxn modelId="{B764FF44-40AC-4E75-A297-B754227F30FE}" type="presOf" srcId="{6A8B9DF8-7489-4F34-9C72-09848470F270}" destId="{584C7F52-897C-41A4-B123-176A58A1DD26}" srcOrd="0" destOrd="0" presId="urn:microsoft.com/office/officeart/2005/8/layout/vList4"/>
    <dgm:cxn modelId="{8CE543BA-DC95-4A7F-834A-AA1E7EE59F22}" srcId="{756C008E-6126-42E1-BBB7-DCADC5DC5949}" destId="{6A8B9DF8-7489-4F34-9C72-09848470F270}" srcOrd="1" destOrd="0" parTransId="{6D9BFB38-D902-4C50-B822-41705777630D}" sibTransId="{B6248D40-97ED-4061-B197-16BFB355D34A}"/>
    <dgm:cxn modelId="{89C1FDFD-28BA-4F10-8FD4-8A5AA885E73B}" srcId="{756C008E-6126-42E1-BBB7-DCADC5DC5949}" destId="{AA544011-511A-4DA9-812E-0F81ACF4404D}" srcOrd="2" destOrd="0" parTransId="{506CCB4D-46A6-47FF-A2D9-34D990646F4B}" sibTransId="{A54CC555-8675-442A-B93D-59A1B5196011}"/>
    <dgm:cxn modelId="{E8C6DFA6-14B5-41A6-A33C-3579AE2C6AC2}" type="presOf" srcId="{AA544011-511A-4DA9-812E-0F81ACF4404D}" destId="{C7A252D7-7E40-47BB-B764-3BD5DC6C507F}" srcOrd="1" destOrd="0" presId="urn:microsoft.com/office/officeart/2005/8/layout/vList4"/>
    <dgm:cxn modelId="{26D68DCB-5045-4450-AF05-1E38EFBE21D4}" type="presParOf" srcId="{362D2293-ABCB-4552-8BC3-1789F84451BE}" destId="{9313C9D4-198E-4595-90ED-3D42E0AE116A}" srcOrd="0" destOrd="0" presId="urn:microsoft.com/office/officeart/2005/8/layout/vList4"/>
    <dgm:cxn modelId="{24EAE9F1-B6F2-4F3E-8015-01D3D5188A14}" type="presParOf" srcId="{9313C9D4-198E-4595-90ED-3D42E0AE116A}" destId="{AA0518E3-2DFA-4895-8318-3EC13BCF467F}" srcOrd="0" destOrd="0" presId="urn:microsoft.com/office/officeart/2005/8/layout/vList4"/>
    <dgm:cxn modelId="{C9C9F691-BC4F-489E-B6FC-1B8E55C1B6A3}" type="presParOf" srcId="{9313C9D4-198E-4595-90ED-3D42E0AE116A}" destId="{78DF96A9-2369-4A13-833E-3894234F270E}" srcOrd="1" destOrd="0" presId="urn:microsoft.com/office/officeart/2005/8/layout/vList4"/>
    <dgm:cxn modelId="{A7685E41-407C-4C8D-976B-DE5BAEE77001}" type="presParOf" srcId="{9313C9D4-198E-4595-90ED-3D42E0AE116A}" destId="{39DA2FDD-6B17-4848-A3D0-8C4AB7C868E8}" srcOrd="2" destOrd="0" presId="urn:microsoft.com/office/officeart/2005/8/layout/vList4"/>
    <dgm:cxn modelId="{EDD23D0E-A502-4057-A611-2531755A2DF3}" type="presParOf" srcId="{362D2293-ABCB-4552-8BC3-1789F84451BE}" destId="{5081FA34-BE97-4011-9E39-A4400F7BB895}" srcOrd="1" destOrd="0" presId="urn:microsoft.com/office/officeart/2005/8/layout/vList4"/>
    <dgm:cxn modelId="{32B836A5-6248-4492-A838-9D7EEC1E7C47}" type="presParOf" srcId="{362D2293-ABCB-4552-8BC3-1789F84451BE}" destId="{C86D32BA-DF4D-46D4-9216-8E0778C2A3F7}" srcOrd="2" destOrd="0" presId="urn:microsoft.com/office/officeart/2005/8/layout/vList4"/>
    <dgm:cxn modelId="{E853D14C-8982-401D-8055-1D8FB5EA4BDE}" type="presParOf" srcId="{C86D32BA-DF4D-46D4-9216-8E0778C2A3F7}" destId="{584C7F52-897C-41A4-B123-176A58A1DD26}" srcOrd="0" destOrd="0" presId="urn:microsoft.com/office/officeart/2005/8/layout/vList4"/>
    <dgm:cxn modelId="{331A4BF5-7D41-4F3E-A044-CC0C583CB20B}" type="presParOf" srcId="{C86D32BA-DF4D-46D4-9216-8E0778C2A3F7}" destId="{B9E7A8AF-060D-458A-B300-44C311B74055}" srcOrd="1" destOrd="0" presId="urn:microsoft.com/office/officeart/2005/8/layout/vList4"/>
    <dgm:cxn modelId="{2397E09C-2115-489C-A985-A6D10BA62FDF}" type="presParOf" srcId="{C86D32BA-DF4D-46D4-9216-8E0778C2A3F7}" destId="{01C15948-BDDA-438B-8A4C-BAA2E54F0203}" srcOrd="2" destOrd="0" presId="urn:microsoft.com/office/officeart/2005/8/layout/vList4"/>
    <dgm:cxn modelId="{B16FEFF8-EA5E-415C-B8C5-50742EAC6718}" type="presParOf" srcId="{362D2293-ABCB-4552-8BC3-1789F84451BE}" destId="{0F7FEDDD-74C3-43DA-8458-4A4A202B7930}" srcOrd="3" destOrd="0" presId="urn:microsoft.com/office/officeart/2005/8/layout/vList4"/>
    <dgm:cxn modelId="{FF1EC948-9CF5-41CC-8379-83059EB9EA9C}" type="presParOf" srcId="{362D2293-ABCB-4552-8BC3-1789F84451BE}" destId="{489791A9-AD51-483C-A0C4-0A5DCCD883A7}" srcOrd="4" destOrd="0" presId="urn:microsoft.com/office/officeart/2005/8/layout/vList4"/>
    <dgm:cxn modelId="{C000707A-C9EA-4A34-9562-70ED376F0F26}" type="presParOf" srcId="{489791A9-AD51-483C-A0C4-0A5DCCD883A7}" destId="{04616C31-7657-4AB4-83C4-E868CB323DDA}" srcOrd="0" destOrd="0" presId="urn:microsoft.com/office/officeart/2005/8/layout/vList4"/>
    <dgm:cxn modelId="{5FD8E5F3-F9FE-4EA5-B4AA-340D019AA065}" type="presParOf" srcId="{489791A9-AD51-483C-A0C4-0A5DCCD883A7}" destId="{22D53E01-1C81-4C6C-A81E-9059B05C4455}" srcOrd="1" destOrd="0" presId="urn:microsoft.com/office/officeart/2005/8/layout/vList4"/>
    <dgm:cxn modelId="{D34CAC8E-CD81-443F-9A04-A93FDE51C92E}" type="presParOf" srcId="{489791A9-AD51-483C-A0C4-0A5DCCD883A7}" destId="{C7A252D7-7E40-47BB-B764-3BD5DC6C507F}"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7989787-9F74-423A-9693-C5EC5F8CC2F9}" type="doc">
      <dgm:prSet loTypeId="urn:microsoft.com/office/officeart/2005/8/layout/pList2" loCatId="list" qsTypeId="urn:microsoft.com/office/officeart/2005/8/quickstyle/simple1" qsCatId="simple" csTypeId="urn:microsoft.com/office/officeart/2005/8/colors/colorful1" csCatId="colorful" phldr="1"/>
      <dgm:spPr/>
    </dgm:pt>
    <dgm:pt modelId="{52064CEE-D189-4DDB-AC02-5259F0005129}">
      <dgm:prSet phldrT="[Text]"/>
      <dgm:spPr/>
      <dgm:t>
        <a:bodyPr/>
        <a:lstStyle/>
        <a:p>
          <a:r>
            <a:rPr lang="en-US" dirty="0"/>
            <a:t>Method</a:t>
          </a:r>
        </a:p>
      </dgm:t>
    </dgm:pt>
    <dgm:pt modelId="{D0D9B563-6DE7-41DD-B3F6-010A04C2904E}" type="parTrans" cxnId="{C40C2F12-16A5-4936-BFC2-B13A169C34DE}">
      <dgm:prSet/>
      <dgm:spPr/>
    </dgm:pt>
    <dgm:pt modelId="{D9F294B2-7A3F-409D-9B16-D11974A1CA80}" type="sibTrans" cxnId="{C40C2F12-16A5-4936-BFC2-B13A169C34DE}">
      <dgm:prSet/>
      <dgm:spPr/>
    </dgm:pt>
    <dgm:pt modelId="{057B28C2-DA6F-4EE7-B1B4-95B8D45157BF}">
      <dgm:prSet phldrT="[Text]"/>
      <dgm:spPr/>
      <dgm:t>
        <a:bodyPr/>
        <a:lstStyle/>
        <a:p>
          <a:r>
            <a:rPr lang="en-US" dirty="0"/>
            <a:t>Mass</a:t>
          </a:r>
        </a:p>
      </dgm:t>
    </dgm:pt>
    <dgm:pt modelId="{A817AE7F-A83A-4782-AF4C-8E2C92A3D987}" type="parTrans" cxnId="{92608FF3-37EA-4B5C-BF30-3DEE7DCE99C4}">
      <dgm:prSet/>
      <dgm:spPr/>
    </dgm:pt>
    <dgm:pt modelId="{D1274048-AFC1-4E8A-AA64-779478B6A123}" type="sibTrans" cxnId="{92608FF3-37EA-4B5C-BF30-3DEE7DCE99C4}">
      <dgm:prSet/>
      <dgm:spPr/>
    </dgm:pt>
    <dgm:pt modelId="{18FD186F-CBAF-4D8A-AF06-0CF48EDBEAC4}">
      <dgm:prSet phldrT="[Text]"/>
      <dgm:spPr/>
      <dgm:t>
        <a:bodyPr/>
        <a:lstStyle/>
        <a:p>
          <a:r>
            <a:rPr lang="en-US" dirty="0"/>
            <a:t>Audience</a:t>
          </a:r>
        </a:p>
      </dgm:t>
    </dgm:pt>
    <dgm:pt modelId="{70A5344E-6D44-4E80-AC3D-B0B85672F083}" type="parTrans" cxnId="{8311CE97-F40B-4F86-9171-10036754C80E}">
      <dgm:prSet/>
      <dgm:spPr/>
    </dgm:pt>
    <dgm:pt modelId="{29217362-371A-446B-89A0-77098B64DAEC}" type="sibTrans" cxnId="{8311CE97-F40B-4F86-9171-10036754C80E}">
      <dgm:prSet/>
      <dgm:spPr/>
    </dgm:pt>
    <dgm:pt modelId="{7467AE89-B0AB-4367-9CB2-25AB54338626}" type="pres">
      <dgm:prSet presAssocID="{E7989787-9F74-423A-9693-C5EC5F8CC2F9}" presName="Name0" presStyleCnt="0">
        <dgm:presLayoutVars>
          <dgm:dir/>
          <dgm:resizeHandles val="exact"/>
        </dgm:presLayoutVars>
      </dgm:prSet>
      <dgm:spPr/>
    </dgm:pt>
    <dgm:pt modelId="{BC2943CB-75BB-4368-B701-7F65C11A3416}" type="pres">
      <dgm:prSet presAssocID="{E7989787-9F74-423A-9693-C5EC5F8CC2F9}" presName="bkgdShp" presStyleLbl="alignAccFollowNode1" presStyleIdx="0" presStyleCnt="1"/>
      <dgm:spPr/>
    </dgm:pt>
    <dgm:pt modelId="{06B5A0F9-8179-4FBC-BF7F-902B7025D8E9}" type="pres">
      <dgm:prSet presAssocID="{E7989787-9F74-423A-9693-C5EC5F8CC2F9}" presName="linComp" presStyleCnt="0"/>
      <dgm:spPr/>
    </dgm:pt>
    <dgm:pt modelId="{61F69446-D303-4B66-9D81-B0EB49ABF89F}" type="pres">
      <dgm:prSet presAssocID="{52064CEE-D189-4DDB-AC02-5259F0005129}" presName="compNode" presStyleCnt="0"/>
      <dgm:spPr/>
    </dgm:pt>
    <dgm:pt modelId="{5359E52F-E36D-4D9D-A1B3-A9F54CCD06BE}" type="pres">
      <dgm:prSet presAssocID="{52064CEE-D189-4DDB-AC02-5259F0005129}" presName="node" presStyleLbl="node1" presStyleIdx="0" presStyleCnt="3">
        <dgm:presLayoutVars>
          <dgm:bulletEnabled val="1"/>
        </dgm:presLayoutVars>
      </dgm:prSet>
      <dgm:spPr/>
    </dgm:pt>
    <dgm:pt modelId="{BBA0F342-E5A1-4D7E-B6BE-49370B34F1D8}" type="pres">
      <dgm:prSet presAssocID="{52064CEE-D189-4DDB-AC02-5259F0005129}" presName="invisiNode" presStyleLbl="node1" presStyleIdx="0" presStyleCnt="3"/>
      <dgm:spPr/>
    </dgm:pt>
    <dgm:pt modelId="{AA33ACE4-C8B9-4582-AE3B-0DC852654563}" type="pres">
      <dgm:prSet presAssocID="{52064CEE-D189-4DDB-AC02-5259F0005129}" presName="imagNode" presStyleLbl="fgImgPlace1" presStyleIdx="0" presStyleCnt="3"/>
      <dgm:spPr>
        <a:solidFill>
          <a:schemeClr val="accent2">
            <a:tint val="50000"/>
            <a:hueOff val="0"/>
            <a:satOff val="0"/>
            <a:lumOff val="0"/>
          </a:schemeClr>
        </a:solidFill>
      </dgm:spPr>
    </dgm:pt>
    <dgm:pt modelId="{ECDDE940-70EB-4341-A539-199E7B2F7C25}" type="pres">
      <dgm:prSet presAssocID="{D9F294B2-7A3F-409D-9B16-D11974A1CA80}" presName="sibTrans" presStyleLbl="sibTrans2D1" presStyleIdx="0" presStyleCnt="0"/>
      <dgm:spPr/>
    </dgm:pt>
    <dgm:pt modelId="{3B329826-6A57-4840-9148-DA82D0B86036}" type="pres">
      <dgm:prSet presAssocID="{057B28C2-DA6F-4EE7-B1B4-95B8D45157BF}" presName="compNode" presStyleCnt="0"/>
      <dgm:spPr/>
    </dgm:pt>
    <dgm:pt modelId="{2B76B2C8-6ABD-4F12-8F7E-799D0C9B109D}" type="pres">
      <dgm:prSet presAssocID="{057B28C2-DA6F-4EE7-B1B4-95B8D45157BF}" presName="node" presStyleLbl="node1" presStyleIdx="1" presStyleCnt="3">
        <dgm:presLayoutVars>
          <dgm:bulletEnabled val="1"/>
        </dgm:presLayoutVars>
      </dgm:prSet>
      <dgm:spPr/>
    </dgm:pt>
    <dgm:pt modelId="{2B6165A8-BF62-453D-81C2-9AD0F9B52114}" type="pres">
      <dgm:prSet presAssocID="{057B28C2-DA6F-4EE7-B1B4-95B8D45157BF}" presName="invisiNode" presStyleLbl="node1" presStyleIdx="1" presStyleCnt="3"/>
      <dgm:spPr/>
    </dgm:pt>
    <dgm:pt modelId="{BE58E8ED-9F3C-4631-BC39-AACBFE7059FE}" type="pres">
      <dgm:prSet presAssocID="{057B28C2-DA6F-4EE7-B1B4-95B8D45157BF}" presName="imagNode" presStyleLbl="fgImgPlace1" presStyleIdx="1" presStyleCnt="3"/>
      <dgm:spPr>
        <a:solidFill>
          <a:schemeClr val="accent3">
            <a:tint val="50000"/>
            <a:hueOff val="0"/>
            <a:satOff val="0"/>
            <a:lumOff val="0"/>
          </a:schemeClr>
        </a:solidFill>
      </dgm:spPr>
    </dgm:pt>
    <dgm:pt modelId="{0B93AFC8-905E-4973-B808-46B88A410F13}" type="pres">
      <dgm:prSet presAssocID="{D1274048-AFC1-4E8A-AA64-779478B6A123}" presName="sibTrans" presStyleLbl="sibTrans2D1" presStyleIdx="0" presStyleCnt="0"/>
      <dgm:spPr/>
    </dgm:pt>
    <dgm:pt modelId="{406FFED4-ED65-4042-9929-0F7D87AE9BC6}" type="pres">
      <dgm:prSet presAssocID="{18FD186F-CBAF-4D8A-AF06-0CF48EDBEAC4}" presName="compNode" presStyleCnt="0"/>
      <dgm:spPr/>
    </dgm:pt>
    <dgm:pt modelId="{ED16A9C0-FDF6-4134-A10B-C9E42108E09A}" type="pres">
      <dgm:prSet presAssocID="{18FD186F-CBAF-4D8A-AF06-0CF48EDBEAC4}" presName="node" presStyleLbl="node1" presStyleIdx="2" presStyleCnt="3">
        <dgm:presLayoutVars>
          <dgm:bulletEnabled val="1"/>
        </dgm:presLayoutVars>
      </dgm:prSet>
      <dgm:spPr/>
    </dgm:pt>
    <dgm:pt modelId="{52C82158-96B4-42DE-98E0-3B69836072A2}" type="pres">
      <dgm:prSet presAssocID="{18FD186F-CBAF-4D8A-AF06-0CF48EDBEAC4}" presName="invisiNode" presStyleLbl="node1" presStyleIdx="2" presStyleCnt="3"/>
      <dgm:spPr/>
    </dgm:pt>
    <dgm:pt modelId="{C40DEC44-3E28-4968-A4B7-8FD5BAB24FBF}" type="pres">
      <dgm:prSet presAssocID="{18FD186F-CBAF-4D8A-AF06-0CF48EDBEAC4}" presName="imagNode" presStyleLbl="fgImgPlace1" presStyleIdx="2" presStyleCnt="3"/>
      <dgm:spPr>
        <a:solidFill>
          <a:schemeClr val="accent4">
            <a:tint val="50000"/>
            <a:hueOff val="0"/>
            <a:satOff val="0"/>
            <a:lumOff val="0"/>
          </a:schemeClr>
        </a:solidFill>
      </dgm:spPr>
    </dgm:pt>
  </dgm:ptLst>
  <dgm:cxnLst>
    <dgm:cxn modelId="{9C961E14-8515-4AAB-9658-266983CD4662}" type="presOf" srcId="{18FD186F-CBAF-4D8A-AF06-0CF48EDBEAC4}" destId="{ED16A9C0-FDF6-4134-A10B-C9E42108E09A}" srcOrd="0" destOrd="0" presId="urn:microsoft.com/office/officeart/2005/8/layout/pList2"/>
    <dgm:cxn modelId="{44E72CBA-F6E6-4198-BFEB-E1132D2B8971}" type="presOf" srcId="{D1274048-AFC1-4E8A-AA64-779478B6A123}" destId="{0B93AFC8-905E-4973-B808-46B88A410F13}" srcOrd="0" destOrd="0" presId="urn:microsoft.com/office/officeart/2005/8/layout/pList2"/>
    <dgm:cxn modelId="{8311CE97-F40B-4F86-9171-10036754C80E}" srcId="{E7989787-9F74-423A-9693-C5EC5F8CC2F9}" destId="{18FD186F-CBAF-4D8A-AF06-0CF48EDBEAC4}" srcOrd="2" destOrd="0" parTransId="{70A5344E-6D44-4E80-AC3D-B0B85672F083}" sibTransId="{29217362-371A-446B-89A0-77098B64DAEC}"/>
    <dgm:cxn modelId="{B3D6F884-2F47-45AB-80C2-D282CB2C86BA}" type="presOf" srcId="{52064CEE-D189-4DDB-AC02-5259F0005129}" destId="{5359E52F-E36D-4D9D-A1B3-A9F54CCD06BE}" srcOrd="0" destOrd="0" presId="urn:microsoft.com/office/officeart/2005/8/layout/pList2"/>
    <dgm:cxn modelId="{AF749E25-AE47-4043-BF08-4C6BCA942355}" type="presOf" srcId="{057B28C2-DA6F-4EE7-B1B4-95B8D45157BF}" destId="{2B76B2C8-6ABD-4F12-8F7E-799D0C9B109D}" srcOrd="0" destOrd="0" presId="urn:microsoft.com/office/officeart/2005/8/layout/pList2"/>
    <dgm:cxn modelId="{92608FF3-37EA-4B5C-BF30-3DEE7DCE99C4}" srcId="{E7989787-9F74-423A-9693-C5EC5F8CC2F9}" destId="{057B28C2-DA6F-4EE7-B1B4-95B8D45157BF}" srcOrd="1" destOrd="0" parTransId="{A817AE7F-A83A-4782-AF4C-8E2C92A3D987}" sibTransId="{D1274048-AFC1-4E8A-AA64-779478B6A123}"/>
    <dgm:cxn modelId="{EB84ED36-54D8-45B4-BEF2-C40ED40561D7}" type="presOf" srcId="{D9F294B2-7A3F-409D-9B16-D11974A1CA80}" destId="{ECDDE940-70EB-4341-A539-199E7B2F7C25}" srcOrd="0" destOrd="0" presId="urn:microsoft.com/office/officeart/2005/8/layout/pList2"/>
    <dgm:cxn modelId="{80B29E3F-8F67-404E-A7E4-C7777AAF876F}" type="presOf" srcId="{E7989787-9F74-423A-9693-C5EC5F8CC2F9}" destId="{7467AE89-B0AB-4367-9CB2-25AB54338626}" srcOrd="0" destOrd="0" presId="urn:microsoft.com/office/officeart/2005/8/layout/pList2"/>
    <dgm:cxn modelId="{C40C2F12-16A5-4936-BFC2-B13A169C34DE}" srcId="{E7989787-9F74-423A-9693-C5EC5F8CC2F9}" destId="{52064CEE-D189-4DDB-AC02-5259F0005129}" srcOrd="0" destOrd="0" parTransId="{D0D9B563-6DE7-41DD-B3F6-010A04C2904E}" sibTransId="{D9F294B2-7A3F-409D-9B16-D11974A1CA80}"/>
    <dgm:cxn modelId="{0E6A4459-7D18-41E8-BF4A-E2D20E44BACE}" type="presParOf" srcId="{7467AE89-B0AB-4367-9CB2-25AB54338626}" destId="{BC2943CB-75BB-4368-B701-7F65C11A3416}" srcOrd="0" destOrd="0" presId="urn:microsoft.com/office/officeart/2005/8/layout/pList2"/>
    <dgm:cxn modelId="{99CBBB81-A6A5-413F-93AD-F68330D41021}" type="presParOf" srcId="{7467AE89-B0AB-4367-9CB2-25AB54338626}" destId="{06B5A0F9-8179-4FBC-BF7F-902B7025D8E9}" srcOrd="1" destOrd="0" presId="urn:microsoft.com/office/officeart/2005/8/layout/pList2"/>
    <dgm:cxn modelId="{88B01112-FC17-4065-B549-3D99490D653A}" type="presParOf" srcId="{06B5A0F9-8179-4FBC-BF7F-902B7025D8E9}" destId="{61F69446-D303-4B66-9D81-B0EB49ABF89F}" srcOrd="0" destOrd="0" presId="urn:microsoft.com/office/officeart/2005/8/layout/pList2"/>
    <dgm:cxn modelId="{39D97843-80D9-415F-AF8F-E908F5E3F546}" type="presParOf" srcId="{61F69446-D303-4B66-9D81-B0EB49ABF89F}" destId="{5359E52F-E36D-4D9D-A1B3-A9F54CCD06BE}" srcOrd="0" destOrd="0" presId="urn:microsoft.com/office/officeart/2005/8/layout/pList2"/>
    <dgm:cxn modelId="{F8876592-9E5E-47CF-B0D9-29D2AA3C17AD}" type="presParOf" srcId="{61F69446-D303-4B66-9D81-B0EB49ABF89F}" destId="{BBA0F342-E5A1-4D7E-B6BE-49370B34F1D8}" srcOrd="1" destOrd="0" presId="urn:microsoft.com/office/officeart/2005/8/layout/pList2"/>
    <dgm:cxn modelId="{B3D27C9C-2FD0-4624-ADDB-4404C38CE914}" type="presParOf" srcId="{61F69446-D303-4B66-9D81-B0EB49ABF89F}" destId="{AA33ACE4-C8B9-4582-AE3B-0DC852654563}" srcOrd="2" destOrd="0" presId="urn:microsoft.com/office/officeart/2005/8/layout/pList2"/>
    <dgm:cxn modelId="{CE6D8514-14AF-4168-B90F-BF22770EE5FB}" type="presParOf" srcId="{06B5A0F9-8179-4FBC-BF7F-902B7025D8E9}" destId="{ECDDE940-70EB-4341-A539-199E7B2F7C25}" srcOrd="1" destOrd="0" presId="urn:microsoft.com/office/officeart/2005/8/layout/pList2"/>
    <dgm:cxn modelId="{00C36154-74B5-412D-9B48-A4148C9DC7B0}" type="presParOf" srcId="{06B5A0F9-8179-4FBC-BF7F-902B7025D8E9}" destId="{3B329826-6A57-4840-9148-DA82D0B86036}" srcOrd="2" destOrd="0" presId="urn:microsoft.com/office/officeart/2005/8/layout/pList2"/>
    <dgm:cxn modelId="{DECAC6D4-48B9-4104-A900-D739ED7796B4}" type="presParOf" srcId="{3B329826-6A57-4840-9148-DA82D0B86036}" destId="{2B76B2C8-6ABD-4F12-8F7E-799D0C9B109D}" srcOrd="0" destOrd="0" presId="urn:microsoft.com/office/officeart/2005/8/layout/pList2"/>
    <dgm:cxn modelId="{964E751B-F788-4A07-8F55-4F655F5FBA56}" type="presParOf" srcId="{3B329826-6A57-4840-9148-DA82D0B86036}" destId="{2B6165A8-BF62-453D-81C2-9AD0F9B52114}" srcOrd="1" destOrd="0" presId="urn:microsoft.com/office/officeart/2005/8/layout/pList2"/>
    <dgm:cxn modelId="{A042A0B8-77B7-42C4-ACF1-BBDD1E1112B3}" type="presParOf" srcId="{3B329826-6A57-4840-9148-DA82D0B86036}" destId="{BE58E8ED-9F3C-4631-BC39-AACBFE7059FE}" srcOrd="2" destOrd="0" presId="urn:microsoft.com/office/officeart/2005/8/layout/pList2"/>
    <dgm:cxn modelId="{2B4A7AF2-B166-4C3F-A86A-ADC5961FD9D0}" type="presParOf" srcId="{06B5A0F9-8179-4FBC-BF7F-902B7025D8E9}" destId="{0B93AFC8-905E-4973-B808-46B88A410F13}" srcOrd="3" destOrd="0" presId="urn:microsoft.com/office/officeart/2005/8/layout/pList2"/>
    <dgm:cxn modelId="{1CC37347-A487-48D1-A77F-9E9AB216ACA9}" type="presParOf" srcId="{06B5A0F9-8179-4FBC-BF7F-902B7025D8E9}" destId="{406FFED4-ED65-4042-9929-0F7D87AE9BC6}" srcOrd="4" destOrd="0" presId="urn:microsoft.com/office/officeart/2005/8/layout/pList2"/>
    <dgm:cxn modelId="{C8D7AD18-8251-4843-B0A2-D4E8D358686B}" type="presParOf" srcId="{406FFED4-ED65-4042-9929-0F7D87AE9BC6}" destId="{ED16A9C0-FDF6-4134-A10B-C9E42108E09A}" srcOrd="0" destOrd="0" presId="urn:microsoft.com/office/officeart/2005/8/layout/pList2"/>
    <dgm:cxn modelId="{11AC25F1-854C-4BC3-8FA1-4DD8630AF312}" type="presParOf" srcId="{406FFED4-ED65-4042-9929-0F7D87AE9BC6}" destId="{52C82158-96B4-42DE-98E0-3B69836072A2}" srcOrd="1" destOrd="0" presId="urn:microsoft.com/office/officeart/2005/8/layout/pList2"/>
    <dgm:cxn modelId="{E585F3E4-A4AB-46CE-A810-8398EDD0BD4E}" type="presParOf" srcId="{406FFED4-ED65-4042-9929-0F7D87AE9BC6}" destId="{C40DEC44-3E28-4968-A4B7-8FD5BAB24FBF}" srcOrd="2" destOrd="0" presId="urn:microsoft.com/office/officeart/2005/8/layout/p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AF395FFF-9286-4BE3-9F88-66E61EC0480B}"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061A9150-611E-40BD-BC88-D791195D4A12}">
      <dgm:prSet phldrT="[Text]"/>
      <dgm:spPr/>
      <dgm:t>
        <a:bodyPr/>
        <a:lstStyle/>
        <a:p>
          <a:r>
            <a:rPr lang="en-US" dirty="0"/>
            <a:t>Roberto and Julio were business partners in a large firm</a:t>
          </a:r>
        </a:p>
      </dgm:t>
    </dgm:pt>
    <dgm:pt modelId="{A13BE1D1-685F-4C55-930D-F643C9D79C33}" type="parTrans" cxnId="{D05CFEE3-6F37-44CB-AF44-AD2966CE87D2}">
      <dgm:prSet/>
      <dgm:spPr/>
      <dgm:t>
        <a:bodyPr/>
        <a:lstStyle/>
        <a:p>
          <a:endParaRPr lang="en-US"/>
        </a:p>
      </dgm:t>
    </dgm:pt>
    <dgm:pt modelId="{70EA806B-8C34-41D8-BF3C-1193D859DBDA}" type="sibTrans" cxnId="{D05CFEE3-6F37-44CB-AF44-AD2966CE87D2}">
      <dgm:prSet/>
      <dgm:spPr/>
      <dgm:t>
        <a:bodyPr/>
        <a:lstStyle/>
        <a:p>
          <a:endParaRPr lang="en-US"/>
        </a:p>
      </dgm:t>
    </dgm:pt>
    <dgm:pt modelId="{1734C7B7-E970-4173-8AE3-6DEB029AB52B}">
      <dgm:prSet phldrT="[Text]"/>
      <dgm:spPr/>
      <dgm:t>
        <a:bodyPr/>
        <a:lstStyle/>
        <a:p>
          <a:r>
            <a:rPr lang="en-US" dirty="0"/>
            <a:t>They were headed to a meeting with the owners of the potential joint venture company </a:t>
          </a:r>
        </a:p>
      </dgm:t>
    </dgm:pt>
    <dgm:pt modelId="{F0B507BD-9222-4342-8FDB-1C66C0BCAEC8}" type="parTrans" cxnId="{0D284B65-BC1E-4C29-ABDA-8EF5E043A467}">
      <dgm:prSet/>
      <dgm:spPr/>
      <dgm:t>
        <a:bodyPr/>
        <a:lstStyle/>
        <a:p>
          <a:endParaRPr lang="en-US"/>
        </a:p>
      </dgm:t>
    </dgm:pt>
    <dgm:pt modelId="{F9217550-BAE2-43C5-B2E9-D02ABA344E6E}" type="sibTrans" cxnId="{0D284B65-BC1E-4C29-ABDA-8EF5E043A467}">
      <dgm:prSet/>
      <dgm:spPr/>
      <dgm:t>
        <a:bodyPr/>
        <a:lstStyle/>
        <a:p>
          <a:endParaRPr lang="en-US"/>
        </a:p>
      </dgm:t>
    </dgm:pt>
    <dgm:pt modelId="{614A8DED-228F-4BCE-9E2D-AAE59F80619A}">
      <dgm:prSet phldrT="[Text]"/>
      <dgm:spPr/>
      <dgm:t>
        <a:bodyPr/>
        <a:lstStyle/>
        <a:p>
          <a:r>
            <a:rPr lang="en-US" dirty="0"/>
            <a:t>Julio suggested they Establish Common Ground </a:t>
          </a:r>
        </a:p>
      </dgm:t>
    </dgm:pt>
    <dgm:pt modelId="{9661792B-7806-4340-969C-1F50C5909173}" type="parTrans" cxnId="{31FF4E0B-5F64-419E-B366-FB72A7B83069}">
      <dgm:prSet/>
      <dgm:spPr/>
      <dgm:t>
        <a:bodyPr/>
        <a:lstStyle/>
        <a:p>
          <a:endParaRPr lang="en-US"/>
        </a:p>
      </dgm:t>
    </dgm:pt>
    <dgm:pt modelId="{FE586899-F356-4D09-8BD9-53E1EB83E05D}" type="sibTrans" cxnId="{31FF4E0B-5F64-419E-B366-FB72A7B83069}">
      <dgm:prSet/>
      <dgm:spPr/>
      <dgm:t>
        <a:bodyPr/>
        <a:lstStyle/>
        <a:p>
          <a:endParaRPr lang="en-US"/>
        </a:p>
      </dgm:t>
    </dgm:pt>
    <dgm:pt modelId="{2B2D021E-3C3B-48C3-8246-36B624CEE012}">
      <dgm:prSet phldrT="[Text]"/>
      <dgm:spPr/>
      <dgm:t>
        <a:bodyPr/>
        <a:lstStyle/>
        <a:p>
          <a:r>
            <a:rPr lang="en-US" dirty="0"/>
            <a:t>They secured the joint venture and furthered their own company</a:t>
          </a:r>
        </a:p>
      </dgm:t>
    </dgm:pt>
    <dgm:pt modelId="{F16751D8-2EC8-4787-8C5D-802243255B97}" type="parTrans" cxnId="{419E92D4-1A6E-456C-8371-90C8F6E020AF}">
      <dgm:prSet/>
      <dgm:spPr/>
      <dgm:t>
        <a:bodyPr/>
        <a:lstStyle/>
        <a:p>
          <a:endParaRPr lang="en-US"/>
        </a:p>
      </dgm:t>
    </dgm:pt>
    <dgm:pt modelId="{F0B347E7-4945-4630-B65A-55C011A75681}" type="sibTrans" cxnId="{419E92D4-1A6E-456C-8371-90C8F6E020AF}">
      <dgm:prSet/>
      <dgm:spPr/>
      <dgm:t>
        <a:bodyPr/>
        <a:lstStyle/>
        <a:p>
          <a:endParaRPr lang="en-US"/>
        </a:p>
      </dgm:t>
    </dgm:pt>
    <dgm:pt modelId="{FB55ECF4-C35C-41B9-8A6B-73744DCCE23D}" type="pres">
      <dgm:prSet presAssocID="{AF395FFF-9286-4BE3-9F88-66E61EC0480B}" presName="layout" presStyleCnt="0">
        <dgm:presLayoutVars>
          <dgm:chMax/>
          <dgm:chPref/>
          <dgm:dir/>
          <dgm:animOne val="branch"/>
          <dgm:animLvl val="lvl"/>
          <dgm:resizeHandles/>
        </dgm:presLayoutVars>
      </dgm:prSet>
      <dgm:spPr/>
    </dgm:pt>
    <dgm:pt modelId="{895462F2-4B1D-461F-B6E7-1CED8F596F27}" type="pres">
      <dgm:prSet presAssocID="{061A9150-611E-40BD-BC88-D791195D4A12}" presName="root" presStyleCnt="0">
        <dgm:presLayoutVars>
          <dgm:chMax/>
          <dgm:chPref val="4"/>
        </dgm:presLayoutVars>
      </dgm:prSet>
      <dgm:spPr/>
    </dgm:pt>
    <dgm:pt modelId="{B37039E1-A6F8-4DA6-B281-3D2A6E0CAD1C}" type="pres">
      <dgm:prSet presAssocID="{061A9150-611E-40BD-BC88-D791195D4A12}" presName="rootComposite" presStyleCnt="0">
        <dgm:presLayoutVars/>
      </dgm:prSet>
      <dgm:spPr/>
    </dgm:pt>
    <dgm:pt modelId="{77C9A32F-24F6-4EDE-A807-5B2B8E690EC3}" type="pres">
      <dgm:prSet presAssocID="{061A9150-611E-40BD-BC88-D791195D4A12}" presName="rootText" presStyleLbl="node0" presStyleIdx="0" presStyleCnt="1">
        <dgm:presLayoutVars>
          <dgm:chMax/>
          <dgm:chPref val="4"/>
        </dgm:presLayoutVars>
      </dgm:prSet>
      <dgm:spPr/>
    </dgm:pt>
    <dgm:pt modelId="{265D00CB-08AE-43AE-A723-DCF332DC262B}" type="pres">
      <dgm:prSet presAssocID="{061A9150-611E-40BD-BC88-D791195D4A12}" presName="childShape" presStyleCnt="0">
        <dgm:presLayoutVars>
          <dgm:chMax val="0"/>
          <dgm:chPref val="0"/>
        </dgm:presLayoutVars>
      </dgm:prSet>
      <dgm:spPr/>
    </dgm:pt>
    <dgm:pt modelId="{E415F662-EC3E-40F3-8BFD-40B8306A132A}" type="pres">
      <dgm:prSet presAssocID="{1734C7B7-E970-4173-8AE3-6DEB029AB52B}" presName="childComposite" presStyleCnt="0">
        <dgm:presLayoutVars>
          <dgm:chMax val="0"/>
          <dgm:chPref val="0"/>
        </dgm:presLayoutVars>
      </dgm:prSet>
      <dgm:spPr/>
    </dgm:pt>
    <dgm:pt modelId="{EB232564-47CE-4D37-BB8A-CBA9F488DAEF}" type="pres">
      <dgm:prSet presAssocID="{1734C7B7-E970-4173-8AE3-6DEB029AB52B}" presName="Image" presStyleLbl="node1" presStyleIdx="0" presStyleCnt="3"/>
      <dgm:spPr>
        <a:solidFill>
          <a:schemeClr val="accent2">
            <a:hueOff val="0"/>
            <a:satOff val="0"/>
            <a:lumOff val="0"/>
          </a:schemeClr>
        </a:solidFill>
      </dgm:spPr>
    </dgm:pt>
    <dgm:pt modelId="{40594967-9DFD-4A2C-B547-6608681CC9AD}" type="pres">
      <dgm:prSet presAssocID="{1734C7B7-E970-4173-8AE3-6DEB029AB52B}" presName="childText" presStyleLbl="lnNode1" presStyleIdx="0" presStyleCnt="3">
        <dgm:presLayoutVars>
          <dgm:chMax val="0"/>
          <dgm:chPref val="0"/>
          <dgm:bulletEnabled val="1"/>
        </dgm:presLayoutVars>
      </dgm:prSet>
      <dgm:spPr/>
    </dgm:pt>
    <dgm:pt modelId="{89D1D57E-2A1F-4B4A-8B13-B50FAE3CA392}" type="pres">
      <dgm:prSet presAssocID="{614A8DED-228F-4BCE-9E2D-AAE59F80619A}" presName="childComposite" presStyleCnt="0">
        <dgm:presLayoutVars>
          <dgm:chMax val="0"/>
          <dgm:chPref val="0"/>
        </dgm:presLayoutVars>
      </dgm:prSet>
      <dgm:spPr/>
    </dgm:pt>
    <dgm:pt modelId="{CC62545A-D488-4BE0-A509-1CFB26B5B70E}" type="pres">
      <dgm:prSet presAssocID="{614A8DED-228F-4BCE-9E2D-AAE59F80619A}" presName="Image" presStyleLbl="node1" presStyleIdx="1" presStyleCnt="3"/>
      <dgm:spPr>
        <a:solidFill>
          <a:schemeClr val="accent3">
            <a:hueOff val="0"/>
            <a:satOff val="0"/>
            <a:lumOff val="0"/>
          </a:schemeClr>
        </a:solidFill>
      </dgm:spPr>
    </dgm:pt>
    <dgm:pt modelId="{15DF024F-C030-4AA1-B370-150E84C92EE6}" type="pres">
      <dgm:prSet presAssocID="{614A8DED-228F-4BCE-9E2D-AAE59F80619A}" presName="childText" presStyleLbl="lnNode1" presStyleIdx="1" presStyleCnt="3">
        <dgm:presLayoutVars>
          <dgm:chMax val="0"/>
          <dgm:chPref val="0"/>
          <dgm:bulletEnabled val="1"/>
        </dgm:presLayoutVars>
      </dgm:prSet>
      <dgm:spPr/>
    </dgm:pt>
    <dgm:pt modelId="{1FF74C89-090F-4036-8B29-3AE576C2E178}" type="pres">
      <dgm:prSet presAssocID="{2B2D021E-3C3B-48C3-8246-36B624CEE012}" presName="childComposite" presStyleCnt="0">
        <dgm:presLayoutVars>
          <dgm:chMax val="0"/>
          <dgm:chPref val="0"/>
        </dgm:presLayoutVars>
      </dgm:prSet>
      <dgm:spPr/>
    </dgm:pt>
    <dgm:pt modelId="{2A861116-70B3-4EA7-BA52-20770E50AF37}" type="pres">
      <dgm:prSet presAssocID="{2B2D021E-3C3B-48C3-8246-36B624CEE012}" presName="Image" presStyleLbl="node1" presStyleIdx="2" presStyleCnt="3"/>
      <dgm:spPr>
        <a:solidFill>
          <a:schemeClr val="accent4">
            <a:hueOff val="0"/>
            <a:satOff val="0"/>
            <a:lumOff val="0"/>
          </a:schemeClr>
        </a:solidFill>
      </dgm:spPr>
    </dgm:pt>
    <dgm:pt modelId="{AD3515E1-C01F-40CC-A51E-8F758A9E49BE}" type="pres">
      <dgm:prSet presAssocID="{2B2D021E-3C3B-48C3-8246-36B624CEE012}" presName="childText" presStyleLbl="lnNode1" presStyleIdx="2" presStyleCnt="3">
        <dgm:presLayoutVars>
          <dgm:chMax val="0"/>
          <dgm:chPref val="0"/>
          <dgm:bulletEnabled val="1"/>
        </dgm:presLayoutVars>
      </dgm:prSet>
      <dgm:spPr/>
    </dgm:pt>
  </dgm:ptLst>
  <dgm:cxnLst>
    <dgm:cxn modelId="{0D284B65-BC1E-4C29-ABDA-8EF5E043A467}" srcId="{061A9150-611E-40BD-BC88-D791195D4A12}" destId="{1734C7B7-E970-4173-8AE3-6DEB029AB52B}" srcOrd="0" destOrd="0" parTransId="{F0B507BD-9222-4342-8FDB-1C66C0BCAEC8}" sibTransId="{F9217550-BAE2-43C5-B2E9-D02ABA344E6E}"/>
    <dgm:cxn modelId="{D15689BE-DAD4-4486-B5C7-EB0953A3618D}" type="presOf" srcId="{061A9150-611E-40BD-BC88-D791195D4A12}" destId="{77C9A32F-24F6-4EDE-A807-5B2B8E690EC3}" srcOrd="0" destOrd="0" presId="urn:microsoft.com/office/officeart/2008/layout/PictureAccentList"/>
    <dgm:cxn modelId="{31FF4E0B-5F64-419E-B366-FB72A7B83069}" srcId="{061A9150-611E-40BD-BC88-D791195D4A12}" destId="{614A8DED-228F-4BCE-9E2D-AAE59F80619A}" srcOrd="1" destOrd="0" parTransId="{9661792B-7806-4340-969C-1F50C5909173}" sibTransId="{FE586899-F356-4D09-8BD9-53E1EB83E05D}"/>
    <dgm:cxn modelId="{6FEADBBC-C42E-40FB-90AB-43777B41A9A2}" type="presOf" srcId="{1734C7B7-E970-4173-8AE3-6DEB029AB52B}" destId="{40594967-9DFD-4A2C-B547-6608681CC9AD}" srcOrd="0" destOrd="0" presId="urn:microsoft.com/office/officeart/2008/layout/PictureAccentList"/>
    <dgm:cxn modelId="{D05CFEE3-6F37-44CB-AF44-AD2966CE87D2}" srcId="{AF395FFF-9286-4BE3-9F88-66E61EC0480B}" destId="{061A9150-611E-40BD-BC88-D791195D4A12}" srcOrd="0" destOrd="0" parTransId="{A13BE1D1-685F-4C55-930D-F643C9D79C33}" sibTransId="{70EA806B-8C34-41D8-BF3C-1193D859DBDA}"/>
    <dgm:cxn modelId="{7D67206C-4379-4F44-9D1B-113D501E0F41}" type="presOf" srcId="{AF395FFF-9286-4BE3-9F88-66E61EC0480B}" destId="{FB55ECF4-C35C-41B9-8A6B-73744DCCE23D}" srcOrd="0" destOrd="0" presId="urn:microsoft.com/office/officeart/2008/layout/PictureAccentList"/>
    <dgm:cxn modelId="{4AB8AEE8-E795-4E57-9BDB-E985128FF102}" type="presOf" srcId="{614A8DED-228F-4BCE-9E2D-AAE59F80619A}" destId="{15DF024F-C030-4AA1-B370-150E84C92EE6}" srcOrd="0" destOrd="0" presId="urn:microsoft.com/office/officeart/2008/layout/PictureAccentList"/>
    <dgm:cxn modelId="{419E92D4-1A6E-456C-8371-90C8F6E020AF}" srcId="{061A9150-611E-40BD-BC88-D791195D4A12}" destId="{2B2D021E-3C3B-48C3-8246-36B624CEE012}" srcOrd="2" destOrd="0" parTransId="{F16751D8-2EC8-4787-8C5D-802243255B97}" sibTransId="{F0B347E7-4945-4630-B65A-55C011A75681}"/>
    <dgm:cxn modelId="{FACFA5CD-7929-4764-9F9B-467B22BD1162}" type="presOf" srcId="{2B2D021E-3C3B-48C3-8246-36B624CEE012}" destId="{AD3515E1-C01F-40CC-A51E-8F758A9E49BE}" srcOrd="0" destOrd="0" presId="urn:microsoft.com/office/officeart/2008/layout/PictureAccentList"/>
    <dgm:cxn modelId="{C30C4ACA-3A87-44D4-8124-E3547A28D87F}" type="presParOf" srcId="{FB55ECF4-C35C-41B9-8A6B-73744DCCE23D}" destId="{895462F2-4B1D-461F-B6E7-1CED8F596F27}" srcOrd="0" destOrd="0" presId="urn:microsoft.com/office/officeart/2008/layout/PictureAccentList"/>
    <dgm:cxn modelId="{E4993DCB-9B52-4118-8A24-89EF3178BC34}" type="presParOf" srcId="{895462F2-4B1D-461F-B6E7-1CED8F596F27}" destId="{B37039E1-A6F8-4DA6-B281-3D2A6E0CAD1C}" srcOrd="0" destOrd="0" presId="urn:microsoft.com/office/officeart/2008/layout/PictureAccentList"/>
    <dgm:cxn modelId="{492729B5-D657-44A5-B34A-CD504E4ADF32}" type="presParOf" srcId="{B37039E1-A6F8-4DA6-B281-3D2A6E0CAD1C}" destId="{77C9A32F-24F6-4EDE-A807-5B2B8E690EC3}" srcOrd="0" destOrd="0" presId="urn:microsoft.com/office/officeart/2008/layout/PictureAccentList"/>
    <dgm:cxn modelId="{667C7076-1245-403D-AC0F-CC0986F61044}" type="presParOf" srcId="{895462F2-4B1D-461F-B6E7-1CED8F596F27}" destId="{265D00CB-08AE-43AE-A723-DCF332DC262B}" srcOrd="1" destOrd="0" presId="urn:microsoft.com/office/officeart/2008/layout/PictureAccentList"/>
    <dgm:cxn modelId="{A2810152-C7D4-4F66-A335-E951B4C0A307}" type="presParOf" srcId="{265D00CB-08AE-43AE-A723-DCF332DC262B}" destId="{E415F662-EC3E-40F3-8BFD-40B8306A132A}" srcOrd="0" destOrd="0" presId="urn:microsoft.com/office/officeart/2008/layout/PictureAccentList"/>
    <dgm:cxn modelId="{7699E2C0-0A15-4F7A-ADB4-02EFAF70AB75}" type="presParOf" srcId="{E415F662-EC3E-40F3-8BFD-40B8306A132A}" destId="{EB232564-47CE-4D37-BB8A-CBA9F488DAEF}" srcOrd="0" destOrd="0" presId="urn:microsoft.com/office/officeart/2008/layout/PictureAccentList"/>
    <dgm:cxn modelId="{68073E9C-F693-4FC7-9F4C-019F32F8F560}" type="presParOf" srcId="{E415F662-EC3E-40F3-8BFD-40B8306A132A}" destId="{40594967-9DFD-4A2C-B547-6608681CC9AD}" srcOrd="1" destOrd="0" presId="urn:microsoft.com/office/officeart/2008/layout/PictureAccentList"/>
    <dgm:cxn modelId="{FCDBC942-9868-4460-83A7-0CCA11AED0D7}" type="presParOf" srcId="{265D00CB-08AE-43AE-A723-DCF332DC262B}" destId="{89D1D57E-2A1F-4B4A-8B13-B50FAE3CA392}" srcOrd="1" destOrd="0" presId="urn:microsoft.com/office/officeart/2008/layout/PictureAccentList"/>
    <dgm:cxn modelId="{5745E694-9C3A-4AD6-8F27-1766D1F7E591}" type="presParOf" srcId="{89D1D57E-2A1F-4B4A-8B13-B50FAE3CA392}" destId="{CC62545A-D488-4BE0-A509-1CFB26B5B70E}" srcOrd="0" destOrd="0" presId="urn:microsoft.com/office/officeart/2008/layout/PictureAccentList"/>
    <dgm:cxn modelId="{292D7DA4-2382-49D4-ADDF-A25A68A7BD43}" type="presParOf" srcId="{89D1D57E-2A1F-4B4A-8B13-B50FAE3CA392}" destId="{15DF024F-C030-4AA1-B370-150E84C92EE6}" srcOrd="1" destOrd="0" presId="urn:microsoft.com/office/officeart/2008/layout/PictureAccentList"/>
    <dgm:cxn modelId="{A0A39FDA-D785-4D5E-AE45-C29CB226FD00}" type="presParOf" srcId="{265D00CB-08AE-43AE-A723-DCF332DC262B}" destId="{1FF74C89-090F-4036-8B29-3AE576C2E178}" srcOrd="2" destOrd="0" presId="urn:microsoft.com/office/officeart/2008/layout/PictureAccentList"/>
    <dgm:cxn modelId="{4223DEA5-140C-4174-B181-466B6C047230}" type="presParOf" srcId="{1FF74C89-090F-4036-8B29-3AE576C2E178}" destId="{2A861116-70B3-4EA7-BA52-20770E50AF37}" srcOrd="0" destOrd="0" presId="urn:microsoft.com/office/officeart/2008/layout/PictureAccentList"/>
    <dgm:cxn modelId="{6BF725AE-F783-4609-89C0-4100CCAB8CDA}" type="presParOf" srcId="{1FF74C89-090F-4036-8B29-3AE576C2E178}" destId="{AD3515E1-C01F-40CC-A51E-8F758A9E49BE}"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9C92BB48-35FA-4E85-832E-95A937BF89EB}" type="doc">
      <dgm:prSet loTypeId="urn:diagrams.loki3.com/BracketList+Icon" loCatId="list" qsTypeId="urn:microsoft.com/office/officeart/2005/8/quickstyle/simple1" qsCatId="simple" csTypeId="urn:microsoft.com/office/officeart/2005/8/colors/colorful4" csCatId="colorful" phldr="1"/>
      <dgm:spPr/>
      <dgm:t>
        <a:bodyPr/>
        <a:lstStyle/>
        <a:p>
          <a:endParaRPr lang="en-US"/>
        </a:p>
      </dgm:t>
    </dgm:pt>
    <dgm:pt modelId="{743F7B7A-3111-4CE8-A459-D52C1E458348}">
      <dgm:prSet phldrT="[Text]"/>
      <dgm:spPr/>
      <dgm:t>
        <a:bodyPr/>
        <a:lstStyle/>
        <a:p>
          <a:r>
            <a:rPr lang="en-US" b="1" dirty="0"/>
            <a:t>Hubert H. Humphrey</a:t>
          </a:r>
          <a:endParaRPr lang="en-US" dirty="0"/>
        </a:p>
      </dgm:t>
    </dgm:pt>
    <dgm:pt modelId="{2A49C866-660B-44A9-954D-4A8D6DA0E453}" type="parTrans" cxnId="{FCA5CAA9-5350-4769-B7E8-F7CDA26A8AEE}">
      <dgm:prSet/>
      <dgm:spPr/>
      <dgm:t>
        <a:bodyPr/>
        <a:lstStyle/>
        <a:p>
          <a:endParaRPr lang="en-US"/>
        </a:p>
      </dgm:t>
    </dgm:pt>
    <dgm:pt modelId="{D02A1F42-7E32-4CCE-835D-0D6C87FA80D6}" type="sibTrans" cxnId="{FCA5CAA9-5350-4769-B7E8-F7CDA26A8AEE}">
      <dgm:prSet/>
      <dgm:spPr/>
      <dgm:t>
        <a:bodyPr/>
        <a:lstStyle/>
        <a:p>
          <a:endParaRPr lang="en-US"/>
        </a:p>
      </dgm:t>
    </dgm:pt>
    <dgm:pt modelId="{D62DD8BF-1CFA-419A-9F55-5440C27CD6B2}">
      <dgm:prSet phldrT="[Text]"/>
      <dgm:spPr/>
      <dgm:t>
        <a:bodyPr/>
        <a:lstStyle/>
        <a:p>
          <a:r>
            <a:rPr lang="en-US" dirty="0"/>
            <a:t>The right to be heard does not automatically include the right to be taken seriously.</a:t>
          </a:r>
        </a:p>
      </dgm:t>
    </dgm:pt>
    <dgm:pt modelId="{B67AB013-C4D8-412E-9605-2B8819B7B99F}" type="parTrans" cxnId="{3CCEF7E1-4295-490B-9996-30F8E7095CCE}">
      <dgm:prSet/>
      <dgm:spPr/>
      <dgm:t>
        <a:bodyPr/>
        <a:lstStyle/>
        <a:p>
          <a:endParaRPr lang="en-US"/>
        </a:p>
      </dgm:t>
    </dgm:pt>
    <dgm:pt modelId="{CE0C6469-C716-441F-941C-9E02468CB17C}" type="sibTrans" cxnId="{3CCEF7E1-4295-490B-9996-30F8E7095CCE}">
      <dgm:prSet/>
      <dgm:spPr/>
      <dgm:t>
        <a:bodyPr/>
        <a:lstStyle/>
        <a:p>
          <a:endParaRPr lang="en-US"/>
        </a:p>
      </dgm:t>
    </dgm:pt>
    <dgm:pt modelId="{A6458360-3771-4028-AFC0-71E60B4F65E3}">
      <dgm:prSet phldrT="[Text]"/>
      <dgm:spPr/>
      <dgm:t>
        <a:bodyPr/>
        <a:lstStyle/>
        <a:p>
          <a:r>
            <a:rPr lang="en-US" b="1" dirty="0"/>
            <a:t>Michel de Montaigne</a:t>
          </a:r>
          <a:endParaRPr lang="en-US" dirty="0"/>
        </a:p>
      </dgm:t>
    </dgm:pt>
    <dgm:pt modelId="{5CE0A344-0FE9-4209-8F5C-19225CAD0347}" type="parTrans" cxnId="{152B632A-AC32-45D4-B731-24246001A6B6}">
      <dgm:prSet/>
      <dgm:spPr/>
      <dgm:t>
        <a:bodyPr/>
        <a:lstStyle/>
        <a:p>
          <a:endParaRPr lang="en-US"/>
        </a:p>
      </dgm:t>
    </dgm:pt>
    <dgm:pt modelId="{29CC1A9C-AEEC-4F33-9A0E-D2BB672D9FAE}" type="sibTrans" cxnId="{152B632A-AC32-45D4-B731-24246001A6B6}">
      <dgm:prSet/>
      <dgm:spPr/>
      <dgm:t>
        <a:bodyPr/>
        <a:lstStyle/>
        <a:p>
          <a:endParaRPr lang="en-US"/>
        </a:p>
      </dgm:t>
    </dgm:pt>
    <dgm:pt modelId="{D6D6BCC0-CC77-4683-A1D9-C648B3E8A7F2}">
      <dgm:prSet phldrT="[Text]"/>
      <dgm:spPr/>
      <dgm:t>
        <a:bodyPr/>
        <a:lstStyle/>
        <a:p>
          <a:r>
            <a:rPr lang="en-US" dirty="0"/>
            <a:t>I quote others only in order the better to express myself.</a:t>
          </a:r>
          <a:r>
            <a:rPr lang="en-US" b="1" dirty="0"/>
            <a:t> </a:t>
          </a:r>
          <a:endParaRPr lang="en-US" dirty="0"/>
        </a:p>
      </dgm:t>
    </dgm:pt>
    <dgm:pt modelId="{5C09A595-0E88-4A51-B77A-005A97F95B06}" type="parTrans" cxnId="{F0585828-6F27-4619-8625-80F38337AD55}">
      <dgm:prSet/>
      <dgm:spPr/>
      <dgm:t>
        <a:bodyPr/>
        <a:lstStyle/>
        <a:p>
          <a:endParaRPr lang="en-US"/>
        </a:p>
      </dgm:t>
    </dgm:pt>
    <dgm:pt modelId="{F954E01E-FC4B-4AB4-ADC4-789DC2DB19BA}" type="sibTrans" cxnId="{F0585828-6F27-4619-8625-80F38337AD55}">
      <dgm:prSet/>
      <dgm:spPr/>
      <dgm:t>
        <a:bodyPr/>
        <a:lstStyle/>
        <a:p>
          <a:endParaRPr lang="en-US"/>
        </a:p>
      </dgm:t>
    </dgm:pt>
    <dgm:pt modelId="{8DD7D513-24E4-4E93-AE16-8139B381B5BD}">
      <dgm:prSet phldrT="[Text]"/>
      <dgm:spPr/>
      <dgm:t>
        <a:bodyPr/>
        <a:lstStyle/>
        <a:p>
          <a:r>
            <a:rPr lang="en-US" dirty="0"/>
            <a:t>If I am to speak ten minutes, I need a week for preparation; if fifteen minutes, three days; if half an hour, two days; if an hour, I am ready now.</a:t>
          </a:r>
        </a:p>
      </dgm:t>
    </dgm:pt>
    <dgm:pt modelId="{171A4C51-B10A-4936-8302-AA00F394238A}" type="parTrans" cxnId="{72B66BA9-F50E-459F-BA31-5FADB1BE0D07}">
      <dgm:prSet/>
      <dgm:spPr/>
    </dgm:pt>
    <dgm:pt modelId="{D551107D-79FF-4565-840F-1F8E1C10C55D}" type="sibTrans" cxnId="{72B66BA9-F50E-459F-BA31-5FADB1BE0D07}">
      <dgm:prSet/>
      <dgm:spPr/>
    </dgm:pt>
    <dgm:pt modelId="{08E78B7A-D08F-4C74-AD96-5ECB6A10A2C4}">
      <dgm:prSet phldrT="[Text]"/>
      <dgm:spPr/>
      <dgm:t>
        <a:bodyPr/>
        <a:lstStyle/>
        <a:p>
          <a:r>
            <a:rPr lang="en-US" b="1" dirty="0"/>
            <a:t>Woodrow Wilson</a:t>
          </a:r>
          <a:endParaRPr lang="en-US" dirty="0"/>
        </a:p>
      </dgm:t>
    </dgm:pt>
    <dgm:pt modelId="{D9AE4025-66F4-4171-851D-E07A43EE602E}" type="parTrans" cxnId="{34EA4524-50A3-47CA-BD7F-5835A74CFBBF}">
      <dgm:prSet/>
      <dgm:spPr/>
    </dgm:pt>
    <dgm:pt modelId="{D7E2D17A-5BB4-4FA2-93B4-3204EF24B10B}" type="sibTrans" cxnId="{34EA4524-50A3-47CA-BD7F-5835A74CFBBF}">
      <dgm:prSet/>
      <dgm:spPr/>
    </dgm:pt>
    <dgm:pt modelId="{C81EA54A-5378-42EC-94AE-E74EF181CCAF}" type="pres">
      <dgm:prSet presAssocID="{9C92BB48-35FA-4E85-832E-95A937BF89EB}" presName="Name0" presStyleCnt="0">
        <dgm:presLayoutVars>
          <dgm:dir/>
          <dgm:animLvl val="lvl"/>
          <dgm:resizeHandles val="exact"/>
        </dgm:presLayoutVars>
      </dgm:prSet>
      <dgm:spPr/>
    </dgm:pt>
    <dgm:pt modelId="{96C61083-CDA1-4553-B912-D2D3064FF2E9}" type="pres">
      <dgm:prSet presAssocID="{743F7B7A-3111-4CE8-A459-D52C1E458348}" presName="linNode" presStyleCnt="0"/>
      <dgm:spPr/>
    </dgm:pt>
    <dgm:pt modelId="{5F2C8E9B-054A-4566-A025-AB46FDCDE644}" type="pres">
      <dgm:prSet presAssocID="{743F7B7A-3111-4CE8-A459-D52C1E458348}" presName="parTx" presStyleLbl="revTx" presStyleIdx="0" presStyleCnt="3">
        <dgm:presLayoutVars>
          <dgm:chMax val="1"/>
          <dgm:bulletEnabled val="1"/>
        </dgm:presLayoutVars>
      </dgm:prSet>
      <dgm:spPr/>
    </dgm:pt>
    <dgm:pt modelId="{96E1AD67-E232-4153-8ABE-5AE087B3B9C6}" type="pres">
      <dgm:prSet presAssocID="{743F7B7A-3111-4CE8-A459-D52C1E458348}" presName="bracket" presStyleLbl="parChTrans1D1" presStyleIdx="0" presStyleCnt="3"/>
      <dgm:spPr/>
    </dgm:pt>
    <dgm:pt modelId="{3013B180-9A3E-4072-8C50-297F776D09E4}" type="pres">
      <dgm:prSet presAssocID="{743F7B7A-3111-4CE8-A459-D52C1E458348}" presName="spH" presStyleCnt="0"/>
      <dgm:spPr/>
    </dgm:pt>
    <dgm:pt modelId="{26173D7B-E75F-4B5A-B6AB-92A7D70F1A07}" type="pres">
      <dgm:prSet presAssocID="{743F7B7A-3111-4CE8-A459-D52C1E458348}" presName="desTx" presStyleLbl="node1" presStyleIdx="0" presStyleCnt="3">
        <dgm:presLayoutVars>
          <dgm:bulletEnabled val="1"/>
        </dgm:presLayoutVars>
      </dgm:prSet>
      <dgm:spPr/>
    </dgm:pt>
    <dgm:pt modelId="{002D6089-56F5-42E1-A810-360BE965622E}" type="pres">
      <dgm:prSet presAssocID="{D02A1F42-7E32-4CCE-835D-0D6C87FA80D6}" presName="spV" presStyleCnt="0"/>
      <dgm:spPr/>
    </dgm:pt>
    <dgm:pt modelId="{2A4655F6-1C25-47D9-A0FF-C28CA709B21E}" type="pres">
      <dgm:prSet presAssocID="{A6458360-3771-4028-AFC0-71E60B4F65E3}" presName="linNode" presStyleCnt="0"/>
      <dgm:spPr/>
    </dgm:pt>
    <dgm:pt modelId="{A6462DD2-BBBA-4561-A27C-1E62FF766D18}" type="pres">
      <dgm:prSet presAssocID="{A6458360-3771-4028-AFC0-71E60B4F65E3}" presName="parTx" presStyleLbl="revTx" presStyleIdx="1" presStyleCnt="3">
        <dgm:presLayoutVars>
          <dgm:chMax val="1"/>
          <dgm:bulletEnabled val="1"/>
        </dgm:presLayoutVars>
      </dgm:prSet>
      <dgm:spPr/>
    </dgm:pt>
    <dgm:pt modelId="{0537E9A7-2353-45E2-8320-18FAE7508FFD}" type="pres">
      <dgm:prSet presAssocID="{A6458360-3771-4028-AFC0-71E60B4F65E3}" presName="bracket" presStyleLbl="parChTrans1D1" presStyleIdx="1" presStyleCnt="3"/>
      <dgm:spPr/>
    </dgm:pt>
    <dgm:pt modelId="{A22BF52E-B216-4632-88C6-3FF6377BEBE3}" type="pres">
      <dgm:prSet presAssocID="{A6458360-3771-4028-AFC0-71E60B4F65E3}" presName="spH" presStyleCnt="0"/>
      <dgm:spPr/>
    </dgm:pt>
    <dgm:pt modelId="{BB2869AB-3149-4B83-B010-32E1F910B6C2}" type="pres">
      <dgm:prSet presAssocID="{A6458360-3771-4028-AFC0-71E60B4F65E3}" presName="desTx" presStyleLbl="node1" presStyleIdx="1" presStyleCnt="3">
        <dgm:presLayoutVars>
          <dgm:bulletEnabled val="1"/>
        </dgm:presLayoutVars>
      </dgm:prSet>
      <dgm:spPr/>
    </dgm:pt>
    <dgm:pt modelId="{442BF0F8-06C3-4817-9770-5C214B55FCBF}" type="pres">
      <dgm:prSet presAssocID="{29CC1A9C-AEEC-4F33-9A0E-D2BB672D9FAE}" presName="spV" presStyleCnt="0"/>
      <dgm:spPr/>
    </dgm:pt>
    <dgm:pt modelId="{E4974FE8-5010-42C1-9E0E-5059E1909D6C}" type="pres">
      <dgm:prSet presAssocID="{08E78B7A-D08F-4C74-AD96-5ECB6A10A2C4}" presName="linNode" presStyleCnt="0"/>
      <dgm:spPr/>
    </dgm:pt>
    <dgm:pt modelId="{94A491AA-851D-43C5-AB34-B665EFA99EFD}" type="pres">
      <dgm:prSet presAssocID="{08E78B7A-D08F-4C74-AD96-5ECB6A10A2C4}" presName="parTx" presStyleLbl="revTx" presStyleIdx="2" presStyleCnt="3">
        <dgm:presLayoutVars>
          <dgm:chMax val="1"/>
          <dgm:bulletEnabled val="1"/>
        </dgm:presLayoutVars>
      </dgm:prSet>
      <dgm:spPr/>
    </dgm:pt>
    <dgm:pt modelId="{40E46CE0-C924-401D-9D16-A5250CEA1B59}" type="pres">
      <dgm:prSet presAssocID="{08E78B7A-D08F-4C74-AD96-5ECB6A10A2C4}" presName="bracket" presStyleLbl="parChTrans1D1" presStyleIdx="2" presStyleCnt="3"/>
      <dgm:spPr/>
    </dgm:pt>
    <dgm:pt modelId="{FC5DA2B6-10B2-493D-8541-D16F279EDD3A}" type="pres">
      <dgm:prSet presAssocID="{08E78B7A-D08F-4C74-AD96-5ECB6A10A2C4}" presName="spH" presStyleCnt="0"/>
      <dgm:spPr/>
    </dgm:pt>
    <dgm:pt modelId="{01884621-4E36-48E4-BB67-56DE23710FC9}" type="pres">
      <dgm:prSet presAssocID="{08E78B7A-D08F-4C74-AD96-5ECB6A10A2C4}" presName="desTx" presStyleLbl="node1" presStyleIdx="2" presStyleCnt="3">
        <dgm:presLayoutVars>
          <dgm:bulletEnabled val="1"/>
        </dgm:presLayoutVars>
      </dgm:prSet>
      <dgm:spPr/>
    </dgm:pt>
  </dgm:ptLst>
  <dgm:cxnLst>
    <dgm:cxn modelId="{FCA5CAA9-5350-4769-B7E8-F7CDA26A8AEE}" srcId="{9C92BB48-35FA-4E85-832E-95A937BF89EB}" destId="{743F7B7A-3111-4CE8-A459-D52C1E458348}" srcOrd="0" destOrd="0" parTransId="{2A49C866-660B-44A9-954D-4A8D6DA0E453}" sibTransId="{D02A1F42-7E32-4CCE-835D-0D6C87FA80D6}"/>
    <dgm:cxn modelId="{771327E4-C5FA-49AF-B2AB-2FFA46042083}" type="presOf" srcId="{08E78B7A-D08F-4C74-AD96-5ECB6A10A2C4}" destId="{94A491AA-851D-43C5-AB34-B665EFA99EFD}" srcOrd="0" destOrd="0" presId="urn:diagrams.loki3.com/BracketList+Icon"/>
    <dgm:cxn modelId="{FD66098F-AF19-409F-A381-D47954FAC1A0}" type="presOf" srcId="{D6D6BCC0-CC77-4683-A1D9-C648B3E8A7F2}" destId="{BB2869AB-3149-4B83-B010-32E1F910B6C2}" srcOrd="0" destOrd="0" presId="urn:diagrams.loki3.com/BracketList+Icon"/>
    <dgm:cxn modelId="{0859054E-FEFA-4B76-9F29-68E8AB862B78}" type="presOf" srcId="{743F7B7A-3111-4CE8-A459-D52C1E458348}" destId="{5F2C8E9B-054A-4566-A025-AB46FDCDE644}" srcOrd="0" destOrd="0" presId="urn:diagrams.loki3.com/BracketList+Icon"/>
    <dgm:cxn modelId="{F0585828-6F27-4619-8625-80F38337AD55}" srcId="{A6458360-3771-4028-AFC0-71E60B4F65E3}" destId="{D6D6BCC0-CC77-4683-A1D9-C648B3E8A7F2}" srcOrd="0" destOrd="0" parTransId="{5C09A595-0E88-4A51-B77A-005A97F95B06}" sibTransId="{F954E01E-FC4B-4AB4-ADC4-789DC2DB19BA}"/>
    <dgm:cxn modelId="{34CE852F-847A-455C-A755-519D41801F51}" type="presOf" srcId="{A6458360-3771-4028-AFC0-71E60B4F65E3}" destId="{A6462DD2-BBBA-4561-A27C-1E62FF766D18}" srcOrd="0" destOrd="0" presId="urn:diagrams.loki3.com/BracketList+Icon"/>
    <dgm:cxn modelId="{152B632A-AC32-45D4-B731-24246001A6B6}" srcId="{9C92BB48-35FA-4E85-832E-95A937BF89EB}" destId="{A6458360-3771-4028-AFC0-71E60B4F65E3}" srcOrd="1" destOrd="0" parTransId="{5CE0A344-0FE9-4209-8F5C-19225CAD0347}" sibTransId="{29CC1A9C-AEEC-4F33-9A0E-D2BB672D9FAE}"/>
    <dgm:cxn modelId="{7EFD6FEF-90DD-4F3F-9743-6C85BDF8BCC8}" type="presOf" srcId="{8DD7D513-24E4-4E93-AE16-8139B381B5BD}" destId="{01884621-4E36-48E4-BB67-56DE23710FC9}" srcOrd="0" destOrd="0" presId="urn:diagrams.loki3.com/BracketList+Icon"/>
    <dgm:cxn modelId="{72B66BA9-F50E-459F-BA31-5FADB1BE0D07}" srcId="{08E78B7A-D08F-4C74-AD96-5ECB6A10A2C4}" destId="{8DD7D513-24E4-4E93-AE16-8139B381B5BD}" srcOrd="0" destOrd="0" parTransId="{171A4C51-B10A-4936-8302-AA00F394238A}" sibTransId="{D551107D-79FF-4565-840F-1F8E1C10C55D}"/>
    <dgm:cxn modelId="{34EA4524-50A3-47CA-BD7F-5835A74CFBBF}" srcId="{9C92BB48-35FA-4E85-832E-95A937BF89EB}" destId="{08E78B7A-D08F-4C74-AD96-5ECB6A10A2C4}" srcOrd="2" destOrd="0" parTransId="{D9AE4025-66F4-4171-851D-E07A43EE602E}" sibTransId="{D7E2D17A-5BB4-4FA2-93B4-3204EF24B10B}"/>
    <dgm:cxn modelId="{3CCEF7E1-4295-490B-9996-30F8E7095CCE}" srcId="{743F7B7A-3111-4CE8-A459-D52C1E458348}" destId="{D62DD8BF-1CFA-419A-9F55-5440C27CD6B2}" srcOrd="0" destOrd="0" parTransId="{B67AB013-C4D8-412E-9605-2B8819B7B99F}" sibTransId="{CE0C6469-C716-441F-941C-9E02468CB17C}"/>
    <dgm:cxn modelId="{65A9659B-6345-4D80-BE22-72CBBD5B32E6}" type="presOf" srcId="{9C92BB48-35FA-4E85-832E-95A937BF89EB}" destId="{C81EA54A-5378-42EC-94AE-E74EF181CCAF}" srcOrd="0" destOrd="0" presId="urn:diagrams.loki3.com/BracketList+Icon"/>
    <dgm:cxn modelId="{E3E21F16-76EF-4C2D-B591-A8172207F147}" type="presOf" srcId="{D62DD8BF-1CFA-419A-9F55-5440C27CD6B2}" destId="{26173D7B-E75F-4B5A-B6AB-92A7D70F1A07}" srcOrd="0" destOrd="0" presId="urn:diagrams.loki3.com/BracketList+Icon"/>
    <dgm:cxn modelId="{5594D530-5E80-4E46-8F76-BD89CE2457EC}" type="presParOf" srcId="{C81EA54A-5378-42EC-94AE-E74EF181CCAF}" destId="{96C61083-CDA1-4553-B912-D2D3064FF2E9}" srcOrd="0" destOrd="0" presId="urn:diagrams.loki3.com/BracketList+Icon"/>
    <dgm:cxn modelId="{7532FA49-37C0-4965-B989-72BD78A985F3}" type="presParOf" srcId="{96C61083-CDA1-4553-B912-D2D3064FF2E9}" destId="{5F2C8E9B-054A-4566-A025-AB46FDCDE644}" srcOrd="0" destOrd="0" presId="urn:diagrams.loki3.com/BracketList+Icon"/>
    <dgm:cxn modelId="{AFA28791-F22A-4780-B838-E4C1AD99F9E0}" type="presParOf" srcId="{96C61083-CDA1-4553-B912-D2D3064FF2E9}" destId="{96E1AD67-E232-4153-8ABE-5AE087B3B9C6}" srcOrd="1" destOrd="0" presId="urn:diagrams.loki3.com/BracketList+Icon"/>
    <dgm:cxn modelId="{1386FA98-570A-4A90-9F1F-2FFF226103D5}" type="presParOf" srcId="{96C61083-CDA1-4553-B912-D2D3064FF2E9}" destId="{3013B180-9A3E-4072-8C50-297F776D09E4}" srcOrd="2" destOrd="0" presId="urn:diagrams.loki3.com/BracketList+Icon"/>
    <dgm:cxn modelId="{52FD5788-DD87-4EC9-9658-EB395C484613}" type="presParOf" srcId="{96C61083-CDA1-4553-B912-D2D3064FF2E9}" destId="{26173D7B-E75F-4B5A-B6AB-92A7D70F1A07}" srcOrd="3" destOrd="0" presId="urn:diagrams.loki3.com/BracketList+Icon"/>
    <dgm:cxn modelId="{E0770CFB-7862-4732-A660-D6EE7DF00EB9}" type="presParOf" srcId="{C81EA54A-5378-42EC-94AE-E74EF181CCAF}" destId="{002D6089-56F5-42E1-A810-360BE965622E}" srcOrd="1" destOrd="0" presId="urn:diagrams.loki3.com/BracketList+Icon"/>
    <dgm:cxn modelId="{796A93E8-768F-4771-B392-11C369E88F5A}" type="presParOf" srcId="{C81EA54A-5378-42EC-94AE-E74EF181CCAF}" destId="{2A4655F6-1C25-47D9-A0FF-C28CA709B21E}" srcOrd="2" destOrd="0" presId="urn:diagrams.loki3.com/BracketList+Icon"/>
    <dgm:cxn modelId="{C83A936D-5B1E-4E14-BDC9-0DAC9AE89802}" type="presParOf" srcId="{2A4655F6-1C25-47D9-A0FF-C28CA709B21E}" destId="{A6462DD2-BBBA-4561-A27C-1E62FF766D18}" srcOrd="0" destOrd="0" presId="urn:diagrams.loki3.com/BracketList+Icon"/>
    <dgm:cxn modelId="{45880299-E66C-4A26-A49C-65A6267071B2}" type="presParOf" srcId="{2A4655F6-1C25-47D9-A0FF-C28CA709B21E}" destId="{0537E9A7-2353-45E2-8320-18FAE7508FFD}" srcOrd="1" destOrd="0" presId="urn:diagrams.loki3.com/BracketList+Icon"/>
    <dgm:cxn modelId="{234F03DD-976D-4352-B35D-6281A686956B}" type="presParOf" srcId="{2A4655F6-1C25-47D9-A0FF-C28CA709B21E}" destId="{A22BF52E-B216-4632-88C6-3FF6377BEBE3}" srcOrd="2" destOrd="0" presId="urn:diagrams.loki3.com/BracketList+Icon"/>
    <dgm:cxn modelId="{0999486E-606D-463F-B351-4C96AD510775}" type="presParOf" srcId="{2A4655F6-1C25-47D9-A0FF-C28CA709B21E}" destId="{BB2869AB-3149-4B83-B010-32E1F910B6C2}" srcOrd="3" destOrd="0" presId="urn:diagrams.loki3.com/BracketList+Icon"/>
    <dgm:cxn modelId="{EB7B7BC8-D29A-4030-B7CC-F580DB479720}" type="presParOf" srcId="{C81EA54A-5378-42EC-94AE-E74EF181CCAF}" destId="{442BF0F8-06C3-4817-9770-5C214B55FCBF}" srcOrd="3" destOrd="0" presId="urn:diagrams.loki3.com/BracketList+Icon"/>
    <dgm:cxn modelId="{9BAFB42F-87B9-4A06-9968-2DCD1330D28D}" type="presParOf" srcId="{C81EA54A-5378-42EC-94AE-E74EF181CCAF}" destId="{E4974FE8-5010-42C1-9E0E-5059E1909D6C}" srcOrd="4" destOrd="0" presId="urn:diagrams.loki3.com/BracketList+Icon"/>
    <dgm:cxn modelId="{E994A7E5-6671-4045-BD7C-0CF0F48AF493}" type="presParOf" srcId="{E4974FE8-5010-42C1-9E0E-5059E1909D6C}" destId="{94A491AA-851D-43C5-AB34-B665EFA99EFD}" srcOrd="0" destOrd="0" presId="urn:diagrams.loki3.com/BracketList+Icon"/>
    <dgm:cxn modelId="{2B8E8C36-C573-4D45-9833-B26DF6BF7A02}" type="presParOf" srcId="{E4974FE8-5010-42C1-9E0E-5059E1909D6C}" destId="{40E46CE0-C924-401D-9D16-A5250CEA1B59}" srcOrd="1" destOrd="0" presId="urn:diagrams.loki3.com/BracketList+Icon"/>
    <dgm:cxn modelId="{09AD0155-79CC-41DF-98EB-C1DD42ED0A2B}" type="presParOf" srcId="{E4974FE8-5010-42C1-9E0E-5059E1909D6C}" destId="{FC5DA2B6-10B2-493D-8541-D16F279EDD3A}" srcOrd="2" destOrd="0" presId="urn:diagrams.loki3.com/BracketList+Icon"/>
    <dgm:cxn modelId="{C01BCC6C-8262-463D-B361-DCAC5EDB993A}" type="presParOf" srcId="{E4974FE8-5010-42C1-9E0E-5059E1909D6C}" destId="{01884621-4E36-48E4-BB67-56DE23710FC9}"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E4B996BE-FCE4-40CD-B1C4-AE01EECE294E}" type="doc">
      <dgm:prSet loTypeId="urn:microsoft.com/office/officeart/2011/layout/TabList" loCatId="list" qsTypeId="urn:microsoft.com/office/officeart/2005/8/quickstyle/simple1" qsCatId="simple" csTypeId="urn:microsoft.com/office/officeart/2005/8/colors/colorful4" csCatId="colorful" phldr="1"/>
      <dgm:spPr/>
      <dgm:t>
        <a:bodyPr/>
        <a:lstStyle/>
        <a:p>
          <a:endParaRPr lang="en-US"/>
        </a:p>
      </dgm:t>
    </dgm:pt>
    <dgm:pt modelId="{6E08EC4C-02A1-4797-B44C-8953364ECDFE}">
      <dgm:prSet phldrT="[Text]"/>
      <dgm:spPr/>
      <dgm:t>
        <a:bodyPr/>
        <a:lstStyle/>
        <a:p>
          <a:r>
            <a:rPr lang="en-US" dirty="0"/>
            <a:t>Open-Ended</a:t>
          </a:r>
        </a:p>
      </dgm:t>
    </dgm:pt>
    <dgm:pt modelId="{340DCC37-A598-4371-9F07-E37F124D9A51}" type="parTrans" cxnId="{835946FD-F8C2-416E-AB93-380D32F98ACB}">
      <dgm:prSet/>
      <dgm:spPr/>
      <dgm:t>
        <a:bodyPr/>
        <a:lstStyle/>
        <a:p>
          <a:endParaRPr lang="en-US"/>
        </a:p>
      </dgm:t>
    </dgm:pt>
    <dgm:pt modelId="{EF0EF200-D56E-443D-9DDD-45C7D97F3091}" type="sibTrans" cxnId="{835946FD-F8C2-416E-AB93-380D32F98ACB}">
      <dgm:prSet/>
      <dgm:spPr/>
      <dgm:t>
        <a:bodyPr/>
        <a:lstStyle/>
        <a:p>
          <a:endParaRPr lang="en-US"/>
        </a:p>
      </dgm:t>
    </dgm:pt>
    <dgm:pt modelId="{204EF6B8-80ED-4823-8B6C-EA9E8FD5F663}">
      <dgm:prSet phldrT="[Text]"/>
      <dgm:spPr/>
      <dgm:t>
        <a:bodyPr/>
        <a:lstStyle/>
        <a:p>
          <a:r>
            <a:rPr lang="en-US" dirty="0"/>
            <a:t>  </a:t>
          </a:r>
          <a:r>
            <a:rPr lang="en-US" b="1" dirty="0"/>
            <a:t>use one of six words as a root</a:t>
          </a:r>
        </a:p>
      </dgm:t>
    </dgm:pt>
    <dgm:pt modelId="{BF6EB7EA-5C07-416D-AD3F-4787E83F0AF2}" type="parTrans" cxnId="{062F2377-D6A2-4748-932F-EB9BBE456C1D}">
      <dgm:prSet/>
      <dgm:spPr/>
      <dgm:t>
        <a:bodyPr/>
        <a:lstStyle/>
        <a:p>
          <a:endParaRPr lang="en-US"/>
        </a:p>
      </dgm:t>
    </dgm:pt>
    <dgm:pt modelId="{CC4F0DDF-5836-467D-966C-9E84931B6D0F}" type="sibTrans" cxnId="{062F2377-D6A2-4748-932F-EB9BBE456C1D}">
      <dgm:prSet/>
      <dgm:spPr/>
      <dgm:t>
        <a:bodyPr/>
        <a:lstStyle/>
        <a:p>
          <a:endParaRPr lang="en-US"/>
        </a:p>
      </dgm:t>
    </dgm:pt>
    <dgm:pt modelId="{34AA160D-02A8-4F78-B3E4-110130D7E644}">
      <dgm:prSet phldrT="[Text]"/>
      <dgm:spPr/>
      <dgm:t>
        <a:bodyPr/>
        <a:lstStyle/>
        <a:p>
          <a:r>
            <a:rPr lang="en-US" dirty="0"/>
            <a:t>Open questions are great conversation starters, fact finders, and communication enhancers. Use them whenever possible.</a:t>
          </a:r>
        </a:p>
      </dgm:t>
    </dgm:pt>
    <dgm:pt modelId="{E93EFC4E-F8AC-4490-81C2-99A01A74C2AF}" type="parTrans" cxnId="{E20F7492-1094-4910-9306-79793A312E17}">
      <dgm:prSet/>
      <dgm:spPr/>
      <dgm:t>
        <a:bodyPr/>
        <a:lstStyle/>
        <a:p>
          <a:endParaRPr lang="en-US"/>
        </a:p>
      </dgm:t>
    </dgm:pt>
    <dgm:pt modelId="{A8CB3481-DD2B-4F68-9B7F-67855BA9574E}" type="sibTrans" cxnId="{E20F7492-1094-4910-9306-79793A312E17}">
      <dgm:prSet/>
      <dgm:spPr/>
      <dgm:t>
        <a:bodyPr/>
        <a:lstStyle/>
        <a:p>
          <a:endParaRPr lang="en-US"/>
        </a:p>
      </dgm:t>
    </dgm:pt>
    <dgm:pt modelId="{6172A346-3BA1-41DE-A554-6AE9D03DE235}">
      <dgm:prSet phldrT="[Text]"/>
      <dgm:spPr/>
      <dgm:t>
        <a:bodyPr/>
        <a:lstStyle/>
        <a:p>
          <a:r>
            <a:rPr lang="en-US" dirty="0"/>
            <a:t>Closed-Ended</a:t>
          </a:r>
        </a:p>
      </dgm:t>
    </dgm:pt>
    <dgm:pt modelId="{DA90E651-619F-4779-B635-FC51A40DF994}" type="parTrans" cxnId="{ED295D98-1AA2-44B2-A08D-99D7EFA3BB2D}">
      <dgm:prSet/>
      <dgm:spPr/>
      <dgm:t>
        <a:bodyPr/>
        <a:lstStyle/>
        <a:p>
          <a:endParaRPr lang="en-US"/>
        </a:p>
      </dgm:t>
    </dgm:pt>
    <dgm:pt modelId="{FE4FEE5E-B70C-4C9E-B996-E3E3917DAE07}" type="sibTrans" cxnId="{ED295D98-1AA2-44B2-A08D-99D7EFA3BB2D}">
      <dgm:prSet/>
      <dgm:spPr/>
      <dgm:t>
        <a:bodyPr/>
        <a:lstStyle/>
        <a:p>
          <a:endParaRPr lang="en-US"/>
        </a:p>
      </dgm:t>
    </dgm:pt>
    <dgm:pt modelId="{A0E868A4-4F12-438D-A7C9-1D0955ABC9A9}">
      <dgm:prSet phldrT="[Text]"/>
      <dgm:spPr/>
      <dgm:t>
        <a:bodyPr/>
        <a:lstStyle/>
        <a:p>
          <a:r>
            <a:rPr lang="en-US" dirty="0"/>
            <a:t>  </a:t>
          </a:r>
          <a:r>
            <a:rPr lang="en-US" b="1" dirty="0"/>
            <a:t>limits the answer to one word</a:t>
          </a:r>
        </a:p>
      </dgm:t>
    </dgm:pt>
    <dgm:pt modelId="{A7F87429-0614-4440-9017-23EA77CFA024}" type="parTrans" cxnId="{02D5C311-2CE4-4DB8-8C67-EC5D7032A927}">
      <dgm:prSet/>
      <dgm:spPr/>
      <dgm:t>
        <a:bodyPr/>
        <a:lstStyle/>
        <a:p>
          <a:endParaRPr lang="en-US"/>
        </a:p>
      </dgm:t>
    </dgm:pt>
    <dgm:pt modelId="{AEB926EE-1A8D-44DF-BD3F-943EC6E987FB}" type="sibTrans" cxnId="{02D5C311-2CE4-4DB8-8C67-EC5D7032A927}">
      <dgm:prSet/>
      <dgm:spPr/>
      <dgm:t>
        <a:bodyPr/>
        <a:lstStyle/>
        <a:p>
          <a:endParaRPr lang="en-US"/>
        </a:p>
      </dgm:t>
    </dgm:pt>
    <dgm:pt modelId="{D3F5C6BC-3258-4709-8E05-B9CCDC3663DD}">
      <dgm:prSet phldrT="[Text]"/>
      <dgm:spPr/>
      <dgm:t>
        <a:bodyPr/>
        <a:lstStyle/>
        <a:p>
          <a:r>
            <a:rPr lang="en-US" dirty="0"/>
            <a:t>Useful if you are searching for a particular piece of information, or winding a conversation down.</a:t>
          </a:r>
        </a:p>
      </dgm:t>
    </dgm:pt>
    <dgm:pt modelId="{A1374DB3-D6FC-4686-A388-0537C822A16D}" type="parTrans" cxnId="{E131EF84-6EFC-4C14-B0AA-60D15BC9EF91}">
      <dgm:prSet/>
      <dgm:spPr/>
      <dgm:t>
        <a:bodyPr/>
        <a:lstStyle/>
        <a:p>
          <a:endParaRPr lang="en-US"/>
        </a:p>
      </dgm:t>
    </dgm:pt>
    <dgm:pt modelId="{E104C9E2-5CE5-44D1-93A4-8CEBE3445331}" type="sibTrans" cxnId="{E131EF84-6EFC-4C14-B0AA-60D15BC9EF91}">
      <dgm:prSet/>
      <dgm:spPr/>
      <dgm:t>
        <a:bodyPr/>
        <a:lstStyle/>
        <a:p>
          <a:endParaRPr lang="en-US"/>
        </a:p>
      </dgm:t>
    </dgm:pt>
    <dgm:pt modelId="{74E6321A-ADB0-4590-9445-659E9B9BB0C5}">
      <dgm:prSet phldrT="[Text]"/>
      <dgm:spPr/>
      <dgm:t>
        <a:bodyPr/>
        <a:lstStyle/>
        <a:p>
          <a:r>
            <a:rPr lang="en-US" dirty="0"/>
            <a:t>Probing</a:t>
          </a:r>
        </a:p>
      </dgm:t>
    </dgm:pt>
    <dgm:pt modelId="{B8F03498-F8B6-45DC-9B7A-B353984C392D}" type="parTrans" cxnId="{1B8ADACC-AD66-4892-9B06-C533C3D0F4CE}">
      <dgm:prSet/>
      <dgm:spPr/>
      <dgm:t>
        <a:bodyPr/>
        <a:lstStyle/>
        <a:p>
          <a:endParaRPr lang="en-US"/>
        </a:p>
      </dgm:t>
    </dgm:pt>
    <dgm:pt modelId="{AA53D247-EF9C-4F0C-8363-32DFDC64E313}" type="sibTrans" cxnId="{1B8ADACC-AD66-4892-9B06-C533C3D0F4CE}">
      <dgm:prSet/>
      <dgm:spPr/>
      <dgm:t>
        <a:bodyPr/>
        <a:lstStyle/>
        <a:p>
          <a:endParaRPr lang="en-US"/>
        </a:p>
      </dgm:t>
    </dgm:pt>
    <dgm:pt modelId="{0D446CF2-A680-4241-A5C1-22C8E90D95F0}">
      <dgm:prSet phldrT="[Text]"/>
      <dgm:spPr/>
      <dgm:t>
        <a:bodyPr/>
        <a:lstStyle/>
        <a:p>
          <a:r>
            <a:rPr lang="en-US" b="1" dirty="0"/>
            <a:t>  share more information </a:t>
          </a:r>
        </a:p>
      </dgm:t>
    </dgm:pt>
    <dgm:pt modelId="{071A73B8-B5C1-48A4-94E0-83CEF1E759C9}" type="parTrans" cxnId="{10F374E0-981F-44D2-850A-FD038DFD32BE}">
      <dgm:prSet/>
      <dgm:spPr/>
      <dgm:t>
        <a:bodyPr/>
        <a:lstStyle/>
        <a:p>
          <a:endParaRPr lang="en-US"/>
        </a:p>
      </dgm:t>
    </dgm:pt>
    <dgm:pt modelId="{F1E46CC7-10BC-49B2-8A4B-61C565849583}" type="sibTrans" cxnId="{10F374E0-981F-44D2-850A-FD038DFD32BE}">
      <dgm:prSet/>
      <dgm:spPr/>
      <dgm:t>
        <a:bodyPr/>
        <a:lstStyle/>
        <a:p>
          <a:endParaRPr lang="en-US"/>
        </a:p>
      </dgm:t>
    </dgm:pt>
    <dgm:pt modelId="{9C56EEEC-55B7-4114-B764-825ED3B3179E}">
      <dgm:prSet phldrT="[Text]"/>
      <dgm:spPr/>
      <dgm:t>
        <a:bodyPr/>
        <a:lstStyle/>
        <a:p>
          <a:r>
            <a:rPr lang="en-US" b="0" dirty="0"/>
            <a:t>Clarification / Completeness and Correctness</a:t>
          </a:r>
        </a:p>
      </dgm:t>
    </dgm:pt>
    <dgm:pt modelId="{DA8AB7B2-F7A0-492D-B028-D5035F067A00}" type="parTrans" cxnId="{3B14FE45-04C3-4249-93A1-A0AB1D02BCDA}">
      <dgm:prSet/>
      <dgm:spPr/>
      <dgm:t>
        <a:bodyPr/>
        <a:lstStyle/>
        <a:p>
          <a:endParaRPr lang="en-US"/>
        </a:p>
      </dgm:t>
    </dgm:pt>
    <dgm:pt modelId="{25591AE6-2185-4B34-97F0-1B8F287DFE87}" type="sibTrans" cxnId="{3B14FE45-04C3-4249-93A1-A0AB1D02BCDA}">
      <dgm:prSet/>
      <dgm:spPr/>
      <dgm:t>
        <a:bodyPr/>
        <a:lstStyle/>
        <a:p>
          <a:endParaRPr lang="en-US"/>
        </a:p>
      </dgm:t>
    </dgm:pt>
    <dgm:pt modelId="{0F79A92C-9A1E-40D4-B54F-65E9C192EA67}">
      <dgm:prSet phldrT="[Text]"/>
      <dgm:spPr/>
      <dgm:t>
        <a:bodyPr/>
        <a:lstStyle/>
        <a:p>
          <a:r>
            <a:rPr lang="en-US" b="0" dirty="0"/>
            <a:t>Determining Relevance / Drilling Down</a:t>
          </a:r>
        </a:p>
      </dgm:t>
    </dgm:pt>
    <dgm:pt modelId="{01C5542B-9F80-4458-B2F3-3C4ABE242B25}" type="parTrans" cxnId="{9861FE72-2057-498B-8B75-0258819F1CA1}">
      <dgm:prSet/>
      <dgm:spPr/>
      <dgm:t>
        <a:bodyPr/>
        <a:lstStyle/>
        <a:p>
          <a:endParaRPr lang="en-US"/>
        </a:p>
      </dgm:t>
    </dgm:pt>
    <dgm:pt modelId="{6AF3B0AD-1A6B-4499-B1E1-B06BA924C519}" type="sibTrans" cxnId="{9861FE72-2057-498B-8B75-0258819F1CA1}">
      <dgm:prSet/>
      <dgm:spPr/>
      <dgm:t>
        <a:bodyPr/>
        <a:lstStyle/>
        <a:p>
          <a:endParaRPr lang="en-US"/>
        </a:p>
      </dgm:t>
    </dgm:pt>
    <dgm:pt modelId="{6A2A4A18-0E48-45AE-B453-DB4D1F8BBAA2}" type="pres">
      <dgm:prSet presAssocID="{E4B996BE-FCE4-40CD-B1C4-AE01EECE294E}" presName="Name0" presStyleCnt="0">
        <dgm:presLayoutVars>
          <dgm:chMax/>
          <dgm:chPref val="3"/>
          <dgm:dir/>
          <dgm:animOne val="branch"/>
          <dgm:animLvl val="lvl"/>
        </dgm:presLayoutVars>
      </dgm:prSet>
      <dgm:spPr/>
    </dgm:pt>
    <dgm:pt modelId="{EC83486E-1EE7-41F1-895C-3093F35E8138}" type="pres">
      <dgm:prSet presAssocID="{6E08EC4C-02A1-4797-B44C-8953364ECDFE}" presName="composite" presStyleCnt="0"/>
      <dgm:spPr/>
    </dgm:pt>
    <dgm:pt modelId="{972B78E9-421A-4839-8E00-D11607B9892F}" type="pres">
      <dgm:prSet presAssocID="{6E08EC4C-02A1-4797-B44C-8953364ECDFE}" presName="FirstChild" presStyleLbl="revTx" presStyleIdx="0" presStyleCnt="6">
        <dgm:presLayoutVars>
          <dgm:chMax val="0"/>
          <dgm:chPref val="0"/>
          <dgm:bulletEnabled val="1"/>
        </dgm:presLayoutVars>
      </dgm:prSet>
      <dgm:spPr/>
    </dgm:pt>
    <dgm:pt modelId="{4BF5135E-0DA8-412A-BEC7-9F165C3F664F}" type="pres">
      <dgm:prSet presAssocID="{6E08EC4C-02A1-4797-B44C-8953364ECDFE}" presName="Parent" presStyleLbl="alignNode1" presStyleIdx="0" presStyleCnt="3">
        <dgm:presLayoutVars>
          <dgm:chMax val="3"/>
          <dgm:chPref val="3"/>
          <dgm:bulletEnabled val="1"/>
        </dgm:presLayoutVars>
      </dgm:prSet>
      <dgm:spPr/>
    </dgm:pt>
    <dgm:pt modelId="{8795EBA2-918F-418E-B9FB-EC1041BE0F7F}" type="pres">
      <dgm:prSet presAssocID="{6E08EC4C-02A1-4797-B44C-8953364ECDFE}" presName="Accent" presStyleLbl="parChTrans1D1" presStyleIdx="0" presStyleCnt="3"/>
      <dgm:spPr/>
    </dgm:pt>
    <dgm:pt modelId="{4C6ECF6F-F1B1-4DC2-B0B7-F5BBD5CC9953}" type="pres">
      <dgm:prSet presAssocID="{6E08EC4C-02A1-4797-B44C-8953364ECDFE}" presName="Child" presStyleLbl="revTx" presStyleIdx="1" presStyleCnt="6">
        <dgm:presLayoutVars>
          <dgm:chMax val="0"/>
          <dgm:chPref val="0"/>
          <dgm:bulletEnabled val="1"/>
        </dgm:presLayoutVars>
      </dgm:prSet>
      <dgm:spPr/>
    </dgm:pt>
    <dgm:pt modelId="{5C91EAD4-403D-47A6-B393-81CE89FCC511}" type="pres">
      <dgm:prSet presAssocID="{EF0EF200-D56E-443D-9DDD-45C7D97F3091}" presName="sibTrans" presStyleCnt="0"/>
      <dgm:spPr/>
    </dgm:pt>
    <dgm:pt modelId="{347EEFB2-3F57-4AD2-89F3-5F7B8FB78841}" type="pres">
      <dgm:prSet presAssocID="{6172A346-3BA1-41DE-A554-6AE9D03DE235}" presName="composite" presStyleCnt="0"/>
      <dgm:spPr/>
    </dgm:pt>
    <dgm:pt modelId="{D153D6B2-F00D-4522-947C-B0AC0EE5DDDA}" type="pres">
      <dgm:prSet presAssocID="{6172A346-3BA1-41DE-A554-6AE9D03DE235}" presName="FirstChild" presStyleLbl="revTx" presStyleIdx="2" presStyleCnt="6">
        <dgm:presLayoutVars>
          <dgm:chMax val="0"/>
          <dgm:chPref val="0"/>
          <dgm:bulletEnabled val="1"/>
        </dgm:presLayoutVars>
      </dgm:prSet>
      <dgm:spPr/>
    </dgm:pt>
    <dgm:pt modelId="{1A05A808-B369-415E-9A33-6DF2888B944F}" type="pres">
      <dgm:prSet presAssocID="{6172A346-3BA1-41DE-A554-6AE9D03DE235}" presName="Parent" presStyleLbl="alignNode1" presStyleIdx="1" presStyleCnt="3">
        <dgm:presLayoutVars>
          <dgm:chMax val="3"/>
          <dgm:chPref val="3"/>
          <dgm:bulletEnabled val="1"/>
        </dgm:presLayoutVars>
      </dgm:prSet>
      <dgm:spPr/>
    </dgm:pt>
    <dgm:pt modelId="{8439D292-6D50-4CEE-B7C1-E022F4C4FE1C}" type="pres">
      <dgm:prSet presAssocID="{6172A346-3BA1-41DE-A554-6AE9D03DE235}" presName="Accent" presStyleLbl="parChTrans1D1" presStyleIdx="1" presStyleCnt="3"/>
      <dgm:spPr/>
    </dgm:pt>
    <dgm:pt modelId="{35DBD49B-1B18-4861-B567-B7090AA6B0C1}" type="pres">
      <dgm:prSet presAssocID="{6172A346-3BA1-41DE-A554-6AE9D03DE235}" presName="Child" presStyleLbl="revTx" presStyleIdx="3" presStyleCnt="6">
        <dgm:presLayoutVars>
          <dgm:chMax val="0"/>
          <dgm:chPref val="0"/>
          <dgm:bulletEnabled val="1"/>
        </dgm:presLayoutVars>
      </dgm:prSet>
      <dgm:spPr/>
    </dgm:pt>
    <dgm:pt modelId="{E142700F-855D-44CE-B2E0-CF2802D91925}" type="pres">
      <dgm:prSet presAssocID="{FE4FEE5E-B70C-4C9E-B996-E3E3917DAE07}" presName="sibTrans" presStyleCnt="0"/>
      <dgm:spPr/>
    </dgm:pt>
    <dgm:pt modelId="{7E148296-9B06-4606-8A34-4F1220C0937D}" type="pres">
      <dgm:prSet presAssocID="{74E6321A-ADB0-4590-9445-659E9B9BB0C5}" presName="composite" presStyleCnt="0"/>
      <dgm:spPr/>
    </dgm:pt>
    <dgm:pt modelId="{6BB38FF2-B856-4F94-AF91-D5E17A5E2106}" type="pres">
      <dgm:prSet presAssocID="{74E6321A-ADB0-4590-9445-659E9B9BB0C5}" presName="FirstChild" presStyleLbl="revTx" presStyleIdx="4" presStyleCnt="6">
        <dgm:presLayoutVars>
          <dgm:chMax val="0"/>
          <dgm:chPref val="0"/>
          <dgm:bulletEnabled val="1"/>
        </dgm:presLayoutVars>
      </dgm:prSet>
      <dgm:spPr/>
    </dgm:pt>
    <dgm:pt modelId="{1D78E597-03DF-4BE1-B76B-C12558A62CB3}" type="pres">
      <dgm:prSet presAssocID="{74E6321A-ADB0-4590-9445-659E9B9BB0C5}" presName="Parent" presStyleLbl="alignNode1" presStyleIdx="2" presStyleCnt="3">
        <dgm:presLayoutVars>
          <dgm:chMax val="3"/>
          <dgm:chPref val="3"/>
          <dgm:bulletEnabled val="1"/>
        </dgm:presLayoutVars>
      </dgm:prSet>
      <dgm:spPr/>
    </dgm:pt>
    <dgm:pt modelId="{D471A9A1-27B5-4B8B-AB15-CA49E5D310F9}" type="pres">
      <dgm:prSet presAssocID="{74E6321A-ADB0-4590-9445-659E9B9BB0C5}" presName="Accent" presStyleLbl="parChTrans1D1" presStyleIdx="2" presStyleCnt="3"/>
      <dgm:spPr/>
    </dgm:pt>
    <dgm:pt modelId="{B8EEFECD-A9B7-4AED-ADA9-F1B611BDF029}" type="pres">
      <dgm:prSet presAssocID="{74E6321A-ADB0-4590-9445-659E9B9BB0C5}" presName="Child" presStyleLbl="revTx" presStyleIdx="5" presStyleCnt="6">
        <dgm:presLayoutVars>
          <dgm:chMax val="0"/>
          <dgm:chPref val="0"/>
          <dgm:bulletEnabled val="1"/>
        </dgm:presLayoutVars>
      </dgm:prSet>
      <dgm:spPr/>
    </dgm:pt>
  </dgm:ptLst>
  <dgm:cxnLst>
    <dgm:cxn modelId="{1F51DCC0-4403-49EA-87F9-8C6ED34FC468}" type="presOf" srcId="{74E6321A-ADB0-4590-9445-659E9B9BB0C5}" destId="{1D78E597-03DF-4BE1-B76B-C12558A62CB3}" srcOrd="0" destOrd="0" presId="urn:microsoft.com/office/officeart/2011/layout/TabList"/>
    <dgm:cxn modelId="{B3758A7F-BCB6-4783-9F10-206E2C4EE741}" type="presOf" srcId="{6E08EC4C-02A1-4797-B44C-8953364ECDFE}" destId="{4BF5135E-0DA8-412A-BEC7-9F165C3F664F}" srcOrd="0" destOrd="0" presId="urn:microsoft.com/office/officeart/2011/layout/TabList"/>
    <dgm:cxn modelId="{9676E148-7AC2-4377-92A6-1D8CA405F70C}" type="presOf" srcId="{34AA160D-02A8-4F78-B3E4-110130D7E644}" destId="{4C6ECF6F-F1B1-4DC2-B0B7-F5BBD5CC9953}" srcOrd="0" destOrd="0" presId="urn:microsoft.com/office/officeart/2011/layout/TabList"/>
    <dgm:cxn modelId="{E20F7492-1094-4910-9306-79793A312E17}" srcId="{6E08EC4C-02A1-4797-B44C-8953364ECDFE}" destId="{34AA160D-02A8-4F78-B3E4-110130D7E644}" srcOrd="1" destOrd="0" parTransId="{E93EFC4E-F8AC-4490-81C2-99A01A74C2AF}" sibTransId="{A8CB3481-DD2B-4F68-9B7F-67855BA9574E}"/>
    <dgm:cxn modelId="{062F2377-D6A2-4748-932F-EB9BBE456C1D}" srcId="{6E08EC4C-02A1-4797-B44C-8953364ECDFE}" destId="{204EF6B8-80ED-4823-8B6C-EA9E8FD5F663}" srcOrd="0" destOrd="0" parTransId="{BF6EB7EA-5C07-416D-AD3F-4787E83F0AF2}" sibTransId="{CC4F0DDF-5836-467D-966C-9E84931B6D0F}"/>
    <dgm:cxn modelId="{1B8ADACC-AD66-4892-9B06-C533C3D0F4CE}" srcId="{E4B996BE-FCE4-40CD-B1C4-AE01EECE294E}" destId="{74E6321A-ADB0-4590-9445-659E9B9BB0C5}" srcOrd="2" destOrd="0" parTransId="{B8F03498-F8B6-45DC-9B7A-B353984C392D}" sibTransId="{AA53D247-EF9C-4F0C-8363-32DFDC64E313}"/>
    <dgm:cxn modelId="{10F374E0-981F-44D2-850A-FD038DFD32BE}" srcId="{74E6321A-ADB0-4590-9445-659E9B9BB0C5}" destId="{0D446CF2-A680-4241-A5C1-22C8E90D95F0}" srcOrd="0" destOrd="0" parTransId="{071A73B8-B5C1-48A4-94E0-83CEF1E759C9}" sibTransId="{F1E46CC7-10BC-49B2-8A4B-61C565849583}"/>
    <dgm:cxn modelId="{696DACA8-F34C-413C-B746-37599E165AFC}" type="presOf" srcId="{204EF6B8-80ED-4823-8B6C-EA9E8FD5F663}" destId="{972B78E9-421A-4839-8E00-D11607B9892F}" srcOrd="0" destOrd="0" presId="urn:microsoft.com/office/officeart/2011/layout/TabList"/>
    <dgm:cxn modelId="{835946FD-F8C2-416E-AB93-380D32F98ACB}" srcId="{E4B996BE-FCE4-40CD-B1C4-AE01EECE294E}" destId="{6E08EC4C-02A1-4797-B44C-8953364ECDFE}" srcOrd="0" destOrd="0" parTransId="{340DCC37-A598-4371-9F07-E37F124D9A51}" sibTransId="{EF0EF200-D56E-443D-9DDD-45C7D97F3091}"/>
    <dgm:cxn modelId="{9861FE72-2057-498B-8B75-0258819F1CA1}" srcId="{74E6321A-ADB0-4590-9445-659E9B9BB0C5}" destId="{0F79A92C-9A1E-40D4-B54F-65E9C192EA67}" srcOrd="2" destOrd="0" parTransId="{01C5542B-9F80-4458-B2F3-3C4ABE242B25}" sibTransId="{6AF3B0AD-1A6B-4499-B1E1-B06BA924C519}"/>
    <dgm:cxn modelId="{5CBCD3D9-6571-4E36-BB61-C97C3D14E349}" type="presOf" srcId="{E4B996BE-FCE4-40CD-B1C4-AE01EECE294E}" destId="{6A2A4A18-0E48-45AE-B453-DB4D1F8BBAA2}" srcOrd="0" destOrd="0" presId="urn:microsoft.com/office/officeart/2011/layout/TabList"/>
    <dgm:cxn modelId="{39E4E7CD-760E-48F5-A421-C9B06848E37F}" type="presOf" srcId="{0D446CF2-A680-4241-A5C1-22C8E90D95F0}" destId="{6BB38FF2-B856-4F94-AF91-D5E17A5E2106}" srcOrd="0" destOrd="0" presId="urn:microsoft.com/office/officeart/2011/layout/TabList"/>
    <dgm:cxn modelId="{E131EF84-6EFC-4C14-B0AA-60D15BC9EF91}" srcId="{6172A346-3BA1-41DE-A554-6AE9D03DE235}" destId="{D3F5C6BC-3258-4709-8E05-B9CCDC3663DD}" srcOrd="1" destOrd="0" parTransId="{A1374DB3-D6FC-4686-A388-0537C822A16D}" sibTransId="{E104C9E2-5CE5-44D1-93A4-8CEBE3445331}"/>
    <dgm:cxn modelId="{3B14FE45-04C3-4249-93A1-A0AB1D02BCDA}" srcId="{74E6321A-ADB0-4590-9445-659E9B9BB0C5}" destId="{9C56EEEC-55B7-4114-B764-825ED3B3179E}" srcOrd="1" destOrd="0" parTransId="{DA8AB7B2-F7A0-492D-B028-D5035F067A00}" sibTransId="{25591AE6-2185-4B34-97F0-1B8F287DFE87}"/>
    <dgm:cxn modelId="{E682CC51-9504-4E0D-82C4-602E183515AC}" type="presOf" srcId="{6172A346-3BA1-41DE-A554-6AE9D03DE235}" destId="{1A05A808-B369-415E-9A33-6DF2888B944F}" srcOrd="0" destOrd="0" presId="urn:microsoft.com/office/officeart/2011/layout/TabList"/>
    <dgm:cxn modelId="{7B6C3353-8F88-454B-A7E4-C3E945184B1A}" type="presOf" srcId="{9C56EEEC-55B7-4114-B764-825ED3B3179E}" destId="{B8EEFECD-A9B7-4AED-ADA9-F1B611BDF029}" srcOrd="0" destOrd="0" presId="urn:microsoft.com/office/officeart/2011/layout/TabList"/>
    <dgm:cxn modelId="{BB387FE2-403F-488E-8ECF-F70641832764}" type="presOf" srcId="{A0E868A4-4F12-438D-A7C9-1D0955ABC9A9}" destId="{D153D6B2-F00D-4522-947C-B0AC0EE5DDDA}" srcOrd="0" destOrd="0" presId="urn:microsoft.com/office/officeart/2011/layout/TabList"/>
    <dgm:cxn modelId="{02D5C311-2CE4-4DB8-8C67-EC5D7032A927}" srcId="{6172A346-3BA1-41DE-A554-6AE9D03DE235}" destId="{A0E868A4-4F12-438D-A7C9-1D0955ABC9A9}" srcOrd="0" destOrd="0" parTransId="{A7F87429-0614-4440-9017-23EA77CFA024}" sibTransId="{AEB926EE-1A8D-44DF-BD3F-943EC6E987FB}"/>
    <dgm:cxn modelId="{B5B2F0B1-B22A-4B62-BEB9-30ED7E561ED7}" type="presOf" srcId="{0F79A92C-9A1E-40D4-B54F-65E9C192EA67}" destId="{B8EEFECD-A9B7-4AED-ADA9-F1B611BDF029}" srcOrd="0" destOrd="1" presId="urn:microsoft.com/office/officeart/2011/layout/TabList"/>
    <dgm:cxn modelId="{ED295D98-1AA2-44B2-A08D-99D7EFA3BB2D}" srcId="{E4B996BE-FCE4-40CD-B1C4-AE01EECE294E}" destId="{6172A346-3BA1-41DE-A554-6AE9D03DE235}" srcOrd="1" destOrd="0" parTransId="{DA90E651-619F-4779-B635-FC51A40DF994}" sibTransId="{FE4FEE5E-B70C-4C9E-B996-E3E3917DAE07}"/>
    <dgm:cxn modelId="{5F29A33D-880B-40AC-AFB3-AF7A8990A081}" type="presOf" srcId="{D3F5C6BC-3258-4709-8E05-B9CCDC3663DD}" destId="{35DBD49B-1B18-4861-B567-B7090AA6B0C1}" srcOrd="0" destOrd="0" presId="urn:microsoft.com/office/officeart/2011/layout/TabList"/>
    <dgm:cxn modelId="{449BE25C-0BE4-4E36-8C24-A01449399580}" type="presParOf" srcId="{6A2A4A18-0E48-45AE-B453-DB4D1F8BBAA2}" destId="{EC83486E-1EE7-41F1-895C-3093F35E8138}" srcOrd="0" destOrd="0" presId="urn:microsoft.com/office/officeart/2011/layout/TabList"/>
    <dgm:cxn modelId="{5F5CAC42-BF9F-4D4F-807D-7470CB4B0C10}" type="presParOf" srcId="{EC83486E-1EE7-41F1-895C-3093F35E8138}" destId="{972B78E9-421A-4839-8E00-D11607B9892F}" srcOrd="0" destOrd="0" presId="urn:microsoft.com/office/officeart/2011/layout/TabList"/>
    <dgm:cxn modelId="{B108C2A3-809B-4FEB-9CC3-0A28110F6876}" type="presParOf" srcId="{EC83486E-1EE7-41F1-895C-3093F35E8138}" destId="{4BF5135E-0DA8-412A-BEC7-9F165C3F664F}" srcOrd="1" destOrd="0" presId="urn:microsoft.com/office/officeart/2011/layout/TabList"/>
    <dgm:cxn modelId="{5D3BD3CC-436E-4F8D-8842-CD9C9FBC6FC7}" type="presParOf" srcId="{EC83486E-1EE7-41F1-895C-3093F35E8138}" destId="{8795EBA2-918F-418E-B9FB-EC1041BE0F7F}" srcOrd="2" destOrd="0" presId="urn:microsoft.com/office/officeart/2011/layout/TabList"/>
    <dgm:cxn modelId="{CD63E983-6635-40C2-8FCF-646AA49002E1}" type="presParOf" srcId="{6A2A4A18-0E48-45AE-B453-DB4D1F8BBAA2}" destId="{4C6ECF6F-F1B1-4DC2-B0B7-F5BBD5CC9953}" srcOrd="1" destOrd="0" presId="urn:microsoft.com/office/officeart/2011/layout/TabList"/>
    <dgm:cxn modelId="{F6EFC0FE-FF5B-47E0-A426-B4DEA654FAE9}" type="presParOf" srcId="{6A2A4A18-0E48-45AE-B453-DB4D1F8BBAA2}" destId="{5C91EAD4-403D-47A6-B393-81CE89FCC511}" srcOrd="2" destOrd="0" presId="urn:microsoft.com/office/officeart/2011/layout/TabList"/>
    <dgm:cxn modelId="{CDA23D4C-73FB-4664-8004-93FAD8D0F8D8}" type="presParOf" srcId="{6A2A4A18-0E48-45AE-B453-DB4D1F8BBAA2}" destId="{347EEFB2-3F57-4AD2-89F3-5F7B8FB78841}" srcOrd="3" destOrd="0" presId="urn:microsoft.com/office/officeart/2011/layout/TabList"/>
    <dgm:cxn modelId="{BAD0EC51-EF2E-4226-85B9-BE6588D97FFC}" type="presParOf" srcId="{347EEFB2-3F57-4AD2-89F3-5F7B8FB78841}" destId="{D153D6B2-F00D-4522-947C-B0AC0EE5DDDA}" srcOrd="0" destOrd="0" presId="urn:microsoft.com/office/officeart/2011/layout/TabList"/>
    <dgm:cxn modelId="{5C48310D-0501-45DD-8412-7AC5ADE23C90}" type="presParOf" srcId="{347EEFB2-3F57-4AD2-89F3-5F7B8FB78841}" destId="{1A05A808-B369-415E-9A33-6DF2888B944F}" srcOrd="1" destOrd="0" presId="urn:microsoft.com/office/officeart/2011/layout/TabList"/>
    <dgm:cxn modelId="{71F630F4-870D-449B-83F5-D08707617315}" type="presParOf" srcId="{347EEFB2-3F57-4AD2-89F3-5F7B8FB78841}" destId="{8439D292-6D50-4CEE-B7C1-E022F4C4FE1C}" srcOrd="2" destOrd="0" presId="urn:microsoft.com/office/officeart/2011/layout/TabList"/>
    <dgm:cxn modelId="{3203C1C8-D737-449D-9FD6-CEB5F7239FD5}" type="presParOf" srcId="{6A2A4A18-0E48-45AE-B453-DB4D1F8BBAA2}" destId="{35DBD49B-1B18-4861-B567-B7090AA6B0C1}" srcOrd="4" destOrd="0" presId="urn:microsoft.com/office/officeart/2011/layout/TabList"/>
    <dgm:cxn modelId="{1B49BBF6-0463-49B0-871B-12019DAF0725}" type="presParOf" srcId="{6A2A4A18-0E48-45AE-B453-DB4D1F8BBAA2}" destId="{E142700F-855D-44CE-B2E0-CF2802D91925}" srcOrd="5" destOrd="0" presId="urn:microsoft.com/office/officeart/2011/layout/TabList"/>
    <dgm:cxn modelId="{41EEF7DB-9ED6-4357-BA3D-7051BFD5370F}" type="presParOf" srcId="{6A2A4A18-0E48-45AE-B453-DB4D1F8BBAA2}" destId="{7E148296-9B06-4606-8A34-4F1220C0937D}" srcOrd="6" destOrd="0" presId="urn:microsoft.com/office/officeart/2011/layout/TabList"/>
    <dgm:cxn modelId="{40CE272B-EC10-4EE9-87E5-4079A62C6336}" type="presParOf" srcId="{7E148296-9B06-4606-8A34-4F1220C0937D}" destId="{6BB38FF2-B856-4F94-AF91-D5E17A5E2106}" srcOrd="0" destOrd="0" presId="urn:microsoft.com/office/officeart/2011/layout/TabList"/>
    <dgm:cxn modelId="{1E94E403-2D3A-4B4A-93C3-9A2B7A1ECB8F}" type="presParOf" srcId="{7E148296-9B06-4606-8A34-4F1220C0937D}" destId="{1D78E597-03DF-4BE1-B76B-C12558A62CB3}" srcOrd="1" destOrd="0" presId="urn:microsoft.com/office/officeart/2011/layout/TabList"/>
    <dgm:cxn modelId="{4743B712-4ACE-43EA-AC50-759534639319}" type="presParOf" srcId="{7E148296-9B06-4606-8A34-4F1220C0937D}" destId="{D471A9A1-27B5-4B8B-AB15-CA49E5D310F9}" srcOrd="2" destOrd="0" presId="urn:microsoft.com/office/officeart/2011/layout/TabList"/>
    <dgm:cxn modelId="{806F46DD-A56A-4076-B71E-734866DD7D3B}" type="presParOf" srcId="{6A2A4A18-0E48-45AE-B453-DB4D1F8BBAA2}" destId="{B8EEFECD-A9B7-4AED-ADA9-F1B611BDF029}" srcOrd="7"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F395FFF-9286-4BE3-9F88-66E61EC0480B}"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061A9150-611E-40BD-BC88-D791195D4A12}">
      <dgm:prSet phldrT="[Text]"/>
      <dgm:spPr/>
      <dgm:t>
        <a:bodyPr/>
        <a:lstStyle/>
        <a:p>
          <a:r>
            <a:rPr lang="en-US" dirty="0"/>
            <a:t>Boris and Ling were working on a presentation</a:t>
          </a:r>
        </a:p>
      </dgm:t>
    </dgm:pt>
    <dgm:pt modelId="{A13BE1D1-685F-4C55-930D-F643C9D79C33}" type="parTrans" cxnId="{D05CFEE3-6F37-44CB-AF44-AD2966CE87D2}">
      <dgm:prSet/>
      <dgm:spPr/>
      <dgm:t>
        <a:bodyPr/>
        <a:lstStyle/>
        <a:p>
          <a:endParaRPr lang="en-US"/>
        </a:p>
      </dgm:t>
    </dgm:pt>
    <dgm:pt modelId="{70EA806B-8C34-41D8-BF3C-1193D859DBDA}" type="sibTrans" cxnId="{D05CFEE3-6F37-44CB-AF44-AD2966CE87D2}">
      <dgm:prSet/>
      <dgm:spPr/>
      <dgm:t>
        <a:bodyPr/>
        <a:lstStyle/>
        <a:p>
          <a:endParaRPr lang="en-US"/>
        </a:p>
      </dgm:t>
    </dgm:pt>
    <dgm:pt modelId="{1734C7B7-E970-4173-8AE3-6DEB029AB52B}">
      <dgm:prSet phldrT="[Text]"/>
      <dgm:spPr/>
      <dgm:t>
        <a:bodyPr/>
        <a:lstStyle/>
        <a:p>
          <a:r>
            <a:rPr lang="en-US" dirty="0"/>
            <a:t>Boris had doubts about his communication skills</a:t>
          </a:r>
        </a:p>
      </dgm:t>
    </dgm:pt>
    <dgm:pt modelId="{F0B507BD-9222-4342-8FDB-1C66C0BCAEC8}" type="parTrans" cxnId="{0D284B65-BC1E-4C29-ABDA-8EF5E043A467}">
      <dgm:prSet/>
      <dgm:spPr/>
      <dgm:t>
        <a:bodyPr/>
        <a:lstStyle/>
        <a:p>
          <a:endParaRPr lang="en-US"/>
        </a:p>
      </dgm:t>
    </dgm:pt>
    <dgm:pt modelId="{F9217550-BAE2-43C5-B2E9-D02ABA344E6E}" type="sibTrans" cxnId="{0D284B65-BC1E-4C29-ABDA-8EF5E043A467}">
      <dgm:prSet/>
      <dgm:spPr/>
      <dgm:t>
        <a:bodyPr/>
        <a:lstStyle/>
        <a:p>
          <a:endParaRPr lang="en-US"/>
        </a:p>
      </dgm:t>
    </dgm:pt>
    <dgm:pt modelId="{614A8DED-228F-4BCE-9E2D-AAE59F80619A}">
      <dgm:prSet phldrT="[Text]"/>
      <dgm:spPr/>
      <dgm:t>
        <a:bodyPr/>
        <a:lstStyle/>
        <a:p>
          <a:r>
            <a:rPr lang="en-US" dirty="0"/>
            <a:t>Ling suggested they work on effective communication strategies</a:t>
          </a:r>
        </a:p>
      </dgm:t>
    </dgm:pt>
    <dgm:pt modelId="{9661792B-7806-4340-969C-1F50C5909173}" type="parTrans" cxnId="{31FF4E0B-5F64-419E-B366-FB72A7B83069}">
      <dgm:prSet/>
      <dgm:spPr/>
      <dgm:t>
        <a:bodyPr/>
        <a:lstStyle/>
        <a:p>
          <a:endParaRPr lang="en-US"/>
        </a:p>
      </dgm:t>
    </dgm:pt>
    <dgm:pt modelId="{FE586899-F356-4D09-8BD9-53E1EB83E05D}" type="sibTrans" cxnId="{31FF4E0B-5F64-419E-B366-FB72A7B83069}">
      <dgm:prSet/>
      <dgm:spPr/>
      <dgm:t>
        <a:bodyPr/>
        <a:lstStyle/>
        <a:p>
          <a:endParaRPr lang="en-US"/>
        </a:p>
      </dgm:t>
    </dgm:pt>
    <dgm:pt modelId="{2B2D021E-3C3B-48C3-8246-36B624CEE012}">
      <dgm:prSet phldrT="[Text]"/>
      <dgm:spPr/>
      <dgm:t>
        <a:bodyPr/>
        <a:lstStyle/>
        <a:p>
          <a:r>
            <a:rPr lang="en-US" dirty="0"/>
            <a:t>Boris was overjoyed that he was prepared for the event</a:t>
          </a:r>
        </a:p>
      </dgm:t>
    </dgm:pt>
    <dgm:pt modelId="{F16751D8-2EC8-4787-8C5D-802243255B97}" type="parTrans" cxnId="{419E92D4-1A6E-456C-8371-90C8F6E020AF}">
      <dgm:prSet/>
      <dgm:spPr/>
      <dgm:t>
        <a:bodyPr/>
        <a:lstStyle/>
        <a:p>
          <a:endParaRPr lang="en-US"/>
        </a:p>
      </dgm:t>
    </dgm:pt>
    <dgm:pt modelId="{F0B347E7-4945-4630-B65A-55C011A75681}" type="sibTrans" cxnId="{419E92D4-1A6E-456C-8371-90C8F6E020AF}">
      <dgm:prSet/>
      <dgm:spPr/>
      <dgm:t>
        <a:bodyPr/>
        <a:lstStyle/>
        <a:p>
          <a:endParaRPr lang="en-US"/>
        </a:p>
      </dgm:t>
    </dgm:pt>
    <dgm:pt modelId="{FB55ECF4-C35C-41B9-8A6B-73744DCCE23D}" type="pres">
      <dgm:prSet presAssocID="{AF395FFF-9286-4BE3-9F88-66E61EC0480B}" presName="layout" presStyleCnt="0">
        <dgm:presLayoutVars>
          <dgm:chMax/>
          <dgm:chPref/>
          <dgm:dir/>
          <dgm:animOne val="branch"/>
          <dgm:animLvl val="lvl"/>
          <dgm:resizeHandles/>
        </dgm:presLayoutVars>
      </dgm:prSet>
      <dgm:spPr/>
    </dgm:pt>
    <dgm:pt modelId="{895462F2-4B1D-461F-B6E7-1CED8F596F27}" type="pres">
      <dgm:prSet presAssocID="{061A9150-611E-40BD-BC88-D791195D4A12}" presName="root" presStyleCnt="0">
        <dgm:presLayoutVars>
          <dgm:chMax/>
          <dgm:chPref val="4"/>
        </dgm:presLayoutVars>
      </dgm:prSet>
      <dgm:spPr/>
    </dgm:pt>
    <dgm:pt modelId="{B37039E1-A6F8-4DA6-B281-3D2A6E0CAD1C}" type="pres">
      <dgm:prSet presAssocID="{061A9150-611E-40BD-BC88-D791195D4A12}" presName="rootComposite" presStyleCnt="0">
        <dgm:presLayoutVars/>
      </dgm:prSet>
      <dgm:spPr/>
    </dgm:pt>
    <dgm:pt modelId="{77C9A32F-24F6-4EDE-A807-5B2B8E690EC3}" type="pres">
      <dgm:prSet presAssocID="{061A9150-611E-40BD-BC88-D791195D4A12}" presName="rootText" presStyleLbl="node0" presStyleIdx="0" presStyleCnt="1">
        <dgm:presLayoutVars>
          <dgm:chMax/>
          <dgm:chPref val="4"/>
        </dgm:presLayoutVars>
      </dgm:prSet>
      <dgm:spPr/>
    </dgm:pt>
    <dgm:pt modelId="{265D00CB-08AE-43AE-A723-DCF332DC262B}" type="pres">
      <dgm:prSet presAssocID="{061A9150-611E-40BD-BC88-D791195D4A12}" presName="childShape" presStyleCnt="0">
        <dgm:presLayoutVars>
          <dgm:chMax val="0"/>
          <dgm:chPref val="0"/>
        </dgm:presLayoutVars>
      </dgm:prSet>
      <dgm:spPr/>
    </dgm:pt>
    <dgm:pt modelId="{E415F662-EC3E-40F3-8BFD-40B8306A132A}" type="pres">
      <dgm:prSet presAssocID="{1734C7B7-E970-4173-8AE3-6DEB029AB52B}" presName="childComposite" presStyleCnt="0">
        <dgm:presLayoutVars>
          <dgm:chMax val="0"/>
          <dgm:chPref val="0"/>
        </dgm:presLayoutVars>
      </dgm:prSet>
      <dgm:spPr/>
    </dgm:pt>
    <dgm:pt modelId="{EB232564-47CE-4D37-BB8A-CBA9F488DAEF}" type="pres">
      <dgm:prSet presAssocID="{1734C7B7-E970-4173-8AE3-6DEB029AB52B}" presName="Image" presStyleLbl="node1" presStyleIdx="0" presStyleCnt="3"/>
      <dgm:spPr>
        <a:solidFill>
          <a:schemeClr val="accent2">
            <a:hueOff val="0"/>
            <a:satOff val="0"/>
            <a:lumOff val="0"/>
          </a:schemeClr>
        </a:solidFill>
      </dgm:spPr>
    </dgm:pt>
    <dgm:pt modelId="{40594967-9DFD-4A2C-B547-6608681CC9AD}" type="pres">
      <dgm:prSet presAssocID="{1734C7B7-E970-4173-8AE3-6DEB029AB52B}" presName="childText" presStyleLbl="lnNode1" presStyleIdx="0" presStyleCnt="3">
        <dgm:presLayoutVars>
          <dgm:chMax val="0"/>
          <dgm:chPref val="0"/>
          <dgm:bulletEnabled val="1"/>
        </dgm:presLayoutVars>
      </dgm:prSet>
      <dgm:spPr/>
    </dgm:pt>
    <dgm:pt modelId="{89D1D57E-2A1F-4B4A-8B13-B50FAE3CA392}" type="pres">
      <dgm:prSet presAssocID="{614A8DED-228F-4BCE-9E2D-AAE59F80619A}" presName="childComposite" presStyleCnt="0">
        <dgm:presLayoutVars>
          <dgm:chMax val="0"/>
          <dgm:chPref val="0"/>
        </dgm:presLayoutVars>
      </dgm:prSet>
      <dgm:spPr/>
    </dgm:pt>
    <dgm:pt modelId="{CC62545A-D488-4BE0-A509-1CFB26B5B70E}" type="pres">
      <dgm:prSet presAssocID="{614A8DED-228F-4BCE-9E2D-AAE59F80619A}" presName="Image" presStyleLbl="node1" presStyleIdx="1" presStyleCnt="3"/>
      <dgm:spPr>
        <a:solidFill>
          <a:schemeClr val="accent3">
            <a:hueOff val="0"/>
            <a:satOff val="0"/>
            <a:lumOff val="0"/>
          </a:schemeClr>
        </a:solidFill>
      </dgm:spPr>
    </dgm:pt>
    <dgm:pt modelId="{15DF024F-C030-4AA1-B370-150E84C92EE6}" type="pres">
      <dgm:prSet presAssocID="{614A8DED-228F-4BCE-9E2D-AAE59F80619A}" presName="childText" presStyleLbl="lnNode1" presStyleIdx="1" presStyleCnt="3">
        <dgm:presLayoutVars>
          <dgm:chMax val="0"/>
          <dgm:chPref val="0"/>
          <dgm:bulletEnabled val="1"/>
        </dgm:presLayoutVars>
      </dgm:prSet>
      <dgm:spPr/>
    </dgm:pt>
    <dgm:pt modelId="{1FF74C89-090F-4036-8B29-3AE576C2E178}" type="pres">
      <dgm:prSet presAssocID="{2B2D021E-3C3B-48C3-8246-36B624CEE012}" presName="childComposite" presStyleCnt="0">
        <dgm:presLayoutVars>
          <dgm:chMax val="0"/>
          <dgm:chPref val="0"/>
        </dgm:presLayoutVars>
      </dgm:prSet>
      <dgm:spPr/>
    </dgm:pt>
    <dgm:pt modelId="{2A861116-70B3-4EA7-BA52-20770E50AF37}" type="pres">
      <dgm:prSet presAssocID="{2B2D021E-3C3B-48C3-8246-36B624CEE012}" presName="Image" presStyleLbl="node1" presStyleIdx="2" presStyleCnt="3"/>
      <dgm:spPr>
        <a:solidFill>
          <a:schemeClr val="accent4">
            <a:hueOff val="0"/>
            <a:satOff val="0"/>
            <a:lumOff val="0"/>
          </a:schemeClr>
        </a:solidFill>
      </dgm:spPr>
    </dgm:pt>
    <dgm:pt modelId="{AD3515E1-C01F-40CC-A51E-8F758A9E49BE}" type="pres">
      <dgm:prSet presAssocID="{2B2D021E-3C3B-48C3-8246-36B624CEE012}" presName="childText" presStyleLbl="lnNode1" presStyleIdx="2" presStyleCnt="3">
        <dgm:presLayoutVars>
          <dgm:chMax val="0"/>
          <dgm:chPref val="0"/>
          <dgm:bulletEnabled val="1"/>
        </dgm:presLayoutVars>
      </dgm:prSet>
      <dgm:spPr/>
    </dgm:pt>
  </dgm:ptLst>
  <dgm:cxnLst>
    <dgm:cxn modelId="{A99E0F42-28BD-42F9-8B0D-C0AA26E583A5}" type="presOf" srcId="{AF395FFF-9286-4BE3-9F88-66E61EC0480B}" destId="{FB55ECF4-C35C-41B9-8A6B-73744DCCE23D}" srcOrd="0" destOrd="0" presId="urn:microsoft.com/office/officeart/2008/layout/PictureAccentList"/>
    <dgm:cxn modelId="{0D284B65-BC1E-4C29-ABDA-8EF5E043A467}" srcId="{061A9150-611E-40BD-BC88-D791195D4A12}" destId="{1734C7B7-E970-4173-8AE3-6DEB029AB52B}" srcOrd="0" destOrd="0" parTransId="{F0B507BD-9222-4342-8FDB-1C66C0BCAEC8}" sibTransId="{F9217550-BAE2-43C5-B2E9-D02ABA344E6E}"/>
    <dgm:cxn modelId="{31FF4E0B-5F64-419E-B366-FB72A7B83069}" srcId="{061A9150-611E-40BD-BC88-D791195D4A12}" destId="{614A8DED-228F-4BCE-9E2D-AAE59F80619A}" srcOrd="1" destOrd="0" parTransId="{9661792B-7806-4340-969C-1F50C5909173}" sibTransId="{FE586899-F356-4D09-8BD9-53E1EB83E05D}"/>
    <dgm:cxn modelId="{D05CFEE3-6F37-44CB-AF44-AD2966CE87D2}" srcId="{AF395FFF-9286-4BE3-9F88-66E61EC0480B}" destId="{061A9150-611E-40BD-BC88-D791195D4A12}" srcOrd="0" destOrd="0" parTransId="{A13BE1D1-685F-4C55-930D-F643C9D79C33}" sibTransId="{70EA806B-8C34-41D8-BF3C-1193D859DBDA}"/>
    <dgm:cxn modelId="{F863FFE5-848A-4B0D-8B34-4E22D90D657F}" type="presOf" srcId="{614A8DED-228F-4BCE-9E2D-AAE59F80619A}" destId="{15DF024F-C030-4AA1-B370-150E84C92EE6}" srcOrd="0" destOrd="0" presId="urn:microsoft.com/office/officeart/2008/layout/PictureAccentList"/>
    <dgm:cxn modelId="{BAD56582-95DE-4267-A4DD-5860EF7C263B}" type="presOf" srcId="{2B2D021E-3C3B-48C3-8246-36B624CEE012}" destId="{AD3515E1-C01F-40CC-A51E-8F758A9E49BE}" srcOrd="0" destOrd="0" presId="urn:microsoft.com/office/officeart/2008/layout/PictureAccentList"/>
    <dgm:cxn modelId="{B75A8D50-F46F-4861-9F5B-E679266E8849}" type="presOf" srcId="{1734C7B7-E970-4173-8AE3-6DEB029AB52B}" destId="{40594967-9DFD-4A2C-B547-6608681CC9AD}" srcOrd="0" destOrd="0" presId="urn:microsoft.com/office/officeart/2008/layout/PictureAccentList"/>
    <dgm:cxn modelId="{AB6367AE-07D1-4C38-AECC-E218B5429DAD}" type="presOf" srcId="{061A9150-611E-40BD-BC88-D791195D4A12}" destId="{77C9A32F-24F6-4EDE-A807-5B2B8E690EC3}" srcOrd="0" destOrd="0" presId="urn:microsoft.com/office/officeart/2008/layout/PictureAccentList"/>
    <dgm:cxn modelId="{419E92D4-1A6E-456C-8371-90C8F6E020AF}" srcId="{061A9150-611E-40BD-BC88-D791195D4A12}" destId="{2B2D021E-3C3B-48C3-8246-36B624CEE012}" srcOrd="2" destOrd="0" parTransId="{F16751D8-2EC8-4787-8C5D-802243255B97}" sibTransId="{F0B347E7-4945-4630-B65A-55C011A75681}"/>
    <dgm:cxn modelId="{EE8B1D5A-6A5C-496C-96F1-A118023F77EE}" type="presParOf" srcId="{FB55ECF4-C35C-41B9-8A6B-73744DCCE23D}" destId="{895462F2-4B1D-461F-B6E7-1CED8F596F27}" srcOrd="0" destOrd="0" presId="urn:microsoft.com/office/officeart/2008/layout/PictureAccentList"/>
    <dgm:cxn modelId="{B904B0FB-8E39-428A-A5EE-47B7371B1C41}" type="presParOf" srcId="{895462F2-4B1D-461F-B6E7-1CED8F596F27}" destId="{B37039E1-A6F8-4DA6-B281-3D2A6E0CAD1C}" srcOrd="0" destOrd="0" presId="urn:microsoft.com/office/officeart/2008/layout/PictureAccentList"/>
    <dgm:cxn modelId="{BF144B30-2024-4219-98A0-238D6B1D1B70}" type="presParOf" srcId="{B37039E1-A6F8-4DA6-B281-3D2A6E0CAD1C}" destId="{77C9A32F-24F6-4EDE-A807-5B2B8E690EC3}" srcOrd="0" destOrd="0" presId="urn:microsoft.com/office/officeart/2008/layout/PictureAccentList"/>
    <dgm:cxn modelId="{F1A222EE-9213-48DE-AAFE-DF0C4B68A416}" type="presParOf" srcId="{895462F2-4B1D-461F-B6E7-1CED8F596F27}" destId="{265D00CB-08AE-43AE-A723-DCF332DC262B}" srcOrd="1" destOrd="0" presId="urn:microsoft.com/office/officeart/2008/layout/PictureAccentList"/>
    <dgm:cxn modelId="{44BF2DEA-DBCC-4237-8C45-A5EF698EBC5B}" type="presParOf" srcId="{265D00CB-08AE-43AE-A723-DCF332DC262B}" destId="{E415F662-EC3E-40F3-8BFD-40B8306A132A}" srcOrd="0" destOrd="0" presId="urn:microsoft.com/office/officeart/2008/layout/PictureAccentList"/>
    <dgm:cxn modelId="{DB2560C6-C090-41AA-B666-2BEDE29ECC43}" type="presParOf" srcId="{E415F662-EC3E-40F3-8BFD-40B8306A132A}" destId="{EB232564-47CE-4D37-BB8A-CBA9F488DAEF}" srcOrd="0" destOrd="0" presId="urn:microsoft.com/office/officeart/2008/layout/PictureAccentList"/>
    <dgm:cxn modelId="{B446420A-BC11-4B40-AED7-CB84CE34121F}" type="presParOf" srcId="{E415F662-EC3E-40F3-8BFD-40B8306A132A}" destId="{40594967-9DFD-4A2C-B547-6608681CC9AD}" srcOrd="1" destOrd="0" presId="urn:microsoft.com/office/officeart/2008/layout/PictureAccentList"/>
    <dgm:cxn modelId="{6EC5D54A-AC0D-448C-99D2-1AD72C232BC3}" type="presParOf" srcId="{265D00CB-08AE-43AE-A723-DCF332DC262B}" destId="{89D1D57E-2A1F-4B4A-8B13-B50FAE3CA392}" srcOrd="1" destOrd="0" presId="urn:microsoft.com/office/officeart/2008/layout/PictureAccentList"/>
    <dgm:cxn modelId="{9CAD68E4-C14D-4667-B5EB-FC75D80AF953}" type="presParOf" srcId="{89D1D57E-2A1F-4B4A-8B13-B50FAE3CA392}" destId="{CC62545A-D488-4BE0-A509-1CFB26B5B70E}" srcOrd="0" destOrd="0" presId="urn:microsoft.com/office/officeart/2008/layout/PictureAccentList"/>
    <dgm:cxn modelId="{D1136052-2ADC-4379-969A-2219D6EB8BC1}" type="presParOf" srcId="{89D1D57E-2A1F-4B4A-8B13-B50FAE3CA392}" destId="{15DF024F-C030-4AA1-B370-150E84C92EE6}" srcOrd="1" destOrd="0" presId="urn:microsoft.com/office/officeart/2008/layout/PictureAccentList"/>
    <dgm:cxn modelId="{461F8AEB-E246-4378-94D7-7DB21E4B2201}" type="presParOf" srcId="{265D00CB-08AE-43AE-A723-DCF332DC262B}" destId="{1FF74C89-090F-4036-8B29-3AE576C2E178}" srcOrd="2" destOrd="0" presId="urn:microsoft.com/office/officeart/2008/layout/PictureAccentList"/>
    <dgm:cxn modelId="{95152E79-74C7-4C34-89A4-FFF42565B0B1}" type="presParOf" srcId="{1FF74C89-090F-4036-8B29-3AE576C2E178}" destId="{2A861116-70B3-4EA7-BA52-20770E50AF37}" srcOrd="0" destOrd="0" presId="urn:microsoft.com/office/officeart/2008/layout/PictureAccentList"/>
    <dgm:cxn modelId="{6D73CE0C-F364-4713-B1EB-CDB2DA71758F}" type="presParOf" srcId="{1FF74C89-090F-4036-8B29-3AE576C2E178}" destId="{AD3515E1-C01F-40CC-A51E-8F758A9E49BE}"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BC7CCFB-AF35-4EA2-A16B-6810BEE3C13A}" type="doc">
      <dgm:prSet loTypeId="urn:microsoft.com/office/officeart/2005/8/layout/vList3" loCatId="list" qsTypeId="urn:microsoft.com/office/officeart/2005/8/quickstyle/simple1" qsCatId="simple" csTypeId="urn:microsoft.com/office/officeart/2005/8/colors/colorful2" csCatId="colorful" phldr="1"/>
      <dgm:spPr/>
      <dgm:t>
        <a:bodyPr/>
        <a:lstStyle/>
        <a:p>
          <a:endParaRPr lang="en-US"/>
        </a:p>
      </dgm:t>
    </dgm:pt>
    <dgm:pt modelId="{0DE1D877-F2DA-4089-BC6C-183B3B219A62}">
      <dgm:prSet phldrT="[Text]"/>
      <dgm:spPr/>
      <dgm:t>
        <a:bodyPr/>
        <a:lstStyle/>
        <a:p>
          <a:r>
            <a:rPr lang="en-US" dirty="0"/>
            <a:t>Language</a:t>
          </a:r>
        </a:p>
      </dgm:t>
    </dgm:pt>
    <dgm:pt modelId="{B740CFCD-0A30-498D-B710-71D7E17DE3B4}" type="parTrans" cxnId="{18310BA0-2E65-4866-A240-06DB1A73C71C}">
      <dgm:prSet/>
      <dgm:spPr/>
      <dgm:t>
        <a:bodyPr/>
        <a:lstStyle/>
        <a:p>
          <a:endParaRPr lang="en-US"/>
        </a:p>
      </dgm:t>
    </dgm:pt>
    <dgm:pt modelId="{B45EC067-B2A5-4473-98AD-448C2A28B874}" type="sibTrans" cxnId="{18310BA0-2E65-4866-A240-06DB1A73C71C}">
      <dgm:prSet/>
      <dgm:spPr/>
      <dgm:t>
        <a:bodyPr/>
        <a:lstStyle/>
        <a:p>
          <a:endParaRPr lang="en-US"/>
        </a:p>
      </dgm:t>
    </dgm:pt>
    <dgm:pt modelId="{454920E9-81EC-4DE1-BB6F-4D53E89B1C9A}">
      <dgm:prSet phldrT="[Text]"/>
      <dgm:spPr/>
      <dgm:t>
        <a:bodyPr/>
        <a:lstStyle/>
        <a:p>
          <a:r>
            <a:rPr lang="en-US" dirty="0"/>
            <a:t>Culture</a:t>
          </a:r>
        </a:p>
      </dgm:t>
    </dgm:pt>
    <dgm:pt modelId="{DFD0C178-1F4F-43E4-AC57-897D0F024054}" type="parTrans" cxnId="{31918E10-17F3-467B-97CC-00B707B1863E}">
      <dgm:prSet/>
      <dgm:spPr/>
      <dgm:t>
        <a:bodyPr/>
        <a:lstStyle/>
        <a:p>
          <a:endParaRPr lang="en-US"/>
        </a:p>
      </dgm:t>
    </dgm:pt>
    <dgm:pt modelId="{1AF62A9E-01FF-4005-A2C9-ED83A2E2D71D}" type="sibTrans" cxnId="{31918E10-17F3-467B-97CC-00B707B1863E}">
      <dgm:prSet/>
      <dgm:spPr/>
      <dgm:t>
        <a:bodyPr/>
        <a:lstStyle/>
        <a:p>
          <a:endParaRPr lang="en-US"/>
        </a:p>
      </dgm:t>
    </dgm:pt>
    <dgm:pt modelId="{A669FD0F-E795-4633-9BFC-8C695EE8B04F}">
      <dgm:prSet phldrT="[Text]"/>
      <dgm:spPr/>
      <dgm:t>
        <a:bodyPr/>
        <a:lstStyle/>
        <a:p>
          <a:r>
            <a:rPr lang="en-US" dirty="0"/>
            <a:t>Location</a:t>
          </a:r>
        </a:p>
      </dgm:t>
    </dgm:pt>
    <dgm:pt modelId="{29F557E8-0BE8-40ED-A9CF-E659D39DD253}" type="parTrans" cxnId="{DBE0C0C2-0DD5-4646-AAD3-C450422E1621}">
      <dgm:prSet/>
      <dgm:spPr/>
      <dgm:t>
        <a:bodyPr/>
        <a:lstStyle/>
        <a:p>
          <a:endParaRPr lang="en-US"/>
        </a:p>
      </dgm:t>
    </dgm:pt>
    <dgm:pt modelId="{1E9816CE-4967-499C-8AE9-AE7531843675}" type="sibTrans" cxnId="{DBE0C0C2-0DD5-4646-AAD3-C450422E1621}">
      <dgm:prSet/>
      <dgm:spPr/>
      <dgm:t>
        <a:bodyPr/>
        <a:lstStyle/>
        <a:p>
          <a:endParaRPr lang="en-US"/>
        </a:p>
      </dgm:t>
    </dgm:pt>
    <dgm:pt modelId="{ECA27086-8C94-44ED-968A-0572C896857E}" type="pres">
      <dgm:prSet presAssocID="{9BC7CCFB-AF35-4EA2-A16B-6810BEE3C13A}" presName="linearFlow" presStyleCnt="0">
        <dgm:presLayoutVars>
          <dgm:dir/>
          <dgm:resizeHandles val="exact"/>
        </dgm:presLayoutVars>
      </dgm:prSet>
      <dgm:spPr/>
    </dgm:pt>
    <dgm:pt modelId="{8A59A601-480C-42B8-93EA-B4140A6EDE44}" type="pres">
      <dgm:prSet presAssocID="{0DE1D877-F2DA-4089-BC6C-183B3B219A62}" presName="composite" presStyleCnt="0"/>
      <dgm:spPr/>
    </dgm:pt>
    <dgm:pt modelId="{9966D345-D3AB-477F-9058-DC39104196FC}" type="pres">
      <dgm:prSet presAssocID="{0DE1D877-F2DA-4089-BC6C-183B3B219A62}" presName="imgShp" presStyleLbl="fgImgPlace1" presStyleIdx="0" presStyleCnt="3"/>
      <dgm:spPr>
        <a:solidFill>
          <a:schemeClr val="accent2">
            <a:tint val="50000"/>
            <a:hueOff val="0"/>
            <a:satOff val="0"/>
            <a:lumOff val="0"/>
          </a:schemeClr>
        </a:solidFill>
      </dgm:spPr>
    </dgm:pt>
    <dgm:pt modelId="{89D353E8-B8FB-483C-A75C-3F5ED635183E}" type="pres">
      <dgm:prSet presAssocID="{0DE1D877-F2DA-4089-BC6C-183B3B219A62}" presName="txShp" presStyleLbl="node1" presStyleIdx="0" presStyleCnt="3">
        <dgm:presLayoutVars>
          <dgm:bulletEnabled val="1"/>
        </dgm:presLayoutVars>
      </dgm:prSet>
      <dgm:spPr/>
    </dgm:pt>
    <dgm:pt modelId="{1699CC72-C7ED-4F2D-8FF7-F8C9D652701D}" type="pres">
      <dgm:prSet presAssocID="{B45EC067-B2A5-4473-98AD-448C2A28B874}" presName="spacing" presStyleCnt="0"/>
      <dgm:spPr/>
    </dgm:pt>
    <dgm:pt modelId="{F1C6A8E4-7CE8-467D-92E4-B34355C2B05F}" type="pres">
      <dgm:prSet presAssocID="{454920E9-81EC-4DE1-BB6F-4D53E89B1C9A}" presName="composite" presStyleCnt="0"/>
      <dgm:spPr/>
    </dgm:pt>
    <dgm:pt modelId="{9B763A69-B071-48CB-86C4-67076873ED6D}" type="pres">
      <dgm:prSet presAssocID="{454920E9-81EC-4DE1-BB6F-4D53E89B1C9A}" presName="imgShp" presStyleLbl="fgImgPlace1" presStyleIdx="1" presStyleCnt="3"/>
      <dgm:spPr>
        <a:solidFill>
          <a:schemeClr val="accent2">
            <a:tint val="50000"/>
            <a:hueOff val="2501437"/>
            <a:satOff val="-2237"/>
            <a:lumOff val="6"/>
          </a:schemeClr>
        </a:solidFill>
      </dgm:spPr>
    </dgm:pt>
    <dgm:pt modelId="{F1DCB9B3-B4D1-445C-9C51-11BD5DB1FC4F}" type="pres">
      <dgm:prSet presAssocID="{454920E9-81EC-4DE1-BB6F-4D53E89B1C9A}" presName="txShp" presStyleLbl="node1" presStyleIdx="1" presStyleCnt="3">
        <dgm:presLayoutVars>
          <dgm:bulletEnabled val="1"/>
        </dgm:presLayoutVars>
      </dgm:prSet>
      <dgm:spPr/>
    </dgm:pt>
    <dgm:pt modelId="{95259BAB-3A4E-4CE2-B0EA-1BCD7AC1D11F}" type="pres">
      <dgm:prSet presAssocID="{1AF62A9E-01FF-4005-A2C9-ED83A2E2D71D}" presName="spacing" presStyleCnt="0"/>
      <dgm:spPr/>
    </dgm:pt>
    <dgm:pt modelId="{BD0DEA99-86C6-45CA-BB03-588CACE9F127}" type="pres">
      <dgm:prSet presAssocID="{A669FD0F-E795-4633-9BFC-8C695EE8B04F}" presName="composite" presStyleCnt="0"/>
      <dgm:spPr/>
    </dgm:pt>
    <dgm:pt modelId="{0702D486-2D6A-4A52-AE34-01D4258DBCAD}" type="pres">
      <dgm:prSet presAssocID="{A669FD0F-E795-4633-9BFC-8C695EE8B04F}" presName="imgShp" presStyleLbl="fgImgPlace1" presStyleIdx="2" presStyleCnt="3"/>
      <dgm:spPr>
        <a:solidFill>
          <a:schemeClr val="accent2">
            <a:tint val="50000"/>
            <a:hueOff val="5002875"/>
            <a:satOff val="-4473"/>
            <a:lumOff val="13"/>
          </a:schemeClr>
        </a:solidFill>
      </dgm:spPr>
    </dgm:pt>
    <dgm:pt modelId="{42D1402A-A6D1-4662-A6A1-BAE79E5ADDBC}" type="pres">
      <dgm:prSet presAssocID="{A669FD0F-E795-4633-9BFC-8C695EE8B04F}" presName="txShp" presStyleLbl="node1" presStyleIdx="2" presStyleCnt="3">
        <dgm:presLayoutVars>
          <dgm:bulletEnabled val="1"/>
        </dgm:presLayoutVars>
      </dgm:prSet>
      <dgm:spPr/>
    </dgm:pt>
  </dgm:ptLst>
  <dgm:cxnLst>
    <dgm:cxn modelId="{FBCFF702-9BAC-4F2E-A537-768BB0A1F5BA}" type="presOf" srcId="{A669FD0F-E795-4633-9BFC-8C695EE8B04F}" destId="{42D1402A-A6D1-4662-A6A1-BAE79E5ADDBC}" srcOrd="0" destOrd="0" presId="urn:microsoft.com/office/officeart/2005/8/layout/vList3"/>
    <dgm:cxn modelId="{31918E10-17F3-467B-97CC-00B707B1863E}" srcId="{9BC7CCFB-AF35-4EA2-A16B-6810BEE3C13A}" destId="{454920E9-81EC-4DE1-BB6F-4D53E89B1C9A}" srcOrd="1" destOrd="0" parTransId="{DFD0C178-1F4F-43E4-AC57-897D0F024054}" sibTransId="{1AF62A9E-01FF-4005-A2C9-ED83A2E2D71D}"/>
    <dgm:cxn modelId="{2F870B7E-2FA0-408E-82AB-85C55957F89A}" type="presOf" srcId="{454920E9-81EC-4DE1-BB6F-4D53E89B1C9A}" destId="{F1DCB9B3-B4D1-445C-9C51-11BD5DB1FC4F}" srcOrd="0" destOrd="0" presId="urn:microsoft.com/office/officeart/2005/8/layout/vList3"/>
    <dgm:cxn modelId="{18310BA0-2E65-4866-A240-06DB1A73C71C}" srcId="{9BC7CCFB-AF35-4EA2-A16B-6810BEE3C13A}" destId="{0DE1D877-F2DA-4089-BC6C-183B3B219A62}" srcOrd="0" destOrd="0" parTransId="{B740CFCD-0A30-498D-B710-71D7E17DE3B4}" sibTransId="{B45EC067-B2A5-4473-98AD-448C2A28B874}"/>
    <dgm:cxn modelId="{A0336CEF-82DF-42E2-B63C-3B133F293882}" type="presOf" srcId="{0DE1D877-F2DA-4089-BC6C-183B3B219A62}" destId="{89D353E8-B8FB-483C-A75C-3F5ED635183E}" srcOrd="0" destOrd="0" presId="urn:microsoft.com/office/officeart/2005/8/layout/vList3"/>
    <dgm:cxn modelId="{DBE0C0C2-0DD5-4646-AAD3-C450422E1621}" srcId="{9BC7CCFB-AF35-4EA2-A16B-6810BEE3C13A}" destId="{A669FD0F-E795-4633-9BFC-8C695EE8B04F}" srcOrd="2" destOrd="0" parTransId="{29F557E8-0BE8-40ED-A9CF-E659D39DD253}" sibTransId="{1E9816CE-4967-499C-8AE9-AE7531843675}"/>
    <dgm:cxn modelId="{17CF13F4-EED2-4A46-BB19-4860C801CF71}" type="presOf" srcId="{9BC7CCFB-AF35-4EA2-A16B-6810BEE3C13A}" destId="{ECA27086-8C94-44ED-968A-0572C896857E}" srcOrd="0" destOrd="0" presId="urn:microsoft.com/office/officeart/2005/8/layout/vList3"/>
    <dgm:cxn modelId="{26CB4535-3111-45F6-86D6-856D7ED8B432}" type="presParOf" srcId="{ECA27086-8C94-44ED-968A-0572C896857E}" destId="{8A59A601-480C-42B8-93EA-B4140A6EDE44}" srcOrd="0" destOrd="0" presId="urn:microsoft.com/office/officeart/2005/8/layout/vList3"/>
    <dgm:cxn modelId="{8DC120A8-B774-4EDA-B8A1-98AFD246B6C9}" type="presParOf" srcId="{8A59A601-480C-42B8-93EA-B4140A6EDE44}" destId="{9966D345-D3AB-477F-9058-DC39104196FC}" srcOrd="0" destOrd="0" presId="urn:microsoft.com/office/officeart/2005/8/layout/vList3"/>
    <dgm:cxn modelId="{F7E8782C-6586-4CDA-80FB-20A457DAF15C}" type="presParOf" srcId="{8A59A601-480C-42B8-93EA-B4140A6EDE44}" destId="{89D353E8-B8FB-483C-A75C-3F5ED635183E}" srcOrd="1" destOrd="0" presId="urn:microsoft.com/office/officeart/2005/8/layout/vList3"/>
    <dgm:cxn modelId="{C68ECE81-89BE-4E90-8C0D-395AF5E3A7EE}" type="presParOf" srcId="{ECA27086-8C94-44ED-968A-0572C896857E}" destId="{1699CC72-C7ED-4F2D-8FF7-F8C9D652701D}" srcOrd="1" destOrd="0" presId="urn:microsoft.com/office/officeart/2005/8/layout/vList3"/>
    <dgm:cxn modelId="{976F51C4-74BA-41D1-A2E8-289EC81FD8B9}" type="presParOf" srcId="{ECA27086-8C94-44ED-968A-0572C896857E}" destId="{F1C6A8E4-7CE8-467D-92E4-B34355C2B05F}" srcOrd="2" destOrd="0" presId="urn:microsoft.com/office/officeart/2005/8/layout/vList3"/>
    <dgm:cxn modelId="{9BFE15AC-4AC0-43B2-9066-C9E9B390606D}" type="presParOf" srcId="{F1C6A8E4-7CE8-467D-92E4-B34355C2B05F}" destId="{9B763A69-B071-48CB-86C4-67076873ED6D}" srcOrd="0" destOrd="0" presId="urn:microsoft.com/office/officeart/2005/8/layout/vList3"/>
    <dgm:cxn modelId="{08C63FB0-3A51-4ABA-93EE-6263C2B355CC}" type="presParOf" srcId="{F1C6A8E4-7CE8-467D-92E4-B34355C2B05F}" destId="{F1DCB9B3-B4D1-445C-9C51-11BD5DB1FC4F}" srcOrd="1" destOrd="0" presId="urn:microsoft.com/office/officeart/2005/8/layout/vList3"/>
    <dgm:cxn modelId="{64154269-C79C-4773-9990-4D27BA8CD089}" type="presParOf" srcId="{ECA27086-8C94-44ED-968A-0572C896857E}" destId="{95259BAB-3A4E-4CE2-B0EA-1BCD7AC1D11F}" srcOrd="3" destOrd="0" presId="urn:microsoft.com/office/officeart/2005/8/layout/vList3"/>
    <dgm:cxn modelId="{45187250-D52E-49E4-A3F8-A1F853981E33}" type="presParOf" srcId="{ECA27086-8C94-44ED-968A-0572C896857E}" destId="{BD0DEA99-86C6-45CA-BB03-588CACE9F127}" srcOrd="4" destOrd="0" presId="urn:microsoft.com/office/officeart/2005/8/layout/vList3"/>
    <dgm:cxn modelId="{972888F2-0D95-4E64-BAEF-FEED81C782EB}" type="presParOf" srcId="{BD0DEA99-86C6-45CA-BB03-588CACE9F127}" destId="{0702D486-2D6A-4A52-AE34-01D4258DBCAD}" srcOrd="0" destOrd="0" presId="urn:microsoft.com/office/officeart/2005/8/layout/vList3"/>
    <dgm:cxn modelId="{E56A3988-6498-441B-A3ED-BEFD42D33FCA}" type="presParOf" srcId="{BD0DEA99-86C6-45CA-BB03-588CACE9F127}" destId="{42D1402A-A6D1-4662-A6A1-BAE79E5ADDBC}"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9A36571-190D-4EEF-BF49-0220F9FC7B8D}" type="doc">
      <dgm:prSet loTypeId="urn:microsoft.com/office/officeart/2005/8/layout/vList4" loCatId="list" qsTypeId="urn:microsoft.com/office/officeart/2005/8/quickstyle/simple1" qsCatId="simple" csTypeId="urn:microsoft.com/office/officeart/2005/8/colors/colorful2" csCatId="colorful" phldr="1"/>
      <dgm:spPr/>
      <dgm:t>
        <a:bodyPr/>
        <a:lstStyle/>
        <a:p>
          <a:endParaRPr lang="en-US"/>
        </a:p>
      </dgm:t>
    </dgm:pt>
    <dgm:pt modelId="{CA674364-014D-4395-A887-6201A468820C}">
      <dgm:prSet phldrT="[Text]"/>
      <dgm:spPr/>
      <dgm:t>
        <a:bodyPr/>
        <a:lstStyle/>
        <a:p>
          <a:r>
            <a:rPr lang="en-US" dirty="0"/>
            <a:t>Different languages</a:t>
          </a:r>
        </a:p>
      </dgm:t>
    </dgm:pt>
    <dgm:pt modelId="{007554A7-D591-47CB-8E51-41DBA22CC068}" type="parTrans" cxnId="{6D45730A-CF89-4329-9FFB-5FF7049BF67F}">
      <dgm:prSet/>
      <dgm:spPr/>
      <dgm:t>
        <a:bodyPr/>
        <a:lstStyle/>
        <a:p>
          <a:endParaRPr lang="en-US"/>
        </a:p>
      </dgm:t>
    </dgm:pt>
    <dgm:pt modelId="{ED763D3C-4903-4B46-801D-115D6A5DFE9E}" type="sibTrans" cxnId="{6D45730A-CF89-4329-9FFB-5FF7049BF67F}">
      <dgm:prSet/>
      <dgm:spPr/>
      <dgm:t>
        <a:bodyPr/>
        <a:lstStyle/>
        <a:p>
          <a:endParaRPr lang="en-US"/>
        </a:p>
      </dgm:t>
    </dgm:pt>
    <dgm:pt modelId="{3D3A0950-B159-41E8-B6E6-876F08F02261}">
      <dgm:prSet phldrT="[Text]"/>
      <dgm:spPr/>
      <dgm:t>
        <a:bodyPr/>
        <a:lstStyle/>
        <a:p>
          <a:r>
            <a:rPr lang="en-US" dirty="0"/>
            <a:t>Not first language</a:t>
          </a:r>
        </a:p>
      </dgm:t>
    </dgm:pt>
    <dgm:pt modelId="{0855280C-E384-41F3-8721-DC523857C105}" type="parTrans" cxnId="{93DC6461-C085-4576-A68E-CF764946CEBA}">
      <dgm:prSet/>
      <dgm:spPr/>
      <dgm:t>
        <a:bodyPr/>
        <a:lstStyle/>
        <a:p>
          <a:endParaRPr lang="en-US"/>
        </a:p>
      </dgm:t>
    </dgm:pt>
    <dgm:pt modelId="{D5A8169C-95AB-4E13-94A5-BFDB95DA4104}" type="sibTrans" cxnId="{93DC6461-C085-4576-A68E-CF764946CEBA}">
      <dgm:prSet/>
      <dgm:spPr/>
      <dgm:t>
        <a:bodyPr/>
        <a:lstStyle/>
        <a:p>
          <a:endParaRPr lang="en-US"/>
        </a:p>
      </dgm:t>
    </dgm:pt>
    <dgm:pt modelId="{0972629E-4F58-49D6-97CD-A2D7752D146D}">
      <dgm:prSet phldrT="[Text]"/>
      <dgm:spPr/>
      <dgm:t>
        <a:bodyPr/>
        <a:lstStyle/>
        <a:p>
          <a:r>
            <a:rPr lang="en-US" dirty="0"/>
            <a:t>Same language, but different dialect</a:t>
          </a:r>
        </a:p>
      </dgm:t>
    </dgm:pt>
    <dgm:pt modelId="{F84FCF3E-2515-49B7-B8E3-B5CF40F7A6C8}" type="parTrans" cxnId="{4F36B8E9-CDF9-4AA1-AD56-9EB61E7DF06C}">
      <dgm:prSet/>
      <dgm:spPr/>
      <dgm:t>
        <a:bodyPr/>
        <a:lstStyle/>
        <a:p>
          <a:endParaRPr lang="en-US"/>
        </a:p>
      </dgm:t>
    </dgm:pt>
    <dgm:pt modelId="{6035F5FF-B81F-47DF-8C48-02AF1AC95C75}" type="sibTrans" cxnId="{4F36B8E9-CDF9-4AA1-AD56-9EB61E7DF06C}">
      <dgm:prSet/>
      <dgm:spPr/>
      <dgm:t>
        <a:bodyPr/>
        <a:lstStyle/>
        <a:p>
          <a:endParaRPr lang="en-US"/>
        </a:p>
      </dgm:t>
    </dgm:pt>
    <dgm:pt modelId="{EA159BF7-30CB-4E57-BD3C-CF83F8E1BEBD}" type="pres">
      <dgm:prSet presAssocID="{49A36571-190D-4EEF-BF49-0220F9FC7B8D}" presName="linear" presStyleCnt="0">
        <dgm:presLayoutVars>
          <dgm:dir/>
          <dgm:resizeHandles val="exact"/>
        </dgm:presLayoutVars>
      </dgm:prSet>
      <dgm:spPr/>
    </dgm:pt>
    <dgm:pt modelId="{CBD5AA2D-CFB1-48C3-827D-FA309B0D2AEB}" type="pres">
      <dgm:prSet presAssocID="{CA674364-014D-4395-A887-6201A468820C}" presName="comp" presStyleCnt="0"/>
      <dgm:spPr/>
    </dgm:pt>
    <dgm:pt modelId="{B2F74C29-982E-4983-8AEE-6E9A774E58B3}" type="pres">
      <dgm:prSet presAssocID="{CA674364-014D-4395-A887-6201A468820C}" presName="box" presStyleLbl="node1" presStyleIdx="0" presStyleCnt="3"/>
      <dgm:spPr/>
    </dgm:pt>
    <dgm:pt modelId="{6B59D308-1561-44D5-84E8-13660D44ED1F}" type="pres">
      <dgm:prSet presAssocID="{CA674364-014D-4395-A887-6201A468820C}" presName="img" presStyleLbl="fgImgPlace1" presStyleIdx="0" presStyleCnt="3"/>
      <dgm:spPr>
        <a:solidFill>
          <a:schemeClr val="accent2">
            <a:tint val="50000"/>
            <a:hueOff val="0"/>
            <a:satOff val="0"/>
            <a:lumOff val="0"/>
          </a:schemeClr>
        </a:solidFill>
      </dgm:spPr>
    </dgm:pt>
    <dgm:pt modelId="{5B4475AF-E1AB-467E-B9AA-95F4216B311F}" type="pres">
      <dgm:prSet presAssocID="{CA674364-014D-4395-A887-6201A468820C}" presName="text" presStyleLbl="node1" presStyleIdx="0" presStyleCnt="3">
        <dgm:presLayoutVars>
          <dgm:bulletEnabled val="1"/>
        </dgm:presLayoutVars>
      </dgm:prSet>
      <dgm:spPr/>
    </dgm:pt>
    <dgm:pt modelId="{6872B645-5D80-4F9C-A884-0BCA1FA7DD6E}" type="pres">
      <dgm:prSet presAssocID="{ED763D3C-4903-4B46-801D-115D6A5DFE9E}" presName="spacer" presStyleCnt="0"/>
      <dgm:spPr/>
    </dgm:pt>
    <dgm:pt modelId="{8A5AD55D-DFBA-45FE-A10A-0FC1C62E8DB4}" type="pres">
      <dgm:prSet presAssocID="{3D3A0950-B159-41E8-B6E6-876F08F02261}" presName="comp" presStyleCnt="0"/>
      <dgm:spPr/>
    </dgm:pt>
    <dgm:pt modelId="{E654B859-F527-40E6-A87B-39FA3A46E26C}" type="pres">
      <dgm:prSet presAssocID="{3D3A0950-B159-41E8-B6E6-876F08F02261}" presName="box" presStyleLbl="node1" presStyleIdx="1" presStyleCnt="3"/>
      <dgm:spPr/>
    </dgm:pt>
    <dgm:pt modelId="{CFFB7C9C-0C32-4587-8033-A83E26C2F90A}" type="pres">
      <dgm:prSet presAssocID="{3D3A0950-B159-41E8-B6E6-876F08F02261}" presName="img" presStyleLbl="fgImgPlace1" presStyleIdx="1" presStyleCnt="3"/>
      <dgm:spPr>
        <a:solidFill>
          <a:schemeClr val="accent2">
            <a:tint val="50000"/>
            <a:hueOff val="2501437"/>
            <a:satOff val="-2237"/>
            <a:lumOff val="6"/>
          </a:schemeClr>
        </a:solidFill>
      </dgm:spPr>
    </dgm:pt>
    <dgm:pt modelId="{78BAE798-D2BE-488C-98A5-A3F4040FCA6F}" type="pres">
      <dgm:prSet presAssocID="{3D3A0950-B159-41E8-B6E6-876F08F02261}" presName="text" presStyleLbl="node1" presStyleIdx="1" presStyleCnt="3">
        <dgm:presLayoutVars>
          <dgm:bulletEnabled val="1"/>
        </dgm:presLayoutVars>
      </dgm:prSet>
      <dgm:spPr/>
    </dgm:pt>
    <dgm:pt modelId="{EE296C04-6413-425D-8934-4864033EDAC5}" type="pres">
      <dgm:prSet presAssocID="{D5A8169C-95AB-4E13-94A5-BFDB95DA4104}" presName="spacer" presStyleCnt="0"/>
      <dgm:spPr/>
    </dgm:pt>
    <dgm:pt modelId="{EE061D22-D975-4D1C-B697-9EF0F535E5F3}" type="pres">
      <dgm:prSet presAssocID="{0972629E-4F58-49D6-97CD-A2D7752D146D}" presName="comp" presStyleCnt="0"/>
      <dgm:spPr/>
    </dgm:pt>
    <dgm:pt modelId="{31B15699-BD5C-4BD3-8425-5F050ADB731F}" type="pres">
      <dgm:prSet presAssocID="{0972629E-4F58-49D6-97CD-A2D7752D146D}" presName="box" presStyleLbl="node1" presStyleIdx="2" presStyleCnt="3"/>
      <dgm:spPr/>
    </dgm:pt>
    <dgm:pt modelId="{D70556C7-17E7-4311-840D-ACC08DE83D38}" type="pres">
      <dgm:prSet presAssocID="{0972629E-4F58-49D6-97CD-A2D7752D146D}" presName="img" presStyleLbl="fgImgPlace1" presStyleIdx="2" presStyleCnt="3"/>
      <dgm:spPr>
        <a:solidFill>
          <a:schemeClr val="accent2">
            <a:tint val="50000"/>
            <a:hueOff val="5002875"/>
            <a:satOff val="-4473"/>
            <a:lumOff val="13"/>
          </a:schemeClr>
        </a:solidFill>
      </dgm:spPr>
    </dgm:pt>
    <dgm:pt modelId="{B6E60D46-885B-40A8-AFAA-7BB43471EE85}" type="pres">
      <dgm:prSet presAssocID="{0972629E-4F58-49D6-97CD-A2D7752D146D}" presName="text" presStyleLbl="node1" presStyleIdx="2" presStyleCnt="3">
        <dgm:presLayoutVars>
          <dgm:bulletEnabled val="1"/>
        </dgm:presLayoutVars>
      </dgm:prSet>
      <dgm:spPr/>
    </dgm:pt>
  </dgm:ptLst>
  <dgm:cxnLst>
    <dgm:cxn modelId="{74BF52BE-34E5-4D5C-8BD9-8914B3E3D8AD}" type="presOf" srcId="{3D3A0950-B159-41E8-B6E6-876F08F02261}" destId="{E654B859-F527-40E6-A87B-39FA3A46E26C}" srcOrd="0" destOrd="0" presId="urn:microsoft.com/office/officeart/2005/8/layout/vList4"/>
    <dgm:cxn modelId="{93DC6461-C085-4576-A68E-CF764946CEBA}" srcId="{49A36571-190D-4EEF-BF49-0220F9FC7B8D}" destId="{3D3A0950-B159-41E8-B6E6-876F08F02261}" srcOrd="1" destOrd="0" parTransId="{0855280C-E384-41F3-8721-DC523857C105}" sibTransId="{D5A8169C-95AB-4E13-94A5-BFDB95DA4104}"/>
    <dgm:cxn modelId="{6D45730A-CF89-4329-9FFB-5FF7049BF67F}" srcId="{49A36571-190D-4EEF-BF49-0220F9FC7B8D}" destId="{CA674364-014D-4395-A887-6201A468820C}" srcOrd="0" destOrd="0" parTransId="{007554A7-D591-47CB-8E51-41DBA22CC068}" sibTransId="{ED763D3C-4903-4B46-801D-115D6A5DFE9E}"/>
    <dgm:cxn modelId="{4F36B8E9-CDF9-4AA1-AD56-9EB61E7DF06C}" srcId="{49A36571-190D-4EEF-BF49-0220F9FC7B8D}" destId="{0972629E-4F58-49D6-97CD-A2D7752D146D}" srcOrd="2" destOrd="0" parTransId="{F84FCF3E-2515-49B7-B8E3-B5CF40F7A6C8}" sibTransId="{6035F5FF-B81F-47DF-8C48-02AF1AC95C75}"/>
    <dgm:cxn modelId="{8DF00A00-79DB-4F25-B2A0-580C00DF920D}" type="presOf" srcId="{CA674364-014D-4395-A887-6201A468820C}" destId="{5B4475AF-E1AB-467E-B9AA-95F4216B311F}" srcOrd="1" destOrd="0" presId="urn:microsoft.com/office/officeart/2005/8/layout/vList4"/>
    <dgm:cxn modelId="{10AE86A4-B25A-49BB-89A5-A306335F0DDC}" type="presOf" srcId="{0972629E-4F58-49D6-97CD-A2D7752D146D}" destId="{B6E60D46-885B-40A8-AFAA-7BB43471EE85}" srcOrd="1" destOrd="0" presId="urn:microsoft.com/office/officeart/2005/8/layout/vList4"/>
    <dgm:cxn modelId="{D4011839-E8D9-4C4B-94E1-82D9FD277D23}" type="presOf" srcId="{49A36571-190D-4EEF-BF49-0220F9FC7B8D}" destId="{EA159BF7-30CB-4E57-BD3C-CF83F8E1BEBD}" srcOrd="0" destOrd="0" presId="urn:microsoft.com/office/officeart/2005/8/layout/vList4"/>
    <dgm:cxn modelId="{2452D82F-7318-4859-A9E0-957585E5574F}" type="presOf" srcId="{CA674364-014D-4395-A887-6201A468820C}" destId="{B2F74C29-982E-4983-8AEE-6E9A774E58B3}" srcOrd="0" destOrd="0" presId="urn:microsoft.com/office/officeart/2005/8/layout/vList4"/>
    <dgm:cxn modelId="{7B2E68D5-C520-4191-BCE1-28456F1B5BB6}" type="presOf" srcId="{0972629E-4F58-49D6-97CD-A2D7752D146D}" destId="{31B15699-BD5C-4BD3-8425-5F050ADB731F}" srcOrd="0" destOrd="0" presId="urn:microsoft.com/office/officeart/2005/8/layout/vList4"/>
    <dgm:cxn modelId="{86232825-0E40-44E3-94B1-803047160919}" type="presOf" srcId="{3D3A0950-B159-41E8-B6E6-876F08F02261}" destId="{78BAE798-D2BE-488C-98A5-A3F4040FCA6F}" srcOrd="1" destOrd="0" presId="urn:microsoft.com/office/officeart/2005/8/layout/vList4"/>
    <dgm:cxn modelId="{F881F22F-0357-401E-A7DD-ACDF3F9D14B2}" type="presParOf" srcId="{EA159BF7-30CB-4E57-BD3C-CF83F8E1BEBD}" destId="{CBD5AA2D-CFB1-48C3-827D-FA309B0D2AEB}" srcOrd="0" destOrd="0" presId="urn:microsoft.com/office/officeart/2005/8/layout/vList4"/>
    <dgm:cxn modelId="{6290FAE4-D052-40C8-B805-B8AD30D846CF}" type="presParOf" srcId="{CBD5AA2D-CFB1-48C3-827D-FA309B0D2AEB}" destId="{B2F74C29-982E-4983-8AEE-6E9A774E58B3}" srcOrd="0" destOrd="0" presId="urn:microsoft.com/office/officeart/2005/8/layout/vList4"/>
    <dgm:cxn modelId="{3B6917FF-81F4-4949-BD78-9431DFF089DA}" type="presParOf" srcId="{CBD5AA2D-CFB1-48C3-827D-FA309B0D2AEB}" destId="{6B59D308-1561-44D5-84E8-13660D44ED1F}" srcOrd="1" destOrd="0" presId="urn:microsoft.com/office/officeart/2005/8/layout/vList4"/>
    <dgm:cxn modelId="{DEF5FAD0-41E0-4471-9271-B59162CBFCC1}" type="presParOf" srcId="{CBD5AA2D-CFB1-48C3-827D-FA309B0D2AEB}" destId="{5B4475AF-E1AB-467E-B9AA-95F4216B311F}" srcOrd="2" destOrd="0" presId="urn:microsoft.com/office/officeart/2005/8/layout/vList4"/>
    <dgm:cxn modelId="{32C355E4-4040-4B3D-84F3-AB9483900DA3}" type="presParOf" srcId="{EA159BF7-30CB-4E57-BD3C-CF83F8E1BEBD}" destId="{6872B645-5D80-4F9C-A884-0BCA1FA7DD6E}" srcOrd="1" destOrd="0" presId="urn:microsoft.com/office/officeart/2005/8/layout/vList4"/>
    <dgm:cxn modelId="{967719F3-FE67-43FC-B953-FFEA5B313109}" type="presParOf" srcId="{EA159BF7-30CB-4E57-BD3C-CF83F8E1BEBD}" destId="{8A5AD55D-DFBA-45FE-A10A-0FC1C62E8DB4}" srcOrd="2" destOrd="0" presId="urn:microsoft.com/office/officeart/2005/8/layout/vList4"/>
    <dgm:cxn modelId="{FDC31C45-3D4C-462F-811E-2379337DB5E8}" type="presParOf" srcId="{8A5AD55D-DFBA-45FE-A10A-0FC1C62E8DB4}" destId="{E654B859-F527-40E6-A87B-39FA3A46E26C}" srcOrd="0" destOrd="0" presId="urn:microsoft.com/office/officeart/2005/8/layout/vList4"/>
    <dgm:cxn modelId="{8BA5DB31-4B27-454E-952A-FB846DD9DFA6}" type="presParOf" srcId="{8A5AD55D-DFBA-45FE-A10A-0FC1C62E8DB4}" destId="{CFFB7C9C-0C32-4587-8033-A83E26C2F90A}" srcOrd="1" destOrd="0" presId="urn:microsoft.com/office/officeart/2005/8/layout/vList4"/>
    <dgm:cxn modelId="{CBD17FC9-AF5D-463E-88D9-28483A43A9A6}" type="presParOf" srcId="{8A5AD55D-DFBA-45FE-A10A-0FC1C62E8DB4}" destId="{78BAE798-D2BE-488C-98A5-A3F4040FCA6F}" srcOrd="2" destOrd="0" presId="urn:microsoft.com/office/officeart/2005/8/layout/vList4"/>
    <dgm:cxn modelId="{751F1573-22C2-4001-9150-0D50C953F04A}" type="presParOf" srcId="{EA159BF7-30CB-4E57-BD3C-CF83F8E1BEBD}" destId="{EE296C04-6413-425D-8934-4864033EDAC5}" srcOrd="3" destOrd="0" presId="urn:microsoft.com/office/officeart/2005/8/layout/vList4"/>
    <dgm:cxn modelId="{89E7F3F1-E514-40DE-8C19-7FF958CFDFD3}" type="presParOf" srcId="{EA159BF7-30CB-4E57-BD3C-CF83F8E1BEBD}" destId="{EE061D22-D975-4D1C-B697-9EF0F535E5F3}" srcOrd="4" destOrd="0" presId="urn:microsoft.com/office/officeart/2005/8/layout/vList4"/>
    <dgm:cxn modelId="{D81044F7-9A31-43B6-98FA-B49B8FE0D23D}" type="presParOf" srcId="{EE061D22-D975-4D1C-B697-9EF0F535E5F3}" destId="{31B15699-BD5C-4BD3-8425-5F050ADB731F}" srcOrd="0" destOrd="0" presId="urn:microsoft.com/office/officeart/2005/8/layout/vList4"/>
    <dgm:cxn modelId="{58E4E5E5-840B-4178-ADAA-F4D2C3E5914A}" type="presParOf" srcId="{EE061D22-D975-4D1C-B697-9EF0F535E5F3}" destId="{D70556C7-17E7-4311-840D-ACC08DE83D38}" srcOrd="1" destOrd="0" presId="urn:microsoft.com/office/officeart/2005/8/layout/vList4"/>
    <dgm:cxn modelId="{C829DD00-9C2F-4FF5-8176-01AD68C86512}" type="presParOf" srcId="{EE061D22-D975-4D1C-B697-9EF0F535E5F3}" destId="{B6E60D46-885B-40A8-AFAA-7BB43471EE85}"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DA819CF-FC34-4C30-8FA5-E77667B76D74}"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808F3445-4023-44F4-8439-084B60EA1932}">
      <dgm:prSet phldrT="[Text]"/>
      <dgm:spPr/>
      <dgm:t>
        <a:bodyPr/>
        <a:lstStyle/>
        <a:p>
          <a:r>
            <a:rPr lang="en-US" dirty="0"/>
            <a:t>Same words, different meanings</a:t>
          </a:r>
        </a:p>
      </dgm:t>
    </dgm:pt>
    <dgm:pt modelId="{D478C21A-E851-47B5-90F3-F907C99E1BD6}" type="parTrans" cxnId="{CB7BD81E-BE91-47BA-9ABB-F57FE74118FE}">
      <dgm:prSet/>
      <dgm:spPr/>
      <dgm:t>
        <a:bodyPr/>
        <a:lstStyle/>
        <a:p>
          <a:endParaRPr lang="en-US"/>
        </a:p>
      </dgm:t>
    </dgm:pt>
    <dgm:pt modelId="{0FDF80B9-B905-46B8-8E6F-43BA98FBAC55}" type="sibTrans" cxnId="{CB7BD81E-BE91-47BA-9ABB-F57FE74118FE}">
      <dgm:prSet/>
      <dgm:spPr/>
      <dgm:t>
        <a:bodyPr/>
        <a:lstStyle/>
        <a:p>
          <a:endParaRPr lang="en-US"/>
        </a:p>
      </dgm:t>
    </dgm:pt>
    <dgm:pt modelId="{5E67D085-951C-4A38-9B87-122A98C5CD43}">
      <dgm:prSet phldrT="[Text]"/>
      <dgm:spPr/>
      <dgm:t>
        <a:bodyPr/>
        <a:lstStyle/>
        <a:p>
          <a:r>
            <a:rPr lang="en-US" dirty="0"/>
            <a:t>Encourage questions</a:t>
          </a:r>
        </a:p>
      </dgm:t>
    </dgm:pt>
    <dgm:pt modelId="{BB9541B8-BEC3-4ED2-997D-23ED2C9CB745}" type="parTrans" cxnId="{C0515DC1-90B5-4164-9F0D-36EC61C5F8ED}">
      <dgm:prSet/>
      <dgm:spPr/>
      <dgm:t>
        <a:bodyPr/>
        <a:lstStyle/>
        <a:p>
          <a:endParaRPr lang="en-US"/>
        </a:p>
      </dgm:t>
    </dgm:pt>
    <dgm:pt modelId="{67D67983-D9E2-40E3-A1C3-A6BCAE8D5FE7}" type="sibTrans" cxnId="{C0515DC1-90B5-4164-9F0D-36EC61C5F8ED}">
      <dgm:prSet/>
      <dgm:spPr/>
      <dgm:t>
        <a:bodyPr/>
        <a:lstStyle/>
        <a:p>
          <a:endParaRPr lang="en-US"/>
        </a:p>
      </dgm:t>
    </dgm:pt>
    <dgm:pt modelId="{C5486CC3-0EE9-4561-B4F6-AD032EF0ED9F}">
      <dgm:prSet phldrT="[Text]"/>
      <dgm:spPr/>
      <dgm:t>
        <a:bodyPr/>
        <a:lstStyle/>
        <a:p>
          <a:r>
            <a:rPr lang="en-US" dirty="0"/>
            <a:t>Prepare beforehand if possible</a:t>
          </a:r>
        </a:p>
      </dgm:t>
    </dgm:pt>
    <dgm:pt modelId="{E1751040-6CCD-40D6-AC7D-911C5E46B244}" type="parTrans" cxnId="{40E74820-9407-42C9-9D74-B9D5DC703ACE}">
      <dgm:prSet/>
      <dgm:spPr/>
      <dgm:t>
        <a:bodyPr/>
        <a:lstStyle/>
        <a:p>
          <a:endParaRPr lang="en-US"/>
        </a:p>
      </dgm:t>
    </dgm:pt>
    <dgm:pt modelId="{31D9275F-7BF7-42A2-8193-13FA8DC7771C}" type="sibTrans" cxnId="{40E74820-9407-42C9-9D74-B9D5DC703ACE}">
      <dgm:prSet/>
      <dgm:spPr/>
      <dgm:t>
        <a:bodyPr/>
        <a:lstStyle/>
        <a:p>
          <a:endParaRPr lang="en-US"/>
        </a:p>
      </dgm:t>
    </dgm:pt>
    <dgm:pt modelId="{2723C8DF-B47C-49D4-9B4D-7E127460D1C7}" type="pres">
      <dgm:prSet presAssocID="{FDA819CF-FC34-4C30-8FA5-E77667B76D74}" presName="linear" presStyleCnt="0">
        <dgm:presLayoutVars>
          <dgm:dir/>
          <dgm:animLvl val="lvl"/>
          <dgm:resizeHandles val="exact"/>
        </dgm:presLayoutVars>
      </dgm:prSet>
      <dgm:spPr/>
    </dgm:pt>
    <dgm:pt modelId="{A532CD52-9B41-4A0A-8F43-F0429B00B860}" type="pres">
      <dgm:prSet presAssocID="{808F3445-4023-44F4-8439-084B60EA1932}" presName="parentLin" presStyleCnt="0"/>
      <dgm:spPr/>
    </dgm:pt>
    <dgm:pt modelId="{77365848-F474-4772-A18A-190E910FE1B8}" type="pres">
      <dgm:prSet presAssocID="{808F3445-4023-44F4-8439-084B60EA1932}" presName="parentLeftMargin" presStyleLbl="node1" presStyleIdx="0" presStyleCnt="3"/>
      <dgm:spPr/>
    </dgm:pt>
    <dgm:pt modelId="{649DF4F2-4131-4AF5-B9F2-2F5F96B046BC}" type="pres">
      <dgm:prSet presAssocID="{808F3445-4023-44F4-8439-084B60EA1932}" presName="parentText" presStyleLbl="node1" presStyleIdx="0" presStyleCnt="3">
        <dgm:presLayoutVars>
          <dgm:chMax val="0"/>
          <dgm:bulletEnabled val="1"/>
        </dgm:presLayoutVars>
      </dgm:prSet>
      <dgm:spPr/>
    </dgm:pt>
    <dgm:pt modelId="{8C3BD539-D90C-495F-8C5F-11BB2F35C9F3}" type="pres">
      <dgm:prSet presAssocID="{808F3445-4023-44F4-8439-084B60EA1932}" presName="negativeSpace" presStyleCnt="0"/>
      <dgm:spPr/>
    </dgm:pt>
    <dgm:pt modelId="{51B5B2B8-6E26-4F39-9DAD-15A5444EB4EF}" type="pres">
      <dgm:prSet presAssocID="{808F3445-4023-44F4-8439-084B60EA1932}" presName="childText" presStyleLbl="conFgAcc1" presStyleIdx="0" presStyleCnt="3">
        <dgm:presLayoutVars>
          <dgm:bulletEnabled val="1"/>
        </dgm:presLayoutVars>
      </dgm:prSet>
      <dgm:spPr/>
    </dgm:pt>
    <dgm:pt modelId="{817F307D-38A3-4296-9AB1-FAD70D0610F2}" type="pres">
      <dgm:prSet presAssocID="{0FDF80B9-B905-46B8-8E6F-43BA98FBAC55}" presName="spaceBetweenRectangles" presStyleCnt="0"/>
      <dgm:spPr/>
    </dgm:pt>
    <dgm:pt modelId="{BE833B2E-B7A4-4DDB-A1BF-357D50CD6D3C}" type="pres">
      <dgm:prSet presAssocID="{5E67D085-951C-4A38-9B87-122A98C5CD43}" presName="parentLin" presStyleCnt="0"/>
      <dgm:spPr/>
    </dgm:pt>
    <dgm:pt modelId="{00B868B5-8964-46D3-BF3D-ABFC8B97CDE6}" type="pres">
      <dgm:prSet presAssocID="{5E67D085-951C-4A38-9B87-122A98C5CD43}" presName="parentLeftMargin" presStyleLbl="node1" presStyleIdx="0" presStyleCnt="3"/>
      <dgm:spPr/>
    </dgm:pt>
    <dgm:pt modelId="{ADF146DD-791D-405E-A856-94193660AC38}" type="pres">
      <dgm:prSet presAssocID="{5E67D085-951C-4A38-9B87-122A98C5CD43}" presName="parentText" presStyleLbl="node1" presStyleIdx="1" presStyleCnt="3">
        <dgm:presLayoutVars>
          <dgm:chMax val="0"/>
          <dgm:bulletEnabled val="1"/>
        </dgm:presLayoutVars>
      </dgm:prSet>
      <dgm:spPr/>
    </dgm:pt>
    <dgm:pt modelId="{DB07BADB-081F-41DE-AD77-2E00EBEF855A}" type="pres">
      <dgm:prSet presAssocID="{5E67D085-951C-4A38-9B87-122A98C5CD43}" presName="negativeSpace" presStyleCnt="0"/>
      <dgm:spPr/>
    </dgm:pt>
    <dgm:pt modelId="{C98898C1-3C8B-4D98-B8EF-C2079F7D6B9D}" type="pres">
      <dgm:prSet presAssocID="{5E67D085-951C-4A38-9B87-122A98C5CD43}" presName="childText" presStyleLbl="conFgAcc1" presStyleIdx="1" presStyleCnt="3">
        <dgm:presLayoutVars>
          <dgm:bulletEnabled val="1"/>
        </dgm:presLayoutVars>
      </dgm:prSet>
      <dgm:spPr/>
    </dgm:pt>
    <dgm:pt modelId="{7C2A370F-606F-417F-8DC6-CC8FADA43521}" type="pres">
      <dgm:prSet presAssocID="{67D67983-D9E2-40E3-A1C3-A6BCAE8D5FE7}" presName="spaceBetweenRectangles" presStyleCnt="0"/>
      <dgm:spPr/>
    </dgm:pt>
    <dgm:pt modelId="{4451D9BC-3660-4BB1-A901-4DB433014371}" type="pres">
      <dgm:prSet presAssocID="{C5486CC3-0EE9-4561-B4F6-AD032EF0ED9F}" presName="parentLin" presStyleCnt="0"/>
      <dgm:spPr/>
    </dgm:pt>
    <dgm:pt modelId="{75EA5629-EC72-4709-9BD7-99BA79D6E526}" type="pres">
      <dgm:prSet presAssocID="{C5486CC3-0EE9-4561-B4F6-AD032EF0ED9F}" presName="parentLeftMargin" presStyleLbl="node1" presStyleIdx="1" presStyleCnt="3"/>
      <dgm:spPr/>
    </dgm:pt>
    <dgm:pt modelId="{7A9DC820-6F3A-49E0-89C9-DB688D1F9DF8}" type="pres">
      <dgm:prSet presAssocID="{C5486CC3-0EE9-4561-B4F6-AD032EF0ED9F}" presName="parentText" presStyleLbl="node1" presStyleIdx="2" presStyleCnt="3">
        <dgm:presLayoutVars>
          <dgm:chMax val="0"/>
          <dgm:bulletEnabled val="1"/>
        </dgm:presLayoutVars>
      </dgm:prSet>
      <dgm:spPr/>
    </dgm:pt>
    <dgm:pt modelId="{6DF83922-7412-473A-86B7-114FA5E2B542}" type="pres">
      <dgm:prSet presAssocID="{C5486CC3-0EE9-4561-B4F6-AD032EF0ED9F}" presName="negativeSpace" presStyleCnt="0"/>
      <dgm:spPr/>
    </dgm:pt>
    <dgm:pt modelId="{EA0D1FC5-A933-472D-8400-3C69C1E69C85}" type="pres">
      <dgm:prSet presAssocID="{C5486CC3-0EE9-4561-B4F6-AD032EF0ED9F}" presName="childText" presStyleLbl="conFgAcc1" presStyleIdx="2" presStyleCnt="3">
        <dgm:presLayoutVars>
          <dgm:bulletEnabled val="1"/>
        </dgm:presLayoutVars>
      </dgm:prSet>
      <dgm:spPr/>
    </dgm:pt>
  </dgm:ptLst>
  <dgm:cxnLst>
    <dgm:cxn modelId="{18CC2764-1732-4997-989A-85BB0AE3D8F5}" type="presOf" srcId="{C5486CC3-0EE9-4561-B4F6-AD032EF0ED9F}" destId="{7A9DC820-6F3A-49E0-89C9-DB688D1F9DF8}" srcOrd="1" destOrd="0" presId="urn:microsoft.com/office/officeart/2005/8/layout/list1"/>
    <dgm:cxn modelId="{1391A2D1-9456-4731-B334-C6EB98EE9EFB}" type="presOf" srcId="{C5486CC3-0EE9-4561-B4F6-AD032EF0ED9F}" destId="{75EA5629-EC72-4709-9BD7-99BA79D6E526}" srcOrd="0" destOrd="0" presId="urn:microsoft.com/office/officeart/2005/8/layout/list1"/>
    <dgm:cxn modelId="{CB7BD81E-BE91-47BA-9ABB-F57FE74118FE}" srcId="{FDA819CF-FC34-4C30-8FA5-E77667B76D74}" destId="{808F3445-4023-44F4-8439-084B60EA1932}" srcOrd="0" destOrd="0" parTransId="{D478C21A-E851-47B5-90F3-F907C99E1BD6}" sibTransId="{0FDF80B9-B905-46B8-8E6F-43BA98FBAC55}"/>
    <dgm:cxn modelId="{32675226-7444-46F7-A866-DF78900356B7}" type="presOf" srcId="{5E67D085-951C-4A38-9B87-122A98C5CD43}" destId="{ADF146DD-791D-405E-A856-94193660AC38}" srcOrd="1" destOrd="0" presId="urn:microsoft.com/office/officeart/2005/8/layout/list1"/>
    <dgm:cxn modelId="{5691190C-E41F-4E61-AB30-992331F0E708}" type="presOf" srcId="{5E67D085-951C-4A38-9B87-122A98C5CD43}" destId="{00B868B5-8964-46D3-BF3D-ABFC8B97CDE6}" srcOrd="0" destOrd="0" presId="urn:microsoft.com/office/officeart/2005/8/layout/list1"/>
    <dgm:cxn modelId="{A73109A0-6375-4812-ADE6-6C79AE0FF1E5}" type="presOf" srcId="{808F3445-4023-44F4-8439-084B60EA1932}" destId="{77365848-F474-4772-A18A-190E910FE1B8}" srcOrd="0" destOrd="0" presId="urn:microsoft.com/office/officeart/2005/8/layout/list1"/>
    <dgm:cxn modelId="{33D7E707-C028-478D-A793-C65169F34D70}" type="presOf" srcId="{FDA819CF-FC34-4C30-8FA5-E77667B76D74}" destId="{2723C8DF-B47C-49D4-9B4D-7E127460D1C7}" srcOrd="0" destOrd="0" presId="urn:microsoft.com/office/officeart/2005/8/layout/list1"/>
    <dgm:cxn modelId="{5311E20E-EE0A-4784-BDC4-4BCDADC3CB8A}" type="presOf" srcId="{808F3445-4023-44F4-8439-084B60EA1932}" destId="{649DF4F2-4131-4AF5-B9F2-2F5F96B046BC}" srcOrd="1" destOrd="0" presId="urn:microsoft.com/office/officeart/2005/8/layout/list1"/>
    <dgm:cxn modelId="{C0515DC1-90B5-4164-9F0D-36EC61C5F8ED}" srcId="{FDA819CF-FC34-4C30-8FA5-E77667B76D74}" destId="{5E67D085-951C-4A38-9B87-122A98C5CD43}" srcOrd="1" destOrd="0" parTransId="{BB9541B8-BEC3-4ED2-997D-23ED2C9CB745}" sibTransId="{67D67983-D9E2-40E3-A1C3-A6BCAE8D5FE7}"/>
    <dgm:cxn modelId="{40E74820-9407-42C9-9D74-B9D5DC703ACE}" srcId="{FDA819CF-FC34-4C30-8FA5-E77667B76D74}" destId="{C5486CC3-0EE9-4561-B4F6-AD032EF0ED9F}" srcOrd="2" destOrd="0" parTransId="{E1751040-6CCD-40D6-AC7D-911C5E46B244}" sibTransId="{31D9275F-7BF7-42A2-8193-13FA8DC7771C}"/>
    <dgm:cxn modelId="{57304851-B942-4EF1-8D70-A919DAFA1106}" type="presParOf" srcId="{2723C8DF-B47C-49D4-9B4D-7E127460D1C7}" destId="{A532CD52-9B41-4A0A-8F43-F0429B00B860}" srcOrd="0" destOrd="0" presId="urn:microsoft.com/office/officeart/2005/8/layout/list1"/>
    <dgm:cxn modelId="{6AA90C6C-1480-4261-82F5-540ACA2BA3D8}" type="presParOf" srcId="{A532CD52-9B41-4A0A-8F43-F0429B00B860}" destId="{77365848-F474-4772-A18A-190E910FE1B8}" srcOrd="0" destOrd="0" presId="urn:microsoft.com/office/officeart/2005/8/layout/list1"/>
    <dgm:cxn modelId="{B50F8ED2-7AA2-48E9-8F8A-85EBF13FB7E9}" type="presParOf" srcId="{A532CD52-9B41-4A0A-8F43-F0429B00B860}" destId="{649DF4F2-4131-4AF5-B9F2-2F5F96B046BC}" srcOrd="1" destOrd="0" presId="urn:microsoft.com/office/officeart/2005/8/layout/list1"/>
    <dgm:cxn modelId="{8DECB53B-6895-4BA7-9890-4264A3C76B9D}" type="presParOf" srcId="{2723C8DF-B47C-49D4-9B4D-7E127460D1C7}" destId="{8C3BD539-D90C-495F-8C5F-11BB2F35C9F3}" srcOrd="1" destOrd="0" presId="urn:microsoft.com/office/officeart/2005/8/layout/list1"/>
    <dgm:cxn modelId="{8C399C02-3895-45CB-8C0B-52753C39513E}" type="presParOf" srcId="{2723C8DF-B47C-49D4-9B4D-7E127460D1C7}" destId="{51B5B2B8-6E26-4F39-9DAD-15A5444EB4EF}" srcOrd="2" destOrd="0" presId="urn:microsoft.com/office/officeart/2005/8/layout/list1"/>
    <dgm:cxn modelId="{EB891D2A-E01A-4A25-8C05-B66F1A39BD10}" type="presParOf" srcId="{2723C8DF-B47C-49D4-9B4D-7E127460D1C7}" destId="{817F307D-38A3-4296-9AB1-FAD70D0610F2}" srcOrd="3" destOrd="0" presId="urn:microsoft.com/office/officeart/2005/8/layout/list1"/>
    <dgm:cxn modelId="{CEAD15F4-5E84-4A34-BCB6-BFE092CF90C1}" type="presParOf" srcId="{2723C8DF-B47C-49D4-9B4D-7E127460D1C7}" destId="{BE833B2E-B7A4-4DDB-A1BF-357D50CD6D3C}" srcOrd="4" destOrd="0" presId="urn:microsoft.com/office/officeart/2005/8/layout/list1"/>
    <dgm:cxn modelId="{A1D47ADC-6E7C-4159-9CF8-EC6993BA99D4}" type="presParOf" srcId="{BE833B2E-B7A4-4DDB-A1BF-357D50CD6D3C}" destId="{00B868B5-8964-46D3-BF3D-ABFC8B97CDE6}" srcOrd="0" destOrd="0" presId="urn:microsoft.com/office/officeart/2005/8/layout/list1"/>
    <dgm:cxn modelId="{21318966-25E3-4C8A-A801-1E8CCBD49F17}" type="presParOf" srcId="{BE833B2E-B7A4-4DDB-A1BF-357D50CD6D3C}" destId="{ADF146DD-791D-405E-A856-94193660AC38}" srcOrd="1" destOrd="0" presId="urn:microsoft.com/office/officeart/2005/8/layout/list1"/>
    <dgm:cxn modelId="{DCC9ED4D-3B95-4A19-956E-B6C1799B7319}" type="presParOf" srcId="{2723C8DF-B47C-49D4-9B4D-7E127460D1C7}" destId="{DB07BADB-081F-41DE-AD77-2E00EBEF855A}" srcOrd="5" destOrd="0" presId="urn:microsoft.com/office/officeart/2005/8/layout/list1"/>
    <dgm:cxn modelId="{DD70EAA2-B0E5-44B5-8293-8ABA717E33F8}" type="presParOf" srcId="{2723C8DF-B47C-49D4-9B4D-7E127460D1C7}" destId="{C98898C1-3C8B-4D98-B8EF-C2079F7D6B9D}" srcOrd="6" destOrd="0" presId="urn:microsoft.com/office/officeart/2005/8/layout/list1"/>
    <dgm:cxn modelId="{B5134940-EE1C-49DC-90F4-A73D7A78CA09}" type="presParOf" srcId="{2723C8DF-B47C-49D4-9B4D-7E127460D1C7}" destId="{7C2A370F-606F-417F-8DC6-CC8FADA43521}" srcOrd="7" destOrd="0" presId="urn:microsoft.com/office/officeart/2005/8/layout/list1"/>
    <dgm:cxn modelId="{D9E2B210-EE4F-4FD4-AD09-5338E1EB799A}" type="presParOf" srcId="{2723C8DF-B47C-49D4-9B4D-7E127460D1C7}" destId="{4451D9BC-3660-4BB1-A901-4DB433014371}" srcOrd="8" destOrd="0" presId="urn:microsoft.com/office/officeart/2005/8/layout/list1"/>
    <dgm:cxn modelId="{F1547056-3EEC-45D0-B8A4-A0BAEDD6B4C4}" type="presParOf" srcId="{4451D9BC-3660-4BB1-A901-4DB433014371}" destId="{75EA5629-EC72-4709-9BD7-99BA79D6E526}" srcOrd="0" destOrd="0" presId="urn:microsoft.com/office/officeart/2005/8/layout/list1"/>
    <dgm:cxn modelId="{360169B8-83B5-4DA7-B64D-7002AC295B93}" type="presParOf" srcId="{4451D9BC-3660-4BB1-A901-4DB433014371}" destId="{7A9DC820-6F3A-49E0-89C9-DB688D1F9DF8}" srcOrd="1" destOrd="0" presId="urn:microsoft.com/office/officeart/2005/8/layout/list1"/>
    <dgm:cxn modelId="{F4E95125-1F02-4EF7-BC1D-717B86A3B94F}" type="presParOf" srcId="{2723C8DF-B47C-49D4-9B4D-7E127460D1C7}" destId="{6DF83922-7412-473A-86B7-114FA5E2B542}" srcOrd="9" destOrd="0" presId="urn:microsoft.com/office/officeart/2005/8/layout/list1"/>
    <dgm:cxn modelId="{344BAA75-6747-4F80-9730-A149FB4BC1D3}" type="presParOf" srcId="{2723C8DF-B47C-49D4-9B4D-7E127460D1C7}" destId="{EA0D1FC5-A933-472D-8400-3C69C1E69C85}"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253F55A-DF44-4DB3-A5D8-AB30FA1B4A67}" type="doc">
      <dgm:prSet loTypeId="urn:microsoft.com/office/officeart/2005/8/layout/process4" loCatId="list" qsTypeId="urn:microsoft.com/office/officeart/2005/8/quickstyle/simple1" qsCatId="simple" csTypeId="urn:microsoft.com/office/officeart/2005/8/colors/colorful2" csCatId="colorful" phldr="1"/>
      <dgm:spPr/>
      <dgm:t>
        <a:bodyPr/>
        <a:lstStyle/>
        <a:p>
          <a:endParaRPr lang="en-US"/>
        </a:p>
      </dgm:t>
    </dgm:pt>
    <dgm:pt modelId="{E344DF5F-18B3-4ED5-80F6-03218FE83F93}">
      <dgm:prSet phldrT="[Text]"/>
      <dgm:spPr/>
      <dgm:t>
        <a:bodyPr/>
        <a:lstStyle/>
        <a:p>
          <a:r>
            <a:rPr lang="en-US" dirty="0"/>
            <a:t>Time zones</a:t>
          </a:r>
        </a:p>
      </dgm:t>
    </dgm:pt>
    <dgm:pt modelId="{EEDAA150-0ED5-483B-B015-79FF25F052F5}" type="parTrans" cxnId="{B7F40B33-4847-411B-9FDA-FAAABA430590}">
      <dgm:prSet/>
      <dgm:spPr/>
      <dgm:t>
        <a:bodyPr/>
        <a:lstStyle/>
        <a:p>
          <a:endParaRPr lang="en-US"/>
        </a:p>
      </dgm:t>
    </dgm:pt>
    <dgm:pt modelId="{B1BECDEC-91C6-4134-B032-8B73D74C1106}" type="sibTrans" cxnId="{B7F40B33-4847-411B-9FDA-FAAABA430590}">
      <dgm:prSet/>
      <dgm:spPr/>
      <dgm:t>
        <a:bodyPr/>
        <a:lstStyle/>
        <a:p>
          <a:endParaRPr lang="en-US"/>
        </a:p>
      </dgm:t>
    </dgm:pt>
    <dgm:pt modelId="{6C2923F1-D365-4D96-9550-94B972109ABB}">
      <dgm:prSet phldrT="[Text]"/>
      <dgm:spPr/>
      <dgm:t>
        <a:bodyPr/>
        <a:lstStyle/>
        <a:p>
          <a:r>
            <a:rPr lang="en-US" dirty="0"/>
            <a:t>Schedule a convenient time</a:t>
          </a:r>
        </a:p>
      </dgm:t>
    </dgm:pt>
    <dgm:pt modelId="{B95A4C64-E53E-4BE6-B111-3BB99C546BC0}" type="parTrans" cxnId="{6A477158-EAC8-417F-8DF2-5576F90AC405}">
      <dgm:prSet/>
      <dgm:spPr/>
      <dgm:t>
        <a:bodyPr/>
        <a:lstStyle/>
        <a:p>
          <a:endParaRPr lang="en-US"/>
        </a:p>
      </dgm:t>
    </dgm:pt>
    <dgm:pt modelId="{14B9B7EE-963F-4B91-A470-BAA5A1CBC5A4}" type="sibTrans" cxnId="{6A477158-EAC8-417F-8DF2-5576F90AC405}">
      <dgm:prSet/>
      <dgm:spPr/>
      <dgm:t>
        <a:bodyPr/>
        <a:lstStyle/>
        <a:p>
          <a:endParaRPr lang="en-US"/>
        </a:p>
      </dgm:t>
    </dgm:pt>
    <dgm:pt modelId="{AF1E9BFE-8F94-411D-B37F-973F6A2F16FC}">
      <dgm:prSet phldrT="[Text]"/>
      <dgm:spPr/>
      <dgm:t>
        <a:bodyPr/>
        <a:lstStyle/>
        <a:p>
          <a:r>
            <a:rPr lang="en-US" dirty="0"/>
            <a:t>Utilize tools like email</a:t>
          </a:r>
        </a:p>
      </dgm:t>
    </dgm:pt>
    <dgm:pt modelId="{842139BD-36A9-4EA9-A73D-02E5C3F63645}" type="parTrans" cxnId="{5EFBF6D7-4938-4E3B-B3B2-ABC7AB5114C4}">
      <dgm:prSet/>
      <dgm:spPr/>
      <dgm:t>
        <a:bodyPr/>
        <a:lstStyle/>
        <a:p>
          <a:endParaRPr lang="en-US"/>
        </a:p>
      </dgm:t>
    </dgm:pt>
    <dgm:pt modelId="{73B746C0-7D96-4F1D-9097-2D10AE3C4AE7}" type="sibTrans" cxnId="{5EFBF6D7-4938-4E3B-B3B2-ABC7AB5114C4}">
      <dgm:prSet/>
      <dgm:spPr/>
      <dgm:t>
        <a:bodyPr/>
        <a:lstStyle/>
        <a:p>
          <a:endParaRPr lang="en-US"/>
        </a:p>
      </dgm:t>
    </dgm:pt>
    <dgm:pt modelId="{21386F23-BF50-43F5-9BB1-4D799311A326}" type="pres">
      <dgm:prSet presAssocID="{2253F55A-DF44-4DB3-A5D8-AB30FA1B4A67}" presName="Name0" presStyleCnt="0">
        <dgm:presLayoutVars>
          <dgm:dir/>
          <dgm:animLvl val="lvl"/>
          <dgm:resizeHandles val="exact"/>
        </dgm:presLayoutVars>
      </dgm:prSet>
      <dgm:spPr/>
    </dgm:pt>
    <dgm:pt modelId="{DAB3E163-AFFC-4126-A145-AEC1A88DA845}" type="pres">
      <dgm:prSet presAssocID="{AF1E9BFE-8F94-411D-B37F-973F6A2F16FC}" presName="boxAndChildren" presStyleCnt="0"/>
      <dgm:spPr/>
    </dgm:pt>
    <dgm:pt modelId="{EB54F960-0B97-4C21-AB21-EA7605FF4C43}" type="pres">
      <dgm:prSet presAssocID="{AF1E9BFE-8F94-411D-B37F-973F6A2F16FC}" presName="parentTextBox" presStyleLbl="node1" presStyleIdx="0" presStyleCnt="3"/>
      <dgm:spPr/>
    </dgm:pt>
    <dgm:pt modelId="{01881AF2-E805-44DE-B081-11B09802D332}" type="pres">
      <dgm:prSet presAssocID="{14B9B7EE-963F-4B91-A470-BAA5A1CBC5A4}" presName="sp" presStyleCnt="0"/>
      <dgm:spPr/>
    </dgm:pt>
    <dgm:pt modelId="{087E4A7B-2B44-47BA-99EA-4725F7116F9E}" type="pres">
      <dgm:prSet presAssocID="{6C2923F1-D365-4D96-9550-94B972109ABB}" presName="arrowAndChildren" presStyleCnt="0"/>
      <dgm:spPr/>
    </dgm:pt>
    <dgm:pt modelId="{82A44073-A88E-42E3-B3D9-121900FE0D73}" type="pres">
      <dgm:prSet presAssocID="{6C2923F1-D365-4D96-9550-94B972109ABB}" presName="parentTextArrow" presStyleLbl="node1" presStyleIdx="1" presStyleCnt="3"/>
      <dgm:spPr/>
    </dgm:pt>
    <dgm:pt modelId="{47CF6EEA-5D7A-4C62-93E1-DDB742656DDB}" type="pres">
      <dgm:prSet presAssocID="{B1BECDEC-91C6-4134-B032-8B73D74C1106}" presName="sp" presStyleCnt="0"/>
      <dgm:spPr/>
    </dgm:pt>
    <dgm:pt modelId="{DD27CB18-4683-491F-A4D5-2CA497600355}" type="pres">
      <dgm:prSet presAssocID="{E344DF5F-18B3-4ED5-80F6-03218FE83F93}" presName="arrowAndChildren" presStyleCnt="0"/>
      <dgm:spPr/>
    </dgm:pt>
    <dgm:pt modelId="{621D5694-3780-462E-BF97-5E1A6B91F678}" type="pres">
      <dgm:prSet presAssocID="{E344DF5F-18B3-4ED5-80F6-03218FE83F93}" presName="parentTextArrow" presStyleLbl="node1" presStyleIdx="2" presStyleCnt="3"/>
      <dgm:spPr/>
    </dgm:pt>
  </dgm:ptLst>
  <dgm:cxnLst>
    <dgm:cxn modelId="{5EFBF6D7-4938-4E3B-B3B2-ABC7AB5114C4}" srcId="{2253F55A-DF44-4DB3-A5D8-AB30FA1B4A67}" destId="{AF1E9BFE-8F94-411D-B37F-973F6A2F16FC}" srcOrd="2" destOrd="0" parTransId="{842139BD-36A9-4EA9-A73D-02E5C3F63645}" sibTransId="{73B746C0-7D96-4F1D-9097-2D10AE3C4AE7}"/>
    <dgm:cxn modelId="{D65A6B49-BCAE-4A58-8227-88A0A8AD0AB0}" type="presOf" srcId="{6C2923F1-D365-4D96-9550-94B972109ABB}" destId="{82A44073-A88E-42E3-B3D9-121900FE0D73}" srcOrd="0" destOrd="0" presId="urn:microsoft.com/office/officeart/2005/8/layout/process4"/>
    <dgm:cxn modelId="{1022001E-1315-468B-AEDB-A62C898F7DEF}" type="presOf" srcId="{AF1E9BFE-8F94-411D-B37F-973F6A2F16FC}" destId="{EB54F960-0B97-4C21-AB21-EA7605FF4C43}" srcOrd="0" destOrd="0" presId="urn:microsoft.com/office/officeart/2005/8/layout/process4"/>
    <dgm:cxn modelId="{B7F40B33-4847-411B-9FDA-FAAABA430590}" srcId="{2253F55A-DF44-4DB3-A5D8-AB30FA1B4A67}" destId="{E344DF5F-18B3-4ED5-80F6-03218FE83F93}" srcOrd="0" destOrd="0" parTransId="{EEDAA150-0ED5-483B-B015-79FF25F052F5}" sibTransId="{B1BECDEC-91C6-4134-B032-8B73D74C1106}"/>
    <dgm:cxn modelId="{B125425C-2159-4EB5-B887-AF0D1D2A86C0}" type="presOf" srcId="{2253F55A-DF44-4DB3-A5D8-AB30FA1B4A67}" destId="{21386F23-BF50-43F5-9BB1-4D799311A326}" srcOrd="0" destOrd="0" presId="urn:microsoft.com/office/officeart/2005/8/layout/process4"/>
    <dgm:cxn modelId="{F839E041-2FC9-47CF-B435-5A24E60E68DC}" type="presOf" srcId="{E344DF5F-18B3-4ED5-80F6-03218FE83F93}" destId="{621D5694-3780-462E-BF97-5E1A6B91F678}" srcOrd="0" destOrd="0" presId="urn:microsoft.com/office/officeart/2005/8/layout/process4"/>
    <dgm:cxn modelId="{6A477158-EAC8-417F-8DF2-5576F90AC405}" srcId="{2253F55A-DF44-4DB3-A5D8-AB30FA1B4A67}" destId="{6C2923F1-D365-4D96-9550-94B972109ABB}" srcOrd="1" destOrd="0" parTransId="{B95A4C64-E53E-4BE6-B111-3BB99C546BC0}" sibTransId="{14B9B7EE-963F-4B91-A470-BAA5A1CBC5A4}"/>
    <dgm:cxn modelId="{02844D36-52AA-464D-88C4-28064337164F}" type="presParOf" srcId="{21386F23-BF50-43F5-9BB1-4D799311A326}" destId="{DAB3E163-AFFC-4126-A145-AEC1A88DA845}" srcOrd="0" destOrd="0" presId="urn:microsoft.com/office/officeart/2005/8/layout/process4"/>
    <dgm:cxn modelId="{5D459A9D-B5F1-4B57-9BE6-27353863BEC7}" type="presParOf" srcId="{DAB3E163-AFFC-4126-A145-AEC1A88DA845}" destId="{EB54F960-0B97-4C21-AB21-EA7605FF4C43}" srcOrd="0" destOrd="0" presId="urn:microsoft.com/office/officeart/2005/8/layout/process4"/>
    <dgm:cxn modelId="{D84C8C60-617F-4015-A5A4-4461558260D6}" type="presParOf" srcId="{21386F23-BF50-43F5-9BB1-4D799311A326}" destId="{01881AF2-E805-44DE-B081-11B09802D332}" srcOrd="1" destOrd="0" presId="urn:microsoft.com/office/officeart/2005/8/layout/process4"/>
    <dgm:cxn modelId="{7C692A82-F0EC-4411-A6F9-7BE1E93D79BB}" type="presParOf" srcId="{21386F23-BF50-43F5-9BB1-4D799311A326}" destId="{087E4A7B-2B44-47BA-99EA-4725F7116F9E}" srcOrd="2" destOrd="0" presId="urn:microsoft.com/office/officeart/2005/8/layout/process4"/>
    <dgm:cxn modelId="{C604671A-D0E0-4B86-9189-9259E51DD69C}" type="presParOf" srcId="{087E4A7B-2B44-47BA-99EA-4725F7116F9E}" destId="{82A44073-A88E-42E3-B3D9-121900FE0D73}" srcOrd="0" destOrd="0" presId="urn:microsoft.com/office/officeart/2005/8/layout/process4"/>
    <dgm:cxn modelId="{56B47A4C-824D-4D9C-8078-A3A7121D22C4}" type="presParOf" srcId="{21386F23-BF50-43F5-9BB1-4D799311A326}" destId="{47CF6EEA-5D7A-4C62-93E1-DDB742656DDB}" srcOrd="3" destOrd="0" presId="urn:microsoft.com/office/officeart/2005/8/layout/process4"/>
    <dgm:cxn modelId="{A8090DDB-AB84-4CA5-9317-DF0C5611AFCD}" type="presParOf" srcId="{21386F23-BF50-43F5-9BB1-4D799311A326}" destId="{DD27CB18-4683-491F-A4D5-2CA497600355}" srcOrd="4" destOrd="0" presId="urn:microsoft.com/office/officeart/2005/8/layout/process4"/>
    <dgm:cxn modelId="{3C347A92-B5F9-4DDC-BD08-BD067FD1D30F}" type="presParOf" srcId="{DD27CB18-4683-491F-A4D5-2CA497600355}" destId="{621D5694-3780-462E-BF97-5E1A6B91F678}"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3C86F1-3019-4C17-9BD3-5D2DC0954AFE}">
      <dsp:nvSpPr>
        <dsp:cNvPr id="0" name=""/>
        <dsp:cNvSpPr/>
      </dsp:nvSpPr>
      <dsp:spPr>
        <a:xfrm rot="16200000">
          <a:off x="-1287549" y="1289533"/>
          <a:ext cx="4525963" cy="1946895"/>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0" rIns="125145" bIns="0" numCol="1" spcCol="1270" anchor="ctr" anchorCtr="0">
          <a:noAutofit/>
        </a:bodyPr>
        <a:lstStyle/>
        <a:p>
          <a:pPr marL="0" lvl="0" indent="0" algn="ctr" defTabSz="889000">
            <a:lnSpc>
              <a:spcPct val="90000"/>
            </a:lnSpc>
            <a:spcBef>
              <a:spcPct val="0"/>
            </a:spcBef>
            <a:spcAft>
              <a:spcPct val="35000"/>
            </a:spcAft>
            <a:buNone/>
          </a:pPr>
          <a:r>
            <a:rPr lang="en-US" sz="2000" kern="1200" dirty="0"/>
            <a:t>Establish common ground</a:t>
          </a:r>
        </a:p>
      </dsp:txBody>
      <dsp:txXfrm rot="5400000">
        <a:off x="1985" y="905192"/>
        <a:ext cx="1946895" cy="2715577"/>
      </dsp:txXfrm>
    </dsp:sp>
    <dsp:sp modelId="{99FA63C3-F31D-47D3-83A1-8D00A6BB9963}">
      <dsp:nvSpPr>
        <dsp:cNvPr id="0" name=""/>
        <dsp:cNvSpPr/>
      </dsp:nvSpPr>
      <dsp:spPr>
        <a:xfrm rot="16200000">
          <a:off x="805362" y="1289533"/>
          <a:ext cx="4525963" cy="1946895"/>
        </a:xfrm>
        <a:prstGeom prst="flowChartManualOperation">
          <a:avLst/>
        </a:prstGeom>
        <a:solidFill>
          <a:schemeClr val="accent4">
            <a:hueOff val="-1488257"/>
            <a:satOff val="8966"/>
            <a:lumOff val="71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0" rIns="125145" bIns="0" numCol="1" spcCol="1270" anchor="ctr" anchorCtr="0">
          <a:noAutofit/>
        </a:bodyPr>
        <a:lstStyle/>
        <a:p>
          <a:pPr marL="0" lvl="0" indent="0" algn="ctr" defTabSz="889000">
            <a:lnSpc>
              <a:spcPct val="90000"/>
            </a:lnSpc>
            <a:spcBef>
              <a:spcPct val="0"/>
            </a:spcBef>
            <a:spcAft>
              <a:spcPct val="35000"/>
            </a:spcAft>
            <a:buNone/>
          </a:pPr>
          <a:r>
            <a:rPr lang="en-US" sz="2000" kern="1200" dirty="0"/>
            <a:t>Identify barriers</a:t>
          </a:r>
        </a:p>
      </dsp:txBody>
      <dsp:txXfrm rot="5400000">
        <a:off x="2094896" y="905192"/>
        <a:ext cx="1946895" cy="2715577"/>
      </dsp:txXfrm>
    </dsp:sp>
    <dsp:sp modelId="{E5E45BFD-686A-46CD-A9C9-31A38ED35701}">
      <dsp:nvSpPr>
        <dsp:cNvPr id="0" name=""/>
        <dsp:cNvSpPr/>
      </dsp:nvSpPr>
      <dsp:spPr>
        <a:xfrm rot="16200000">
          <a:off x="2898274" y="1289533"/>
          <a:ext cx="4525963" cy="1946895"/>
        </a:xfrm>
        <a:prstGeom prst="flowChartManualOperation">
          <a:avLst/>
        </a:prstGeom>
        <a:solidFill>
          <a:schemeClr val="accent4">
            <a:hueOff val="-2976513"/>
            <a:satOff val="17933"/>
            <a:lumOff val="143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0" rIns="125145" bIns="0" numCol="1" spcCol="1270" anchor="ctr" anchorCtr="0">
          <a:noAutofit/>
        </a:bodyPr>
        <a:lstStyle/>
        <a:p>
          <a:pPr marL="0" lvl="0" indent="0" algn="ctr" defTabSz="889000">
            <a:lnSpc>
              <a:spcPct val="90000"/>
            </a:lnSpc>
            <a:spcBef>
              <a:spcPct val="0"/>
            </a:spcBef>
            <a:spcAft>
              <a:spcPct val="35000"/>
            </a:spcAft>
            <a:buNone/>
          </a:pPr>
          <a:r>
            <a:rPr lang="en-US" sz="2000" kern="1200" dirty="0"/>
            <a:t>Non-verbal and paraverbal communication</a:t>
          </a:r>
        </a:p>
      </dsp:txBody>
      <dsp:txXfrm rot="5400000">
        <a:off x="4187808" y="905192"/>
        <a:ext cx="1946895" cy="2715577"/>
      </dsp:txXfrm>
    </dsp:sp>
    <dsp:sp modelId="{639F5ACF-1539-4270-8A6A-FD6298753B7F}">
      <dsp:nvSpPr>
        <dsp:cNvPr id="0" name=""/>
        <dsp:cNvSpPr/>
      </dsp:nvSpPr>
      <dsp:spPr>
        <a:xfrm rot="16200000">
          <a:off x="4991186" y="1289533"/>
          <a:ext cx="4525963" cy="1946895"/>
        </a:xfrm>
        <a:prstGeom prst="flowChartManualOperation">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0" rIns="125145" bIns="0" numCol="1" spcCol="1270" anchor="ctr" anchorCtr="0">
          <a:noAutofit/>
        </a:bodyPr>
        <a:lstStyle/>
        <a:p>
          <a:pPr marL="0" lvl="0" indent="0" algn="ctr" defTabSz="889000">
            <a:lnSpc>
              <a:spcPct val="90000"/>
            </a:lnSpc>
            <a:spcBef>
              <a:spcPct val="0"/>
            </a:spcBef>
            <a:spcAft>
              <a:spcPct val="35000"/>
            </a:spcAft>
            <a:buNone/>
          </a:pPr>
          <a:r>
            <a:rPr lang="en-US" sz="2000" kern="1200" dirty="0"/>
            <a:t>Listen actively</a:t>
          </a:r>
        </a:p>
      </dsp:txBody>
      <dsp:txXfrm rot="5400000">
        <a:off x="6280720" y="905192"/>
        <a:ext cx="1946895" cy="271557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C9A32F-24F6-4EDE-A807-5B2B8E690EC3}">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Victor and Brianna were discussing ideas for a difficult logistics problem </a:t>
          </a:r>
        </a:p>
      </dsp:txBody>
      <dsp:txXfrm>
        <a:off x="423768" y="31670"/>
        <a:ext cx="7382063" cy="963265"/>
      </dsp:txXfrm>
    </dsp:sp>
    <dsp:sp modelId="{EB232564-47CE-4D37-BB8A-CBA9F488DAEF}">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0594967-9DFD-4A2C-B547-6608681CC9AD}">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They were struggling to communicate their thoughts with each other</a:t>
          </a:r>
        </a:p>
      </dsp:txBody>
      <dsp:txXfrm>
        <a:off x="1528352" y="1259039"/>
        <a:ext cx="6257489" cy="923287"/>
      </dsp:txXfrm>
    </dsp:sp>
    <dsp:sp modelId="{CC62545A-D488-4BE0-A509-1CFB26B5B70E}">
      <dsp:nvSpPr>
        <dsp:cNvPr id="0" name=""/>
        <dsp:cNvSpPr/>
      </dsp:nvSpPr>
      <dsp:spPr>
        <a:xfrm>
          <a:off x="393799" y="2355069"/>
          <a:ext cx="1023203" cy="1023203"/>
        </a:xfrm>
        <a:prstGeom prst="roundRect">
          <a:avLst>
            <a:gd name="adj" fmla="val 16670"/>
          </a:avLst>
        </a:prstGeom>
        <a:solidFill>
          <a:schemeClr val="accent2">
            <a:hueOff val="2340759"/>
            <a:satOff val="-2919"/>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5DF024F-C030-4AA1-B370-150E84C92EE6}">
      <dsp:nvSpPr>
        <dsp:cNvPr id="0" name=""/>
        <dsp:cNvSpPr/>
      </dsp:nvSpPr>
      <dsp:spPr>
        <a:xfrm>
          <a:off x="1478394" y="2355069"/>
          <a:ext cx="6357405" cy="1023203"/>
        </a:xfrm>
        <a:prstGeom prst="roundRect">
          <a:avLst>
            <a:gd name="adj" fmla="val 166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Victor suggested they identify their communication barriers </a:t>
          </a:r>
        </a:p>
      </dsp:txBody>
      <dsp:txXfrm>
        <a:off x="1528352" y="2405027"/>
        <a:ext cx="6257489" cy="923287"/>
      </dsp:txXfrm>
    </dsp:sp>
    <dsp:sp modelId="{2A861116-70B3-4EA7-BA52-20770E50AF37}">
      <dsp:nvSpPr>
        <dsp:cNvPr id="0" name=""/>
        <dsp:cNvSpPr/>
      </dsp:nvSpPr>
      <dsp:spPr>
        <a:xfrm>
          <a:off x="393799" y="3501057"/>
          <a:ext cx="1023203" cy="1023203"/>
        </a:xfrm>
        <a:prstGeom prst="roundRect">
          <a:avLst>
            <a:gd name="adj" fmla="val 16670"/>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D3515E1-C01F-40CC-A51E-8F758A9E49BE}">
      <dsp:nvSpPr>
        <dsp:cNvPr id="0" name=""/>
        <dsp:cNvSpPr/>
      </dsp:nvSpPr>
      <dsp:spPr>
        <a:xfrm>
          <a:off x="1478394" y="3501057"/>
          <a:ext cx="6357405" cy="1023203"/>
        </a:xfrm>
        <a:prstGeom prst="roundRect">
          <a:avLst>
            <a:gd name="adj" fmla="val 166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It boiled down to a lack of time to communicate effectively</a:t>
          </a:r>
        </a:p>
      </dsp:txBody>
      <dsp:txXfrm>
        <a:off x="1528352" y="3551015"/>
        <a:ext cx="6257489" cy="92328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C3C79F-D170-42FE-8179-6BC0984EE086}">
      <dsp:nvSpPr>
        <dsp:cNvPr id="0" name=""/>
        <dsp:cNvSpPr/>
      </dsp:nvSpPr>
      <dsp:spPr>
        <a:xfrm>
          <a:off x="0" y="14511"/>
          <a:ext cx="8229600" cy="1031354"/>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dirty="0"/>
            <a:t>The key of your voice</a:t>
          </a:r>
        </a:p>
      </dsp:txBody>
      <dsp:txXfrm>
        <a:off x="50347" y="64858"/>
        <a:ext cx="8128906" cy="930660"/>
      </dsp:txXfrm>
    </dsp:sp>
    <dsp:sp modelId="{4BEC3202-9B38-46AF-8AEE-416B9AEDFD35}">
      <dsp:nvSpPr>
        <dsp:cNvPr id="0" name=""/>
        <dsp:cNvSpPr/>
      </dsp:nvSpPr>
      <dsp:spPr>
        <a:xfrm>
          <a:off x="0" y="1169706"/>
          <a:ext cx="8229600" cy="1031354"/>
        </a:xfrm>
        <a:prstGeom prst="round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dirty="0"/>
            <a:t>People react to it</a:t>
          </a:r>
        </a:p>
      </dsp:txBody>
      <dsp:txXfrm>
        <a:off x="50347" y="1220053"/>
        <a:ext cx="8128906" cy="930660"/>
      </dsp:txXfrm>
    </dsp:sp>
    <dsp:sp modelId="{B5C0BB70-D7A6-4C98-AFE3-0A9CF5A2CDD0}">
      <dsp:nvSpPr>
        <dsp:cNvPr id="0" name=""/>
        <dsp:cNvSpPr/>
      </dsp:nvSpPr>
      <dsp:spPr>
        <a:xfrm>
          <a:off x="0" y="2324901"/>
          <a:ext cx="8229600" cy="1031354"/>
        </a:xfrm>
        <a:prstGeom prst="round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dirty="0"/>
            <a:t>Low = serious</a:t>
          </a:r>
        </a:p>
      </dsp:txBody>
      <dsp:txXfrm>
        <a:off x="50347" y="2375248"/>
        <a:ext cx="8128906" cy="930660"/>
      </dsp:txXfrm>
    </dsp:sp>
    <dsp:sp modelId="{A2B87615-66AE-4A36-BC7A-B882B03F3966}">
      <dsp:nvSpPr>
        <dsp:cNvPr id="0" name=""/>
        <dsp:cNvSpPr/>
      </dsp:nvSpPr>
      <dsp:spPr>
        <a:xfrm>
          <a:off x="0" y="3480096"/>
          <a:ext cx="8229600" cy="1031354"/>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dirty="0"/>
            <a:t>High = anxious</a:t>
          </a:r>
        </a:p>
      </dsp:txBody>
      <dsp:txXfrm>
        <a:off x="50347" y="3530443"/>
        <a:ext cx="8128906" cy="93066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BEBACC-9298-4DC5-A88F-A1B573AA67AF}">
      <dsp:nvSpPr>
        <dsp:cNvPr id="0" name=""/>
        <dsp:cNvSpPr/>
      </dsp:nvSpPr>
      <dsp:spPr>
        <a:xfrm>
          <a:off x="-5116992" y="-783865"/>
          <a:ext cx="6093694" cy="6093694"/>
        </a:xfrm>
        <a:prstGeom prst="blockArc">
          <a:avLst>
            <a:gd name="adj1" fmla="val 18900000"/>
            <a:gd name="adj2" fmla="val 2700000"/>
            <a:gd name="adj3" fmla="val 354"/>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65FF99C-068A-4F12-95F6-2B318D9AB012}">
      <dsp:nvSpPr>
        <dsp:cNvPr id="0" name=""/>
        <dsp:cNvSpPr/>
      </dsp:nvSpPr>
      <dsp:spPr>
        <a:xfrm>
          <a:off x="511409" y="347956"/>
          <a:ext cx="7655707" cy="696274"/>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83820" rIns="83820" bIns="83820" numCol="1" spcCol="1270" anchor="ctr" anchorCtr="0">
          <a:noAutofit/>
        </a:bodyPr>
        <a:lstStyle/>
        <a:p>
          <a:pPr marL="0" lvl="0" indent="0" algn="l" defTabSz="1466850">
            <a:lnSpc>
              <a:spcPct val="90000"/>
            </a:lnSpc>
            <a:spcBef>
              <a:spcPct val="0"/>
            </a:spcBef>
            <a:spcAft>
              <a:spcPct val="35000"/>
            </a:spcAft>
            <a:buNone/>
          </a:pPr>
          <a:r>
            <a:rPr lang="en-US" sz="3300" kern="1200" dirty="0"/>
            <a:t>Try lowering the pitch of your voice a bit</a:t>
          </a:r>
        </a:p>
      </dsp:txBody>
      <dsp:txXfrm>
        <a:off x="511409" y="347956"/>
        <a:ext cx="7655707" cy="696274"/>
      </dsp:txXfrm>
    </dsp:sp>
    <dsp:sp modelId="{AE054525-DBDF-407D-984C-46D1E1F137DA}">
      <dsp:nvSpPr>
        <dsp:cNvPr id="0" name=""/>
        <dsp:cNvSpPr/>
      </dsp:nvSpPr>
      <dsp:spPr>
        <a:xfrm>
          <a:off x="76237" y="260921"/>
          <a:ext cx="870342" cy="870342"/>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E82CB7E-0DDE-4AA1-9311-3A5544DDBC9D}">
      <dsp:nvSpPr>
        <dsp:cNvPr id="0" name=""/>
        <dsp:cNvSpPr/>
      </dsp:nvSpPr>
      <dsp:spPr>
        <a:xfrm>
          <a:off x="910599" y="1392548"/>
          <a:ext cx="7256517" cy="696274"/>
        </a:xfrm>
        <a:prstGeom prst="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83820" rIns="83820" bIns="83820" numCol="1" spcCol="1270" anchor="ctr" anchorCtr="0">
          <a:noAutofit/>
        </a:bodyPr>
        <a:lstStyle/>
        <a:p>
          <a:pPr marL="0" lvl="0" indent="0" algn="l" defTabSz="1466850">
            <a:lnSpc>
              <a:spcPct val="90000"/>
            </a:lnSpc>
            <a:spcBef>
              <a:spcPct val="0"/>
            </a:spcBef>
            <a:spcAft>
              <a:spcPct val="35000"/>
            </a:spcAft>
            <a:buNone/>
          </a:pPr>
          <a:r>
            <a:rPr lang="en-US" sz="3300" kern="1200" dirty="0"/>
            <a:t>Smile! It warms your voice</a:t>
          </a:r>
        </a:p>
      </dsp:txBody>
      <dsp:txXfrm>
        <a:off x="910599" y="1392548"/>
        <a:ext cx="7256517" cy="696274"/>
      </dsp:txXfrm>
    </dsp:sp>
    <dsp:sp modelId="{4F477D73-6BA4-4519-A7CA-E008400DBA01}">
      <dsp:nvSpPr>
        <dsp:cNvPr id="0" name=""/>
        <dsp:cNvSpPr/>
      </dsp:nvSpPr>
      <dsp:spPr>
        <a:xfrm>
          <a:off x="475427" y="1305514"/>
          <a:ext cx="870342" cy="870342"/>
        </a:xfrm>
        <a:prstGeom prst="ellipse">
          <a:avLst/>
        </a:prstGeom>
        <a:solidFill>
          <a:schemeClr val="lt1">
            <a:hueOff val="0"/>
            <a:satOff val="0"/>
            <a:lumOff val="0"/>
            <a:alphaOff val="0"/>
          </a:schemeClr>
        </a:solidFill>
        <a:ln w="25400" cap="flat" cmpd="sng" algn="ctr">
          <a:solidFill>
            <a:schemeClr val="accent3">
              <a:hueOff val="3750088"/>
              <a:satOff val="-5627"/>
              <a:lumOff val="-915"/>
              <a:alphaOff val="0"/>
            </a:schemeClr>
          </a:solidFill>
          <a:prstDash val="solid"/>
        </a:ln>
        <a:effectLst/>
      </dsp:spPr>
      <dsp:style>
        <a:lnRef idx="2">
          <a:scrgbClr r="0" g="0" b="0"/>
        </a:lnRef>
        <a:fillRef idx="1">
          <a:scrgbClr r="0" g="0" b="0"/>
        </a:fillRef>
        <a:effectRef idx="0">
          <a:scrgbClr r="0" g="0" b="0"/>
        </a:effectRef>
        <a:fontRef idx="minor"/>
      </dsp:style>
    </dsp:sp>
    <dsp:sp modelId="{423B047A-C855-4898-B2B2-4A1C5E1832A5}">
      <dsp:nvSpPr>
        <dsp:cNvPr id="0" name=""/>
        <dsp:cNvSpPr/>
      </dsp:nvSpPr>
      <dsp:spPr>
        <a:xfrm>
          <a:off x="910599" y="2437140"/>
          <a:ext cx="7256517" cy="696274"/>
        </a:xfrm>
        <a:prstGeom prst="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83820" rIns="83820" bIns="83820" numCol="1" spcCol="1270" anchor="ctr" anchorCtr="0">
          <a:noAutofit/>
        </a:bodyPr>
        <a:lstStyle/>
        <a:p>
          <a:pPr marL="0" lvl="0" indent="0" algn="l" defTabSz="1466850">
            <a:lnSpc>
              <a:spcPct val="90000"/>
            </a:lnSpc>
            <a:spcBef>
              <a:spcPct val="0"/>
            </a:spcBef>
            <a:spcAft>
              <a:spcPct val="35000"/>
            </a:spcAft>
            <a:buNone/>
          </a:pPr>
          <a:r>
            <a:rPr lang="en-US" sz="3300" kern="1200" dirty="0"/>
            <a:t>Sit up straight and listen</a:t>
          </a:r>
        </a:p>
      </dsp:txBody>
      <dsp:txXfrm>
        <a:off x="910599" y="2437140"/>
        <a:ext cx="7256517" cy="696274"/>
      </dsp:txXfrm>
    </dsp:sp>
    <dsp:sp modelId="{EB218150-0ABA-4ABF-8A5B-05C3A5BA70EB}">
      <dsp:nvSpPr>
        <dsp:cNvPr id="0" name=""/>
        <dsp:cNvSpPr/>
      </dsp:nvSpPr>
      <dsp:spPr>
        <a:xfrm>
          <a:off x="475427" y="2350106"/>
          <a:ext cx="870342" cy="870342"/>
        </a:xfrm>
        <a:prstGeom prst="ellipse">
          <a:avLst/>
        </a:prstGeom>
        <a:solidFill>
          <a:schemeClr val="lt1">
            <a:hueOff val="0"/>
            <a:satOff val="0"/>
            <a:lumOff val="0"/>
            <a:alphaOff val="0"/>
          </a:schemeClr>
        </a:solidFill>
        <a:ln w="25400" cap="flat" cmpd="sng" algn="ctr">
          <a:solidFill>
            <a:schemeClr val="accent3">
              <a:hueOff val="7500176"/>
              <a:satOff val="-11253"/>
              <a:lumOff val="-1830"/>
              <a:alphaOff val="0"/>
            </a:schemeClr>
          </a:solidFill>
          <a:prstDash val="solid"/>
        </a:ln>
        <a:effectLst/>
      </dsp:spPr>
      <dsp:style>
        <a:lnRef idx="2">
          <a:scrgbClr r="0" g="0" b="0"/>
        </a:lnRef>
        <a:fillRef idx="1">
          <a:scrgbClr r="0" g="0" b="0"/>
        </a:fillRef>
        <a:effectRef idx="0">
          <a:scrgbClr r="0" g="0" b="0"/>
        </a:effectRef>
        <a:fontRef idx="minor"/>
      </dsp:style>
    </dsp:sp>
    <dsp:sp modelId="{04CBB4C9-7BD2-4ABB-9F1D-CD6A7B2AE11A}">
      <dsp:nvSpPr>
        <dsp:cNvPr id="0" name=""/>
        <dsp:cNvSpPr/>
      </dsp:nvSpPr>
      <dsp:spPr>
        <a:xfrm>
          <a:off x="511409" y="3481732"/>
          <a:ext cx="7655707" cy="696274"/>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83820" rIns="83820" bIns="83820" numCol="1" spcCol="1270" anchor="ctr" anchorCtr="0">
          <a:noAutofit/>
        </a:bodyPr>
        <a:lstStyle/>
        <a:p>
          <a:pPr marL="0" lvl="0" indent="0" algn="l" defTabSz="1466850">
            <a:lnSpc>
              <a:spcPct val="90000"/>
            </a:lnSpc>
            <a:spcBef>
              <a:spcPct val="0"/>
            </a:spcBef>
            <a:spcAft>
              <a:spcPct val="35000"/>
            </a:spcAft>
            <a:buNone/>
          </a:pPr>
          <a:r>
            <a:rPr lang="en-US" sz="3300" kern="1200" dirty="0"/>
            <a:t>Monitor your inner monologue</a:t>
          </a:r>
        </a:p>
      </dsp:txBody>
      <dsp:txXfrm>
        <a:off x="511409" y="3481732"/>
        <a:ext cx="7655707" cy="696274"/>
      </dsp:txXfrm>
    </dsp:sp>
    <dsp:sp modelId="{ED6CDA09-A539-4B39-A24C-62502D737230}">
      <dsp:nvSpPr>
        <dsp:cNvPr id="0" name=""/>
        <dsp:cNvSpPr/>
      </dsp:nvSpPr>
      <dsp:spPr>
        <a:xfrm>
          <a:off x="76237" y="3394698"/>
          <a:ext cx="870342" cy="870342"/>
        </a:xfrm>
        <a:prstGeom prst="ellipse">
          <a:avLst/>
        </a:prstGeom>
        <a:solidFill>
          <a:schemeClr val="lt1">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F0078A-D13E-4669-95D8-C224A9E5643F}">
      <dsp:nvSpPr>
        <dsp:cNvPr id="0" name=""/>
        <dsp:cNvSpPr/>
      </dsp:nvSpPr>
      <dsp:spPr>
        <a:xfrm>
          <a:off x="1918" y="0"/>
          <a:ext cx="2011188" cy="4525963"/>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kern="1200" dirty="0"/>
            <a:t>Tremendous effect</a:t>
          </a:r>
        </a:p>
      </dsp:txBody>
      <dsp:txXfrm>
        <a:off x="1918" y="1810385"/>
        <a:ext cx="2011188" cy="1810385"/>
      </dsp:txXfrm>
    </dsp:sp>
    <dsp:sp modelId="{9DEF0E5C-DCF9-4114-8B91-A4EFF97FD88B}">
      <dsp:nvSpPr>
        <dsp:cNvPr id="0" name=""/>
        <dsp:cNvSpPr/>
      </dsp:nvSpPr>
      <dsp:spPr>
        <a:xfrm>
          <a:off x="253940" y="271557"/>
          <a:ext cx="1507145" cy="1507145"/>
        </a:xfrm>
        <a:prstGeom prst="ellipse">
          <a:avLst/>
        </a:prstGeom>
        <a:solidFill>
          <a:schemeClr val="accent3">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A8A43A-67CD-4BD6-A2F8-84D95B3188F1}">
      <dsp:nvSpPr>
        <dsp:cNvPr id="0" name=""/>
        <dsp:cNvSpPr/>
      </dsp:nvSpPr>
      <dsp:spPr>
        <a:xfrm>
          <a:off x="2073443" y="0"/>
          <a:ext cx="2011188" cy="4525963"/>
        </a:xfrm>
        <a:prstGeom prst="roundRect">
          <a:avLst>
            <a:gd name="adj" fmla="val 10000"/>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kern="1200" dirty="0"/>
            <a:t>Can make the listener feel anxious</a:t>
          </a:r>
        </a:p>
      </dsp:txBody>
      <dsp:txXfrm>
        <a:off x="2073443" y="1810385"/>
        <a:ext cx="2011188" cy="1810385"/>
      </dsp:txXfrm>
    </dsp:sp>
    <dsp:sp modelId="{E5878350-F5BD-4889-BA9D-86A47EAD588C}">
      <dsp:nvSpPr>
        <dsp:cNvPr id="0" name=""/>
        <dsp:cNvSpPr/>
      </dsp:nvSpPr>
      <dsp:spPr>
        <a:xfrm>
          <a:off x="2325464" y="271557"/>
          <a:ext cx="1507145" cy="1507145"/>
        </a:xfrm>
        <a:prstGeom prst="ellipse">
          <a:avLst/>
        </a:prstGeom>
        <a:solidFill>
          <a:schemeClr val="accent3">
            <a:tint val="50000"/>
            <a:hueOff val="3584065"/>
            <a:satOff val="-4703"/>
            <a:lumOff val="-463"/>
            <a:alpha val="98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C401AA7-F2C1-4467-ACD0-3023B41A25B4}">
      <dsp:nvSpPr>
        <dsp:cNvPr id="0" name=""/>
        <dsp:cNvSpPr/>
      </dsp:nvSpPr>
      <dsp:spPr>
        <a:xfrm>
          <a:off x="4144967" y="0"/>
          <a:ext cx="2011188" cy="4525963"/>
        </a:xfrm>
        <a:prstGeom prst="roundRect">
          <a:avLst>
            <a:gd name="adj" fmla="val 10000"/>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kern="1200" dirty="0"/>
            <a:t>Communicates importance</a:t>
          </a:r>
        </a:p>
      </dsp:txBody>
      <dsp:txXfrm>
        <a:off x="4144967" y="1810385"/>
        <a:ext cx="2011188" cy="1810385"/>
      </dsp:txXfrm>
    </dsp:sp>
    <dsp:sp modelId="{6AF99814-82C6-4405-A0AB-40A3D735EBC1}">
      <dsp:nvSpPr>
        <dsp:cNvPr id="0" name=""/>
        <dsp:cNvSpPr/>
      </dsp:nvSpPr>
      <dsp:spPr>
        <a:xfrm>
          <a:off x="4396989" y="271557"/>
          <a:ext cx="1507145" cy="1507145"/>
        </a:xfrm>
        <a:prstGeom prst="ellipse">
          <a:avLst/>
        </a:prstGeom>
        <a:solidFill>
          <a:schemeClr val="accent3">
            <a:tint val="50000"/>
            <a:hueOff val="7168130"/>
            <a:satOff val="-9405"/>
            <a:lumOff val="-92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1247123-50C6-4884-A218-96C782747508}">
      <dsp:nvSpPr>
        <dsp:cNvPr id="0" name=""/>
        <dsp:cNvSpPr/>
      </dsp:nvSpPr>
      <dsp:spPr>
        <a:xfrm>
          <a:off x="6216492" y="0"/>
          <a:ext cx="2011188" cy="4525963"/>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kern="1200" dirty="0"/>
            <a:t>Moderate pace will seem natural</a:t>
          </a:r>
        </a:p>
      </dsp:txBody>
      <dsp:txXfrm>
        <a:off x="6216492" y="1810385"/>
        <a:ext cx="2011188" cy="1810385"/>
      </dsp:txXfrm>
    </dsp:sp>
    <dsp:sp modelId="{51570F69-7A1A-45BB-8E71-DF7CB899A3CA}">
      <dsp:nvSpPr>
        <dsp:cNvPr id="0" name=""/>
        <dsp:cNvSpPr/>
      </dsp:nvSpPr>
      <dsp:spPr>
        <a:xfrm>
          <a:off x="6468513" y="271557"/>
          <a:ext cx="1507145" cy="1507145"/>
        </a:xfrm>
        <a:prstGeom prst="ellipse">
          <a:avLst/>
        </a:prstGeom>
        <a:solidFill>
          <a:schemeClr val="accent3">
            <a:tint val="50000"/>
            <a:hueOff val="10752195"/>
            <a:satOff val="-14108"/>
            <a:lumOff val="-1388"/>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558BB31-AB38-4DFE-BD7A-8D54E81F801B}">
      <dsp:nvSpPr>
        <dsp:cNvPr id="0" name=""/>
        <dsp:cNvSpPr/>
      </dsp:nvSpPr>
      <dsp:spPr>
        <a:xfrm>
          <a:off x="329183" y="3620770"/>
          <a:ext cx="7571232" cy="678894"/>
        </a:xfrm>
        <a:prstGeom prst="leftRightArrow">
          <a:avLst/>
        </a:prstGeom>
        <a:solidFill>
          <a:schemeClr val="accent3">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C9A32F-24F6-4EDE-A807-5B2B8E690EC3}">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Jasmine was practicing her presentation in front of Omar and Jordan </a:t>
          </a:r>
        </a:p>
      </dsp:txBody>
      <dsp:txXfrm>
        <a:off x="423768" y="31670"/>
        <a:ext cx="7382063" cy="963265"/>
      </dsp:txXfrm>
    </dsp:sp>
    <dsp:sp modelId="{EB232564-47CE-4D37-BB8A-CBA9F488DAEF}">
      <dsp:nvSpPr>
        <dsp:cNvPr id="0" name=""/>
        <dsp:cNvSpPr/>
      </dsp:nvSpPr>
      <dsp:spPr>
        <a:xfrm>
          <a:off x="393799" y="1209081"/>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0594967-9DFD-4A2C-B547-6608681CC9AD}">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Omar and Jordan were struggling to pay attention</a:t>
          </a:r>
        </a:p>
      </dsp:txBody>
      <dsp:txXfrm>
        <a:off x="1528352" y="1259039"/>
        <a:ext cx="6257489" cy="923287"/>
      </dsp:txXfrm>
    </dsp:sp>
    <dsp:sp modelId="{CC62545A-D488-4BE0-A509-1CFB26B5B70E}">
      <dsp:nvSpPr>
        <dsp:cNvPr id="0" name=""/>
        <dsp:cNvSpPr/>
      </dsp:nvSpPr>
      <dsp:spPr>
        <a:xfrm>
          <a:off x="393799" y="2355069"/>
          <a:ext cx="1023203" cy="1023203"/>
        </a:xfrm>
        <a:prstGeom prst="roundRect">
          <a:avLst>
            <a:gd name="adj" fmla="val 16670"/>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5DF024F-C030-4AA1-B370-150E84C92EE6}">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Jasmine realized that she was speaking too slow</a:t>
          </a:r>
        </a:p>
      </dsp:txBody>
      <dsp:txXfrm>
        <a:off x="1528352" y="2405027"/>
        <a:ext cx="6257489" cy="923287"/>
      </dsp:txXfrm>
    </dsp:sp>
    <dsp:sp modelId="{2A861116-70B3-4EA7-BA52-20770E50AF37}">
      <dsp:nvSpPr>
        <dsp:cNvPr id="0" name=""/>
        <dsp:cNvSpPr/>
      </dsp:nvSpPr>
      <dsp:spPr>
        <a:xfrm>
          <a:off x="393799" y="3501057"/>
          <a:ext cx="1023203" cy="1023203"/>
        </a:xfrm>
        <a:prstGeom prst="roundRect">
          <a:avLst>
            <a:gd name="adj" fmla="val 16670"/>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D3515E1-C01F-40CC-A51E-8F758A9E49BE}">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Jasmine tried speaking at a more moderate pace, and caught their attention</a:t>
          </a:r>
        </a:p>
      </dsp:txBody>
      <dsp:txXfrm>
        <a:off x="1528352" y="3551015"/>
        <a:ext cx="6257489" cy="923287"/>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CDA2F4-0631-4FF3-8909-6AE306B33344}">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209550" rIns="209550" bIns="209550" numCol="1" spcCol="1270" anchor="ctr" anchorCtr="0">
          <a:noAutofit/>
        </a:bodyPr>
        <a:lstStyle/>
        <a:p>
          <a:pPr marL="0" lvl="0" indent="0" algn="ctr" defTabSz="2444750">
            <a:lnSpc>
              <a:spcPct val="90000"/>
            </a:lnSpc>
            <a:spcBef>
              <a:spcPct val="0"/>
            </a:spcBef>
            <a:spcAft>
              <a:spcPct val="35000"/>
            </a:spcAft>
            <a:buNone/>
          </a:pPr>
          <a:r>
            <a:rPr lang="en-US" sz="5500" kern="1200" dirty="0"/>
            <a:t>Silent Messages</a:t>
          </a:r>
        </a:p>
      </dsp:txBody>
      <dsp:txXfrm>
        <a:off x="460905" y="1047"/>
        <a:ext cx="3479899" cy="2087939"/>
      </dsp:txXfrm>
    </dsp:sp>
    <dsp:sp modelId="{D4060D82-52F3-4FCA-85CB-B46631B54968}">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209550" rIns="209550" bIns="209550" numCol="1" spcCol="1270" anchor="ctr" anchorCtr="0">
          <a:noAutofit/>
        </a:bodyPr>
        <a:lstStyle/>
        <a:p>
          <a:pPr marL="0" lvl="0" indent="0" algn="ctr" defTabSz="2444750">
            <a:lnSpc>
              <a:spcPct val="90000"/>
            </a:lnSpc>
            <a:spcBef>
              <a:spcPct val="0"/>
            </a:spcBef>
            <a:spcAft>
              <a:spcPct val="35000"/>
            </a:spcAft>
            <a:buNone/>
          </a:pPr>
          <a:r>
            <a:rPr lang="en-US" sz="5500" kern="1200" dirty="0"/>
            <a:t>7% verbal</a:t>
          </a:r>
        </a:p>
      </dsp:txBody>
      <dsp:txXfrm>
        <a:off x="4288794" y="1047"/>
        <a:ext cx="3479899" cy="2087939"/>
      </dsp:txXfrm>
    </dsp:sp>
    <dsp:sp modelId="{C797BFB8-D0BC-4071-87E8-B91EC5E678C6}">
      <dsp:nvSpPr>
        <dsp:cNvPr id="0" name=""/>
        <dsp:cNvSpPr/>
      </dsp:nvSpPr>
      <dsp:spPr>
        <a:xfrm>
          <a:off x="460905"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209550" rIns="209550" bIns="209550" numCol="1" spcCol="1270" anchor="ctr" anchorCtr="0">
          <a:noAutofit/>
        </a:bodyPr>
        <a:lstStyle/>
        <a:p>
          <a:pPr marL="0" lvl="0" indent="0" algn="ctr" defTabSz="2444750">
            <a:lnSpc>
              <a:spcPct val="90000"/>
            </a:lnSpc>
            <a:spcBef>
              <a:spcPct val="0"/>
            </a:spcBef>
            <a:spcAft>
              <a:spcPct val="35000"/>
            </a:spcAft>
            <a:buNone/>
          </a:pPr>
          <a:r>
            <a:rPr lang="en-US" sz="5500" kern="1200" dirty="0"/>
            <a:t>38% paraverbal</a:t>
          </a:r>
        </a:p>
      </dsp:txBody>
      <dsp:txXfrm>
        <a:off x="460905" y="2436976"/>
        <a:ext cx="3479899" cy="2087939"/>
      </dsp:txXfrm>
    </dsp:sp>
    <dsp:sp modelId="{0136F39D-8F65-4C26-9326-C0067586E52E}">
      <dsp:nvSpPr>
        <dsp:cNvPr id="0" name=""/>
        <dsp:cNvSpPr/>
      </dsp:nvSpPr>
      <dsp:spPr>
        <a:xfrm>
          <a:off x="4288794" y="2436976"/>
          <a:ext cx="3479899" cy="208793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209550" rIns="209550" bIns="209550" numCol="1" spcCol="1270" anchor="ctr" anchorCtr="0">
          <a:noAutofit/>
        </a:bodyPr>
        <a:lstStyle/>
        <a:p>
          <a:pPr marL="0" lvl="0" indent="0" algn="ctr" defTabSz="2444750">
            <a:lnSpc>
              <a:spcPct val="90000"/>
            </a:lnSpc>
            <a:spcBef>
              <a:spcPct val="0"/>
            </a:spcBef>
            <a:spcAft>
              <a:spcPct val="35000"/>
            </a:spcAft>
            <a:buNone/>
          </a:pPr>
          <a:r>
            <a:rPr lang="en-US" sz="5500" kern="1200" dirty="0"/>
            <a:t>55% body language</a:t>
          </a:r>
        </a:p>
      </dsp:txBody>
      <dsp:txXfrm>
        <a:off x="4288794" y="2436976"/>
        <a:ext cx="3479899" cy="2087939"/>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3A0F36-85AD-4462-A7B5-473D8270B228}">
      <dsp:nvSpPr>
        <dsp:cNvPr id="0" name=""/>
        <dsp:cNvSpPr/>
      </dsp:nvSpPr>
      <dsp:spPr>
        <a:xfrm>
          <a:off x="3352436" y="352"/>
          <a:ext cx="3004607" cy="1358936"/>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a:t>Standing or sitting</a:t>
          </a:r>
        </a:p>
      </dsp:txBody>
      <dsp:txXfrm>
        <a:off x="3352436" y="352"/>
        <a:ext cx="3004607" cy="1358936"/>
      </dsp:txXfrm>
    </dsp:sp>
    <dsp:sp modelId="{1AC92C2A-D9BF-49DD-A255-64E8212835E0}">
      <dsp:nvSpPr>
        <dsp:cNvPr id="0" name=""/>
        <dsp:cNvSpPr/>
      </dsp:nvSpPr>
      <dsp:spPr>
        <a:xfrm>
          <a:off x="1872555" y="352"/>
          <a:ext cx="1345346" cy="1358936"/>
        </a:xfrm>
        <a:prstGeom prst="rect">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A0395F1-1D7C-4BE5-955B-50631B9AAB0A}">
      <dsp:nvSpPr>
        <dsp:cNvPr id="0" name=""/>
        <dsp:cNvSpPr/>
      </dsp:nvSpPr>
      <dsp:spPr>
        <a:xfrm>
          <a:off x="1872555" y="1583513"/>
          <a:ext cx="3004607" cy="1358936"/>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a:t>Arms and legs</a:t>
          </a:r>
        </a:p>
      </dsp:txBody>
      <dsp:txXfrm>
        <a:off x="1872555" y="1583513"/>
        <a:ext cx="3004607" cy="1358936"/>
      </dsp:txXfrm>
    </dsp:sp>
    <dsp:sp modelId="{7E2F92E7-3B92-4174-813E-5E4238BE2D9B}">
      <dsp:nvSpPr>
        <dsp:cNvPr id="0" name=""/>
        <dsp:cNvSpPr/>
      </dsp:nvSpPr>
      <dsp:spPr>
        <a:xfrm>
          <a:off x="5011697" y="1583513"/>
          <a:ext cx="1345346" cy="1358936"/>
        </a:xfrm>
        <a:prstGeom prst="rect">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D712237-FB1F-47A1-83B9-2FAB0645A1BC}">
      <dsp:nvSpPr>
        <dsp:cNvPr id="0" name=""/>
        <dsp:cNvSpPr/>
      </dsp:nvSpPr>
      <dsp:spPr>
        <a:xfrm>
          <a:off x="3352436" y="3166673"/>
          <a:ext cx="3004607" cy="1358936"/>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a:t>Facial Expressions</a:t>
          </a:r>
        </a:p>
      </dsp:txBody>
      <dsp:txXfrm>
        <a:off x="3352436" y="3166673"/>
        <a:ext cx="3004607" cy="1358936"/>
      </dsp:txXfrm>
    </dsp:sp>
    <dsp:sp modelId="{1F72BF79-E276-4ECE-B2EA-61916507E213}">
      <dsp:nvSpPr>
        <dsp:cNvPr id="0" name=""/>
        <dsp:cNvSpPr/>
      </dsp:nvSpPr>
      <dsp:spPr>
        <a:xfrm>
          <a:off x="1872555" y="3166673"/>
          <a:ext cx="1345346" cy="1358936"/>
        </a:xfrm>
        <a:prstGeom prst="rect">
          <a:avLst/>
        </a:prstGeom>
        <a:solidFill>
          <a:schemeClr val="accent4">
            <a:hueOff val="0"/>
            <a:satOff val="0"/>
            <a:lumOff val="0"/>
            <a:alpha val="99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C9A32F-24F6-4EDE-A807-5B2B8E690EC3}">
      <dsp:nvSpPr>
        <dsp:cNvPr id="0" name=""/>
        <dsp:cNvSpPr/>
      </dsp:nvSpPr>
      <dsp:spPr>
        <a:xfrm>
          <a:off x="417241" y="286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Sian and Jennifer were tasked with running the food committee</a:t>
          </a:r>
        </a:p>
      </dsp:txBody>
      <dsp:txXfrm>
        <a:off x="447210" y="58570"/>
        <a:ext cx="7382063" cy="963265"/>
      </dsp:txXfrm>
    </dsp:sp>
    <dsp:sp modelId="{EB232564-47CE-4D37-BB8A-CBA9F488DAEF}">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0594967-9DFD-4A2C-B547-6608681CC9AD}">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Sian’s non-verbal communication was viewed as being negative by Jennifer</a:t>
          </a:r>
        </a:p>
      </dsp:txBody>
      <dsp:txXfrm>
        <a:off x="1528352" y="1259039"/>
        <a:ext cx="6257489" cy="923287"/>
      </dsp:txXfrm>
    </dsp:sp>
    <dsp:sp modelId="{CC62545A-D488-4BE0-A509-1CFB26B5B70E}">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5DF024F-C030-4AA1-B370-150E84C92EE6}">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Jennifer brought up this issue to Sian, who immediately changed</a:t>
          </a:r>
        </a:p>
      </dsp:txBody>
      <dsp:txXfrm>
        <a:off x="1528352" y="2405027"/>
        <a:ext cx="6257489" cy="923287"/>
      </dsp:txXfrm>
    </dsp:sp>
    <dsp:sp modelId="{2A861116-70B3-4EA7-BA52-20770E50AF37}">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D3515E1-C01F-40CC-A51E-8F758A9E49BE}">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Jennifer and Sian were able to resolve their differences and were happy to complete the tasks </a:t>
          </a:r>
        </a:p>
      </dsp:txBody>
      <dsp:txXfrm>
        <a:off x="1528352" y="3551015"/>
        <a:ext cx="6257489" cy="923287"/>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14928A-3C21-4A91-A36E-5DF54273A8B9}">
      <dsp:nvSpPr>
        <dsp:cNvPr id="0" name=""/>
        <dsp:cNvSpPr/>
      </dsp:nvSpPr>
      <dsp:spPr>
        <a:xfrm>
          <a:off x="3291839" y="1325"/>
          <a:ext cx="4937760" cy="1051932"/>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415" tIns="18415" rIns="18415" bIns="18415" numCol="1" spcCol="1270" anchor="t" anchorCtr="0">
          <a:noAutofit/>
        </a:bodyPr>
        <a:lstStyle/>
        <a:p>
          <a:pPr marL="285750" lvl="1" indent="-285750" algn="l" defTabSz="1289050">
            <a:lnSpc>
              <a:spcPct val="90000"/>
            </a:lnSpc>
            <a:spcBef>
              <a:spcPct val="0"/>
            </a:spcBef>
            <a:spcAft>
              <a:spcPct val="15000"/>
            </a:spcAft>
            <a:buChar char="•"/>
          </a:pPr>
          <a:r>
            <a:rPr lang="en-US" sz="2900" kern="1200" dirty="0"/>
            <a:t>Where, Who, and When?</a:t>
          </a:r>
        </a:p>
      </dsp:txBody>
      <dsp:txXfrm>
        <a:off x="3291839" y="132817"/>
        <a:ext cx="4543286" cy="788949"/>
      </dsp:txXfrm>
    </dsp:sp>
    <dsp:sp modelId="{4C365AE9-C7C5-4554-8FE5-4726CD4C8C12}">
      <dsp:nvSpPr>
        <dsp:cNvPr id="0" name=""/>
        <dsp:cNvSpPr/>
      </dsp:nvSpPr>
      <dsp:spPr>
        <a:xfrm>
          <a:off x="0" y="1325"/>
          <a:ext cx="3291840" cy="1051932"/>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100965" rIns="201930" bIns="100965" numCol="1" spcCol="1270" anchor="ctr" anchorCtr="0">
          <a:noAutofit/>
        </a:bodyPr>
        <a:lstStyle/>
        <a:p>
          <a:pPr marL="0" lvl="0" indent="0" algn="l" defTabSz="2355850">
            <a:lnSpc>
              <a:spcPct val="90000"/>
            </a:lnSpc>
            <a:spcBef>
              <a:spcPct val="0"/>
            </a:spcBef>
            <a:spcAft>
              <a:spcPct val="35000"/>
            </a:spcAft>
            <a:buNone/>
          </a:pPr>
          <a:r>
            <a:rPr lang="en-US" sz="5300" b="1" kern="1200" dirty="0"/>
            <a:t>S</a:t>
          </a:r>
          <a:r>
            <a:rPr lang="en-US" sz="5300" kern="1200" dirty="0"/>
            <a:t>ituation</a:t>
          </a:r>
        </a:p>
      </dsp:txBody>
      <dsp:txXfrm>
        <a:off x="51351" y="52676"/>
        <a:ext cx="3189138" cy="949230"/>
      </dsp:txXfrm>
    </dsp:sp>
    <dsp:sp modelId="{23916CBC-D877-4E4D-B1B7-D1AFC2455E50}">
      <dsp:nvSpPr>
        <dsp:cNvPr id="0" name=""/>
        <dsp:cNvSpPr/>
      </dsp:nvSpPr>
      <dsp:spPr>
        <a:xfrm>
          <a:off x="3291839" y="1158452"/>
          <a:ext cx="4937760" cy="1051932"/>
        </a:xfrm>
        <a:prstGeom prst="rightArrow">
          <a:avLst>
            <a:gd name="adj1" fmla="val 75000"/>
            <a:gd name="adj2" fmla="val 50000"/>
          </a:avLst>
        </a:prstGeom>
        <a:solidFill>
          <a:schemeClr val="accent2">
            <a:tint val="40000"/>
            <a:alpha val="90000"/>
            <a:hueOff val="1675274"/>
            <a:satOff val="-1459"/>
            <a:lumOff val="-2"/>
            <a:alphaOff val="0"/>
          </a:schemeClr>
        </a:solidFill>
        <a:ln w="25400" cap="flat" cmpd="sng" algn="ctr">
          <a:solidFill>
            <a:schemeClr val="accent2">
              <a:tint val="40000"/>
              <a:alpha val="90000"/>
              <a:hueOff val="1675274"/>
              <a:satOff val="-1459"/>
              <a:lumOff val="-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415" tIns="18415" rIns="18415" bIns="18415" numCol="1" spcCol="1270" anchor="t" anchorCtr="0">
          <a:noAutofit/>
        </a:bodyPr>
        <a:lstStyle/>
        <a:p>
          <a:pPr marL="285750" lvl="1" indent="-285750" algn="l" defTabSz="1289050">
            <a:lnSpc>
              <a:spcPct val="90000"/>
            </a:lnSpc>
            <a:spcBef>
              <a:spcPct val="0"/>
            </a:spcBef>
            <a:spcAft>
              <a:spcPct val="15000"/>
            </a:spcAft>
            <a:buChar char="•"/>
          </a:pPr>
          <a:r>
            <a:rPr lang="en-US" sz="2900" kern="1200" dirty="0"/>
            <a:t>State the task</a:t>
          </a:r>
        </a:p>
      </dsp:txBody>
      <dsp:txXfrm>
        <a:off x="3291839" y="1289944"/>
        <a:ext cx="4543286" cy="788949"/>
      </dsp:txXfrm>
    </dsp:sp>
    <dsp:sp modelId="{61CA88D5-50AD-4DC7-8B71-6F4B04BC4647}">
      <dsp:nvSpPr>
        <dsp:cNvPr id="0" name=""/>
        <dsp:cNvSpPr/>
      </dsp:nvSpPr>
      <dsp:spPr>
        <a:xfrm>
          <a:off x="0" y="1158452"/>
          <a:ext cx="3291840" cy="1051932"/>
        </a:xfrm>
        <a:prstGeom prst="roundRec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100965" rIns="201930" bIns="100965" numCol="1" spcCol="1270" anchor="ctr" anchorCtr="0">
          <a:noAutofit/>
        </a:bodyPr>
        <a:lstStyle/>
        <a:p>
          <a:pPr marL="0" lvl="0" indent="0" algn="l" defTabSz="2355850">
            <a:lnSpc>
              <a:spcPct val="90000"/>
            </a:lnSpc>
            <a:spcBef>
              <a:spcPct val="0"/>
            </a:spcBef>
            <a:spcAft>
              <a:spcPct val="35000"/>
            </a:spcAft>
            <a:buNone/>
          </a:pPr>
          <a:r>
            <a:rPr lang="en-US" sz="5300" b="1" kern="1200" dirty="0"/>
            <a:t>T</a:t>
          </a:r>
          <a:r>
            <a:rPr lang="en-US" sz="5300" kern="1200" dirty="0"/>
            <a:t>ask</a:t>
          </a:r>
        </a:p>
      </dsp:txBody>
      <dsp:txXfrm>
        <a:off x="51351" y="1209803"/>
        <a:ext cx="3189138" cy="949230"/>
      </dsp:txXfrm>
    </dsp:sp>
    <dsp:sp modelId="{BE765B1F-8F0F-4465-BACB-64F056D53594}">
      <dsp:nvSpPr>
        <dsp:cNvPr id="0" name=""/>
        <dsp:cNvSpPr/>
      </dsp:nvSpPr>
      <dsp:spPr>
        <a:xfrm>
          <a:off x="3291839" y="2315578"/>
          <a:ext cx="4937760" cy="1051932"/>
        </a:xfrm>
        <a:prstGeom prst="rightArrow">
          <a:avLst>
            <a:gd name="adj1" fmla="val 75000"/>
            <a:gd name="adj2" fmla="val 50000"/>
          </a:avLst>
        </a:prstGeom>
        <a:solidFill>
          <a:schemeClr val="accent2">
            <a:tint val="40000"/>
            <a:alpha val="90000"/>
            <a:hueOff val="3350547"/>
            <a:satOff val="-2919"/>
            <a:lumOff val="-4"/>
            <a:alphaOff val="0"/>
          </a:schemeClr>
        </a:solidFill>
        <a:ln w="25400" cap="flat" cmpd="sng" algn="ctr">
          <a:solidFill>
            <a:schemeClr val="accent2">
              <a:tint val="40000"/>
              <a:alpha val="90000"/>
              <a:hueOff val="3350547"/>
              <a:satOff val="-2919"/>
              <a:lumOff val="-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415" tIns="18415" rIns="18415" bIns="18415" numCol="1" spcCol="1270" anchor="t" anchorCtr="0">
          <a:noAutofit/>
        </a:bodyPr>
        <a:lstStyle/>
        <a:p>
          <a:pPr marL="285750" lvl="1" indent="-285750" algn="l" defTabSz="1289050">
            <a:lnSpc>
              <a:spcPct val="90000"/>
            </a:lnSpc>
            <a:spcBef>
              <a:spcPct val="0"/>
            </a:spcBef>
            <a:spcAft>
              <a:spcPct val="15000"/>
            </a:spcAft>
            <a:buChar char="•"/>
          </a:pPr>
          <a:r>
            <a:rPr lang="en-US" sz="2900" kern="1200" dirty="0"/>
            <a:t>What resolved the problem</a:t>
          </a:r>
        </a:p>
      </dsp:txBody>
      <dsp:txXfrm>
        <a:off x="3291839" y="2447070"/>
        <a:ext cx="4543286" cy="788949"/>
      </dsp:txXfrm>
    </dsp:sp>
    <dsp:sp modelId="{CB1BEA66-7F55-4E97-B364-CE389656989C}">
      <dsp:nvSpPr>
        <dsp:cNvPr id="0" name=""/>
        <dsp:cNvSpPr/>
      </dsp:nvSpPr>
      <dsp:spPr>
        <a:xfrm>
          <a:off x="0" y="2315578"/>
          <a:ext cx="3291840" cy="1051932"/>
        </a:xfrm>
        <a:prstGeom prst="round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100965" rIns="201930" bIns="100965" numCol="1" spcCol="1270" anchor="ctr" anchorCtr="0">
          <a:noAutofit/>
        </a:bodyPr>
        <a:lstStyle/>
        <a:p>
          <a:pPr marL="0" lvl="0" indent="0" algn="l" defTabSz="2355850">
            <a:lnSpc>
              <a:spcPct val="90000"/>
            </a:lnSpc>
            <a:spcBef>
              <a:spcPct val="0"/>
            </a:spcBef>
            <a:spcAft>
              <a:spcPct val="35000"/>
            </a:spcAft>
            <a:buNone/>
          </a:pPr>
          <a:r>
            <a:rPr lang="en-US" sz="5300" b="1" kern="1200" dirty="0"/>
            <a:t>A</a:t>
          </a:r>
          <a:r>
            <a:rPr lang="en-US" sz="5300" kern="1200" dirty="0"/>
            <a:t>ction</a:t>
          </a:r>
        </a:p>
      </dsp:txBody>
      <dsp:txXfrm>
        <a:off x="51351" y="2366929"/>
        <a:ext cx="3189138" cy="949230"/>
      </dsp:txXfrm>
    </dsp:sp>
    <dsp:sp modelId="{4E94AF8D-16EF-4DD6-9E78-3396FA22DA31}">
      <dsp:nvSpPr>
        <dsp:cNvPr id="0" name=""/>
        <dsp:cNvSpPr/>
      </dsp:nvSpPr>
      <dsp:spPr>
        <a:xfrm>
          <a:off x="3291839" y="3472704"/>
          <a:ext cx="4937760" cy="1051932"/>
        </a:xfrm>
        <a:prstGeom prst="rightArrow">
          <a:avLst>
            <a:gd name="adj1" fmla="val 75000"/>
            <a:gd name="adj2" fmla="val 50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415" tIns="18415" rIns="18415" bIns="18415" numCol="1" spcCol="1270" anchor="t" anchorCtr="0">
          <a:noAutofit/>
        </a:bodyPr>
        <a:lstStyle/>
        <a:p>
          <a:pPr marL="285750" lvl="1" indent="-285750" algn="l" defTabSz="1289050">
            <a:lnSpc>
              <a:spcPct val="90000"/>
            </a:lnSpc>
            <a:spcBef>
              <a:spcPct val="0"/>
            </a:spcBef>
            <a:spcAft>
              <a:spcPct val="15000"/>
            </a:spcAft>
            <a:buChar char="•"/>
          </a:pPr>
          <a:r>
            <a:rPr lang="en-US" sz="2900" kern="1200" dirty="0"/>
            <a:t>What was the result?</a:t>
          </a:r>
        </a:p>
      </dsp:txBody>
      <dsp:txXfrm>
        <a:off x="3291839" y="3604196"/>
        <a:ext cx="4543286" cy="788949"/>
      </dsp:txXfrm>
    </dsp:sp>
    <dsp:sp modelId="{E3B5BE15-09D9-4D60-8316-A51271B2FA55}">
      <dsp:nvSpPr>
        <dsp:cNvPr id="0" name=""/>
        <dsp:cNvSpPr/>
      </dsp:nvSpPr>
      <dsp:spPr>
        <a:xfrm>
          <a:off x="0" y="3472704"/>
          <a:ext cx="3291840" cy="1051932"/>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100965" rIns="201930" bIns="100965" numCol="1" spcCol="1270" anchor="ctr" anchorCtr="0">
          <a:noAutofit/>
        </a:bodyPr>
        <a:lstStyle/>
        <a:p>
          <a:pPr marL="0" lvl="0" indent="0" algn="l" defTabSz="2355850">
            <a:lnSpc>
              <a:spcPct val="90000"/>
            </a:lnSpc>
            <a:spcBef>
              <a:spcPct val="0"/>
            </a:spcBef>
            <a:spcAft>
              <a:spcPct val="35000"/>
            </a:spcAft>
            <a:buNone/>
          </a:pPr>
          <a:r>
            <a:rPr lang="en-US" sz="5300" b="1" kern="1200" dirty="0"/>
            <a:t>R</a:t>
          </a:r>
          <a:r>
            <a:rPr lang="en-US" sz="5300" kern="1200" dirty="0"/>
            <a:t>esult</a:t>
          </a:r>
        </a:p>
      </dsp:txBody>
      <dsp:txXfrm>
        <a:off x="51351" y="3524055"/>
        <a:ext cx="3189138" cy="949230"/>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545E48-FA42-46F3-98E6-CA9DF5B87251}">
      <dsp:nvSpPr>
        <dsp:cNvPr id="0" name=""/>
        <dsp:cNvSpPr/>
      </dsp:nvSpPr>
      <dsp:spPr>
        <a:xfrm rot="16200000">
          <a:off x="-277811" y="281930"/>
          <a:ext cx="4525963" cy="3962102"/>
        </a:xfrm>
        <a:prstGeom prst="flowChartManualOperati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8450" tIns="0" rIns="299641" bIns="0" numCol="1" spcCol="1270" anchor="ctr" anchorCtr="0">
          <a:noAutofit/>
        </a:bodyPr>
        <a:lstStyle/>
        <a:p>
          <a:pPr marL="0" lvl="0" indent="0" algn="ctr" defTabSz="2089150">
            <a:lnSpc>
              <a:spcPct val="90000"/>
            </a:lnSpc>
            <a:spcBef>
              <a:spcPct val="0"/>
            </a:spcBef>
            <a:spcAft>
              <a:spcPct val="35000"/>
            </a:spcAft>
            <a:buNone/>
          </a:pPr>
          <a:r>
            <a:rPr lang="en-US" sz="4700" kern="1200" dirty="0"/>
            <a:t>Quick conversations</a:t>
          </a:r>
        </a:p>
      </dsp:txBody>
      <dsp:txXfrm rot="5400000">
        <a:off x="4120" y="905192"/>
        <a:ext cx="3962102" cy="2715577"/>
      </dsp:txXfrm>
    </dsp:sp>
    <dsp:sp modelId="{E840610B-4014-4E8A-AC13-BC95597FF6CF}">
      <dsp:nvSpPr>
        <dsp:cNvPr id="0" name=""/>
        <dsp:cNvSpPr/>
      </dsp:nvSpPr>
      <dsp:spPr>
        <a:xfrm rot="16200000">
          <a:off x="3981448" y="281930"/>
          <a:ext cx="4525963" cy="3962102"/>
        </a:xfrm>
        <a:prstGeom prst="flowChartManualOperation">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8450" tIns="0" rIns="299641" bIns="0" numCol="1" spcCol="1270" anchor="ctr" anchorCtr="0">
          <a:noAutofit/>
        </a:bodyPr>
        <a:lstStyle/>
        <a:p>
          <a:pPr marL="0" lvl="0" indent="0" algn="ctr" defTabSz="2089150">
            <a:lnSpc>
              <a:spcPct val="90000"/>
            </a:lnSpc>
            <a:spcBef>
              <a:spcPct val="0"/>
            </a:spcBef>
            <a:spcAft>
              <a:spcPct val="35000"/>
            </a:spcAft>
            <a:buNone/>
          </a:pPr>
          <a:r>
            <a:rPr lang="en-US" sz="4700" kern="1200" dirty="0"/>
            <a:t>Frame statements with STAR</a:t>
          </a:r>
        </a:p>
      </dsp:txBody>
      <dsp:txXfrm rot="5400000">
        <a:off x="4263379" y="905192"/>
        <a:ext cx="3962102" cy="271557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05D574-813B-45CE-A6E2-70377F7FAFEE}">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5000" kern="1200" dirty="0"/>
            <a:t>Interchange of thoughts</a:t>
          </a:r>
        </a:p>
      </dsp:txBody>
      <dsp:txXfrm>
        <a:off x="460905" y="1047"/>
        <a:ext cx="3479899" cy="2087939"/>
      </dsp:txXfrm>
    </dsp:sp>
    <dsp:sp modelId="{81AE22C4-64BD-41A4-92E5-D122D361B559}">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5000" kern="1200" dirty="0"/>
            <a:t>Speech</a:t>
          </a:r>
        </a:p>
      </dsp:txBody>
      <dsp:txXfrm>
        <a:off x="4288794" y="1047"/>
        <a:ext cx="3479899" cy="2087939"/>
      </dsp:txXfrm>
    </dsp:sp>
    <dsp:sp modelId="{A558A019-A96B-4ECF-87DD-BE6CEFA5EB3F}">
      <dsp:nvSpPr>
        <dsp:cNvPr id="0" name=""/>
        <dsp:cNvSpPr/>
      </dsp:nvSpPr>
      <dsp:spPr>
        <a:xfrm>
          <a:off x="460905"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5000" kern="1200" dirty="0"/>
            <a:t>Writing</a:t>
          </a:r>
        </a:p>
      </dsp:txBody>
      <dsp:txXfrm>
        <a:off x="460905" y="2436976"/>
        <a:ext cx="3479899" cy="2087939"/>
      </dsp:txXfrm>
    </dsp:sp>
    <dsp:sp modelId="{0705FA4F-CEF1-4340-A0B4-28A2C3B9F794}">
      <dsp:nvSpPr>
        <dsp:cNvPr id="0" name=""/>
        <dsp:cNvSpPr/>
      </dsp:nvSpPr>
      <dsp:spPr>
        <a:xfrm>
          <a:off x="4288794" y="2436976"/>
          <a:ext cx="3479899" cy="208793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5000" kern="1200" dirty="0"/>
            <a:t>Signs</a:t>
          </a:r>
        </a:p>
      </dsp:txBody>
      <dsp:txXfrm>
        <a:off x="4288794" y="2436976"/>
        <a:ext cx="3479899" cy="2087939"/>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C9A32F-24F6-4EDE-A807-5B2B8E690EC3}">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Ken and Gina were discussing several ideas for a new campaign slogan</a:t>
          </a:r>
        </a:p>
      </dsp:txBody>
      <dsp:txXfrm>
        <a:off x="423768" y="31670"/>
        <a:ext cx="7382063" cy="963265"/>
      </dsp:txXfrm>
    </dsp:sp>
    <dsp:sp modelId="{EB232564-47CE-4D37-BB8A-CBA9F488DAEF}">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0594967-9DFD-4A2C-B547-6608681CC9AD}">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They had issues communicating their ideas</a:t>
          </a:r>
        </a:p>
      </dsp:txBody>
      <dsp:txXfrm>
        <a:off x="1528352" y="1259039"/>
        <a:ext cx="6257489" cy="923287"/>
      </dsp:txXfrm>
    </dsp:sp>
    <dsp:sp modelId="{CC62545A-D488-4BE0-A509-1CFB26B5B70E}">
      <dsp:nvSpPr>
        <dsp:cNvPr id="0" name=""/>
        <dsp:cNvSpPr/>
      </dsp:nvSpPr>
      <dsp:spPr>
        <a:xfrm>
          <a:off x="393799" y="2355069"/>
          <a:ext cx="1023203" cy="1023203"/>
        </a:xfrm>
        <a:prstGeom prst="roundRect">
          <a:avLst>
            <a:gd name="adj" fmla="val 16670"/>
          </a:avLst>
        </a:prstGeom>
        <a:solidFill>
          <a:schemeClr val="accent2">
            <a:hueOff val="2340759"/>
            <a:satOff val="-2919"/>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5DF024F-C030-4AA1-B370-150E84C92EE6}">
      <dsp:nvSpPr>
        <dsp:cNvPr id="0" name=""/>
        <dsp:cNvSpPr/>
      </dsp:nvSpPr>
      <dsp:spPr>
        <a:xfrm>
          <a:off x="1478394" y="2355069"/>
          <a:ext cx="6357405" cy="1023203"/>
        </a:xfrm>
        <a:prstGeom prst="roundRect">
          <a:avLst>
            <a:gd name="adj" fmla="val 166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Ken suggested they use the STAR acronym to get their respective messages across</a:t>
          </a:r>
        </a:p>
      </dsp:txBody>
      <dsp:txXfrm>
        <a:off x="1528352" y="2405027"/>
        <a:ext cx="6257489" cy="923287"/>
      </dsp:txXfrm>
    </dsp:sp>
    <dsp:sp modelId="{2A861116-70B3-4EA7-BA52-20770E50AF37}">
      <dsp:nvSpPr>
        <dsp:cNvPr id="0" name=""/>
        <dsp:cNvSpPr/>
      </dsp:nvSpPr>
      <dsp:spPr>
        <a:xfrm>
          <a:off x="393799" y="3501057"/>
          <a:ext cx="1023203" cy="1023203"/>
        </a:xfrm>
        <a:prstGeom prst="roundRect">
          <a:avLst>
            <a:gd name="adj" fmla="val 16670"/>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D3515E1-C01F-40CC-A51E-8F758A9E49BE}">
      <dsp:nvSpPr>
        <dsp:cNvPr id="0" name=""/>
        <dsp:cNvSpPr/>
      </dsp:nvSpPr>
      <dsp:spPr>
        <a:xfrm>
          <a:off x="1478394" y="3501057"/>
          <a:ext cx="6357405" cy="1023203"/>
        </a:xfrm>
        <a:prstGeom prst="roundRect">
          <a:avLst>
            <a:gd name="adj" fmla="val 166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They created several brilliant ideas for the new advertising campaign</a:t>
          </a:r>
        </a:p>
      </dsp:txBody>
      <dsp:txXfrm>
        <a:off x="1528352" y="3551015"/>
        <a:ext cx="6257489" cy="923287"/>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95DDCE-4327-4F04-B732-E593C5ADE444}">
      <dsp:nvSpPr>
        <dsp:cNvPr id="0" name=""/>
        <dsp:cNvSpPr/>
      </dsp:nvSpPr>
      <dsp:spPr>
        <a:xfrm>
          <a:off x="0" y="40881"/>
          <a:ext cx="8229600" cy="575639"/>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Listen, don’t talk</a:t>
          </a:r>
        </a:p>
      </dsp:txBody>
      <dsp:txXfrm>
        <a:off x="28100" y="68981"/>
        <a:ext cx="8173400" cy="519439"/>
      </dsp:txXfrm>
    </dsp:sp>
    <dsp:sp modelId="{01828043-8806-4B3F-8E51-7AA7A69E6F29}">
      <dsp:nvSpPr>
        <dsp:cNvPr id="0" name=""/>
        <dsp:cNvSpPr/>
      </dsp:nvSpPr>
      <dsp:spPr>
        <a:xfrm>
          <a:off x="0" y="685641"/>
          <a:ext cx="8229600" cy="575639"/>
        </a:xfrm>
        <a:prstGeom prst="roundRect">
          <a:avLst/>
        </a:prstGeom>
        <a:solidFill>
          <a:schemeClr val="accent3">
            <a:hueOff val="1875044"/>
            <a:satOff val="-2813"/>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Avoid interruptions</a:t>
          </a:r>
        </a:p>
      </dsp:txBody>
      <dsp:txXfrm>
        <a:off x="28100" y="713741"/>
        <a:ext cx="8173400" cy="519439"/>
      </dsp:txXfrm>
    </dsp:sp>
    <dsp:sp modelId="{A450DD1B-64AD-481F-B854-62F9E2D7128E}">
      <dsp:nvSpPr>
        <dsp:cNvPr id="0" name=""/>
        <dsp:cNvSpPr/>
      </dsp:nvSpPr>
      <dsp:spPr>
        <a:xfrm>
          <a:off x="0" y="1330401"/>
          <a:ext cx="8229600" cy="575639"/>
        </a:xfrm>
        <a:prstGeom prst="round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10% talking</a:t>
          </a:r>
        </a:p>
      </dsp:txBody>
      <dsp:txXfrm>
        <a:off x="28100" y="1358501"/>
        <a:ext cx="8173400" cy="519439"/>
      </dsp:txXfrm>
    </dsp:sp>
    <dsp:sp modelId="{E06F24AE-C0D8-4E2F-B756-C62419FC0C8F}">
      <dsp:nvSpPr>
        <dsp:cNvPr id="0" name=""/>
        <dsp:cNvSpPr/>
      </dsp:nvSpPr>
      <dsp:spPr>
        <a:xfrm>
          <a:off x="0" y="1975161"/>
          <a:ext cx="8229600" cy="575639"/>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Related conversation</a:t>
          </a:r>
        </a:p>
      </dsp:txBody>
      <dsp:txXfrm>
        <a:off x="28100" y="2003261"/>
        <a:ext cx="8173400" cy="519439"/>
      </dsp:txXfrm>
    </dsp:sp>
    <dsp:sp modelId="{2D1B80AE-F82B-43FE-BB56-0091E3CE8939}">
      <dsp:nvSpPr>
        <dsp:cNvPr id="0" name=""/>
        <dsp:cNvSpPr/>
      </dsp:nvSpPr>
      <dsp:spPr>
        <a:xfrm>
          <a:off x="0" y="2619921"/>
          <a:ext cx="8229600" cy="575639"/>
        </a:xfrm>
        <a:prstGeom prst="round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Do not offer advice</a:t>
          </a:r>
        </a:p>
      </dsp:txBody>
      <dsp:txXfrm>
        <a:off x="28100" y="2648021"/>
        <a:ext cx="8173400" cy="519439"/>
      </dsp:txXfrm>
    </dsp:sp>
    <dsp:sp modelId="{B7BDB3BE-B112-4E15-BB26-569EF6F31F28}">
      <dsp:nvSpPr>
        <dsp:cNvPr id="0" name=""/>
        <dsp:cNvSpPr/>
      </dsp:nvSpPr>
      <dsp:spPr>
        <a:xfrm>
          <a:off x="0" y="3264681"/>
          <a:ext cx="8229600" cy="575639"/>
        </a:xfrm>
        <a:prstGeom prst="roundRect">
          <a:avLst/>
        </a:prstGeom>
        <a:solidFill>
          <a:schemeClr val="accent3">
            <a:hueOff val="9375220"/>
            <a:satOff val="-14067"/>
            <a:lumOff val="-228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Be aware of your environment</a:t>
          </a:r>
        </a:p>
      </dsp:txBody>
      <dsp:txXfrm>
        <a:off x="28100" y="3292781"/>
        <a:ext cx="8173400" cy="519439"/>
      </dsp:txXfrm>
    </dsp:sp>
    <dsp:sp modelId="{37936CFE-5500-4E06-8735-6D67D2D0A17A}">
      <dsp:nvSpPr>
        <dsp:cNvPr id="0" name=""/>
        <dsp:cNvSpPr/>
      </dsp:nvSpPr>
      <dsp:spPr>
        <a:xfrm>
          <a:off x="0" y="3909441"/>
          <a:ext cx="8229600" cy="575639"/>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Take appropriate notes if required</a:t>
          </a:r>
        </a:p>
      </dsp:txBody>
      <dsp:txXfrm>
        <a:off x="28100" y="3937541"/>
        <a:ext cx="8173400" cy="519439"/>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63E984-DD4C-4906-92B1-F94F2A462A8A}">
      <dsp:nvSpPr>
        <dsp:cNvPr id="0" name=""/>
        <dsp:cNvSpPr/>
      </dsp:nvSpPr>
      <dsp:spPr>
        <a:xfrm>
          <a:off x="0" y="0"/>
          <a:ext cx="8229600" cy="1414363"/>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Try to identify where the other person is coming from</a:t>
          </a:r>
        </a:p>
      </dsp:txBody>
      <dsp:txXfrm>
        <a:off x="1787356" y="0"/>
        <a:ext cx="6442243" cy="1414363"/>
      </dsp:txXfrm>
    </dsp:sp>
    <dsp:sp modelId="{AE288B81-744D-4427-978E-AA4FB7DF3F48}">
      <dsp:nvSpPr>
        <dsp:cNvPr id="0" name=""/>
        <dsp:cNvSpPr/>
      </dsp:nvSpPr>
      <dsp:spPr>
        <a:xfrm>
          <a:off x="141436" y="141436"/>
          <a:ext cx="1645920" cy="1131490"/>
        </a:xfrm>
        <a:prstGeom prst="roundRect">
          <a:avLst>
            <a:gd name="adj" fmla="val 10000"/>
          </a:avLst>
        </a:prstGeom>
        <a:solidFill>
          <a:schemeClr val="accent3">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04DDDD5-14F8-4365-AA6E-9E9719B1BFEE}">
      <dsp:nvSpPr>
        <dsp:cNvPr id="0" name=""/>
        <dsp:cNvSpPr/>
      </dsp:nvSpPr>
      <dsp:spPr>
        <a:xfrm>
          <a:off x="0" y="1555799"/>
          <a:ext cx="8229600" cy="1414363"/>
        </a:xfrm>
        <a:prstGeom prst="roundRect">
          <a:avLst>
            <a:gd name="adj" fmla="val 1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Listen attentively</a:t>
          </a:r>
        </a:p>
      </dsp:txBody>
      <dsp:txXfrm>
        <a:off x="1787356" y="1555799"/>
        <a:ext cx="6442243" cy="1414363"/>
      </dsp:txXfrm>
    </dsp:sp>
    <dsp:sp modelId="{767A526A-2E26-4D64-8FDE-494277E843BD}">
      <dsp:nvSpPr>
        <dsp:cNvPr id="0" name=""/>
        <dsp:cNvSpPr/>
      </dsp:nvSpPr>
      <dsp:spPr>
        <a:xfrm>
          <a:off x="141436" y="1697236"/>
          <a:ext cx="1645920" cy="1131490"/>
        </a:xfrm>
        <a:prstGeom prst="roundRect">
          <a:avLst>
            <a:gd name="adj" fmla="val 10000"/>
          </a:avLst>
        </a:prstGeom>
        <a:solidFill>
          <a:schemeClr val="accent3">
            <a:tint val="50000"/>
            <a:hueOff val="5376097"/>
            <a:satOff val="-7054"/>
            <a:lumOff val="-694"/>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121984E-1DBF-486F-9FB1-A315F641C68A}">
      <dsp:nvSpPr>
        <dsp:cNvPr id="0" name=""/>
        <dsp:cNvSpPr/>
      </dsp:nvSpPr>
      <dsp:spPr>
        <a:xfrm>
          <a:off x="0" y="3111599"/>
          <a:ext cx="8229600" cy="1414363"/>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Respond appropriately, either non-verbally, with a question, or by paraphrasing</a:t>
          </a:r>
        </a:p>
      </dsp:txBody>
      <dsp:txXfrm>
        <a:off x="1787356" y="3111599"/>
        <a:ext cx="6442243" cy="1414363"/>
      </dsp:txXfrm>
    </dsp:sp>
    <dsp:sp modelId="{FE3E713F-57F1-46AC-9EF2-825B336B23BD}">
      <dsp:nvSpPr>
        <dsp:cNvPr id="0" name=""/>
        <dsp:cNvSpPr/>
      </dsp:nvSpPr>
      <dsp:spPr>
        <a:xfrm>
          <a:off x="141436" y="3253035"/>
          <a:ext cx="1645920" cy="1131490"/>
        </a:xfrm>
        <a:prstGeom prst="roundRect">
          <a:avLst>
            <a:gd name="adj" fmla="val 10000"/>
          </a:avLst>
        </a:prstGeom>
        <a:solidFill>
          <a:schemeClr val="accent3">
            <a:tint val="50000"/>
            <a:hueOff val="10752195"/>
            <a:satOff val="-14108"/>
            <a:lumOff val="-1388"/>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D352F2-9D86-4F3F-8DBF-374C1C39F356}">
      <dsp:nvSpPr>
        <dsp:cNvPr id="0" name=""/>
        <dsp:cNvSpPr/>
      </dsp:nvSpPr>
      <dsp:spPr>
        <a:xfrm>
          <a:off x="460905"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r>
            <a:rPr lang="en-US" sz="5800" kern="1200" dirty="0"/>
            <a:t>Non-verbal</a:t>
          </a:r>
        </a:p>
      </dsp:txBody>
      <dsp:txXfrm>
        <a:off x="460905" y="1047"/>
        <a:ext cx="3479899" cy="2087939"/>
      </dsp:txXfrm>
    </dsp:sp>
    <dsp:sp modelId="{44FBCC93-0179-451E-9043-1FF2290FAC19}">
      <dsp:nvSpPr>
        <dsp:cNvPr id="0" name=""/>
        <dsp:cNvSpPr/>
      </dsp:nvSpPr>
      <dsp:spPr>
        <a:xfrm>
          <a:off x="4288794" y="1047"/>
          <a:ext cx="3479899" cy="2087939"/>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r>
            <a:rPr lang="en-US" sz="5800" kern="1200" dirty="0"/>
            <a:t>Quasi-verbal</a:t>
          </a:r>
        </a:p>
      </dsp:txBody>
      <dsp:txXfrm>
        <a:off x="4288794" y="1047"/>
        <a:ext cx="3479899" cy="2087939"/>
      </dsp:txXfrm>
    </dsp:sp>
    <dsp:sp modelId="{D0844B4D-0994-44D8-9FCF-7E4BCE3B08CD}">
      <dsp:nvSpPr>
        <dsp:cNvPr id="0" name=""/>
        <dsp:cNvSpPr/>
      </dsp:nvSpPr>
      <dsp:spPr>
        <a:xfrm>
          <a:off x="2374850" y="2436976"/>
          <a:ext cx="3479899" cy="2087939"/>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r>
            <a:rPr lang="en-US" sz="5800" kern="1200" dirty="0"/>
            <a:t>Verbal</a:t>
          </a:r>
        </a:p>
      </dsp:txBody>
      <dsp:txXfrm>
        <a:off x="2374850" y="2436976"/>
        <a:ext cx="3479899" cy="2087939"/>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C9A32F-24F6-4EDE-A807-5B2B8E690EC3}">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Brian, Christian and Jessica were talking about better ways to communicate</a:t>
          </a:r>
        </a:p>
      </dsp:txBody>
      <dsp:txXfrm>
        <a:off x="423768" y="31670"/>
        <a:ext cx="7382063" cy="963265"/>
      </dsp:txXfrm>
    </dsp:sp>
    <dsp:sp modelId="{EB232564-47CE-4D37-BB8A-CBA9F488DAEF}">
      <dsp:nvSpPr>
        <dsp:cNvPr id="0" name=""/>
        <dsp:cNvSpPr/>
      </dsp:nvSpPr>
      <dsp:spPr>
        <a:xfrm>
          <a:off x="393799" y="1209081"/>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0594967-9DFD-4A2C-B547-6608681CC9AD}">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They had been talking for about an hour without any clear solutions</a:t>
          </a:r>
        </a:p>
      </dsp:txBody>
      <dsp:txXfrm>
        <a:off x="1528352" y="1259039"/>
        <a:ext cx="6257489" cy="923287"/>
      </dsp:txXfrm>
    </dsp:sp>
    <dsp:sp modelId="{CC62545A-D488-4BE0-A509-1CFB26B5B70E}">
      <dsp:nvSpPr>
        <dsp:cNvPr id="0" name=""/>
        <dsp:cNvSpPr/>
      </dsp:nvSpPr>
      <dsp:spPr>
        <a:xfrm>
          <a:off x="393799" y="2355069"/>
          <a:ext cx="1023203" cy="1023203"/>
        </a:xfrm>
        <a:prstGeom prst="roundRect">
          <a:avLst>
            <a:gd name="adj" fmla="val 16670"/>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5DF024F-C030-4AA1-B370-150E84C92EE6}">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They then aimed to spend 90% of their time listening and only 10% of their time talking</a:t>
          </a:r>
        </a:p>
      </dsp:txBody>
      <dsp:txXfrm>
        <a:off x="1528352" y="2405027"/>
        <a:ext cx="6257489" cy="923287"/>
      </dsp:txXfrm>
    </dsp:sp>
    <dsp:sp modelId="{2A861116-70B3-4EA7-BA52-20770E50AF37}">
      <dsp:nvSpPr>
        <dsp:cNvPr id="0" name=""/>
        <dsp:cNvSpPr/>
      </dsp:nvSpPr>
      <dsp:spPr>
        <a:xfrm>
          <a:off x="393799" y="3501057"/>
          <a:ext cx="1023203" cy="1023203"/>
        </a:xfrm>
        <a:prstGeom prst="roundRect">
          <a:avLst>
            <a:gd name="adj" fmla="val 16670"/>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D3515E1-C01F-40CC-A51E-8F758A9E49BE}">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The colleagues were pleased with their progress and able to create a better environment at work</a:t>
          </a:r>
        </a:p>
      </dsp:txBody>
      <dsp:txXfrm>
        <a:off x="1528352" y="3551015"/>
        <a:ext cx="6257489" cy="923287"/>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4CA90D-F5A6-4FE0-9C6D-E6CD69B9238A}">
      <dsp:nvSpPr>
        <dsp:cNvPr id="0" name=""/>
        <dsp:cNvSpPr/>
      </dsp:nvSpPr>
      <dsp:spPr>
        <a:xfrm>
          <a:off x="3506018" y="1793"/>
          <a:ext cx="1217562" cy="79141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Who</a:t>
          </a:r>
        </a:p>
      </dsp:txBody>
      <dsp:txXfrm>
        <a:off x="3544652" y="40427"/>
        <a:ext cx="1140294" cy="714147"/>
      </dsp:txXfrm>
    </dsp:sp>
    <dsp:sp modelId="{CED9F5CE-6F60-4BC7-AB67-5D481823F5B7}">
      <dsp:nvSpPr>
        <dsp:cNvPr id="0" name=""/>
        <dsp:cNvSpPr/>
      </dsp:nvSpPr>
      <dsp:spPr>
        <a:xfrm>
          <a:off x="2249319" y="397501"/>
          <a:ext cx="3730960" cy="3730960"/>
        </a:xfrm>
        <a:custGeom>
          <a:avLst/>
          <a:gdLst/>
          <a:ahLst/>
          <a:cxnLst/>
          <a:rect l="0" t="0" r="0" b="0"/>
          <a:pathLst>
            <a:path>
              <a:moveTo>
                <a:pt x="2482052" y="104839"/>
              </a:moveTo>
              <a:arcTo wR="1865480" hR="1865480" stAng="17358008" swAng="1502325"/>
            </a:path>
          </a:pathLst>
        </a:custGeom>
        <a:noFill/>
        <a:ln w="12700"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74BE75F9-45CC-478E-B33E-2B9991BD6E1F}">
      <dsp:nvSpPr>
        <dsp:cNvPr id="0" name=""/>
        <dsp:cNvSpPr/>
      </dsp:nvSpPr>
      <dsp:spPr>
        <a:xfrm>
          <a:off x="5121571" y="934533"/>
          <a:ext cx="1217562" cy="79141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What</a:t>
          </a:r>
        </a:p>
      </dsp:txBody>
      <dsp:txXfrm>
        <a:off x="5160205" y="973167"/>
        <a:ext cx="1140294" cy="714147"/>
      </dsp:txXfrm>
    </dsp:sp>
    <dsp:sp modelId="{52DC41F0-BACC-4A0D-8327-A78EC0CEACF9}">
      <dsp:nvSpPr>
        <dsp:cNvPr id="0" name=""/>
        <dsp:cNvSpPr/>
      </dsp:nvSpPr>
      <dsp:spPr>
        <a:xfrm>
          <a:off x="2249319" y="397501"/>
          <a:ext cx="3730960" cy="3730960"/>
        </a:xfrm>
        <a:custGeom>
          <a:avLst/>
          <a:gdLst/>
          <a:ahLst/>
          <a:cxnLst/>
          <a:rect l="0" t="0" r="0" b="0"/>
          <a:pathLst>
            <a:path>
              <a:moveTo>
                <a:pt x="3655051" y="1338742"/>
              </a:moveTo>
              <a:arcTo wR="1865480" hR="1865480" stAng="20615933" swAng="1968134"/>
            </a:path>
          </a:pathLst>
        </a:custGeom>
        <a:noFill/>
        <a:ln w="12700" cap="flat" cmpd="sng" algn="ctr">
          <a:solidFill>
            <a:schemeClr val="accent3">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A7653CAA-8793-467E-9816-7C9F3D36A54B}">
      <dsp:nvSpPr>
        <dsp:cNvPr id="0" name=""/>
        <dsp:cNvSpPr/>
      </dsp:nvSpPr>
      <dsp:spPr>
        <a:xfrm>
          <a:off x="5121571" y="2800013"/>
          <a:ext cx="1217562" cy="791415"/>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Where</a:t>
          </a:r>
        </a:p>
      </dsp:txBody>
      <dsp:txXfrm>
        <a:off x="5160205" y="2838647"/>
        <a:ext cx="1140294" cy="714147"/>
      </dsp:txXfrm>
    </dsp:sp>
    <dsp:sp modelId="{F9421F40-8056-4D2B-8C87-DC9DE7B5B87F}">
      <dsp:nvSpPr>
        <dsp:cNvPr id="0" name=""/>
        <dsp:cNvSpPr/>
      </dsp:nvSpPr>
      <dsp:spPr>
        <a:xfrm>
          <a:off x="2249319" y="397501"/>
          <a:ext cx="3730960" cy="3730960"/>
        </a:xfrm>
        <a:custGeom>
          <a:avLst/>
          <a:gdLst/>
          <a:ahLst/>
          <a:cxnLst/>
          <a:rect l="0" t="0" r="0" b="0"/>
          <a:pathLst>
            <a:path>
              <a:moveTo>
                <a:pt x="3169266" y="3199706"/>
              </a:moveTo>
              <a:arcTo wR="1865480" hR="1865480" stAng="2739667" swAng="1502325"/>
            </a:path>
          </a:pathLst>
        </a:custGeom>
        <a:noFill/>
        <a:ln w="12700" cap="flat" cmpd="sng" algn="ctr">
          <a:solidFill>
            <a:schemeClr val="accent4">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97DE2A27-D0B8-4245-89B0-F014ADB544FB}">
      <dsp:nvSpPr>
        <dsp:cNvPr id="0" name=""/>
        <dsp:cNvSpPr/>
      </dsp:nvSpPr>
      <dsp:spPr>
        <a:xfrm>
          <a:off x="3506018" y="3732753"/>
          <a:ext cx="1217562" cy="791415"/>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When</a:t>
          </a:r>
        </a:p>
      </dsp:txBody>
      <dsp:txXfrm>
        <a:off x="3544652" y="3771387"/>
        <a:ext cx="1140294" cy="714147"/>
      </dsp:txXfrm>
    </dsp:sp>
    <dsp:sp modelId="{978F2E8A-27EA-482E-BAFD-FFE04A4AF8A0}">
      <dsp:nvSpPr>
        <dsp:cNvPr id="0" name=""/>
        <dsp:cNvSpPr/>
      </dsp:nvSpPr>
      <dsp:spPr>
        <a:xfrm>
          <a:off x="2249319" y="397501"/>
          <a:ext cx="3730960" cy="3730960"/>
        </a:xfrm>
        <a:custGeom>
          <a:avLst/>
          <a:gdLst/>
          <a:ahLst/>
          <a:cxnLst/>
          <a:rect l="0" t="0" r="0" b="0"/>
          <a:pathLst>
            <a:path>
              <a:moveTo>
                <a:pt x="1248907" y="3626120"/>
              </a:moveTo>
              <a:arcTo wR="1865480" hR="1865480" stAng="6558008" swAng="1502325"/>
            </a:path>
          </a:pathLst>
        </a:custGeom>
        <a:noFill/>
        <a:ln w="12700"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AF576233-F311-473A-87D5-C8FB7EEDF4B6}">
      <dsp:nvSpPr>
        <dsp:cNvPr id="0" name=""/>
        <dsp:cNvSpPr/>
      </dsp:nvSpPr>
      <dsp:spPr>
        <a:xfrm>
          <a:off x="1890465" y="2800013"/>
          <a:ext cx="1217562" cy="791415"/>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Why</a:t>
          </a:r>
        </a:p>
      </dsp:txBody>
      <dsp:txXfrm>
        <a:off x="1929099" y="2838647"/>
        <a:ext cx="1140294" cy="714147"/>
      </dsp:txXfrm>
    </dsp:sp>
    <dsp:sp modelId="{5D5B5B79-7A42-4DFB-86EE-DF7321F39917}">
      <dsp:nvSpPr>
        <dsp:cNvPr id="0" name=""/>
        <dsp:cNvSpPr/>
      </dsp:nvSpPr>
      <dsp:spPr>
        <a:xfrm>
          <a:off x="2249319" y="397501"/>
          <a:ext cx="3730960" cy="3730960"/>
        </a:xfrm>
        <a:custGeom>
          <a:avLst/>
          <a:gdLst/>
          <a:ahLst/>
          <a:cxnLst/>
          <a:rect l="0" t="0" r="0" b="0"/>
          <a:pathLst>
            <a:path>
              <a:moveTo>
                <a:pt x="75909" y="2392217"/>
              </a:moveTo>
              <a:arcTo wR="1865480" hR="1865480" stAng="9815933" swAng="1968134"/>
            </a:path>
          </a:pathLst>
        </a:custGeom>
        <a:noFill/>
        <a:ln w="12700" cap="flat" cmpd="sng" algn="ctr">
          <a:solidFill>
            <a:schemeClr val="accent6">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F4730D8E-1EA1-4AC2-8FDB-DB00299BE082}">
      <dsp:nvSpPr>
        <dsp:cNvPr id="0" name=""/>
        <dsp:cNvSpPr/>
      </dsp:nvSpPr>
      <dsp:spPr>
        <a:xfrm>
          <a:off x="1890465" y="934533"/>
          <a:ext cx="1217562" cy="79141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How</a:t>
          </a:r>
        </a:p>
      </dsp:txBody>
      <dsp:txXfrm>
        <a:off x="1929099" y="973167"/>
        <a:ext cx="1140294" cy="714147"/>
      </dsp:txXfrm>
    </dsp:sp>
    <dsp:sp modelId="{87EBB89B-F5EF-4216-A035-26AE28BB294C}">
      <dsp:nvSpPr>
        <dsp:cNvPr id="0" name=""/>
        <dsp:cNvSpPr/>
      </dsp:nvSpPr>
      <dsp:spPr>
        <a:xfrm>
          <a:off x="2249319" y="397501"/>
          <a:ext cx="3730960" cy="3730960"/>
        </a:xfrm>
        <a:custGeom>
          <a:avLst/>
          <a:gdLst/>
          <a:ahLst/>
          <a:cxnLst/>
          <a:rect l="0" t="0" r="0" b="0"/>
          <a:pathLst>
            <a:path>
              <a:moveTo>
                <a:pt x="561694" y="531254"/>
              </a:moveTo>
              <a:arcTo wR="1865480" hR="1865480" stAng="13539667" swAng="1502325"/>
            </a:path>
          </a:pathLst>
        </a:custGeom>
        <a:noFill/>
        <a:ln w="12700"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3EFEBA-D701-4D01-A007-F1FB945D6E5E}">
      <dsp:nvSpPr>
        <dsp:cNvPr id="0" name=""/>
        <dsp:cNvSpPr/>
      </dsp:nvSpPr>
      <dsp:spPr>
        <a:xfrm rot="10800000">
          <a:off x="1692784" y="1710"/>
          <a:ext cx="5472684" cy="1257304"/>
        </a:xfrm>
        <a:prstGeom prst="homePlat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4436" tIns="133350" rIns="24892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t>Limits the answer to yes or no</a:t>
          </a:r>
        </a:p>
      </dsp:txBody>
      <dsp:txXfrm rot="10800000">
        <a:off x="2007110" y="1710"/>
        <a:ext cx="5158358" cy="1257304"/>
      </dsp:txXfrm>
    </dsp:sp>
    <dsp:sp modelId="{D85FD96C-EBE0-43A7-A17F-A367DBC67800}">
      <dsp:nvSpPr>
        <dsp:cNvPr id="0" name=""/>
        <dsp:cNvSpPr/>
      </dsp:nvSpPr>
      <dsp:spPr>
        <a:xfrm>
          <a:off x="1064131" y="1710"/>
          <a:ext cx="1257304" cy="1257304"/>
        </a:xfrm>
        <a:prstGeom prst="ellipse">
          <a:avLst/>
        </a:prstGeom>
        <a:solidFill>
          <a:schemeClr val="accent2">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0BE71FB-286E-4BE5-88EE-AD141936A40E}">
      <dsp:nvSpPr>
        <dsp:cNvPr id="0" name=""/>
        <dsp:cNvSpPr/>
      </dsp:nvSpPr>
      <dsp:spPr>
        <a:xfrm rot="10800000">
          <a:off x="1692784" y="1634329"/>
          <a:ext cx="5472684" cy="1257304"/>
        </a:xfrm>
        <a:prstGeom prst="homePlat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4436" tIns="133350" rIns="24892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t>Tend to shut down conversations</a:t>
          </a:r>
        </a:p>
      </dsp:txBody>
      <dsp:txXfrm rot="10800000">
        <a:off x="2007110" y="1634329"/>
        <a:ext cx="5158358" cy="1257304"/>
      </dsp:txXfrm>
    </dsp:sp>
    <dsp:sp modelId="{342EC699-4B75-4BB5-95D4-668A2DEF7F06}">
      <dsp:nvSpPr>
        <dsp:cNvPr id="0" name=""/>
        <dsp:cNvSpPr/>
      </dsp:nvSpPr>
      <dsp:spPr>
        <a:xfrm>
          <a:off x="1064131" y="1634329"/>
          <a:ext cx="1257304" cy="1257304"/>
        </a:xfrm>
        <a:prstGeom prst="ellipse">
          <a:avLst/>
        </a:prstGeom>
        <a:solidFill>
          <a:schemeClr val="accent3">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A1BB136-BCC5-4C81-B205-08BC37737C4E}">
      <dsp:nvSpPr>
        <dsp:cNvPr id="0" name=""/>
        <dsp:cNvSpPr/>
      </dsp:nvSpPr>
      <dsp:spPr>
        <a:xfrm rot="10800000">
          <a:off x="1692784" y="3266948"/>
          <a:ext cx="5472684" cy="1257304"/>
        </a:xfrm>
        <a:prstGeom prst="homePlat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4436" tIns="133350" rIns="24892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t>Is it five o’clock yet?</a:t>
          </a:r>
        </a:p>
      </dsp:txBody>
      <dsp:txXfrm rot="10800000">
        <a:off x="2007110" y="3266948"/>
        <a:ext cx="5158358" cy="1257304"/>
      </dsp:txXfrm>
    </dsp:sp>
    <dsp:sp modelId="{0F010E94-CBA5-4FB0-95A4-4807EBB50C8D}">
      <dsp:nvSpPr>
        <dsp:cNvPr id="0" name=""/>
        <dsp:cNvSpPr/>
      </dsp:nvSpPr>
      <dsp:spPr>
        <a:xfrm>
          <a:off x="1064131" y="3266948"/>
          <a:ext cx="1257304" cy="1257304"/>
        </a:xfrm>
        <a:prstGeom prst="ellipse">
          <a:avLst/>
        </a:prstGeom>
        <a:solidFill>
          <a:schemeClr val="accent4">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636B00-BC07-4BB5-BDD8-C26BC1B9C759}">
      <dsp:nvSpPr>
        <dsp:cNvPr id="0" name=""/>
        <dsp:cNvSpPr/>
      </dsp:nvSpPr>
      <dsp:spPr>
        <a:xfrm>
          <a:off x="0" y="591343"/>
          <a:ext cx="2571749" cy="1543050"/>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kern="1200" dirty="0"/>
            <a:t>Clarification</a:t>
          </a:r>
        </a:p>
      </dsp:txBody>
      <dsp:txXfrm>
        <a:off x="0" y="591343"/>
        <a:ext cx="2571749" cy="1543050"/>
      </dsp:txXfrm>
    </dsp:sp>
    <dsp:sp modelId="{3EA6CD1E-9796-4A81-B286-CAE1B34DDD7A}">
      <dsp:nvSpPr>
        <dsp:cNvPr id="0" name=""/>
        <dsp:cNvSpPr/>
      </dsp:nvSpPr>
      <dsp:spPr>
        <a:xfrm>
          <a:off x="2828925" y="591343"/>
          <a:ext cx="2571749" cy="1543050"/>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kern="1200" dirty="0"/>
            <a:t>Completeness and Correctness</a:t>
          </a:r>
        </a:p>
      </dsp:txBody>
      <dsp:txXfrm>
        <a:off x="2828925" y="591343"/>
        <a:ext cx="2571749" cy="1543050"/>
      </dsp:txXfrm>
    </dsp:sp>
    <dsp:sp modelId="{C253BC6F-7B95-4B0E-B5DA-35CC184513C9}">
      <dsp:nvSpPr>
        <dsp:cNvPr id="0" name=""/>
        <dsp:cNvSpPr/>
      </dsp:nvSpPr>
      <dsp:spPr>
        <a:xfrm>
          <a:off x="5657849" y="591343"/>
          <a:ext cx="2571749" cy="1543050"/>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kern="1200" dirty="0"/>
            <a:t>Determining Relevance</a:t>
          </a:r>
        </a:p>
      </dsp:txBody>
      <dsp:txXfrm>
        <a:off x="5657849" y="591343"/>
        <a:ext cx="2571749" cy="1543050"/>
      </dsp:txXfrm>
    </dsp:sp>
    <dsp:sp modelId="{6452250D-3355-4078-A0BA-6923A8105AA0}">
      <dsp:nvSpPr>
        <dsp:cNvPr id="0" name=""/>
        <dsp:cNvSpPr/>
      </dsp:nvSpPr>
      <dsp:spPr>
        <a:xfrm>
          <a:off x="1414462" y="2391569"/>
          <a:ext cx="2571749" cy="1543050"/>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kern="1200" dirty="0"/>
            <a:t>Drilling Down</a:t>
          </a:r>
        </a:p>
      </dsp:txBody>
      <dsp:txXfrm>
        <a:off x="1414462" y="2391569"/>
        <a:ext cx="2571749" cy="1543050"/>
      </dsp:txXfrm>
    </dsp:sp>
    <dsp:sp modelId="{4A14DAFF-6957-4ABF-AF06-73DFFEC114A8}">
      <dsp:nvSpPr>
        <dsp:cNvPr id="0" name=""/>
        <dsp:cNvSpPr/>
      </dsp:nvSpPr>
      <dsp:spPr>
        <a:xfrm>
          <a:off x="4243387" y="2391569"/>
          <a:ext cx="2571749" cy="1543050"/>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kern="1200" dirty="0"/>
            <a:t>Summarizing</a:t>
          </a:r>
        </a:p>
      </dsp:txBody>
      <dsp:txXfrm>
        <a:off x="4243387" y="2391569"/>
        <a:ext cx="2571749" cy="1543050"/>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C9A32F-24F6-4EDE-A807-5B2B8E690EC3}">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Juan, Gillian and Andrew had problem with their wage roster</a:t>
          </a:r>
        </a:p>
      </dsp:txBody>
      <dsp:txXfrm>
        <a:off x="423768" y="31670"/>
        <a:ext cx="7382063" cy="963265"/>
      </dsp:txXfrm>
    </dsp:sp>
    <dsp:sp modelId="{EB232564-47CE-4D37-BB8A-CBA9F488DAEF}">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0594967-9DFD-4A2C-B547-6608681CC9AD}">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Juan came up with an idea</a:t>
          </a:r>
        </a:p>
      </dsp:txBody>
      <dsp:txXfrm>
        <a:off x="1528352" y="1259039"/>
        <a:ext cx="6257489" cy="923287"/>
      </dsp:txXfrm>
    </dsp:sp>
    <dsp:sp modelId="{CC62545A-D488-4BE0-A509-1CFB26B5B70E}">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5DF024F-C030-4AA1-B370-150E84C92EE6}">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However, neither Gillian nor Andrew could quite grasp the bigger picture </a:t>
          </a:r>
        </a:p>
      </dsp:txBody>
      <dsp:txXfrm>
        <a:off x="1528352" y="2405027"/>
        <a:ext cx="6257489" cy="923287"/>
      </dsp:txXfrm>
    </dsp:sp>
    <dsp:sp modelId="{2A861116-70B3-4EA7-BA52-20770E50AF37}">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D3515E1-C01F-40CC-A51E-8F758A9E49BE}">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Andrew and Gillian utilized open questions to discover more about Juan’s suggestion</a:t>
          </a:r>
        </a:p>
      </dsp:txBody>
      <dsp:txXfrm>
        <a:off x="1528352" y="3551015"/>
        <a:ext cx="6257489" cy="923287"/>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9E2334-C478-4B92-BED6-C6F479F6EA03}">
      <dsp:nvSpPr>
        <dsp:cNvPr id="0" name=""/>
        <dsp:cNvSpPr/>
      </dsp:nvSpPr>
      <dsp:spPr>
        <a:xfrm>
          <a:off x="3291839" y="0"/>
          <a:ext cx="4937760" cy="1414363"/>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7E49603-FFBE-43B5-A044-BB9A8697FB7A}">
      <dsp:nvSpPr>
        <dsp:cNvPr id="0" name=""/>
        <dsp:cNvSpPr/>
      </dsp:nvSpPr>
      <dsp:spPr>
        <a:xfrm>
          <a:off x="0" y="0"/>
          <a:ext cx="3291840" cy="141436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marL="0" lvl="0" indent="0" algn="ctr" defTabSz="1377950">
            <a:lnSpc>
              <a:spcPct val="90000"/>
            </a:lnSpc>
            <a:spcBef>
              <a:spcPct val="0"/>
            </a:spcBef>
            <a:spcAft>
              <a:spcPct val="35000"/>
            </a:spcAft>
            <a:buNone/>
          </a:pPr>
          <a:r>
            <a:rPr lang="en-US" sz="3100" kern="1200" dirty="0"/>
            <a:t>Seeking information</a:t>
          </a:r>
        </a:p>
      </dsp:txBody>
      <dsp:txXfrm>
        <a:off x="69044" y="69044"/>
        <a:ext cx="3153752" cy="1276275"/>
      </dsp:txXfrm>
    </dsp:sp>
    <dsp:sp modelId="{E43F5A18-9C83-4018-A509-0279D5DFB326}">
      <dsp:nvSpPr>
        <dsp:cNvPr id="0" name=""/>
        <dsp:cNvSpPr/>
      </dsp:nvSpPr>
      <dsp:spPr>
        <a:xfrm>
          <a:off x="3291839" y="1555799"/>
          <a:ext cx="4937760" cy="1414363"/>
        </a:xfrm>
        <a:prstGeom prst="rightArrow">
          <a:avLst>
            <a:gd name="adj1" fmla="val 75000"/>
            <a:gd name="adj2" fmla="val 50000"/>
          </a:avLst>
        </a:prstGeom>
        <a:solidFill>
          <a:schemeClr val="accent2">
            <a:tint val="40000"/>
            <a:alpha val="90000"/>
            <a:hueOff val="2512910"/>
            <a:satOff val="-2189"/>
            <a:lumOff val="-3"/>
            <a:alphaOff val="0"/>
          </a:schemeClr>
        </a:solidFill>
        <a:ln w="25400" cap="flat" cmpd="sng" algn="ctr">
          <a:solidFill>
            <a:schemeClr val="accent2">
              <a:tint val="40000"/>
              <a:alpha val="90000"/>
              <a:hueOff val="2512910"/>
              <a:satOff val="-2189"/>
              <a:lumOff val="-3"/>
              <a:alphaOff val="0"/>
            </a:schemeClr>
          </a:solidFill>
          <a:prstDash val="solid"/>
        </a:ln>
        <a:effectLst/>
      </dsp:spPr>
      <dsp:style>
        <a:lnRef idx="2">
          <a:scrgbClr r="0" g="0" b="0"/>
        </a:lnRef>
        <a:fillRef idx="1">
          <a:scrgbClr r="0" g="0" b="0"/>
        </a:fillRef>
        <a:effectRef idx="0">
          <a:scrgbClr r="0" g="0" b="0"/>
        </a:effectRef>
        <a:fontRef idx="minor"/>
      </dsp:style>
    </dsp:sp>
    <dsp:sp modelId="{8AC2F173-BDF0-4616-A8C3-84DCF4ADECE3}">
      <dsp:nvSpPr>
        <dsp:cNvPr id="0" name=""/>
        <dsp:cNvSpPr/>
      </dsp:nvSpPr>
      <dsp:spPr>
        <a:xfrm>
          <a:off x="0" y="1555799"/>
          <a:ext cx="3291840" cy="1414363"/>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marL="0" lvl="0" indent="0" algn="ctr" defTabSz="1377950">
            <a:lnSpc>
              <a:spcPct val="90000"/>
            </a:lnSpc>
            <a:spcBef>
              <a:spcPct val="0"/>
            </a:spcBef>
            <a:spcAft>
              <a:spcPct val="35000"/>
            </a:spcAft>
            <a:buNone/>
          </a:pPr>
          <a:r>
            <a:rPr lang="en-US" sz="3100" kern="1200" dirty="0"/>
            <a:t>What we value</a:t>
          </a:r>
        </a:p>
      </dsp:txBody>
      <dsp:txXfrm>
        <a:off x="69044" y="1624843"/>
        <a:ext cx="3153752" cy="1276275"/>
      </dsp:txXfrm>
    </dsp:sp>
    <dsp:sp modelId="{2B7CB403-98FC-4898-B529-2D0AD75F4413}">
      <dsp:nvSpPr>
        <dsp:cNvPr id="0" name=""/>
        <dsp:cNvSpPr/>
      </dsp:nvSpPr>
      <dsp:spPr>
        <a:xfrm>
          <a:off x="3291839" y="3111599"/>
          <a:ext cx="4937760" cy="1414363"/>
        </a:xfrm>
        <a:prstGeom prst="rightArrow">
          <a:avLst>
            <a:gd name="adj1" fmla="val 75000"/>
            <a:gd name="adj2" fmla="val 50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sp>
    <dsp:sp modelId="{11A6068B-05F3-4396-8ED7-196A7CA05BB3}">
      <dsp:nvSpPr>
        <dsp:cNvPr id="0" name=""/>
        <dsp:cNvSpPr/>
      </dsp:nvSpPr>
      <dsp:spPr>
        <a:xfrm>
          <a:off x="0" y="3111599"/>
          <a:ext cx="3291840" cy="1414363"/>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marL="0" lvl="0" indent="0" algn="ctr" defTabSz="1377950">
            <a:lnSpc>
              <a:spcPct val="90000"/>
            </a:lnSpc>
            <a:spcBef>
              <a:spcPct val="0"/>
            </a:spcBef>
            <a:spcAft>
              <a:spcPct val="35000"/>
            </a:spcAft>
            <a:buNone/>
          </a:pPr>
          <a:r>
            <a:rPr lang="en-US" sz="3100" kern="1200" dirty="0"/>
            <a:t>Detect value through questions</a:t>
          </a:r>
        </a:p>
      </dsp:txBody>
      <dsp:txXfrm>
        <a:off x="69044" y="3180643"/>
        <a:ext cx="3153752" cy="127627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C2BE6D-3C8B-40C9-9FA1-196C03E4A097}">
      <dsp:nvSpPr>
        <dsp:cNvPr id="0" name=""/>
        <dsp:cNvSpPr/>
      </dsp:nvSpPr>
      <dsp:spPr>
        <a:xfrm>
          <a:off x="3291839" y="552"/>
          <a:ext cx="4937760" cy="2154694"/>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1115" tIns="31115" rIns="31115" bIns="31115" numCol="1" spcCol="1270" anchor="t" anchorCtr="0">
          <a:noAutofit/>
        </a:bodyPr>
        <a:lstStyle/>
        <a:p>
          <a:pPr marL="285750" lvl="1" indent="-285750" algn="l" defTabSz="2178050">
            <a:lnSpc>
              <a:spcPct val="90000"/>
            </a:lnSpc>
            <a:spcBef>
              <a:spcPct val="0"/>
            </a:spcBef>
            <a:spcAft>
              <a:spcPct val="15000"/>
            </a:spcAft>
            <a:buChar char="•"/>
          </a:pPr>
          <a:r>
            <a:rPr lang="en-US" sz="4900" kern="1200" dirty="0"/>
            <a:t>This is what you are saying.</a:t>
          </a:r>
        </a:p>
      </dsp:txBody>
      <dsp:txXfrm>
        <a:off x="3291839" y="269889"/>
        <a:ext cx="4129750" cy="1616020"/>
      </dsp:txXfrm>
    </dsp:sp>
    <dsp:sp modelId="{51249117-D99A-4D03-A6AA-454927D23273}">
      <dsp:nvSpPr>
        <dsp:cNvPr id="0" name=""/>
        <dsp:cNvSpPr/>
      </dsp:nvSpPr>
      <dsp:spPr>
        <a:xfrm>
          <a:off x="0" y="552"/>
          <a:ext cx="3291840" cy="2154694"/>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89535" rIns="179070" bIns="89535" numCol="1" spcCol="1270" anchor="ctr" anchorCtr="0">
          <a:noAutofit/>
        </a:bodyPr>
        <a:lstStyle/>
        <a:p>
          <a:pPr marL="0" lvl="0" indent="0" algn="ctr" defTabSz="2089150">
            <a:lnSpc>
              <a:spcPct val="90000"/>
            </a:lnSpc>
            <a:spcBef>
              <a:spcPct val="0"/>
            </a:spcBef>
            <a:spcAft>
              <a:spcPct val="35000"/>
            </a:spcAft>
            <a:buNone/>
          </a:pPr>
          <a:r>
            <a:rPr lang="en-US" sz="4700" kern="1200" dirty="0"/>
            <a:t>Verbal</a:t>
          </a:r>
        </a:p>
      </dsp:txBody>
      <dsp:txXfrm>
        <a:off x="105183" y="105735"/>
        <a:ext cx="3081474" cy="1944328"/>
      </dsp:txXfrm>
    </dsp:sp>
    <dsp:sp modelId="{6A7469BF-0B97-4B21-8927-F27CB4C5EE77}">
      <dsp:nvSpPr>
        <dsp:cNvPr id="0" name=""/>
        <dsp:cNvSpPr/>
      </dsp:nvSpPr>
      <dsp:spPr>
        <a:xfrm>
          <a:off x="3291839" y="2370716"/>
          <a:ext cx="4937760" cy="2154694"/>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1115" tIns="31115" rIns="31115" bIns="31115" numCol="1" spcCol="1270" anchor="t" anchorCtr="0">
          <a:noAutofit/>
        </a:bodyPr>
        <a:lstStyle/>
        <a:p>
          <a:pPr marL="285750" lvl="1" indent="-285750" algn="l" defTabSz="2178050">
            <a:lnSpc>
              <a:spcPct val="90000"/>
            </a:lnSpc>
            <a:spcBef>
              <a:spcPct val="0"/>
            </a:spcBef>
            <a:spcAft>
              <a:spcPct val="15000"/>
            </a:spcAft>
            <a:buChar char="•"/>
          </a:pPr>
          <a:r>
            <a:rPr lang="en-US" sz="4900" kern="1200" dirty="0"/>
            <a:t>This is how you say it</a:t>
          </a:r>
        </a:p>
      </dsp:txBody>
      <dsp:txXfrm>
        <a:off x="3291839" y="2640053"/>
        <a:ext cx="4129750" cy="1616020"/>
      </dsp:txXfrm>
    </dsp:sp>
    <dsp:sp modelId="{41011D6E-3E5A-4453-99B2-D759EB657050}">
      <dsp:nvSpPr>
        <dsp:cNvPr id="0" name=""/>
        <dsp:cNvSpPr/>
      </dsp:nvSpPr>
      <dsp:spPr>
        <a:xfrm>
          <a:off x="0" y="2370716"/>
          <a:ext cx="3291840" cy="2154694"/>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89535" rIns="179070" bIns="89535" numCol="1" spcCol="1270" anchor="ctr" anchorCtr="0">
          <a:noAutofit/>
        </a:bodyPr>
        <a:lstStyle/>
        <a:p>
          <a:pPr marL="0" lvl="0" indent="0" algn="ctr" defTabSz="2089150">
            <a:lnSpc>
              <a:spcPct val="90000"/>
            </a:lnSpc>
            <a:spcBef>
              <a:spcPct val="0"/>
            </a:spcBef>
            <a:spcAft>
              <a:spcPct val="35000"/>
            </a:spcAft>
            <a:buNone/>
          </a:pPr>
          <a:r>
            <a:rPr lang="en-US" sz="4700" kern="1200" dirty="0"/>
            <a:t>Paraverbal</a:t>
          </a:r>
        </a:p>
      </dsp:txBody>
      <dsp:txXfrm>
        <a:off x="105183" y="2475899"/>
        <a:ext cx="3081474" cy="1944328"/>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738783-6527-4F05-812D-74A01DAD7239}">
      <dsp:nvSpPr>
        <dsp:cNvPr id="0" name=""/>
        <dsp:cNvSpPr/>
      </dsp:nvSpPr>
      <dsp:spPr>
        <a:xfrm>
          <a:off x="4513342" y="3351732"/>
          <a:ext cx="2434935" cy="1577286"/>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3121013"/>
              <a:satOff val="-3893"/>
              <a:lumOff val="91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t" anchorCtr="0">
          <a:noAutofit/>
        </a:bodyPr>
        <a:lstStyle/>
        <a:p>
          <a:pPr marL="114300" lvl="1" indent="-114300" algn="l" defTabSz="577850">
            <a:lnSpc>
              <a:spcPct val="90000"/>
            </a:lnSpc>
            <a:spcBef>
              <a:spcPct val="0"/>
            </a:spcBef>
            <a:spcAft>
              <a:spcPct val="15000"/>
            </a:spcAft>
            <a:buChar char="•"/>
          </a:pPr>
          <a:r>
            <a:rPr lang="en-CA" sz="1300" kern="1200" dirty="0"/>
            <a:t>What would those processes look like?</a:t>
          </a:r>
        </a:p>
        <a:p>
          <a:pPr marL="114300" lvl="1" indent="-114300" algn="l" defTabSz="577850">
            <a:lnSpc>
              <a:spcPct val="90000"/>
            </a:lnSpc>
            <a:spcBef>
              <a:spcPct val="0"/>
            </a:spcBef>
            <a:spcAft>
              <a:spcPct val="15000"/>
            </a:spcAft>
            <a:buChar char="•"/>
          </a:pPr>
          <a:r>
            <a:rPr lang="en-CA" sz="1300" kern="1200" dirty="0"/>
            <a:t>How could we implement them?</a:t>
          </a:r>
        </a:p>
      </dsp:txBody>
      <dsp:txXfrm>
        <a:off x="5278471" y="3780702"/>
        <a:ext cx="1635158" cy="1113668"/>
      </dsp:txXfrm>
    </dsp:sp>
    <dsp:sp modelId="{65DC66CF-4099-4626-A561-B0E5F28EA693}">
      <dsp:nvSpPr>
        <dsp:cNvPr id="0" name=""/>
        <dsp:cNvSpPr/>
      </dsp:nvSpPr>
      <dsp:spPr>
        <a:xfrm>
          <a:off x="540553" y="3351732"/>
          <a:ext cx="2434935" cy="1577286"/>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t" anchorCtr="0">
          <a:noAutofit/>
        </a:bodyPr>
        <a:lstStyle/>
        <a:p>
          <a:pPr marL="114300" lvl="1" indent="-114300" algn="l" defTabSz="577850">
            <a:lnSpc>
              <a:spcPct val="90000"/>
            </a:lnSpc>
            <a:spcBef>
              <a:spcPct val="0"/>
            </a:spcBef>
            <a:spcAft>
              <a:spcPct val="15000"/>
            </a:spcAft>
            <a:buChar char="•"/>
          </a:pPr>
          <a:r>
            <a:rPr lang="en-CA" sz="1300" kern="1200" dirty="0"/>
            <a:t>Let's give it a try!</a:t>
          </a:r>
        </a:p>
      </dsp:txBody>
      <dsp:txXfrm>
        <a:off x="575201" y="3780702"/>
        <a:ext cx="1635158" cy="1113668"/>
      </dsp:txXfrm>
    </dsp:sp>
    <dsp:sp modelId="{8564A9A2-D702-4EFC-9C9D-EAA529C86FA2}">
      <dsp:nvSpPr>
        <dsp:cNvPr id="0" name=""/>
        <dsp:cNvSpPr/>
      </dsp:nvSpPr>
      <dsp:spPr>
        <a:xfrm>
          <a:off x="4513342" y="0"/>
          <a:ext cx="2434935" cy="1577286"/>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1560506"/>
              <a:satOff val="-1946"/>
              <a:lumOff val="45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t" anchorCtr="0">
          <a:noAutofit/>
        </a:bodyPr>
        <a:lstStyle/>
        <a:p>
          <a:pPr marL="114300" lvl="1" indent="-114300" algn="l" defTabSz="577850">
            <a:lnSpc>
              <a:spcPct val="90000"/>
            </a:lnSpc>
            <a:spcBef>
              <a:spcPct val="0"/>
            </a:spcBef>
            <a:spcAft>
              <a:spcPct val="15000"/>
            </a:spcAft>
            <a:buChar char="•"/>
          </a:pPr>
          <a:r>
            <a:rPr lang="en-CA" sz="1300" kern="1200" dirty="0"/>
            <a:t>What processes could work?</a:t>
          </a:r>
        </a:p>
      </dsp:txBody>
      <dsp:txXfrm>
        <a:off x="5278471" y="34648"/>
        <a:ext cx="1635158" cy="1113668"/>
      </dsp:txXfrm>
    </dsp:sp>
    <dsp:sp modelId="{1814EB14-8C0B-45AF-AEA3-110DDC1997EC}">
      <dsp:nvSpPr>
        <dsp:cNvPr id="0" name=""/>
        <dsp:cNvSpPr/>
      </dsp:nvSpPr>
      <dsp:spPr>
        <a:xfrm>
          <a:off x="540553" y="0"/>
          <a:ext cx="2434935" cy="1577286"/>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t" anchorCtr="0">
          <a:noAutofit/>
        </a:bodyPr>
        <a:lstStyle/>
        <a:p>
          <a:pPr marL="114300" lvl="1" indent="-114300" algn="l" defTabSz="577850">
            <a:lnSpc>
              <a:spcPct val="90000"/>
            </a:lnSpc>
            <a:spcBef>
              <a:spcPct val="0"/>
            </a:spcBef>
            <a:spcAft>
              <a:spcPct val="15000"/>
            </a:spcAft>
            <a:buChar char="•"/>
          </a:pPr>
          <a:r>
            <a:rPr lang="en-CA" sz="1300" kern="1200" dirty="0"/>
            <a:t>What processes are working?</a:t>
          </a:r>
        </a:p>
      </dsp:txBody>
      <dsp:txXfrm>
        <a:off x="575201" y="34648"/>
        <a:ext cx="1635158" cy="1113668"/>
      </dsp:txXfrm>
    </dsp:sp>
    <dsp:sp modelId="{A6B3BB9E-9D69-499A-8990-1F95A2F4BF41}">
      <dsp:nvSpPr>
        <dsp:cNvPr id="0" name=""/>
        <dsp:cNvSpPr/>
      </dsp:nvSpPr>
      <dsp:spPr>
        <a:xfrm>
          <a:off x="1560860" y="280954"/>
          <a:ext cx="2134265" cy="2134265"/>
        </a:xfrm>
        <a:prstGeom prst="pieWedg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CA" sz="2500" kern="1200" dirty="0"/>
            <a:t>Discover</a:t>
          </a:r>
        </a:p>
      </dsp:txBody>
      <dsp:txXfrm>
        <a:off x="2185972" y="906066"/>
        <a:ext cx="1509153" cy="1509153"/>
      </dsp:txXfrm>
    </dsp:sp>
    <dsp:sp modelId="{5971A75D-5E57-4C1A-88B4-0F6528B81E6E}">
      <dsp:nvSpPr>
        <dsp:cNvPr id="0" name=""/>
        <dsp:cNvSpPr/>
      </dsp:nvSpPr>
      <dsp:spPr>
        <a:xfrm rot="5400000">
          <a:off x="3793706" y="280954"/>
          <a:ext cx="2134265" cy="2134265"/>
        </a:xfrm>
        <a:prstGeom prst="pieWedge">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CA" sz="2500" kern="1200" dirty="0"/>
            <a:t>Dream</a:t>
          </a:r>
        </a:p>
      </dsp:txBody>
      <dsp:txXfrm rot="-5400000">
        <a:off x="3793706" y="906066"/>
        <a:ext cx="1509153" cy="1509153"/>
      </dsp:txXfrm>
    </dsp:sp>
    <dsp:sp modelId="{FE672554-4368-48DF-93C2-71291C0C713F}">
      <dsp:nvSpPr>
        <dsp:cNvPr id="0" name=""/>
        <dsp:cNvSpPr/>
      </dsp:nvSpPr>
      <dsp:spPr>
        <a:xfrm rot="10800000">
          <a:off x="3793706" y="2513799"/>
          <a:ext cx="2134265" cy="2134265"/>
        </a:xfrm>
        <a:prstGeom prst="pieWedge">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CA" sz="2500" kern="1200" dirty="0"/>
            <a:t>Design</a:t>
          </a:r>
        </a:p>
      </dsp:txBody>
      <dsp:txXfrm rot="10800000">
        <a:off x="3793706" y="2513799"/>
        <a:ext cx="1509153" cy="1509153"/>
      </dsp:txXfrm>
    </dsp:sp>
    <dsp:sp modelId="{D1131545-B328-4DCF-9A20-C13FC54372A1}">
      <dsp:nvSpPr>
        <dsp:cNvPr id="0" name=""/>
        <dsp:cNvSpPr/>
      </dsp:nvSpPr>
      <dsp:spPr>
        <a:xfrm rot="16200000">
          <a:off x="1560860" y="2513799"/>
          <a:ext cx="2134265" cy="2134265"/>
        </a:xfrm>
        <a:prstGeom prst="pieWedge">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CA" sz="2500" kern="1200" dirty="0"/>
            <a:t>Destiny</a:t>
          </a:r>
        </a:p>
      </dsp:txBody>
      <dsp:txXfrm rot="5400000">
        <a:off x="2185972" y="2513799"/>
        <a:ext cx="1509153" cy="1509153"/>
      </dsp:txXfrm>
    </dsp:sp>
    <dsp:sp modelId="{F83E42A1-001F-4CCB-A434-2BBCF98238BD}">
      <dsp:nvSpPr>
        <dsp:cNvPr id="0" name=""/>
        <dsp:cNvSpPr/>
      </dsp:nvSpPr>
      <dsp:spPr>
        <a:xfrm>
          <a:off x="3375971" y="2020897"/>
          <a:ext cx="736888" cy="640772"/>
        </a:xfrm>
        <a:prstGeom prst="circularArrow">
          <a:avLst/>
        </a:prstGeom>
        <a:solidFill>
          <a:schemeClr val="accent2">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091A27B-84AE-4BFA-8422-232B8741CCA3}">
      <dsp:nvSpPr>
        <dsp:cNvPr id="0" name=""/>
        <dsp:cNvSpPr/>
      </dsp:nvSpPr>
      <dsp:spPr>
        <a:xfrm rot="10800000">
          <a:off x="3375971" y="2267348"/>
          <a:ext cx="736888" cy="640772"/>
        </a:xfrm>
        <a:prstGeom prst="circularArrow">
          <a:avLst/>
        </a:prstGeom>
        <a:solidFill>
          <a:schemeClr val="accent2">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C9A32F-24F6-4EDE-A807-5B2B8E690EC3}">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Rob and Clint work at a dairy with several cash flow problems</a:t>
          </a:r>
        </a:p>
      </dsp:txBody>
      <dsp:txXfrm>
        <a:off x="423768" y="31670"/>
        <a:ext cx="7382063" cy="963265"/>
      </dsp:txXfrm>
    </dsp:sp>
    <dsp:sp modelId="{EB232564-47CE-4D37-BB8A-CBA9F488DAEF}">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0594967-9DFD-4A2C-B547-6608681CC9AD}">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Rob suggested they use Appreciative Inquiry</a:t>
          </a:r>
        </a:p>
      </dsp:txBody>
      <dsp:txXfrm>
        <a:off x="1528352" y="1259039"/>
        <a:ext cx="6257489" cy="923287"/>
      </dsp:txXfrm>
    </dsp:sp>
    <dsp:sp modelId="{CC62545A-D488-4BE0-A509-1CFB26B5B70E}">
      <dsp:nvSpPr>
        <dsp:cNvPr id="0" name=""/>
        <dsp:cNvSpPr/>
      </dsp:nvSpPr>
      <dsp:spPr>
        <a:xfrm>
          <a:off x="393799" y="2355069"/>
          <a:ext cx="1023203" cy="1023203"/>
        </a:xfrm>
        <a:prstGeom prst="roundRect">
          <a:avLst>
            <a:gd name="adj" fmla="val 16670"/>
          </a:avLst>
        </a:prstGeom>
        <a:solidFill>
          <a:schemeClr val="accent2">
            <a:hueOff val="2340759"/>
            <a:satOff val="-2919"/>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5DF024F-C030-4AA1-B370-150E84C92EE6}">
      <dsp:nvSpPr>
        <dsp:cNvPr id="0" name=""/>
        <dsp:cNvSpPr/>
      </dsp:nvSpPr>
      <dsp:spPr>
        <a:xfrm>
          <a:off x="1478394" y="2355069"/>
          <a:ext cx="6357405" cy="1023203"/>
        </a:xfrm>
        <a:prstGeom prst="roundRect">
          <a:avLst>
            <a:gd name="adj" fmla="val 166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They sat down and wrote down the four steps of the Appreciative Inquiry </a:t>
          </a:r>
        </a:p>
      </dsp:txBody>
      <dsp:txXfrm>
        <a:off x="1528352" y="2405027"/>
        <a:ext cx="6257489" cy="923287"/>
      </dsp:txXfrm>
    </dsp:sp>
    <dsp:sp modelId="{2A861116-70B3-4EA7-BA52-20770E50AF37}">
      <dsp:nvSpPr>
        <dsp:cNvPr id="0" name=""/>
        <dsp:cNvSpPr/>
      </dsp:nvSpPr>
      <dsp:spPr>
        <a:xfrm>
          <a:off x="393799" y="3501057"/>
          <a:ext cx="1023203" cy="1023203"/>
        </a:xfrm>
        <a:prstGeom prst="roundRect">
          <a:avLst>
            <a:gd name="adj" fmla="val 16670"/>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D3515E1-C01F-40CC-A51E-8F758A9E49BE}">
      <dsp:nvSpPr>
        <dsp:cNvPr id="0" name=""/>
        <dsp:cNvSpPr/>
      </dsp:nvSpPr>
      <dsp:spPr>
        <a:xfrm>
          <a:off x="1478394" y="3501057"/>
          <a:ext cx="6357405" cy="1023203"/>
        </a:xfrm>
        <a:prstGeom prst="roundRect">
          <a:avLst>
            <a:gd name="adj" fmla="val 166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They were excited to implement it and improve their profit margin </a:t>
          </a:r>
        </a:p>
      </dsp:txBody>
      <dsp:txXfrm>
        <a:off x="1528352" y="3551015"/>
        <a:ext cx="6257489" cy="923287"/>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EFC3D1-73ED-4B66-B0DB-E5C7B5325CE9}">
      <dsp:nvSpPr>
        <dsp:cNvPr id="0" name=""/>
        <dsp:cNvSpPr/>
      </dsp:nvSpPr>
      <dsp:spPr>
        <a:xfrm>
          <a:off x="3550541" y="2429"/>
          <a:ext cx="2223840" cy="1005807"/>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Weather</a:t>
          </a:r>
        </a:p>
      </dsp:txBody>
      <dsp:txXfrm>
        <a:off x="3550541" y="2429"/>
        <a:ext cx="2223840" cy="1005807"/>
      </dsp:txXfrm>
    </dsp:sp>
    <dsp:sp modelId="{289C1BCA-8E26-4D25-99A5-F0C91E8D64E6}">
      <dsp:nvSpPr>
        <dsp:cNvPr id="0" name=""/>
        <dsp:cNvSpPr/>
      </dsp:nvSpPr>
      <dsp:spPr>
        <a:xfrm>
          <a:off x="2455217" y="2429"/>
          <a:ext cx="995749" cy="1005807"/>
        </a:xfrm>
        <a:prstGeom prst="rect">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651799-C69F-4585-A429-4A11D5F682E5}">
      <dsp:nvSpPr>
        <dsp:cNvPr id="0" name=""/>
        <dsp:cNvSpPr/>
      </dsp:nvSpPr>
      <dsp:spPr>
        <a:xfrm>
          <a:off x="2455217" y="1174194"/>
          <a:ext cx="2223840" cy="1005807"/>
        </a:xfrm>
        <a:prstGeom prst="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Sports</a:t>
          </a:r>
        </a:p>
      </dsp:txBody>
      <dsp:txXfrm>
        <a:off x="2455217" y="1174194"/>
        <a:ext cx="2223840" cy="1005807"/>
      </dsp:txXfrm>
    </dsp:sp>
    <dsp:sp modelId="{5316FE60-9A00-473E-A99C-956253BED490}">
      <dsp:nvSpPr>
        <dsp:cNvPr id="0" name=""/>
        <dsp:cNvSpPr/>
      </dsp:nvSpPr>
      <dsp:spPr>
        <a:xfrm>
          <a:off x="4778632" y="1174194"/>
          <a:ext cx="995749" cy="1005807"/>
        </a:xfrm>
        <a:prstGeom prst="rect">
          <a:avLst/>
        </a:prstGeom>
        <a:solidFill>
          <a:schemeClr val="accent3">
            <a:hueOff val="3750088"/>
            <a:satOff val="-5627"/>
            <a:lumOff val="-91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549CAF0-7819-4846-8F0E-FC990ACEE223}">
      <dsp:nvSpPr>
        <dsp:cNvPr id="0" name=""/>
        <dsp:cNvSpPr/>
      </dsp:nvSpPr>
      <dsp:spPr>
        <a:xfrm>
          <a:off x="3550541" y="2345960"/>
          <a:ext cx="2223840" cy="1005807"/>
        </a:xfrm>
        <a:prstGeom prst="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Movies</a:t>
          </a:r>
        </a:p>
      </dsp:txBody>
      <dsp:txXfrm>
        <a:off x="3550541" y="2345960"/>
        <a:ext cx="2223840" cy="1005807"/>
      </dsp:txXfrm>
    </dsp:sp>
    <dsp:sp modelId="{40C50253-CCC0-4504-A9CA-2CCEDE4A54E9}">
      <dsp:nvSpPr>
        <dsp:cNvPr id="0" name=""/>
        <dsp:cNvSpPr/>
      </dsp:nvSpPr>
      <dsp:spPr>
        <a:xfrm>
          <a:off x="2455217" y="2345960"/>
          <a:ext cx="995749" cy="1005807"/>
        </a:xfrm>
        <a:prstGeom prst="rect">
          <a:avLst/>
        </a:prstGeom>
        <a:solidFill>
          <a:schemeClr val="accent3">
            <a:hueOff val="7500176"/>
            <a:satOff val="-11253"/>
            <a:lumOff val="-183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FD47C05-88A9-4372-BA74-6B4AB449874E}">
      <dsp:nvSpPr>
        <dsp:cNvPr id="0" name=""/>
        <dsp:cNvSpPr/>
      </dsp:nvSpPr>
      <dsp:spPr>
        <a:xfrm>
          <a:off x="2455217" y="3517726"/>
          <a:ext cx="2223840" cy="1005807"/>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Books</a:t>
          </a:r>
        </a:p>
      </dsp:txBody>
      <dsp:txXfrm>
        <a:off x="2455217" y="3517726"/>
        <a:ext cx="2223840" cy="1005807"/>
      </dsp:txXfrm>
    </dsp:sp>
    <dsp:sp modelId="{1D562A4F-F03A-4868-804D-2E162D2F8329}">
      <dsp:nvSpPr>
        <dsp:cNvPr id="0" name=""/>
        <dsp:cNvSpPr/>
      </dsp:nvSpPr>
      <dsp:spPr>
        <a:xfrm>
          <a:off x="4778632" y="3517726"/>
          <a:ext cx="995749" cy="1005807"/>
        </a:xfrm>
        <a:prstGeom prst="rect">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519AD5-CACC-47B7-B04F-6EF153180D12}">
      <dsp:nvSpPr>
        <dsp:cNvPr id="0" name=""/>
        <dsp:cNvSpPr/>
      </dsp:nvSpPr>
      <dsp:spPr>
        <a:xfrm rot="10800000">
          <a:off x="1692784" y="1710"/>
          <a:ext cx="5472684" cy="1257304"/>
        </a:xfrm>
        <a:prstGeom prst="homePlat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4436" tIns="133350" rIns="24892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t>Beyond general facts</a:t>
          </a:r>
        </a:p>
      </dsp:txBody>
      <dsp:txXfrm rot="10800000">
        <a:off x="2007110" y="1710"/>
        <a:ext cx="5158358" cy="1257304"/>
      </dsp:txXfrm>
    </dsp:sp>
    <dsp:sp modelId="{01C1519C-EB68-4C32-B27E-1271A68307D8}">
      <dsp:nvSpPr>
        <dsp:cNvPr id="0" name=""/>
        <dsp:cNvSpPr/>
      </dsp:nvSpPr>
      <dsp:spPr>
        <a:xfrm>
          <a:off x="1064131" y="1710"/>
          <a:ext cx="1257304" cy="1257304"/>
        </a:xfrm>
        <a:prstGeom prst="ellipse">
          <a:avLst/>
        </a:prstGeom>
        <a:solidFill>
          <a:schemeClr val="accent3">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1B3DDB5-4118-463C-B387-107CF8A69721}">
      <dsp:nvSpPr>
        <dsp:cNvPr id="0" name=""/>
        <dsp:cNvSpPr/>
      </dsp:nvSpPr>
      <dsp:spPr>
        <a:xfrm rot="10800000">
          <a:off x="1692784" y="1634329"/>
          <a:ext cx="5472684" cy="1257304"/>
        </a:xfrm>
        <a:prstGeom prst="homePlate">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4436" tIns="133350" rIns="24892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t>People are more comfortable</a:t>
          </a:r>
        </a:p>
      </dsp:txBody>
      <dsp:txXfrm rot="10800000">
        <a:off x="2007110" y="1634329"/>
        <a:ext cx="5158358" cy="1257304"/>
      </dsp:txXfrm>
    </dsp:sp>
    <dsp:sp modelId="{62A278E8-0114-4778-A454-D14815092BCC}">
      <dsp:nvSpPr>
        <dsp:cNvPr id="0" name=""/>
        <dsp:cNvSpPr/>
      </dsp:nvSpPr>
      <dsp:spPr>
        <a:xfrm>
          <a:off x="1064131" y="1634329"/>
          <a:ext cx="1257304" cy="1257304"/>
        </a:xfrm>
        <a:prstGeom prst="ellipse">
          <a:avLst/>
        </a:prstGeom>
        <a:solidFill>
          <a:schemeClr val="accent3">
            <a:tint val="50000"/>
            <a:hueOff val="5376097"/>
            <a:satOff val="-7054"/>
            <a:lumOff val="-694"/>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E893C55-3472-4064-99D5-BDEF7DEB38A1}">
      <dsp:nvSpPr>
        <dsp:cNvPr id="0" name=""/>
        <dsp:cNvSpPr/>
      </dsp:nvSpPr>
      <dsp:spPr>
        <a:xfrm rot="10800000">
          <a:off x="1692784" y="3266948"/>
          <a:ext cx="5472684" cy="1257304"/>
        </a:xfrm>
        <a:prstGeom prst="homePlate">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4436" tIns="133350" rIns="24892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t>Most often used</a:t>
          </a:r>
        </a:p>
      </dsp:txBody>
      <dsp:txXfrm rot="10800000">
        <a:off x="2007110" y="3266948"/>
        <a:ext cx="5158358" cy="1257304"/>
      </dsp:txXfrm>
    </dsp:sp>
    <dsp:sp modelId="{AD45B88E-C7BA-4684-A026-D3639E4A4F7D}">
      <dsp:nvSpPr>
        <dsp:cNvPr id="0" name=""/>
        <dsp:cNvSpPr/>
      </dsp:nvSpPr>
      <dsp:spPr>
        <a:xfrm>
          <a:off x="1064131" y="3266948"/>
          <a:ext cx="1257304" cy="1257304"/>
        </a:xfrm>
        <a:prstGeom prst="ellipse">
          <a:avLst/>
        </a:prstGeom>
        <a:solidFill>
          <a:schemeClr val="accent3">
            <a:tint val="50000"/>
            <a:hueOff val="10752195"/>
            <a:satOff val="-14108"/>
            <a:lumOff val="-1388"/>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97EC5F-5CEA-45C8-BB19-8032B9AB1BDD}">
      <dsp:nvSpPr>
        <dsp:cNvPr id="0" name=""/>
        <dsp:cNvSpPr/>
      </dsp:nvSpPr>
      <dsp:spPr>
        <a:xfrm>
          <a:off x="460905"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Most personal level</a:t>
          </a:r>
        </a:p>
      </dsp:txBody>
      <dsp:txXfrm>
        <a:off x="460905" y="1047"/>
        <a:ext cx="3479899" cy="2087939"/>
      </dsp:txXfrm>
    </dsp:sp>
    <dsp:sp modelId="{9A57281A-1EFF-4170-BE85-8D2D5CE2012C}">
      <dsp:nvSpPr>
        <dsp:cNvPr id="0" name=""/>
        <dsp:cNvSpPr/>
      </dsp:nvSpPr>
      <dsp:spPr>
        <a:xfrm>
          <a:off x="4288794" y="1047"/>
          <a:ext cx="3479899" cy="2087939"/>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Everything on the table</a:t>
          </a:r>
        </a:p>
      </dsp:txBody>
      <dsp:txXfrm>
        <a:off x="4288794" y="1047"/>
        <a:ext cx="3479899" cy="2087939"/>
      </dsp:txXfrm>
    </dsp:sp>
    <dsp:sp modelId="{CFB585F4-2978-49D2-BC9B-8B17B1BED9C6}">
      <dsp:nvSpPr>
        <dsp:cNvPr id="0" name=""/>
        <dsp:cNvSpPr/>
      </dsp:nvSpPr>
      <dsp:spPr>
        <a:xfrm>
          <a:off x="2374850" y="2436976"/>
          <a:ext cx="3479899" cy="2087939"/>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Not usually appropriate in social meetings</a:t>
          </a:r>
        </a:p>
      </dsp:txBody>
      <dsp:txXfrm>
        <a:off x="2374850" y="2436976"/>
        <a:ext cx="3479899" cy="2087939"/>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AFCE87-75AB-400E-8589-2A2B1B2ED9FC}">
      <dsp:nvSpPr>
        <dsp:cNvPr id="0" name=""/>
        <dsp:cNvSpPr/>
      </dsp:nvSpPr>
      <dsp:spPr>
        <a:xfrm>
          <a:off x="0" y="869"/>
          <a:ext cx="8229600" cy="1121584"/>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Remember that everyone is as nervous</a:t>
          </a:r>
        </a:p>
      </dsp:txBody>
      <dsp:txXfrm>
        <a:off x="54751" y="55620"/>
        <a:ext cx="8120098" cy="1012082"/>
      </dsp:txXfrm>
    </dsp:sp>
    <dsp:sp modelId="{1ACA8E44-1EDC-4F11-A834-5BF44972EBAA}">
      <dsp:nvSpPr>
        <dsp:cNvPr id="0" name=""/>
        <dsp:cNvSpPr/>
      </dsp:nvSpPr>
      <dsp:spPr>
        <a:xfrm>
          <a:off x="0" y="1135082"/>
          <a:ext cx="8229600" cy="1121584"/>
        </a:xfrm>
        <a:prstGeom prst="round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Prepare a great introduction</a:t>
          </a:r>
        </a:p>
      </dsp:txBody>
      <dsp:txXfrm>
        <a:off x="54751" y="1189833"/>
        <a:ext cx="8120098" cy="1012082"/>
      </dsp:txXfrm>
    </dsp:sp>
    <dsp:sp modelId="{77C6CFC8-296D-45AD-9593-72D2D5033D6B}">
      <dsp:nvSpPr>
        <dsp:cNvPr id="0" name=""/>
        <dsp:cNvSpPr/>
      </dsp:nvSpPr>
      <dsp:spPr>
        <a:xfrm>
          <a:off x="0" y="2269295"/>
          <a:ext cx="8229600" cy="1121584"/>
        </a:xfrm>
        <a:prstGeom prst="round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Try to mingle as much as possible</a:t>
          </a:r>
        </a:p>
      </dsp:txBody>
      <dsp:txXfrm>
        <a:off x="54751" y="2324046"/>
        <a:ext cx="8120098" cy="1012082"/>
      </dsp:txXfrm>
    </dsp:sp>
    <dsp:sp modelId="{69F75123-8005-4588-970B-928627AC3AE0}">
      <dsp:nvSpPr>
        <dsp:cNvPr id="0" name=""/>
        <dsp:cNvSpPr/>
      </dsp:nvSpPr>
      <dsp:spPr>
        <a:xfrm>
          <a:off x="0" y="3403508"/>
          <a:ext cx="8229600" cy="1121584"/>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Mnemonics are a great way to remember names</a:t>
          </a:r>
        </a:p>
      </dsp:txBody>
      <dsp:txXfrm>
        <a:off x="54751" y="3458259"/>
        <a:ext cx="8120098" cy="1012082"/>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C9A32F-24F6-4EDE-A807-5B2B8E690EC3}">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Vanessa was tasked with giving a speech at the company function </a:t>
          </a:r>
        </a:p>
      </dsp:txBody>
      <dsp:txXfrm>
        <a:off x="423768" y="31670"/>
        <a:ext cx="7382063" cy="963265"/>
      </dsp:txXfrm>
    </dsp:sp>
    <dsp:sp modelId="{EB232564-47CE-4D37-BB8A-CBA9F488DAEF}">
      <dsp:nvSpPr>
        <dsp:cNvPr id="0" name=""/>
        <dsp:cNvSpPr/>
      </dsp:nvSpPr>
      <dsp:spPr>
        <a:xfrm>
          <a:off x="393799" y="1209081"/>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0594967-9DFD-4A2C-B547-6608681CC9AD}">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Hayley, her assistant, suggested they practice basic conversation skills</a:t>
          </a:r>
        </a:p>
      </dsp:txBody>
      <dsp:txXfrm>
        <a:off x="1528352" y="1259039"/>
        <a:ext cx="6257489" cy="923287"/>
      </dsp:txXfrm>
    </dsp:sp>
    <dsp:sp modelId="{CC62545A-D488-4BE0-A509-1CFB26B5B70E}">
      <dsp:nvSpPr>
        <dsp:cNvPr id="0" name=""/>
        <dsp:cNvSpPr/>
      </dsp:nvSpPr>
      <dsp:spPr>
        <a:xfrm>
          <a:off x="393799" y="2355069"/>
          <a:ext cx="1023203" cy="1023203"/>
        </a:xfrm>
        <a:prstGeom prst="roundRect">
          <a:avLst>
            <a:gd name="adj" fmla="val 16670"/>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5DF024F-C030-4AA1-B370-150E84C92EE6}">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They began with general conversation topics,</a:t>
          </a:r>
        </a:p>
      </dsp:txBody>
      <dsp:txXfrm>
        <a:off x="1528352" y="2405027"/>
        <a:ext cx="6257489" cy="923287"/>
      </dsp:txXfrm>
    </dsp:sp>
    <dsp:sp modelId="{2A861116-70B3-4EA7-BA52-20770E50AF37}">
      <dsp:nvSpPr>
        <dsp:cNvPr id="0" name=""/>
        <dsp:cNvSpPr/>
      </dsp:nvSpPr>
      <dsp:spPr>
        <a:xfrm>
          <a:off x="393799" y="3501057"/>
          <a:ext cx="1023203" cy="1023203"/>
        </a:xfrm>
        <a:prstGeom prst="roundRect">
          <a:avLst>
            <a:gd name="adj" fmla="val 16670"/>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D3515E1-C01F-40CC-A51E-8F758A9E49BE}">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Vanessa breezed through and gained confidence</a:t>
          </a:r>
        </a:p>
      </dsp:txBody>
      <dsp:txXfrm>
        <a:off x="1528352" y="3551015"/>
        <a:ext cx="6257489" cy="923287"/>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53DEBA-2FD9-4C4F-AF9F-DED3FE762D64}">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US" sz="4100" kern="1200" dirty="0"/>
            <a:t>Events can snowball</a:t>
          </a:r>
        </a:p>
      </dsp:txBody>
      <dsp:txXfrm>
        <a:off x="460905" y="1047"/>
        <a:ext cx="3479899" cy="2087939"/>
      </dsp:txXfrm>
    </dsp:sp>
    <dsp:sp modelId="{F4B5B8C7-14B9-4094-A25B-46C9A911C24B}">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US" sz="4100" kern="1200" dirty="0"/>
            <a:t>Adjust your approach</a:t>
          </a:r>
        </a:p>
      </dsp:txBody>
      <dsp:txXfrm>
        <a:off x="4288794" y="1047"/>
        <a:ext cx="3479899" cy="2087939"/>
      </dsp:txXfrm>
    </dsp:sp>
    <dsp:sp modelId="{714A0951-57D2-418F-94C4-80659C707AD9}">
      <dsp:nvSpPr>
        <dsp:cNvPr id="0" name=""/>
        <dsp:cNvSpPr/>
      </dsp:nvSpPr>
      <dsp:spPr>
        <a:xfrm>
          <a:off x="460905"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US" sz="4100" kern="1200" dirty="0"/>
            <a:t>De-personalize negative comments</a:t>
          </a:r>
        </a:p>
      </dsp:txBody>
      <dsp:txXfrm>
        <a:off x="460905" y="2436976"/>
        <a:ext cx="3479899" cy="2087939"/>
      </dsp:txXfrm>
    </dsp:sp>
    <dsp:sp modelId="{7ABDA33F-C7E9-4982-8373-6D8B134F247F}">
      <dsp:nvSpPr>
        <dsp:cNvPr id="0" name=""/>
        <dsp:cNvSpPr/>
      </dsp:nvSpPr>
      <dsp:spPr>
        <a:xfrm>
          <a:off x="4288794" y="2436976"/>
          <a:ext cx="3479899" cy="208793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US" sz="4100" kern="1200" dirty="0"/>
            <a:t>People have bad days</a:t>
          </a:r>
        </a:p>
      </dsp:txBody>
      <dsp:txXfrm>
        <a:off x="4288794" y="2436976"/>
        <a:ext cx="3479899" cy="2087939"/>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4B7B21-4F09-4B61-980F-D9290283A055}">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5E93BA5-60D7-4AEA-AC11-4AF37C72B2E5}">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4300" rIns="114300" bIns="114300" numCol="1" spcCol="1270" anchor="ctr" anchorCtr="0">
          <a:noAutofit/>
        </a:bodyPr>
        <a:lstStyle/>
        <a:p>
          <a:pPr marL="0" lvl="0" indent="0" algn="l" defTabSz="2000250">
            <a:lnSpc>
              <a:spcPct val="90000"/>
            </a:lnSpc>
            <a:spcBef>
              <a:spcPct val="0"/>
            </a:spcBef>
            <a:spcAft>
              <a:spcPct val="35000"/>
            </a:spcAft>
            <a:buNone/>
          </a:pPr>
          <a:r>
            <a:rPr lang="en-US" sz="4500" kern="1200" dirty="0"/>
            <a:t>Powerful tool</a:t>
          </a:r>
        </a:p>
      </dsp:txBody>
      <dsp:txXfrm>
        <a:off x="628203" y="452596"/>
        <a:ext cx="7538938" cy="905192"/>
      </dsp:txXfrm>
    </dsp:sp>
    <dsp:sp modelId="{1F21F883-F58D-4386-A348-3E5AD3CA03E2}">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12907A2-DD39-4903-A806-0043AF5E9D62}">
      <dsp:nvSpPr>
        <dsp:cNvPr id="0" name=""/>
        <dsp:cNvSpPr/>
      </dsp:nvSpPr>
      <dsp:spPr>
        <a:xfrm>
          <a:off x="957241" y="1810385"/>
          <a:ext cx="7209900" cy="90519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4300" rIns="114300" bIns="114300" numCol="1" spcCol="1270" anchor="ctr" anchorCtr="0">
          <a:noAutofit/>
        </a:bodyPr>
        <a:lstStyle/>
        <a:p>
          <a:pPr marL="0" lvl="0" indent="0" algn="l" defTabSz="2000250">
            <a:lnSpc>
              <a:spcPct val="90000"/>
            </a:lnSpc>
            <a:spcBef>
              <a:spcPct val="0"/>
            </a:spcBef>
            <a:spcAft>
              <a:spcPct val="35000"/>
            </a:spcAft>
            <a:buNone/>
          </a:pPr>
          <a:r>
            <a:rPr lang="en-US" sz="4500" kern="1200" dirty="0"/>
            <a:t>Always look for it</a:t>
          </a:r>
        </a:p>
      </dsp:txBody>
      <dsp:txXfrm>
        <a:off x="957241" y="1810385"/>
        <a:ext cx="7209900" cy="905192"/>
      </dsp:txXfrm>
    </dsp:sp>
    <dsp:sp modelId="{EAA4D8EA-2FDF-4CD3-8D00-DDBD9572AD22}">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571FD12-63C4-4FA9-814D-CFBE9798B151}">
      <dsp:nvSpPr>
        <dsp:cNvPr id="0" name=""/>
        <dsp:cNvSpPr/>
      </dsp:nvSpPr>
      <dsp:spPr>
        <a:xfrm>
          <a:off x="628203" y="3168174"/>
          <a:ext cx="7538938" cy="90519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4300" rIns="114300" bIns="114300" numCol="1" spcCol="1270" anchor="ctr" anchorCtr="0">
          <a:noAutofit/>
        </a:bodyPr>
        <a:lstStyle/>
        <a:p>
          <a:pPr marL="0" lvl="0" indent="0" algn="l" defTabSz="2000250">
            <a:lnSpc>
              <a:spcPct val="90000"/>
            </a:lnSpc>
            <a:spcBef>
              <a:spcPct val="0"/>
            </a:spcBef>
            <a:spcAft>
              <a:spcPct val="35000"/>
            </a:spcAft>
            <a:buNone/>
          </a:pPr>
          <a:r>
            <a:rPr lang="en-US" sz="4500" kern="1200" dirty="0"/>
            <a:t>Builds stronger relationships</a:t>
          </a:r>
        </a:p>
      </dsp:txBody>
      <dsp:txXfrm>
        <a:off x="628203" y="3168174"/>
        <a:ext cx="7538938" cy="905192"/>
      </dsp:txXfrm>
    </dsp:sp>
    <dsp:sp modelId="{CE0CCFD4-DFE4-4508-B9BF-D9F9BF73D6C2}">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0518E3-2DFA-4895-8318-3EC13BCF467F}">
      <dsp:nvSpPr>
        <dsp:cNvPr id="0" name=""/>
        <dsp:cNvSpPr/>
      </dsp:nvSpPr>
      <dsp:spPr>
        <a:xfrm>
          <a:off x="0" y="0"/>
          <a:ext cx="8229600" cy="141436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kern="1200" dirty="0"/>
            <a:t>Objective description of the behavior</a:t>
          </a:r>
        </a:p>
      </dsp:txBody>
      <dsp:txXfrm>
        <a:off x="1787356" y="0"/>
        <a:ext cx="6442243" cy="1414363"/>
      </dsp:txXfrm>
    </dsp:sp>
    <dsp:sp modelId="{78DF96A9-2369-4A13-833E-3894234F270E}">
      <dsp:nvSpPr>
        <dsp:cNvPr id="0" name=""/>
        <dsp:cNvSpPr/>
      </dsp:nvSpPr>
      <dsp:spPr>
        <a:xfrm>
          <a:off x="141436" y="141436"/>
          <a:ext cx="1645920" cy="1131490"/>
        </a:xfrm>
        <a:prstGeom prst="roundRect">
          <a:avLst>
            <a:gd name="adj" fmla="val 10000"/>
          </a:avLst>
        </a:prstGeom>
        <a:solidFill>
          <a:schemeClr val="accent2">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84C7F52-897C-41A4-B123-176A58A1DD26}">
      <dsp:nvSpPr>
        <dsp:cNvPr id="0" name=""/>
        <dsp:cNvSpPr/>
      </dsp:nvSpPr>
      <dsp:spPr>
        <a:xfrm>
          <a:off x="0" y="1555799"/>
          <a:ext cx="8229600" cy="1414363"/>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kern="1200" dirty="0"/>
            <a:t>Effect that the behavior is causing on the speaker</a:t>
          </a:r>
        </a:p>
      </dsp:txBody>
      <dsp:txXfrm>
        <a:off x="1787356" y="1555799"/>
        <a:ext cx="6442243" cy="1414363"/>
      </dsp:txXfrm>
    </dsp:sp>
    <dsp:sp modelId="{B9E7A8AF-060D-458A-B300-44C311B74055}">
      <dsp:nvSpPr>
        <dsp:cNvPr id="0" name=""/>
        <dsp:cNvSpPr/>
      </dsp:nvSpPr>
      <dsp:spPr>
        <a:xfrm>
          <a:off x="141436" y="1697236"/>
          <a:ext cx="1645920" cy="1131490"/>
        </a:xfrm>
        <a:prstGeom prst="roundRect">
          <a:avLst>
            <a:gd name="adj" fmla="val 10000"/>
          </a:avLst>
        </a:prstGeom>
        <a:solidFill>
          <a:schemeClr val="accent3">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4616C31-7657-4AB4-83C4-E868CB323DDA}">
      <dsp:nvSpPr>
        <dsp:cNvPr id="0" name=""/>
        <dsp:cNvSpPr/>
      </dsp:nvSpPr>
      <dsp:spPr>
        <a:xfrm>
          <a:off x="0" y="3111599"/>
          <a:ext cx="8229600" cy="1414363"/>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kern="1200" dirty="0"/>
            <a:t>The speaker’s feelings</a:t>
          </a:r>
        </a:p>
      </dsp:txBody>
      <dsp:txXfrm>
        <a:off x="1787356" y="3111599"/>
        <a:ext cx="6442243" cy="1414363"/>
      </dsp:txXfrm>
    </dsp:sp>
    <dsp:sp modelId="{22D53E01-1C81-4C6C-A81E-9059B05C4455}">
      <dsp:nvSpPr>
        <dsp:cNvPr id="0" name=""/>
        <dsp:cNvSpPr/>
      </dsp:nvSpPr>
      <dsp:spPr>
        <a:xfrm>
          <a:off x="141436" y="3253035"/>
          <a:ext cx="1645920" cy="1131490"/>
        </a:xfrm>
        <a:prstGeom prst="roundRect">
          <a:avLst>
            <a:gd name="adj" fmla="val 10000"/>
          </a:avLst>
        </a:prstGeom>
        <a:solidFill>
          <a:schemeClr val="accent4">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2943CB-75BB-4368-B701-7F65C11A3416}">
      <dsp:nvSpPr>
        <dsp:cNvPr id="0" name=""/>
        <dsp:cNvSpPr/>
      </dsp:nvSpPr>
      <dsp:spPr>
        <a:xfrm>
          <a:off x="0" y="0"/>
          <a:ext cx="8229600" cy="2036683"/>
        </a:xfrm>
        <a:prstGeom prst="roundRect">
          <a:avLst>
            <a:gd name="adj" fmla="val 1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A33ACE4-C8B9-4582-AE3B-0DC852654563}">
      <dsp:nvSpPr>
        <dsp:cNvPr id="0" name=""/>
        <dsp:cNvSpPr/>
      </dsp:nvSpPr>
      <dsp:spPr>
        <a:xfrm>
          <a:off x="246887" y="271557"/>
          <a:ext cx="2417445" cy="1493567"/>
        </a:xfrm>
        <a:prstGeom prst="roundRect">
          <a:avLst>
            <a:gd name="adj" fmla="val 10000"/>
          </a:avLst>
        </a:prstGeom>
        <a:solidFill>
          <a:schemeClr val="accent2">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359E52F-E36D-4D9D-A1B3-A9F54CCD06BE}">
      <dsp:nvSpPr>
        <dsp:cNvPr id="0" name=""/>
        <dsp:cNvSpPr/>
      </dsp:nvSpPr>
      <dsp:spPr>
        <a:xfrm rot="10800000">
          <a:off x="246887" y="2036683"/>
          <a:ext cx="2417445" cy="2489279"/>
        </a:xfrm>
        <a:prstGeom prst="round2SameRect">
          <a:avLst>
            <a:gd name="adj1" fmla="val 10500"/>
            <a:gd name="adj2" fmla="val 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t" anchorCtr="0">
          <a:noAutofit/>
        </a:bodyPr>
        <a:lstStyle/>
        <a:p>
          <a:pPr marL="0" lvl="0" indent="0" algn="ctr" defTabSz="1600200">
            <a:lnSpc>
              <a:spcPct val="90000"/>
            </a:lnSpc>
            <a:spcBef>
              <a:spcPct val="0"/>
            </a:spcBef>
            <a:spcAft>
              <a:spcPct val="35000"/>
            </a:spcAft>
            <a:buNone/>
          </a:pPr>
          <a:r>
            <a:rPr lang="en-US" sz="3600" kern="1200" dirty="0"/>
            <a:t>Method</a:t>
          </a:r>
        </a:p>
      </dsp:txBody>
      <dsp:txXfrm rot="10800000">
        <a:off x="321232" y="2036683"/>
        <a:ext cx="2268755" cy="2414934"/>
      </dsp:txXfrm>
    </dsp:sp>
    <dsp:sp modelId="{BE58E8ED-9F3C-4631-BC39-AACBFE7059FE}">
      <dsp:nvSpPr>
        <dsp:cNvPr id="0" name=""/>
        <dsp:cNvSpPr/>
      </dsp:nvSpPr>
      <dsp:spPr>
        <a:xfrm>
          <a:off x="2906077" y="271557"/>
          <a:ext cx="2417445" cy="1493567"/>
        </a:xfrm>
        <a:prstGeom prst="roundRect">
          <a:avLst>
            <a:gd name="adj" fmla="val 10000"/>
          </a:avLst>
        </a:prstGeom>
        <a:solidFill>
          <a:schemeClr val="accent3">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B76B2C8-6ABD-4F12-8F7E-799D0C9B109D}">
      <dsp:nvSpPr>
        <dsp:cNvPr id="0" name=""/>
        <dsp:cNvSpPr/>
      </dsp:nvSpPr>
      <dsp:spPr>
        <a:xfrm rot="10800000">
          <a:off x="2906077" y="2036683"/>
          <a:ext cx="2417445" cy="2489279"/>
        </a:xfrm>
        <a:prstGeom prst="round2SameRect">
          <a:avLst>
            <a:gd name="adj1" fmla="val 10500"/>
            <a:gd name="adj2" fmla="val 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t" anchorCtr="0">
          <a:noAutofit/>
        </a:bodyPr>
        <a:lstStyle/>
        <a:p>
          <a:pPr marL="0" lvl="0" indent="0" algn="ctr" defTabSz="1600200">
            <a:lnSpc>
              <a:spcPct val="90000"/>
            </a:lnSpc>
            <a:spcBef>
              <a:spcPct val="0"/>
            </a:spcBef>
            <a:spcAft>
              <a:spcPct val="35000"/>
            </a:spcAft>
            <a:buNone/>
          </a:pPr>
          <a:r>
            <a:rPr lang="en-US" sz="3600" kern="1200" dirty="0"/>
            <a:t>Mass</a:t>
          </a:r>
        </a:p>
      </dsp:txBody>
      <dsp:txXfrm rot="10800000">
        <a:off x="2980422" y="2036683"/>
        <a:ext cx="2268755" cy="2414934"/>
      </dsp:txXfrm>
    </dsp:sp>
    <dsp:sp modelId="{C40DEC44-3E28-4968-A4B7-8FD5BAB24FBF}">
      <dsp:nvSpPr>
        <dsp:cNvPr id="0" name=""/>
        <dsp:cNvSpPr/>
      </dsp:nvSpPr>
      <dsp:spPr>
        <a:xfrm>
          <a:off x="5565267" y="271557"/>
          <a:ext cx="2417445" cy="1493567"/>
        </a:xfrm>
        <a:prstGeom prst="roundRect">
          <a:avLst>
            <a:gd name="adj" fmla="val 10000"/>
          </a:avLst>
        </a:prstGeom>
        <a:solidFill>
          <a:schemeClr val="accent4">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D16A9C0-FDF6-4134-A10B-C9E42108E09A}">
      <dsp:nvSpPr>
        <dsp:cNvPr id="0" name=""/>
        <dsp:cNvSpPr/>
      </dsp:nvSpPr>
      <dsp:spPr>
        <a:xfrm rot="10800000">
          <a:off x="5565267" y="2036683"/>
          <a:ext cx="2417445" cy="2489279"/>
        </a:xfrm>
        <a:prstGeom prst="round2SameRect">
          <a:avLst>
            <a:gd name="adj1" fmla="val 10500"/>
            <a:gd name="adj2" fmla="val 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t" anchorCtr="0">
          <a:noAutofit/>
        </a:bodyPr>
        <a:lstStyle/>
        <a:p>
          <a:pPr marL="0" lvl="0" indent="0" algn="ctr" defTabSz="1600200">
            <a:lnSpc>
              <a:spcPct val="90000"/>
            </a:lnSpc>
            <a:spcBef>
              <a:spcPct val="0"/>
            </a:spcBef>
            <a:spcAft>
              <a:spcPct val="35000"/>
            </a:spcAft>
            <a:buNone/>
          </a:pPr>
          <a:r>
            <a:rPr lang="en-US" sz="3600" kern="1200" dirty="0"/>
            <a:t>Audience</a:t>
          </a:r>
        </a:p>
      </dsp:txBody>
      <dsp:txXfrm rot="10800000">
        <a:off x="5639612" y="2036683"/>
        <a:ext cx="2268755" cy="2414934"/>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C9A32F-24F6-4EDE-A807-5B2B8E690EC3}">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Roberto and Julio were business partners in a large firm</a:t>
          </a:r>
        </a:p>
      </dsp:txBody>
      <dsp:txXfrm>
        <a:off x="423768" y="31670"/>
        <a:ext cx="7382063" cy="963265"/>
      </dsp:txXfrm>
    </dsp:sp>
    <dsp:sp modelId="{EB232564-47CE-4D37-BB8A-CBA9F488DAEF}">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0594967-9DFD-4A2C-B547-6608681CC9AD}">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They were headed to a meeting with the owners of the potential joint venture company </a:t>
          </a:r>
        </a:p>
      </dsp:txBody>
      <dsp:txXfrm>
        <a:off x="1528352" y="1259039"/>
        <a:ext cx="6257489" cy="923287"/>
      </dsp:txXfrm>
    </dsp:sp>
    <dsp:sp modelId="{CC62545A-D488-4BE0-A509-1CFB26B5B70E}">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5DF024F-C030-4AA1-B370-150E84C92EE6}">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Julio suggested they Establish Common Ground </a:t>
          </a:r>
        </a:p>
      </dsp:txBody>
      <dsp:txXfrm>
        <a:off x="1528352" y="2405027"/>
        <a:ext cx="6257489" cy="923287"/>
      </dsp:txXfrm>
    </dsp:sp>
    <dsp:sp modelId="{2A861116-70B3-4EA7-BA52-20770E50AF37}">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D3515E1-C01F-40CC-A51E-8F758A9E49BE}">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They secured the joint venture and furthered their own company</a:t>
          </a:r>
        </a:p>
      </dsp:txBody>
      <dsp:txXfrm>
        <a:off x="1528352" y="3551015"/>
        <a:ext cx="6257489" cy="923287"/>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2C8E9B-054A-4566-A025-AB46FDCDE644}">
      <dsp:nvSpPr>
        <dsp:cNvPr id="0" name=""/>
        <dsp:cNvSpPr/>
      </dsp:nvSpPr>
      <dsp:spPr>
        <a:xfrm>
          <a:off x="4018" y="361506"/>
          <a:ext cx="2055390" cy="9021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2024" tIns="68580" rIns="192024" bIns="68580" numCol="1" spcCol="1270" anchor="ctr" anchorCtr="0">
          <a:noAutofit/>
        </a:bodyPr>
        <a:lstStyle/>
        <a:p>
          <a:pPr marL="0" lvl="0" indent="0" algn="r" defTabSz="1200150">
            <a:lnSpc>
              <a:spcPct val="90000"/>
            </a:lnSpc>
            <a:spcBef>
              <a:spcPct val="0"/>
            </a:spcBef>
            <a:spcAft>
              <a:spcPct val="35000"/>
            </a:spcAft>
            <a:buNone/>
          </a:pPr>
          <a:r>
            <a:rPr lang="en-US" sz="2700" b="1" kern="1200" dirty="0"/>
            <a:t>Hubert H. Humphrey</a:t>
          </a:r>
          <a:endParaRPr lang="en-US" sz="2700" kern="1200" dirty="0"/>
        </a:p>
      </dsp:txBody>
      <dsp:txXfrm>
        <a:off x="4018" y="361506"/>
        <a:ext cx="2055390" cy="902137"/>
      </dsp:txXfrm>
    </dsp:sp>
    <dsp:sp modelId="{96E1AD67-E232-4153-8ABE-5AE087B3B9C6}">
      <dsp:nvSpPr>
        <dsp:cNvPr id="0" name=""/>
        <dsp:cNvSpPr/>
      </dsp:nvSpPr>
      <dsp:spPr>
        <a:xfrm>
          <a:off x="2059409" y="135972"/>
          <a:ext cx="411078" cy="1353206"/>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6173D7B-E75F-4B5A-B6AB-92A7D70F1A07}">
      <dsp:nvSpPr>
        <dsp:cNvPr id="0" name=""/>
        <dsp:cNvSpPr/>
      </dsp:nvSpPr>
      <dsp:spPr>
        <a:xfrm>
          <a:off x="2634918" y="135972"/>
          <a:ext cx="5590663" cy="1353206"/>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228600" lvl="1" indent="-228600" algn="l" defTabSz="1200150">
            <a:lnSpc>
              <a:spcPct val="90000"/>
            </a:lnSpc>
            <a:spcBef>
              <a:spcPct val="0"/>
            </a:spcBef>
            <a:spcAft>
              <a:spcPct val="15000"/>
            </a:spcAft>
            <a:buChar char="•"/>
          </a:pPr>
          <a:r>
            <a:rPr lang="en-US" sz="2700" kern="1200" dirty="0"/>
            <a:t>The right to be heard does not automatically include the right to be taken seriously.</a:t>
          </a:r>
        </a:p>
      </dsp:txBody>
      <dsp:txXfrm>
        <a:off x="2634918" y="135972"/>
        <a:ext cx="5590663" cy="1353206"/>
      </dsp:txXfrm>
    </dsp:sp>
    <dsp:sp modelId="{A6462DD2-BBBA-4561-A27C-1E62FF766D18}">
      <dsp:nvSpPr>
        <dsp:cNvPr id="0" name=""/>
        <dsp:cNvSpPr/>
      </dsp:nvSpPr>
      <dsp:spPr>
        <a:xfrm>
          <a:off x="4018" y="1628666"/>
          <a:ext cx="2055390" cy="9021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2024" tIns="68580" rIns="192024" bIns="68580" numCol="1" spcCol="1270" anchor="ctr" anchorCtr="0">
          <a:noAutofit/>
        </a:bodyPr>
        <a:lstStyle/>
        <a:p>
          <a:pPr marL="0" lvl="0" indent="0" algn="r" defTabSz="1200150">
            <a:lnSpc>
              <a:spcPct val="90000"/>
            </a:lnSpc>
            <a:spcBef>
              <a:spcPct val="0"/>
            </a:spcBef>
            <a:spcAft>
              <a:spcPct val="35000"/>
            </a:spcAft>
            <a:buNone/>
          </a:pPr>
          <a:r>
            <a:rPr lang="en-US" sz="2700" b="1" kern="1200" dirty="0"/>
            <a:t>Michel de Montaigne</a:t>
          </a:r>
          <a:endParaRPr lang="en-US" sz="2700" kern="1200" dirty="0"/>
        </a:p>
      </dsp:txBody>
      <dsp:txXfrm>
        <a:off x="4018" y="1628666"/>
        <a:ext cx="2055390" cy="902137"/>
      </dsp:txXfrm>
    </dsp:sp>
    <dsp:sp modelId="{0537E9A7-2353-45E2-8320-18FAE7508FFD}">
      <dsp:nvSpPr>
        <dsp:cNvPr id="0" name=""/>
        <dsp:cNvSpPr/>
      </dsp:nvSpPr>
      <dsp:spPr>
        <a:xfrm>
          <a:off x="2059409" y="1586378"/>
          <a:ext cx="411078" cy="986712"/>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B2869AB-3149-4B83-B010-32E1F910B6C2}">
      <dsp:nvSpPr>
        <dsp:cNvPr id="0" name=""/>
        <dsp:cNvSpPr/>
      </dsp:nvSpPr>
      <dsp:spPr>
        <a:xfrm>
          <a:off x="2634918" y="1586378"/>
          <a:ext cx="5590663" cy="986712"/>
        </a:xfrm>
        <a:prstGeom prst="rect">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228600" lvl="1" indent="-228600" algn="l" defTabSz="1200150">
            <a:lnSpc>
              <a:spcPct val="90000"/>
            </a:lnSpc>
            <a:spcBef>
              <a:spcPct val="0"/>
            </a:spcBef>
            <a:spcAft>
              <a:spcPct val="15000"/>
            </a:spcAft>
            <a:buChar char="•"/>
          </a:pPr>
          <a:r>
            <a:rPr lang="en-US" sz="2700" kern="1200" dirty="0"/>
            <a:t>I quote others only in order the better to express myself.</a:t>
          </a:r>
          <a:r>
            <a:rPr lang="en-US" sz="2700" b="1" kern="1200" dirty="0"/>
            <a:t> </a:t>
          </a:r>
          <a:endParaRPr lang="en-US" sz="2700" kern="1200" dirty="0"/>
        </a:p>
      </dsp:txBody>
      <dsp:txXfrm>
        <a:off x="2634918" y="1586378"/>
        <a:ext cx="5590663" cy="986712"/>
      </dsp:txXfrm>
    </dsp:sp>
    <dsp:sp modelId="{94A491AA-851D-43C5-AB34-B665EFA99EFD}">
      <dsp:nvSpPr>
        <dsp:cNvPr id="0" name=""/>
        <dsp:cNvSpPr/>
      </dsp:nvSpPr>
      <dsp:spPr>
        <a:xfrm>
          <a:off x="4018" y="3079072"/>
          <a:ext cx="2055390" cy="9021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2024" tIns="68580" rIns="192024" bIns="68580" numCol="1" spcCol="1270" anchor="ctr" anchorCtr="0">
          <a:noAutofit/>
        </a:bodyPr>
        <a:lstStyle/>
        <a:p>
          <a:pPr marL="0" lvl="0" indent="0" algn="r" defTabSz="1200150">
            <a:lnSpc>
              <a:spcPct val="90000"/>
            </a:lnSpc>
            <a:spcBef>
              <a:spcPct val="0"/>
            </a:spcBef>
            <a:spcAft>
              <a:spcPct val="35000"/>
            </a:spcAft>
            <a:buNone/>
          </a:pPr>
          <a:r>
            <a:rPr lang="en-US" sz="2700" b="1" kern="1200" dirty="0"/>
            <a:t>Woodrow Wilson</a:t>
          </a:r>
          <a:endParaRPr lang="en-US" sz="2700" kern="1200" dirty="0"/>
        </a:p>
      </dsp:txBody>
      <dsp:txXfrm>
        <a:off x="4018" y="3079072"/>
        <a:ext cx="2055390" cy="902137"/>
      </dsp:txXfrm>
    </dsp:sp>
    <dsp:sp modelId="{40E46CE0-C924-401D-9D16-A5250CEA1B59}">
      <dsp:nvSpPr>
        <dsp:cNvPr id="0" name=""/>
        <dsp:cNvSpPr/>
      </dsp:nvSpPr>
      <dsp:spPr>
        <a:xfrm>
          <a:off x="2059409" y="2670291"/>
          <a:ext cx="411078" cy="1719699"/>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1884621-4E36-48E4-BB67-56DE23710FC9}">
      <dsp:nvSpPr>
        <dsp:cNvPr id="0" name=""/>
        <dsp:cNvSpPr/>
      </dsp:nvSpPr>
      <dsp:spPr>
        <a:xfrm>
          <a:off x="2634918" y="2670291"/>
          <a:ext cx="5590663" cy="1719699"/>
        </a:xfrm>
        <a:prstGeom prst="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228600" lvl="1" indent="-228600" algn="l" defTabSz="1200150">
            <a:lnSpc>
              <a:spcPct val="90000"/>
            </a:lnSpc>
            <a:spcBef>
              <a:spcPct val="0"/>
            </a:spcBef>
            <a:spcAft>
              <a:spcPct val="15000"/>
            </a:spcAft>
            <a:buChar char="•"/>
          </a:pPr>
          <a:r>
            <a:rPr lang="en-US" sz="2700" kern="1200" dirty="0"/>
            <a:t>If I am to speak ten minutes, I need a week for preparation; if fifteen minutes, three days; if half an hour, two days; if an hour, I am ready now.</a:t>
          </a:r>
        </a:p>
      </dsp:txBody>
      <dsp:txXfrm>
        <a:off x="2634918" y="2670291"/>
        <a:ext cx="5590663" cy="1719699"/>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71A9A1-27B5-4B8B-AB15-CA49E5D310F9}">
      <dsp:nvSpPr>
        <dsp:cNvPr id="0" name=""/>
        <dsp:cNvSpPr/>
      </dsp:nvSpPr>
      <dsp:spPr>
        <a:xfrm>
          <a:off x="0" y="3551414"/>
          <a:ext cx="7920880" cy="0"/>
        </a:xfrm>
        <a:prstGeom prst="line">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439D292-6D50-4CEE-B7C1-E022F4C4FE1C}">
      <dsp:nvSpPr>
        <dsp:cNvPr id="0" name=""/>
        <dsp:cNvSpPr/>
      </dsp:nvSpPr>
      <dsp:spPr>
        <a:xfrm>
          <a:off x="0" y="2026025"/>
          <a:ext cx="7920880" cy="0"/>
        </a:xfrm>
        <a:prstGeom prst="line">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795EBA2-918F-418E-B9FB-EC1041BE0F7F}">
      <dsp:nvSpPr>
        <dsp:cNvPr id="0" name=""/>
        <dsp:cNvSpPr/>
      </dsp:nvSpPr>
      <dsp:spPr>
        <a:xfrm>
          <a:off x="0" y="500636"/>
          <a:ext cx="7920880" cy="0"/>
        </a:xfrm>
        <a:prstGeom prst="line">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72B78E9-421A-4839-8E00-D11607B9892F}">
      <dsp:nvSpPr>
        <dsp:cNvPr id="0" name=""/>
        <dsp:cNvSpPr/>
      </dsp:nvSpPr>
      <dsp:spPr>
        <a:xfrm>
          <a:off x="2059428" y="558"/>
          <a:ext cx="5861451" cy="500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b" anchorCtr="0">
          <a:noAutofit/>
        </a:bodyPr>
        <a:lstStyle/>
        <a:p>
          <a:pPr marL="0" lvl="0" indent="0" algn="l" defTabSz="1155700">
            <a:lnSpc>
              <a:spcPct val="90000"/>
            </a:lnSpc>
            <a:spcBef>
              <a:spcPct val="0"/>
            </a:spcBef>
            <a:spcAft>
              <a:spcPct val="35000"/>
            </a:spcAft>
            <a:buNone/>
          </a:pPr>
          <a:r>
            <a:rPr lang="en-US" sz="2600" kern="1200" dirty="0"/>
            <a:t>  </a:t>
          </a:r>
          <a:r>
            <a:rPr lang="en-US" sz="2600" b="1" kern="1200" dirty="0"/>
            <a:t>use one of six words as a root</a:t>
          </a:r>
        </a:p>
      </dsp:txBody>
      <dsp:txXfrm>
        <a:off x="2059428" y="558"/>
        <a:ext cx="5861451" cy="500078"/>
      </dsp:txXfrm>
    </dsp:sp>
    <dsp:sp modelId="{4BF5135E-0DA8-412A-BEC7-9F165C3F664F}">
      <dsp:nvSpPr>
        <dsp:cNvPr id="0" name=""/>
        <dsp:cNvSpPr/>
      </dsp:nvSpPr>
      <dsp:spPr>
        <a:xfrm>
          <a:off x="0" y="558"/>
          <a:ext cx="2059428" cy="500078"/>
        </a:xfrm>
        <a:prstGeom prst="round2SameRect">
          <a:avLst>
            <a:gd name="adj1" fmla="val 16670"/>
            <a:gd name="adj2" fmla="val 0"/>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1155700">
            <a:lnSpc>
              <a:spcPct val="90000"/>
            </a:lnSpc>
            <a:spcBef>
              <a:spcPct val="0"/>
            </a:spcBef>
            <a:spcAft>
              <a:spcPct val="35000"/>
            </a:spcAft>
            <a:buNone/>
          </a:pPr>
          <a:r>
            <a:rPr lang="en-US" sz="2600" kern="1200" dirty="0"/>
            <a:t>Open-Ended</a:t>
          </a:r>
        </a:p>
      </dsp:txBody>
      <dsp:txXfrm>
        <a:off x="24416" y="24974"/>
        <a:ext cx="2010596" cy="475662"/>
      </dsp:txXfrm>
    </dsp:sp>
    <dsp:sp modelId="{4C6ECF6F-F1B1-4DC2-B0B7-F5BBD5CC9953}">
      <dsp:nvSpPr>
        <dsp:cNvPr id="0" name=""/>
        <dsp:cNvSpPr/>
      </dsp:nvSpPr>
      <dsp:spPr>
        <a:xfrm>
          <a:off x="0" y="500636"/>
          <a:ext cx="7920880" cy="10003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Open questions are great conversation starters, fact finders, and communication enhancers. Use them whenever possible.</a:t>
          </a:r>
        </a:p>
      </dsp:txBody>
      <dsp:txXfrm>
        <a:off x="0" y="500636"/>
        <a:ext cx="7920880" cy="1000306"/>
      </dsp:txXfrm>
    </dsp:sp>
    <dsp:sp modelId="{D153D6B2-F00D-4522-947C-B0AC0EE5DDDA}">
      <dsp:nvSpPr>
        <dsp:cNvPr id="0" name=""/>
        <dsp:cNvSpPr/>
      </dsp:nvSpPr>
      <dsp:spPr>
        <a:xfrm>
          <a:off x="2059428" y="1525947"/>
          <a:ext cx="5861451" cy="500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b" anchorCtr="0">
          <a:noAutofit/>
        </a:bodyPr>
        <a:lstStyle/>
        <a:p>
          <a:pPr marL="0" lvl="0" indent="0" algn="l" defTabSz="1155700">
            <a:lnSpc>
              <a:spcPct val="90000"/>
            </a:lnSpc>
            <a:spcBef>
              <a:spcPct val="0"/>
            </a:spcBef>
            <a:spcAft>
              <a:spcPct val="35000"/>
            </a:spcAft>
            <a:buNone/>
          </a:pPr>
          <a:r>
            <a:rPr lang="en-US" sz="2600" kern="1200" dirty="0"/>
            <a:t>  </a:t>
          </a:r>
          <a:r>
            <a:rPr lang="en-US" sz="2600" b="1" kern="1200" dirty="0"/>
            <a:t>limits the answer to one word</a:t>
          </a:r>
        </a:p>
      </dsp:txBody>
      <dsp:txXfrm>
        <a:off x="2059428" y="1525947"/>
        <a:ext cx="5861451" cy="500078"/>
      </dsp:txXfrm>
    </dsp:sp>
    <dsp:sp modelId="{1A05A808-B369-415E-9A33-6DF2888B944F}">
      <dsp:nvSpPr>
        <dsp:cNvPr id="0" name=""/>
        <dsp:cNvSpPr/>
      </dsp:nvSpPr>
      <dsp:spPr>
        <a:xfrm>
          <a:off x="0" y="1525947"/>
          <a:ext cx="2059428" cy="500078"/>
        </a:xfrm>
        <a:prstGeom prst="round2SameRect">
          <a:avLst>
            <a:gd name="adj1" fmla="val 16670"/>
            <a:gd name="adj2" fmla="val 0"/>
          </a:avLst>
        </a:prstGeom>
        <a:solidFill>
          <a:schemeClr val="accent4">
            <a:hueOff val="-2232385"/>
            <a:satOff val="13449"/>
            <a:lumOff val="1078"/>
            <a:alphaOff val="0"/>
          </a:schemeClr>
        </a:solidFill>
        <a:ln w="25400" cap="flat" cmpd="sng" algn="ctr">
          <a:solidFill>
            <a:schemeClr val="accent4">
              <a:hueOff val="-2232385"/>
              <a:satOff val="13449"/>
              <a:lumOff val="1078"/>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1155700">
            <a:lnSpc>
              <a:spcPct val="90000"/>
            </a:lnSpc>
            <a:spcBef>
              <a:spcPct val="0"/>
            </a:spcBef>
            <a:spcAft>
              <a:spcPct val="35000"/>
            </a:spcAft>
            <a:buNone/>
          </a:pPr>
          <a:r>
            <a:rPr lang="en-US" sz="2600" kern="1200" dirty="0"/>
            <a:t>Closed-Ended</a:t>
          </a:r>
        </a:p>
      </dsp:txBody>
      <dsp:txXfrm>
        <a:off x="24416" y="1550363"/>
        <a:ext cx="2010596" cy="475662"/>
      </dsp:txXfrm>
    </dsp:sp>
    <dsp:sp modelId="{35DBD49B-1B18-4861-B567-B7090AA6B0C1}">
      <dsp:nvSpPr>
        <dsp:cNvPr id="0" name=""/>
        <dsp:cNvSpPr/>
      </dsp:nvSpPr>
      <dsp:spPr>
        <a:xfrm>
          <a:off x="0" y="2026025"/>
          <a:ext cx="7920880" cy="10003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Useful if you are searching for a particular piece of information, or winding a conversation down.</a:t>
          </a:r>
        </a:p>
      </dsp:txBody>
      <dsp:txXfrm>
        <a:off x="0" y="2026025"/>
        <a:ext cx="7920880" cy="1000306"/>
      </dsp:txXfrm>
    </dsp:sp>
    <dsp:sp modelId="{6BB38FF2-B856-4F94-AF91-D5E17A5E2106}">
      <dsp:nvSpPr>
        <dsp:cNvPr id="0" name=""/>
        <dsp:cNvSpPr/>
      </dsp:nvSpPr>
      <dsp:spPr>
        <a:xfrm>
          <a:off x="2059428" y="3051336"/>
          <a:ext cx="5861451" cy="500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b" anchorCtr="0">
          <a:noAutofit/>
        </a:bodyPr>
        <a:lstStyle/>
        <a:p>
          <a:pPr marL="0" lvl="0" indent="0" algn="l" defTabSz="1155700">
            <a:lnSpc>
              <a:spcPct val="90000"/>
            </a:lnSpc>
            <a:spcBef>
              <a:spcPct val="0"/>
            </a:spcBef>
            <a:spcAft>
              <a:spcPct val="35000"/>
            </a:spcAft>
            <a:buNone/>
          </a:pPr>
          <a:r>
            <a:rPr lang="en-US" sz="2600" b="1" kern="1200" dirty="0"/>
            <a:t>  share more information </a:t>
          </a:r>
        </a:p>
      </dsp:txBody>
      <dsp:txXfrm>
        <a:off x="2059428" y="3051336"/>
        <a:ext cx="5861451" cy="500078"/>
      </dsp:txXfrm>
    </dsp:sp>
    <dsp:sp modelId="{1D78E597-03DF-4BE1-B76B-C12558A62CB3}">
      <dsp:nvSpPr>
        <dsp:cNvPr id="0" name=""/>
        <dsp:cNvSpPr/>
      </dsp:nvSpPr>
      <dsp:spPr>
        <a:xfrm>
          <a:off x="0" y="3051336"/>
          <a:ext cx="2059428" cy="500078"/>
        </a:xfrm>
        <a:prstGeom prst="round2SameRect">
          <a:avLst>
            <a:gd name="adj1" fmla="val 16670"/>
            <a:gd name="adj2" fmla="val 0"/>
          </a:avLst>
        </a:prstGeom>
        <a:solidFill>
          <a:schemeClr val="accent4">
            <a:hueOff val="-4464770"/>
            <a:satOff val="26899"/>
            <a:lumOff val="2156"/>
            <a:alphaOff val="0"/>
          </a:schemeClr>
        </a:solidFill>
        <a:ln w="25400" cap="flat" cmpd="sng" algn="ctr">
          <a:solidFill>
            <a:schemeClr val="accent4">
              <a:hueOff val="-4464770"/>
              <a:satOff val="26899"/>
              <a:lumOff val="215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1155700">
            <a:lnSpc>
              <a:spcPct val="90000"/>
            </a:lnSpc>
            <a:spcBef>
              <a:spcPct val="0"/>
            </a:spcBef>
            <a:spcAft>
              <a:spcPct val="35000"/>
            </a:spcAft>
            <a:buNone/>
          </a:pPr>
          <a:r>
            <a:rPr lang="en-US" sz="2600" kern="1200" dirty="0"/>
            <a:t>Probing</a:t>
          </a:r>
        </a:p>
      </dsp:txBody>
      <dsp:txXfrm>
        <a:off x="24416" y="3075752"/>
        <a:ext cx="2010596" cy="475662"/>
      </dsp:txXfrm>
    </dsp:sp>
    <dsp:sp modelId="{B8EEFECD-A9B7-4AED-ADA9-F1B611BDF029}">
      <dsp:nvSpPr>
        <dsp:cNvPr id="0" name=""/>
        <dsp:cNvSpPr/>
      </dsp:nvSpPr>
      <dsp:spPr>
        <a:xfrm>
          <a:off x="0" y="3551414"/>
          <a:ext cx="7920880" cy="10003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228600" lvl="1" indent="-228600" algn="l" defTabSz="889000">
            <a:lnSpc>
              <a:spcPct val="90000"/>
            </a:lnSpc>
            <a:spcBef>
              <a:spcPct val="0"/>
            </a:spcBef>
            <a:spcAft>
              <a:spcPct val="15000"/>
            </a:spcAft>
            <a:buChar char="•"/>
          </a:pPr>
          <a:r>
            <a:rPr lang="en-US" sz="2000" b="0" kern="1200" dirty="0"/>
            <a:t>Clarification / Completeness and Correctness</a:t>
          </a:r>
        </a:p>
        <a:p>
          <a:pPr marL="228600" lvl="1" indent="-228600" algn="l" defTabSz="889000">
            <a:lnSpc>
              <a:spcPct val="90000"/>
            </a:lnSpc>
            <a:spcBef>
              <a:spcPct val="0"/>
            </a:spcBef>
            <a:spcAft>
              <a:spcPct val="15000"/>
            </a:spcAft>
            <a:buChar char="•"/>
          </a:pPr>
          <a:r>
            <a:rPr lang="en-US" sz="2000" b="0" kern="1200" dirty="0"/>
            <a:t>Determining Relevance / Drilling Down</a:t>
          </a:r>
        </a:p>
      </dsp:txBody>
      <dsp:txXfrm>
        <a:off x="0" y="3551414"/>
        <a:ext cx="7920880" cy="100030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C9A32F-24F6-4EDE-A807-5B2B8E690EC3}">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Boris and Ling were working on a presentation</a:t>
          </a:r>
        </a:p>
      </dsp:txBody>
      <dsp:txXfrm>
        <a:off x="423768" y="31670"/>
        <a:ext cx="7382063" cy="963265"/>
      </dsp:txXfrm>
    </dsp:sp>
    <dsp:sp modelId="{EB232564-47CE-4D37-BB8A-CBA9F488DAEF}">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0594967-9DFD-4A2C-B547-6608681CC9AD}">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Boris had doubts about his communication skills</a:t>
          </a:r>
        </a:p>
      </dsp:txBody>
      <dsp:txXfrm>
        <a:off x="1528352" y="1259039"/>
        <a:ext cx="6257489" cy="923287"/>
      </dsp:txXfrm>
    </dsp:sp>
    <dsp:sp modelId="{CC62545A-D488-4BE0-A509-1CFB26B5B70E}">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5DF024F-C030-4AA1-B370-150E84C92EE6}">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Ling suggested they work on effective communication strategies</a:t>
          </a:r>
        </a:p>
      </dsp:txBody>
      <dsp:txXfrm>
        <a:off x="1528352" y="2405027"/>
        <a:ext cx="6257489" cy="923287"/>
      </dsp:txXfrm>
    </dsp:sp>
    <dsp:sp modelId="{2A861116-70B3-4EA7-BA52-20770E50AF37}">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D3515E1-C01F-40CC-A51E-8F758A9E49BE}">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Boris was overjoyed that he was prepared for the event</a:t>
          </a:r>
        </a:p>
      </dsp:txBody>
      <dsp:txXfrm>
        <a:off x="1528352" y="3551015"/>
        <a:ext cx="6257489" cy="92328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D353E8-B8FB-483C-A75C-3F5ED635183E}">
      <dsp:nvSpPr>
        <dsp:cNvPr id="0" name=""/>
        <dsp:cNvSpPr/>
      </dsp:nvSpPr>
      <dsp:spPr>
        <a:xfrm rot="10800000">
          <a:off x="1692784" y="1710"/>
          <a:ext cx="5472684" cy="1257304"/>
        </a:xfrm>
        <a:prstGeom prst="homePlat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4436" tIns="220980" rIns="412496" bIns="220980" numCol="1" spcCol="1270" anchor="ctr" anchorCtr="0">
          <a:noAutofit/>
        </a:bodyPr>
        <a:lstStyle/>
        <a:p>
          <a:pPr marL="0" lvl="0" indent="0" algn="ctr" defTabSz="2578100">
            <a:lnSpc>
              <a:spcPct val="90000"/>
            </a:lnSpc>
            <a:spcBef>
              <a:spcPct val="0"/>
            </a:spcBef>
            <a:spcAft>
              <a:spcPct val="35000"/>
            </a:spcAft>
            <a:buNone/>
          </a:pPr>
          <a:r>
            <a:rPr lang="en-US" sz="5800" kern="1200" dirty="0"/>
            <a:t>Language</a:t>
          </a:r>
        </a:p>
      </dsp:txBody>
      <dsp:txXfrm rot="10800000">
        <a:off x="2007110" y="1710"/>
        <a:ext cx="5158358" cy="1257304"/>
      </dsp:txXfrm>
    </dsp:sp>
    <dsp:sp modelId="{9966D345-D3AB-477F-9058-DC39104196FC}">
      <dsp:nvSpPr>
        <dsp:cNvPr id="0" name=""/>
        <dsp:cNvSpPr/>
      </dsp:nvSpPr>
      <dsp:spPr>
        <a:xfrm>
          <a:off x="1064131" y="1710"/>
          <a:ext cx="1257304" cy="1257304"/>
        </a:xfrm>
        <a:prstGeom prst="ellipse">
          <a:avLst/>
        </a:prstGeom>
        <a:solidFill>
          <a:schemeClr val="accent2">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1DCB9B3-B4D1-445C-9C51-11BD5DB1FC4F}">
      <dsp:nvSpPr>
        <dsp:cNvPr id="0" name=""/>
        <dsp:cNvSpPr/>
      </dsp:nvSpPr>
      <dsp:spPr>
        <a:xfrm rot="10800000">
          <a:off x="1692784" y="1634329"/>
          <a:ext cx="5472684" cy="1257304"/>
        </a:xfrm>
        <a:prstGeom prst="homePlate">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4436" tIns="220980" rIns="412496" bIns="220980" numCol="1" spcCol="1270" anchor="ctr" anchorCtr="0">
          <a:noAutofit/>
        </a:bodyPr>
        <a:lstStyle/>
        <a:p>
          <a:pPr marL="0" lvl="0" indent="0" algn="ctr" defTabSz="2578100">
            <a:lnSpc>
              <a:spcPct val="90000"/>
            </a:lnSpc>
            <a:spcBef>
              <a:spcPct val="0"/>
            </a:spcBef>
            <a:spcAft>
              <a:spcPct val="35000"/>
            </a:spcAft>
            <a:buNone/>
          </a:pPr>
          <a:r>
            <a:rPr lang="en-US" sz="5800" kern="1200" dirty="0"/>
            <a:t>Culture</a:t>
          </a:r>
        </a:p>
      </dsp:txBody>
      <dsp:txXfrm rot="10800000">
        <a:off x="2007110" y="1634329"/>
        <a:ext cx="5158358" cy="1257304"/>
      </dsp:txXfrm>
    </dsp:sp>
    <dsp:sp modelId="{9B763A69-B071-48CB-86C4-67076873ED6D}">
      <dsp:nvSpPr>
        <dsp:cNvPr id="0" name=""/>
        <dsp:cNvSpPr/>
      </dsp:nvSpPr>
      <dsp:spPr>
        <a:xfrm>
          <a:off x="1064131" y="1634329"/>
          <a:ext cx="1257304" cy="1257304"/>
        </a:xfrm>
        <a:prstGeom prst="ellipse">
          <a:avLst/>
        </a:prstGeom>
        <a:solidFill>
          <a:schemeClr val="accent2">
            <a:tint val="50000"/>
            <a:hueOff val="2501437"/>
            <a:satOff val="-2237"/>
            <a:lumOff val="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2D1402A-A6D1-4662-A6A1-BAE79E5ADDBC}">
      <dsp:nvSpPr>
        <dsp:cNvPr id="0" name=""/>
        <dsp:cNvSpPr/>
      </dsp:nvSpPr>
      <dsp:spPr>
        <a:xfrm rot="10800000">
          <a:off x="1692784" y="3266948"/>
          <a:ext cx="5472684" cy="1257304"/>
        </a:xfrm>
        <a:prstGeom prst="homePlate">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4436" tIns="220980" rIns="412496" bIns="220980" numCol="1" spcCol="1270" anchor="ctr" anchorCtr="0">
          <a:noAutofit/>
        </a:bodyPr>
        <a:lstStyle/>
        <a:p>
          <a:pPr marL="0" lvl="0" indent="0" algn="ctr" defTabSz="2578100">
            <a:lnSpc>
              <a:spcPct val="90000"/>
            </a:lnSpc>
            <a:spcBef>
              <a:spcPct val="0"/>
            </a:spcBef>
            <a:spcAft>
              <a:spcPct val="35000"/>
            </a:spcAft>
            <a:buNone/>
          </a:pPr>
          <a:r>
            <a:rPr lang="en-US" sz="5800" kern="1200" dirty="0"/>
            <a:t>Location</a:t>
          </a:r>
        </a:p>
      </dsp:txBody>
      <dsp:txXfrm rot="10800000">
        <a:off x="2007110" y="3266948"/>
        <a:ext cx="5158358" cy="1257304"/>
      </dsp:txXfrm>
    </dsp:sp>
    <dsp:sp modelId="{0702D486-2D6A-4A52-AE34-01D4258DBCAD}">
      <dsp:nvSpPr>
        <dsp:cNvPr id="0" name=""/>
        <dsp:cNvSpPr/>
      </dsp:nvSpPr>
      <dsp:spPr>
        <a:xfrm>
          <a:off x="1064131" y="3266948"/>
          <a:ext cx="1257304" cy="1257304"/>
        </a:xfrm>
        <a:prstGeom prst="ellipse">
          <a:avLst/>
        </a:prstGeom>
        <a:solidFill>
          <a:schemeClr val="accent2">
            <a:tint val="50000"/>
            <a:hueOff val="5002875"/>
            <a:satOff val="-4473"/>
            <a:lumOff val="1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F74C29-982E-4983-8AEE-6E9A774E58B3}">
      <dsp:nvSpPr>
        <dsp:cNvPr id="0" name=""/>
        <dsp:cNvSpPr/>
      </dsp:nvSpPr>
      <dsp:spPr>
        <a:xfrm>
          <a:off x="0" y="0"/>
          <a:ext cx="8229600" cy="141436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kern="1200" dirty="0"/>
            <a:t>Different languages</a:t>
          </a:r>
        </a:p>
      </dsp:txBody>
      <dsp:txXfrm>
        <a:off x="1787356" y="0"/>
        <a:ext cx="6442243" cy="1414363"/>
      </dsp:txXfrm>
    </dsp:sp>
    <dsp:sp modelId="{6B59D308-1561-44D5-84E8-13660D44ED1F}">
      <dsp:nvSpPr>
        <dsp:cNvPr id="0" name=""/>
        <dsp:cNvSpPr/>
      </dsp:nvSpPr>
      <dsp:spPr>
        <a:xfrm>
          <a:off x="141436" y="141436"/>
          <a:ext cx="1645920" cy="1131490"/>
        </a:xfrm>
        <a:prstGeom prst="roundRect">
          <a:avLst>
            <a:gd name="adj" fmla="val 10000"/>
          </a:avLst>
        </a:prstGeom>
        <a:solidFill>
          <a:schemeClr val="accent2">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654B859-F527-40E6-A87B-39FA3A46E26C}">
      <dsp:nvSpPr>
        <dsp:cNvPr id="0" name=""/>
        <dsp:cNvSpPr/>
      </dsp:nvSpPr>
      <dsp:spPr>
        <a:xfrm>
          <a:off x="0" y="1555799"/>
          <a:ext cx="8229600" cy="1414363"/>
        </a:xfrm>
        <a:prstGeom prst="roundRect">
          <a:avLst>
            <a:gd name="adj" fmla="val 1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kern="1200" dirty="0"/>
            <a:t>Not first language</a:t>
          </a:r>
        </a:p>
      </dsp:txBody>
      <dsp:txXfrm>
        <a:off x="1787356" y="1555799"/>
        <a:ext cx="6442243" cy="1414363"/>
      </dsp:txXfrm>
    </dsp:sp>
    <dsp:sp modelId="{CFFB7C9C-0C32-4587-8033-A83E26C2F90A}">
      <dsp:nvSpPr>
        <dsp:cNvPr id="0" name=""/>
        <dsp:cNvSpPr/>
      </dsp:nvSpPr>
      <dsp:spPr>
        <a:xfrm>
          <a:off x="141436" y="1697236"/>
          <a:ext cx="1645920" cy="1131490"/>
        </a:xfrm>
        <a:prstGeom prst="roundRect">
          <a:avLst>
            <a:gd name="adj" fmla="val 10000"/>
          </a:avLst>
        </a:prstGeom>
        <a:solidFill>
          <a:schemeClr val="accent2">
            <a:tint val="50000"/>
            <a:hueOff val="2501437"/>
            <a:satOff val="-2237"/>
            <a:lumOff val="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1B15699-BD5C-4BD3-8425-5F050ADB731F}">
      <dsp:nvSpPr>
        <dsp:cNvPr id="0" name=""/>
        <dsp:cNvSpPr/>
      </dsp:nvSpPr>
      <dsp:spPr>
        <a:xfrm>
          <a:off x="0" y="3111599"/>
          <a:ext cx="8229600" cy="1414363"/>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kern="1200" dirty="0"/>
            <a:t>Same language, but different dialect</a:t>
          </a:r>
        </a:p>
      </dsp:txBody>
      <dsp:txXfrm>
        <a:off x="1787356" y="3111599"/>
        <a:ext cx="6442243" cy="1414363"/>
      </dsp:txXfrm>
    </dsp:sp>
    <dsp:sp modelId="{D70556C7-17E7-4311-840D-ACC08DE83D38}">
      <dsp:nvSpPr>
        <dsp:cNvPr id="0" name=""/>
        <dsp:cNvSpPr/>
      </dsp:nvSpPr>
      <dsp:spPr>
        <a:xfrm>
          <a:off x="141436" y="3253035"/>
          <a:ext cx="1645920" cy="1131490"/>
        </a:xfrm>
        <a:prstGeom prst="roundRect">
          <a:avLst>
            <a:gd name="adj" fmla="val 10000"/>
          </a:avLst>
        </a:prstGeom>
        <a:solidFill>
          <a:schemeClr val="accent2">
            <a:tint val="50000"/>
            <a:hueOff val="5002875"/>
            <a:satOff val="-4473"/>
            <a:lumOff val="1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B5B2B8-6E26-4F39-9DAD-15A5444EB4EF}">
      <dsp:nvSpPr>
        <dsp:cNvPr id="0" name=""/>
        <dsp:cNvSpPr/>
      </dsp:nvSpPr>
      <dsp:spPr>
        <a:xfrm>
          <a:off x="0" y="695001"/>
          <a:ext cx="8229600" cy="7812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49DF4F2-4131-4AF5-B9F2-2F5F96B046BC}">
      <dsp:nvSpPr>
        <dsp:cNvPr id="0" name=""/>
        <dsp:cNvSpPr/>
      </dsp:nvSpPr>
      <dsp:spPr>
        <a:xfrm>
          <a:off x="411480" y="237441"/>
          <a:ext cx="5760720" cy="91512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377950">
            <a:lnSpc>
              <a:spcPct val="90000"/>
            </a:lnSpc>
            <a:spcBef>
              <a:spcPct val="0"/>
            </a:spcBef>
            <a:spcAft>
              <a:spcPct val="35000"/>
            </a:spcAft>
            <a:buNone/>
          </a:pPr>
          <a:r>
            <a:rPr lang="en-US" sz="3100" kern="1200" dirty="0"/>
            <a:t>Same words, different meanings</a:t>
          </a:r>
        </a:p>
      </dsp:txBody>
      <dsp:txXfrm>
        <a:off x="456152" y="282113"/>
        <a:ext cx="5671376" cy="825776"/>
      </dsp:txXfrm>
    </dsp:sp>
    <dsp:sp modelId="{C98898C1-3C8B-4D98-B8EF-C2079F7D6B9D}">
      <dsp:nvSpPr>
        <dsp:cNvPr id="0" name=""/>
        <dsp:cNvSpPr/>
      </dsp:nvSpPr>
      <dsp:spPr>
        <a:xfrm>
          <a:off x="0" y="2101161"/>
          <a:ext cx="8229600" cy="781200"/>
        </a:xfrm>
        <a:prstGeom prst="rect">
          <a:avLst/>
        </a:prstGeom>
        <a:solidFill>
          <a:schemeClr val="lt1">
            <a:alpha val="90000"/>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ADF146DD-791D-405E-A856-94193660AC38}">
      <dsp:nvSpPr>
        <dsp:cNvPr id="0" name=""/>
        <dsp:cNvSpPr/>
      </dsp:nvSpPr>
      <dsp:spPr>
        <a:xfrm>
          <a:off x="411480" y="1643601"/>
          <a:ext cx="5760720" cy="91512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377950">
            <a:lnSpc>
              <a:spcPct val="90000"/>
            </a:lnSpc>
            <a:spcBef>
              <a:spcPct val="0"/>
            </a:spcBef>
            <a:spcAft>
              <a:spcPct val="35000"/>
            </a:spcAft>
            <a:buNone/>
          </a:pPr>
          <a:r>
            <a:rPr lang="en-US" sz="3100" kern="1200" dirty="0"/>
            <a:t>Encourage questions</a:t>
          </a:r>
        </a:p>
      </dsp:txBody>
      <dsp:txXfrm>
        <a:off x="456152" y="1688273"/>
        <a:ext cx="5671376" cy="825776"/>
      </dsp:txXfrm>
    </dsp:sp>
    <dsp:sp modelId="{EA0D1FC5-A933-472D-8400-3C69C1E69C85}">
      <dsp:nvSpPr>
        <dsp:cNvPr id="0" name=""/>
        <dsp:cNvSpPr/>
      </dsp:nvSpPr>
      <dsp:spPr>
        <a:xfrm>
          <a:off x="0" y="3507321"/>
          <a:ext cx="8229600" cy="781200"/>
        </a:xfrm>
        <a:prstGeom prst="rect">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 modelId="{7A9DC820-6F3A-49E0-89C9-DB688D1F9DF8}">
      <dsp:nvSpPr>
        <dsp:cNvPr id="0" name=""/>
        <dsp:cNvSpPr/>
      </dsp:nvSpPr>
      <dsp:spPr>
        <a:xfrm>
          <a:off x="411480" y="3049761"/>
          <a:ext cx="5760720" cy="91512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377950">
            <a:lnSpc>
              <a:spcPct val="90000"/>
            </a:lnSpc>
            <a:spcBef>
              <a:spcPct val="0"/>
            </a:spcBef>
            <a:spcAft>
              <a:spcPct val="35000"/>
            </a:spcAft>
            <a:buNone/>
          </a:pPr>
          <a:r>
            <a:rPr lang="en-US" sz="3100" kern="1200" dirty="0"/>
            <a:t>Prepare beforehand if possible</a:t>
          </a:r>
        </a:p>
      </dsp:txBody>
      <dsp:txXfrm>
        <a:off x="456152" y="3094433"/>
        <a:ext cx="5671376" cy="82577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54F960-0B97-4C21-AB21-EA7605FF4C43}">
      <dsp:nvSpPr>
        <dsp:cNvPr id="0" name=""/>
        <dsp:cNvSpPr/>
      </dsp:nvSpPr>
      <dsp:spPr>
        <a:xfrm>
          <a:off x="0" y="3406931"/>
          <a:ext cx="8229600" cy="1118231"/>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marL="0" lvl="0" indent="0" algn="ctr" defTabSz="1733550">
            <a:lnSpc>
              <a:spcPct val="90000"/>
            </a:lnSpc>
            <a:spcBef>
              <a:spcPct val="0"/>
            </a:spcBef>
            <a:spcAft>
              <a:spcPct val="35000"/>
            </a:spcAft>
            <a:buNone/>
          </a:pPr>
          <a:r>
            <a:rPr lang="en-US" sz="3900" kern="1200" dirty="0"/>
            <a:t>Utilize tools like email</a:t>
          </a:r>
        </a:p>
      </dsp:txBody>
      <dsp:txXfrm>
        <a:off x="0" y="3406931"/>
        <a:ext cx="8229600" cy="1118231"/>
      </dsp:txXfrm>
    </dsp:sp>
    <dsp:sp modelId="{82A44073-A88E-42E3-B3D9-121900FE0D73}">
      <dsp:nvSpPr>
        <dsp:cNvPr id="0" name=""/>
        <dsp:cNvSpPr/>
      </dsp:nvSpPr>
      <dsp:spPr>
        <a:xfrm rot="10800000">
          <a:off x="0" y="1703865"/>
          <a:ext cx="8229600" cy="1719839"/>
        </a:xfrm>
        <a:prstGeom prst="upArrowCallou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marL="0" lvl="0" indent="0" algn="ctr" defTabSz="1733550">
            <a:lnSpc>
              <a:spcPct val="90000"/>
            </a:lnSpc>
            <a:spcBef>
              <a:spcPct val="0"/>
            </a:spcBef>
            <a:spcAft>
              <a:spcPct val="35000"/>
            </a:spcAft>
            <a:buNone/>
          </a:pPr>
          <a:r>
            <a:rPr lang="en-US" sz="3900" kern="1200" dirty="0"/>
            <a:t>Schedule a convenient time</a:t>
          </a:r>
        </a:p>
      </dsp:txBody>
      <dsp:txXfrm rot="10800000">
        <a:off x="0" y="1703865"/>
        <a:ext cx="8229600" cy="1117500"/>
      </dsp:txXfrm>
    </dsp:sp>
    <dsp:sp modelId="{621D5694-3780-462E-BF97-5E1A6B91F678}">
      <dsp:nvSpPr>
        <dsp:cNvPr id="0" name=""/>
        <dsp:cNvSpPr/>
      </dsp:nvSpPr>
      <dsp:spPr>
        <a:xfrm rot="10800000">
          <a:off x="0" y="799"/>
          <a:ext cx="8229600" cy="1719839"/>
        </a:xfrm>
        <a:prstGeom prst="upArrowCallou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marL="0" lvl="0" indent="0" algn="ctr" defTabSz="1733550">
            <a:lnSpc>
              <a:spcPct val="90000"/>
            </a:lnSpc>
            <a:spcBef>
              <a:spcPct val="0"/>
            </a:spcBef>
            <a:spcAft>
              <a:spcPct val="35000"/>
            </a:spcAft>
            <a:buNone/>
          </a:pPr>
          <a:r>
            <a:rPr lang="en-US" sz="3900" kern="1200" dirty="0"/>
            <a:t>Time zones</a:t>
          </a:r>
        </a:p>
      </dsp:txBody>
      <dsp:txXfrm rot="10800000">
        <a:off x="0" y="799"/>
        <a:ext cx="8229600" cy="1117500"/>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3.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14.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2.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2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cycle4#1">
  <dgm:title val=""/>
  <dgm:desc val=""/>
  <dgm:catLst>
    <dgm:cat type="relationship" pri="26000"/>
    <dgm:cat type="cycle" pri="13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3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9.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40.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1.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42.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C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A828F9DF-BAA0-49B3-9775-D236F26B4C1A}" type="datetimeFigureOut">
              <a:rPr lang="en-US"/>
              <a:pPr>
                <a:defRPr/>
              </a:pPr>
              <a:t>6/30/2016</a:t>
            </a:fld>
            <a:endParaRPr lang="en-C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CA"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CA"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C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60AD93FD-D302-4963-A4A9-147AD4BB098B}" type="slidenum">
              <a:rPr lang="en-CA"/>
              <a:pPr>
                <a:defRPr/>
              </a:pPr>
              <a:t>‹#›</a:t>
            </a:fld>
            <a:endParaRPr lang="en-CA" dirty="0"/>
          </a:p>
        </p:txBody>
      </p:sp>
    </p:spTree>
    <p:extLst>
      <p:ext uri="{BB962C8B-B14F-4D97-AF65-F5344CB8AC3E}">
        <p14:creationId xmlns:p14="http://schemas.microsoft.com/office/powerpoint/2010/main" val="257086349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3" Type="http://schemas.openxmlformats.org/officeDocument/2006/relationships/hyperlink" Target="http://appreciativeinquiry.case.edu/practice/toolsCases.cfm" TargetMode="External"/><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the Communication Strategies workshop. For the better part of every day, we are communicating to and with others. Whether it’s the speech you deliver in the boardroom, the level of attention you give your spouse when they are talking to you, or the look that you give to the cat, it all means something. This workshop will help participants understand the different methods of communication and how to make the most of each of them.</a:t>
            </a:r>
          </a:p>
        </p:txBody>
      </p:sp>
      <p:sp>
        <p:nvSpPr>
          <p:cNvPr id="4" name="Slide Number Placeholder 3"/>
          <p:cNvSpPr>
            <a:spLocks noGrp="1"/>
          </p:cNvSpPr>
          <p:nvPr>
            <p:ph type="sldNum" sz="quarter" idx="10"/>
          </p:nvPr>
        </p:nvSpPr>
        <p:spPr/>
        <p:txBody>
          <a:bodyPr/>
          <a:lstStyle/>
          <a:p>
            <a:pPr>
              <a:defRPr/>
            </a:pPr>
            <a:fld id="{60AD93FD-D302-4963-A4A9-147AD4BB098B}" type="slidenum">
              <a:rPr lang="en-CA" smtClean="0"/>
              <a:pPr>
                <a:defRPr/>
              </a:pPr>
              <a:t>2</a:t>
            </a:fld>
            <a:endParaRPr lang="en-CA" dirty="0"/>
          </a:p>
        </p:txBody>
      </p:sp>
    </p:spTree>
    <p:extLst>
      <p:ext uri="{BB962C8B-B14F-4D97-AF65-F5344CB8AC3E}">
        <p14:creationId xmlns:p14="http://schemas.microsoft.com/office/powerpoint/2010/main" val="14762912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15000"/>
              </a:lnSpc>
              <a:spcBef>
                <a:spcPts val="0"/>
              </a:spcBef>
              <a:spcAft>
                <a:spcPts val="1000"/>
              </a:spcAft>
              <a:buFont typeface="+mj-lt"/>
              <a:buAutoNum type="arabicPeriod" startAt="5"/>
              <a:tabLst>
                <a:tab pos="457200" algn="l"/>
              </a:tabLs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is ‘Audience’?</a:t>
            </a:r>
          </a:p>
          <a:p>
            <a:pPr marL="800100" marR="0" lvl="1" indent="-342900">
              <a:lnSpc>
                <a:spcPct val="115000"/>
              </a:lnSpc>
              <a:spcBef>
                <a:spcPts val="0"/>
              </a:spcBef>
              <a:spcAft>
                <a:spcPts val="0"/>
              </a:spcAft>
              <a:buFont typeface="+mj-lt"/>
              <a:buAutoNum type="alphaLcParenR"/>
            </a:pPr>
            <a:r>
              <a:rPr lang="en-US" sz="1200"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The people receiving the message who thereby affect it  &lt;&lt;ANSWER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800100" marR="0" lvl="1" indent="-342900">
              <a:lnSpc>
                <a:spcPct val="115000"/>
              </a:lnSpc>
              <a:spcBef>
                <a:spcPts val="0"/>
              </a:spcBef>
              <a:spcAft>
                <a:spcPts val="0"/>
              </a:spcAft>
              <a:buFont typeface="+mj-lt"/>
              <a:buAutoNum type="alphaLcParen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number of people receiving the message</a:t>
            </a:r>
          </a:p>
          <a:p>
            <a:pPr marL="800100" marR="0" lvl="1" indent="-342900">
              <a:lnSpc>
                <a:spcPct val="115000"/>
              </a:lnSpc>
              <a:spcBef>
                <a:spcPts val="0"/>
              </a:spcBef>
              <a:spcAft>
                <a:spcPts val="0"/>
              </a:spcAft>
              <a:buFont typeface="+mj-lt"/>
              <a:buAutoNum type="alphaLcParen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Relationships with others</a:t>
            </a:r>
          </a:p>
          <a:p>
            <a:pPr marL="800100" marR="0" lvl="1" indent="-342900">
              <a:lnSpc>
                <a:spcPct val="115000"/>
              </a:lnSpc>
              <a:spcBef>
                <a:spcPts val="0"/>
              </a:spcBef>
              <a:spcAft>
                <a:spcPts val="1000"/>
              </a:spcAft>
              <a:buFont typeface="+mj-lt"/>
              <a:buAutoNum type="alphaLcParen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way the communicator shares the message</a:t>
            </a:r>
          </a:p>
          <a:p>
            <a:pPr marL="342900" marR="0" lvl="0" indent="-342900">
              <a:lnSpc>
                <a:spcPct val="115000"/>
              </a:lnSpc>
              <a:spcBef>
                <a:spcPts val="0"/>
              </a:spcBef>
              <a:spcAft>
                <a:spcPts val="1000"/>
              </a:spcAft>
              <a:buFont typeface="+mj-lt"/>
              <a:buAutoNum type="arabicPeriod" startAt="5"/>
              <a:tabLst>
                <a:tab pos="457200" algn="l"/>
              </a:tabLs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is ‘Method’?</a:t>
            </a:r>
          </a:p>
          <a:p>
            <a:pPr marL="800100" marR="0" lvl="1" indent="-342900">
              <a:lnSpc>
                <a:spcPct val="115000"/>
              </a:lnSpc>
              <a:spcBef>
                <a:spcPts val="0"/>
              </a:spcBef>
              <a:spcAft>
                <a:spcPts val="0"/>
              </a:spcAft>
              <a:buFont typeface="+mj-lt"/>
              <a:buAutoNum type="alphaLcParen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number of people receiving the message</a:t>
            </a:r>
          </a:p>
          <a:p>
            <a:pPr marL="800100" marR="0" lvl="1" indent="-342900">
              <a:lnSpc>
                <a:spcPct val="115000"/>
              </a:lnSpc>
              <a:spcBef>
                <a:spcPts val="0"/>
              </a:spcBef>
              <a:spcAft>
                <a:spcPts val="0"/>
              </a:spcAft>
              <a:buFont typeface="+mj-lt"/>
              <a:buAutoNum type="alphaLcParen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people receiving the message who thereby affect it </a:t>
            </a:r>
          </a:p>
          <a:p>
            <a:pPr marL="800100" marR="0" lvl="1" indent="-342900">
              <a:lnSpc>
                <a:spcPct val="115000"/>
              </a:lnSpc>
              <a:spcBef>
                <a:spcPts val="0"/>
              </a:spcBef>
              <a:spcAft>
                <a:spcPts val="0"/>
              </a:spcAft>
              <a:buFont typeface="+mj-lt"/>
              <a:buAutoNum type="alphaLcParenR"/>
            </a:pPr>
            <a:r>
              <a:rPr lang="en-US" sz="1200"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The way the communicator shares the message &lt;&lt;ANSWER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800100" marR="0" lvl="1" indent="-342900">
              <a:lnSpc>
                <a:spcPct val="115000"/>
              </a:lnSpc>
              <a:spcBef>
                <a:spcPts val="0"/>
              </a:spcBef>
              <a:spcAft>
                <a:spcPts val="1000"/>
              </a:spcAft>
              <a:buFont typeface="+mj-lt"/>
              <a:buAutoNum type="alphaLcParen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Relationships with others</a:t>
            </a:r>
          </a:p>
        </p:txBody>
      </p:sp>
      <p:sp>
        <p:nvSpPr>
          <p:cNvPr id="4" name="Slide Number Placeholder 3"/>
          <p:cNvSpPr>
            <a:spLocks noGrp="1"/>
          </p:cNvSpPr>
          <p:nvPr>
            <p:ph type="sldNum" sz="quarter" idx="10"/>
          </p:nvPr>
        </p:nvSpPr>
        <p:spPr/>
        <p:txBody>
          <a:bodyPr/>
          <a:lstStyle/>
          <a:p>
            <a:pPr>
              <a:defRPr/>
            </a:pPr>
            <a:fld id="{60AD93FD-D302-4963-A4A9-147AD4BB098B}" type="slidenum">
              <a:rPr lang="en-CA" smtClean="0"/>
              <a:pPr>
                <a:defRPr/>
              </a:pPr>
              <a:t>11</a:t>
            </a:fld>
            <a:endParaRPr lang="en-CA" dirty="0"/>
          </a:p>
        </p:txBody>
      </p:sp>
    </p:spTree>
    <p:extLst>
      <p:ext uri="{BB962C8B-B14F-4D97-AF65-F5344CB8AC3E}">
        <p14:creationId xmlns:p14="http://schemas.microsoft.com/office/powerpoint/2010/main" val="14842643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15000"/>
              </a:lnSpc>
              <a:spcBef>
                <a:spcPts val="0"/>
              </a:spcBef>
              <a:spcAft>
                <a:spcPts val="1000"/>
              </a:spcAft>
              <a:buFont typeface="+mj-lt"/>
              <a:buAutoNum type="arabicPeriod" startAt="7"/>
              <a:tabLst>
                <a:tab pos="457200" algn="l"/>
              </a:tabLs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following is NOT a method of Written Communication:</a:t>
            </a:r>
          </a:p>
          <a:p>
            <a:pPr marL="800100" marR="0" lvl="1" indent="-342900">
              <a:lnSpc>
                <a:spcPct val="115000"/>
              </a:lnSpc>
              <a:spcBef>
                <a:spcPts val="0"/>
              </a:spcBef>
              <a:spcAft>
                <a:spcPts val="0"/>
              </a:spcAft>
              <a:buFont typeface="+mj-lt"/>
              <a:buAutoNum type="alphaLcParen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Fax</a:t>
            </a:r>
          </a:p>
          <a:p>
            <a:pPr marL="800100" marR="0" lvl="1" indent="-342900">
              <a:lnSpc>
                <a:spcPct val="115000"/>
              </a:lnSpc>
              <a:spcBef>
                <a:spcPts val="0"/>
              </a:spcBef>
              <a:spcAft>
                <a:spcPts val="0"/>
              </a:spcAft>
              <a:buFont typeface="+mj-lt"/>
              <a:buAutoNum type="alphaLcParen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Email</a:t>
            </a:r>
          </a:p>
          <a:p>
            <a:pPr marL="800100" marR="0" lvl="1" indent="-342900">
              <a:lnSpc>
                <a:spcPct val="115000"/>
              </a:lnSpc>
              <a:spcBef>
                <a:spcPts val="0"/>
              </a:spcBef>
              <a:spcAft>
                <a:spcPts val="0"/>
              </a:spcAft>
              <a:buFont typeface="+mj-lt"/>
              <a:buAutoNum type="alphaLcParenR"/>
            </a:pPr>
            <a:r>
              <a:rPr lang="en-US" sz="1200"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Debate &lt;&lt;ANSWER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800100" marR="0" lvl="1" indent="-342900">
              <a:lnSpc>
                <a:spcPct val="115000"/>
              </a:lnSpc>
              <a:spcBef>
                <a:spcPts val="0"/>
              </a:spcBef>
              <a:spcAft>
                <a:spcPts val="1000"/>
              </a:spcAft>
              <a:buFont typeface="+mj-lt"/>
              <a:buAutoNum type="alphaLcParen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Text messaging</a:t>
            </a:r>
          </a:p>
          <a:p>
            <a:pPr marL="342900" marR="0" lvl="0" indent="-342900">
              <a:lnSpc>
                <a:spcPct val="115000"/>
              </a:lnSpc>
              <a:spcBef>
                <a:spcPts val="0"/>
              </a:spcBef>
              <a:spcAft>
                <a:spcPts val="1000"/>
              </a:spcAft>
              <a:buFont typeface="+mj-lt"/>
              <a:buAutoNum type="arabicPeriod" startAt="7"/>
              <a:tabLst>
                <a:tab pos="457200" algn="l"/>
              </a:tabLs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Which of the following statements is FALSE?</a:t>
            </a:r>
          </a:p>
          <a:p>
            <a:pPr marL="800100" marR="0" lvl="1" indent="-342900">
              <a:lnSpc>
                <a:spcPct val="115000"/>
              </a:lnSpc>
              <a:spcBef>
                <a:spcPts val="0"/>
              </a:spcBef>
              <a:spcAft>
                <a:spcPts val="0"/>
              </a:spcAft>
              <a:buFont typeface="+mj-lt"/>
              <a:buAutoNum type="alphaLcParenR"/>
            </a:pPr>
            <a:r>
              <a:rPr lang="en-US" sz="1200" dirty="0" err="1">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Paraverbal</a:t>
            </a:r>
            <a:r>
              <a:rPr lang="en-US" sz="1200"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 communication  is what you are saying &lt;&lt;ANSWER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800100" marR="0" lvl="1" indent="-342900">
              <a:lnSpc>
                <a:spcPct val="115000"/>
              </a:lnSpc>
              <a:spcBef>
                <a:spcPts val="0"/>
              </a:spcBef>
              <a:spcAft>
                <a:spcPts val="0"/>
              </a:spcAft>
              <a:buFont typeface="+mj-lt"/>
              <a:buAutoNum type="alphaLcParen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Communication affects your levels of stress</a:t>
            </a:r>
          </a:p>
          <a:p>
            <a:pPr marL="800100" marR="0" lvl="1" indent="-342900">
              <a:lnSpc>
                <a:spcPct val="115000"/>
              </a:lnSpc>
              <a:spcBef>
                <a:spcPts val="0"/>
              </a:spcBef>
              <a:spcAft>
                <a:spcPts val="0"/>
              </a:spcAft>
              <a:buFont typeface="+mj-lt"/>
              <a:buAutoNum type="alphaLcParen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Communication is the imparting of thoughts </a:t>
            </a:r>
          </a:p>
          <a:p>
            <a:pPr marL="800100" marR="0" lvl="1" indent="-342900">
              <a:lnSpc>
                <a:spcPct val="115000"/>
              </a:lnSpc>
              <a:spcBef>
                <a:spcPts val="0"/>
              </a:spcBef>
              <a:spcAft>
                <a:spcPts val="1000"/>
              </a:spcAft>
              <a:buFont typeface="+mj-lt"/>
              <a:buAutoNum type="alphaLcParen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None of the above</a:t>
            </a:r>
          </a:p>
        </p:txBody>
      </p:sp>
      <p:sp>
        <p:nvSpPr>
          <p:cNvPr id="4" name="Slide Number Placeholder 3"/>
          <p:cNvSpPr>
            <a:spLocks noGrp="1"/>
          </p:cNvSpPr>
          <p:nvPr>
            <p:ph type="sldNum" sz="quarter" idx="10"/>
          </p:nvPr>
        </p:nvSpPr>
        <p:spPr/>
        <p:txBody>
          <a:bodyPr/>
          <a:lstStyle/>
          <a:p>
            <a:pPr>
              <a:defRPr/>
            </a:pPr>
            <a:fld id="{60AD93FD-D302-4963-A4A9-147AD4BB098B}" type="slidenum">
              <a:rPr lang="en-CA" smtClean="0"/>
              <a:pPr>
                <a:defRPr/>
              </a:pPr>
              <a:t>12</a:t>
            </a:fld>
            <a:endParaRPr lang="en-CA" dirty="0"/>
          </a:p>
        </p:txBody>
      </p:sp>
    </p:spTree>
    <p:extLst>
      <p:ext uri="{BB962C8B-B14F-4D97-AF65-F5344CB8AC3E}">
        <p14:creationId xmlns:p14="http://schemas.microsoft.com/office/powerpoint/2010/main" val="4461428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15000"/>
              </a:lnSpc>
              <a:spcBef>
                <a:spcPts val="0"/>
              </a:spcBef>
              <a:spcAft>
                <a:spcPts val="1000"/>
              </a:spcAft>
              <a:buFont typeface="+mj-lt"/>
              <a:buAutoNum type="arabicPeriod" startAt="9"/>
              <a:tabLst>
                <a:tab pos="457200" algn="l"/>
              </a:tabLs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is Non-verbal Communication?</a:t>
            </a:r>
          </a:p>
          <a:p>
            <a:pPr marL="800100" marR="0" lvl="1" indent="-342900">
              <a:lnSpc>
                <a:spcPct val="115000"/>
              </a:lnSpc>
              <a:spcBef>
                <a:spcPts val="0"/>
              </a:spcBef>
              <a:spcAft>
                <a:spcPts val="0"/>
              </a:spcAft>
              <a:buFont typeface="+mj-lt"/>
              <a:buAutoNum type="alphaLcParen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you are saying</a:t>
            </a:r>
          </a:p>
          <a:p>
            <a:pPr marL="800100" marR="0" lvl="1" indent="-342900">
              <a:lnSpc>
                <a:spcPct val="115000"/>
              </a:lnSpc>
              <a:spcBef>
                <a:spcPts val="0"/>
              </a:spcBef>
              <a:spcAft>
                <a:spcPts val="0"/>
              </a:spcAft>
              <a:buFont typeface="+mj-lt"/>
              <a:buAutoNum type="alphaLcParen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How you say something</a:t>
            </a:r>
          </a:p>
          <a:p>
            <a:pPr marL="800100" marR="0" lvl="1" indent="-342900">
              <a:lnSpc>
                <a:spcPct val="115000"/>
              </a:lnSpc>
              <a:spcBef>
                <a:spcPts val="0"/>
              </a:spcBef>
              <a:spcAft>
                <a:spcPts val="0"/>
              </a:spcAft>
              <a:buFont typeface="+mj-lt"/>
              <a:buAutoNum type="alphaLcParenR"/>
            </a:pPr>
            <a:r>
              <a:rPr lang="en-US" sz="1200"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Gestures and body language &lt;&lt;ANSWER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800100" marR="0" lvl="1" indent="-342900">
              <a:lnSpc>
                <a:spcPct val="115000"/>
              </a:lnSpc>
              <a:spcBef>
                <a:spcPts val="0"/>
              </a:spcBef>
              <a:spcAft>
                <a:spcPts val="1000"/>
              </a:spcAft>
              <a:buFont typeface="+mj-lt"/>
              <a:buAutoNum type="alphaLcParen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Written words </a:t>
            </a:r>
          </a:p>
          <a:p>
            <a:pPr marL="342900" marR="0" lvl="0" indent="-342900">
              <a:lnSpc>
                <a:spcPct val="115000"/>
              </a:lnSpc>
              <a:spcBef>
                <a:spcPts val="0"/>
              </a:spcBef>
              <a:spcAft>
                <a:spcPts val="1000"/>
              </a:spcAft>
              <a:buFont typeface="+mj-lt"/>
              <a:buAutoNum type="arabicPeriod" startAt="9"/>
              <a:tabLst>
                <a:tab pos="457200" algn="l"/>
              </a:tabLs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following is NOT a method of Communication:</a:t>
            </a:r>
          </a:p>
          <a:p>
            <a:pPr marL="800100" marR="0" lvl="1" indent="-342900">
              <a:lnSpc>
                <a:spcPct val="115000"/>
              </a:lnSpc>
              <a:spcBef>
                <a:spcPts val="0"/>
              </a:spcBef>
              <a:spcAft>
                <a:spcPts val="0"/>
              </a:spcAft>
              <a:buFont typeface="+mj-lt"/>
              <a:buAutoNum type="alphaLcParen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Braille</a:t>
            </a:r>
          </a:p>
          <a:p>
            <a:pPr marL="800100" marR="0" lvl="1" indent="-342900">
              <a:lnSpc>
                <a:spcPct val="115000"/>
              </a:lnSpc>
              <a:spcBef>
                <a:spcPts val="0"/>
              </a:spcBef>
              <a:spcAft>
                <a:spcPts val="0"/>
              </a:spcAft>
              <a:buFont typeface="+mj-lt"/>
              <a:buAutoNum type="alphaLcParen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PowerPoint Presentations</a:t>
            </a:r>
          </a:p>
          <a:p>
            <a:pPr marL="800100" marR="0" lvl="1" indent="-342900">
              <a:lnSpc>
                <a:spcPct val="115000"/>
              </a:lnSpc>
              <a:spcBef>
                <a:spcPts val="0"/>
              </a:spcBef>
              <a:spcAft>
                <a:spcPts val="0"/>
              </a:spcAft>
              <a:buFont typeface="+mj-lt"/>
              <a:buAutoNum type="alphaLcParen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Text messaging</a:t>
            </a:r>
          </a:p>
          <a:p>
            <a:pPr marL="800100" marR="0" lvl="1" indent="-342900">
              <a:lnSpc>
                <a:spcPct val="115000"/>
              </a:lnSpc>
              <a:spcBef>
                <a:spcPts val="0"/>
              </a:spcBef>
              <a:spcAft>
                <a:spcPts val="1000"/>
              </a:spcAft>
              <a:buFont typeface="+mj-lt"/>
              <a:buAutoNum type="alphaLcParenR"/>
            </a:pPr>
            <a:r>
              <a:rPr lang="en-US" sz="1200"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None of the above &lt;&lt;ANSWER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60AD93FD-D302-4963-A4A9-147AD4BB098B}" type="slidenum">
              <a:rPr lang="en-CA" smtClean="0"/>
              <a:pPr>
                <a:defRPr/>
              </a:pPr>
              <a:t>13</a:t>
            </a:fld>
            <a:endParaRPr lang="en-CA" dirty="0"/>
          </a:p>
        </p:txBody>
      </p:sp>
    </p:spTree>
    <p:extLst>
      <p:ext uri="{BB962C8B-B14F-4D97-AF65-F5344CB8AC3E}">
        <p14:creationId xmlns:p14="http://schemas.microsoft.com/office/powerpoint/2010/main" val="27017720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ffectLst/>
              </a:rPr>
              <a:t>On the surface, communication seems pretty simple. I talk, you listen. You send me an e-mail, I read it. Larry King makes a TV show, we watch it. </a:t>
            </a:r>
            <a:r>
              <a:rPr lang="en-US" sz="1200" kern="1200" dirty="0">
                <a:solidFill>
                  <a:schemeClr val="tx1"/>
                </a:solidFill>
                <a:effectLst/>
                <a:latin typeface="+mn-lt"/>
                <a:ea typeface="+mn-ea"/>
                <a:cs typeface="+mn-cs"/>
              </a:rPr>
              <a:t>Like most things in life, however, communication is far more complicated than it seems. Let’s look at some of the most common barriers and how to reduce their impact on communication.</a:t>
            </a:r>
          </a:p>
        </p:txBody>
      </p:sp>
      <p:sp>
        <p:nvSpPr>
          <p:cNvPr id="4" name="Slide Number Placeholder 3"/>
          <p:cNvSpPr>
            <a:spLocks noGrp="1"/>
          </p:cNvSpPr>
          <p:nvPr>
            <p:ph type="sldNum" sz="quarter" idx="10"/>
          </p:nvPr>
        </p:nvSpPr>
        <p:spPr/>
        <p:txBody>
          <a:bodyPr/>
          <a:lstStyle/>
          <a:p>
            <a:pPr>
              <a:defRPr/>
            </a:pPr>
            <a:fld id="{60AD93FD-D302-4963-A4A9-147AD4BB098B}" type="slidenum">
              <a:rPr lang="en-CA" smtClean="0"/>
              <a:pPr>
                <a:defRPr/>
              </a:pPr>
              <a:t>19</a:t>
            </a:fld>
            <a:endParaRPr lang="en-CA" dirty="0"/>
          </a:p>
        </p:txBody>
      </p:sp>
    </p:spTree>
    <p:extLst>
      <p:ext uri="{BB962C8B-B14F-4D97-AF65-F5344CB8AC3E}">
        <p14:creationId xmlns:p14="http://schemas.microsoft.com/office/powerpoint/2010/main" val="1802607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Many things can impede communication. Common things that people list as barriers include: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 can’t explain the message to the other person in words that they understand.</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 can’t show the other person what I mean.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 don’t have enough time to communicate effectively.</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person I am trying to communicate with doesn’t have the same background as me, and is missing the bigger picture of my message.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These barriers typically break down into three categories: language, culture, and location.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introduce the idea of communication barriers.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Barriers typically break down into three categories: language, culture, and location.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Before the workshop, think of some communication barriers that might be particularly applicable to your class.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Engage the class in a large group discussion about what communication barriers they have seen or experienced. Record ideas on the flip chart.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our methods of communication grow, so do the barriers.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you have more than twenty people in your group, you may want to split the group.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are the three main categories of barriers?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608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AD9E8C3-9027-44E4-8EE9-42053920A820}" type="slidenum">
              <a:rPr lang="en-CA" smtClean="0"/>
              <a:pPr fontAlgn="base">
                <a:spcBef>
                  <a:spcPct val="0"/>
                </a:spcBef>
                <a:spcAft>
                  <a:spcPct val="0"/>
                </a:spcAft>
                <a:defRPr/>
              </a:pPr>
              <a:t>20</a:t>
            </a:fld>
            <a:endParaRPr lang="en-CA"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Of course, one of the biggest barriers to written and spoken communication is language. This can appear in three main forms: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people communicating speak different languages.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language being used is not the first language for one or more people involved in the communication.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people communicating speak the same language, but are from different regions and therefore have different dialects and or unique subtleties.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There are a few ways to reduce the impact of these barriers.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As a group, identify that the barrier exists. Identify things that the group can do to minimize it.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Pictures speak a thousand words, and can communicate across languages.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you are going to be communicating with this person on a long-term basis, try to find a common language. You may also consider hiring a translator.</a:t>
            </a:r>
          </a:p>
          <a:p>
            <a:pPr marL="342900" marR="0" lvl="0" indent="-342900">
              <a:lnSpc>
                <a:spcPct val="115000"/>
              </a:lnSpc>
              <a:spcBef>
                <a:spcPts val="0"/>
              </a:spcBef>
              <a:spcAft>
                <a:spcPts val="1000"/>
              </a:spcAft>
              <a:buFont typeface="Symbol" panose="05050102010706020507" pitchFamily="18" charset="2"/>
              <a:buChar char=""/>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identify the ways in which language can be a barrier.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These types of barriers often take one of these forms: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people communicating speak different languages.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language being used is not the first language for one or more people involved in the communication.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people communicating speak the same language, but are from different regions and therefore have different dialects and/or unique subtleties.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 dozen small objects, such as toys, office supplies, or kitchen gadgets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the class into groups of ten to twelve. Have each group stand in a circle. Explain that you will give one person in each circle an object. They are to pass it to the person next to them and tell them what it is. That person must pass the object and its name along. The trick is that the name will not match the object. If the participant says the wrong name, they are out of the game.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make things more difficult, you can introduce more objects as the game moves along.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an episode of the medical drama </a:t>
            </a:r>
            <a:r>
              <a:rPr lang="en-US" sz="1200" u="sng"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ER</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one episode featured a woman who overdosed on a prescription medication. She read the word “once” not as it is meant in English, but as its Spanish interpretation – where it means eleven.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Keep this activity light and quick.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710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2CD0E7D-0FBF-475D-B667-C31549D9843B}" type="slidenum">
              <a:rPr lang="en-CA" smtClean="0"/>
              <a:pPr fontAlgn="base">
                <a:spcBef>
                  <a:spcPct val="0"/>
                </a:spcBef>
                <a:spcAft>
                  <a:spcPct val="0"/>
                </a:spcAft>
                <a:defRPr/>
              </a:pPr>
              <a:t>21</a:t>
            </a:fld>
            <a:endParaRPr lang="en-CA"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r>
              <a:rPr lang="en-US" dirty="0"/>
              <a:t>There can also be times when people speak the same language, but are from a different culture, where different words or gestures can mean different things. Or, perhaps the person you are communicating with is from a different class from you, or has a very different lifestyle. All of these things can hinder your ability to get your message across effectively.</a:t>
            </a:r>
          </a:p>
          <a:p>
            <a:r>
              <a:rPr lang="en-US" dirty="0"/>
              <a:t>If you have the opportunity to prepare, find out as much as you can about the other person’s culture and background, and how it differs from yours. Try to identify possible areas of misunderstanding and how to prevent or resolve those problems.</a:t>
            </a:r>
          </a:p>
          <a:p>
            <a:r>
              <a:rPr lang="en-US" dirty="0"/>
              <a:t>An example: A British restaurant owner needs to talk to a culinary specialist in Australia. Although they speak the same language, their words could mean very different things.</a:t>
            </a:r>
          </a:p>
          <a:p>
            <a:r>
              <a:rPr lang="en-US" dirty="0"/>
              <a:t>If you don’t have time to prepare, and find yourself in an awkward situation, use the cultural differences to your advantage. Ask about the differences that you notice, and encourage questions about your culture. Ensure that your questions are curious, not judgmental, resentful, or otherwise negative.</a:t>
            </a:r>
          </a:p>
          <a:p>
            <a:endParaRPr lang="en-US" dirty="0"/>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some of the ways in which culture can impede communication.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There can also be times when people speak the same language, but are from a different culture, where different words or gestures can mean different things. Or, perhaps the person you are communicating with is from a different class from you, or has a very different lifestyle.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Engage the class in a discussion about cultural barriers that they have seen or experienced.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can be a tricky topic. Make sure that discussions stay respectful and positive.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a:defRPr/>
            </a:pPr>
            <a:fld id="{6A936031-E013-4263-B05B-F34BBFE944F1}" type="slidenum">
              <a:rPr lang="en-CA" smtClean="0"/>
              <a:pPr>
                <a:defRPr/>
              </a:pPr>
              <a:t>22</a:t>
            </a:fld>
            <a:endParaRPr lang="en-CA"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55000" lnSpcReduction="20000"/>
          </a:bodyPr>
          <a:lstStyle/>
          <a:p>
            <a:pPr>
              <a:defRPr/>
            </a:pPr>
            <a:r>
              <a:rPr lang="en-US" dirty="0"/>
              <a:t>The last barrier that we will look at is location, definable by time and by place. These barriers often occur when people are in different time zones, or different places.</a:t>
            </a:r>
          </a:p>
          <a:p>
            <a:pPr>
              <a:defRPr/>
            </a:pPr>
            <a:r>
              <a:rPr lang="en-US" dirty="0"/>
              <a:t>Take this scenario as an example. Bill works on the east coast, while his colleague, Joe, works on the west coast. Four hours separate their offices. One day, right after lunch, Bill calls Joe to ask for help with a question. Bill has been at work for over four hours already; he is bright, chipper, and in the groove.</a:t>
            </a:r>
          </a:p>
          <a:p>
            <a:pPr>
              <a:defRPr/>
            </a:pPr>
            <a:r>
              <a:rPr lang="en-US" dirty="0"/>
              <a:t>Joe, however, has just gotten to the office and is, in fact, running late. He does not feel awake and chipper, and is therefore perhaps not as responsive and helpful in answering Bill’s question as he normally is.</a:t>
            </a:r>
          </a:p>
          <a:p>
            <a:pPr>
              <a:defRPr/>
            </a:pPr>
            <a:r>
              <a:rPr lang="en-US" dirty="0"/>
              <a:t>Bill thinks, “Geez, what did I do to make Joe cranky?” In response to the way he perceives Joe’s behavior, he, too, stops communicating. Their effort to solve a problem together has failed.</a:t>
            </a:r>
          </a:p>
          <a:p>
            <a:pPr>
              <a:defRPr/>
            </a:pPr>
            <a:r>
              <a:rPr lang="en-US" dirty="0"/>
              <a:t>So how can you get over the challenges of time and place? First, identify that there is a difference in time and place. Next, try these tips to reduce its impact.</a:t>
            </a:r>
          </a:p>
          <a:p>
            <a:pPr>
              <a:defRPr/>
            </a:pPr>
            <a:r>
              <a:rPr lang="en-US" dirty="0"/>
              <a:t>Make small talk about the weather in your respective regions. This will help you get a picture of the person’s physical environment.</a:t>
            </a:r>
          </a:p>
          <a:p>
            <a:pPr>
              <a:defRPr/>
            </a:pPr>
            <a:r>
              <a:rPr lang="en-US" dirty="0"/>
              <a:t>Try to set up phone calls and meetings at a time that is convenient for you both.</a:t>
            </a:r>
          </a:p>
          <a:p>
            <a:pPr>
              <a:defRPr/>
            </a:pPr>
            <a:r>
              <a:rPr lang="en-US" dirty="0"/>
              <a:t>If appropriate, e-mail can be an “anytime, anywhere” bridge. For example, if Bill had sent Joe an e-mail describing the problem, Joe could have addressed it at a better time for him, such as later on in the day. Clearly, this is not always practical (for example, if the problem is urgent, or if it is a complicated issue that requires extensive explanation), but this option should be considered.</a:t>
            </a:r>
          </a:p>
          <a:p>
            <a:pPr>
              <a:defRPr/>
            </a:pPr>
            <a:r>
              <a:rPr lang="en-US" dirty="0"/>
              <a:t>Another thing to watch out for is rushed communication. The pressure of time can cause either party to make assumptions and leaps of faith. Always make sure you communicate as clearly as possible, and ask for playback. The listening and questioning skills that you will learn in this workshop will help you make the most of the communication time that you do have.</a:t>
            </a:r>
          </a:p>
          <a:p>
            <a:pPr>
              <a:defRPr/>
            </a:pPr>
            <a:endParaRPr lang="en-US" dirty="0"/>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geographical differences can affect communication.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last barrier that we will look at is location, definable by time and by place. These barriers often occur when people are in different time zones, or different places.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Engage the class in a discussion about cultural barriers that they have seen or experienced.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can be a tricky topic. Make sure that discussions stay respectful and positive.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a:defRPr/>
            </a:pPr>
            <a:endParaRPr lang="en-US" dirty="0"/>
          </a:p>
        </p:txBody>
      </p:sp>
      <p:sp>
        <p:nvSpPr>
          <p:cNvPr id="4" name="Slide Number Placeholder 3"/>
          <p:cNvSpPr>
            <a:spLocks noGrp="1"/>
          </p:cNvSpPr>
          <p:nvPr>
            <p:ph type="sldNum" sz="quarter" idx="5"/>
          </p:nvPr>
        </p:nvSpPr>
        <p:spPr/>
        <p:txBody>
          <a:bodyPr/>
          <a:lstStyle/>
          <a:p>
            <a:pPr>
              <a:defRPr/>
            </a:pPr>
            <a:fld id="{1DECE173-FC6E-454C-A82E-7BE3F1652573}" type="slidenum">
              <a:rPr lang="en-CA" smtClean="0"/>
              <a:pPr>
                <a:defRPr/>
              </a:pPr>
              <a:t>23</a:t>
            </a:fld>
            <a:endParaRPr lang="en-CA"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Victor and Brianna were discussing their ideas for solving a particularly difficult logistics problem at work. Unfortunately, they were struggling to communicate their thoughts and differences with each other. Victor suggested they identify their communication barriers in order to resolve their differences and move towards a solution for their problem. Brianna agreed and together they discussed the barriers withholding them from properly communicating with each other. In the end, it boiled down to a lack of time to communicate effectively. Brianna rescheduled a suitable time with Victor to communicate on the project and they were both satisfied that they could now move towards problem resolution in a new time slot. </a:t>
            </a:r>
            <a:endParaRPr lang="en-US" dirty="0"/>
          </a:p>
        </p:txBody>
      </p:sp>
      <p:sp>
        <p:nvSpPr>
          <p:cNvPr id="4" name="Slide Number Placeholder 3"/>
          <p:cNvSpPr>
            <a:spLocks noGrp="1"/>
          </p:cNvSpPr>
          <p:nvPr>
            <p:ph type="sldNum" sz="quarter" idx="10"/>
          </p:nvPr>
        </p:nvSpPr>
        <p:spPr/>
        <p:txBody>
          <a:bodyPr/>
          <a:lstStyle/>
          <a:p>
            <a:pPr>
              <a:defRPr/>
            </a:pPr>
            <a:fld id="{60AD93FD-D302-4963-A4A9-147AD4BB098B}" type="slidenum">
              <a:rPr lang="en-CA" smtClean="0"/>
              <a:pPr>
                <a:defRPr/>
              </a:pPr>
              <a:t>24</a:t>
            </a:fld>
            <a:endParaRPr lang="en-CA" dirty="0"/>
          </a:p>
        </p:txBody>
      </p:sp>
    </p:spTree>
    <p:extLst>
      <p:ext uri="{BB962C8B-B14F-4D97-AF65-F5344CB8AC3E}">
        <p14:creationId xmlns:p14="http://schemas.microsoft.com/office/powerpoint/2010/main" val="23607883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Many attempts to communicate are nullified by saying too much. </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Robert Greenleaf</a:t>
            </a:r>
          </a:p>
          <a:p>
            <a:endParaRPr lang="en-US" sz="1200" kern="1200" dirty="0">
              <a:solidFill>
                <a:schemeClr val="tx1"/>
              </a:solidFill>
              <a:effectLst/>
              <a:latin typeface="+mn-lt"/>
              <a:ea typeface="+mn-ea"/>
              <a:cs typeface="+mn-cs"/>
            </a:endParaRPr>
          </a:p>
          <a:p>
            <a:r>
              <a:rPr lang="en-US" dirty="0">
                <a:effectLst/>
              </a:rPr>
              <a:t>Have you ever heard the saying, “It’s not what you say, it’s how you say it”? It’s true! </a:t>
            </a:r>
            <a:r>
              <a:rPr lang="en-US" sz="1200" kern="1200" dirty="0">
                <a:solidFill>
                  <a:schemeClr val="tx1"/>
                </a:solidFill>
                <a:effectLst/>
                <a:latin typeface="+mn-lt"/>
                <a:ea typeface="+mn-ea"/>
                <a:cs typeface="+mn-cs"/>
              </a:rPr>
              <a:t>Try saying these three sentences out loud, placing the emphasis on the underlined word.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t>
            </a:r>
            <a:r>
              <a:rPr lang="en-US" sz="1200" u="sng" kern="1200" dirty="0">
                <a:solidFill>
                  <a:schemeClr val="tx1"/>
                </a:solidFill>
                <a:effectLst/>
                <a:latin typeface="+mn-lt"/>
                <a:ea typeface="+mn-ea"/>
                <a:cs typeface="+mn-cs"/>
              </a:rPr>
              <a:t>I</a:t>
            </a:r>
            <a:r>
              <a:rPr lang="en-US" sz="1200" kern="1200" dirty="0">
                <a:solidFill>
                  <a:schemeClr val="tx1"/>
                </a:solidFill>
                <a:effectLst/>
                <a:latin typeface="+mn-lt"/>
                <a:ea typeface="+mn-ea"/>
                <a:cs typeface="+mn-cs"/>
              </a:rPr>
              <a:t> didn’t say you were wrong.” (Implying it wasn’t me)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 didn’t </a:t>
            </a:r>
            <a:r>
              <a:rPr lang="en-US" sz="1200" u="sng" kern="1200" dirty="0">
                <a:solidFill>
                  <a:schemeClr val="tx1"/>
                </a:solidFill>
                <a:effectLst/>
                <a:latin typeface="+mn-lt"/>
                <a:ea typeface="+mn-ea"/>
                <a:cs typeface="+mn-cs"/>
              </a:rPr>
              <a:t>say</a:t>
            </a:r>
            <a:r>
              <a:rPr lang="en-US" sz="1200" kern="1200" dirty="0">
                <a:solidFill>
                  <a:schemeClr val="tx1"/>
                </a:solidFill>
                <a:effectLst/>
                <a:latin typeface="+mn-lt"/>
                <a:ea typeface="+mn-ea"/>
                <a:cs typeface="+mn-cs"/>
              </a:rPr>
              <a:t> you were wrong.” (Implying I communicated it in another way)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 didn’t say you were </a:t>
            </a:r>
            <a:r>
              <a:rPr lang="en-US" sz="1200" u="sng" kern="1200" dirty="0">
                <a:solidFill>
                  <a:schemeClr val="tx1"/>
                </a:solidFill>
                <a:effectLst/>
                <a:latin typeface="+mn-lt"/>
                <a:ea typeface="+mn-ea"/>
                <a:cs typeface="+mn-cs"/>
              </a:rPr>
              <a:t>wrong</a:t>
            </a:r>
            <a:r>
              <a:rPr lang="en-US" sz="1200" kern="1200" dirty="0">
                <a:solidFill>
                  <a:schemeClr val="tx1"/>
                </a:solidFill>
                <a:effectLst/>
                <a:latin typeface="+mn-lt"/>
                <a:ea typeface="+mn-ea"/>
                <a:cs typeface="+mn-cs"/>
              </a:rPr>
              <a:t>.” (Implying I said something else)</a:t>
            </a:r>
          </a:p>
          <a:p>
            <a:r>
              <a:rPr lang="en-US" sz="1200" kern="1200" dirty="0">
                <a:solidFill>
                  <a:schemeClr val="tx1"/>
                </a:solidFill>
                <a:effectLst/>
                <a:latin typeface="+mn-lt"/>
                <a:ea typeface="+mn-ea"/>
                <a:cs typeface="+mn-cs"/>
              </a:rPr>
              <a:t>Now, let’s look at the three parts of </a:t>
            </a:r>
            <a:r>
              <a:rPr lang="en-US" sz="1200" kern="1200" dirty="0" err="1">
                <a:solidFill>
                  <a:schemeClr val="tx1"/>
                </a:solidFill>
                <a:effectLst/>
                <a:latin typeface="+mn-lt"/>
                <a:ea typeface="+mn-ea"/>
                <a:cs typeface="+mn-cs"/>
              </a:rPr>
              <a:t>paraverbal</a:t>
            </a:r>
            <a:r>
              <a:rPr lang="en-US" sz="1200" kern="1200" dirty="0">
                <a:solidFill>
                  <a:schemeClr val="tx1"/>
                </a:solidFill>
                <a:effectLst/>
                <a:latin typeface="+mn-lt"/>
                <a:ea typeface="+mn-ea"/>
                <a:cs typeface="+mn-cs"/>
              </a:rPr>
              <a:t> communication; which is the message told through the pitch, tone, and speed of our words when we communicate.</a:t>
            </a:r>
          </a:p>
        </p:txBody>
      </p:sp>
      <p:sp>
        <p:nvSpPr>
          <p:cNvPr id="4813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C9573CE-91CC-4521-A8D5-6AB19C15BD9C}" type="slidenum">
              <a:rPr lang="en-CA" smtClean="0"/>
              <a:pPr fontAlgn="base">
                <a:spcBef>
                  <a:spcPct val="0"/>
                </a:spcBef>
                <a:spcAft>
                  <a:spcPct val="0"/>
                </a:spcAft>
                <a:defRPr/>
              </a:pPr>
              <a:t>35</a:t>
            </a:fld>
            <a:endParaRPr lang="en-CA"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associated with learning that the learning occurs more easily and rapidly. With that in mind, let’s review our goals for today.</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By the end of this workshop, participants should be able to:</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Understand what communication is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Identify ways that communication can happen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Identify barriers to communication and how to overcome them</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Develop their non-verbal and </a:t>
            </a: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paraverbal</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communication skills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Use the STAR method to speak on the spot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Listen actively and effectively</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Ask good questions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Use appreciative inquiry as a communication tool</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Adeptly converse and network with others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Identify and mitigate precipitating factors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Establish common ground with others</a:t>
            </a:r>
          </a:p>
        </p:txBody>
      </p:sp>
      <p:sp>
        <p:nvSpPr>
          <p:cNvPr id="4" name="Slide Number Placeholder 3"/>
          <p:cNvSpPr>
            <a:spLocks noGrp="1"/>
          </p:cNvSpPr>
          <p:nvPr>
            <p:ph type="sldNum" sz="quarter" idx="10"/>
          </p:nvPr>
        </p:nvSpPr>
        <p:spPr/>
        <p:txBody>
          <a:bodyPr/>
          <a:lstStyle/>
          <a:p>
            <a:pPr>
              <a:defRPr/>
            </a:pPr>
            <a:fld id="{60AD93FD-D302-4963-A4A9-147AD4BB098B}" type="slidenum">
              <a:rPr lang="en-CA" smtClean="0"/>
              <a:pPr>
                <a:defRPr/>
              </a:pPr>
              <a:t>3</a:t>
            </a:fld>
            <a:endParaRPr lang="en-CA" dirty="0"/>
          </a:p>
        </p:txBody>
      </p:sp>
    </p:spTree>
    <p:extLst>
      <p:ext uri="{BB962C8B-B14F-4D97-AF65-F5344CB8AC3E}">
        <p14:creationId xmlns:p14="http://schemas.microsoft.com/office/powerpoint/2010/main" val="13947749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Pitch can be most simply defined as the key of your voice. A high pitch is often interpreted as anxious or upset. A low pitch sounds more serious and authoritative. People will pick up on the pitch of your voice and react to it. As well, variation in the pitch of your voice is important to keep the other party interested.</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you naturally speak in a very high-pitched or low-pitched voice, work on varying your pitch to encompass all ranges of your vocal cords. (One easy way to do this is to relax your throat when speaking.) Make sure to pay attention to your body when doing this – you don’t want to damage your vocal cords.</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pitch is and how it effects communication.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Pitch can be most simply defined as the key of your voice. A high pitch is often interpreted as anxious or upset. A low pitch sounds more serious and authoritative.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 prepared flip chart sheet per six participants.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Write the following sentences on a sheet of flip chart paper. Make several copies.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Betty Bitter bought a bit of butter.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 told you that was wrong!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 want to go home right now.</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Six sick slick slim sycamore saplings.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groups of six. Give one prepared sheet to each group. Encourage group members to try reading each sentence aloud in different pitches, including a monotone.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pitch of your voice is determined by the length and thickness of your vocal cords.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Remind participants not to strain their vocal cords when trying this exercise.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915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AFDE5C4-41DF-4DDC-BCF0-337B07C06825}" type="slidenum">
              <a:rPr lang="en-CA" smtClean="0"/>
              <a:pPr fontAlgn="base">
                <a:spcBef>
                  <a:spcPct val="0"/>
                </a:spcBef>
                <a:spcAft>
                  <a:spcPct val="0"/>
                </a:spcAft>
                <a:defRPr/>
              </a:pPr>
              <a:t>36</a:t>
            </a:fld>
            <a:endParaRPr lang="en-CA"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Did your mother ever say to you, “I don’t like that tone!” She was referring to the combination of various pitches to create a mood. (Speed, which we will discuss in the next module, can also have an effect on your tone.)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Here are some tips on creating a positive, authoritative tone.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Try lowering the pitch of your voice a bit.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Smile! This will warm up anyone’s voice.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Sit up straight and listen.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Monitor your inner monologue. Negative thinking will seep into the tone of your voice.</a:t>
            </a:r>
          </a:p>
          <a:p>
            <a:pPr marL="342900" marR="0" lvl="0" indent="-342900">
              <a:lnSpc>
                <a:spcPct val="115000"/>
              </a:lnSpc>
              <a:spcBef>
                <a:spcPts val="0"/>
              </a:spcBef>
              <a:spcAft>
                <a:spcPts val="1000"/>
              </a:spcAft>
              <a:buFont typeface="Symbol" panose="05050102010706020507" pitchFamily="18" charset="2"/>
              <a:buChar char=""/>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tone is and how it effects communication.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Tone refers to the combination of various pitches to create a mood.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 list of tones.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Prepare a list of tones before the workshop.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Post the list of tones that you have prepared. In a large group, discuss what each tone might sound like.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saying, “I don’t like that tone!” was made famous by Ricky Ricardo from “I Love Lucy.”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Some examples of tones: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Rushed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Conversational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Bored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Worried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Happy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Indifferent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Tone is created by a combination of ____________.</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5018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99D83ED-A379-4DAB-847B-1F6C9966D73E}" type="slidenum">
              <a:rPr lang="en-CA" smtClean="0"/>
              <a:pPr fontAlgn="base">
                <a:spcBef>
                  <a:spcPct val="0"/>
                </a:spcBef>
                <a:spcAft>
                  <a:spcPct val="0"/>
                </a:spcAft>
                <a:defRPr/>
              </a:pPr>
              <a:t>37</a:t>
            </a:fld>
            <a:endParaRPr lang="en-CA"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r>
              <a:rPr lang="en-US" sz="1200" kern="1200" dirty="0">
                <a:solidFill>
                  <a:schemeClr val="tx1"/>
                </a:solidFill>
                <a:effectLst/>
                <a:latin typeface="+mn-lt"/>
                <a:ea typeface="+mn-ea"/>
                <a:cs typeface="+mn-cs"/>
              </a:rPr>
              <a:t>The pace at which you speak also has a tremendous effect on your communication ability. From a practical perspective, someone who speaks quickly is harder to understand than someone who speaks at a moderate pace. Conversely, someone who speaks v-e---r----y s---l-----o---w---l---y will probably lose their audience’s interest before they get very far!</a:t>
            </a:r>
          </a:p>
          <a:p>
            <a:r>
              <a:rPr lang="en-US" sz="1200" kern="1200" dirty="0">
                <a:solidFill>
                  <a:schemeClr val="tx1"/>
                </a:solidFill>
                <a:effectLst/>
                <a:latin typeface="+mn-lt"/>
                <a:ea typeface="+mn-ea"/>
                <a:cs typeface="+mn-cs"/>
              </a:rPr>
              <a:t>Speed also has an effect on the tone and emotional quality of your message. A hurried pace can make the listener feel anxious and rushed. A slow pace can make the listener feel as though your message is not important. A moderate pace will seem natural, and will help the listener focus on your message.</a:t>
            </a:r>
          </a:p>
          <a:p>
            <a:r>
              <a:rPr lang="en-US" sz="1200" kern="1200" dirty="0">
                <a:solidFill>
                  <a:schemeClr val="tx1"/>
                </a:solidFill>
                <a:effectLst/>
                <a:latin typeface="+mn-lt"/>
                <a:ea typeface="+mn-ea"/>
                <a:cs typeface="+mn-cs"/>
              </a:rPr>
              <a:t>One easy way to check your pitch, tone, and speed is to record yourself speaking. Think of how you would feel listening to your own voice. Work on speaking the way you would like to be spoken to.</a:t>
            </a:r>
          </a:p>
          <a:p>
            <a:endParaRPr lang="en-US" sz="1200" kern="1200" dirty="0">
              <a:solidFill>
                <a:schemeClr val="tx1"/>
              </a:solidFill>
              <a:effectLst/>
              <a:latin typeface="+mn-lt"/>
              <a:ea typeface="+mn-ea"/>
              <a:cs typeface="+mn-cs"/>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the speed of your voice affects communication.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Speed can affect your listener’s level interest, the comprehensibility of your message, and your tone and pitch.</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 prepared flip chart sheet per six participants.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Write the following sentences on a sheet of flip chart paper. Make several copies.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Betty Bitter bought a bit of butter.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 told you that was wrong!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 want to go home right now.</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Six sick slick slim sycamore saplings.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to return to their groups of six from the “Power of Pitch” topic. Now, ask each participant to practice saying the sentences fast and slow.</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average North American speaks 110-150 words per minute. Auctioneers typically speak 250 to 400 words per minute.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what communication problems could be caused by speaking too slowly and too quickly.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a:defRPr/>
            </a:pPr>
            <a:fld id="{8357AB8F-217D-4973-912F-08AE5879083B}" type="slidenum">
              <a:rPr lang="en-CA" smtClean="0"/>
              <a:pPr>
                <a:defRPr/>
              </a:pPr>
              <a:t>38</a:t>
            </a:fld>
            <a:endParaRPr lang="en-CA"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Jasmine was practicing her presentation for her research project with two colleagues, Omar and Jordan as an audience.  Omar and Jordan were struggling to pay attention. Jasmine soon grew frustrated and lost some confidence in her presentation skills. Jordan suggested they identify Jasmine’s communication issue, and they soon worked out that Jasmine’s presentation was informative; it was her speaking style which was the problem. Jasmine realized that she was speaking too slowly, and was losing the interest of both Omar and Jordan as her audience. Jasmine tried speaking at a more moderate pace, and caught their attention. All three went home soon after, and Jasmine was happy that she enlisted the help of her colleagues. </a:t>
            </a:r>
          </a:p>
        </p:txBody>
      </p:sp>
      <p:sp>
        <p:nvSpPr>
          <p:cNvPr id="4" name="Slide Number Placeholder 3"/>
          <p:cNvSpPr>
            <a:spLocks noGrp="1"/>
          </p:cNvSpPr>
          <p:nvPr>
            <p:ph type="sldNum" sz="quarter" idx="10"/>
          </p:nvPr>
        </p:nvSpPr>
        <p:spPr/>
        <p:txBody>
          <a:bodyPr/>
          <a:lstStyle/>
          <a:p>
            <a:pPr>
              <a:defRPr/>
            </a:pPr>
            <a:fld id="{60AD93FD-D302-4963-A4A9-147AD4BB098B}" type="slidenum">
              <a:rPr lang="en-CA" smtClean="0"/>
              <a:pPr>
                <a:defRPr/>
              </a:pPr>
              <a:t>39</a:t>
            </a:fld>
            <a:endParaRPr lang="en-CA" dirty="0"/>
          </a:p>
        </p:txBody>
      </p:sp>
    </p:spTree>
    <p:extLst>
      <p:ext uri="{BB962C8B-B14F-4D97-AF65-F5344CB8AC3E}">
        <p14:creationId xmlns:p14="http://schemas.microsoft.com/office/powerpoint/2010/main" val="38450780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10000"/>
          </a:bodyPr>
          <a:lstStyle/>
          <a:p>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The most important thing in communication is to hear what isn't being said.</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Peter Drucker</a:t>
            </a:r>
            <a:endParaRPr lang="en-US" sz="1200" kern="1200" dirty="0">
              <a:solidFill>
                <a:schemeClr val="tx1"/>
              </a:solidFill>
              <a:effectLst/>
              <a:latin typeface="+mn-lt"/>
              <a:ea typeface="+mn-ea"/>
              <a:cs typeface="+mn-cs"/>
            </a:endParaRPr>
          </a:p>
          <a:p>
            <a:r>
              <a:rPr lang="en-US" dirty="0">
                <a:effectLst/>
              </a:rPr>
              <a:t>When you are communicating, your body is sending a message that is as powerful as your words. </a:t>
            </a:r>
            <a:r>
              <a:rPr lang="en-US" sz="1200" kern="1200" dirty="0">
                <a:solidFill>
                  <a:schemeClr val="tx1"/>
                </a:solidFill>
                <a:effectLst/>
                <a:latin typeface="+mn-lt"/>
                <a:ea typeface="+mn-ea"/>
                <a:cs typeface="+mn-cs"/>
              </a:rPr>
              <a:t>In our following discussions, remember that our interpretations are just that – common interpretations. (For example, the person sitting with his or her legs crossed may simply be more comfortable that way, and not feeling closed-minded towards the discussion. Body language can also mean different things across different genders and cultures.) However, it is good to understand how various behaviors are often seen, so that we can make sure our body is sending the same message as our mouth. </a:t>
            </a:r>
          </a:p>
          <a:p>
            <a:r>
              <a:rPr lang="en-US" sz="1200" kern="1200" dirty="0">
                <a:solidFill>
                  <a:schemeClr val="tx1"/>
                </a:solidFill>
                <a:effectLst/>
                <a:latin typeface="+mn-lt"/>
                <a:ea typeface="+mn-ea"/>
                <a:cs typeface="+mn-cs"/>
              </a:rPr>
              <a:t>Think about these scenarios for a moment. What non-verbal messages might you receive in each scenario? How might these non-verbal messages affect the verbal message?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Your boss asks you to come into his office to discuss a new project. He looks stern and his arms are crossed.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team member tells you they have bad news, but they are smiling as they say it.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You tell a co-worker that you cannot help them with a project. They say that it’s OK, but they slam your office door on their way out.</a:t>
            </a:r>
          </a:p>
          <a:p>
            <a:r>
              <a:rPr lang="en-US" sz="1200" kern="1200" dirty="0">
                <a:solidFill>
                  <a:schemeClr val="tx1"/>
                </a:solidFill>
                <a:effectLst/>
                <a:latin typeface="+mn-lt"/>
                <a:ea typeface="+mn-ea"/>
                <a:cs typeface="+mn-cs"/>
              </a:rPr>
              <a:t>This is the first goal of this module: to help you understand how to use body language to become a more effective communicator. Another goal, one which you will achieve with time and practice, is to be able to interpret body language, add it to the message you are receiving, and understand the message being sent appropriately.</a:t>
            </a:r>
          </a:p>
          <a:p>
            <a:r>
              <a:rPr lang="en-US" sz="1200" kern="1200" dirty="0">
                <a:solidFill>
                  <a:schemeClr val="tx1"/>
                </a:solidFill>
                <a:effectLst/>
                <a:latin typeface="+mn-lt"/>
                <a:ea typeface="+mn-ea"/>
                <a:cs typeface="+mn-cs"/>
              </a:rPr>
              <a:t>With this in mind, let’s look at the components of non-verbal </a:t>
            </a:r>
            <a:r>
              <a:rPr lang="en-US" sz="1200" kern="1200" dirty="0" err="1">
                <a:solidFill>
                  <a:schemeClr val="tx1"/>
                </a:solidFill>
                <a:effectLst/>
                <a:latin typeface="+mn-lt"/>
                <a:ea typeface="+mn-ea"/>
                <a:cs typeface="+mn-cs"/>
              </a:rPr>
              <a:t>communication.k</a:t>
            </a:r>
            <a:endParaRPr lang="en-US" sz="1200" kern="1200" dirty="0">
              <a:solidFill>
                <a:schemeClr val="tx1"/>
              </a:solidFill>
              <a:effectLst/>
              <a:latin typeface="+mn-lt"/>
              <a:ea typeface="+mn-ea"/>
              <a:cs typeface="+mn-cs"/>
            </a:endParaRPr>
          </a:p>
        </p:txBody>
      </p:sp>
      <p:sp>
        <p:nvSpPr>
          <p:cNvPr id="5120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69148CA-DE5E-46F4-87EC-113E83A14E46}" type="slidenum">
              <a:rPr lang="en-CA" smtClean="0"/>
              <a:pPr fontAlgn="base">
                <a:spcBef>
                  <a:spcPct val="0"/>
                </a:spcBef>
                <a:spcAft>
                  <a:spcPct val="0"/>
                </a:spcAft>
                <a:defRPr/>
              </a:pPr>
              <a:t>50</a:t>
            </a:fld>
            <a:endParaRPr lang="en-CA"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0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1971, psychologist Albert </a:t>
            </a: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Mehrabian</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published a famous study called </a:t>
            </a:r>
            <a:r>
              <a:rPr lang="en-US" sz="1200" u="sng" dirty="0">
                <a:effectLst/>
                <a:latin typeface="Calibri" panose="020F0502020204030204" pitchFamily="34" charset="0"/>
                <a:ea typeface="Times New Roman" panose="02020603050405020304" pitchFamily="18" charset="0"/>
                <a:cs typeface="Times New Roman" panose="02020603050405020304" pitchFamily="18" charset="0"/>
              </a:rPr>
              <a:t>Silent Messages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In it, he made several conclusions about the way the spoken word is received. Although this study has been misquoted often throughout the years, its basic conclusion is that 7% of our message is verbal, 38% is </a:t>
            </a: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paraverbal</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and 55% is from body language.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Now, we know this is not true in all situations. If someone is speaking to you in a foreign language, you cannot understand 93% of what they are saying. Or, if you are reading a written letter, you are likely getting more than 7% of the sender’s message.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this study does tell us is that body language is a vital part of our communication with others. With this in mind, let’s look at the messages that our body can send.</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the Silent Messages study performed by Albert </a:t>
            </a:r>
            <a:r>
              <a:rPr lang="en-US" sz="12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Mehrabian</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in the 1960’s and 1970’s.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Although this study has been misquoted often throughout the years, its basic conclusion is that 7% of our message is verbal, 38% is </a:t>
            </a:r>
            <a:r>
              <a:rPr lang="en-US" sz="12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paraverbal</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and 55% is from body language.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 the flip chart, draw a pie graph reflecting the numbers from the study. Encourage discussion about the accuracy of these numbers in real life.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activity can also be performed in two teams, with each team taking a side.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According to Dr. </a:t>
            </a:r>
            <a:r>
              <a:rPr lang="en-US" sz="12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Mehrabian</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what part of our communication has the most impact?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a:defRPr/>
            </a:pPr>
            <a:fld id="{A07574BA-3DA9-409A-A9CD-057E9AA6E119}" type="slidenum">
              <a:rPr lang="en-CA" smtClean="0"/>
              <a:pPr>
                <a:defRPr/>
              </a:pPr>
              <a:t>51</a:t>
            </a:fld>
            <a:endParaRPr lang="en-CA"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p:txBody>
          <a:bodyPr wrap="square" numCol="1" anchor="t" anchorCtr="0" compatLnSpc="1">
            <a:prstTxWarp prst="textNoShape">
              <a:avLst/>
            </a:prstTxWarp>
            <a:normAutofit fontScale="8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Body language is a very broad term that simply means the way in which our body speaks to others. We have included an overview of three major categories below; we will discuss a fourth category, gestures, in a moment.</a:t>
            </a: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The way that we are standing or sitting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Think for a moment about different types of posture and the message that they relay.</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Sitting hunched over typically indicates stress or discomfort.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Leaning back when standing or sitting indicates a casual and relaxed demeanor.</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Standing ramrod straight typically indicates stiffness and anxiety.</a:t>
            </a: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The position of our arms, legs, feet, and hands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Crossed arms and legs often indicate a closed mind.</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Fidgeting is usually a sign of boredom or nervousness.</a:t>
            </a: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Facial expressions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Smiles and frowns speak a million words.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 raised eyebrow can mean inquisitiveness, curiosity, or disbelief.</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Chewing one’s lips can indicate thinking, or it can be a sign of boredom, anxiety, or nervousness.</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to make sure our body is sending the message that we want it to send</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Body language means the way in which our body speaks to others.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Pictures cut from magazines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Masking tape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Blank sheets of flip chart paper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Pencils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Cut out pictures of people showing different body language. Tape them around the room, with each picture accompanied by a sheet of blank flip chart paper and a pencil.</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take a walk around the room and write what message they think the person in the picture is sending with their body language.</a:t>
            </a:r>
          </a:p>
          <a:p>
            <a:r>
              <a:rPr lang="en-US" sz="1200" kern="1200" dirty="0">
                <a:solidFill>
                  <a:schemeClr val="tx1"/>
                </a:solidFill>
                <a:effectLst/>
                <a:latin typeface="+mn-lt"/>
                <a:ea typeface="+mn-ea"/>
                <a:cs typeface="+mn-cs"/>
              </a:rPr>
              <a:t>After a few minutes, bring the group back together and go over the sheets.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is a good activity to do right after a break.</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5222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789B27D-29FA-4C3A-B8B0-2AC432CCB513}" type="slidenum">
              <a:rPr lang="en-CA" smtClean="0"/>
              <a:pPr fontAlgn="base">
                <a:spcBef>
                  <a:spcPct val="0"/>
                </a:spcBef>
                <a:spcAft>
                  <a:spcPct val="0"/>
                </a:spcAft>
                <a:defRPr/>
              </a:pPr>
              <a:t>52</a:t>
            </a:fld>
            <a:endParaRPr lang="en-CA"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A gesture is a non-verbal message that is made with a specific part of the body. Gestures differ greatly from region to region, and from culture to culture. Below we have included a brief list of gestures and their common interpretation in North America.</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Gesture</a:t>
            </a:r>
            <a:r>
              <a:rPr lang="en-US" sz="1200" b="0" kern="1200" baseline="0" dirty="0">
                <a:solidFill>
                  <a:schemeClr val="tx1"/>
                </a:solidFill>
                <a:effectLst/>
                <a:latin typeface="+mn-lt"/>
                <a:ea typeface="+mn-ea"/>
                <a:cs typeface="+mn-cs"/>
              </a:rPr>
              <a:t> - </a:t>
            </a:r>
            <a:r>
              <a:rPr lang="en-US" sz="1200" b="1" kern="1200" dirty="0">
                <a:solidFill>
                  <a:schemeClr val="tx1"/>
                </a:solidFill>
                <a:effectLst/>
                <a:latin typeface="+mn-lt"/>
                <a:ea typeface="+mn-ea"/>
                <a:cs typeface="+mn-cs"/>
              </a:rPr>
              <a:t>Interpretation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Nodding head</a:t>
            </a:r>
            <a:r>
              <a:rPr lang="en-US" sz="1200" kern="1200" baseline="0" dirty="0">
                <a:solidFill>
                  <a:schemeClr val="tx1"/>
                </a:solidFill>
                <a:effectLst/>
                <a:latin typeface="+mn-lt"/>
                <a:ea typeface="+mn-ea"/>
                <a:cs typeface="+mn-cs"/>
              </a:rPr>
              <a:t> - </a:t>
            </a:r>
            <a:r>
              <a:rPr lang="en-US" sz="1200" kern="1200" dirty="0">
                <a:solidFill>
                  <a:schemeClr val="tx1"/>
                </a:solidFill>
                <a:effectLst/>
                <a:latin typeface="+mn-lt"/>
                <a:ea typeface="+mn-ea"/>
                <a:cs typeface="+mn-cs"/>
              </a:rPr>
              <a:t>Yes</a:t>
            </a:r>
          </a:p>
          <a:p>
            <a:r>
              <a:rPr lang="en-US" sz="1200" kern="1200" dirty="0">
                <a:solidFill>
                  <a:schemeClr val="tx1"/>
                </a:solidFill>
                <a:effectLst/>
                <a:latin typeface="+mn-lt"/>
                <a:ea typeface="+mn-ea"/>
                <a:cs typeface="+mn-cs"/>
              </a:rPr>
              <a:t>Shaking head</a:t>
            </a:r>
            <a:r>
              <a:rPr lang="en-US" sz="1200" kern="1200" baseline="0" dirty="0">
                <a:solidFill>
                  <a:schemeClr val="tx1"/>
                </a:solidFill>
                <a:effectLst/>
                <a:latin typeface="+mn-lt"/>
                <a:ea typeface="+mn-ea"/>
                <a:cs typeface="+mn-cs"/>
              </a:rPr>
              <a:t> - </a:t>
            </a:r>
            <a:r>
              <a:rPr lang="en-US" sz="1200" kern="1200" dirty="0">
                <a:solidFill>
                  <a:schemeClr val="tx1"/>
                </a:solidFill>
                <a:effectLst/>
                <a:latin typeface="+mn-lt"/>
                <a:ea typeface="+mn-ea"/>
                <a:cs typeface="+mn-cs"/>
              </a:rPr>
              <a:t>No</a:t>
            </a:r>
          </a:p>
          <a:p>
            <a:r>
              <a:rPr lang="en-US" sz="1200" kern="1200" dirty="0">
                <a:solidFill>
                  <a:schemeClr val="tx1"/>
                </a:solidFill>
                <a:effectLst/>
                <a:latin typeface="+mn-lt"/>
                <a:ea typeface="+mn-ea"/>
                <a:cs typeface="+mn-cs"/>
              </a:rPr>
              <a:t>Moving head from side to side</a:t>
            </a:r>
            <a:r>
              <a:rPr lang="en-US" sz="1200" kern="1200" baseline="0" dirty="0">
                <a:solidFill>
                  <a:schemeClr val="tx1"/>
                </a:solidFill>
                <a:effectLst/>
                <a:latin typeface="+mn-lt"/>
                <a:ea typeface="+mn-ea"/>
                <a:cs typeface="+mn-cs"/>
              </a:rPr>
              <a:t> - </a:t>
            </a:r>
            <a:r>
              <a:rPr lang="en-US" sz="1200" kern="1200" dirty="0">
                <a:solidFill>
                  <a:schemeClr val="tx1"/>
                </a:solidFill>
                <a:effectLst/>
                <a:latin typeface="+mn-lt"/>
                <a:ea typeface="+mn-ea"/>
                <a:cs typeface="+mn-cs"/>
              </a:rPr>
              <a:t>Maybe</a:t>
            </a:r>
          </a:p>
          <a:p>
            <a:r>
              <a:rPr lang="en-US" sz="1200" kern="1200" dirty="0">
                <a:solidFill>
                  <a:schemeClr val="tx1"/>
                </a:solidFill>
                <a:effectLst/>
                <a:latin typeface="+mn-lt"/>
                <a:ea typeface="+mn-ea"/>
                <a:cs typeface="+mn-cs"/>
              </a:rPr>
              <a:t>Shrugging shoulders </a:t>
            </a:r>
            <a:r>
              <a:rPr lang="en-US" sz="1200" kern="1200" baseline="0" dirty="0">
                <a:solidFill>
                  <a:schemeClr val="tx1"/>
                </a:solidFill>
                <a:effectLst/>
                <a:latin typeface="+mn-lt"/>
                <a:ea typeface="+mn-ea"/>
                <a:cs typeface="+mn-cs"/>
              </a:rPr>
              <a:t> - </a:t>
            </a:r>
            <a:r>
              <a:rPr lang="en-US" sz="1200" kern="1200" dirty="0">
                <a:solidFill>
                  <a:schemeClr val="tx1"/>
                </a:solidFill>
                <a:effectLst/>
                <a:latin typeface="+mn-lt"/>
                <a:ea typeface="+mn-ea"/>
                <a:cs typeface="+mn-cs"/>
              </a:rPr>
              <a:t>Not sure; I don’t know</a:t>
            </a:r>
          </a:p>
          <a:p>
            <a:r>
              <a:rPr lang="en-US" sz="1200" kern="1200" dirty="0">
                <a:solidFill>
                  <a:schemeClr val="tx1"/>
                </a:solidFill>
                <a:effectLst/>
                <a:latin typeface="+mn-lt"/>
                <a:ea typeface="+mn-ea"/>
                <a:cs typeface="+mn-cs"/>
              </a:rPr>
              <a:t>Crossed arms</a:t>
            </a:r>
            <a:r>
              <a:rPr lang="en-US" sz="1200" kern="1200" baseline="0" dirty="0">
                <a:solidFill>
                  <a:schemeClr val="tx1"/>
                </a:solidFill>
                <a:effectLst/>
                <a:latin typeface="+mn-lt"/>
                <a:ea typeface="+mn-ea"/>
                <a:cs typeface="+mn-cs"/>
              </a:rPr>
              <a:t> - </a:t>
            </a:r>
            <a:r>
              <a:rPr lang="en-US" sz="1200" kern="1200" dirty="0">
                <a:solidFill>
                  <a:schemeClr val="tx1"/>
                </a:solidFill>
                <a:effectLst/>
                <a:latin typeface="+mn-lt"/>
                <a:ea typeface="+mn-ea"/>
                <a:cs typeface="+mn-cs"/>
              </a:rPr>
              <a:t>Defensive</a:t>
            </a:r>
          </a:p>
          <a:p>
            <a:r>
              <a:rPr lang="en-US" sz="1200" kern="1200" dirty="0">
                <a:solidFill>
                  <a:schemeClr val="tx1"/>
                </a:solidFill>
                <a:effectLst/>
                <a:latin typeface="+mn-lt"/>
                <a:ea typeface="+mn-ea"/>
                <a:cs typeface="+mn-cs"/>
              </a:rPr>
              <a:t>Tapping hands or fingers</a:t>
            </a:r>
            <a:r>
              <a:rPr lang="en-US" sz="1200" kern="1200" baseline="0" dirty="0">
                <a:solidFill>
                  <a:schemeClr val="tx1"/>
                </a:solidFill>
                <a:effectLst/>
                <a:latin typeface="+mn-lt"/>
                <a:ea typeface="+mn-ea"/>
                <a:cs typeface="+mn-cs"/>
              </a:rPr>
              <a:t> - </a:t>
            </a:r>
            <a:r>
              <a:rPr lang="en-US" sz="1200" kern="1200" dirty="0">
                <a:solidFill>
                  <a:schemeClr val="tx1"/>
                </a:solidFill>
                <a:effectLst/>
                <a:latin typeface="+mn-lt"/>
                <a:ea typeface="+mn-ea"/>
                <a:cs typeface="+mn-cs"/>
              </a:rPr>
              <a:t>Bored, anxious, nervous</a:t>
            </a:r>
          </a:p>
          <a:p>
            <a:r>
              <a:rPr lang="en-US" sz="1200" kern="1200" dirty="0">
                <a:solidFill>
                  <a:schemeClr val="tx1"/>
                </a:solidFill>
                <a:effectLst/>
                <a:latin typeface="+mn-lt"/>
                <a:ea typeface="+mn-ea"/>
                <a:cs typeface="+mn-cs"/>
              </a:rPr>
              <a:t>Shaking index finger</a:t>
            </a:r>
            <a:r>
              <a:rPr lang="en-US" sz="1200" kern="1200" baseline="0" dirty="0">
                <a:solidFill>
                  <a:schemeClr val="tx1"/>
                </a:solidFill>
                <a:effectLst/>
                <a:latin typeface="+mn-lt"/>
                <a:ea typeface="+mn-ea"/>
                <a:cs typeface="+mn-cs"/>
              </a:rPr>
              <a:t> - </a:t>
            </a:r>
            <a:r>
              <a:rPr lang="en-US" sz="1200" kern="1200" dirty="0">
                <a:solidFill>
                  <a:schemeClr val="tx1"/>
                </a:solidFill>
                <a:effectLst/>
                <a:latin typeface="+mn-lt"/>
                <a:ea typeface="+mn-ea"/>
                <a:cs typeface="+mn-cs"/>
              </a:rPr>
              <a:t>Angry</a:t>
            </a:r>
          </a:p>
          <a:p>
            <a:r>
              <a:rPr lang="en-US" sz="1200" kern="1200" dirty="0">
                <a:solidFill>
                  <a:schemeClr val="tx1"/>
                </a:solidFill>
                <a:effectLst/>
                <a:latin typeface="+mn-lt"/>
                <a:ea typeface="+mn-ea"/>
                <a:cs typeface="+mn-cs"/>
              </a:rPr>
              <a:t>Thumbs up</a:t>
            </a:r>
            <a:r>
              <a:rPr lang="en-US" sz="1200" kern="1200" baseline="0" dirty="0">
                <a:solidFill>
                  <a:schemeClr val="tx1"/>
                </a:solidFill>
                <a:effectLst/>
                <a:latin typeface="+mn-lt"/>
                <a:ea typeface="+mn-ea"/>
                <a:cs typeface="+mn-cs"/>
              </a:rPr>
              <a:t> - </a:t>
            </a:r>
            <a:r>
              <a:rPr lang="en-US" sz="1200" kern="1200" dirty="0">
                <a:solidFill>
                  <a:schemeClr val="tx1"/>
                </a:solidFill>
                <a:effectLst/>
                <a:latin typeface="+mn-lt"/>
                <a:ea typeface="+mn-ea"/>
                <a:cs typeface="+mn-cs"/>
              </a:rPr>
              <a:t>Agreement, OK</a:t>
            </a:r>
          </a:p>
          <a:p>
            <a:r>
              <a:rPr lang="en-US" sz="1200" kern="1200" dirty="0">
                <a:solidFill>
                  <a:schemeClr val="tx1"/>
                </a:solidFill>
                <a:effectLst/>
                <a:latin typeface="+mn-lt"/>
                <a:ea typeface="+mn-ea"/>
                <a:cs typeface="+mn-cs"/>
              </a:rPr>
              <a:t>Thumbs down</a:t>
            </a:r>
            <a:r>
              <a:rPr lang="en-US" sz="1200" kern="1200" baseline="0" dirty="0">
                <a:solidFill>
                  <a:schemeClr val="tx1"/>
                </a:solidFill>
                <a:effectLst/>
                <a:latin typeface="+mn-lt"/>
                <a:ea typeface="+mn-ea"/>
                <a:cs typeface="+mn-cs"/>
              </a:rPr>
              <a:t> - </a:t>
            </a:r>
            <a:r>
              <a:rPr lang="en-US" sz="1200" kern="1200" dirty="0">
                <a:solidFill>
                  <a:schemeClr val="tx1"/>
                </a:solidFill>
                <a:effectLst/>
                <a:latin typeface="+mn-lt"/>
                <a:ea typeface="+mn-ea"/>
                <a:cs typeface="+mn-cs"/>
              </a:rPr>
              <a:t>Disagreement, not OK</a:t>
            </a:r>
          </a:p>
          <a:p>
            <a:r>
              <a:rPr lang="en-US" sz="1200" kern="1200" dirty="0">
                <a:solidFill>
                  <a:schemeClr val="tx1"/>
                </a:solidFill>
                <a:effectLst/>
                <a:latin typeface="+mn-lt"/>
                <a:ea typeface="+mn-ea"/>
                <a:cs typeface="+mn-cs"/>
              </a:rPr>
              <a:t>Pointing index finger at someone/something</a:t>
            </a:r>
            <a:r>
              <a:rPr lang="en-US" sz="1200" kern="1200" baseline="0" dirty="0">
                <a:solidFill>
                  <a:schemeClr val="tx1"/>
                </a:solidFill>
                <a:effectLst/>
                <a:latin typeface="+mn-lt"/>
                <a:ea typeface="+mn-ea"/>
                <a:cs typeface="+mn-cs"/>
              </a:rPr>
              <a:t> - </a:t>
            </a:r>
            <a:r>
              <a:rPr lang="en-US" sz="1200" kern="1200" dirty="0">
                <a:solidFill>
                  <a:schemeClr val="tx1"/>
                </a:solidFill>
                <a:effectLst/>
                <a:latin typeface="+mn-lt"/>
                <a:ea typeface="+mn-ea"/>
                <a:cs typeface="+mn-cs"/>
              </a:rPr>
              <a:t>Indicating, blaming</a:t>
            </a:r>
          </a:p>
          <a:p>
            <a:r>
              <a:rPr lang="en-US" sz="1200" kern="1200" dirty="0">
                <a:solidFill>
                  <a:schemeClr val="tx1"/>
                </a:solidFill>
                <a:effectLst/>
                <a:latin typeface="+mn-lt"/>
                <a:ea typeface="+mn-ea"/>
                <a:cs typeface="+mn-cs"/>
              </a:rPr>
              <a:t>Pointing middle finger (vertically)</a:t>
            </a:r>
            <a:r>
              <a:rPr lang="en-US" sz="1200" kern="1200" baseline="0" dirty="0">
                <a:solidFill>
                  <a:schemeClr val="tx1"/>
                </a:solidFill>
                <a:effectLst/>
                <a:latin typeface="+mn-lt"/>
                <a:ea typeface="+mn-ea"/>
                <a:cs typeface="+mn-cs"/>
              </a:rPr>
              <a:t> - </a:t>
            </a:r>
            <a:r>
              <a:rPr lang="en-US" sz="1200" kern="1200" dirty="0">
                <a:solidFill>
                  <a:schemeClr val="tx1"/>
                </a:solidFill>
                <a:effectLst/>
                <a:latin typeface="+mn-lt"/>
                <a:ea typeface="+mn-ea"/>
                <a:cs typeface="+mn-cs"/>
              </a:rPr>
              <a:t>Vulgar expression</a:t>
            </a:r>
          </a:p>
          <a:p>
            <a:r>
              <a:rPr lang="en-US" sz="1200" kern="1200" dirty="0">
                <a:solidFill>
                  <a:schemeClr val="tx1"/>
                </a:solidFill>
                <a:effectLst/>
                <a:latin typeface="+mn-lt"/>
                <a:ea typeface="+mn-ea"/>
                <a:cs typeface="+mn-cs"/>
              </a:rPr>
              <a:t>Handshake</a:t>
            </a:r>
            <a:r>
              <a:rPr lang="en-US" sz="1200" kern="1200" baseline="0" dirty="0">
                <a:solidFill>
                  <a:schemeClr val="tx1"/>
                </a:solidFill>
                <a:effectLst/>
                <a:latin typeface="+mn-lt"/>
                <a:ea typeface="+mn-ea"/>
                <a:cs typeface="+mn-cs"/>
              </a:rPr>
              <a:t> - </a:t>
            </a:r>
            <a:r>
              <a:rPr lang="en-US" sz="1200" kern="1200" dirty="0">
                <a:solidFill>
                  <a:schemeClr val="tx1"/>
                </a:solidFill>
                <a:effectLst/>
                <a:latin typeface="+mn-lt"/>
                <a:ea typeface="+mn-ea"/>
                <a:cs typeface="+mn-cs"/>
              </a:rPr>
              <a:t>Welcome, introduction</a:t>
            </a:r>
          </a:p>
          <a:p>
            <a:r>
              <a:rPr lang="en-US" sz="1200" kern="1200" dirty="0">
                <a:solidFill>
                  <a:schemeClr val="tx1"/>
                </a:solidFill>
                <a:effectLst/>
                <a:latin typeface="+mn-lt"/>
                <a:ea typeface="+mn-ea"/>
                <a:cs typeface="+mn-cs"/>
              </a:rPr>
              <a:t>Flap of the hand</a:t>
            </a:r>
            <a:r>
              <a:rPr lang="en-US" sz="1200" kern="1200" baseline="0" dirty="0">
                <a:solidFill>
                  <a:schemeClr val="tx1"/>
                </a:solidFill>
                <a:effectLst/>
                <a:latin typeface="+mn-lt"/>
                <a:ea typeface="+mn-ea"/>
                <a:cs typeface="+mn-cs"/>
              </a:rPr>
              <a:t> - </a:t>
            </a:r>
            <a:r>
              <a:rPr lang="en-US" sz="1200" kern="1200" dirty="0">
                <a:solidFill>
                  <a:schemeClr val="tx1"/>
                </a:solidFill>
                <a:effectLst/>
                <a:latin typeface="+mn-lt"/>
                <a:ea typeface="+mn-ea"/>
                <a:cs typeface="+mn-cs"/>
              </a:rPr>
              <a:t>Doesn’t matter, go ahead</a:t>
            </a:r>
          </a:p>
          <a:p>
            <a:r>
              <a:rPr lang="en-US" sz="1200" kern="1200" dirty="0">
                <a:solidFill>
                  <a:schemeClr val="tx1"/>
                </a:solidFill>
                <a:effectLst/>
                <a:latin typeface="+mn-lt"/>
                <a:ea typeface="+mn-ea"/>
                <a:cs typeface="+mn-cs"/>
              </a:rPr>
              <a:t>Waving hand</a:t>
            </a:r>
            <a:r>
              <a:rPr lang="en-US" sz="1200" kern="1200" baseline="0" dirty="0">
                <a:solidFill>
                  <a:schemeClr val="tx1"/>
                </a:solidFill>
                <a:effectLst/>
                <a:latin typeface="+mn-lt"/>
                <a:ea typeface="+mn-ea"/>
                <a:cs typeface="+mn-cs"/>
              </a:rPr>
              <a:t> - </a:t>
            </a:r>
            <a:r>
              <a:rPr lang="en-US" sz="1200" kern="1200" dirty="0">
                <a:solidFill>
                  <a:schemeClr val="tx1"/>
                </a:solidFill>
                <a:effectLst/>
                <a:latin typeface="+mn-lt"/>
                <a:ea typeface="+mn-ea"/>
                <a:cs typeface="+mn-cs"/>
              </a:rPr>
              <a:t>Hello</a:t>
            </a:r>
          </a:p>
          <a:p>
            <a:r>
              <a:rPr lang="en-US" sz="1200" kern="1200" dirty="0">
                <a:solidFill>
                  <a:schemeClr val="tx1"/>
                </a:solidFill>
                <a:effectLst/>
                <a:latin typeface="+mn-lt"/>
                <a:ea typeface="+mn-ea"/>
                <a:cs typeface="+mn-cs"/>
              </a:rPr>
              <a:t>Waving both hands over head</a:t>
            </a:r>
            <a:r>
              <a:rPr lang="en-US" sz="1200" kern="1200" baseline="0" dirty="0">
                <a:solidFill>
                  <a:schemeClr val="tx1"/>
                </a:solidFill>
                <a:effectLst/>
                <a:latin typeface="+mn-lt"/>
                <a:ea typeface="+mn-ea"/>
                <a:cs typeface="+mn-cs"/>
              </a:rPr>
              <a:t> - </a:t>
            </a:r>
            <a:r>
              <a:rPr lang="en-US" sz="1200" kern="1200" dirty="0">
                <a:solidFill>
                  <a:schemeClr val="tx1"/>
                </a:solidFill>
                <a:effectLst/>
                <a:latin typeface="+mn-lt"/>
                <a:ea typeface="+mn-ea"/>
                <a:cs typeface="+mn-cs"/>
              </a:rPr>
              <a:t>Help, attention</a:t>
            </a:r>
          </a:p>
          <a:p>
            <a:r>
              <a:rPr lang="en-US" sz="1200" kern="1200" dirty="0">
                <a:solidFill>
                  <a:schemeClr val="tx1"/>
                </a:solidFill>
                <a:effectLst/>
                <a:latin typeface="+mn-lt"/>
                <a:ea typeface="+mn-ea"/>
                <a:cs typeface="+mn-cs"/>
              </a:rPr>
              <a:t>Crossed legs or ankles</a:t>
            </a:r>
            <a:r>
              <a:rPr lang="en-US" sz="1200" kern="1200" baseline="0" dirty="0">
                <a:solidFill>
                  <a:schemeClr val="tx1"/>
                </a:solidFill>
                <a:effectLst/>
                <a:latin typeface="+mn-lt"/>
                <a:ea typeface="+mn-ea"/>
                <a:cs typeface="+mn-cs"/>
              </a:rPr>
              <a:t> - </a:t>
            </a:r>
            <a:r>
              <a:rPr lang="en-US" sz="1200" kern="1200" dirty="0">
                <a:solidFill>
                  <a:schemeClr val="tx1"/>
                </a:solidFill>
                <a:effectLst/>
                <a:latin typeface="+mn-lt"/>
                <a:ea typeface="+mn-ea"/>
                <a:cs typeface="+mn-cs"/>
              </a:rPr>
              <a:t>Defensive</a:t>
            </a:r>
          </a:p>
          <a:p>
            <a:r>
              <a:rPr lang="en-US" sz="1200" kern="1200" dirty="0">
                <a:solidFill>
                  <a:schemeClr val="tx1"/>
                </a:solidFill>
                <a:effectLst/>
                <a:latin typeface="+mn-lt"/>
                <a:ea typeface="+mn-ea"/>
                <a:cs typeface="+mn-cs"/>
              </a:rPr>
              <a:t>Tapping toes or feet</a:t>
            </a:r>
            <a:r>
              <a:rPr lang="en-US" sz="1200" kern="1200" baseline="0" dirty="0">
                <a:solidFill>
                  <a:schemeClr val="tx1"/>
                </a:solidFill>
                <a:effectLst/>
                <a:latin typeface="+mn-lt"/>
                <a:ea typeface="+mn-ea"/>
                <a:cs typeface="+mn-cs"/>
              </a:rPr>
              <a:t> - </a:t>
            </a:r>
            <a:r>
              <a:rPr lang="en-US" sz="1200" kern="1200" dirty="0">
                <a:solidFill>
                  <a:schemeClr val="tx1"/>
                </a:solidFill>
                <a:effectLst/>
                <a:latin typeface="+mn-lt"/>
                <a:ea typeface="+mn-ea"/>
                <a:cs typeface="+mn-cs"/>
              </a:rPr>
              <a:t>Bored, anxious, nervous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What other gestures can you add to the list?</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the fourth component of body language: gestures.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Gestures differ greatly from region to region, and from culture to culture.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pairs. Ask each partner to take turns performing gestures and guessing what the other person is doing.</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Make sure gestures are civilized.</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pPr>
              <a:defRPr/>
            </a:pPr>
            <a:fld id="{60AD93FD-D302-4963-A4A9-147AD4BB098B}" type="slidenum">
              <a:rPr lang="en-CA" smtClean="0"/>
              <a:pPr>
                <a:defRPr/>
              </a:pPr>
              <a:t>53</a:t>
            </a:fld>
            <a:endParaRPr lang="en-CA" dirty="0"/>
          </a:p>
        </p:txBody>
      </p:sp>
    </p:spTree>
    <p:extLst>
      <p:ext uri="{BB962C8B-B14F-4D97-AF65-F5344CB8AC3E}">
        <p14:creationId xmlns:p14="http://schemas.microsoft.com/office/powerpoint/2010/main" val="20793928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Sian and Jennifer were tasked with running the food committee at the yearend company function. Usually, this wouldn’t be a problem, but they were having trouble communicating because Sian’s non-verbal communication was viewed as being negative by Jennifer. Jennifer brought up this issue to Sian, who immediately changed her posture and gestures and discussed her reasoning behind the non-verbal communication: she was upset with the lack of interest in the dip she’d organized and wasn’t angry with Jennifer. In the end, Jennifer and Sian were able to resolve their differences and were happy to complete the tasks they were given whilst on the food committee together. </a:t>
            </a:r>
          </a:p>
        </p:txBody>
      </p:sp>
      <p:sp>
        <p:nvSpPr>
          <p:cNvPr id="4" name="Slide Number Placeholder 3"/>
          <p:cNvSpPr>
            <a:spLocks noGrp="1"/>
          </p:cNvSpPr>
          <p:nvPr>
            <p:ph type="sldNum" sz="quarter" idx="10"/>
          </p:nvPr>
        </p:nvSpPr>
        <p:spPr/>
        <p:txBody>
          <a:bodyPr/>
          <a:lstStyle/>
          <a:p>
            <a:pPr>
              <a:defRPr/>
            </a:pPr>
            <a:fld id="{60AD93FD-D302-4963-A4A9-147AD4BB098B}" type="slidenum">
              <a:rPr lang="en-CA" smtClean="0"/>
              <a:pPr>
                <a:defRPr/>
              </a:pPr>
              <a:t>54</a:t>
            </a:fld>
            <a:endParaRPr lang="en-CA" dirty="0"/>
          </a:p>
        </p:txBody>
      </p:sp>
    </p:spTree>
    <p:extLst>
      <p:ext uri="{BB962C8B-B14F-4D97-AF65-F5344CB8AC3E}">
        <p14:creationId xmlns:p14="http://schemas.microsoft.com/office/powerpoint/2010/main" val="256266739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Be sincere; be brief; be seated.</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Franklin D. Roosevelt</a:t>
            </a:r>
          </a:p>
          <a:p>
            <a:endParaRPr lang="en-US" sz="1200" kern="1200" dirty="0">
              <a:solidFill>
                <a:schemeClr val="tx1"/>
              </a:solidFill>
              <a:effectLst/>
              <a:latin typeface="+mn-lt"/>
              <a:ea typeface="+mn-ea"/>
              <a:cs typeface="+mn-cs"/>
            </a:endParaRPr>
          </a:p>
          <a:p>
            <a:r>
              <a:rPr lang="en-US" dirty="0">
                <a:effectLst/>
              </a:rPr>
              <a:t>Now that we have explored all the quasi-verbal elements of communication, let’s look at the actual message you are sending. You can ensure any message is clear, complete, correct, and concise, with the STAR acronym. </a:t>
            </a:r>
            <a:r>
              <a:rPr lang="en-US" sz="1200" kern="1200" dirty="0">
                <a:solidFill>
                  <a:schemeClr val="tx1"/>
                </a:solidFill>
                <a:effectLst/>
                <a:latin typeface="+mn-lt"/>
                <a:ea typeface="+mn-ea"/>
                <a:cs typeface="+mn-cs"/>
              </a:rPr>
              <a:t>This module will explore the STAR acronym in conjunction with the six roots of open questions (Who? What? When? Where? Why? How?), which will be explored in more detail later on in the workshop.</a:t>
            </a:r>
          </a:p>
        </p:txBody>
      </p:sp>
      <p:sp>
        <p:nvSpPr>
          <p:cNvPr id="5530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C3D4DBA-A52A-495C-B3EB-1A541D20FAA5}" type="slidenum">
              <a:rPr lang="en-CA" smtClean="0"/>
              <a:pPr fontAlgn="base">
                <a:spcBef>
                  <a:spcPct val="0"/>
                </a:spcBef>
                <a:spcAft>
                  <a:spcPct val="0"/>
                </a:spcAft>
                <a:defRPr/>
              </a:pPr>
              <a:t>65</a:t>
            </a:fld>
            <a:endParaRPr lang="en-CA"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we say the word, “communication,” what do you think of? Many people will think of the spoken word. People who are hearing impaired, however, might think of sign language. People who are visually impaired might think of Braille as well as sounds.</a:t>
            </a:r>
          </a:p>
          <a:p>
            <a:r>
              <a:rPr lang="en-US" dirty="0"/>
              <a:t>In this module, we will explore the different ways in which we communicate.</a:t>
            </a:r>
          </a:p>
          <a:p>
            <a:endParaRPr lang="en-US" dirty="0"/>
          </a:p>
        </p:txBody>
      </p:sp>
      <p:sp>
        <p:nvSpPr>
          <p:cNvPr id="4" name="Slide Number Placeholder 3"/>
          <p:cNvSpPr>
            <a:spLocks noGrp="1"/>
          </p:cNvSpPr>
          <p:nvPr>
            <p:ph type="sldNum" sz="quarter" idx="10"/>
          </p:nvPr>
        </p:nvSpPr>
        <p:spPr/>
        <p:txBody>
          <a:bodyPr/>
          <a:lstStyle/>
          <a:p>
            <a:pPr>
              <a:defRPr/>
            </a:pPr>
            <a:fld id="{60AD93FD-D302-4963-A4A9-147AD4BB098B}" type="slidenum">
              <a:rPr lang="en-CA" smtClean="0"/>
              <a:pPr>
                <a:defRPr/>
              </a:pPr>
              <a:t>4</a:t>
            </a:fld>
            <a:endParaRPr lang="en-CA" dirty="0"/>
          </a:p>
        </p:txBody>
      </p:sp>
    </p:spTree>
    <p:extLst>
      <p:ext uri="{BB962C8B-B14F-4D97-AF65-F5344CB8AC3E}">
        <p14:creationId xmlns:p14="http://schemas.microsoft.com/office/powerpoint/2010/main" val="309339906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marL="0" marR="0">
              <a:lnSpc>
                <a:spcPct val="115000"/>
              </a:lnSpc>
              <a:spcBef>
                <a:spcPts val="1000"/>
              </a:spcBef>
              <a:spcAft>
                <a:spcPts val="600"/>
              </a:spcAft>
            </a:pPr>
            <a:r>
              <a:rPr lang="en-US" sz="1600" b="1" dirty="0">
                <a:solidFill>
                  <a:srgbClr val="000000"/>
                </a:solidFill>
                <a:effectLst/>
                <a:latin typeface="Cambria" panose="02040503050406030204" pitchFamily="18" charset="0"/>
              </a:rPr>
              <a:t>S = Situation</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First, state what the situation is. Try to make this no longer than one sentence. If you are having trouble, ask yourself, “Where?”, “Who?”, and, “When?”. This will provide a base for message so it can be clear and concise.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Example: “On Tuesday, I was in a director’s meeting at the main plant.”</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the “S” in STAR.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State what the situation is in one sentence.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Before the workshop, prepare a STAR example from your own life.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each participant to think of a recent situation from his or her life and to create the “S.”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Participants can record each step of this module on a blank sheet of paper, or in their workbook.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1000"/>
              </a:spcBef>
              <a:spcAft>
                <a:spcPts val="600"/>
              </a:spcAft>
            </a:pPr>
            <a:r>
              <a:rPr lang="en-US" sz="1600" b="1" dirty="0">
                <a:solidFill>
                  <a:srgbClr val="000000"/>
                </a:solidFill>
                <a:effectLst/>
                <a:latin typeface="Cambria" panose="02040503050406030204" pitchFamily="18" charset="0"/>
              </a:rPr>
              <a:t>T = Task</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Next, briefly state what your task was. Again, this should be no longer than one sentence. Use the question, “What?” to frame your sentence, and add the “Why?” if appropriate.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Example: “I was asked to present last year’s sales figures to the group.”</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the “T” in STAR.</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Next, state what your task was in one sentence.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Before the workshop, prepare a STAR example from your own life.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each participant to think of a recent situation from his or her life and to create the “T.”</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can record each step of this module on a blank sheet of paper, or in their workbook.</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1000"/>
              </a:spcBef>
              <a:spcAft>
                <a:spcPts val="600"/>
              </a:spcAft>
            </a:pPr>
            <a:r>
              <a:rPr lang="en-US" sz="1600" b="1" dirty="0">
                <a:solidFill>
                  <a:srgbClr val="000000"/>
                </a:solidFill>
                <a:effectLst/>
                <a:latin typeface="Cambria" panose="02040503050406030204" pitchFamily="18" charset="0"/>
              </a:rPr>
              <a:t>A = Action</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Now, state what you did to resolve the problem in one sentence. Use the question, “How?” to frame this part of the statement. The Action part will provide a solid description and state the precise actions that will resolve any issues.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Example: “I pulled out my laptop, fired up PowerPoint, and presented my slide show.”</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the “A” in STAR.</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State what you did to resolve the problem in one sentence.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Before the workshop, prepare a STAR example from your own life.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each participant to think of a recent situation from his or her life and to create the “A.”</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can record each step of this module on a blank sheet of paper, or in their workbook.</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sz="1200" b="1" kern="1200" dirty="0">
                <a:solidFill>
                  <a:schemeClr val="tx1"/>
                </a:solidFill>
                <a:effectLst/>
                <a:latin typeface="+mn-lt"/>
                <a:ea typeface="+mn-ea"/>
                <a:cs typeface="+mn-cs"/>
              </a:rPr>
              <a:t>R = Result</a:t>
            </a:r>
          </a:p>
          <a:p>
            <a:r>
              <a:rPr lang="en-US" sz="1200" kern="1200" dirty="0">
                <a:solidFill>
                  <a:schemeClr val="tx1"/>
                </a:solidFill>
                <a:effectLst/>
                <a:latin typeface="+mn-lt"/>
                <a:ea typeface="+mn-ea"/>
                <a:cs typeface="+mn-cs"/>
              </a:rPr>
              <a:t>Last, state what the result was. This will often use a combination of the six roots. Again, a precise short description of the results that come about from your previous steps will finish on a strong definite note. </a:t>
            </a:r>
          </a:p>
          <a:p>
            <a:r>
              <a:rPr lang="en-US" sz="1200" kern="1200" dirty="0">
                <a:solidFill>
                  <a:schemeClr val="tx1"/>
                </a:solidFill>
                <a:effectLst/>
                <a:latin typeface="+mn-lt"/>
                <a:ea typeface="+mn-ea"/>
                <a:cs typeface="+mn-cs"/>
              </a:rPr>
              <a:t>Example: “Everyone was wowed by my prep work, and by our great figures!”</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the “R” in STAR.</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Last, state what the result was. This will often use a combination of the six roots.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Before the workshop, prepare a STAR example from your own life.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each participant to think of a recent situation from his or her life and to create the “R.”</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can record each step of this module on a blank sheet of paper, or in their workbook.</a:t>
            </a:r>
          </a:p>
          <a:p>
            <a:endParaRPr lang="en-US" sz="1200" kern="1200" dirty="0">
              <a:solidFill>
                <a:schemeClr val="tx1"/>
              </a:solidFill>
              <a:effectLst/>
              <a:latin typeface="+mn-lt"/>
              <a:ea typeface="+mn-ea"/>
              <a:cs typeface="+mn-cs"/>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563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A7250EB-0EAA-48FE-AEA9-65DDDF392023}" type="slidenum">
              <a:rPr lang="en-CA" smtClean="0"/>
              <a:pPr fontAlgn="base">
                <a:spcBef>
                  <a:spcPct val="0"/>
                </a:spcBef>
                <a:spcAft>
                  <a:spcPct val="0"/>
                </a:spcAft>
                <a:defRPr/>
              </a:pPr>
              <a:t>66</a:t>
            </a:fld>
            <a:endParaRPr lang="en-CA"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look at a complete example using STAR. Let’s say you’re out with friends on the weekend. Someone asks you what the highlight of your week at work was. As it happens, you had a great week, and there is a lot to talk about. You use STAR to focus your answer so you don’t bore your friends, and so that you send a clear message.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You respond: “On Tuesday, I was in a director’s meeting at the main plant. I was asked to present last year’s sales figures to the group. I pulled out my laptop, fired up PowerPoint, and presented my slide show. Everyone was wowed by my prep work, and by our great figures!”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This format can be compressed for quick conversations, or expanded for lengthy presentations. We encourage you to try framing statements with STAR, and see how much more confident you feel when communicating.</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to bring the four parts of STAR together.</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STAR format can be compressed for quick conversations, or expanded for lengthy presentations.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Before the workshop, prepare a STAR example from your own life.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participants share their STAR examples.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provided this example in the student guide.</a:t>
            </a:r>
          </a:p>
          <a:p>
            <a:r>
              <a:rPr lang="en-US" sz="1200" kern="1200" dirty="0">
                <a:solidFill>
                  <a:schemeClr val="tx1"/>
                </a:solidFill>
                <a:effectLst/>
                <a:latin typeface="+mn-lt"/>
                <a:ea typeface="+mn-ea"/>
                <a:cs typeface="+mn-cs"/>
              </a:rPr>
              <a:t>“On Tuesday, I was in a director’s meeting at the main plant. I was asked to present last year’s sales figures to the group. I pulled out my laptop, fired up PowerPoint, and presented my slide show. Everyone was wowed by my prep work, and by our great figures!”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constructive feedback and development of participants’ examples.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does each letter in STAR stand for?</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60AD93FD-D302-4963-A4A9-147AD4BB098B}" type="slidenum">
              <a:rPr lang="en-CA" smtClean="0"/>
              <a:pPr>
                <a:defRPr/>
              </a:pPr>
              <a:t>67</a:t>
            </a:fld>
            <a:endParaRPr lang="en-CA" dirty="0"/>
          </a:p>
        </p:txBody>
      </p:sp>
    </p:spTree>
    <p:extLst>
      <p:ext uri="{BB962C8B-B14F-4D97-AF65-F5344CB8AC3E}">
        <p14:creationId xmlns:p14="http://schemas.microsoft.com/office/powerpoint/2010/main" val="19917660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Ken and Gina were discussing several ideas for a new campaign slogan at their advertising firm. The boss had asked them to complete the task and they were feeling a great deal of pressure. They had issues communicating their ideas, until Ken suggested they use the STAR acronym to get their respective messages across. Gina agreed and together they worked on the Situation, Task, Action and Result of their messages to communicate their ideas in a better way. Gina and Ken were happy when they’d completed their brainstorming session because the STAR acronym had allowed them to communicate several brilliant ideas for the new advertising campaign. These would surely impress the boss!</a:t>
            </a:r>
          </a:p>
        </p:txBody>
      </p:sp>
      <p:sp>
        <p:nvSpPr>
          <p:cNvPr id="4" name="Slide Number Placeholder 3"/>
          <p:cNvSpPr>
            <a:spLocks noGrp="1"/>
          </p:cNvSpPr>
          <p:nvPr>
            <p:ph type="sldNum" sz="quarter" idx="10"/>
          </p:nvPr>
        </p:nvSpPr>
        <p:spPr/>
        <p:txBody>
          <a:bodyPr/>
          <a:lstStyle/>
          <a:p>
            <a:pPr>
              <a:defRPr/>
            </a:pPr>
            <a:fld id="{60AD93FD-D302-4963-A4A9-147AD4BB098B}" type="slidenum">
              <a:rPr lang="en-CA" smtClean="0"/>
              <a:pPr>
                <a:defRPr/>
              </a:pPr>
              <a:t>68</a:t>
            </a:fld>
            <a:endParaRPr lang="en-CA" dirty="0"/>
          </a:p>
        </p:txBody>
      </p:sp>
    </p:spTree>
    <p:extLst>
      <p:ext uri="{BB962C8B-B14F-4D97-AF65-F5344CB8AC3E}">
        <p14:creationId xmlns:p14="http://schemas.microsoft.com/office/powerpoint/2010/main" val="15042262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So far, we have discussed all the components of sending a message: non-verbal, para-verbal, and verbal. Now, let’s turn the tables and look at how to effectively receive messages.</a:t>
            </a:r>
          </a:p>
        </p:txBody>
      </p:sp>
      <p:sp>
        <p:nvSpPr>
          <p:cNvPr id="6042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7F6578F-55AD-4AC9-9327-972F22F3C10D}" type="slidenum">
              <a:rPr lang="en-CA" smtClean="0"/>
              <a:pPr fontAlgn="base">
                <a:spcBef>
                  <a:spcPct val="0"/>
                </a:spcBef>
                <a:spcAft>
                  <a:spcPct val="0"/>
                </a:spcAft>
                <a:defRPr/>
              </a:pPr>
              <a:t>79</a:t>
            </a:fld>
            <a:endParaRPr lang="en-CA"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Hearing is easy! For most of us, our body does the work by interpreting the sounds that we hear into words. Listening, however, is far more difficult. Listening is the process of looking at the words and the other factors around the words (such as our non-verbal communication), and then interpreting the entire message.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start out slowly. Here are seven things that you can do to start becoming a better listener right now. Pick a few of them and write them in your action plan.</a:t>
            </a:r>
          </a:p>
          <a:p>
            <a:pPr marL="342900" marR="0" lvl="0" indent="-342900">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When you’re listening, listen. Don’t talk on the phone, text message, clean off your desk, or do anything else.</a:t>
            </a:r>
          </a:p>
          <a:p>
            <a:pPr marL="342900" marR="0" lvl="0" indent="-342900">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Avoid interruptions. If you think of something that needs to be done, make a mental or written note of it and forget about it until the conversation is over.</a:t>
            </a:r>
          </a:p>
          <a:p>
            <a:pPr marL="342900" marR="0" lvl="0" indent="-342900">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Aim to spend at least 90% of your time listening and less than 10% of your time talking.</a:t>
            </a:r>
          </a:p>
          <a:p>
            <a:pPr marL="342900" marR="0" lvl="0" indent="-342900">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When you do talk, make sure it’s related to what the other person is saying. Questions to clarify expand, and probe for more information will be key tools. (We’ll look at questioning skills later on in the workshop.)</a:t>
            </a:r>
          </a:p>
          <a:p>
            <a:pPr marL="342900" marR="0" lvl="0" indent="-342900">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Do not offer advice unless the other person asks you for it. If you are not sure what they want, ask!</a:t>
            </a:r>
          </a:p>
          <a:p>
            <a:pPr marL="342900" marR="0" lvl="0" indent="-342900">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Make sure the physical environment is conducive to listening. Try to reduce noise and distractions. (“Would you mind stepping into my office where I can hear you better?” is a great line to use.) If possible, be seated comfortably. Be close enough to the person so that you can hear them, but not too close to make them uncomfortable.</a:t>
            </a:r>
          </a:p>
          <a:p>
            <a:pPr marL="342900" marR="0" lvl="0" indent="-342900">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it is a conversation where you are required to take notes, try not to let the note-taking disturb the flow of the conversation. If you need a moment to catch up, choose an appropriate moment to ask for a break.</a:t>
            </a:r>
          </a:p>
          <a:p>
            <a:pPr marL="342900" marR="0" lvl="0" indent="-342900">
              <a:lnSpc>
                <a:spcPct val="115000"/>
              </a:lnSpc>
              <a:spcBef>
                <a:spcPts val="0"/>
              </a:spcBef>
              <a:spcAft>
                <a:spcPts val="1000"/>
              </a:spcAft>
              <a:buFont typeface="+mj-lt"/>
              <a:buAutoNum type="arabicPeriod"/>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mj-lt"/>
              <a:buAutoNum type="arabicPeriod"/>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identify some items that participants can implement immediately in order to improve their communication.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Hearing is easy! For most of us, our body does the work by interpreting the sounds that we hear into words. Listening, however, is far more difficult.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Action Plan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List of seven strategies on flip chart or PowerPoint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out one action plan per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pairs. Ask them to review the list of listening strategies and choose a few to add to their action plan.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“Lack of communication” is the reason given for up to 95% of divorces.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you handed out the action plans at the beginning of this workshop, this exercise should go fairly smoothly.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nSpc>
                <a:spcPct val="115000"/>
              </a:lnSpc>
              <a:spcBef>
                <a:spcPts val="0"/>
              </a:spcBef>
              <a:spcAft>
                <a:spcPts val="1000"/>
              </a:spcAft>
              <a:buFont typeface="+mj-lt"/>
              <a:buNone/>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6144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89CB42C-60C9-4448-B950-C919E2899D08}" type="slidenum">
              <a:rPr lang="en-CA" smtClean="0"/>
              <a:pPr fontAlgn="base">
                <a:spcBef>
                  <a:spcPct val="0"/>
                </a:spcBef>
                <a:spcAft>
                  <a:spcPct val="0"/>
                </a:spcAft>
                <a:defRPr/>
              </a:pPr>
              <a:t>80</a:t>
            </a:fld>
            <a:endParaRPr lang="en-CA"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Although hearing is a passive activity, one must listen actively to listen effectively, and to actually hear what is being said.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There are three basic steps to actively listening.</a:t>
            </a:r>
          </a:p>
          <a:p>
            <a:pPr marL="342900" marR="0" lvl="0" indent="-342900">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Try to identify where the other person is coming from. This concept is also called the frame of reference. For example, your reaction to a bear will be very different if you’re viewing it in a zoo, or from your tent at a campsite. Your approach to someone talking about a sick relative will differ depending on their relationship with that person.</a:t>
            </a:r>
          </a:p>
          <a:p>
            <a:pPr marL="342900" marR="0" lvl="0" indent="-342900">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Listen to what is being said closely and attentively.</a:t>
            </a:r>
          </a:p>
          <a:p>
            <a:pPr marL="342900" marR="0" lvl="0" indent="-342900">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Respond appropriately, either non-verbally (such as a nod to indicate you are listening), with a question (to ask for clarification), or by paraphrasing. Note that paraphrasing does not mean repeating the speaker’s words back to them like a parrot. It does mean repeating what you think the speaker said in your own words. Some examples: “It sounds like that made you angry,” or, “It sounds like that cashier wasn’t very nice to you.” (Using the “It sounds like…” precursor, or something similar, gives the speaker the opportunity to correct you if your interpretation is wrong.”</a:t>
            </a:r>
          </a:p>
          <a:p>
            <a:pPr marL="342900" marR="0" lvl="0" indent="-342900">
              <a:lnSpc>
                <a:spcPct val="115000"/>
              </a:lnSpc>
              <a:spcBef>
                <a:spcPts val="0"/>
              </a:spcBef>
              <a:spcAft>
                <a:spcPts val="1000"/>
              </a:spcAft>
              <a:buFont typeface="+mj-lt"/>
              <a:buAutoNum type="arabicPeriod"/>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the three steps of active listening.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There are three basic steps to actively listening.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Try to identify where the other person is coming from.</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Listen to what is being said closely and attentively.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Respond appropriately: non-verbally, with a question, or by paraphrasing.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pairs. Explain that you want participants to take a bit of a break. Then, ask participants to identify the taller person in the pair. That person will share a story about the best movie they ever saw. They will have a few moments to prepare while you speak with the shorter person in the pair.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the shorter person of each pair to come outside with you. Explain that while the person is talking, they are to do the opposite of active listening – yawn, fidget, look at their watch, avoid eye contact with their partner, etc.</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Bring everyone back into the same room again. Give participants the cue to start talking. Watch the reactions and interactions between the partners.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After about a minute, the taller partners will start to wear down. Before things get too painful, wrap the activity up, and debrief.</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How did the taller partner feel at the beginning of the conversation?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How did they feel as the conversation progressed?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How did the shorter person feel, being so obviously rude?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How do participants feel that this compares to real life?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There is a famous story about former U.S. President Franklin Roosevelt. As you can imagine, he spent a lot of time shaking hands and talking to people. He developed the habit of saying, “So good to see you! I murdered my grandmother this morning!” to test if people were listening.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He got no response for quite a while, until a diplomat nodded understandingly and said, “Sir, I’m sure she had it coming to her.”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You can give participants a topic more relevant to their lives if you like.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nSpc>
                <a:spcPct val="115000"/>
              </a:lnSpc>
              <a:spcBef>
                <a:spcPts val="0"/>
              </a:spcBef>
              <a:spcAft>
                <a:spcPts val="1000"/>
              </a:spcAft>
              <a:buFont typeface="+mj-lt"/>
              <a:buNone/>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6349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824686E-970D-4543-B6EA-7C1170FA3117}" type="slidenum">
              <a:rPr lang="en-CA" smtClean="0"/>
              <a:pPr fontAlgn="base">
                <a:spcBef>
                  <a:spcPct val="0"/>
                </a:spcBef>
                <a:spcAft>
                  <a:spcPct val="0"/>
                </a:spcAft>
                <a:defRPr/>
              </a:pPr>
              <a:t>81</a:t>
            </a:fld>
            <a:endParaRPr lang="en-CA"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When we are listening to others speak, there are three kinds of cues that we can give the other person. Using the right kind of cue at the right time is crucial for keeping good communication going.</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Non-Verbal: As shown in the </a:t>
            </a: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Mehrabian</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study, body language plays an important part in our communications with others. Head nods and an interested facial expression will show the speaker that you are listening.</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Quasi-Verbal: Fillers words like, “uh-huh,” and “mm-hmmm,” show the speaker that you are awake and interested in the conversation.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Verbal: Asking open questions using the six roots discussed earlier (who, what, where, when, why, how), paraphrasing, and asking summary questions, are all key tools for active listening. (We will look at questioning skills in a moment.)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These cues should be used as part of active listening. Inserting an occasional, “uh-huh,” during a conversation may fool the person that you are communicating with in the short term, but you’re fooling yourself if you feel that this is an effective communication approach.</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encourage communication.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When we are listening to others speak, there are three kinds of cues that we can give the other person. Using the right kind of cue at the right time is crucial for keeping good communication going.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Non-Verbal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Quasi-Verbal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Verbal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to return to their pairs from the previous topic. Ask that the taller person tell the story again. This time, the shorter person will use the cues discussed in this topic as the person is talking.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60% of meeting attendees take notes to make it look like they are listening.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Keep an eye on your time – participants can get very involved in this activity once they start chatting.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are the three types of cues we can send to others?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6451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BC0A68C-5F14-4ECE-8BF1-17F82BEA1A53}" type="slidenum">
              <a:rPr lang="en-CA" smtClean="0"/>
              <a:pPr fontAlgn="base">
                <a:spcBef>
                  <a:spcPct val="0"/>
                </a:spcBef>
                <a:spcAft>
                  <a:spcPct val="0"/>
                </a:spcAft>
                <a:defRPr/>
              </a:pPr>
              <a:t>82</a:t>
            </a:fld>
            <a:endParaRPr lang="en-CA"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Brian, Christian and Jessica were talking about better ways to communicate around the office. They each had their own suggestions and frequently interrupted each other.  They had been talking for about an hour without any clear solutions, when Brian suggested they pay attention to the 7 things they could do to listen better and ease their own communication issues. Christian and Jessica agreed and all three colleagues aimed to spend 90% of their time listening and only 10% of their time talking. This sped up their brainstorming session and allowed them to narrow down their options for better communication methods in the office, such as memos. The colleagues were pleased with their progress and able to create a better environment at work.</a:t>
            </a:r>
          </a:p>
        </p:txBody>
      </p:sp>
      <p:sp>
        <p:nvSpPr>
          <p:cNvPr id="4" name="Slide Number Placeholder 3"/>
          <p:cNvSpPr>
            <a:spLocks noGrp="1"/>
          </p:cNvSpPr>
          <p:nvPr>
            <p:ph type="sldNum" sz="quarter" idx="10"/>
          </p:nvPr>
        </p:nvSpPr>
        <p:spPr/>
        <p:txBody>
          <a:bodyPr/>
          <a:lstStyle/>
          <a:p>
            <a:pPr>
              <a:defRPr/>
            </a:pPr>
            <a:fld id="{60AD93FD-D302-4963-A4A9-147AD4BB098B}" type="slidenum">
              <a:rPr lang="en-CA" smtClean="0"/>
              <a:pPr>
                <a:defRPr/>
              </a:pPr>
              <a:t>83</a:t>
            </a:fld>
            <a:endParaRPr lang="en-CA" dirty="0"/>
          </a:p>
        </p:txBody>
      </p:sp>
    </p:spTree>
    <p:extLst>
      <p:ext uri="{BB962C8B-B14F-4D97-AF65-F5344CB8AC3E}">
        <p14:creationId xmlns:p14="http://schemas.microsoft.com/office/powerpoint/2010/main" val="414460217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The important thing is not to stop questioning. Curiosity has its own reason for existing.</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Albert Einstein</a:t>
            </a:r>
            <a:endParaRPr lang="en-US" sz="1200" kern="1200" dirty="0">
              <a:solidFill>
                <a:schemeClr val="tx1"/>
              </a:solidFill>
              <a:effectLst/>
              <a:latin typeface="+mn-lt"/>
              <a:ea typeface="+mn-ea"/>
              <a:cs typeface="+mn-cs"/>
            </a:endParaRPr>
          </a:p>
          <a:p>
            <a:r>
              <a:rPr lang="en-US" dirty="0">
                <a:effectLst/>
              </a:rPr>
              <a:t>Good questioning skills are another building block of successful communication. We have already encountered several possible scenarios where questions helped us gather information, clarify facts, and communicate with others. In this module, we will look closer at these questioning techniques that you can use throughout the communication process. </a:t>
            </a:r>
            <a:endParaRPr lang="en-CA" dirty="0"/>
          </a:p>
        </p:txBody>
      </p:sp>
      <p:sp>
        <p:nvSpPr>
          <p:cNvPr id="655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0329BCE-DA3E-491B-9BAB-5088AF4278F7}" type="slidenum">
              <a:rPr lang="en-CA" smtClean="0"/>
              <a:pPr fontAlgn="base">
                <a:spcBef>
                  <a:spcPct val="0"/>
                </a:spcBef>
                <a:spcAft>
                  <a:spcPct val="0"/>
                </a:spcAft>
                <a:defRPr/>
              </a:pPr>
              <a:t>94</a:t>
            </a:fld>
            <a:endParaRPr lang="en-CA"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We discussed open questions a bit when exploring the STAR model earlier. Open questions get their name because the response is open-ended; the answerer has a wide range of options to choose from when answering it.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Open questions use one of six words as a root: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Who?</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Where?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Why?</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How?</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Open questions are like going fishing with a net – you never know what you’re going to get! Open questions are great conversation starters, fact finders, and communication enhancers. Use them whenever possible.</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the value of open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Open questions use one of six words as a root: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Who?</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Where?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When?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How?</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a large group, brainstorm open questions. Encourage participants to create a cheat sheet of useful questions in their notebook.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technique dates back to ancient Greece and Rome.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Name one of the six roots of open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6656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A15DB54-FA6B-4F4F-B3F2-F1C12D7843BF}" type="slidenum">
              <a:rPr lang="en-CA" smtClean="0"/>
              <a:pPr fontAlgn="base">
                <a:spcBef>
                  <a:spcPct val="0"/>
                </a:spcBef>
                <a:spcAft>
                  <a:spcPct val="0"/>
                </a:spcAft>
                <a:defRPr/>
              </a:pPr>
              <a:t>95</a:t>
            </a:fld>
            <a:endParaRPr lang="en-CA"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dictionary defines communication as, “the imparting or interchange of thoughts, opinions, or information by speech, writing, or signs.”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It is also defined as, “means of sending messages, orders, etc., including telephone, telegraph, radio, and television,” and in biology as an, “activity by one organism that changes or has the potential to change the behavior of other organisms.”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effectiveness of your communication can have many different effects on your life, including items such as: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Level of stress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Relationships with others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Level of satisfaction with your life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Productivity</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Ability to meet your goals and achieve your dreams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Ability to solve problems</a:t>
            </a:r>
          </a:p>
          <a:p>
            <a:pPr marL="342900" marR="0" lvl="0" indent="-342900">
              <a:lnSpc>
                <a:spcPct val="115000"/>
              </a:lnSpc>
              <a:spcBef>
                <a:spcPts val="0"/>
              </a:spcBef>
              <a:spcAft>
                <a:spcPts val="1000"/>
              </a:spcAft>
              <a:buFont typeface="Symbol" panose="05050102010706020507" pitchFamily="18" charset="2"/>
              <a:buChar char=""/>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communication is.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dictionary defines communication as, “the imparting or interchange of thoughts, opinions, or information by speech, writing, or signs.” (Random House Dictionary, 2009)</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Several sets of 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Ensure you have enough sets of materials for several groups.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groups of four to six. Ask them to brainstorm things that they think of when they hear the word, “communication.”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word “communicate” comes from the Latin word “</a:t>
            </a:r>
            <a:r>
              <a:rPr lang="en-US" sz="12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communicare</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meaning to share, or to make common.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there is time, have each group present some of their ideas. Enhance the definition that we have provided.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a:defRPr/>
            </a:pPr>
            <a:fld id="{E18AD854-8FAA-4315-9E82-57904E5AAF0E}" type="slidenum">
              <a:rPr lang="en-CA" smtClean="0"/>
              <a:pPr>
                <a:defRPr/>
              </a:pPr>
              <a:t>5</a:t>
            </a:fld>
            <a:endParaRPr lang="en-CA"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Closed questions are the opposite of open questions; their very structure limits the answer to yes or no, or a specific piece of information. Some examples include: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Do you like chocolate?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Were you born in December?</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Is it five o’clock yet?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Although closed questions tend to shut down communication, they can be useful if you are searching for a particular piece of information, or winding a conversation down.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you use a closed question and it shuts down the conversation, simply use an open-ended question to get things started again. Here is an example: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Do you like the Flaming Ducks hockey team?</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Yes.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Who is your favorite player?</a:t>
            </a:r>
          </a:p>
          <a:p>
            <a:pPr marL="342900" marR="0" lvl="0" indent="-342900">
              <a:lnSpc>
                <a:spcPct val="115000"/>
              </a:lnSpc>
              <a:spcBef>
                <a:spcPts val="0"/>
              </a:spcBef>
              <a:spcAft>
                <a:spcPts val="1000"/>
              </a:spcAft>
              <a:buFont typeface="Symbol" panose="05050102010706020507" pitchFamily="18" charset="2"/>
              <a:buChar char=""/>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the value of closed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Closed questions are the opposite of open questions; their very structure limits the answer to yes or no, or a specific piece of information.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Post-It Notes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Extra tape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Make sure to have lots of Post-It notes on hand.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Pass out one Post-It Note to each participant. Place extra tape on each table. Ask each participant to write the name of a famous person (dead or alive, real or fictional) on the sticky note and tape it to the back of the person to the left of him or her.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Once everyone has a secret person, they must circulate around the room, asking yes/no questions of others to try to figure out who they are. They can only ask one person one question at a time.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When they have figured out their secret person, they can move their note around to the front of their shirt, and continue circulating to answer questions for others. The game finishes when everyone has identified his or her secret person.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you have more than 20 people in your workshop, divide the class into two or more groups for this game.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6758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E6C0018-43C4-4F60-953F-E58432F3F8C8}" type="slidenum">
              <a:rPr lang="en-CA" smtClean="0"/>
              <a:pPr fontAlgn="base">
                <a:spcBef>
                  <a:spcPct val="0"/>
                </a:spcBef>
                <a:spcAft>
                  <a:spcPct val="0"/>
                </a:spcAft>
                <a:defRPr/>
              </a:pPr>
              <a:t>96</a:t>
            </a:fld>
            <a:endParaRPr lang="en-CA"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p:cNvSpPr>
            <a:spLocks noGrp="1"/>
          </p:cNvSpPr>
          <p:nvPr>
            <p:ph type="body" idx="1"/>
          </p:nvPr>
        </p:nvSpPr>
        <p:spPr bwMode="auto"/>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addition to the basic open and closed questions, there is also a toolbox of probing questions that we can use. These questions can be open or closed, but each type serves a specific purpose.</a:t>
            </a: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Clarification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By probing for clarification, you invite the other person to share more information so that you can fully understand their message. Clarification questions often look like this: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tell me more about…”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did you mean by…”</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does … look like?” (Any of the five senses can be used here)</a:t>
            </a: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Completeness and Correctness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These types of questions can help you ensure you have the full, true story. Having all the facts, in turn, can protect you from assuming and jumping to conclusions – two fatal barriers to communication.</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Some examples of these questions include: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else happened after that?”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“Did that end the …”</a:t>
            </a: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Determining Relevance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This category will help you determine how or if a particular point is related to the conversation at hand. It can also help you get the speaker back on track from a tangent.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Some good ways to frame relevance questions are: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“How is that like…”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“How does that relate to…”</a:t>
            </a: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Drilling Down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Use these types of questions to nail down vague statements. Useful helpers include: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“Describe…”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do you mean by…?”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“Could you please give an example?”</a:t>
            </a: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Summarizing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These questions are framed more like a statement. They pull together all the relevant points. They can be used to confirm to the listener that you heard what was said, and to give them an opportunity to correct any misunderstandings.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Example: “So you picked out a dress, had to get it fitted three times, and missed the wedding in the end?”</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Be careful not to avoid repeating the speaker’s words back to them like a parrot. Remember, paraphrasing means repeating what you think the speaker said in your own words.</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use probing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addition to the basic open and closed questions, there is also a toolbox of probing questions that we can use. These questions can be open or closed, but each type serves a specific purpose.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Several sets of 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Ensure you have enough sets of materials for several groups.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five groups. Assign each group a category of probing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Clarification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Completeness and correctness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Determining relevance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Drilling down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Summarizing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Give participants about three minutes to come up with some examples and uses for their assigned categories. Then, bring groups together to present their ideas.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Make sure there are at least four participants in each group. If your class is small, you can give each group two categories, or save some categories for a large group discussion.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Name one category of probing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6861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B141187-5B93-4ED5-B59A-487F5A1FC421}" type="slidenum">
              <a:rPr lang="en-CA" smtClean="0"/>
              <a:pPr fontAlgn="base">
                <a:spcBef>
                  <a:spcPct val="0"/>
                </a:spcBef>
                <a:spcAft>
                  <a:spcPct val="0"/>
                </a:spcAft>
                <a:defRPr/>
              </a:pPr>
              <a:t>97</a:t>
            </a:fld>
            <a:endParaRPr lang="en-CA"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Juan, Gillian and Andrew were staying late at work to figure out a solution for the problem with their wage roster. The table was scattered with papers and the trio had spent the entire day trying to brainstorm. Finally, Juan came up with an idea, and tried to articulate it to the others. However, neither Gillian nor Andrew could quite grasp the bigger picture of his suggested format. Andrew suggested they use probing questions to figure out more about Juan’s idea, and Gillian and Juan agreed. Andrew and Gillian posed several probing and open questions which allowed them to discover more about Juan’s suggested solution. In the end, they agreed with what he had to say, and happily clocked off work with a solution to be implemented the following day. </a:t>
            </a:r>
          </a:p>
        </p:txBody>
      </p:sp>
      <p:sp>
        <p:nvSpPr>
          <p:cNvPr id="4" name="Slide Number Placeholder 3"/>
          <p:cNvSpPr>
            <a:spLocks noGrp="1"/>
          </p:cNvSpPr>
          <p:nvPr>
            <p:ph type="sldNum" sz="quarter" idx="10"/>
          </p:nvPr>
        </p:nvSpPr>
        <p:spPr/>
        <p:txBody>
          <a:bodyPr/>
          <a:lstStyle/>
          <a:p>
            <a:pPr>
              <a:defRPr/>
            </a:pPr>
            <a:fld id="{60AD93FD-D302-4963-A4A9-147AD4BB098B}" type="slidenum">
              <a:rPr lang="en-CA" smtClean="0"/>
              <a:pPr>
                <a:defRPr/>
              </a:pPr>
              <a:t>98</a:t>
            </a:fld>
            <a:endParaRPr lang="en-CA" dirty="0"/>
          </a:p>
        </p:txBody>
      </p:sp>
    </p:spTree>
    <p:extLst>
      <p:ext uri="{BB962C8B-B14F-4D97-AF65-F5344CB8AC3E}">
        <p14:creationId xmlns:p14="http://schemas.microsoft.com/office/powerpoint/2010/main" val="282314166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If you ask the wrong question, of course, you get the wrong answer. </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Amory </a:t>
            </a:r>
            <a:r>
              <a:rPr lang="en-US" sz="1200" b="1" i="1" kern="1200" dirty="0" err="1">
                <a:solidFill>
                  <a:schemeClr val="tx1"/>
                </a:solidFill>
                <a:effectLst/>
                <a:latin typeface="+mn-lt"/>
                <a:ea typeface="+mn-ea"/>
                <a:cs typeface="+mn-cs"/>
              </a:rPr>
              <a:t>Lovins</a:t>
            </a:r>
            <a:endParaRPr lang="en-US" sz="1200" kern="1200" dirty="0">
              <a:solidFill>
                <a:schemeClr val="tx1"/>
              </a:solidFill>
              <a:effectLst/>
              <a:latin typeface="+mn-lt"/>
              <a:ea typeface="+mn-ea"/>
              <a:cs typeface="+mn-cs"/>
            </a:endParaRPr>
          </a:p>
          <a:p>
            <a:r>
              <a:rPr lang="en-US" dirty="0">
                <a:effectLst/>
              </a:rPr>
              <a:t>Traditional communication often focuses on what is wrong and how we can fix it. Think back to your last performance review, visit to the doctor, or your latest disagreement with a friend or spouse. </a:t>
            </a:r>
            <a:r>
              <a:rPr lang="en-US" sz="1200" kern="1200" dirty="0">
                <a:solidFill>
                  <a:schemeClr val="tx1"/>
                </a:solidFill>
                <a:effectLst/>
                <a:latin typeface="+mn-lt"/>
                <a:ea typeface="+mn-ea"/>
                <a:cs typeface="+mn-cs"/>
              </a:rPr>
              <a:t>Appreciative inquiry does the opposite: it focuses on what is right and how we can make it better. Many organizations have found it to be a refreshing, energizing way of approaching problems and revitalizing their people.</a:t>
            </a:r>
          </a:p>
          <a:p>
            <a:r>
              <a:rPr lang="en-US" sz="1200" kern="1200" dirty="0">
                <a:solidFill>
                  <a:schemeClr val="tx1"/>
                </a:solidFill>
                <a:effectLst/>
                <a:latin typeface="+mn-lt"/>
                <a:ea typeface="+mn-ea"/>
                <a:cs typeface="+mn-cs"/>
              </a:rPr>
              <a:t>Although we could spend a whole day talking about appreciative inquiry, this module will give you a brief taste of what AI is all about.</a:t>
            </a:r>
          </a:p>
        </p:txBody>
      </p:sp>
      <p:sp>
        <p:nvSpPr>
          <p:cNvPr id="6963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987E4C8-EEC1-457F-A4D5-28081C30CD74}" type="slidenum">
              <a:rPr lang="en-CA" smtClean="0"/>
              <a:pPr fontAlgn="base">
                <a:spcBef>
                  <a:spcPct val="0"/>
                </a:spcBef>
                <a:spcAft>
                  <a:spcPct val="0"/>
                </a:spcAft>
                <a:defRPr/>
              </a:pPr>
              <a:t>109</a:t>
            </a:fld>
            <a:endParaRPr lang="en-CA"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0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To understand the purpose of Appreciative Inquiry, let’s look at each of its parts.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Appreciate is defined by the Random House dictionary as, “to value or regard highly; to be fully conscious of; be aware of; detect; to rise in value.”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same dictionary, inquiry is defined as, “the act of inquiring or of seeking information by questioning.”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Therefore, appreciative inquiry can be defined as, “the act of seeking information about the things that we value.”</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appreciative inquiry means.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Appreciative inquiry can be defined as, “the act of seeking information about the things that we value.”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one copy of Worksheet One per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pairs. Ask each pair to read the case study and answer Question 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there is time, have participants share their answers.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Participants can stay in their pairs for the remainder of this module.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706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F47ED4D-E813-42F5-83E9-506C0E354D9C}" type="slidenum">
              <a:rPr lang="en-CA" smtClean="0"/>
              <a:pPr fontAlgn="base">
                <a:spcBef>
                  <a:spcPct val="0"/>
                </a:spcBef>
                <a:spcAft>
                  <a:spcPct val="0"/>
                </a:spcAft>
                <a:defRPr/>
              </a:pPr>
              <a:t>110</a:t>
            </a:fld>
            <a:endParaRPr lang="en-CA"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Appreciative Inquiry includes four basic stages. Note that these stages are viewed as a cycle – AI allows people and organizations to grow and evolve through the continuous use of the process.</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Appreciative inquiry has been used in many different ways in many different organizations. Some projects where it has been a key tool include: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Creation of learning network for organizational psychologists at the California School of Professional Psychology</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Process improvement at John Deere that resulted in millions of dollars in savings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Relief efforts for children orphaned by AIDS in Zimbabwe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Integration of mental health services in England</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For detailed case studies, please visit the </a:t>
            </a:r>
            <a:r>
              <a:rPr lang="en-US" sz="1200" u="sng" dirty="0">
                <a:solidFill>
                  <a:srgbClr val="0000FF"/>
                </a:solidFill>
                <a:effectLst/>
                <a:latin typeface="Calibri" panose="020F0502020204030204" pitchFamily="34" charset="0"/>
                <a:ea typeface="Times New Roman" panose="02020603050405020304" pitchFamily="18" charset="0"/>
                <a:cs typeface="Times New Roman" panose="02020603050405020304" pitchFamily="18" charset="0"/>
                <a:hlinkClick r:id="rId3"/>
              </a:rPr>
              <a:t>Appreciate Inquiry Commons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the cyclical nature of appreciative inquiry.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four cyclical stages 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Discover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Dream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Destiny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Design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one copy of Worksheet One per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Have participants answer Question Two in the case study.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there is time, have participants share their answers.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Participants can stay in their pairs for the remainder of this module.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identify practical applications for appreciative inquiry.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Some projects where it has been a key tool include: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Creation of learning network for organizational psychologists at the California School of Professional Psychology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Process improvement at John Deere that resulted in millions of dollars in savings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Relief efforts for children orphaned by AIDS in Zimbabwe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Integration of mental health services in England</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Print one copy of Worksheet One per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participants answer Question Three in the case study.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there is time, have participants share their answers.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four phases of the AI cycle?</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7168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90076E5-1E68-4B7A-A77E-076D1BA5A746}" type="slidenum">
              <a:rPr lang="en-CA" smtClean="0"/>
              <a:pPr fontAlgn="base">
                <a:spcBef>
                  <a:spcPct val="0"/>
                </a:spcBef>
                <a:spcAft>
                  <a:spcPct val="0"/>
                </a:spcAft>
                <a:defRPr/>
              </a:pPr>
              <a:t>111</a:t>
            </a:fld>
            <a:endParaRPr lang="en-CA"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Rob and Clint were refining several processes within their company: a large-scale dairy with several cash flow problems. They were stuck and didn’t know how to proceed, until Rob suggested they use Appreciative Inquiry to evaluate the success of their suggested solution. Clint agreed, and together they sat down and wrote down the four steps of the Appreciative Inquiry (Discover, Dream, Design, and Destiny) for their current financial process. They managed to figure out how the new process would succeed, and were excited to implement it and improve their profit margin for the coming months. Luckily, using this method allowed Rob and Clint to leave work, right on time. </a:t>
            </a:r>
          </a:p>
        </p:txBody>
      </p:sp>
      <p:sp>
        <p:nvSpPr>
          <p:cNvPr id="4" name="Slide Number Placeholder 3"/>
          <p:cNvSpPr>
            <a:spLocks noGrp="1"/>
          </p:cNvSpPr>
          <p:nvPr>
            <p:ph type="sldNum" sz="quarter" idx="10"/>
          </p:nvPr>
        </p:nvSpPr>
        <p:spPr/>
        <p:txBody>
          <a:bodyPr/>
          <a:lstStyle/>
          <a:p>
            <a:pPr>
              <a:defRPr/>
            </a:pPr>
            <a:fld id="{60AD93FD-D302-4963-A4A9-147AD4BB098B}" type="slidenum">
              <a:rPr lang="en-CA" smtClean="0"/>
              <a:pPr>
                <a:defRPr/>
              </a:pPr>
              <a:t>112</a:t>
            </a:fld>
            <a:endParaRPr lang="en-CA" dirty="0"/>
          </a:p>
        </p:txBody>
      </p:sp>
    </p:spTree>
    <p:extLst>
      <p:ext uri="{BB962C8B-B14F-4D97-AF65-F5344CB8AC3E}">
        <p14:creationId xmlns:p14="http://schemas.microsoft.com/office/powerpoint/2010/main" val="192174987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Two monologues do not make a dialogue. </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Jeff Daly</a:t>
            </a:r>
            <a:endParaRPr lang="en-US" sz="1200" kern="1200" dirty="0">
              <a:solidFill>
                <a:schemeClr val="tx1"/>
              </a:solidFill>
              <a:effectLst/>
              <a:latin typeface="+mn-lt"/>
              <a:ea typeface="+mn-ea"/>
              <a:cs typeface="+mn-cs"/>
            </a:endParaRPr>
          </a:p>
          <a:p>
            <a:r>
              <a:rPr lang="en-US" dirty="0">
                <a:effectLst/>
              </a:rPr>
              <a:t>Engaging in interesting, memorable small talk is a daunting task for most people. How do you know what to share and when to share it? How do you know what topics to avoid? How do you become an engaging converser? </a:t>
            </a:r>
            <a:r>
              <a:rPr lang="en-US" sz="1200" kern="1200" dirty="0">
                <a:solidFill>
                  <a:schemeClr val="tx1"/>
                </a:solidFill>
                <a:effectLst/>
                <a:latin typeface="+mn-lt"/>
                <a:ea typeface="+mn-ea"/>
                <a:cs typeface="+mn-cs"/>
              </a:rPr>
              <a:t>Most experts propose a simple three-level framework that you can use to master the art of conversation. Identifying where you are and where you should be is not always easy, but having an objective outline can help you stay out of sticky situations. We will also share some handy networking tips that will help you get conversations started.</a:t>
            </a:r>
          </a:p>
        </p:txBody>
      </p:sp>
      <p:sp>
        <p:nvSpPr>
          <p:cNvPr id="7270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DE70148-9A06-4AB8-BAC6-8B823C998A92}" type="slidenum">
              <a:rPr lang="en-CA" smtClean="0"/>
              <a:pPr fontAlgn="base">
                <a:spcBef>
                  <a:spcPct val="0"/>
                </a:spcBef>
                <a:spcAft>
                  <a:spcPct val="0"/>
                </a:spcAft>
                <a:defRPr/>
              </a:pPr>
              <a:t>123</a:t>
            </a:fld>
            <a:endParaRPr lang="en-CA"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most basic level, stick to general topics: the weather, sports, non-controversial world events, movies, and books. This is typically what people refer to when they say, “small talk.”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this stage, you will focus on facts rather than feelings, ideas, and perspectives. Death, religion, and politics are absolute no-no’s. (The exception is when you know someone has had an illness or death in the family and wish to express condolences. In this situation, keep your condolences sincere, brief, and to the point.)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someone shares a fact that you feel is not true, try to refrain from pointing out the discrepancy. If you are asked about the fact, it’s OK simply to say, “I wasn’t aware of that,” or make some other neutral comment.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Right now, you are simply getting to know the other party. Keep an eye out for common ground while you are communicating. Use open-ended questions and listening skills to get as much out of the conversation as possible.</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people mean when they say “small talk.”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At the most basic level, stick to general topics: the weather, sports, non-controversial world events, movies, and books. At this stage, you will focus on facts rather than feelings, ideas, and perspectives.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Sheets of flip chart paper divided into three columns.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Before the workshop, take a stack of flip chart paper. Divide each sheet into three parts, labeled Level One, Level Two, and Level Three.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groups of six to eight. Give each group a sheet or two of the prepared flip chart paper. Ask each group to make a list of things that they might share at this stage.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Participants can stay in these groups for this module.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Name two topics that are not appropriate for this stage of conversation.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a:defRPr/>
            </a:pPr>
            <a:fld id="{AE38DDC7-4838-4E5D-9D59-0B980BDFC4F1}" type="slidenum">
              <a:rPr lang="en-CA" smtClean="0"/>
              <a:pPr>
                <a:defRPr/>
              </a:pPr>
              <a:t>124</a:t>
            </a:fld>
            <a:endParaRPr lang="en-CA"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the first level of conversation goes well, the parties should feel comfortable with each other and have identified some common ground. Now it’s time to move a bit beyond general facts and share different ideas and perspectives.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It is important to note that not all personal experiences are appropriate to share at this level. For example, it is fine to share that you like cross-country skiing and went to Europe, but you may not want to share the fact that you took out a personal loan to do so.</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Although this level of conversation is the one most often used, and is the most conducive to relationship building and opening communication channels, make sure that you don’t limit yourself to one person in a large social gathering. We’ll offer some ways to mingle successfully in a few moments.</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is appropriate to share beyond small talk.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Now it’s time to move a bit beyond general facts and share different ideas and perspectives.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Sheets of flip chart paper divided into three columns.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Before the workshop, take a stack of flip chart paper. Divide each sheet into three parts, labeled Level One, Level Two, and Level Three.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groups of six to eight. Give each group a sheet or two of the prepared flip chart paper. Ask each group to look at the list of topics that they created in the last exercise and to record what might those topics might look like at this level.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Participants can stay in these groups for this module.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a:defRPr/>
            </a:pPr>
            <a:fld id="{CE689B22-7F36-4DD9-99DD-BD37F16462F1}" type="slidenum">
              <a:rPr lang="en-CA" smtClean="0"/>
              <a:pPr>
                <a:defRPr/>
              </a:pPr>
              <a:t>125</a:t>
            </a:fld>
            <a:endParaRPr lang="en-CA"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0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We communicate in three major ways: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Spoken: There are two components to spoken communication.</a:t>
            </a:r>
          </a:p>
          <a:p>
            <a:pPr marL="742950" marR="0" lvl="1" indent="-285750">
              <a:lnSpc>
                <a:spcPct val="115000"/>
              </a:lnSpc>
              <a:spcBef>
                <a:spcPts val="0"/>
              </a:spcBef>
              <a:spcAft>
                <a:spcPts val="1000"/>
              </a:spcAft>
              <a:buFont typeface="Courier New" panose="02070309020205020404" pitchFamily="49" charset="0"/>
              <a:buChar char="o"/>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Verbal: This is what you are saying.</a:t>
            </a:r>
          </a:p>
          <a:p>
            <a:pPr marL="742950" marR="0" lvl="1" indent="-285750">
              <a:lnSpc>
                <a:spcPct val="115000"/>
              </a:lnSpc>
              <a:spcBef>
                <a:spcPts val="0"/>
              </a:spcBef>
              <a:spcAft>
                <a:spcPts val="1000"/>
              </a:spcAft>
              <a:buFont typeface="Courier New" panose="02070309020205020404" pitchFamily="49" charset="0"/>
              <a:buChar char="o"/>
            </a:pP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Paraverbal</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This means how you say it – your tone, speed, pitch, and volume.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Non-Verbal: These are the gestures and body language that accompany your words. Some examples: arms folded across your chest, tracing circles in the air, tapping your feet, or having a hunched-over posture.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Written: Communication can also take place via fax, e-mail, or written word.</a:t>
            </a:r>
          </a:p>
          <a:p>
            <a:pPr marL="342900" marR="0" lvl="0" indent="-342900">
              <a:lnSpc>
                <a:spcPct val="115000"/>
              </a:lnSpc>
              <a:spcBef>
                <a:spcPts val="0"/>
              </a:spcBef>
              <a:spcAft>
                <a:spcPts val="1000"/>
              </a:spcAft>
              <a:buFont typeface="Symbol" panose="05050102010706020507" pitchFamily="18" charset="2"/>
              <a:buChar char=""/>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identify some of the main methods of communication.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We communicate in three major ways: spoken, non-verbal, and written.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Several sets of 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Ensure you have enough sets of materials for several groups.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groups of three or four. Make sure that there is an even number of groups. Then, assign each group a number, using each number twice. (So, you will have two Group Ones, two Group Twos, etc.)</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each group to choose an everyday task, like tying your shoelaces or filling out a day planner. It should be a task that can be completed in the room.</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Then, ask them to write down a series of instructions that they can give to the other group to follow. They have two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After two minutes, have groups exchange instructions. Ask each group to follow the other group’s instructions as written, without making any changes. Give participants two minutes, and then debrief.</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Debriefing questions can include: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methods of communication did you use? (Some groups will mainly use pictures, while other s will use words.)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Did you consider having someone from your group present to the other group? How might this have changed things?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How difficult was it to write down instructions? How difficult was it to follow instructions?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How did the time constraint affect the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possible, have some props like neckties or shoelaces handy to spark participants’ creativity.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are the three main methods of communication?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403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315FB8B-4992-42D2-AE64-9EDFF722019C}" type="slidenum">
              <a:rPr lang="en-CA" smtClean="0"/>
              <a:pPr fontAlgn="base">
                <a:spcBef>
                  <a:spcPct val="0"/>
                </a:spcBef>
                <a:spcAft>
                  <a:spcPct val="0"/>
                </a:spcAft>
                <a:defRPr/>
              </a:pPr>
              <a:t>6</a:t>
            </a:fld>
            <a:endParaRPr lang="en-CA"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This is the most personal level of conversation. This is where everything is on the table and personal details are being shared. This level is typically not appropriate for a social, casual meeting. However, all of the skills that we have learned today are crucial at this stage in particular: when people are talking about matters of the heart, they require our complete attention, excellent listening skills, and skilled probing with appropriate questions.</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the most intimate level of conversation.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is the most personal level of conversation. This is where everything is on the table and personal details are being shared. This level is typically not appropriate for a social, casual meeting.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Sheets of flip chart paper divided into three columns.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Before the workshop, take a stack of flip chart paper. Give each group a sheet or two of the prepared flip chart paper. Divide each sheet into three parts, labeled Level One, Level Two, and Level Three.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groups of six to eight. Ask each group to look at the list of topics that they created in the last two exercises and to record what might those topics might look like at this level.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can be helpful in knowing what NOT to share!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60AD93FD-D302-4963-A4A9-147AD4BB098B}" type="slidenum">
              <a:rPr lang="en-CA" smtClean="0"/>
              <a:pPr>
                <a:defRPr/>
              </a:pPr>
              <a:t>126</a:t>
            </a:fld>
            <a:endParaRPr lang="en-CA" dirty="0"/>
          </a:p>
        </p:txBody>
      </p:sp>
    </p:spTree>
    <p:extLst>
      <p:ext uri="{BB962C8B-B14F-4D97-AF65-F5344CB8AC3E}">
        <p14:creationId xmlns:p14="http://schemas.microsoft.com/office/powerpoint/2010/main" val="148832009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7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Understanding how to converse and how to make small talk are great skills, but how do you get to that point? The answer is simple, but far from easy: you walk up, shake their hand, and say hello!</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you’re in the middle of a social gathering, try these networking tips to maximize your impact and minimize your nerves.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Before the gathering, imagine the absolute worst that could happen and how likely it is. For example, you may fear that people will laugh at you when you try to join their group or introduce yourself. Is this likely? At most business gatherings, it’s very unlikely!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Remember that everyone is as nervous as you are. Focus on turning that energy into a positive force.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To increase your confidence, prepare a great introduction. The best format is to say your name, your organization and/or position title (if appropriate), and something interesting about yourself, or something positive about the gathering. Example: “I’m Tim from Accounting. I think I recognize some of you from the IT conference last month.”</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Just do it! The longer you think about meeting new people, the harder it will be. Get out there, introduce yourself, and meet new people.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Act as the host or hostess. By asking others if they need food or drink, you are shifting the attention from you to them.</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Start a competition with a friend: see how many people each of you can meet before the gathering is over. Make sure your meetings are worthwhile!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Join a group of odd-numbered people.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Try to mingle as much as possible. When you get comfortable with a group of people, move on to a new group.</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When you hear someone’s name, repeat the introduction in your head. Then, when someone new joins the group, introduce them to everyone.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Mnemonics are a great way to remember names. Just remember to keep them to yourself! Some examples:</a:t>
            </a:r>
          </a:p>
          <a:p>
            <a:pPr marL="742950" marR="0" lvl="1" indent="-285750">
              <a:lnSpc>
                <a:spcPct val="115000"/>
              </a:lnSpc>
              <a:spcBef>
                <a:spcPts val="0"/>
              </a:spcBef>
              <a:spcAft>
                <a:spcPts val="1000"/>
              </a:spcAft>
              <a:buFont typeface="Courier New" panose="02070309020205020404" pitchFamily="49" charset="0"/>
              <a:buChar char="o"/>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Mr. Singh likes to sing.</a:t>
            </a:r>
          </a:p>
          <a:p>
            <a:pPr marL="742950" marR="0" lvl="1" indent="-285750">
              <a:lnSpc>
                <a:spcPct val="115000"/>
              </a:lnSpc>
              <a:spcBef>
                <a:spcPts val="0"/>
              </a:spcBef>
              <a:spcAft>
                <a:spcPts val="1000"/>
              </a:spcAft>
              <a:buFont typeface="Courier New" panose="02070309020205020404" pitchFamily="49" charset="0"/>
              <a:buChar char="o"/>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Sue sues people for a living.</a:t>
            </a:r>
          </a:p>
          <a:p>
            <a:pPr marL="742950" marR="0" lvl="1" indent="-285750">
              <a:lnSpc>
                <a:spcPct val="115000"/>
              </a:lnSpc>
              <a:spcBef>
                <a:spcPts val="0"/>
              </a:spcBef>
              <a:spcAft>
                <a:spcPts val="1000"/>
              </a:spcAft>
              <a:buFont typeface="Courier New" panose="02070309020205020404" pitchFamily="49" charset="0"/>
              <a:buChar char="o"/>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How funny – Amy Pipes is a plumber!</a:t>
            </a:r>
          </a:p>
          <a:p>
            <a:pPr marL="0" marR="0" lvl="1" indent="0">
              <a:lnSpc>
                <a:spcPct val="115000"/>
              </a:lnSpc>
              <a:spcBef>
                <a:spcPts val="0"/>
              </a:spcBef>
              <a:spcAft>
                <a:spcPts val="1000"/>
              </a:spcAft>
              <a:buFont typeface="Courier New" panose="02070309020205020404" pitchFamily="49" charset="0"/>
              <a:buNone/>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identify some ways to meet new people and start conversations.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Understanding how to converse and how to make small talk are great skills, but how do you get to that point? The answer is simple, but far from easy: you walk up, shake their hand, and say hello!</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Flip chart paper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Markers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a large group, ask each person to share a networking tip. Record ideas on the flip 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Country singer Faith Hill once said, “A little bit of stage fright means I know I’m ready.”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It can be helpful to have participants identify a few tips that they think would work for them, and to record them in their action plan.</a:t>
            </a:r>
          </a:p>
          <a:p>
            <a:pPr marL="0" marR="0" lvl="1" indent="0">
              <a:lnSpc>
                <a:spcPct val="115000"/>
              </a:lnSpc>
              <a:spcBef>
                <a:spcPts val="0"/>
              </a:spcBef>
              <a:spcAft>
                <a:spcPts val="1000"/>
              </a:spcAft>
              <a:buFont typeface="Courier New" panose="02070309020205020404" pitchFamily="49" charset="0"/>
              <a:buNone/>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a:defRPr/>
            </a:pPr>
            <a:fld id="{B846AD66-8AD6-4462-A81D-5EE37ED97549}" type="slidenum">
              <a:rPr lang="en-CA" smtClean="0"/>
              <a:pPr>
                <a:defRPr/>
              </a:pPr>
              <a:t>127</a:t>
            </a:fld>
            <a:endParaRPr lang="en-CA"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Vanessa was in the throes of performance anxiety, because she’d been tasked with giving a speech at the company function to sum up the year’s growth. Hayley, her assistant, suggested they practice basic conversation skills to get her into the flow of things, but Vanessa had no clue where to begin. Hayley suggested they work through the three levels of conversation and Vanessa agreed. They began with general conversation topics, progressed to sharing ideas and perspectives and ended on sharing personal experiences. Vanessa breezed through the communication skills, and gained enough confidence to practice and perform her speech. She was happy to talk and proud that she didn’t make a fool of herself! </a:t>
            </a:r>
          </a:p>
        </p:txBody>
      </p:sp>
      <p:sp>
        <p:nvSpPr>
          <p:cNvPr id="4" name="Slide Number Placeholder 3"/>
          <p:cNvSpPr>
            <a:spLocks noGrp="1"/>
          </p:cNvSpPr>
          <p:nvPr>
            <p:ph type="sldNum" sz="quarter" idx="10"/>
          </p:nvPr>
        </p:nvSpPr>
        <p:spPr/>
        <p:txBody>
          <a:bodyPr/>
          <a:lstStyle/>
          <a:p>
            <a:pPr>
              <a:defRPr/>
            </a:pPr>
            <a:fld id="{60AD93FD-D302-4963-A4A9-147AD4BB098B}" type="slidenum">
              <a:rPr lang="en-CA" smtClean="0"/>
              <a:pPr>
                <a:defRPr/>
              </a:pPr>
              <a:t>128</a:t>
            </a:fld>
            <a:endParaRPr lang="en-CA" dirty="0"/>
          </a:p>
        </p:txBody>
      </p:sp>
    </p:spTree>
    <p:extLst>
      <p:ext uri="{BB962C8B-B14F-4D97-AF65-F5344CB8AC3E}">
        <p14:creationId xmlns:p14="http://schemas.microsoft.com/office/powerpoint/2010/main" val="330363422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a:lnSpc>
                <a:spcPct val="115000"/>
              </a:lnSpc>
              <a:spcBef>
                <a:spcPts val="0"/>
              </a:spcBef>
              <a:spcAft>
                <a:spcPts val="1000"/>
              </a:spcAft>
            </a:pP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050" i="1" dirty="0">
                <a:effectLst/>
                <a:latin typeface="Cambria" panose="02040503050406030204" pitchFamily="18" charset="0"/>
                <a:ea typeface="Times New Roman" panose="02020603050405020304" pitchFamily="18" charset="0"/>
                <a:cs typeface="Times New Roman" panose="02020603050405020304" pitchFamily="18" charset="0"/>
              </a:rPr>
              <a:t>The relationship is the communication bridge between people. </a:t>
            </a:r>
            <a:endParaRPr lang="en-US" sz="900" i="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050" b="1" i="1" dirty="0">
                <a:effectLst/>
                <a:latin typeface="Cambria" panose="02040503050406030204" pitchFamily="18" charset="0"/>
                <a:ea typeface="Times New Roman" panose="02020603050405020304" pitchFamily="18" charset="0"/>
                <a:cs typeface="Times New Roman" panose="02020603050405020304" pitchFamily="18" charset="0"/>
              </a:rPr>
              <a:t>Alfred </a:t>
            </a:r>
            <a:r>
              <a:rPr lang="en-US" sz="1050" b="1" i="1" dirty="0" err="1">
                <a:effectLst/>
                <a:latin typeface="Cambria" panose="02040503050406030204" pitchFamily="18" charset="0"/>
                <a:ea typeface="Times New Roman" panose="02020603050405020304" pitchFamily="18" charset="0"/>
                <a:cs typeface="Times New Roman" panose="02020603050405020304" pitchFamily="18" charset="0"/>
              </a:rPr>
              <a:t>Kadushin</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dirty="0">
                <a:effectLst/>
              </a:rPr>
              <a:t>During this workshop, we have learned a lot about communication. We would like to wrap things up with a brief discussion on a few advanced communication topics. Adding these skills to your toolbox and using them regularly will make you a more efficient, effective, communicator.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7373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82DE898-1976-473C-8691-67345F4EC8C3}" type="slidenum">
              <a:rPr lang="en-CA" smtClean="0"/>
              <a:pPr fontAlgn="base">
                <a:spcBef>
                  <a:spcPct val="0"/>
                </a:spcBef>
                <a:spcAft>
                  <a:spcPct val="0"/>
                </a:spcAft>
                <a:defRPr/>
              </a:pPr>
              <a:t>139</a:t>
            </a:fld>
            <a:endParaRPr lang="en-CA"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70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For many people, life is like a snowball. On a particularly good day, everything may go your way and make you feel like you’re on top of the world. But on a bad day, unfortunate events can likewise snowball, increasing their negative effect exponentially.</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For example, imagine how each of these events would make you feel if they happened to you first thing in the morning.</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You encounter construction on the way to work.</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Your alarm clock doesn’t go off and you wake up late.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You are out of coffee.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cafeteria line is very long.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Each of those things is potentially responsible for creating a crummy morning. Now, imagine this scenario:</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You wake up and realize your alarm clock hasn’t gone off and you’re already late. You get up and go to turn the coffee pot on, but you realize that there is no coffee left in your house. Then, you shower and head out the door – only to encounter construction and massive traffic back-ups on the way to work. Now you’re 15 minutes late instead of five. You get to work and head to the cafeteria for some much-needed coffee, but the line stretches out the door.</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With the addition of each event, your morning just gets worse and worse. For most people, this is a recipe for disaster – the first person that crosses them is likely to get an earful!</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Successful communicators are excellent at identifying precipitating factors and adjusting their approach before the communication starts, or during it. Understanding the power of precipitating factors can also help you de-personalize negative comments. This does not mean that someone having a bad day gets to dump on everyone around them; it does mean, however, that the person being dumped on can take it less personally and help the other person work through their problems.</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precipitating factors are and how they can affect communication.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For many people, life is like a snowball. On a particularly good day, everything may go your way and make you feel like you’re on top of the world. But on a bad day, unfortunate events can likewise snowball, increasing their negative effect exponentially.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Small plastic pop bottle with pop still inside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each participant to name something that could be a precipitating factor. With each item, give the pop bottle a hard shake. After each participant has offered something, invite someone to open the pop bottle.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is exactly how precipitating factors work – we all know what will happen to the unlucky person who opens that bottle.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Don’t let anyone actually open the bottle, unless you have supplies for cleaning up a mess!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a:defRPr/>
            </a:pPr>
            <a:fld id="{3B943289-855B-4B90-8D68-125F56008875}" type="slidenum">
              <a:rPr lang="en-CA" smtClean="0"/>
              <a:pPr>
                <a:defRPr/>
              </a:pPr>
              <a:t>140</a:t>
            </a:fld>
            <a:endParaRPr lang="en-CA"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Finding common ties can be a powerful communication tool. Think of those times when a stranger turns out not to be a stranger – that the person next to you on the train grew up in the same town that you did, or that the co-worker you never really liked enjoys woodworking as much as you do.</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Whenever you are communicating with someone, whether it is a basic conversation, a problem-solving session, or a team meeting, try to find ways in which you are alike. Focusing on positive connections will help you build stronger relationships and better communication.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the importance of building common ground.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Focusing on positive connections will help you build stronger relationships and better communication.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List of categories and sub-categories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Prepare a list of categories and sub-categories. We have included a few examples below.</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Seasons: Winter, Summer, Spring, Fall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Cookies: Chocolate Chip, Oatmeal, Molasses, Other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Preferred Vacation Spots: Beach, Mountain, City, Country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Animals: Cats, Dogs, Fish, Birds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to stand. Explain that you will call out a category and then designate a corner of each room for the various sub-categories. Participants should go to the corner that describes their preference.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Mark Twain once said, “We have not all been generals, or poets, or statesmen, but when the toast works down to the babies, we stand on common ground.” </a:t>
            </a:r>
          </a:p>
          <a:p>
            <a:pPr marL="0" marR="0">
              <a:lnSpc>
                <a:spcPct val="115000"/>
              </a:lnSpc>
              <a:spcBef>
                <a:spcPts val="0"/>
              </a:spcBef>
              <a:spcAft>
                <a:spcPts val="1000"/>
              </a:spcAft>
            </a:pPr>
            <a:endPar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7475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B1932D2-E860-48BE-8526-51EA6BAD5B7A}" type="slidenum">
              <a:rPr lang="en-CA" smtClean="0"/>
              <a:pPr fontAlgn="base">
                <a:spcBef>
                  <a:spcPct val="0"/>
                </a:spcBef>
                <a:spcAft>
                  <a:spcPct val="0"/>
                </a:spcAft>
                <a:defRPr/>
              </a:pPr>
              <a:t>141</a:t>
            </a:fld>
            <a:endParaRPr lang="en-CA"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Framing your message appropriately can greatly increase the power of your communication.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How would you react to these statements?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Your outfit is too casual for this meeting.</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You mumble all the time.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You’re really disorganized.</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Most people would feel insulted and criticized by these statements – and rightly so! They are framed in a way that puts blame on the receiver. These statements can even give the impression that the speaker feels superior to the receiver.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Instead of starting a sentence with “you,” try using the “I message” instead for feedback. This format places the responsibility with the speaker, makes a clear statement, and offers constructive feedback.</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format has three basic parts: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Objective description of the behavior</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Effect that the behavior is causing on the speaker</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speaker’s feelings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Here is an example: “Sometimes, you speak in a very low voice. I often have difficulty hearing you when you speak at that volume. It often makes me feel frustrated.”</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Be careful not to start the sentence with some form of, “When you…” This tends to create feelings of blame and injustice.</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frame messages in a way that invites communication.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format has three basic parts: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Objective description of the behavior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Effect that the behavior is causing on the speaker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speaker’s feelings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Two</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 copy of Worksheet Two per two participants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pairs. Ask each pair to develop some ways of reframing the “I” messages in the worksheet.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there is time, bring participants back into the large group and have them share some ideas.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7578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17947D4-AFC4-4E8D-8E3C-77E60DDA450F}" type="slidenum">
              <a:rPr lang="en-CA" smtClean="0"/>
              <a:pPr fontAlgn="base">
                <a:spcBef>
                  <a:spcPct val="0"/>
                </a:spcBef>
                <a:spcAft>
                  <a:spcPct val="0"/>
                </a:spcAft>
                <a:defRPr/>
              </a:pPr>
              <a:t>142</a:t>
            </a:fld>
            <a:endParaRPr lang="en-CA"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Roberto and Julio were business partners in a large firm, working on a joint venture with another company. They were headed to a meeting with the owners of the potential joint venture company but Roberto felt ill prepared to speak to complete strangers and shared his concerns with his partner. Julio suggested they use the method of Establishing Common Ground to make everyone more comfortable, and that they practice on each other. Roberto and Julio spent the drive over to the building practicing asking questions about where they were from and posing hypothetical answers. Both partners arrived at the meeting prepared to talk confidently with their potential temporary partners, and were happy once they secured the joint venture and furthered their own company. </a:t>
            </a:r>
          </a:p>
        </p:txBody>
      </p:sp>
      <p:sp>
        <p:nvSpPr>
          <p:cNvPr id="4" name="Slide Number Placeholder 3"/>
          <p:cNvSpPr>
            <a:spLocks noGrp="1"/>
          </p:cNvSpPr>
          <p:nvPr>
            <p:ph type="sldNum" sz="quarter" idx="10"/>
          </p:nvPr>
        </p:nvSpPr>
        <p:spPr/>
        <p:txBody>
          <a:bodyPr/>
          <a:lstStyle/>
          <a:p>
            <a:pPr>
              <a:defRPr/>
            </a:pPr>
            <a:fld id="{60AD93FD-D302-4963-A4A9-147AD4BB098B}" type="slidenum">
              <a:rPr lang="en-CA" smtClean="0"/>
              <a:pPr>
                <a:defRPr/>
              </a:pPr>
              <a:t>143</a:t>
            </a:fld>
            <a:endParaRPr lang="en-CA" dirty="0"/>
          </a:p>
        </p:txBody>
      </p:sp>
    </p:spTree>
    <p:extLst>
      <p:ext uri="{BB962C8B-B14F-4D97-AF65-F5344CB8AC3E}">
        <p14:creationId xmlns:p14="http://schemas.microsoft.com/office/powerpoint/2010/main" val="99177712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Communication is the real work of leadership</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Nitin </a:t>
            </a:r>
            <a:r>
              <a:rPr lang="en-US" sz="1200" b="1" i="1" kern="1200" dirty="0" err="1">
                <a:solidFill>
                  <a:schemeClr val="tx1"/>
                </a:solidFill>
                <a:effectLst/>
                <a:latin typeface="+mn-lt"/>
                <a:ea typeface="+mn-ea"/>
                <a:cs typeface="+mn-cs"/>
              </a:rPr>
              <a:t>Nohria</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dirty="0">
                <a:effectLst/>
              </a:rPr>
              <a:t>Although this workshop is coming to a close, we hope that your journey to improve your communication skills is just beginning. Please take a moment to review and update your action plan. This will be a key tool to guide your progress in the days, weeks, months, and years to come. We wish you the best of luck on the rest of your travels! </a:t>
            </a:r>
            <a:endParaRPr lang="en-CA" dirty="0"/>
          </a:p>
        </p:txBody>
      </p:sp>
      <p:sp>
        <p:nvSpPr>
          <p:cNvPr id="7680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BCA4E13-D0C8-49DB-B00A-421ACB31E809}" type="slidenum">
              <a:rPr lang="en-CA" smtClean="0"/>
              <a:pPr fontAlgn="base">
                <a:spcBef>
                  <a:spcPct val="0"/>
                </a:spcBef>
                <a:spcAft>
                  <a:spcPct val="0"/>
                </a:spcAft>
                <a:defRPr/>
              </a:pPr>
              <a:t>154</a:t>
            </a:fld>
            <a:endParaRPr lang="en-CA"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Hubert H. Humphrey</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The right to be heard does not automatically include the right to be taken seriously.</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Michel de Montaigne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 quote others only in order the better to express myself.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Woodrow Wilson</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If I am to speak ten minutes, I need a week for preparation; if fifteen minutes, three days; if half an hour, two days; if an hour, I am ready now.</a:t>
            </a:r>
          </a:p>
        </p:txBody>
      </p:sp>
      <p:sp>
        <p:nvSpPr>
          <p:cNvPr id="4" name="Slide Number Placeholder 3"/>
          <p:cNvSpPr>
            <a:spLocks noGrp="1"/>
          </p:cNvSpPr>
          <p:nvPr>
            <p:ph type="sldNum" sz="quarter" idx="10"/>
          </p:nvPr>
        </p:nvSpPr>
        <p:spPr/>
        <p:txBody>
          <a:bodyPr/>
          <a:lstStyle/>
          <a:p>
            <a:pPr>
              <a:defRPr/>
            </a:pPr>
            <a:fld id="{60AD93FD-D302-4963-A4A9-147AD4BB098B}" type="slidenum">
              <a:rPr lang="en-CA" smtClean="0"/>
              <a:pPr>
                <a:defRPr/>
              </a:pPr>
              <a:t>155</a:t>
            </a:fld>
            <a:endParaRPr lang="en-CA" dirty="0"/>
          </a:p>
        </p:txBody>
      </p:sp>
    </p:spTree>
    <p:extLst>
      <p:ext uri="{BB962C8B-B14F-4D97-AF65-F5344CB8AC3E}">
        <p14:creationId xmlns:p14="http://schemas.microsoft.com/office/powerpoint/2010/main" val="37932784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77500" lnSpcReduction="20000"/>
          </a:bodyPr>
          <a:lstStyle/>
          <a:p>
            <a:pPr marL="0" marR="0">
              <a:lnSpc>
                <a:spcPct val="115000"/>
              </a:lnSpc>
              <a:spcBef>
                <a:spcPts val="0"/>
              </a:spcBef>
              <a:spcAft>
                <a:spcPts val="1000"/>
              </a:spcAft>
              <a:tabLst>
                <a:tab pos="5886450" algn="l"/>
              </a:tabLs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Other communication factors that we need to consider.</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Method: The method in which the communicator shares his or her message is important as it has an effect on the message itself. Communication methods include person-to-person, telephone, e-mail, fax, radio, public presentation, television broadcast, and many more!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Mass: The number of people receiving the message.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Audience: The person or people receiving the message affect the message, too. Their understanding of the topic and the way in which they receive the message can affect how it is interpreted and understood.</a:t>
            </a:r>
          </a:p>
          <a:p>
            <a:pPr marL="342900" marR="0" lvl="0" indent="-342900">
              <a:lnSpc>
                <a:spcPct val="115000"/>
              </a:lnSpc>
              <a:spcBef>
                <a:spcPts val="0"/>
              </a:spcBef>
              <a:spcAft>
                <a:spcPts val="1000"/>
              </a:spcAft>
              <a:buFont typeface="Symbol" panose="05050102010706020507" pitchFamily="18" charset="2"/>
              <a:buChar char=""/>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some of the environmental factors that can affect communication.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Method, mass, and audience are three key factors.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Involve the group in a discussion of how media has changed the course of major world events.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 good example is how television changed the course of the war in Vietnam.</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Be sure to keep the discussion focused on aspects of communication, rather than political or religious beliefs.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List the three main factors that were discussed in this topic.</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50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9EE0DFD-880D-415E-90D1-27BAF3D97B4C}" type="slidenum">
              <a:rPr lang="en-CA" smtClean="0"/>
              <a:pPr fontAlgn="base">
                <a:spcBef>
                  <a:spcPct val="0"/>
                </a:spcBef>
                <a:spcAft>
                  <a:spcPct val="0"/>
                </a:spcAft>
                <a:defRPr/>
              </a:pPr>
              <a:t>7</a:t>
            </a:fld>
            <a:endParaRPr lang="en-CA"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a:t>
            </a: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several times, as needed as participants join.)</a:t>
            </a:r>
            <a:endParaRPr lang="en-US" sz="1200" b="0" kern="1200" cap="none"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participants join the session;</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early. This session will start in approximately __________-minutes. </a:t>
            </a:r>
            <a:r>
              <a:rPr lang="en-US" sz="1200" b="0" strike="noStrike" kern="1200" dirty="0">
                <a:solidFill>
                  <a:schemeClr val="tx1"/>
                </a:solidFill>
                <a:effectLst/>
                <a:latin typeface="+mn-lt"/>
                <a:ea typeface="+mn-ea"/>
                <a:cs typeface="+mn-cs"/>
              </a:rPr>
              <a:t>While we wait for everyone to join us,</a:t>
            </a:r>
            <a:r>
              <a:rPr lang="en-US" sz="1200" b="0" strike="noStrike" kern="1200" baseline="0" dirty="0">
                <a:solidFill>
                  <a:schemeClr val="tx1"/>
                </a:solidFill>
                <a:effectLst/>
                <a:latin typeface="+mn-lt"/>
                <a:ea typeface="+mn-ea"/>
                <a:cs typeface="+mn-cs"/>
              </a:rPr>
              <a:t> </a:t>
            </a:r>
            <a:r>
              <a:rPr lang="en-US" sz="1600" dirty="0"/>
              <a:t>Think of a recent situation where you faced a communication challenge. </a:t>
            </a:r>
            <a:r>
              <a:rPr lang="en-US" sz="1200" dirty="0"/>
              <a:t>For Example: communicating a new process, where communication or lack thereof affected productivity, or where communication impacted decision making on a project.</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Also,</a:t>
            </a:r>
            <a:r>
              <a:rPr lang="en-US" sz="1200" kern="1200" baseline="0" dirty="0">
                <a:solidFill>
                  <a:schemeClr val="tx1"/>
                </a:solidFill>
                <a:effectLst/>
                <a:latin typeface="+mn-lt"/>
                <a:ea typeface="+mn-ea"/>
                <a:cs typeface="+mn-cs"/>
              </a:rPr>
              <a:t> i</a:t>
            </a:r>
            <a:r>
              <a:rPr lang="en-US" sz="1200" kern="1200" dirty="0">
                <a:solidFill>
                  <a:schemeClr val="tx1"/>
                </a:solidFill>
                <a:effectLst/>
                <a:latin typeface="+mn-lt"/>
                <a:ea typeface="+mn-ea"/>
                <a:cs typeface="+mn-cs"/>
              </a:rPr>
              <a:t>n the Chat Box, provide a brief introduction that includes your business unit and role in the company.</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yourself;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 It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sound to all of us which disrupts</a:t>
            </a:r>
            <a:r>
              <a:rPr lang="en-US" sz="1200" kern="1200" baseline="0" dirty="0">
                <a:solidFill>
                  <a:schemeClr val="tx1"/>
                </a:solidFill>
                <a:effectLst/>
                <a:latin typeface="+mn-lt"/>
                <a:ea typeface="+mn-ea"/>
                <a:cs typeface="+mn-cs"/>
              </a:rPr>
              <a:t> the time we have together. Thank you so much for your understanding.</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through WebEx file transfer functionality. Suggest to participants to save the workbook to their desktop,</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print it, and have it open and ready for the start of the session.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a:t>
            </a:r>
            <a:endParaRPr lang="en-US" sz="1200" b="0" kern="1200" cap="none" baseline="0" dirty="0">
              <a:solidFill>
                <a:schemeClr val="tx1"/>
              </a:solidFill>
              <a:effectLst/>
              <a:latin typeface="+mn-lt"/>
              <a:ea typeface="+mn-ea"/>
              <a:cs typeface="+mn-cs"/>
            </a:endParaRPr>
          </a:p>
          <a:p>
            <a:r>
              <a:rPr lang="en-US" sz="1200" b="0" kern="1200" cap="none" baseline="0" dirty="0">
                <a:solidFill>
                  <a:schemeClr val="tx1"/>
                </a:solidFill>
                <a:effectLst/>
                <a:latin typeface="+mn-lt"/>
                <a:ea typeface="+mn-ea"/>
                <a:cs typeface="+mn-cs"/>
              </a:rPr>
              <a:t>Repeat WebEx file transfer, as needed to ensure all participants have received the file. Confirm with participant who has it and who doesn’t. Provide transfer up to and including slide 3 if needed. If anyone joins after slide 3 use your judgement if to push again if it doesn’t interview with the session timing.</a:t>
            </a:r>
            <a:endParaRPr lang="en-US" sz="1200" b="0" kern="1200" cap="none"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156</a:t>
            </a:fld>
            <a:endParaRPr lang="en-CA" dirty="0"/>
          </a:p>
        </p:txBody>
      </p:sp>
    </p:spTree>
    <p:extLst>
      <p:ext uri="{BB962C8B-B14F-4D97-AF65-F5344CB8AC3E}">
        <p14:creationId xmlns:p14="http://schemas.microsoft.com/office/powerpoint/2010/main" val="316801276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1:00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Communication Strategies</a:t>
            </a:r>
            <a:r>
              <a:rPr lang="en-US" sz="1200" kern="1200" dirty="0">
                <a:solidFill>
                  <a:schemeClr val="tx1"/>
                </a:solidFill>
                <a:effectLst/>
                <a:latin typeface="+mn-lt"/>
                <a:ea typeface="+mn-ea"/>
                <a:cs typeface="+mn-cs"/>
              </a:rPr>
              <a:t>. Thank you for joining me today. My name is [_____] and I’ll be your Facilitator today. </a:t>
            </a:r>
          </a:p>
          <a:p>
            <a:r>
              <a:rPr lang="en-US" sz="1200" kern="1200" dirty="0">
                <a:solidFill>
                  <a:schemeClr val="tx1"/>
                </a:solidFill>
                <a:effectLst/>
                <a:latin typeface="+mn-lt"/>
                <a:ea typeface="+mn-ea"/>
                <a:cs typeface="+mn-cs"/>
              </a:rPr>
              <a:t>NOTE: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Say</a:t>
            </a:r>
            <a:r>
              <a:rPr lang="en-US" sz="1200" kern="1200" baseline="0" dirty="0">
                <a:solidFill>
                  <a:schemeClr val="tx1"/>
                </a:solidFill>
                <a:effectLst/>
                <a:latin typeface="+mn-lt"/>
                <a:ea typeface="+mn-ea"/>
                <a:cs typeface="+mn-cs"/>
              </a:rPr>
              <a:t> about 30 to 60-seconds about your background experience , degrees, years facilitating, etc.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through WebEx file transfer functionality. Suggest to participants to save the workbook to their desktop,</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print it, and have it open and ready for the start of the session. Ask participants to fill these out throughout the day as they learn new things and have ideas on how to incorporate the things we discuss into their lives.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Phone lines are, and will remain, open. If you anticipate background noise, please mute your phone or computer line yourself;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 It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sound to all of us which disrupts</a:t>
            </a:r>
            <a:r>
              <a:rPr lang="en-US" sz="1200" kern="1200" baseline="0" dirty="0">
                <a:solidFill>
                  <a:schemeClr val="tx1"/>
                </a:solidFill>
                <a:effectLst/>
                <a:latin typeface="+mn-lt"/>
                <a:ea typeface="+mn-ea"/>
                <a:cs typeface="+mn-cs"/>
              </a:rPr>
              <a:t> the time we have together. Thank you so much for your understanding.</a:t>
            </a:r>
          </a:p>
          <a:p>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157</a:t>
            </a:fld>
            <a:endParaRPr lang="en-CA" dirty="0"/>
          </a:p>
        </p:txBody>
      </p:sp>
    </p:spTree>
    <p:extLst>
      <p:ext uri="{BB962C8B-B14F-4D97-AF65-F5344CB8AC3E}">
        <p14:creationId xmlns:p14="http://schemas.microsoft.com/office/powerpoint/2010/main" val="389824270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a:t>
            </a:r>
          </a:p>
          <a:p>
            <a:r>
              <a:rPr lang="en-US" sz="1200" b="1" kern="1200" cap="all" dirty="0">
                <a:solidFill>
                  <a:schemeClr val="tx1"/>
                </a:solidFill>
                <a:effectLst/>
                <a:latin typeface="+mn-lt"/>
                <a:ea typeface="+mn-ea"/>
                <a:cs typeface="+mn-cs"/>
              </a:rPr>
              <a:t>ANIMATED SLIDE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We have 90-minutes together today.  In order to get the most out of the session,</a:t>
            </a:r>
            <a:r>
              <a:rPr lang="en-US" sz="1200" kern="1200" baseline="0" dirty="0">
                <a:solidFill>
                  <a:schemeClr val="tx1"/>
                </a:solidFill>
                <a:effectLst/>
                <a:latin typeface="+mn-lt"/>
                <a:ea typeface="+mn-ea"/>
                <a:cs typeface="+mn-cs"/>
              </a:rPr>
              <a:t> I would like to go over a few house keeping items.</a:t>
            </a:r>
          </a:p>
          <a:p>
            <a:pPr marL="228600" indent="-228600">
              <a:buAutoNum type="arabicPeriod"/>
            </a:pPr>
            <a:r>
              <a:rPr lang="en-US" sz="1200" kern="1200" baseline="0" dirty="0">
                <a:solidFill>
                  <a:schemeClr val="tx1"/>
                </a:solidFill>
                <a:effectLst/>
                <a:latin typeface="+mn-lt"/>
                <a:ea typeface="+mn-ea"/>
                <a:cs typeface="+mn-cs"/>
              </a:rPr>
              <a:t>Please turn off your cell phones or turn it to vibrate.</a:t>
            </a:r>
          </a:p>
          <a:p>
            <a:pPr marL="228600" indent="-228600">
              <a:buAutoNum type="arabicPeriod"/>
            </a:pPr>
            <a:r>
              <a:rPr lang="en-US" sz="1200" kern="1200" dirty="0">
                <a:solidFill>
                  <a:schemeClr val="tx1"/>
                </a:solidFill>
                <a:effectLst/>
                <a:latin typeface="+mn-lt"/>
                <a:ea typeface="+mn-ea"/>
                <a:cs typeface="+mn-cs"/>
              </a:rPr>
              <a:t>Please do not</a:t>
            </a:r>
            <a:r>
              <a:rPr lang="en-US" sz="1200" kern="1200" baseline="0" dirty="0">
                <a:solidFill>
                  <a:schemeClr val="tx1"/>
                </a:solidFill>
                <a:effectLst/>
                <a:latin typeface="+mn-lt"/>
                <a:ea typeface="+mn-ea"/>
                <a:cs typeface="+mn-cs"/>
              </a:rPr>
              <a:t>, at anytime during this session, take incoming calls or </a:t>
            </a:r>
            <a:r>
              <a:rPr lang="en-US" sz="1200" kern="1200" dirty="0">
                <a:solidFill>
                  <a:schemeClr val="tx1"/>
                </a:solidFill>
                <a:effectLst/>
                <a:latin typeface="+mn-lt"/>
                <a:ea typeface="+mn-ea"/>
                <a:cs typeface="+mn-cs"/>
              </a:rPr>
              <a:t>place your phone on HOLD. It broadcasts </a:t>
            </a:r>
            <a:r>
              <a:rPr lang="en-US" sz="1200" kern="1200" baseline="0" dirty="0">
                <a:solidFill>
                  <a:schemeClr val="tx1"/>
                </a:solidFill>
                <a:effectLst/>
                <a:latin typeface="+mn-lt"/>
                <a:ea typeface="+mn-ea"/>
                <a:cs typeface="+mn-cs"/>
              </a:rPr>
              <a:t>repetitive </a:t>
            </a:r>
            <a:r>
              <a:rPr lang="en-US" sz="1200" kern="1200" dirty="0">
                <a:solidFill>
                  <a:schemeClr val="tx1"/>
                </a:solidFill>
                <a:effectLst/>
                <a:latin typeface="+mn-lt"/>
                <a:ea typeface="+mn-ea"/>
                <a:cs typeface="+mn-cs"/>
              </a:rPr>
              <a:t>music to all of us which disrupts</a:t>
            </a:r>
            <a:r>
              <a:rPr lang="en-US" sz="1200" kern="1200" baseline="0" dirty="0">
                <a:solidFill>
                  <a:schemeClr val="tx1"/>
                </a:solidFill>
                <a:effectLst/>
                <a:latin typeface="+mn-lt"/>
                <a:ea typeface="+mn-ea"/>
                <a:cs typeface="+mn-cs"/>
              </a:rPr>
              <a:t> the time we have together. Thank you so much for your understanding.</a:t>
            </a:r>
          </a:p>
          <a:p>
            <a:pPr marL="228600" indent="-228600">
              <a:buAutoNum type="arabicPeriod"/>
            </a:pPr>
            <a:r>
              <a:rPr lang="en-US" sz="1200" kern="1200" baseline="0" dirty="0">
                <a:solidFill>
                  <a:schemeClr val="tx1"/>
                </a:solidFill>
                <a:effectLst/>
                <a:latin typeface="+mn-lt"/>
                <a:ea typeface="+mn-ea"/>
                <a:cs typeface="+mn-cs"/>
              </a:rPr>
              <a:t>This is an interactive workshop. I encourage you to ask questions, use the chat to make comments, and reply to each other as we go over the material and activities.</a:t>
            </a:r>
          </a:p>
          <a:p>
            <a:pPr marL="228600" marR="0" indent="-228600" algn="l" defTabSz="914400" rtl="0" eaLnBrk="0" fontAlgn="base" latinLnBrk="0" hangingPunct="0">
              <a:lnSpc>
                <a:spcPct val="100000"/>
              </a:lnSpc>
              <a:spcBef>
                <a:spcPct val="30000"/>
              </a:spcBef>
              <a:spcAft>
                <a:spcPct val="0"/>
              </a:spcAft>
              <a:buClrTx/>
              <a:buSzTx/>
              <a:buFontTx/>
              <a:buAutoNum type="arabicPeriod"/>
              <a:tabLst/>
              <a:defRPr/>
            </a:pPr>
            <a:r>
              <a:rPr lang="en-US" sz="1200" kern="1200" baseline="0" dirty="0">
                <a:solidFill>
                  <a:schemeClr val="tx1"/>
                </a:solidFill>
                <a:effectLst/>
                <a:latin typeface="+mn-lt"/>
                <a:ea typeface="+mn-ea"/>
                <a:cs typeface="+mn-cs"/>
              </a:rPr>
              <a:t>I would like you to remember these three words:  </a:t>
            </a:r>
            <a:r>
              <a:rPr lang="en-US" sz="1200" i="0" dirty="0">
                <a:solidFill>
                  <a:srgbClr val="FF0000"/>
                </a:solidFill>
              </a:rPr>
              <a:t>&lt;Click&gt; </a:t>
            </a:r>
            <a:r>
              <a:rPr lang="en-US" sz="1200" b="1" kern="1200" baseline="0" dirty="0">
                <a:solidFill>
                  <a:schemeClr val="tx1"/>
                </a:solidFill>
                <a:effectLst/>
                <a:latin typeface="+mn-lt"/>
                <a:ea typeface="+mn-ea"/>
                <a:cs typeface="+mn-cs"/>
              </a:rPr>
              <a:t>Respect</a:t>
            </a:r>
            <a:r>
              <a:rPr lang="en-US" sz="1200" kern="1200" baseline="0" dirty="0">
                <a:solidFill>
                  <a:schemeClr val="tx1"/>
                </a:solidFill>
                <a:effectLst/>
                <a:latin typeface="+mn-lt"/>
                <a:ea typeface="+mn-ea"/>
                <a:cs typeface="+mn-cs"/>
              </a:rPr>
              <a:t>, </a:t>
            </a:r>
            <a:r>
              <a:rPr lang="en-US" sz="1200" i="0" dirty="0">
                <a:solidFill>
                  <a:srgbClr val="FF0000"/>
                </a:solidFill>
              </a:rPr>
              <a:t>&lt;Click&gt; </a:t>
            </a:r>
            <a:r>
              <a:rPr lang="en-US" sz="1200" b="1" kern="1200" baseline="0" dirty="0">
                <a:solidFill>
                  <a:schemeClr val="tx1"/>
                </a:solidFill>
                <a:effectLst/>
                <a:latin typeface="+mn-lt"/>
                <a:ea typeface="+mn-ea"/>
                <a:cs typeface="+mn-cs"/>
              </a:rPr>
              <a:t>Confidentiality, </a:t>
            </a:r>
            <a:r>
              <a:rPr lang="en-US" sz="1200" i="0" dirty="0">
                <a:solidFill>
                  <a:srgbClr val="FF0000"/>
                </a:solidFill>
              </a:rPr>
              <a:t>&lt;Click&gt; </a:t>
            </a:r>
            <a:r>
              <a:rPr lang="en-US" sz="1200" b="1" kern="1200" baseline="0" dirty="0">
                <a:solidFill>
                  <a:schemeClr val="tx1"/>
                </a:solidFill>
                <a:effectLst/>
                <a:latin typeface="+mn-lt"/>
                <a:ea typeface="+mn-ea"/>
                <a:cs typeface="+mn-cs"/>
              </a:rPr>
              <a:t>Practice.  </a:t>
            </a:r>
          </a:p>
          <a:p>
            <a:pPr marL="0" indent="0">
              <a:buNone/>
            </a:pPr>
            <a:endParaRPr lang="en-US" sz="1200" kern="1200" baseline="0" dirty="0">
              <a:solidFill>
                <a:schemeClr val="tx1"/>
              </a:solidFill>
              <a:effectLst/>
              <a:latin typeface="+mn-lt"/>
              <a:ea typeface="+mn-ea"/>
              <a:cs typeface="+mn-cs"/>
            </a:endParaRPr>
          </a:p>
          <a:p>
            <a:pPr marL="0" indent="0">
              <a:buNone/>
            </a:pPr>
            <a:r>
              <a:rPr lang="en-US" sz="1200" kern="1200" baseline="0" dirty="0">
                <a:solidFill>
                  <a:schemeClr val="tx1"/>
                </a:solidFill>
                <a:effectLst/>
                <a:latin typeface="+mn-lt"/>
                <a:ea typeface="+mn-ea"/>
                <a:cs typeface="+mn-cs"/>
              </a:rPr>
              <a:t>To get the most from this workshop, we must all work together, listen to each other, ask and answer questions, explore new ideas, make a few mistakes, and overall … participate! </a:t>
            </a:r>
            <a:r>
              <a:rPr lang="en-US" sz="1200" kern="1200" dirty="0">
                <a:solidFill>
                  <a:schemeClr val="tx1"/>
                </a:solidFill>
                <a:effectLst/>
                <a:latin typeface="+mn-lt"/>
                <a:ea typeface="+mn-ea"/>
                <a:cs typeface="+mn-cs"/>
              </a:rPr>
              <a:t>You will have plenty of opportunities to do all of these! </a:t>
            </a:r>
          </a:p>
          <a:p>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4C89A6A9-E5D3-344C-8D03-01773F87CC6D}" type="slidenum">
              <a:rPr lang="en-US" smtClean="0"/>
              <a:pPr/>
              <a:t>158</a:t>
            </a:fld>
            <a:endParaRPr lang="en-US"/>
          </a:p>
        </p:txBody>
      </p:sp>
    </p:spTree>
    <p:extLst>
      <p:ext uri="{BB962C8B-B14F-4D97-AF65-F5344CB8AC3E}">
        <p14:creationId xmlns:p14="http://schemas.microsoft.com/office/powerpoint/2010/main" val="65718742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lvl="0"/>
            <a:r>
              <a:rPr lang="en-US" sz="1200" kern="1200" dirty="0">
                <a:solidFill>
                  <a:schemeClr val="tx1"/>
                </a:solidFill>
                <a:effectLst/>
                <a:latin typeface="+mn-lt"/>
                <a:ea typeface="+mn-ea"/>
                <a:cs typeface="+mn-cs"/>
              </a:rPr>
              <a:t>Demonstrate by using the preferred</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Feel free to ask participants to follow along by using their tools during your walk through.</a:t>
            </a:r>
          </a:p>
          <a:p>
            <a:r>
              <a:rPr lang="en-US" sz="1200" kern="1200" dirty="0">
                <a:solidFill>
                  <a:schemeClr val="tx1"/>
                </a:solidFill>
                <a:effectLst/>
                <a:latin typeface="+mn-lt"/>
                <a:ea typeface="+mn-ea"/>
                <a:cs typeface="+mn-cs"/>
              </a:rPr>
              <a: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Many of you may have already used the tools I am about to show</a:t>
            </a:r>
            <a:r>
              <a:rPr lang="en-US" sz="1200" kern="1200" baseline="0" dirty="0">
                <a:solidFill>
                  <a:schemeClr val="tx1"/>
                </a:solidFill>
                <a:effectLst/>
                <a:latin typeface="+mn-lt"/>
                <a:ea typeface="+mn-ea"/>
                <a:cs typeface="+mn-cs"/>
              </a:rPr>
              <a:t> you</a:t>
            </a:r>
            <a:r>
              <a:rPr lang="en-US" sz="1200" kern="1200" dirty="0">
                <a:solidFill>
                  <a:schemeClr val="tx1"/>
                </a:solidFill>
                <a:effectLst/>
                <a:latin typeface="+mn-lt"/>
                <a:ea typeface="+mn-ea"/>
                <a:cs typeface="+mn-cs"/>
              </a:rPr>
              <a:t>. To make sure everyone is aware, I’m briefly going to cover the following tools we will use during today’s</a:t>
            </a:r>
            <a:r>
              <a:rPr lang="en-US" sz="1200" kern="1200" baseline="0" dirty="0">
                <a:solidFill>
                  <a:schemeClr val="tx1"/>
                </a:solidFill>
                <a:effectLst/>
                <a:latin typeface="+mn-lt"/>
                <a:ea typeface="+mn-ea"/>
                <a:cs typeface="+mn-cs"/>
              </a:rPr>
              <a:t> session</a:t>
            </a:r>
            <a:r>
              <a:rPr lang="en-US" sz="1200" kern="1200" dirty="0">
                <a:solidFill>
                  <a:schemeClr val="tx1"/>
                </a:solidFill>
                <a:effectLst/>
                <a:latin typeface="+mn-lt"/>
                <a:ea typeface="+mn-ea"/>
                <a:cs typeface="+mn-cs"/>
              </a:rPr>
              <a:t>:</a:t>
            </a:r>
          </a:p>
          <a:p>
            <a:pPr lvl="0"/>
            <a:r>
              <a:rPr lang="en-US" sz="1200" b="1" kern="1200" dirty="0">
                <a:solidFill>
                  <a:schemeClr val="tx1"/>
                </a:solidFill>
                <a:effectLst/>
                <a:latin typeface="+mn-lt"/>
                <a:ea typeface="+mn-ea"/>
                <a:cs typeface="+mn-cs"/>
              </a:rPr>
              <a:t>The Chat Window:</a:t>
            </a:r>
            <a:r>
              <a:rPr lang="en-US" sz="1200" kern="1200" dirty="0">
                <a:solidFill>
                  <a:schemeClr val="tx1"/>
                </a:solidFill>
                <a:effectLst/>
                <a:latin typeface="+mn-lt"/>
                <a:ea typeface="+mn-ea"/>
                <a:cs typeface="+mn-cs"/>
              </a:rPr>
              <a:t> Which most of you have already used, is available by clicking on the Chat icon and a chat window will be available for you to respond and ask questions. When using the chat feature, be aware you will have the ability to chat to Everyone when responding to group or individual activities. </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 </a:t>
            </a:r>
            <a:endParaRPr lang="en-US"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 Icon features:</a:t>
            </a:r>
            <a:r>
              <a:rPr lang="en-US" sz="1200" kern="1200" dirty="0">
                <a:solidFill>
                  <a:schemeClr val="tx1"/>
                </a:solidFill>
                <a:effectLst/>
                <a:latin typeface="+mn-lt"/>
                <a:ea typeface="+mn-ea"/>
                <a:cs typeface="+mn-cs"/>
              </a:rPr>
              <a:t> Allow a quick way to assess questions asked. There is a list of Emoticons at the bottom of the Participant list. </a:t>
            </a:r>
          </a:p>
          <a:p>
            <a:r>
              <a:rPr lang="en-US" sz="1200" kern="1200" dirty="0">
                <a:solidFill>
                  <a:schemeClr val="tx1"/>
                </a:solidFill>
                <a:effectLst/>
                <a:latin typeface="+mn-lt"/>
                <a:ea typeface="+mn-ea"/>
                <a:cs typeface="+mn-cs"/>
              </a:rPr>
              <a:t>A green check mark can mean you agree or yes; a red x means you disagree or no.  Most of</a:t>
            </a:r>
            <a:r>
              <a:rPr lang="en-US" sz="1200" kern="1200" baseline="0" dirty="0">
                <a:solidFill>
                  <a:schemeClr val="tx1"/>
                </a:solidFill>
                <a:effectLst/>
                <a:latin typeface="+mn-lt"/>
                <a:ea typeface="+mn-ea"/>
                <a:cs typeface="+mn-cs"/>
              </a:rPr>
              <a:t> the time we will be using the phone, chat, and hand raise feature so that I can call on you to answer or comment on a topic.</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will also use the </a:t>
            </a:r>
            <a:r>
              <a:rPr lang="en-US" sz="1200" b="1" kern="1200" dirty="0">
                <a:solidFill>
                  <a:schemeClr val="tx1"/>
                </a:solidFill>
                <a:effectLst/>
                <a:latin typeface="+mn-lt"/>
                <a:ea typeface="+mn-ea"/>
                <a:cs typeface="+mn-cs"/>
              </a:rPr>
              <a:t>Pointer tool</a:t>
            </a:r>
            <a:r>
              <a:rPr lang="en-US" sz="1200" kern="1200" dirty="0">
                <a:solidFill>
                  <a:schemeClr val="tx1"/>
                </a:solidFill>
                <a:effectLst/>
                <a:latin typeface="+mn-lt"/>
                <a:ea typeface="+mn-ea"/>
                <a:cs typeface="+mn-cs"/>
              </a:rPr>
              <a:t>. The tool is on the upper left side of your screen.  It is the arrow pointing to the right.</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Let’s practice for</a:t>
            </a:r>
            <a:r>
              <a:rPr lang="en-US" sz="1200" kern="1200" baseline="0" dirty="0">
                <a:solidFill>
                  <a:schemeClr val="tx1"/>
                </a:solidFill>
                <a:effectLst/>
                <a:latin typeface="+mn-lt"/>
                <a:ea typeface="+mn-ea"/>
                <a:cs typeface="+mn-cs"/>
              </a:rPr>
              <a:t> a moment ensuring we all can use the tools. </a:t>
            </a:r>
            <a:r>
              <a:rPr lang="en-US" sz="1200" kern="1200" dirty="0">
                <a:solidFill>
                  <a:schemeClr val="tx1"/>
                </a:solidFill>
                <a:effectLst/>
                <a:latin typeface="+mn-lt"/>
                <a:ea typeface="+mn-ea"/>
                <a:cs typeface="+mn-cs"/>
              </a:rPr>
              <a:t>Remember, phone lines are always open.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Wait a moment after each tool practice to allow participants to use their tool. Check to see if all participants are doing it. Call out those that are not, to see if they are having difficulties.</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Use the pointer tool</a:t>
            </a:r>
            <a:r>
              <a:rPr lang="en-US" sz="1200" kern="1200" baseline="0" dirty="0">
                <a:solidFill>
                  <a:schemeClr val="tx1"/>
                </a:solidFill>
                <a:effectLst/>
                <a:latin typeface="+mn-lt"/>
                <a:ea typeface="+mn-ea"/>
                <a:cs typeface="+mn-cs"/>
              </a:rPr>
              <a:t> to point to your location of where you are currently taking this webinar.  </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baseline="0" dirty="0">
                <a:solidFill>
                  <a:schemeClr val="tx1"/>
                </a:solidFill>
                <a:effectLst/>
                <a:latin typeface="+mn-lt"/>
                <a:ea typeface="+mn-ea"/>
                <a:cs typeface="+mn-cs"/>
              </a:rPr>
              <a:t>Now, click the raise hand icon. (Okay great. Click it one more time to turn it off) </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baseline="0" dirty="0">
                <a:solidFill>
                  <a:schemeClr val="tx1"/>
                </a:solidFill>
                <a:effectLst/>
                <a:latin typeface="+mn-lt"/>
                <a:ea typeface="+mn-ea"/>
                <a:cs typeface="+mn-cs"/>
              </a:rPr>
              <a:t>Some of you have already done this next one while we waited for the session to start. For those that did not, i</a:t>
            </a:r>
            <a:r>
              <a:rPr lang="en-US" sz="1200" kern="1200" dirty="0">
                <a:solidFill>
                  <a:schemeClr val="tx1"/>
                </a:solidFill>
                <a:effectLst/>
                <a:latin typeface="+mn-lt"/>
                <a:ea typeface="+mn-ea"/>
                <a:cs typeface="+mn-cs"/>
              </a:rPr>
              <a:t>n the Chat Box, provide a brief introduction that includes your business unit and role at</a:t>
            </a:r>
            <a:r>
              <a:rPr lang="en-US" sz="1200" kern="1200" baseline="0" dirty="0">
                <a:solidFill>
                  <a:schemeClr val="tx1"/>
                </a:solidFill>
                <a:effectLst/>
                <a:latin typeface="+mn-lt"/>
                <a:ea typeface="+mn-ea"/>
                <a:cs typeface="+mn-cs"/>
              </a:rPr>
              <a:t> Thomson Reuters. (Name a few participants and their information that had responded before class started. As time available say one or two more that just completed the 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Does anyone has any questions? (use open phone for dialog)</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159</a:t>
            </a:fld>
            <a:endParaRPr lang="en-US"/>
          </a:p>
        </p:txBody>
      </p:sp>
    </p:spTree>
    <p:extLst>
      <p:ext uri="{BB962C8B-B14F-4D97-AF65-F5344CB8AC3E}">
        <p14:creationId xmlns:p14="http://schemas.microsoft.com/office/powerpoint/2010/main" val="5426295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endParaRPr lang="en-US" b="1" dirty="0"/>
          </a:p>
          <a:p>
            <a:r>
              <a:rPr lang="en-US" b="1" dirty="0"/>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This session</a:t>
            </a:r>
            <a:r>
              <a:rPr lang="en-US" sz="1200" kern="1200" baseline="0" dirty="0">
                <a:solidFill>
                  <a:schemeClr val="tx1"/>
                </a:solidFill>
                <a:effectLst/>
                <a:latin typeface="+mn-lt"/>
                <a:ea typeface="+mn-ea"/>
                <a:cs typeface="+mn-cs"/>
              </a:rPr>
              <a:t> will provide you an overview of communication, the impacts, and brings to light things to consider when communicating as well as methods to communicate better.</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Highlights include:</a:t>
            </a:r>
            <a:endParaRPr lang="en-US" sz="1200" kern="1200" dirty="0">
              <a:solidFill>
                <a:schemeClr val="tx1"/>
              </a:solidFill>
              <a:effectLst/>
              <a:latin typeface="+mn-lt"/>
              <a:ea typeface="+mn-ea"/>
              <a:cs typeface="+mn-cs"/>
            </a:endParaRPr>
          </a:p>
          <a:p>
            <a:pPr marL="0" indent="0">
              <a:buFont typeface="Arial" panose="020B0604020202020204" pitchFamily="34" charset="0"/>
              <a:buNone/>
            </a:pPr>
            <a:endParaRPr lang="en-US" b="1"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Communication – Methods and Impacts</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Identify main methods and components</a:t>
            </a:r>
            <a:r>
              <a:rPr lang="en-US" sz="1200" kern="1200" baseline="0" dirty="0">
                <a:solidFill>
                  <a:schemeClr val="tx1"/>
                </a:solidFill>
                <a:effectLst/>
                <a:latin typeface="+mn-lt"/>
                <a:ea typeface="+mn-ea"/>
                <a:cs typeface="+mn-cs"/>
              </a:rPr>
              <a:t> of </a:t>
            </a:r>
            <a:r>
              <a:rPr lang="en-US" sz="1200" kern="1200" dirty="0">
                <a:solidFill>
                  <a:schemeClr val="tx1"/>
                </a:solidFill>
                <a:effectLst/>
                <a:latin typeface="+mn-lt"/>
                <a:ea typeface="+mn-ea"/>
                <a:cs typeface="+mn-cs"/>
              </a:rPr>
              <a:t>communication</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Environmental</a:t>
            </a:r>
            <a:r>
              <a:rPr lang="en-US" sz="1200" b="0" kern="1200" baseline="0" dirty="0">
                <a:solidFill>
                  <a:schemeClr val="tx1"/>
                </a:solidFill>
                <a:effectLst/>
                <a:latin typeface="+mn-lt"/>
                <a:ea typeface="+mn-ea"/>
                <a:cs typeface="+mn-cs"/>
              </a:rPr>
              <a:t> factors and common barriers</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b="1"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Paraverbal Communication</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Distinguish</a:t>
            </a:r>
            <a:r>
              <a:rPr lang="en-US" sz="1200" kern="1200" baseline="0" dirty="0">
                <a:solidFill>
                  <a:schemeClr val="tx1"/>
                </a:solidFill>
                <a:effectLst/>
                <a:latin typeface="+mn-lt"/>
                <a:ea typeface="+mn-ea"/>
                <a:cs typeface="+mn-cs"/>
              </a:rPr>
              <a:t> the power between good and bad </a:t>
            </a:r>
            <a:r>
              <a:rPr lang="en-US" sz="1200" kern="1200" dirty="0" err="1">
                <a:solidFill>
                  <a:schemeClr val="tx1"/>
                </a:solidFill>
                <a:effectLst/>
                <a:latin typeface="+mn-lt"/>
                <a:ea typeface="+mn-ea"/>
                <a:cs typeface="+mn-cs"/>
              </a:rPr>
              <a:t>paraverbal</a:t>
            </a:r>
            <a:r>
              <a:rPr lang="en-US" sz="1200" kern="1200" dirty="0">
                <a:solidFill>
                  <a:schemeClr val="tx1"/>
                </a:solidFill>
                <a:effectLst/>
                <a:latin typeface="+mn-lt"/>
                <a:ea typeface="+mn-ea"/>
                <a:cs typeface="+mn-cs"/>
              </a:rPr>
              <a:t> communication</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Tips for pitch,</a:t>
            </a:r>
            <a:r>
              <a:rPr lang="en-US" sz="1200" kern="1200" baseline="0" dirty="0">
                <a:solidFill>
                  <a:schemeClr val="tx1"/>
                </a:solidFill>
                <a:effectLst/>
                <a:latin typeface="+mn-lt"/>
                <a:ea typeface="+mn-ea"/>
                <a:cs typeface="+mn-cs"/>
              </a:rPr>
              <a:t> tone, and speed</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Communicating with Meaning</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t>Identify the components</a:t>
            </a:r>
            <a:r>
              <a:rPr lang="en-US" sz="1200" baseline="0" dirty="0"/>
              <a:t> of the </a:t>
            </a:r>
            <a:r>
              <a:rPr lang="en-US" sz="1200" dirty="0"/>
              <a:t>STAR Model</a:t>
            </a:r>
            <a:r>
              <a:rPr lang="en-US" sz="1200" baseline="0" dirty="0"/>
              <a:t> </a:t>
            </a:r>
            <a:r>
              <a:rPr lang="en-US" sz="1200" kern="1200" dirty="0">
                <a:solidFill>
                  <a:schemeClr val="tx1"/>
                </a:solidFill>
                <a:effectLst/>
                <a:latin typeface="+mn-lt"/>
                <a:ea typeface="+mn-ea"/>
                <a:cs typeface="+mn-cs"/>
              </a:rPr>
              <a:t>to speak clearly</a:t>
            </a:r>
            <a:r>
              <a:rPr lang="en-US" sz="1200" kern="1200" baseline="0" dirty="0">
                <a:solidFill>
                  <a:schemeClr val="tx1"/>
                </a:solidFill>
                <a:effectLst/>
                <a:latin typeface="+mn-lt"/>
                <a:ea typeface="+mn-ea"/>
                <a:cs typeface="+mn-cs"/>
              </a:rPr>
              <a:t> and with meaning</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baseline="0" dirty="0">
                <a:solidFill>
                  <a:schemeClr val="tx1"/>
                </a:solidFill>
                <a:effectLst/>
                <a:latin typeface="+mn-lt"/>
                <a:ea typeface="+mn-ea"/>
                <a:cs typeface="+mn-cs"/>
              </a:rPr>
              <a:t>Practice applying the STAR Model to communicate</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Listening Skills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t>Seven ways to listen better</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t>Sending good signals</a:t>
            </a:r>
            <a:r>
              <a:rPr lang="en-US" sz="1200" baseline="0" dirty="0"/>
              <a:t> to others</a:t>
            </a:r>
            <a:endParaRPr lang="en-US"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Questioning &amp; Establishing Common Ground</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aseline="0" dirty="0"/>
              <a:t>Three types of questioning methods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aseline="0" dirty="0"/>
              <a:t>Common ground checklist for communicating</a:t>
            </a:r>
            <a:endParaRPr lang="en-US" sz="1200"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160</a:t>
            </a:fld>
            <a:endParaRPr lang="en-CA" dirty="0"/>
          </a:p>
        </p:txBody>
      </p:sp>
    </p:spTree>
    <p:extLst>
      <p:ext uri="{BB962C8B-B14F-4D97-AF65-F5344CB8AC3E}">
        <p14:creationId xmlns:p14="http://schemas.microsoft.com/office/powerpoint/2010/main" val="30070677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For the better part of every day, we are communicating to and with others. Whether it’s the speech you deliver in the boardroom, the level of attention you give your spouse when they are talking to you, or the look that you give to the cat, it all means something. This session will help to understand the different methods of communication and how to make the most of each of them. </a:t>
            </a:r>
            <a:r>
              <a:rPr lang="en-US" strike="noStrike" baseline="0" dirty="0"/>
              <a:t>Today, you will learn tactics/tools/methodologies to assess the way you’re communicating, how you are listening to others, and apply approaches which will ultimately increase better communication among people receiving the message, and even how you are receiving them. </a:t>
            </a:r>
            <a:endParaRPr lang="en-US" b="1" dirty="0"/>
          </a:p>
          <a:p>
            <a:endParaRPr lang="en-US" b="1" baseline="0" dirty="0"/>
          </a:p>
          <a:p>
            <a:r>
              <a:rPr lang="en-US" b="1" baseline="0" dirty="0"/>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Why this topic is important to you? 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 </a:t>
            </a:r>
            <a:endParaRPr lang="en-US" strike="noStrike"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i="0" dirty="0"/>
              <a:t>&lt;Click&gt; </a:t>
            </a:r>
            <a:r>
              <a:rPr lang="en-US" sz="1200" i="1" dirty="0"/>
              <a:t>Why is knowing various</a:t>
            </a:r>
            <a:r>
              <a:rPr lang="en-US" sz="1200" i="1" baseline="0" dirty="0"/>
              <a:t> </a:t>
            </a:r>
            <a:r>
              <a:rPr lang="en-US" sz="1200" b="1" i="1" dirty="0">
                <a:solidFill>
                  <a:srgbClr val="00B050"/>
                </a:solidFill>
              </a:rPr>
              <a:t>Communication Strategies </a:t>
            </a:r>
            <a:r>
              <a:rPr lang="en-US" sz="1200" i="1" dirty="0"/>
              <a:t>necessary?</a:t>
            </a:r>
            <a:r>
              <a:rPr lang="en-US" sz="1200" i="1" baseline="0" dirty="0"/>
              <a:t> </a:t>
            </a:r>
            <a:r>
              <a:rPr lang="en-US" baseline="0" dirty="0"/>
              <a:t>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i="1"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OR</a:t>
            </a:r>
            <a:r>
              <a:rPr lang="en-US" sz="1200" b="0" kern="1200" cap="none" baseline="0" dirty="0">
                <a:solidFill>
                  <a:schemeClr val="tx1"/>
                </a:solidFill>
                <a:effectLst/>
                <a:latin typeface="+mn-lt"/>
                <a:ea typeface="+mn-ea"/>
                <a:cs typeface="+mn-cs"/>
              </a:rPr>
              <a:t> t</a:t>
            </a:r>
            <a:r>
              <a:rPr lang="en-US" sz="1200" b="0" kern="1200" cap="none" dirty="0">
                <a:solidFill>
                  <a:schemeClr val="tx1"/>
                </a:solidFill>
                <a:effectLst/>
                <a:latin typeface="+mn-lt"/>
                <a:ea typeface="+mn-ea"/>
                <a:cs typeface="+mn-cs"/>
              </a:rPr>
              <a:t>o prompt/start</a:t>
            </a:r>
            <a:r>
              <a:rPr lang="en-US" sz="1200" b="0" kern="1200" cap="none" baseline="0" dirty="0">
                <a:solidFill>
                  <a:schemeClr val="tx1"/>
                </a:solidFill>
                <a:effectLst/>
                <a:latin typeface="+mn-lt"/>
                <a:ea typeface="+mn-ea"/>
                <a:cs typeface="+mn-cs"/>
              </a:rPr>
              <a:t> a dialogue.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none" dirty="0">
                <a:solidFill>
                  <a:schemeClr val="tx1"/>
                </a:solidFill>
                <a:effectLst/>
                <a:latin typeface="+mn-lt"/>
                <a:ea typeface="+mn-ea"/>
                <a:cs typeface="+mn-cs"/>
              </a:rPr>
              <a:t>FACILITATOR NOTES:</a:t>
            </a:r>
            <a:r>
              <a:rPr lang="en-US" sz="1200" b="1" kern="1200" cap="none" baseline="0" dirty="0">
                <a:solidFill>
                  <a:schemeClr val="tx1"/>
                </a:solidFill>
                <a:effectLst/>
                <a:latin typeface="+mn-lt"/>
                <a:ea typeface="+mn-ea"/>
                <a:cs typeface="+mn-cs"/>
              </a:rPr>
              <a:t> (AHEAD OF TIME) Capture a</a:t>
            </a:r>
            <a:r>
              <a:rPr lang="en-US" sz="1200" b="1" kern="1200" cap="none" dirty="0">
                <a:solidFill>
                  <a:schemeClr val="tx1"/>
                </a:solidFill>
                <a:effectLst/>
                <a:latin typeface="+mn-lt"/>
                <a:ea typeface="+mn-ea"/>
                <a:cs typeface="+mn-cs"/>
              </a:rPr>
              <a:t> real</a:t>
            </a:r>
            <a:r>
              <a:rPr lang="en-US" sz="1200" b="1" kern="1200" cap="none" baseline="0" dirty="0">
                <a:solidFill>
                  <a:schemeClr val="tx1"/>
                </a:solidFill>
                <a:effectLst/>
                <a:latin typeface="+mn-lt"/>
                <a:ea typeface="+mn-ea"/>
                <a:cs typeface="+mn-cs"/>
              </a:rPr>
              <a:t> life story that happened in your experience (use 3</a:t>
            </a:r>
            <a:r>
              <a:rPr lang="en-US" sz="1200" b="1" kern="1200" cap="none" baseline="30000" dirty="0">
                <a:solidFill>
                  <a:schemeClr val="tx1"/>
                </a:solidFill>
                <a:effectLst/>
                <a:latin typeface="+mn-lt"/>
                <a:ea typeface="+mn-ea"/>
                <a:cs typeface="+mn-cs"/>
              </a:rPr>
              <a:t>rd</a:t>
            </a:r>
            <a:r>
              <a:rPr lang="en-US" sz="1200" b="1" kern="1200" cap="none" baseline="0" dirty="0">
                <a:solidFill>
                  <a:schemeClr val="tx1"/>
                </a:solidFill>
                <a:effectLst/>
                <a:latin typeface="+mn-lt"/>
                <a:ea typeface="+mn-ea"/>
                <a:cs typeface="+mn-cs"/>
              </a:rPr>
              <a:t> person) and why knowing various communication strategies were import to know and apply to create a positive outcome/desired result. </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&lt;Click&gt; So, what are the effects?</a:t>
            </a:r>
          </a:p>
          <a:p>
            <a:endParaRPr lang="en-US" b="1" dirty="0"/>
          </a:p>
          <a:p>
            <a:r>
              <a:rPr lang="en-US" dirty="0"/>
              <a:t>The effectiveness of your communication can have many different effects on your life, including items such as:</a:t>
            </a:r>
          </a:p>
          <a:p>
            <a:pPr marL="171450" indent="-171450">
              <a:buFont typeface="Arial" panose="020B0604020202020204" pitchFamily="34" charset="0"/>
              <a:buChar char="•"/>
            </a:pPr>
            <a:r>
              <a:rPr lang="en-US" dirty="0"/>
              <a:t>Level of stress</a:t>
            </a:r>
          </a:p>
          <a:p>
            <a:pPr marL="171450" indent="-171450">
              <a:buFont typeface="Arial" panose="020B0604020202020204" pitchFamily="34" charset="0"/>
              <a:buChar char="•"/>
            </a:pPr>
            <a:r>
              <a:rPr lang="en-US" dirty="0"/>
              <a:t>Relationships with others</a:t>
            </a:r>
          </a:p>
          <a:p>
            <a:pPr marL="171450" indent="-171450">
              <a:buFont typeface="Arial" panose="020B0604020202020204" pitchFamily="34" charset="0"/>
              <a:buChar char="•"/>
            </a:pPr>
            <a:r>
              <a:rPr lang="en-US" dirty="0"/>
              <a:t>Level of satisfaction with your life</a:t>
            </a:r>
          </a:p>
          <a:p>
            <a:pPr marL="171450" indent="-171450">
              <a:buFont typeface="Arial" panose="020B0604020202020204" pitchFamily="34" charset="0"/>
              <a:buChar char="•"/>
            </a:pPr>
            <a:r>
              <a:rPr lang="en-US" dirty="0"/>
              <a:t>Productivity and undesired outcomes</a:t>
            </a:r>
          </a:p>
          <a:p>
            <a:pPr marL="171450" indent="-171450">
              <a:buFont typeface="Arial" panose="020B0604020202020204" pitchFamily="34" charset="0"/>
              <a:buChar char="•"/>
            </a:pPr>
            <a:r>
              <a:rPr lang="en-US" dirty="0"/>
              <a:t>Ability to meet your goals and achieve your dreams</a:t>
            </a:r>
          </a:p>
          <a:p>
            <a:pPr marL="171450" indent="-171450">
              <a:buFont typeface="Arial" panose="020B0604020202020204" pitchFamily="34" charset="0"/>
              <a:buChar char="•"/>
            </a:pPr>
            <a:r>
              <a:rPr lang="en-US" dirty="0"/>
              <a:t>Ability to solve problems</a:t>
            </a:r>
            <a:endParaRPr lang="en-US" strike="noStrike" baseline="0"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161</a:t>
            </a:fld>
            <a:endParaRPr lang="en-CA" dirty="0"/>
          </a:p>
        </p:txBody>
      </p:sp>
    </p:spTree>
    <p:extLst>
      <p:ext uri="{BB962C8B-B14F-4D97-AF65-F5344CB8AC3E}">
        <p14:creationId xmlns:p14="http://schemas.microsoft.com/office/powerpoint/2010/main" val="315210862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a:t>
            </a:r>
          </a:p>
          <a:p>
            <a:r>
              <a:rPr lang="en-US" dirty="0"/>
              <a:t>In this section,</a:t>
            </a:r>
            <a:r>
              <a:rPr lang="en-US" baseline="0" dirty="0"/>
              <a:t> we will define what is communication, how we communicate, communication barriers, and factors to consider when communicating. Let’s start by digging into our own communication experience.</a:t>
            </a:r>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162</a:t>
            </a:fld>
            <a:endParaRPr lang="en-CA" dirty="0"/>
          </a:p>
        </p:txBody>
      </p:sp>
    </p:spTree>
    <p:extLst>
      <p:ext uri="{BB962C8B-B14F-4D97-AF65-F5344CB8AC3E}">
        <p14:creationId xmlns:p14="http://schemas.microsoft.com/office/powerpoint/2010/main" val="369024777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b="1" baseline="0" dirty="0"/>
          </a:p>
          <a:p>
            <a:r>
              <a:rPr lang="en-US" b="1" baseline="0" dirty="0"/>
              <a:t>SAY/EXPLAIN</a:t>
            </a:r>
          </a:p>
          <a:p>
            <a:r>
              <a:rPr lang="en-US" b="0" baseline="0" dirty="0"/>
              <a:t>Let’s use the question I asked at the beginning of the session. </a:t>
            </a:r>
            <a:r>
              <a:rPr lang="en-US" sz="1600" dirty="0"/>
              <a:t>Think of a recent situation where you faced a communication challenge. </a:t>
            </a:r>
          </a:p>
          <a:p>
            <a:r>
              <a:rPr lang="en-US" sz="1200"/>
              <a:t>For Example: communicating a new process, where communication or lack thereof affected productivity, or where communication impacted decision making on a project.</a:t>
            </a:r>
          </a:p>
          <a:p>
            <a:endParaRPr lang="en-US" sz="1200" b="0" dirty="0"/>
          </a:p>
          <a:p>
            <a:r>
              <a:rPr lang="en-US" sz="1200" b="1" dirty="0"/>
              <a:t>TELL</a:t>
            </a:r>
          </a:p>
          <a:p>
            <a:r>
              <a:rPr lang="en-US" sz="1200" b="0" dirty="0"/>
              <a:t>Take</a:t>
            </a:r>
            <a:r>
              <a:rPr lang="en-US" sz="1200" b="0" baseline="0" dirty="0"/>
              <a:t> a moment to jot down your answer to this question on the </a:t>
            </a:r>
            <a:r>
              <a:rPr lang="en-US" sz="1200" b="1" baseline="0" dirty="0"/>
              <a:t>first page of your worksheet question #1</a:t>
            </a:r>
            <a:r>
              <a:rPr lang="en-US" sz="1200" b="0" baseline="0" dirty="0"/>
              <a:t>. You will need this information throughout the session. </a:t>
            </a:r>
            <a:endParaRPr lang="en-US" b="1" baseline="0" dirty="0"/>
          </a:p>
          <a:p>
            <a:endParaRPr lang="en-US" b="1" baseline="0" dirty="0"/>
          </a:p>
          <a:p>
            <a:r>
              <a:rPr lang="en-US" b="1" dirty="0"/>
              <a:t>Here is an example:</a:t>
            </a:r>
            <a:endParaRPr lang="en-US" dirty="0"/>
          </a:p>
          <a:p>
            <a:r>
              <a:rPr lang="en-US" dirty="0"/>
              <a:t>Ron and Amber were new hires and received their welcome packet informing them what would need to be completed the first few days on the job. Several of the items included technology related tasks like setting up their office email with footer information and registering for the internet email preferences. </a:t>
            </a:r>
          </a:p>
          <a:p>
            <a:r>
              <a:rPr lang="en-US" dirty="0"/>
              <a:t>Both were very knowledgeable in their field and with email, however were not familiar with the email application Outlook. They both had knowledge of and used Lotus Notes.</a:t>
            </a:r>
          </a:p>
          <a:p>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Would anyone like to share a recent situation? </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Collectively we can look at and work on helping each other work through the challenge during today’s session!</a:t>
            </a:r>
            <a:endParaRPr lang="en-US" dirty="0"/>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b="0" kern="1200" cap="none" dirty="0">
              <a:solidFill>
                <a:schemeClr val="tx1"/>
              </a:solidFill>
              <a:effectLst/>
              <a:latin typeface="+mn-lt"/>
              <a:ea typeface="+mn-ea"/>
              <a:cs typeface="+mn-cs"/>
            </a:endParaRPr>
          </a:p>
          <a:p>
            <a:endParaRPr lang="en-US" b="1" baseline="0" dirty="0"/>
          </a:p>
          <a:p>
            <a:r>
              <a:rPr lang="en-US" b="1" baseline="0" dirty="0"/>
              <a:t>POSSIBLY ASK</a:t>
            </a:r>
          </a:p>
          <a:p>
            <a:r>
              <a:rPr lang="en-US" baseline="0" dirty="0"/>
              <a:t>What kind of obstacles do you think you are/were facing? </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What have you tried to overcome the communication challenge? </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Share your answers to this question in the chat window.</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[Facilitator Note: </a:t>
            </a:r>
            <a:r>
              <a:rPr lang="en-US" b="0" baseline="0" dirty="0"/>
              <a:t>Ask if it is possible to use a participant’s answer to use an example during this session. OR - Think about using your own example from the last slide to start building on as the example to work through for the session.]</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TRANSITION</a:t>
            </a:r>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Rest assured, during and even after this session, you will have tools and strategies to be able to apply various communication strategies to </a:t>
            </a:r>
            <a:r>
              <a:rPr lang="en-US" u="sng" baseline="0" dirty="0"/>
              <a:t>your</a:t>
            </a:r>
            <a:r>
              <a:rPr lang="en-US" baseline="0" dirty="0"/>
              <a:t> situation. I encourage you to utilize the worksheet handout to jot down your thoughts and your answers as we go through the session. </a:t>
            </a:r>
          </a:p>
          <a:p>
            <a:endParaRPr lang="en-US" baseline="0" dirty="0"/>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p>
          <a:p>
            <a:endParaRPr lang="en-US" baseline="0"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163</a:t>
            </a:fld>
            <a:endParaRPr lang="en-CA" dirty="0"/>
          </a:p>
        </p:txBody>
      </p:sp>
    </p:spTree>
    <p:extLst>
      <p:ext uri="{BB962C8B-B14F-4D97-AF65-F5344CB8AC3E}">
        <p14:creationId xmlns:p14="http://schemas.microsoft.com/office/powerpoint/2010/main" val="303757253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SAY </a:t>
            </a:r>
            <a:r>
              <a:rPr lang="en-US" sz="1200" b="0" kern="1200" cap="all" dirty="0">
                <a:solidFill>
                  <a:schemeClr val="tx1"/>
                </a:solidFill>
                <a:effectLst/>
                <a:latin typeface="+mn-lt"/>
                <a:ea typeface="+mn-ea"/>
                <a:cs typeface="+mn-cs"/>
              </a:rPr>
              <a:t>(should be a blank slide</a:t>
            </a:r>
            <a:r>
              <a:rPr lang="en-US" sz="1200" b="0" kern="1200" cap="all" baseline="0" dirty="0">
                <a:solidFill>
                  <a:schemeClr val="tx1"/>
                </a:solidFill>
                <a:effectLst/>
                <a:latin typeface="+mn-lt"/>
                <a:ea typeface="+mn-ea"/>
                <a:cs typeface="+mn-cs"/>
              </a:rPr>
              <a:t> with title only)</a:t>
            </a:r>
            <a:endParaRPr lang="en-US" b="1" dirty="0"/>
          </a:p>
          <a:p>
            <a:r>
              <a:rPr lang="en-US" dirty="0"/>
              <a:t>Many people traditionally think of the spoken word</a:t>
            </a:r>
            <a:r>
              <a:rPr lang="en-US" baseline="0" dirty="0"/>
              <a:t>.</a:t>
            </a:r>
            <a:r>
              <a:rPr lang="en-US" dirty="0"/>
              <a:t> People who are hearing impaired, however, might think of sign language. People who are visually impaired might think of Braille as well as sounds.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r>
              <a:rPr lang="en-US" dirty="0"/>
              <a:t>The dictionary defines communication as, “the imparting or interchange of </a:t>
            </a:r>
            <a:r>
              <a:rPr lang="en-US" sz="1200" i="0" dirty="0">
                <a:solidFill>
                  <a:srgbClr val="FF0000"/>
                </a:solidFill>
              </a:rPr>
              <a:t>&lt;Click&gt; </a:t>
            </a:r>
            <a:r>
              <a:rPr lang="en-US" dirty="0"/>
              <a:t>thoughts, </a:t>
            </a:r>
            <a:r>
              <a:rPr lang="en-US" sz="1200" i="0" dirty="0">
                <a:solidFill>
                  <a:srgbClr val="FF0000"/>
                </a:solidFill>
              </a:rPr>
              <a:t>&lt;Click&gt; </a:t>
            </a:r>
            <a:r>
              <a:rPr lang="en-US" dirty="0"/>
              <a:t>opinions, or information by speech, </a:t>
            </a:r>
            <a:r>
              <a:rPr lang="en-US" sz="1200" i="0" dirty="0">
                <a:solidFill>
                  <a:srgbClr val="FF0000"/>
                </a:solidFill>
              </a:rPr>
              <a:t>&lt;Click&gt; </a:t>
            </a:r>
            <a:r>
              <a:rPr lang="en-US" dirty="0"/>
              <a:t>writing, or </a:t>
            </a:r>
            <a:r>
              <a:rPr lang="en-US" sz="1200" i="0" dirty="0">
                <a:solidFill>
                  <a:srgbClr val="FF0000"/>
                </a:solidFill>
              </a:rPr>
              <a:t>&lt;Click&gt; </a:t>
            </a:r>
            <a:r>
              <a:rPr lang="en-US" dirty="0"/>
              <a:t>signs.”</a:t>
            </a:r>
          </a:p>
          <a:p>
            <a:r>
              <a:rPr lang="en-US" dirty="0"/>
              <a:t>It is also defined as, “means of sending messages, orders, etc., including telephone/cell phone/internet orders/texts</a:t>
            </a:r>
            <a:r>
              <a:rPr lang="en-US" baseline="0" dirty="0"/>
              <a:t> to name a few</a:t>
            </a:r>
            <a:r>
              <a:rPr lang="en-US" dirty="0"/>
              <a:t>,” and in biology as an, “activity by one organism that changes or has the potential to change the behavior of other organisms.”</a:t>
            </a:r>
          </a:p>
          <a:p>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 </a:t>
            </a:r>
            <a:r>
              <a:rPr lang="en-US" dirty="0"/>
              <a:t>When we say the word, “communication,” what do you think of? </a:t>
            </a:r>
            <a:r>
              <a:rPr lang="en-US" baseline="0" dirty="0"/>
              <a:t>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dialog/chat dialog.</a:t>
            </a:r>
            <a:endParaRPr lang="en-US" dirty="0"/>
          </a:p>
          <a:p>
            <a:endParaRPr lang="en-US" dirty="0"/>
          </a:p>
          <a:p>
            <a:r>
              <a:rPr lang="en-US" dirty="0"/>
              <a:t>Now that we have established </a:t>
            </a:r>
            <a:r>
              <a:rPr lang="en-US" baseline="0" dirty="0"/>
              <a:t>what is communication is – let’s add in the three main ways to communicate. </a:t>
            </a:r>
            <a:endParaRPr lang="en-US" dirty="0"/>
          </a:p>
        </p:txBody>
      </p:sp>
      <p:sp>
        <p:nvSpPr>
          <p:cNvPr id="4" name="Slide Number Placeholder 3"/>
          <p:cNvSpPr>
            <a:spLocks noGrp="1"/>
          </p:cNvSpPr>
          <p:nvPr>
            <p:ph type="sldNum" sz="quarter" idx="5"/>
          </p:nvPr>
        </p:nvSpPr>
        <p:spPr/>
        <p:txBody>
          <a:bodyPr/>
          <a:lstStyle/>
          <a:p>
            <a:pPr>
              <a:defRPr/>
            </a:pPr>
            <a:fld id="{E18AD854-8FAA-4315-9E82-57904E5AAF0E}" type="slidenum">
              <a:rPr lang="en-CA" smtClean="0"/>
              <a:pPr>
                <a:defRPr/>
              </a:pPr>
              <a:t>164</a:t>
            </a:fld>
            <a:endParaRPr lang="en-CA" dirty="0"/>
          </a:p>
        </p:txBody>
      </p:sp>
    </p:spTree>
    <p:extLst>
      <p:ext uri="{BB962C8B-B14F-4D97-AF65-F5344CB8AC3E}">
        <p14:creationId xmlns:p14="http://schemas.microsoft.com/office/powerpoint/2010/main" val="194674644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SAY/EXPLAIN</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We communicate in three major ways: spoken, non-verbal, and written.</a:t>
            </a:r>
            <a:endParaRPr lang="en-US" b="1" dirty="0"/>
          </a:p>
          <a:p>
            <a:r>
              <a:rPr lang="en-US" dirty="0"/>
              <a:t>&lt;Click&gt;</a:t>
            </a:r>
            <a:r>
              <a:rPr lang="en-US" baseline="0" dirty="0"/>
              <a:t> </a:t>
            </a:r>
            <a:r>
              <a:rPr lang="en-US" dirty="0"/>
              <a:t>Spoken: There are two components to spoken communication.</a:t>
            </a:r>
          </a:p>
          <a:p>
            <a:r>
              <a:rPr lang="en-US" dirty="0"/>
              <a:t>&lt;Click&gt;</a:t>
            </a:r>
            <a:r>
              <a:rPr lang="en-US" baseline="0" dirty="0"/>
              <a:t> </a:t>
            </a:r>
            <a:r>
              <a:rPr lang="en-US" dirty="0"/>
              <a:t>Verbal: This is what you are saying. Example:</a:t>
            </a:r>
            <a:r>
              <a:rPr lang="en-US" baseline="0" dirty="0"/>
              <a:t> We are using verbal communication right now.</a:t>
            </a:r>
          </a:p>
          <a:p>
            <a:r>
              <a:rPr lang="en-US" dirty="0"/>
              <a:t>&lt;Click&gt;</a:t>
            </a:r>
            <a:r>
              <a:rPr lang="en-US" baseline="0" dirty="0"/>
              <a:t> </a:t>
            </a:r>
            <a:r>
              <a:rPr lang="en-US" dirty="0"/>
              <a:t>With Paraverbal: This means how you say it – your tone, speed, pitch, and volume. Example:</a:t>
            </a:r>
            <a:r>
              <a:rPr lang="en-US" baseline="0" dirty="0"/>
              <a:t> The tone of your voice and even pitch can convey confusion, authority, excitement and so on. We will dig much further into this topic shortly.</a:t>
            </a:r>
            <a:endParaRPr lang="en-US" dirty="0"/>
          </a:p>
          <a:p>
            <a:r>
              <a:rPr lang="en-US" dirty="0"/>
              <a:t>&lt;Click&gt;</a:t>
            </a:r>
            <a:r>
              <a:rPr lang="en-US" baseline="0" dirty="0"/>
              <a:t> </a:t>
            </a:r>
            <a:r>
              <a:rPr lang="en-US" dirty="0"/>
              <a:t>Non-Verbal: These are the gestures and body language that accompany your words. Some examples: arms folded across your chest, tracing circles in the air, tapping your feet, or having a hunched-over posture.</a:t>
            </a:r>
          </a:p>
          <a:p>
            <a:r>
              <a:rPr lang="en-US" dirty="0"/>
              <a:t>&lt;Click&gt;</a:t>
            </a:r>
            <a:r>
              <a:rPr lang="en-US" baseline="0" dirty="0"/>
              <a:t> </a:t>
            </a:r>
            <a:r>
              <a:rPr lang="en-US" dirty="0"/>
              <a:t>Written: Communication can also take place written via e-mail, social</a:t>
            </a:r>
            <a:r>
              <a:rPr lang="en-US" baseline="0" dirty="0"/>
              <a:t> media,</a:t>
            </a:r>
            <a:r>
              <a:rPr lang="en-US" dirty="0"/>
              <a:t> letters,</a:t>
            </a:r>
            <a:r>
              <a:rPr lang="en-US" baseline="0" dirty="0"/>
              <a:t> etc.</a:t>
            </a:r>
          </a:p>
          <a:p>
            <a:endParaRPr lang="en-US" baseline="0" dirty="0"/>
          </a:p>
          <a:p>
            <a:r>
              <a:rPr lang="en-US" sz="1200" b="1" dirty="0"/>
              <a:t>TELL:</a:t>
            </a:r>
          </a:p>
          <a:p>
            <a:r>
              <a:rPr lang="en-US" sz="1200" b="0" strike="noStrike" dirty="0"/>
              <a:t>Look at your answer you</a:t>
            </a:r>
            <a:r>
              <a:rPr lang="en-US" sz="1200" b="0" strike="noStrike" baseline="0" dirty="0"/>
              <a:t> put for answer #1. </a:t>
            </a:r>
            <a:r>
              <a:rPr lang="en-US" sz="1200" b="1" strike="noStrike" baseline="0" dirty="0"/>
              <a:t>On your worksheet question #2</a:t>
            </a:r>
            <a:r>
              <a:rPr lang="en-US" sz="1200" b="0" strike="noStrike" baseline="0" dirty="0"/>
              <a:t>, think about and provide the primary and secondary communication methods that were used for your situation. </a:t>
            </a:r>
          </a:p>
          <a:p>
            <a:endParaRPr lang="en-US" sz="1200" b="1" strike="noStrike" baseline="0" dirty="0"/>
          </a:p>
          <a:p>
            <a:r>
              <a:rPr lang="en-US" b="1" baseline="0" dirty="0"/>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Share your answers to this question in the chat window.</a:t>
            </a:r>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p>
          <a:p>
            <a:endParaRPr lang="en-US" sz="1200" b="0" kern="1200" cap="none" baseline="0" dirty="0">
              <a:solidFill>
                <a:schemeClr val="tx1"/>
              </a:solidFill>
              <a:effectLst/>
              <a:latin typeface="+mn-lt"/>
              <a:ea typeface="+mn-ea"/>
              <a:cs typeface="+mn-cs"/>
            </a:endParaRPr>
          </a:p>
          <a:p>
            <a:r>
              <a:rPr lang="en-US" sz="1200" b="1" kern="1200" cap="none" baseline="0" dirty="0">
                <a:solidFill>
                  <a:schemeClr val="tx1"/>
                </a:solidFill>
                <a:effectLst/>
                <a:latin typeface="+mn-lt"/>
                <a:ea typeface="+mn-ea"/>
                <a:cs typeface="+mn-cs"/>
              </a:rPr>
              <a:t>SAY</a:t>
            </a:r>
          </a:p>
          <a:p>
            <a:r>
              <a:rPr lang="en-US" sz="1200" b="0" kern="1200" cap="none" baseline="0" dirty="0">
                <a:solidFill>
                  <a:schemeClr val="tx1"/>
                </a:solidFill>
                <a:effectLst/>
                <a:latin typeface="+mn-lt"/>
                <a:ea typeface="+mn-ea"/>
                <a:cs typeface="+mn-cs"/>
              </a:rPr>
              <a:t>Today we will focus most of our attention today on communication strategies regarding Speech.</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endParaRPr lang="en-US" sz="1200" b="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403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315FB8B-4992-42D2-AE64-9EDFF722019C}" type="slidenum">
              <a:rPr lang="en-CA" smtClean="0"/>
              <a:pPr fontAlgn="base">
                <a:spcBef>
                  <a:spcPct val="0"/>
                </a:spcBef>
                <a:spcAft>
                  <a:spcPct val="0"/>
                </a:spcAft>
                <a:defRPr/>
              </a:pPr>
              <a:t>165</a:t>
            </a:fld>
            <a:endParaRPr lang="en-CA" dirty="0"/>
          </a:p>
        </p:txBody>
      </p:sp>
    </p:spTree>
    <p:extLst>
      <p:ext uri="{BB962C8B-B14F-4D97-AF65-F5344CB8AC3E}">
        <p14:creationId xmlns:p14="http://schemas.microsoft.com/office/powerpoint/2010/main" val="24359994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Boris and Ling were working on a presentation for an important business meeting the next day. Boris was set to present, but had doubts about his communication skills as lacked confidence in this area. Ling suggested they work on effective communication strategies to better his skills. Boris agreed, and together they discussed and prepared the three methods of communication: verbal, non-verbal and written. By the end of the day, Boris and Ling were confident that their written presentation, non-verbal presentation and verbal skills were on par for the presentation.  Boris was overjoyed that he was prepared for the event, and Ling was happy that her suggestion could be of help in the professional situation. </a:t>
            </a:r>
          </a:p>
        </p:txBody>
      </p:sp>
      <p:sp>
        <p:nvSpPr>
          <p:cNvPr id="4" name="Slide Number Placeholder 3"/>
          <p:cNvSpPr>
            <a:spLocks noGrp="1"/>
          </p:cNvSpPr>
          <p:nvPr>
            <p:ph type="sldNum" sz="quarter" idx="10"/>
          </p:nvPr>
        </p:nvSpPr>
        <p:spPr/>
        <p:txBody>
          <a:bodyPr/>
          <a:lstStyle/>
          <a:p>
            <a:pPr>
              <a:defRPr/>
            </a:pPr>
            <a:fld id="{60AD93FD-D302-4963-A4A9-147AD4BB098B}" type="slidenum">
              <a:rPr lang="en-CA" smtClean="0"/>
              <a:pPr>
                <a:defRPr/>
              </a:pPr>
              <a:t>8</a:t>
            </a:fld>
            <a:endParaRPr lang="en-CA" dirty="0"/>
          </a:p>
        </p:txBody>
      </p:sp>
    </p:spTree>
    <p:extLst>
      <p:ext uri="{BB962C8B-B14F-4D97-AF65-F5344CB8AC3E}">
        <p14:creationId xmlns:p14="http://schemas.microsoft.com/office/powerpoint/2010/main" val="308178682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SAY/EXPLAIN</a:t>
            </a:r>
            <a:endParaRPr lang="en-US" dirty="0"/>
          </a:p>
          <a:p>
            <a:pPr>
              <a:defRPr/>
            </a:pPr>
            <a:r>
              <a:rPr lang="en-US" dirty="0"/>
              <a:t>Other communication factors that we need to consider.</a:t>
            </a:r>
          </a:p>
          <a:p>
            <a:pPr>
              <a:defRPr/>
            </a:pPr>
            <a:r>
              <a:rPr lang="en-US" b="0" cap="small" dirty="0"/>
              <a:t>&lt;Click&gt; </a:t>
            </a:r>
            <a:r>
              <a:rPr lang="en-US" b="1" cap="small" dirty="0"/>
              <a:t>Method</a:t>
            </a:r>
            <a:r>
              <a:rPr lang="en-US" dirty="0"/>
              <a:t>: The method in which the communicator shares his or her message is important as it has an effect on the message itself. Communication methods include person-to-person, telephone, e-mail,</a:t>
            </a:r>
            <a:r>
              <a:rPr lang="en-US" baseline="0" dirty="0"/>
              <a:t> </a:t>
            </a:r>
            <a:r>
              <a:rPr lang="en-US" dirty="0"/>
              <a:t>presentation, webcast, and many more!</a:t>
            </a:r>
          </a:p>
          <a:p>
            <a:pPr>
              <a:defRPr/>
            </a:pPr>
            <a:r>
              <a:rPr lang="en-US" b="0" cap="small" dirty="0"/>
              <a:t>&lt;Click&gt; </a:t>
            </a:r>
            <a:r>
              <a:rPr lang="en-US" b="1" cap="small" dirty="0"/>
              <a:t>Mass</a:t>
            </a:r>
            <a:r>
              <a:rPr lang="en-US" dirty="0"/>
              <a:t>: The number of people receiving the message. Example: There</a:t>
            </a:r>
            <a:r>
              <a:rPr lang="en-US" baseline="0" dirty="0"/>
              <a:t> may be only be a few people working on a project, or working on a project for a whole region or even larger scale. </a:t>
            </a:r>
            <a:endParaRPr lang="en-US" dirty="0"/>
          </a:p>
          <a:p>
            <a:pPr>
              <a:defRPr/>
            </a:pPr>
            <a:r>
              <a:rPr lang="en-US" b="0" cap="small" dirty="0"/>
              <a:t>&lt;Click&gt; </a:t>
            </a:r>
            <a:r>
              <a:rPr lang="en-US" b="1" cap="small" dirty="0"/>
              <a:t>Audience</a:t>
            </a:r>
            <a:r>
              <a:rPr lang="en-US" dirty="0"/>
              <a:t>: The person or people receiving the message affect the message, too. Their understanding of the topic and the way in which they receive the message can affect how it is interpreted and understood. Example:</a:t>
            </a:r>
            <a:r>
              <a:rPr lang="en-US" baseline="0" dirty="0"/>
              <a:t> Levels of interest in the message such as an email communication may apply to stakeholders verses everyone in the department. Maybe the message is valuable for an inter department where the impact is less for say another department.</a:t>
            </a:r>
            <a:endParaRPr lang="en-US" dirty="0"/>
          </a:p>
          <a:p>
            <a:pPr eaLnBrk="1" fontAlgn="auto" hangingPunct="1">
              <a:spcBef>
                <a:spcPts val="0"/>
              </a:spcBef>
              <a:spcAft>
                <a:spcPts val="0"/>
              </a:spcAft>
              <a:defRPr/>
            </a:pPr>
            <a:endParaRPr lang="en-CA" dirty="0"/>
          </a:p>
          <a:p>
            <a:r>
              <a:rPr lang="en-US" sz="1200" b="1" kern="1200" dirty="0">
                <a:solidFill>
                  <a:schemeClr val="tx1"/>
                </a:solidFill>
                <a:effectLst/>
                <a:latin typeface="+mn-lt"/>
                <a:ea typeface="+mn-ea"/>
                <a:cs typeface="+mn-cs"/>
              </a:rPr>
              <a:t>Recommended Activity</a:t>
            </a:r>
          </a:p>
          <a:p>
            <a:r>
              <a:rPr lang="en-US" sz="1200" b="1" dirty="0"/>
              <a:t>TELL:</a:t>
            </a:r>
          </a:p>
          <a:p>
            <a:r>
              <a:rPr lang="en-US" sz="1200" b="1" strike="noStrike" baseline="0" dirty="0"/>
              <a:t>On your worksheet question #3</a:t>
            </a:r>
            <a:r>
              <a:rPr lang="en-US" sz="1200" b="0" strike="noStrike" baseline="0" dirty="0"/>
              <a:t>, think about and provide the primary and secondary communication methods that were used for your situation. </a:t>
            </a:r>
          </a:p>
          <a:p>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Delivery Tips</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dirty="0">
                <a:solidFill>
                  <a:schemeClr val="tx1"/>
                </a:solidFill>
                <a:effectLst/>
                <a:latin typeface="+mn-lt"/>
                <a:ea typeface="+mn-ea"/>
                <a:cs typeface="+mn-cs"/>
              </a:rPr>
              <a:t>Another</a:t>
            </a:r>
            <a:r>
              <a:rPr lang="en-US" sz="1200" b="0" kern="1200" baseline="0" dirty="0">
                <a:solidFill>
                  <a:schemeClr val="tx1"/>
                </a:solidFill>
                <a:effectLst/>
                <a:latin typeface="+mn-lt"/>
                <a:ea typeface="+mn-ea"/>
                <a:cs typeface="+mn-cs"/>
              </a:rPr>
              <a:t> option: Involve the group in a discussion of how media has changed the course of major world events. One example is how the cell phones and texting changed the course of how we communicate.</a:t>
            </a:r>
            <a:endParaRPr lang="en-US" sz="1200" b="0" kern="1200" dirty="0">
              <a:solidFill>
                <a:schemeClr val="tx1"/>
              </a:solidFill>
              <a:effectLst/>
              <a:latin typeface="+mn-lt"/>
              <a:ea typeface="+mn-ea"/>
              <a:cs typeface="+mn-cs"/>
            </a:endParaRP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With</a:t>
            </a:r>
            <a:r>
              <a:rPr lang="en-US" sz="1200" b="0" kern="1200" baseline="0" dirty="0">
                <a:solidFill>
                  <a:schemeClr val="tx1"/>
                </a:solidFill>
                <a:effectLst/>
                <a:latin typeface="+mn-lt"/>
                <a:ea typeface="+mn-ea"/>
                <a:cs typeface="+mn-cs"/>
              </a:rPr>
              <a:t> every good example, there can be negatives (such as the internet information can be one directional or not entirely factual as well as opportunities to discuss ways of working virtually. Play on your professional experience.</a:t>
            </a:r>
            <a:endParaRPr lang="en-US" sz="1200" b="0" kern="1200" dirty="0">
              <a:solidFill>
                <a:schemeClr val="tx1"/>
              </a:solidFill>
              <a:effectLst/>
              <a:latin typeface="+mn-lt"/>
              <a:ea typeface="+mn-ea"/>
              <a:cs typeface="+mn-cs"/>
            </a:endParaRP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Involve the group in a discussion of how media has changed the course of how we receive information.</a:t>
            </a:r>
            <a:r>
              <a:rPr lang="en-US" sz="1200" kern="1200" baseline="0" dirty="0">
                <a:solidFill>
                  <a:schemeClr val="tx1"/>
                </a:solidFill>
                <a:effectLst/>
                <a:latin typeface="+mn-lt"/>
                <a:ea typeface="+mn-ea"/>
                <a:cs typeface="+mn-cs"/>
              </a:rPr>
              <a:t> (Facilitator Note: Thomson Reuters is an information company!)</a:t>
            </a:r>
            <a:r>
              <a:rPr lang="en-US" sz="1200" kern="1200" dirty="0">
                <a:solidFill>
                  <a:schemeClr val="tx1"/>
                </a:solidFill>
                <a:effectLst/>
                <a:latin typeface="+mn-lt"/>
                <a:ea typeface="+mn-ea"/>
                <a:cs typeface="+mn-cs"/>
              </a:rPr>
              <a:t>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Be sure to keep the discussion focused on aspects of communication, rather than political or religious beliefs.</a:t>
            </a:r>
            <a:endParaRPr lang="en-US" sz="1200" b="1"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p>
          <a:p>
            <a:r>
              <a:rPr lang="en-US" sz="1200" kern="1200" dirty="0">
                <a:solidFill>
                  <a:schemeClr val="tx1"/>
                </a:solidFill>
                <a:effectLst/>
                <a:latin typeface="+mn-lt"/>
                <a:ea typeface="+mn-ea"/>
                <a:cs typeface="+mn-cs"/>
              </a:rPr>
              <a:t>Ask if anyone have any questions so far?</a:t>
            </a:r>
            <a:endParaRPr lang="en-US" baseline="0" dirty="0"/>
          </a:p>
        </p:txBody>
      </p:sp>
      <p:sp>
        <p:nvSpPr>
          <p:cNvPr id="450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9EE0DFD-880D-415E-90D1-27BAF3D97B4C}" type="slidenum">
              <a:rPr lang="en-CA" smtClean="0"/>
              <a:pPr fontAlgn="base">
                <a:spcBef>
                  <a:spcPct val="0"/>
                </a:spcBef>
                <a:spcAft>
                  <a:spcPct val="0"/>
                </a:spcAft>
                <a:defRPr/>
              </a:pPr>
              <a:t>166</a:t>
            </a:fld>
            <a:endParaRPr lang="en-CA" dirty="0"/>
          </a:p>
        </p:txBody>
      </p:sp>
    </p:spTree>
    <p:extLst>
      <p:ext uri="{BB962C8B-B14F-4D97-AF65-F5344CB8AC3E}">
        <p14:creationId xmlns:p14="http://schemas.microsoft.com/office/powerpoint/2010/main" val="341714675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SAY/EXPLAIN</a:t>
            </a:r>
            <a:endParaRPr lang="en-US" sz="1200" kern="1200" dirty="0">
              <a:solidFill>
                <a:schemeClr val="tx1"/>
              </a:solidFill>
              <a:effectLst/>
              <a:latin typeface="+mn-lt"/>
              <a:ea typeface="+mn-ea"/>
              <a:cs typeface="+mn-cs"/>
            </a:endParaRPr>
          </a:p>
          <a:p>
            <a:r>
              <a:rPr lang="en-US" dirty="0">
                <a:effectLst/>
              </a:rPr>
              <a:t>On the surface, communication seems pretty simple. I talk, you listen. You send me an e-mail, I read it. </a:t>
            </a:r>
            <a:r>
              <a:rPr lang="en-US" sz="1200" kern="1200" dirty="0">
                <a:solidFill>
                  <a:schemeClr val="tx1"/>
                </a:solidFill>
                <a:effectLst/>
                <a:latin typeface="+mn-lt"/>
                <a:ea typeface="+mn-ea"/>
                <a:cs typeface="+mn-cs"/>
              </a:rPr>
              <a:t>Like most things in life, however, communication is far more complicated than it seems. As our methods of communication grow, so do the barriers. Let’s look at some of the most common barriers.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Many things can impede communication. </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Common barriers typically break down into many</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categories</a:t>
            </a:r>
            <a:r>
              <a:rPr lang="en-US" sz="1200" kern="1200" baseline="0" dirty="0">
                <a:solidFill>
                  <a:schemeClr val="tx1"/>
                </a:solidFill>
                <a:effectLst/>
                <a:latin typeface="+mn-lt"/>
                <a:ea typeface="+mn-ea"/>
                <a:cs typeface="+mn-cs"/>
              </a:rPr>
              <a:t> such as </a:t>
            </a:r>
            <a:r>
              <a:rPr lang="en-US" sz="1200" kern="1200" dirty="0">
                <a:solidFill>
                  <a:schemeClr val="tx1"/>
                </a:solidFill>
                <a:effectLst/>
                <a:latin typeface="+mn-lt"/>
                <a:ea typeface="+mn-ea"/>
                <a:cs typeface="+mn-cs"/>
              </a:rPr>
              <a:t>language, culture, and location. However, as organizations transcend a</a:t>
            </a:r>
            <a:r>
              <a:rPr lang="en-US" sz="1200" kern="1200" baseline="0" dirty="0">
                <a:solidFill>
                  <a:schemeClr val="tx1"/>
                </a:solidFill>
                <a:effectLst/>
                <a:latin typeface="+mn-lt"/>
                <a:ea typeface="+mn-ea"/>
                <a:cs typeface="+mn-cs"/>
              </a:rPr>
              <a:t> global workforce, more common barriers are scheduling issues, communication difficulties stemming from technologies, lack of mutual knowledge how people conduct business in their regions, and different communication styles, values, interests, and perspectives, just to name a few.</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baseline="0" dirty="0">
                <a:solidFill>
                  <a:schemeClr val="tx1"/>
                </a:solidFill>
                <a:effectLst/>
                <a:latin typeface="+mn-lt"/>
                <a:ea typeface="+mn-ea"/>
                <a:cs typeface="+mn-cs"/>
              </a:rPr>
              <a:t>Let’s look at some examples with tips to reduce some of these barriers.</a:t>
            </a:r>
          </a:p>
          <a:p>
            <a:endParaRPr lang="en-US" sz="1200" b="1" kern="1200" cap="all" dirty="0">
              <a:solidFill>
                <a:schemeClr val="tx1"/>
              </a:solidFill>
              <a:effectLst/>
              <a:latin typeface="+mn-lt"/>
              <a:ea typeface="+mn-ea"/>
              <a:cs typeface="+mn-cs"/>
            </a:endParaRPr>
          </a:p>
        </p:txBody>
      </p:sp>
      <p:sp>
        <p:nvSpPr>
          <p:cNvPr id="450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9EE0DFD-880D-415E-90D1-27BAF3D97B4C}" type="slidenum">
              <a:rPr lang="en-CA" smtClean="0"/>
              <a:pPr fontAlgn="base">
                <a:spcBef>
                  <a:spcPct val="0"/>
                </a:spcBef>
                <a:spcAft>
                  <a:spcPct val="0"/>
                </a:spcAft>
                <a:defRPr/>
              </a:pPr>
              <a:t>167</a:t>
            </a:fld>
            <a:endParaRPr lang="en-CA" dirty="0"/>
          </a:p>
        </p:txBody>
      </p:sp>
    </p:spTree>
    <p:extLst>
      <p:ext uri="{BB962C8B-B14F-4D97-AF65-F5344CB8AC3E}">
        <p14:creationId xmlns:p14="http://schemas.microsoft.com/office/powerpoint/2010/main" val="38803138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SAY/EXPLAIN</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baseline="0" dirty="0">
                <a:solidFill>
                  <a:schemeClr val="tx1"/>
                </a:solidFill>
                <a:effectLst/>
                <a:latin typeface="+mn-lt"/>
                <a:ea typeface="+mn-ea"/>
                <a:cs typeface="+mn-cs"/>
              </a:rPr>
              <a:t>With any barrier, always use diplomacy and professionalism. Build trust and the relationship. Think about what you can do and not how the barrier is keeping you from communicating effectively.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baseline="0" dirty="0">
                <a:solidFill>
                  <a:schemeClr val="tx1"/>
                </a:solidFill>
                <a:effectLst/>
                <a:latin typeface="+mn-lt"/>
                <a:ea typeface="+mn-ea"/>
                <a:cs typeface="+mn-cs"/>
              </a:rPr>
              <a:t>It doesn’t matter if it is language, location perspectives or technology – some tips to increase communication and trust are Prepare, Ask, and Action.</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0" kern="1200" baseline="0" dirty="0">
              <a:solidFill>
                <a:schemeClr val="tx1"/>
              </a:solidFill>
              <a:effectLst/>
              <a:latin typeface="+mn-lt"/>
              <a:ea typeface="+mn-ea"/>
              <a:cs typeface="+mn-cs"/>
            </a:endParaRP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baseline="0" dirty="0">
                <a:solidFill>
                  <a:schemeClr val="tx1"/>
                </a:solidFill>
                <a:effectLst/>
                <a:latin typeface="+mn-lt"/>
                <a:ea typeface="+mn-ea"/>
                <a:cs typeface="+mn-cs"/>
              </a:rPr>
              <a:t>Language / Culture: Prepare and learn about the culture, ask peers or others that have worked with that culture what they have found helpful. Use the available resources like Culture Wizard to get hands on references and tools to remove cultural and language barriers.</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baseline="0" dirty="0">
                <a:solidFill>
                  <a:schemeClr val="tx1"/>
                </a:solidFill>
                <a:effectLst/>
                <a:latin typeface="+mn-lt"/>
                <a:ea typeface="+mn-ea"/>
                <a:cs typeface="+mn-cs"/>
              </a:rPr>
              <a:t>Styles / Interests: Do some research on social media, look up the individuals on the Hub to see their profile, how long they worked with the organization. You may find similarities and how their differences in experience can play a part in the success of your project.</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baseline="0" dirty="0">
                <a:solidFill>
                  <a:schemeClr val="tx1"/>
                </a:solidFill>
                <a:effectLst/>
                <a:latin typeface="+mn-lt"/>
                <a:ea typeface="+mn-ea"/>
                <a:cs typeface="+mn-cs"/>
              </a:rPr>
              <a:t>Location / Scheduling: Ask what time of the day is best to communicate via phone. Use email to communicate at other times and when there is more wiggle room for time for an answer. Obviously, there are times that instant replies or discussion are needed to solve an immediate problems. Engage in the conversation early on so that you establish what will work.</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baseline="0" dirty="0">
                <a:solidFill>
                  <a:schemeClr val="tx1"/>
                </a:solidFill>
                <a:effectLst/>
                <a:latin typeface="+mn-lt"/>
                <a:ea typeface="+mn-ea"/>
                <a:cs typeface="+mn-cs"/>
              </a:rPr>
              <a:t>Perspectives / Values: Listen to perspectives and what they value. You will be surprised that if you put yourself in their experience, you may relate or the perspectives will contribute to better decisions and innovation.</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baseline="0" dirty="0">
                <a:solidFill>
                  <a:schemeClr val="tx1"/>
                </a:solidFill>
                <a:effectLst/>
                <a:latin typeface="+mn-lt"/>
                <a:ea typeface="+mn-ea"/>
                <a:cs typeface="+mn-cs"/>
              </a:rPr>
              <a:t>Lack of Knowledge: With any application or technology – if you are expecting someone to review a document using for example, track changes or particular fonts in </a:t>
            </a:r>
            <a:r>
              <a:rPr lang="en-US" sz="1200" b="0" kern="1200" baseline="0" dirty="0" err="1">
                <a:solidFill>
                  <a:schemeClr val="tx1"/>
                </a:solidFill>
                <a:effectLst/>
                <a:latin typeface="+mn-lt"/>
                <a:ea typeface="+mn-ea"/>
                <a:cs typeface="+mn-cs"/>
              </a:rPr>
              <a:t>powerpoint</a:t>
            </a:r>
            <a:r>
              <a:rPr lang="en-US" sz="1200" b="0" kern="1200" baseline="0" dirty="0">
                <a:solidFill>
                  <a:schemeClr val="tx1"/>
                </a:solidFill>
                <a:effectLst/>
                <a:latin typeface="+mn-lt"/>
                <a:ea typeface="+mn-ea"/>
                <a:cs typeface="+mn-cs"/>
              </a:rPr>
              <a:t>, provide a walkthrough of what you want or need, and explain how it will reduce time, or rework. Believe it or not, everyday, we learn something that adds to our tool belt of our career. Absorb the knowledge and share freely. It will actually build trust and strength the relationship.</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baseline="0" dirty="0">
                <a:solidFill>
                  <a:schemeClr val="tx1"/>
                </a:solidFill>
                <a:effectLst/>
                <a:latin typeface="+mn-lt"/>
                <a:ea typeface="+mn-ea"/>
                <a:cs typeface="+mn-cs"/>
              </a:rPr>
              <a:t>Technology: Not every one is tech savvy, have the fast internet connection speeds to video chat, or possibly want to “chat” on messenger for long conversations. Ask how you can accommodate the technologies available and provide alternative and other options.</a:t>
            </a:r>
            <a:endParaRPr lang="en-US" sz="1200" b="1"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baseline="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RECOMMENDED ACTIVITY</a:t>
            </a:r>
          </a:p>
          <a:p>
            <a:r>
              <a:rPr lang="en-US" sz="1200" b="1" dirty="0"/>
              <a:t>TELL:</a:t>
            </a:r>
          </a:p>
          <a:p>
            <a:r>
              <a:rPr lang="en-US" sz="1200" b="1" strike="noStrike" baseline="0" dirty="0"/>
              <a:t>On your worksheet question #4</a:t>
            </a:r>
            <a:r>
              <a:rPr lang="en-US" sz="1200" b="0" strike="noStrike" baseline="0" dirty="0"/>
              <a:t>, reflect a few moments on what might have been a barrier. List known barriers that played a role in your situation or even jot down some of these reducing barrier tips.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ASK</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Does anyone else have</a:t>
            </a:r>
            <a:r>
              <a:rPr lang="en-US" sz="1200" kern="1200" baseline="0" dirty="0">
                <a:solidFill>
                  <a:schemeClr val="tx1"/>
                </a:solidFill>
                <a:effectLst/>
                <a:latin typeface="+mn-lt"/>
                <a:ea typeface="+mn-ea"/>
                <a:cs typeface="+mn-cs"/>
              </a:rPr>
              <a:t> other tips that will help us </a:t>
            </a:r>
            <a:r>
              <a:rPr lang="en-US" sz="1200" kern="1200" dirty="0">
                <a:solidFill>
                  <a:schemeClr val="tx1"/>
                </a:solidFill>
                <a:effectLst/>
                <a:latin typeface="+mn-lt"/>
                <a:ea typeface="+mn-ea"/>
                <a:cs typeface="+mn-cs"/>
              </a:rPr>
              <a:t>overcome the barrier(s), possibly something that you used</a:t>
            </a:r>
            <a:r>
              <a:rPr lang="en-US" sz="1200" kern="1200" baseline="0" dirty="0">
                <a:solidFill>
                  <a:schemeClr val="tx1"/>
                </a:solidFill>
                <a:effectLst/>
                <a:latin typeface="+mn-lt"/>
                <a:ea typeface="+mn-ea"/>
                <a:cs typeface="+mn-cs"/>
              </a:rPr>
              <a:t> or found your boss or peer used</a:t>
            </a:r>
            <a:r>
              <a:rPr lang="en-US" sz="1200" kern="1200" dirty="0">
                <a:solidFill>
                  <a:schemeClr val="tx1"/>
                </a:solidFill>
                <a:effectLst/>
                <a:latin typeface="+mn-lt"/>
                <a:ea typeface="+mn-ea"/>
                <a:cs typeface="+mn-cs"/>
              </a:rPr>
              <a:t>?</a:t>
            </a:r>
            <a:r>
              <a:rPr lang="en-US" sz="1200" kern="1200" baseline="0" dirty="0">
                <a:solidFill>
                  <a:schemeClr val="tx1"/>
                </a:solidFill>
                <a:effectLst/>
                <a:latin typeface="+mn-lt"/>
                <a:ea typeface="+mn-ea"/>
                <a:cs typeface="+mn-cs"/>
              </a:rPr>
              <a:t> </a:t>
            </a:r>
            <a:r>
              <a:rPr lang="en-US" baseline="0" dirty="0"/>
              <a:t>Share your answers to this question in the chat window.</a:t>
            </a:r>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b="0" kern="1200" cap="none"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Transition:</a:t>
            </a:r>
          </a:p>
          <a:p>
            <a:r>
              <a:rPr lang="en-US" sz="1200" b="0" kern="1200" cap="none" dirty="0">
                <a:solidFill>
                  <a:schemeClr val="tx1"/>
                </a:solidFill>
                <a:effectLst/>
                <a:latin typeface="+mn-lt"/>
                <a:ea typeface="+mn-ea"/>
                <a:cs typeface="+mn-cs"/>
              </a:rPr>
              <a:t>Let’s </a:t>
            </a:r>
            <a:r>
              <a:rPr lang="en-US" sz="1200" b="0" kern="1200" cap="none" baseline="0" dirty="0">
                <a:solidFill>
                  <a:schemeClr val="tx1"/>
                </a:solidFill>
                <a:effectLst/>
                <a:latin typeface="+mn-lt"/>
                <a:ea typeface="+mn-ea"/>
                <a:cs typeface="+mn-cs"/>
              </a:rPr>
              <a:t>talk about saying your message the way you want others to hear it.</a:t>
            </a:r>
            <a:endParaRPr lang="en-US" sz="1200" b="1" kern="1200" cap="all" dirty="0">
              <a:solidFill>
                <a:schemeClr val="tx1"/>
              </a:solidFill>
              <a:effectLst/>
              <a:latin typeface="+mn-lt"/>
              <a:ea typeface="+mn-ea"/>
              <a:cs typeface="+mn-cs"/>
            </a:endParaRPr>
          </a:p>
        </p:txBody>
      </p:sp>
      <p:sp>
        <p:nvSpPr>
          <p:cNvPr id="450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9EE0DFD-880D-415E-90D1-27BAF3D97B4C}" type="slidenum">
              <a:rPr lang="en-CA" smtClean="0"/>
              <a:pPr fontAlgn="base">
                <a:spcBef>
                  <a:spcPct val="0"/>
                </a:spcBef>
                <a:spcAft>
                  <a:spcPct val="0"/>
                </a:spcAft>
                <a:defRPr/>
              </a:pPr>
              <a:t>168</a:t>
            </a:fld>
            <a:endParaRPr lang="en-CA" dirty="0"/>
          </a:p>
        </p:txBody>
      </p:sp>
    </p:spTree>
    <p:extLst>
      <p:ext uri="{BB962C8B-B14F-4D97-AF65-F5344CB8AC3E}">
        <p14:creationId xmlns:p14="http://schemas.microsoft.com/office/powerpoint/2010/main" val="34426910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SAY/EXPLAIN</a:t>
            </a:r>
            <a:endParaRPr lang="en-CA" dirty="0"/>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ASK</a:t>
            </a:r>
            <a:r>
              <a:rPr lang="en-US" sz="1200" b="1" kern="1200" baseline="0" dirty="0">
                <a:solidFill>
                  <a:schemeClr val="tx1"/>
                </a:solidFill>
                <a:effectLst/>
                <a:latin typeface="+mn-lt"/>
                <a:ea typeface="+mn-ea"/>
                <a:cs typeface="+mn-cs"/>
              </a:rPr>
              <a:t> - </a:t>
            </a:r>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a:t>
            </a:r>
            <a:r>
              <a:rPr lang="en-US" sz="1200" kern="1200" baseline="0" dirty="0">
                <a:solidFill>
                  <a:schemeClr val="tx1"/>
                </a:solidFill>
                <a:effectLst/>
                <a:latin typeface="+mn-lt"/>
                <a:ea typeface="+mn-ea"/>
                <a:cs typeface="+mn-cs"/>
              </a:rPr>
              <a:t> g</a:t>
            </a:r>
            <a:r>
              <a:rPr lang="en-US" sz="1200" kern="1200" dirty="0">
                <a:solidFill>
                  <a:schemeClr val="tx1"/>
                </a:solidFill>
                <a:effectLst/>
                <a:latin typeface="+mn-lt"/>
                <a:ea typeface="+mn-ea"/>
                <a:cs typeface="+mn-cs"/>
              </a:rPr>
              <a:t>ood examples</a:t>
            </a:r>
            <a:r>
              <a:rPr lang="en-US" sz="1200" kern="1200" baseline="0" dirty="0">
                <a:solidFill>
                  <a:schemeClr val="tx1"/>
                </a:solidFill>
                <a:effectLst/>
                <a:latin typeface="+mn-lt"/>
                <a:ea typeface="+mn-ea"/>
                <a:cs typeface="+mn-cs"/>
              </a:rPr>
              <a:t> of</a:t>
            </a:r>
            <a:r>
              <a:rPr lang="en-US" sz="1200" kern="1200" dirty="0">
                <a:solidFill>
                  <a:schemeClr val="tx1"/>
                </a:solidFill>
                <a:effectLst/>
                <a:latin typeface="+mn-lt"/>
                <a:ea typeface="+mn-ea"/>
                <a:cs typeface="+mn-cs"/>
              </a:rPr>
              <a:t> how has technology</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changed the course of how we communicate and how things</a:t>
            </a:r>
            <a:r>
              <a:rPr lang="en-US" sz="1200" kern="1200" baseline="0" dirty="0">
                <a:solidFill>
                  <a:schemeClr val="tx1"/>
                </a:solidFill>
                <a:effectLst/>
                <a:latin typeface="+mn-lt"/>
                <a:ea typeface="+mn-ea"/>
                <a:cs typeface="+mn-cs"/>
              </a:rPr>
              <a:t> are communicated to us</a:t>
            </a:r>
            <a:r>
              <a:rPr lang="en-US" sz="1200" kern="1200" dirty="0">
                <a:solidFill>
                  <a:schemeClr val="tx1"/>
                </a:solidFill>
                <a:effectLst/>
                <a:latin typeface="+mn-lt"/>
                <a:ea typeface="+mn-ea"/>
                <a:cs typeface="+mn-cs"/>
              </a:rPr>
              <a:t>. Think about the</a:t>
            </a:r>
            <a:r>
              <a:rPr lang="en-US" sz="1200" kern="1200" baseline="0" dirty="0">
                <a:solidFill>
                  <a:schemeClr val="tx1"/>
                </a:solidFill>
                <a:effectLst/>
                <a:latin typeface="+mn-lt"/>
                <a:ea typeface="+mn-ea"/>
                <a:cs typeface="+mn-cs"/>
              </a:rPr>
              <a:t> ways we communicate.</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Delivery Tips</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With</a:t>
            </a:r>
            <a:r>
              <a:rPr lang="en-US" sz="1200" b="0" kern="1200" baseline="0" dirty="0">
                <a:solidFill>
                  <a:schemeClr val="tx1"/>
                </a:solidFill>
                <a:effectLst/>
                <a:latin typeface="+mn-lt"/>
                <a:ea typeface="+mn-ea"/>
                <a:cs typeface="+mn-cs"/>
              </a:rPr>
              <a:t> every good example, there can be negatives (such as the internet information can be one directional or not entirely factual as well as opportunities to discuss ways of working virtually. Play on your professional experience.</a:t>
            </a:r>
            <a:endParaRPr lang="en-US" sz="1200" b="0" kern="1200" dirty="0">
              <a:solidFill>
                <a:schemeClr val="tx1"/>
              </a:solidFill>
              <a:effectLst/>
              <a:latin typeface="+mn-lt"/>
              <a:ea typeface="+mn-ea"/>
              <a:cs typeface="+mn-cs"/>
            </a:endParaRP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Involve the group in a discussion of how media has changed the course of how we receive information.</a:t>
            </a:r>
            <a:r>
              <a:rPr lang="en-US" sz="1200" kern="1200" baseline="0" dirty="0">
                <a:solidFill>
                  <a:schemeClr val="tx1"/>
                </a:solidFill>
                <a:effectLst/>
                <a:latin typeface="+mn-lt"/>
                <a:ea typeface="+mn-ea"/>
                <a:cs typeface="+mn-cs"/>
              </a:rPr>
              <a:t> (Facilitator Note: Thomson Reuters is an information company!)</a:t>
            </a:r>
            <a:r>
              <a:rPr lang="en-US" sz="1200" kern="1200" dirty="0">
                <a:solidFill>
                  <a:schemeClr val="tx1"/>
                </a:solidFill>
                <a:effectLst/>
                <a:latin typeface="+mn-lt"/>
                <a:ea typeface="+mn-ea"/>
                <a:cs typeface="+mn-cs"/>
              </a:rPr>
              <a:t>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Be sure to keep the discussion focused on aspects of communication.</a:t>
            </a:r>
          </a:p>
          <a:p>
            <a:pPr marL="171450" indent="-171450">
              <a:buFont typeface="Arial" panose="020B0604020202020204" pitchFamily="34" charset="0"/>
              <a:buChar char="•"/>
            </a:pPr>
            <a:endParaRPr lang="en-US" sz="1200" b="1"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Ask if anyone have any questions so far?</a:t>
            </a: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p:txBody>
      </p:sp>
      <p:sp>
        <p:nvSpPr>
          <p:cNvPr id="450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9EE0DFD-880D-415E-90D1-27BAF3D97B4C}" type="slidenum">
              <a:rPr lang="en-CA" smtClean="0"/>
              <a:pPr fontAlgn="base">
                <a:spcBef>
                  <a:spcPct val="0"/>
                </a:spcBef>
                <a:spcAft>
                  <a:spcPct val="0"/>
                </a:spcAft>
                <a:defRPr/>
              </a:pPr>
              <a:t>169</a:t>
            </a:fld>
            <a:endParaRPr lang="en-CA" dirty="0"/>
          </a:p>
        </p:txBody>
      </p:sp>
    </p:spTree>
    <p:extLst>
      <p:ext uri="{BB962C8B-B14F-4D97-AF65-F5344CB8AC3E}">
        <p14:creationId xmlns:p14="http://schemas.microsoft.com/office/powerpoint/2010/main" val="235850282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Transition:</a:t>
            </a:r>
            <a:endParaRPr lang="en-US" sz="1200" b="0" kern="1200" cap="none"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Paraverbal communication is one of the methods that can positively impact and negatively impact our message. Paraverbal communication can provide a entirely different meeting depending on the emphasis on words, pitch, tone, and speed. It can also impact the way we receive messages, too. </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170</a:t>
            </a:fld>
            <a:endParaRPr lang="en-CA" dirty="0"/>
          </a:p>
        </p:txBody>
      </p:sp>
    </p:spTree>
    <p:extLst>
      <p:ext uri="{BB962C8B-B14F-4D97-AF65-F5344CB8AC3E}">
        <p14:creationId xmlns:p14="http://schemas.microsoft.com/office/powerpoint/2010/main" val="3592919578"/>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Animation</a:t>
            </a:r>
            <a:r>
              <a:rPr lang="en-US" sz="1200" b="1" kern="1200" cap="all" baseline="0" dirty="0">
                <a:solidFill>
                  <a:schemeClr val="tx1"/>
                </a:solidFill>
                <a:effectLst/>
                <a:latin typeface="+mn-lt"/>
                <a:ea typeface="+mn-ea"/>
                <a:cs typeface="+mn-cs"/>
              </a:rPr>
              <a:t> slide</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Transition:</a:t>
            </a:r>
            <a:endParaRPr lang="en-US" sz="1200" b="0" kern="1200" cap="none"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cap="none" baseline="0" dirty="0">
                <a:solidFill>
                  <a:schemeClr val="tx1"/>
                </a:solidFill>
                <a:effectLst/>
                <a:latin typeface="+mn-lt"/>
                <a:ea typeface="+mn-ea"/>
                <a:cs typeface="+mn-cs"/>
              </a:rPr>
              <a:t>Let’s try out a basic example of </a:t>
            </a:r>
            <a:r>
              <a:rPr lang="en-US" sz="1200" b="0" kern="1200" cap="none" baseline="0" dirty="0" err="1">
                <a:solidFill>
                  <a:schemeClr val="tx1"/>
                </a:solidFill>
                <a:effectLst/>
                <a:latin typeface="+mn-lt"/>
                <a:ea typeface="+mn-ea"/>
                <a:cs typeface="+mn-cs"/>
              </a:rPr>
              <a:t>paraverbal</a:t>
            </a:r>
            <a:r>
              <a:rPr lang="en-US" sz="1200" b="0" kern="1200" cap="none" baseline="0" dirty="0">
                <a:solidFill>
                  <a:schemeClr val="tx1"/>
                </a:solidFill>
                <a:effectLst/>
                <a:latin typeface="+mn-lt"/>
                <a:ea typeface="+mn-ea"/>
                <a:cs typeface="+mn-cs"/>
              </a:rPr>
              <a:t> communication by word emphasis.</a:t>
            </a: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baseline="0" dirty="0">
              <a:solidFill>
                <a:schemeClr val="tx1"/>
              </a:solidFill>
              <a:effectLst/>
              <a:latin typeface="+mn-lt"/>
              <a:ea typeface="+mn-ea"/>
              <a:cs typeface="+mn-cs"/>
            </a:endParaRPr>
          </a:p>
          <a:p>
            <a:r>
              <a:rPr lang="en-US" dirty="0"/>
              <a:t>&lt;Click&gt;</a:t>
            </a:r>
            <a:r>
              <a:rPr lang="en-US" baseline="0" dirty="0"/>
              <a:t> </a:t>
            </a:r>
            <a:r>
              <a:rPr lang="en-US" dirty="0"/>
              <a:t>“</a:t>
            </a:r>
            <a:r>
              <a:rPr lang="en-US" b="1" u="sng" dirty="0"/>
              <a:t>I</a:t>
            </a:r>
            <a:r>
              <a:rPr lang="en-US" dirty="0"/>
              <a:t> didn’t say you were wrong.” </a:t>
            </a:r>
          </a:p>
          <a:p>
            <a:r>
              <a:rPr lang="en-US" dirty="0"/>
              <a:t>&lt;Click&gt;</a:t>
            </a:r>
            <a:r>
              <a:rPr lang="en-US" baseline="0" dirty="0"/>
              <a:t> </a:t>
            </a:r>
            <a:r>
              <a:rPr lang="en-US" dirty="0"/>
              <a:t>“I didn’t </a:t>
            </a:r>
            <a:r>
              <a:rPr lang="en-US" b="1" u="sng" dirty="0"/>
              <a:t>say</a:t>
            </a:r>
            <a:r>
              <a:rPr lang="en-US" dirty="0"/>
              <a:t> you were wrong.” </a:t>
            </a:r>
          </a:p>
          <a:p>
            <a:r>
              <a:rPr lang="en-US" dirty="0"/>
              <a:t>&lt;Click&gt;</a:t>
            </a:r>
            <a:r>
              <a:rPr lang="en-US" baseline="0" dirty="0"/>
              <a:t> </a:t>
            </a:r>
            <a:r>
              <a:rPr lang="en-US" dirty="0"/>
              <a:t>“I didn’t say you were </a:t>
            </a:r>
            <a:r>
              <a:rPr lang="en-US" b="1" u="sng" dirty="0"/>
              <a:t>wrong</a:t>
            </a:r>
            <a:r>
              <a:rPr lang="en-US" dirty="0"/>
              <a:t>.”</a:t>
            </a:r>
          </a:p>
          <a:p>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cap="none" baseline="0" dirty="0">
                <a:solidFill>
                  <a:schemeClr val="tx1"/>
                </a:solidFill>
                <a:effectLst/>
                <a:latin typeface="+mn-lt"/>
                <a:ea typeface="+mn-ea"/>
                <a:cs typeface="+mn-cs"/>
              </a:rPr>
              <a:t>Could you hear the difference? Let’s test YOUR listening skills. : ) </a:t>
            </a:r>
          </a:p>
          <a:p>
            <a:r>
              <a:rPr lang="en-US" dirty="0"/>
              <a:t>I</a:t>
            </a:r>
            <a:r>
              <a:rPr lang="en-US" baseline="0" dirty="0"/>
              <a:t> am going to repeat these again. Listen to the emphasis on certain words and how it can imply different things.</a:t>
            </a:r>
            <a:endParaRPr lang="en-US" dirty="0"/>
          </a:p>
          <a:p>
            <a:endParaRPr lang="en-US" dirty="0"/>
          </a:p>
          <a:p>
            <a:r>
              <a:rPr lang="en-US" dirty="0"/>
              <a:t>“</a:t>
            </a:r>
            <a:r>
              <a:rPr lang="en-US" b="1" u="sng" dirty="0"/>
              <a:t>I</a:t>
            </a:r>
            <a:r>
              <a:rPr lang="en-US" dirty="0"/>
              <a:t> didn’t say you were wrong.” Respond to this question </a:t>
            </a:r>
            <a:r>
              <a:rPr lang="en-US" baseline="0" dirty="0"/>
              <a:t>USING THE X and GREEN CHECK MARK – </a:t>
            </a:r>
            <a:r>
              <a:rPr lang="en-US" dirty="0"/>
              <a:t>is this</a:t>
            </a:r>
            <a:r>
              <a:rPr lang="en-US" baseline="0" dirty="0"/>
              <a:t> i</a:t>
            </a:r>
            <a:r>
              <a:rPr lang="en-US" dirty="0"/>
              <a:t>mplying it wasn’t me?</a:t>
            </a:r>
          </a:p>
          <a:p>
            <a:r>
              <a:rPr lang="en-US" dirty="0"/>
              <a:t>“I didn’t </a:t>
            </a:r>
            <a:r>
              <a:rPr lang="en-US" b="1" u="sng" dirty="0"/>
              <a:t>say</a:t>
            </a:r>
            <a:r>
              <a:rPr lang="en-US" dirty="0"/>
              <a:t> you were wrong.” Respond to this question </a:t>
            </a:r>
            <a:r>
              <a:rPr lang="en-US" baseline="0" dirty="0"/>
              <a:t>USING THE X and GREEN CHECK MARK – did this i</a:t>
            </a:r>
            <a:r>
              <a:rPr lang="en-US" dirty="0"/>
              <a:t>mply I communicated it in another way?</a:t>
            </a:r>
          </a:p>
          <a:p>
            <a:r>
              <a:rPr lang="en-US" dirty="0"/>
              <a:t>“I didn’t say you were </a:t>
            </a:r>
            <a:r>
              <a:rPr lang="en-US" b="1" u="sng" dirty="0"/>
              <a:t>wrong</a:t>
            </a:r>
            <a:r>
              <a:rPr lang="en-US" dirty="0"/>
              <a:t>.” Respond to this question </a:t>
            </a:r>
            <a:r>
              <a:rPr lang="en-US" baseline="0" dirty="0"/>
              <a:t>USING THE X and GREEN CHECK MARK – did I i</a:t>
            </a:r>
            <a:r>
              <a:rPr lang="en-US" dirty="0"/>
              <a:t>mply I said something else?</a:t>
            </a:r>
          </a:p>
          <a:p>
            <a:endParaRPr lang="en-US" dirty="0"/>
          </a:p>
          <a:p>
            <a:r>
              <a:rPr lang="en-US" dirty="0"/>
              <a:t>Now, let’s look at the three parts of </a:t>
            </a:r>
            <a:r>
              <a:rPr lang="en-US" dirty="0" err="1"/>
              <a:t>paraverbal</a:t>
            </a:r>
            <a:r>
              <a:rPr lang="en-US" dirty="0"/>
              <a:t> communication; which is the message told through the pitch, tone, and speed of our words when we communicate.</a:t>
            </a: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171</a:t>
            </a:fld>
            <a:endParaRPr lang="en-CA" dirty="0"/>
          </a:p>
        </p:txBody>
      </p:sp>
    </p:spTree>
    <p:extLst>
      <p:ext uri="{BB962C8B-B14F-4D97-AF65-F5344CB8AC3E}">
        <p14:creationId xmlns:p14="http://schemas.microsoft.com/office/powerpoint/2010/main" val="62613810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Animation</a:t>
            </a:r>
            <a:r>
              <a:rPr lang="en-US" sz="1200" b="1" kern="1200" cap="all" baseline="0" dirty="0">
                <a:solidFill>
                  <a:schemeClr val="tx1"/>
                </a:solidFill>
                <a:effectLst/>
                <a:latin typeface="+mn-lt"/>
                <a:ea typeface="+mn-ea"/>
                <a:cs typeface="+mn-cs"/>
              </a:rPr>
              <a:t> slide</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Transition:</a:t>
            </a:r>
            <a:endParaRPr lang="en-US" sz="1200" b="0" kern="1200" cap="none"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cap="none" baseline="0" dirty="0">
                <a:solidFill>
                  <a:schemeClr val="tx1"/>
                </a:solidFill>
                <a:effectLst/>
                <a:latin typeface="+mn-lt"/>
                <a:ea typeface="+mn-ea"/>
                <a:cs typeface="+mn-cs"/>
              </a:rPr>
              <a:t>Did you ever hear the saying, “It is  not what you say, its how you say it”?</a:t>
            </a:r>
          </a:p>
          <a:p>
            <a:r>
              <a:rPr lang="en-US" sz="1200" b="1" kern="1200" dirty="0">
                <a:solidFill>
                  <a:schemeClr val="tx1"/>
                </a:solidFill>
                <a:effectLst/>
                <a:latin typeface="+mn-lt"/>
                <a:ea typeface="+mn-ea"/>
                <a:cs typeface="+mn-cs"/>
              </a:rPr>
              <a:t>The Truth about Tone</a:t>
            </a:r>
          </a:p>
          <a:p>
            <a:r>
              <a:rPr lang="en-US" sz="1200" kern="1200" dirty="0">
                <a:solidFill>
                  <a:schemeClr val="tx1"/>
                </a:solidFill>
                <a:effectLst/>
                <a:latin typeface="+mn-lt"/>
                <a:ea typeface="+mn-ea"/>
                <a:cs typeface="+mn-cs"/>
              </a:rPr>
              <a:t>Did your mother ever say to you, “I don’t like that tone!” She was referring to the combination of various pitches to create a mood.</a:t>
            </a:r>
          </a:p>
          <a:p>
            <a:r>
              <a:rPr lang="en-US" sz="1200" kern="1200" dirty="0">
                <a:solidFill>
                  <a:schemeClr val="tx1"/>
                </a:solidFill>
                <a:effectLst/>
                <a:latin typeface="+mn-lt"/>
                <a:ea typeface="+mn-ea"/>
                <a:cs typeface="+mn-cs"/>
              </a:rPr>
              <a:t>Here are some tips on creating a positive, authoritative tone.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Try lowering the pitch of your voice a bit.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Smile! This will warm up anyone’s voice.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Sit up straight while talking</a:t>
            </a:r>
            <a:r>
              <a:rPr lang="en-US" sz="1200" kern="1200" baseline="0" dirty="0">
                <a:solidFill>
                  <a:schemeClr val="tx1"/>
                </a:solidFill>
                <a:effectLst/>
                <a:latin typeface="+mn-lt"/>
                <a:ea typeface="+mn-ea"/>
                <a:cs typeface="+mn-cs"/>
              </a:rPr>
              <a:t> and while </a:t>
            </a:r>
            <a:r>
              <a:rPr lang="en-US" sz="1200" kern="1200" dirty="0">
                <a:solidFill>
                  <a:schemeClr val="tx1"/>
                </a:solidFill>
                <a:effectLst/>
                <a:latin typeface="+mn-lt"/>
                <a:ea typeface="+mn-ea"/>
                <a:cs typeface="+mn-cs"/>
              </a:rPr>
              <a:t>listening.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Monitor your inner monologue. Negative thinking will seep into the tone of your voice.</a:t>
            </a: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none" baseline="0" dirty="0">
                <a:solidFill>
                  <a:schemeClr val="tx1"/>
                </a:solidFill>
                <a:effectLst/>
                <a:latin typeface="+mn-lt"/>
                <a:ea typeface="+mn-ea"/>
                <a:cs typeface="+mn-cs"/>
              </a:rPr>
              <a:t>ASK - Action</a:t>
            </a:r>
            <a:endParaRPr lang="en-US" sz="1200" b="0" kern="1200" cap="none"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kern="1200" cap="none" baseline="0" dirty="0">
                <a:solidFill>
                  <a:schemeClr val="tx1"/>
                </a:solidFill>
                <a:effectLst/>
                <a:latin typeface="+mn-lt"/>
                <a:ea typeface="+mn-ea"/>
                <a:cs typeface="+mn-cs"/>
              </a:rPr>
              <a:t>Have you tried the “s</a:t>
            </a:r>
            <a:r>
              <a:rPr lang="en-US" sz="1200" kern="1200" dirty="0">
                <a:solidFill>
                  <a:schemeClr val="tx1"/>
                </a:solidFill>
                <a:effectLst/>
                <a:latin typeface="+mn-lt"/>
                <a:ea typeface="+mn-ea"/>
                <a:cs typeface="+mn-cs"/>
              </a:rPr>
              <a:t>mile” when</a:t>
            </a:r>
            <a:r>
              <a:rPr lang="en-US" sz="1200" kern="1200" baseline="0" dirty="0">
                <a:solidFill>
                  <a:schemeClr val="tx1"/>
                </a:solidFill>
                <a:effectLst/>
                <a:latin typeface="+mn-lt"/>
                <a:ea typeface="+mn-ea"/>
                <a:cs typeface="+mn-cs"/>
              </a:rPr>
              <a:t> you spoke on the phone and even in person? How did it impact the conversation with a boss, peer, or customer?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This is one of the easiest strategies to implement and get the greatest result and the sometimes the hardest to remember. Smile.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Let’s give it a try.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How about we say something simple like: How are you doing today? And say it without smiling. Then again, when smiling. Hear the difference?</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p>
          <a:p>
            <a:pPr marL="0" lvl="0" indent="0">
              <a:buFont typeface="Arial" panose="020B0604020202020204" pitchFamily="34" charset="0"/>
              <a:buNone/>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172</a:t>
            </a:fld>
            <a:endParaRPr lang="en-CA" dirty="0"/>
          </a:p>
        </p:txBody>
      </p:sp>
    </p:spTree>
    <p:extLst>
      <p:ext uri="{BB962C8B-B14F-4D97-AF65-F5344CB8AC3E}">
        <p14:creationId xmlns:p14="http://schemas.microsoft.com/office/powerpoint/2010/main" val="1593201885"/>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Pitch can be most simply defined as the key of your voice. A high pitch is often interpreted as anxious or upset. A low pitch sounds more serious and authoritative. People will pick up on the pitch of your voice and react to it. </a:t>
            </a:r>
            <a:r>
              <a:rPr lang="en-US" sz="1200" kern="1200" dirty="0">
                <a:solidFill>
                  <a:schemeClr val="tx1"/>
                </a:solidFill>
                <a:effectLst/>
                <a:latin typeface="+mn-lt"/>
                <a:ea typeface="+mn-ea"/>
                <a:cs typeface="+mn-cs"/>
              </a:rPr>
              <a:t>Tone refers to the combination of various pitches to create a mood.</a:t>
            </a:r>
          </a:p>
          <a:p>
            <a:r>
              <a:rPr lang="en-US" dirty="0"/>
              <a:t>As well, variation in the pitch of your voice is important to keep the other party interested.</a:t>
            </a:r>
          </a:p>
          <a:p>
            <a:r>
              <a:rPr lang="en-US" dirty="0"/>
              <a:t>If you naturally speak in a very high-pitched or low-pitched voice, work on varying your pitch to encompass all ranges of your vocal cords. </a:t>
            </a:r>
          </a:p>
          <a:p>
            <a:r>
              <a:rPr lang="en-US" dirty="0"/>
              <a:t>(One easy way to do this is to relax your throat when speaking.) Make sure to pay attention to your body when doing this – you don’t want to damage your vocal cords.</a:t>
            </a:r>
          </a:p>
          <a:p>
            <a:r>
              <a:rPr lang="en-US" sz="1200" kern="1200" dirty="0">
                <a:solidFill>
                  <a:schemeClr val="tx1"/>
                </a:solidFill>
                <a:effectLst/>
                <a:latin typeface="+mn-lt"/>
                <a:ea typeface="+mn-ea"/>
                <a:cs typeface="+mn-cs"/>
              </a:rPr>
              <a: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 </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We</a:t>
            </a:r>
            <a:r>
              <a:rPr lang="en-US" baseline="0" dirty="0"/>
              <a:t> may not be aware but our tones can convey something completely different to someone else. Examples of tones include: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Rushed</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Conversational</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Bored</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Worried</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Happy</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Indifferent</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EXPLAIN A PERSONAL STORY [like this one]</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I remember when I was working quietly at my desk when I received a chat message to connect with one of my peers regarding another project. I responded in the chat window “sure.” Seconds later, my phone rang. Since I knew who was calling I answered and not realizing somewhat low, “Hi, Jim. What’s up?” Jim immediately apologized for interrupting me and asked if I was in a bad mood. My tone and the pitch conveyed something completely different than my intentions.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none"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none" baseline="0" dirty="0">
                <a:solidFill>
                  <a:schemeClr val="tx1"/>
                </a:solidFill>
                <a:effectLst/>
                <a:latin typeface="+mn-lt"/>
                <a:ea typeface="+mn-ea"/>
                <a:cs typeface="+mn-cs"/>
              </a:rPr>
              <a:t>ASK</a:t>
            </a: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What tone example did you have which was misinterpreted during one of your conversations? How did you know your tone was misinterpreted? 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cap="none"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none" baseline="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baseline="0" dirty="0">
                <a:solidFill>
                  <a:schemeClr val="tx1"/>
                </a:solidFill>
                <a:effectLst/>
                <a:latin typeface="+mn-lt"/>
                <a:ea typeface="+mn-ea"/>
                <a:cs typeface="+mn-cs"/>
              </a:rPr>
              <a:t>In what situation (when) and with whom do you stop and think about how you are going to sound before you speak? Your spouse, your boss, a customer?</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p>
          <a:p>
            <a:endParaRPr lang="en-US" sz="1200" b="0" kern="1200" cap="none"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Ask if anyone have any questions so far?</a:t>
            </a: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dirty="0"/>
          </a:p>
          <a:p>
            <a:endParaRPr lang="en-US" dirty="0"/>
          </a:p>
          <a:p>
            <a:pPr eaLnBrk="1" hangingPunct="1">
              <a:spcBef>
                <a:spcPct val="0"/>
              </a:spcBef>
            </a:pPr>
            <a:endParaRPr lang="en-CA" dirty="0"/>
          </a:p>
          <a:p>
            <a:endParaRPr lang="en-US" dirty="0"/>
          </a:p>
        </p:txBody>
      </p:sp>
      <p:sp>
        <p:nvSpPr>
          <p:cNvPr id="4915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AFDE5C4-41DF-4DDC-BCF0-337B07C06825}" type="slidenum">
              <a:rPr lang="en-CA" smtClean="0"/>
              <a:pPr fontAlgn="base">
                <a:spcBef>
                  <a:spcPct val="0"/>
                </a:spcBef>
                <a:spcAft>
                  <a:spcPct val="0"/>
                </a:spcAft>
                <a:defRPr/>
              </a:pPr>
              <a:t>173</a:t>
            </a:fld>
            <a:endParaRPr lang="en-CA" dirty="0"/>
          </a:p>
        </p:txBody>
      </p:sp>
    </p:spTree>
    <p:extLst>
      <p:ext uri="{BB962C8B-B14F-4D97-AF65-F5344CB8AC3E}">
        <p14:creationId xmlns:p14="http://schemas.microsoft.com/office/powerpoint/2010/main" val="363252133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dirty="0"/>
          </a:p>
          <a:p>
            <a:r>
              <a:rPr lang="en-US" dirty="0"/>
              <a:t>The pace at which you speak also has a tremendous effect on your communication ability. From a practical perspective, someone who speaks quickly is harder to understand than someone who speaks at a moderate pace. Conversely, someone who speaks v-e---r----y s---l-----o---w---l---y will probably lose their audience’s interest before they get very far!</a:t>
            </a:r>
          </a:p>
          <a:p>
            <a:endParaRPr lang="en-US" dirty="0"/>
          </a:p>
          <a:p>
            <a:r>
              <a:rPr lang="en-US" dirty="0"/>
              <a:t>As with my prior example with Jim. The speed of which I said, “Hi Jim. What’s up?” could</a:t>
            </a:r>
            <a:r>
              <a:rPr lang="en-US" baseline="0" dirty="0"/>
              <a:t> have possibly been interpreted as I was in a rush.</a:t>
            </a:r>
          </a:p>
          <a:p>
            <a:endParaRPr lang="en-US" dirty="0"/>
          </a:p>
          <a:p>
            <a:r>
              <a:rPr lang="en-US" dirty="0"/>
              <a:t>Speed also has an effect on the tone and emotional quality of your message. A hurried pace can make the listener feel anxious and rushed. A slow pace can make the listener feel as though your message is not important. A moderate pace will seem natural, and will help the listener focus on your message.</a:t>
            </a:r>
          </a:p>
          <a:p>
            <a:endParaRPr lang="en-US" dirty="0"/>
          </a:p>
          <a:p>
            <a:r>
              <a:rPr lang="en-US" dirty="0"/>
              <a:t>I remember</a:t>
            </a:r>
            <a:r>
              <a:rPr lang="en-US" baseline="0" dirty="0"/>
              <a:t> when I worked in a call center and each representative had to record themselves speaking. The exercise reveled most people spoke too fast and at times, it was hard to understand the words that were said. </a:t>
            </a:r>
            <a:r>
              <a:rPr lang="en-US" dirty="0"/>
              <a:t>One easy way to check your pitch, tone, and speed is to record yourself speaking. You can easily do this by</a:t>
            </a:r>
            <a:r>
              <a:rPr lang="en-US" baseline="0" dirty="0"/>
              <a:t> leaving yourself a message on your phone.</a:t>
            </a:r>
            <a:r>
              <a:rPr lang="en-US" dirty="0"/>
              <a:t> Work on speaking the way you would like to be spoken to. People tend to mirror</a:t>
            </a:r>
            <a:r>
              <a:rPr lang="en-US" baseline="0" dirty="0"/>
              <a:t> the person they are speaking to which is a natural fit to communicate. Appropriately altering your pitch, tone, and speed will reduce common communication barriers and misinterpretations, the </a:t>
            </a:r>
            <a:r>
              <a:rPr lang="en-US" sz="1200" kern="1200" dirty="0">
                <a:solidFill>
                  <a:schemeClr val="tx1"/>
                </a:solidFill>
                <a:effectLst/>
                <a:latin typeface="+mn-lt"/>
                <a:ea typeface="+mn-ea"/>
                <a:cs typeface="+mn-cs"/>
              </a:rPr>
              <a:t>listener’s level interest, and the comprehensibility of your message.</a:t>
            </a:r>
            <a:endParaRPr lang="en-US" dirty="0"/>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Recommended Activity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none" baseline="0" dirty="0">
                <a:solidFill>
                  <a:schemeClr val="tx1"/>
                </a:solidFill>
                <a:effectLst/>
                <a:latin typeface="+mn-lt"/>
                <a:ea typeface="+mn-ea"/>
                <a:cs typeface="+mn-cs"/>
              </a:rPr>
              <a:t>ASK</a:t>
            </a: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What communication problems could be caused by speaking too slowly and too quickly.</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p>
          <a:p>
            <a:endParaRPr lang="en-US" sz="1200" kern="1200" dirty="0">
              <a:solidFill>
                <a:schemeClr val="tx1"/>
              </a:solidFill>
              <a:effectLst/>
              <a:latin typeface="+mn-lt"/>
              <a:ea typeface="+mn-ea"/>
              <a:cs typeface="+mn-cs"/>
            </a:endParaRPr>
          </a:p>
          <a:p>
            <a:endParaRPr lang="en-US" dirty="0"/>
          </a:p>
          <a:p>
            <a:endParaRPr lang="en-US" dirty="0"/>
          </a:p>
        </p:txBody>
      </p:sp>
      <p:sp>
        <p:nvSpPr>
          <p:cNvPr id="4" name="Slide Number Placeholder 3"/>
          <p:cNvSpPr>
            <a:spLocks noGrp="1"/>
          </p:cNvSpPr>
          <p:nvPr>
            <p:ph type="sldNum" sz="quarter" idx="5"/>
          </p:nvPr>
        </p:nvSpPr>
        <p:spPr/>
        <p:txBody>
          <a:bodyPr/>
          <a:lstStyle/>
          <a:p>
            <a:pPr>
              <a:defRPr/>
            </a:pPr>
            <a:fld id="{8357AB8F-217D-4973-912F-08AE5879083B}" type="slidenum">
              <a:rPr lang="en-CA" smtClean="0"/>
              <a:pPr>
                <a:defRPr/>
              </a:pPr>
              <a:t>174</a:t>
            </a:fld>
            <a:endParaRPr lang="en-CA" dirty="0"/>
          </a:p>
        </p:txBody>
      </p:sp>
    </p:spTree>
    <p:extLst>
      <p:ext uri="{BB962C8B-B14F-4D97-AF65-F5344CB8AC3E}">
        <p14:creationId xmlns:p14="http://schemas.microsoft.com/office/powerpoint/2010/main" val="1440630188"/>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Transition:</a:t>
            </a:r>
          </a:p>
          <a:p>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Let’s look at the actual message you are sending</a:t>
            </a:r>
            <a:r>
              <a:rPr lang="en-US" baseline="0" dirty="0"/>
              <a:t> by </a:t>
            </a:r>
            <a:r>
              <a:rPr lang="en-US" dirty="0"/>
              <a:t>exploring the STAR acronym in conjunction with the six roots of open questions.</a:t>
            </a:r>
            <a:r>
              <a:rPr lang="en-US" sz="1200" b="1" kern="1200" cap="all" baseline="0" dirty="0">
                <a:solidFill>
                  <a:schemeClr val="tx1"/>
                </a:solidFill>
                <a:effectLst/>
                <a:latin typeface="+mn-lt"/>
                <a:ea typeface="+mn-ea"/>
                <a:cs typeface="+mn-cs"/>
              </a:rPr>
              <a:t> </a:t>
            </a:r>
            <a:r>
              <a:rPr lang="en-US" dirty="0"/>
              <a:t>(Who? What? When? Where? Why? How?)</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You can ensure any message is clear, complete, correct, and concise, with the STAR acronym. </a:t>
            </a:r>
            <a:endParaRPr lang="en-US" sz="1200" b="1" kern="1200" cap="all"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175</a:t>
            </a:fld>
            <a:endParaRPr lang="en-CA" dirty="0"/>
          </a:p>
        </p:txBody>
      </p:sp>
    </p:spTree>
    <p:extLst>
      <p:ext uri="{BB962C8B-B14F-4D97-AF65-F5344CB8AC3E}">
        <p14:creationId xmlns:p14="http://schemas.microsoft.com/office/powerpoint/2010/main" val="28836238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15000"/>
              </a:lnSpc>
              <a:spcBef>
                <a:spcPts val="0"/>
              </a:spcBef>
              <a:spcAft>
                <a:spcPts val="1000"/>
              </a:spcAft>
              <a:buFont typeface="+mj-lt"/>
              <a:buAutoNum type="arabicPeriod"/>
              <a:tabLst>
                <a:tab pos="457200" algn="l"/>
              </a:tabLs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Which statement best defines ‘communication’?</a:t>
            </a:r>
          </a:p>
          <a:p>
            <a:pPr marL="800100" marR="0" lvl="1" indent="-342900">
              <a:lnSpc>
                <a:spcPct val="115000"/>
              </a:lnSpc>
              <a:spcBef>
                <a:spcPts val="0"/>
              </a:spcBef>
              <a:spcAft>
                <a:spcPts val="0"/>
              </a:spcAft>
              <a:buFont typeface="+mj-lt"/>
              <a:buAutoNum type="alphaLcParen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Means of sending results via the telephone </a:t>
            </a:r>
          </a:p>
          <a:p>
            <a:pPr marL="800100" marR="0" lvl="1" indent="-342900">
              <a:lnSpc>
                <a:spcPct val="115000"/>
              </a:lnSpc>
              <a:spcBef>
                <a:spcPts val="0"/>
              </a:spcBef>
              <a:spcAft>
                <a:spcPts val="0"/>
              </a:spcAft>
              <a:buFont typeface="+mj-lt"/>
              <a:buAutoNum type="alphaLcParen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Activity by one object that chances behavior in another object </a:t>
            </a:r>
          </a:p>
          <a:p>
            <a:pPr marL="800100" marR="0" lvl="1" indent="-342900">
              <a:lnSpc>
                <a:spcPct val="115000"/>
              </a:lnSpc>
              <a:spcBef>
                <a:spcPts val="0"/>
              </a:spcBef>
              <a:spcAft>
                <a:spcPts val="0"/>
              </a:spcAft>
              <a:buFont typeface="+mj-lt"/>
              <a:buAutoNum type="alphaLcParenR"/>
            </a:pPr>
            <a:r>
              <a:rPr lang="en-US" sz="1200"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The imparting or interchange of thoughts, opinions, or information by speech, writing, or signs &lt;&lt;ANSWER</a:t>
            </a:r>
          </a:p>
          <a:p>
            <a:pPr marL="800100" marR="0" lvl="1" indent="-342900">
              <a:lnSpc>
                <a:spcPct val="115000"/>
              </a:lnSpc>
              <a:spcBef>
                <a:spcPts val="0"/>
              </a:spcBef>
              <a:spcAft>
                <a:spcPts val="1000"/>
              </a:spcAft>
              <a:buFont typeface="+mj-lt"/>
              <a:buAutoNum type="alphaLcParen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Only the spoken word </a:t>
            </a:r>
          </a:p>
          <a:p>
            <a:pPr marL="342900" marR="0" lvl="0" indent="-342900">
              <a:lnSpc>
                <a:spcPct val="115000"/>
              </a:lnSpc>
              <a:spcBef>
                <a:spcPts val="0"/>
              </a:spcBef>
              <a:spcAft>
                <a:spcPts val="1000"/>
              </a:spcAft>
              <a:buFont typeface="+mj-lt"/>
              <a:buAutoNum type="arabicPeriod"/>
              <a:tabLst>
                <a:tab pos="457200" algn="l"/>
              </a:tabLs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Which of the following areas is affected by communication?</a:t>
            </a:r>
          </a:p>
          <a:p>
            <a:pPr marL="800100" marR="0" lvl="1" indent="-342900">
              <a:lnSpc>
                <a:spcPct val="115000"/>
              </a:lnSpc>
              <a:spcBef>
                <a:spcPts val="0"/>
              </a:spcBef>
              <a:spcAft>
                <a:spcPts val="0"/>
              </a:spcAft>
              <a:buFont typeface="+mj-lt"/>
              <a:buAutoNum type="alphaLcParen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Productivity</a:t>
            </a:r>
          </a:p>
          <a:p>
            <a:pPr marL="800100" marR="0" lvl="1" indent="-342900">
              <a:lnSpc>
                <a:spcPct val="115000"/>
              </a:lnSpc>
              <a:spcBef>
                <a:spcPts val="0"/>
              </a:spcBef>
              <a:spcAft>
                <a:spcPts val="0"/>
              </a:spcAft>
              <a:buFont typeface="+mj-lt"/>
              <a:buAutoNum type="alphaLcParen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Ability to solve problems</a:t>
            </a:r>
          </a:p>
          <a:p>
            <a:pPr marL="800100" marR="0" lvl="1" indent="-342900">
              <a:lnSpc>
                <a:spcPct val="115000"/>
              </a:lnSpc>
              <a:spcBef>
                <a:spcPts val="0"/>
              </a:spcBef>
              <a:spcAft>
                <a:spcPts val="0"/>
              </a:spcAft>
              <a:buFont typeface="+mj-lt"/>
              <a:buAutoNum type="alphaLcParen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Relationships with others</a:t>
            </a:r>
          </a:p>
          <a:p>
            <a:pPr marL="800100" marR="0" lvl="1" indent="-342900">
              <a:lnSpc>
                <a:spcPct val="115000"/>
              </a:lnSpc>
              <a:spcBef>
                <a:spcPts val="0"/>
              </a:spcBef>
              <a:spcAft>
                <a:spcPts val="1000"/>
              </a:spcAft>
              <a:buFont typeface="+mj-lt"/>
              <a:buAutoNum type="alphaLcParenR"/>
            </a:pPr>
            <a:r>
              <a:rPr lang="en-US" sz="1200"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All of the above  &lt;&lt;ANSWER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60AD93FD-D302-4963-A4A9-147AD4BB098B}" type="slidenum">
              <a:rPr lang="en-CA" smtClean="0"/>
              <a:pPr>
                <a:defRPr/>
              </a:pPr>
              <a:t>9</a:t>
            </a:fld>
            <a:endParaRPr lang="en-CA" dirty="0"/>
          </a:p>
        </p:txBody>
      </p:sp>
    </p:spTree>
    <p:extLst>
      <p:ext uri="{BB962C8B-B14F-4D97-AF65-F5344CB8AC3E}">
        <p14:creationId xmlns:p14="http://schemas.microsoft.com/office/powerpoint/2010/main" val="4200466738"/>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20000"/>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1" fontAlgn="base" latinLnBrk="0" hangingPunct="1">
              <a:lnSpc>
                <a:spcPct val="100000"/>
              </a:lnSpc>
              <a:spcBef>
                <a:spcPct val="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pPr eaLnBrk="1" hangingPunct="1">
              <a:spcBef>
                <a:spcPct val="0"/>
              </a:spcBef>
            </a:pPr>
            <a:endParaRPr lang="en-US" dirty="0"/>
          </a:p>
          <a:p>
            <a:r>
              <a:rPr lang="en-US" sz="1200" b="1" kern="1200" dirty="0">
                <a:solidFill>
                  <a:schemeClr val="tx1"/>
                </a:solidFill>
                <a:effectLst/>
                <a:latin typeface="+mn-lt"/>
                <a:ea typeface="+mn-ea"/>
                <a:cs typeface="+mn-cs"/>
              </a:rPr>
              <a:t>SAY</a:t>
            </a:r>
          </a:p>
          <a:p>
            <a:pPr eaLnBrk="1" hangingPunct="1">
              <a:spcBef>
                <a:spcPct val="0"/>
              </a:spcBef>
            </a:pPr>
            <a:r>
              <a:rPr lang="en-US" dirty="0"/>
              <a:t>Over</a:t>
            </a:r>
            <a:r>
              <a:rPr lang="en-US" baseline="0" dirty="0"/>
              <a:t> time you will hear about the STAR Model and the various uses this </a:t>
            </a:r>
            <a:r>
              <a:rPr lang="en-US" dirty="0"/>
              <a:t>acronym applies to such</a:t>
            </a:r>
            <a:r>
              <a:rPr lang="en-US" baseline="0" dirty="0"/>
              <a:t> as,</a:t>
            </a:r>
            <a:r>
              <a:rPr lang="en-US" dirty="0"/>
              <a:t> in business,</a:t>
            </a:r>
            <a:r>
              <a:rPr lang="en-US" baseline="0" dirty="0"/>
              <a:t> during behavioral interviews, and even during guilt-free self promotion.</a:t>
            </a:r>
          </a:p>
          <a:p>
            <a:pPr eaLnBrk="1" hangingPunct="1">
              <a:spcBef>
                <a:spcPct val="0"/>
              </a:spcBef>
            </a:pPr>
            <a:endParaRPr lang="en-US" baseline="0" dirty="0"/>
          </a:p>
          <a:p>
            <a:pPr eaLnBrk="1" hangingPunct="1">
              <a:spcBef>
                <a:spcPct val="0"/>
              </a:spcBef>
            </a:pPr>
            <a:r>
              <a:rPr lang="en-US" baseline="0" dirty="0"/>
              <a:t>In four sentences or so, you should be able to answer each the STAR acronym. Depending how you answer them </a:t>
            </a:r>
            <a:r>
              <a:rPr lang="en-US" baseline="0" dirty="0" err="1"/>
              <a:t>ie</a:t>
            </a:r>
            <a:r>
              <a:rPr lang="en-US" baseline="0" dirty="0"/>
              <a:t>: in-full, partial, or possibly incomplete or not at all will provide you a good inclination if your message is, will be, or was complete, clear, and to the point.</a:t>
            </a:r>
          </a:p>
          <a:p>
            <a:pPr eaLnBrk="1" hangingPunct="1">
              <a:spcBef>
                <a:spcPct val="0"/>
              </a:spcBef>
            </a:pPr>
            <a:endParaRPr lang="en-US" baseline="0" dirty="0"/>
          </a:p>
          <a:p>
            <a:pPr eaLnBrk="1" hangingPunct="1">
              <a:spcBef>
                <a:spcPct val="0"/>
              </a:spcBef>
            </a:pPr>
            <a:r>
              <a:rPr lang="en-US" baseline="0" dirty="0"/>
              <a:t>Using the STAR Method can also help you communicate better, as well as when you are listening – to be able to ask for clarification.</a:t>
            </a:r>
          </a:p>
          <a:p>
            <a:pPr eaLnBrk="1" hangingPunct="1">
              <a:spcBef>
                <a:spcPct val="0"/>
              </a:spcBef>
            </a:pPr>
            <a:endParaRPr lang="en-US" baseline="0" dirty="0"/>
          </a:p>
          <a:p>
            <a:pPr marL="0" marR="0" indent="0" algn="l" defTabSz="914400" rtl="0" eaLnBrk="1" fontAlgn="base" latinLnBrk="0" hangingPunct="1">
              <a:lnSpc>
                <a:spcPct val="100000"/>
              </a:lnSpc>
              <a:spcBef>
                <a:spcPct val="0"/>
              </a:spcBef>
              <a:spcAft>
                <a:spcPct val="0"/>
              </a:spcAft>
              <a:buClrTx/>
              <a:buSzTx/>
              <a:buFontTx/>
              <a:buNone/>
              <a:tabLst/>
              <a:defRPr/>
            </a:pPr>
            <a:r>
              <a:rPr lang="en-US" baseline="0" dirty="0"/>
              <a:t>The STAR Model will </a:t>
            </a:r>
            <a:r>
              <a:rPr lang="en-US" sz="1200" kern="1200" dirty="0">
                <a:solidFill>
                  <a:schemeClr val="tx1"/>
                </a:solidFill>
                <a:effectLst/>
                <a:latin typeface="+mn-lt"/>
                <a:ea typeface="+mn-ea"/>
                <a:cs typeface="+mn-cs"/>
              </a:rPr>
              <a:t>often use a combination of the six roots. </a:t>
            </a:r>
            <a:r>
              <a:rPr lang="en-US" dirty="0"/>
              <a:t>(Who? What? When? Where? Why? How?)</a:t>
            </a:r>
            <a:endParaRPr lang="en-US" sz="1200" kern="1200" dirty="0">
              <a:solidFill>
                <a:schemeClr val="tx1"/>
              </a:solidFill>
              <a:effectLst/>
              <a:latin typeface="+mn-lt"/>
              <a:ea typeface="+mn-ea"/>
              <a:cs typeface="+mn-cs"/>
            </a:endParaRPr>
          </a:p>
          <a:p>
            <a:pPr eaLnBrk="1" hangingPunct="1">
              <a:spcBef>
                <a:spcPct val="0"/>
              </a:spcBef>
            </a:pPr>
            <a:r>
              <a:rPr lang="en-US" baseline="0" dirty="0"/>
              <a:t>In one sentence: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&lt;Click&gt; State what the </a:t>
            </a:r>
            <a:r>
              <a:rPr lang="en-US" sz="1200" b="1" kern="1200" dirty="0">
                <a:solidFill>
                  <a:schemeClr val="tx1"/>
                </a:solidFill>
                <a:effectLst/>
                <a:latin typeface="+mn-lt"/>
                <a:ea typeface="+mn-ea"/>
                <a:cs typeface="+mn-cs"/>
              </a:rPr>
              <a:t>situation</a:t>
            </a:r>
            <a:r>
              <a:rPr lang="en-US" sz="1200" kern="1200" dirty="0">
                <a:solidFill>
                  <a:schemeClr val="tx1"/>
                </a:solidFill>
                <a:effectLst/>
                <a:latin typeface="+mn-lt"/>
                <a:ea typeface="+mn-ea"/>
                <a:cs typeface="+mn-cs"/>
              </a:rPr>
              <a:t> is/was. Try to make this no longer than one sentence. If you are having trouble, ask yourself, “Where?”, “Who?”, and, “When?”. This will provide a base for message so it can be clear and concise.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&lt;Click&gt; State what </a:t>
            </a:r>
            <a:r>
              <a:rPr lang="en-US" sz="1200" u="sng" kern="1200" dirty="0">
                <a:solidFill>
                  <a:schemeClr val="tx1"/>
                </a:solidFill>
                <a:effectLst/>
                <a:latin typeface="+mn-lt"/>
                <a:ea typeface="+mn-ea"/>
                <a:cs typeface="+mn-cs"/>
              </a:rPr>
              <a:t>your</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task</a:t>
            </a:r>
            <a:r>
              <a:rPr lang="en-US" sz="1200" kern="1200" dirty="0">
                <a:solidFill>
                  <a:schemeClr val="tx1"/>
                </a:solidFill>
                <a:effectLst/>
                <a:latin typeface="+mn-lt"/>
                <a:ea typeface="+mn-ea"/>
                <a:cs typeface="+mn-cs"/>
              </a:rPr>
              <a:t> is/was. Use the question, “What?” to frame your sentence, and add the “Why?” if appropriate.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&lt;Click&gt; State what </a:t>
            </a:r>
            <a:r>
              <a:rPr lang="en-US" sz="1200" b="1" kern="1200" dirty="0">
                <a:solidFill>
                  <a:schemeClr val="tx1"/>
                </a:solidFill>
                <a:effectLst/>
                <a:latin typeface="+mn-lt"/>
                <a:ea typeface="+mn-ea"/>
                <a:cs typeface="+mn-cs"/>
              </a:rPr>
              <a:t>action(s)</a:t>
            </a:r>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rPr>
              <a:t>you</a:t>
            </a:r>
            <a:r>
              <a:rPr lang="en-US" sz="1200" kern="1200" dirty="0">
                <a:solidFill>
                  <a:schemeClr val="tx1"/>
                </a:solidFill>
                <a:effectLst/>
                <a:latin typeface="+mn-lt"/>
                <a:ea typeface="+mn-ea"/>
                <a:cs typeface="+mn-cs"/>
              </a:rPr>
              <a:t> will take/took to </a:t>
            </a:r>
            <a:r>
              <a:rPr lang="en-US" sz="1200" b="0" kern="1200" dirty="0">
                <a:solidFill>
                  <a:schemeClr val="tx1"/>
                </a:solidFill>
                <a:effectLst/>
                <a:latin typeface="+mn-lt"/>
                <a:ea typeface="+mn-ea"/>
                <a:cs typeface="+mn-cs"/>
              </a:rPr>
              <a:t>resolve</a:t>
            </a:r>
            <a:r>
              <a:rPr lang="en-US" sz="1200" kern="1200" dirty="0">
                <a:solidFill>
                  <a:schemeClr val="tx1"/>
                </a:solidFill>
                <a:effectLst/>
                <a:latin typeface="+mn-lt"/>
                <a:ea typeface="+mn-ea"/>
                <a:cs typeface="+mn-cs"/>
              </a:rPr>
              <a:t> the problem. Use the question, “How?” to frame this part of the statement. The Action part will provide a solid description and state the precise actions that will resolve any issues.</a:t>
            </a:r>
          </a:p>
          <a:p>
            <a:r>
              <a:rPr lang="en-US" sz="1200" kern="1200" dirty="0">
                <a:solidFill>
                  <a:schemeClr val="tx1"/>
                </a:solidFill>
                <a:effectLst/>
                <a:latin typeface="+mn-lt"/>
                <a:ea typeface="+mn-ea"/>
                <a:cs typeface="+mn-cs"/>
              </a:rPr>
              <a:t>&lt;Click&gt; Lastly,</a:t>
            </a:r>
            <a:r>
              <a:rPr lang="en-US" sz="1200" kern="1200" baseline="0" dirty="0">
                <a:solidFill>
                  <a:schemeClr val="tx1"/>
                </a:solidFill>
                <a:effectLst/>
                <a:latin typeface="+mn-lt"/>
                <a:ea typeface="+mn-ea"/>
                <a:cs typeface="+mn-cs"/>
              </a:rPr>
              <a:t> s</a:t>
            </a:r>
            <a:r>
              <a:rPr lang="en-US" sz="1200" kern="1200" dirty="0">
                <a:solidFill>
                  <a:schemeClr val="tx1"/>
                </a:solidFill>
                <a:effectLst/>
                <a:latin typeface="+mn-lt"/>
                <a:ea typeface="+mn-ea"/>
                <a:cs typeface="+mn-cs"/>
              </a:rPr>
              <a:t>tate the </a:t>
            </a:r>
            <a:r>
              <a:rPr lang="en-US" sz="1200" b="1" kern="1200" dirty="0">
                <a:solidFill>
                  <a:schemeClr val="tx1"/>
                </a:solidFill>
                <a:effectLst/>
                <a:latin typeface="+mn-lt"/>
                <a:ea typeface="+mn-ea"/>
                <a:cs typeface="+mn-cs"/>
              </a:rPr>
              <a:t>result</a:t>
            </a:r>
            <a:r>
              <a:rPr lang="en-US" sz="1200" kern="1200" dirty="0">
                <a:solidFill>
                  <a:schemeClr val="tx1"/>
                </a:solidFill>
                <a:effectLst/>
                <a:latin typeface="+mn-lt"/>
                <a:ea typeface="+mn-ea"/>
                <a:cs typeface="+mn-cs"/>
              </a:rPr>
              <a:t> of your </a:t>
            </a:r>
            <a:r>
              <a:rPr lang="en-US" sz="1200" b="0" kern="1200" dirty="0">
                <a:solidFill>
                  <a:schemeClr val="tx1"/>
                </a:solidFill>
                <a:effectLst/>
                <a:latin typeface="+mn-lt"/>
                <a:ea typeface="+mn-ea"/>
                <a:cs typeface="+mn-cs"/>
              </a:rPr>
              <a:t>action(s)</a:t>
            </a:r>
            <a:r>
              <a:rPr lang="en-US" sz="1200" kern="1200" dirty="0">
                <a:solidFill>
                  <a:schemeClr val="tx1"/>
                </a:solidFill>
                <a:effectLst/>
                <a:latin typeface="+mn-lt"/>
                <a:ea typeface="+mn-ea"/>
                <a:cs typeface="+mn-cs"/>
              </a:rPr>
              <a:t>. This will often use a combination of the six roots. Again, a precise short description of the results that come about from your previous steps will finish on a strong definite note.</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Ask if anyone have any questions so far?</a:t>
            </a:r>
            <a:endParaRPr lang="en-US" baseline="0" dirty="0"/>
          </a:p>
          <a:p>
            <a:endParaRPr lang="en-US" sz="1200" kern="1200" dirty="0">
              <a:solidFill>
                <a:schemeClr val="tx1"/>
              </a:solidFill>
              <a:effectLst/>
              <a:latin typeface="+mn-lt"/>
              <a:ea typeface="+mn-ea"/>
              <a:cs typeface="+mn-cs"/>
            </a:endParaRPr>
          </a:p>
          <a:p>
            <a:pPr marL="0" marR="0" indent="0" algn="l" defTabSz="914400" rtl="0" eaLnBrk="1" fontAlgn="base" latinLnBrk="0" hangingPunct="1">
              <a:lnSpc>
                <a:spcPct val="100000"/>
              </a:lnSpc>
              <a:spcBef>
                <a:spcPct val="0"/>
              </a:spcBef>
              <a:spcAft>
                <a:spcPct val="0"/>
              </a:spcAft>
              <a:buClrTx/>
              <a:buSzTx/>
              <a:buFontTx/>
              <a:buNone/>
              <a:tabLst/>
              <a:defRPr/>
            </a:pPr>
            <a:endParaRPr lang="en-US" sz="1200" b="1" kern="1200" cap="all" dirty="0">
              <a:solidFill>
                <a:schemeClr val="tx1"/>
              </a:solidFill>
              <a:effectLst/>
              <a:latin typeface="+mn-lt"/>
              <a:ea typeface="+mn-ea"/>
              <a:cs typeface="+mn-cs"/>
            </a:endParaRPr>
          </a:p>
        </p:txBody>
      </p:sp>
      <p:sp>
        <p:nvSpPr>
          <p:cNvPr id="563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A7250EB-0EAA-48FE-AEA9-65DDDF392023}" type="slidenum">
              <a:rPr lang="en-CA" smtClean="0"/>
              <a:pPr fontAlgn="base">
                <a:spcBef>
                  <a:spcPct val="0"/>
                </a:spcBef>
                <a:spcAft>
                  <a:spcPct val="0"/>
                </a:spcAft>
                <a:defRPr/>
              </a:pPr>
              <a:t>176</a:t>
            </a:fld>
            <a:endParaRPr lang="en-CA" dirty="0"/>
          </a:p>
        </p:txBody>
      </p:sp>
    </p:spTree>
    <p:extLst>
      <p:ext uri="{BB962C8B-B14F-4D97-AF65-F5344CB8AC3E}">
        <p14:creationId xmlns:p14="http://schemas.microsoft.com/office/powerpoint/2010/main" val="1527705192"/>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20000"/>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1" fontAlgn="base" latinLnBrk="0" hangingPunct="1">
              <a:lnSpc>
                <a:spcPct val="100000"/>
              </a:lnSpc>
              <a:spcBef>
                <a:spcPct val="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pPr eaLnBrk="1" hangingPunct="1">
              <a:spcBef>
                <a:spcPct val="0"/>
              </a:spcBef>
            </a:pPr>
            <a:endParaRPr lang="en-US" dirty="0"/>
          </a:p>
          <a:p>
            <a:pPr marL="0" marR="0" indent="0" algn="l" defTabSz="914400" rtl="0" eaLnBrk="1" fontAlgn="base" latinLnBrk="0" hangingPunct="1">
              <a:lnSpc>
                <a:spcPct val="100000"/>
              </a:lnSpc>
              <a:spcBef>
                <a:spcPct val="0"/>
              </a:spcBef>
              <a:spcAft>
                <a:spcPct val="0"/>
              </a:spcAft>
              <a:buClrTx/>
              <a:buSzTx/>
              <a:buFontTx/>
              <a:buNone/>
              <a:tabLst/>
              <a:defRPr/>
            </a:pPr>
            <a:r>
              <a:rPr lang="en-US" sz="1200" b="1" kern="1200" dirty="0">
                <a:solidFill>
                  <a:schemeClr val="tx1"/>
                </a:solidFill>
                <a:effectLst/>
                <a:latin typeface="+mn-lt"/>
                <a:ea typeface="+mn-ea"/>
                <a:cs typeface="+mn-cs"/>
              </a:rPr>
              <a:t>Facilitator</a:t>
            </a:r>
            <a:r>
              <a:rPr lang="en-US" sz="1200" b="1" kern="1200" baseline="0" dirty="0">
                <a:solidFill>
                  <a:schemeClr val="tx1"/>
                </a:solidFill>
                <a:effectLst/>
                <a:latin typeface="+mn-lt"/>
                <a:ea typeface="+mn-ea"/>
                <a:cs typeface="+mn-cs"/>
              </a:rPr>
              <a:t> Note: </a:t>
            </a:r>
            <a:r>
              <a:rPr lang="en-US" sz="1200" kern="1200" dirty="0">
                <a:solidFill>
                  <a:schemeClr val="tx1"/>
                </a:solidFill>
                <a:effectLst/>
                <a:latin typeface="+mn-lt"/>
                <a:ea typeface="+mn-ea"/>
                <a:cs typeface="+mn-cs"/>
              </a:rPr>
              <a:t>Before the workshop, prepare a STAR example from your own life.</a:t>
            </a:r>
            <a:endParaRPr lang="en-US" sz="1200" b="1" kern="1200" cap="all" dirty="0">
              <a:solidFill>
                <a:schemeClr val="tx1"/>
              </a:solidFill>
              <a:effectLst/>
              <a:latin typeface="+mn-lt"/>
              <a:ea typeface="+mn-ea"/>
              <a:cs typeface="+mn-cs"/>
            </a:endParaRPr>
          </a:p>
          <a:p>
            <a:pPr marL="0" marR="0" indent="0" algn="l" defTabSz="914400" rtl="0" eaLnBrk="1" fontAlgn="base" latinLnBrk="0" hangingPunct="1">
              <a:lnSpc>
                <a:spcPct val="100000"/>
              </a:lnSpc>
              <a:spcBef>
                <a:spcPct val="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dirty="0"/>
          </a:p>
          <a:p>
            <a:pPr eaLnBrk="1" hangingPunct="1">
              <a:spcBef>
                <a:spcPct val="0"/>
              </a:spcBef>
            </a:pPr>
            <a:r>
              <a:rPr lang="en-US" dirty="0"/>
              <a:t>Example:</a:t>
            </a:r>
            <a:r>
              <a:rPr lang="en-US" baseline="0" dirty="0"/>
              <a:t> </a:t>
            </a:r>
            <a:r>
              <a:rPr lang="en-US" b="0" cap="small" dirty="0"/>
              <a:t>&lt;Click&gt; </a:t>
            </a:r>
            <a:r>
              <a:rPr lang="en-US" baseline="0" dirty="0"/>
              <a:t>(S) During our weekly team meetings, several members dominated the meeting time with lengthy conversations regarding only their projects. </a:t>
            </a:r>
            <a:r>
              <a:rPr lang="en-US" b="0" cap="small" dirty="0"/>
              <a:t>&lt;Click&gt; </a:t>
            </a:r>
            <a:r>
              <a:rPr lang="en-US" baseline="0" dirty="0"/>
              <a:t>(T) In order to provide time for everyone, I suggested we use a meeting agenda to ensure topics that needed to be addressed had a slotted time. </a:t>
            </a:r>
            <a:r>
              <a:rPr lang="en-US" b="0" cap="small" dirty="0"/>
              <a:t>&lt;Click&gt; </a:t>
            </a:r>
            <a:r>
              <a:rPr lang="en-US" baseline="0" dirty="0"/>
              <a:t>(A) After providing an agenda template, we all entered our topics a few days prior to the next meeting. </a:t>
            </a:r>
            <a:r>
              <a:rPr lang="en-US" b="0" cap="small" dirty="0"/>
              <a:t>&lt;Click&gt; </a:t>
            </a:r>
            <a:r>
              <a:rPr lang="en-US" baseline="0" dirty="0"/>
              <a:t>(R) We implemented the agenda at that next meeting and not only did we cover every item on the agenda, all of our team members had a chance to contribute, feel valued, and felt the time was well spent.</a:t>
            </a:r>
          </a:p>
          <a:p>
            <a:pPr eaLnBrk="1" hangingPunct="1">
              <a:spcBef>
                <a:spcPct val="0"/>
              </a:spcBef>
            </a:pPr>
            <a:endParaRPr lang="en-US" baseline="0" dirty="0"/>
          </a:p>
          <a:p>
            <a:pPr eaLnBrk="1" hangingPunct="1">
              <a:spcBef>
                <a:spcPct val="0"/>
              </a:spcBef>
            </a:pPr>
            <a:r>
              <a:rPr lang="en-US" baseline="0" dirty="0"/>
              <a:t>--- another example:</a:t>
            </a:r>
          </a:p>
          <a:p>
            <a:pPr marL="0" marR="0" indent="0" algn="l" defTabSz="914400" rtl="0" eaLnBrk="1" fontAlgn="base" latinLnBrk="0" hangingPunct="1">
              <a:lnSpc>
                <a:spcPct val="100000"/>
              </a:lnSpc>
              <a:spcBef>
                <a:spcPct val="0"/>
              </a:spcBef>
              <a:spcAft>
                <a:spcPct val="0"/>
              </a:spcAft>
              <a:buClrTx/>
              <a:buSzTx/>
              <a:buFontTx/>
              <a:buNone/>
              <a:tabLst/>
              <a:defRPr/>
            </a:pPr>
            <a:r>
              <a:rPr lang="en-US" baseline="0" dirty="0"/>
              <a:t>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“On Tuesday, I was in a director’s meeting at the main plant.”</a:t>
            </a:r>
          </a:p>
          <a:p>
            <a:pPr marL="0" marR="0" indent="0" algn="l" defTabSz="914400" rtl="0" eaLnBrk="1" fontAlgn="base" latinLnBrk="0" hangingPunct="1">
              <a:lnSpc>
                <a:spcPct val="100000"/>
              </a:lnSpc>
              <a:spcBef>
                <a:spcPct val="0"/>
              </a:spcBef>
              <a:spcAft>
                <a:spcPct val="0"/>
              </a:spcAft>
              <a:buClrTx/>
              <a:buSzTx/>
              <a:buFontTx/>
              <a:buNone/>
              <a:tabLst/>
              <a:defRPr/>
            </a:pPr>
            <a:r>
              <a:rPr lang="en-US" sz="1200" kern="1200" dirty="0">
                <a:solidFill>
                  <a:schemeClr val="tx1"/>
                </a:solidFill>
                <a:effectLst/>
                <a:latin typeface="+mn-lt"/>
                <a:ea typeface="+mn-ea"/>
                <a:cs typeface="+mn-cs"/>
              </a:rPr>
              <a:t>T: “I was asked to present last year’s sales figures to the group.”</a:t>
            </a:r>
          </a:p>
          <a:p>
            <a:pPr marL="0" marR="0" indent="0" algn="l" defTabSz="914400" rtl="0" eaLnBrk="1" fontAlgn="base" latinLnBrk="0" hangingPunct="1">
              <a:lnSpc>
                <a:spcPct val="100000"/>
              </a:lnSpc>
              <a:spcBef>
                <a:spcPct val="0"/>
              </a:spcBef>
              <a:spcAft>
                <a:spcPct val="0"/>
              </a:spcAft>
              <a:buClrTx/>
              <a:buSzTx/>
              <a:buFontTx/>
              <a:buNone/>
              <a:tabLst/>
              <a:defRPr/>
            </a:pPr>
            <a:r>
              <a:rPr lang="en-US" sz="1200" kern="1200" dirty="0">
                <a:solidFill>
                  <a:schemeClr val="tx1"/>
                </a:solidFill>
                <a:effectLst/>
                <a:latin typeface="+mn-lt"/>
                <a:ea typeface="+mn-ea"/>
                <a:cs typeface="+mn-cs"/>
              </a:rPr>
              <a:t>A: “I pulled out my laptop, fired up PowerPoint, and presented my slide show.”</a:t>
            </a:r>
          </a:p>
          <a:p>
            <a:pPr marL="0" marR="0" indent="0" algn="l" defTabSz="914400" rtl="0" eaLnBrk="1" fontAlgn="base" latinLnBrk="0" hangingPunct="1">
              <a:lnSpc>
                <a:spcPct val="100000"/>
              </a:lnSpc>
              <a:spcBef>
                <a:spcPct val="0"/>
              </a:spcBef>
              <a:spcAft>
                <a:spcPct val="0"/>
              </a:spcAft>
              <a:buClrTx/>
              <a:buSzTx/>
              <a:buFontTx/>
              <a:buNone/>
              <a:tabLst/>
              <a:defRPr/>
            </a:pPr>
            <a:r>
              <a:rPr lang="en-US" sz="1200" kern="1200" dirty="0">
                <a:solidFill>
                  <a:schemeClr val="tx1"/>
                </a:solidFill>
                <a:effectLst/>
                <a:latin typeface="+mn-lt"/>
                <a:ea typeface="+mn-ea"/>
                <a:cs typeface="+mn-cs"/>
              </a:rPr>
              <a:t>R: “Everyone was wowed by my prep work, and by our great figures!”</a:t>
            </a:r>
          </a:p>
          <a:p>
            <a:pPr marL="0" marR="0" indent="0" algn="l" defTabSz="914400" rtl="0" eaLnBrk="1" fontAlgn="base" latinLnBrk="0" hangingPunct="1">
              <a:lnSpc>
                <a:spcPct val="100000"/>
              </a:lnSpc>
              <a:spcBef>
                <a:spcPct val="0"/>
              </a:spcBef>
              <a:spcAft>
                <a:spcPct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base" latinLnBrk="0" hangingPunct="1">
              <a:lnSpc>
                <a:spcPct val="100000"/>
              </a:lnSpc>
              <a:spcBef>
                <a:spcPct val="0"/>
              </a:spcBef>
              <a:spcAft>
                <a:spcPct val="0"/>
              </a:spcAft>
              <a:buClrTx/>
              <a:buSzTx/>
              <a:buFontTx/>
              <a:buNone/>
              <a:tabLst/>
              <a:defRPr/>
            </a:pPr>
            <a:r>
              <a:rPr lang="en-US" sz="1200" kern="1200" dirty="0">
                <a:solidFill>
                  <a:schemeClr val="tx1"/>
                </a:solidFill>
                <a:effectLst/>
                <a:latin typeface="+mn-lt"/>
                <a:ea typeface="+mn-ea"/>
                <a:cs typeface="+mn-cs"/>
              </a:rPr>
              <a:t>This format can be compressed for quick conversations, or expanded for lengthy presentations. We encourage you to try framing statements with STAR, and see how much more confident you feel when communicating.</a:t>
            </a:r>
          </a:p>
          <a:p>
            <a:pPr eaLnBrk="1" hangingPunct="1">
              <a:spcBef>
                <a:spcPct val="0"/>
              </a:spcBef>
            </a:pPr>
            <a:endParaRPr lang="en-CA" dirty="0"/>
          </a:p>
          <a:p>
            <a:r>
              <a:rPr lang="en-US" sz="1200" b="1" kern="1200" dirty="0">
                <a:solidFill>
                  <a:schemeClr val="tx1"/>
                </a:solidFill>
                <a:effectLst/>
                <a:latin typeface="+mn-lt"/>
                <a:ea typeface="+mn-ea"/>
                <a:cs typeface="+mn-cs"/>
              </a:rPr>
              <a:t>RECOMMENDED ACTIVITY</a:t>
            </a:r>
          </a:p>
          <a:p>
            <a:r>
              <a:rPr lang="en-US" sz="1200" b="1" dirty="0"/>
              <a:t>TELL:</a:t>
            </a:r>
          </a:p>
          <a:p>
            <a:r>
              <a:rPr lang="en-US" sz="1200" b="1" strike="noStrike" baseline="0" dirty="0"/>
              <a:t>On your worksheet question #5</a:t>
            </a:r>
            <a:r>
              <a:rPr lang="en-US" sz="1200" b="0" strike="noStrike" baseline="0" dirty="0"/>
              <a:t>, capture the STAR Model for your particular situation (from #1).</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p>
          <a:p>
            <a:pPr eaLnBrk="1" hangingPunct="1">
              <a:spcBef>
                <a:spcPct val="0"/>
              </a:spcBef>
            </a:pPr>
            <a:endParaRPr lang="en-CA" dirty="0"/>
          </a:p>
        </p:txBody>
      </p:sp>
      <p:sp>
        <p:nvSpPr>
          <p:cNvPr id="563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A7250EB-0EAA-48FE-AEA9-65DDDF392023}" type="slidenum">
              <a:rPr lang="en-CA" smtClean="0"/>
              <a:pPr fontAlgn="base">
                <a:spcBef>
                  <a:spcPct val="0"/>
                </a:spcBef>
                <a:spcAft>
                  <a:spcPct val="0"/>
                </a:spcAft>
                <a:defRPr/>
              </a:pPr>
              <a:t>177</a:t>
            </a:fld>
            <a:endParaRPr lang="en-CA" dirty="0"/>
          </a:p>
        </p:txBody>
      </p:sp>
    </p:spTree>
    <p:extLst>
      <p:ext uri="{BB962C8B-B14F-4D97-AF65-F5344CB8AC3E}">
        <p14:creationId xmlns:p14="http://schemas.microsoft.com/office/powerpoint/2010/main" val="380233160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Transition:</a:t>
            </a:r>
          </a:p>
          <a:p>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So far, we have discussed the components of sending a message: verbal,</a:t>
            </a:r>
            <a:r>
              <a:rPr lang="en-US" baseline="0" dirty="0"/>
              <a:t> non-verbal, and </a:t>
            </a:r>
            <a:r>
              <a:rPr lang="en-US" dirty="0" err="1"/>
              <a:t>paraverbal</a:t>
            </a:r>
            <a:r>
              <a:rPr lang="en-US" dirty="0"/>
              <a:t>. Now, let’s turn the tables and look at how to effectively receive messages.</a:t>
            </a:r>
            <a:endParaRPr lang="en-CA" dirty="0"/>
          </a:p>
          <a:p>
            <a:endParaRPr lang="en-US" sz="1200" b="1" kern="1200" cap="all"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178</a:t>
            </a:fld>
            <a:endParaRPr lang="en-CA" dirty="0"/>
          </a:p>
        </p:txBody>
      </p:sp>
    </p:spTree>
    <p:extLst>
      <p:ext uri="{BB962C8B-B14F-4D97-AF65-F5344CB8AC3E}">
        <p14:creationId xmlns:p14="http://schemas.microsoft.com/office/powerpoint/2010/main" val="293905549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dirty="0"/>
          </a:p>
          <a:p>
            <a:r>
              <a:rPr lang="en-US" b="1" dirty="0"/>
              <a:t>SAY</a:t>
            </a:r>
          </a:p>
          <a:p>
            <a:r>
              <a:rPr lang="en-US" dirty="0"/>
              <a:t>Hearing is easy! For most of us, our body does the work by interpreting the sounds that we hear into words. </a:t>
            </a:r>
          </a:p>
          <a:p>
            <a:r>
              <a:rPr lang="en-US" dirty="0"/>
              <a:t>Listening, however, is far more difficult. </a:t>
            </a:r>
          </a:p>
          <a:p>
            <a:r>
              <a:rPr lang="en-US" dirty="0"/>
              <a:t>Listening is the process of looking at the words and the other factors around the words (such as our non-verbal communication), and then interpreting the entire message.</a:t>
            </a:r>
          </a:p>
          <a:p>
            <a:endParaRPr lang="en-US" dirty="0"/>
          </a:p>
          <a:p>
            <a:r>
              <a:rPr lang="en-US" dirty="0"/>
              <a:t>Here are seven things that you can do to start becoming a better listener right now. </a:t>
            </a:r>
          </a:p>
          <a:p>
            <a:endParaRPr lang="en-US" dirty="0"/>
          </a:p>
          <a:p>
            <a:pPr marL="0" indent="0">
              <a:buFont typeface="+mj-lt"/>
              <a:buNone/>
            </a:pPr>
            <a:r>
              <a:rPr lang="en-US" dirty="0"/>
              <a:t>&lt;Click&gt;</a:t>
            </a:r>
            <a:r>
              <a:rPr lang="en-US" baseline="0" dirty="0"/>
              <a:t> </a:t>
            </a:r>
            <a:r>
              <a:rPr lang="en-US" dirty="0"/>
              <a:t>When you’re listening, listen. Don’t talk on the phone, text message, clean off your desk, or do anything else.</a:t>
            </a:r>
          </a:p>
          <a:p>
            <a:pPr marL="0" indent="0">
              <a:buFont typeface="+mj-lt"/>
              <a:buNone/>
            </a:pPr>
            <a:r>
              <a:rPr lang="en-US" dirty="0"/>
              <a:t>Activity</a:t>
            </a:r>
            <a:r>
              <a:rPr lang="en-US" baseline="0" dirty="0"/>
              <a:t> </a:t>
            </a:r>
            <a:r>
              <a:rPr lang="en-US" dirty="0"/>
              <a:t>Example:</a:t>
            </a:r>
            <a:r>
              <a:rPr lang="en-US" baseline="0" dirty="0"/>
              <a:t> Using the X or Green Check Mark: Answer this question? Did I include phone, text message, and draw in my last sentence about this bullet point?</a:t>
            </a:r>
          </a:p>
          <a:p>
            <a:pPr marL="0" indent="0">
              <a:buFont typeface="+mj-lt"/>
              <a:buNone/>
            </a:pPr>
            <a:r>
              <a:rPr lang="en-US" baseline="0" dirty="0"/>
              <a:t>- Engage dialog.</a:t>
            </a:r>
          </a:p>
          <a:p>
            <a:pPr marL="0" indent="0">
              <a:buFont typeface="+mj-lt"/>
              <a:buNone/>
            </a:pPr>
            <a:r>
              <a:rPr lang="en-US" dirty="0"/>
              <a:t>&lt;Click&gt; Avoid interruptions. If you think of something that needs to be done, make a mental or written note of it and forget about it until the conversation is over.</a:t>
            </a:r>
          </a:p>
          <a:p>
            <a:pPr marL="0" indent="0">
              <a:buFont typeface="+mj-lt"/>
              <a:buNone/>
            </a:pPr>
            <a:r>
              <a:rPr lang="en-US" dirty="0"/>
              <a:t>&lt;Click&gt; Aim to spend at least 90% of your time listening and less than 10% of your time talking.</a:t>
            </a:r>
          </a:p>
          <a:p>
            <a:pPr marL="0" indent="0">
              <a:buFont typeface="+mj-lt"/>
              <a:buNone/>
            </a:pPr>
            <a:r>
              <a:rPr lang="en-US" dirty="0"/>
              <a:t>&lt;Click&gt; When you do talk, make sure it’s related to what the other person is saying. Ask questions to clarify expand, and probe for more information.</a:t>
            </a:r>
          </a:p>
          <a:p>
            <a:pPr marL="0" indent="0">
              <a:buFont typeface="+mj-lt"/>
              <a:buNone/>
            </a:pPr>
            <a:r>
              <a:rPr lang="en-US" dirty="0"/>
              <a:t>&lt;Click&gt; Do not offer advice unless the other person asks you for it. If you are not sure what they want, ask!</a:t>
            </a:r>
          </a:p>
          <a:p>
            <a:pPr marL="0" indent="0">
              <a:buFont typeface="+mj-lt"/>
              <a:buNone/>
            </a:pPr>
            <a:r>
              <a:rPr lang="en-US" dirty="0"/>
              <a:t>&lt;Click&gt; Make sure the physical environment is conducive to listening. Try to reduce noise and distractions. </a:t>
            </a:r>
          </a:p>
          <a:p>
            <a:pPr marL="0" indent="0">
              <a:buFont typeface="+mj-lt"/>
              <a:buNone/>
            </a:pPr>
            <a:r>
              <a:rPr lang="en-US" dirty="0"/>
              <a:t>Examples:</a:t>
            </a:r>
            <a:r>
              <a:rPr lang="en-US" baseline="0" dirty="0"/>
              <a:t> </a:t>
            </a:r>
            <a:r>
              <a:rPr lang="en-US" dirty="0"/>
              <a:t>“Would you mind stepping into my office where I can hear you better?” is a great line to use.</a:t>
            </a:r>
          </a:p>
          <a:p>
            <a:pPr marL="0" indent="0">
              <a:buFont typeface="+mj-lt"/>
              <a:buNone/>
            </a:pPr>
            <a:r>
              <a:rPr lang="en-US" dirty="0"/>
              <a:t>If possible, be seated comfortably. Be close enough to the person so that you can hear them, but not too close to make them uncomfortable.</a:t>
            </a:r>
          </a:p>
          <a:p>
            <a:pPr marL="0" indent="0">
              <a:buFont typeface="+mj-lt"/>
              <a:buNone/>
            </a:pPr>
            <a:r>
              <a:rPr lang="en-US" dirty="0"/>
              <a:t>&lt;Click&gt; If it is a conversation where you are required to take notes, try not to let the note-taking disturb the flow of the conversation. If you need a moment to catch up, choose an appropriate moment to ask for a break.</a:t>
            </a:r>
          </a:p>
          <a:p>
            <a:pPr marL="0" indent="0">
              <a:buFont typeface="+mj-lt"/>
              <a:buNone/>
            </a:pPr>
            <a:endParaRPr lang="en-US" dirty="0"/>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if possible.</a:t>
            </a:r>
            <a:endParaRPr lang="en-US" sz="1200" kern="1200" dirty="0">
              <a:solidFill>
                <a:schemeClr val="tx1"/>
              </a:solidFill>
              <a:effectLst/>
              <a:latin typeface="+mn-lt"/>
              <a:ea typeface="+mn-ea"/>
              <a:cs typeface="+mn-cs"/>
            </a:endParaRPr>
          </a:p>
          <a:p>
            <a:pPr marL="0" indent="0">
              <a:buFont typeface="+mj-lt"/>
              <a:buNone/>
            </a:pPr>
            <a:endParaRPr lang="en-US" dirty="0"/>
          </a:p>
        </p:txBody>
      </p:sp>
      <p:sp>
        <p:nvSpPr>
          <p:cNvPr id="6144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89CB42C-60C9-4448-B950-C919E2899D08}" type="slidenum">
              <a:rPr lang="en-CA" smtClean="0"/>
              <a:pPr fontAlgn="base">
                <a:spcBef>
                  <a:spcPct val="0"/>
                </a:spcBef>
                <a:spcAft>
                  <a:spcPct val="0"/>
                </a:spcAft>
                <a:defRPr/>
              </a:pPr>
              <a:t>179</a:t>
            </a:fld>
            <a:endParaRPr lang="en-CA" dirty="0"/>
          </a:p>
        </p:txBody>
      </p:sp>
    </p:spTree>
    <p:extLst>
      <p:ext uri="{BB962C8B-B14F-4D97-AF65-F5344CB8AC3E}">
        <p14:creationId xmlns:p14="http://schemas.microsoft.com/office/powerpoint/2010/main" val="44078691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dirty="0"/>
          </a:p>
          <a:p>
            <a:r>
              <a:rPr lang="en-US" b="1" dirty="0"/>
              <a:t>SAY</a:t>
            </a:r>
          </a:p>
          <a:p>
            <a:r>
              <a:rPr lang="en-US" dirty="0"/>
              <a:t>Although hearing is a passive activity, one must listen actively to listen effectively, and to actually hear what is being said. </a:t>
            </a:r>
          </a:p>
          <a:p>
            <a:endParaRPr lang="en-US" dirty="0"/>
          </a:p>
          <a:p>
            <a:r>
              <a:rPr lang="en-US" dirty="0"/>
              <a:t>There are three basic steps to actively listening.</a:t>
            </a:r>
          </a:p>
          <a:p>
            <a:r>
              <a:rPr lang="en-US" dirty="0"/>
              <a:t>1. Try to identify where the other person is coming from. This concept is also called the frame of reference. For example, your reaction to a bear will be very different if you’re viewing it in a zoo, or from your tent at a campsite. Your approach to someone talking about a sick relative will differ depending on their relationship with that person.</a:t>
            </a:r>
          </a:p>
          <a:p>
            <a:r>
              <a:rPr lang="en-US" dirty="0"/>
              <a:t>2. Listen to what is being said closely and attentively.</a:t>
            </a:r>
          </a:p>
          <a:p>
            <a:r>
              <a:rPr lang="en-US" dirty="0"/>
              <a:t>3. Respond appropriately, either non-verbally (such as a nod to indicate you are listening), with a question (to ask for clarification), or by paraphrasing. Note that paraphrasing does not mean repeating the speaker’s words back to them like a parrot. It does mean repeating what you think the speaker said in your own words. Some examples: “It sounds like that made you angry,” or, “It sounds like that cashier wasn’t very nice to you.” (Using the “It sounds like…” precursor, or something similar, gives the speaker the opportunity to correct you if your interpretation is wrong.”</a:t>
            </a:r>
          </a:p>
          <a:p>
            <a:endParaRPr lang="en-US" dirty="0"/>
          </a:p>
          <a:p>
            <a:endParaRPr lang="en-US" dirty="0"/>
          </a:p>
          <a:p>
            <a:endParaRPr lang="en-US" dirty="0"/>
          </a:p>
          <a:p>
            <a:pPr eaLnBrk="1" hangingPunct="1">
              <a:spcBef>
                <a:spcPct val="0"/>
              </a:spcBef>
            </a:pPr>
            <a:endParaRPr lang="en-CA" dirty="0"/>
          </a:p>
        </p:txBody>
      </p:sp>
      <p:sp>
        <p:nvSpPr>
          <p:cNvPr id="6349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824686E-970D-4543-B6EA-7C1170FA3117}" type="slidenum">
              <a:rPr lang="en-CA" smtClean="0"/>
              <a:pPr fontAlgn="base">
                <a:spcBef>
                  <a:spcPct val="0"/>
                </a:spcBef>
                <a:spcAft>
                  <a:spcPct val="0"/>
                </a:spcAft>
                <a:defRPr/>
              </a:pPr>
              <a:t>180</a:t>
            </a:fld>
            <a:endParaRPr lang="en-CA" dirty="0"/>
          </a:p>
        </p:txBody>
      </p:sp>
    </p:spTree>
    <p:extLst>
      <p:ext uri="{BB962C8B-B14F-4D97-AF65-F5344CB8AC3E}">
        <p14:creationId xmlns:p14="http://schemas.microsoft.com/office/powerpoint/2010/main" val="734785318"/>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a:defRPr/>
            </a:pPr>
            <a:endParaRPr lang="en-US" dirty="0"/>
          </a:p>
          <a:p>
            <a:pPr>
              <a:defRPr/>
            </a:pPr>
            <a:r>
              <a:rPr lang="en-US" dirty="0"/>
              <a:t>When we are listening to others speak, there are three kinds of cues that we can give the other person. Using the right kind of cue at the right time is crucial for keeping good communication going.</a:t>
            </a:r>
          </a:p>
          <a:p>
            <a:pPr marL="0" marR="0" indent="0" algn="l" defTabSz="914400" rtl="0" eaLnBrk="0" fontAlgn="base" latinLnBrk="0" hangingPunct="0">
              <a:lnSpc>
                <a:spcPct val="100000"/>
              </a:lnSpc>
              <a:spcBef>
                <a:spcPct val="30000"/>
              </a:spcBef>
              <a:spcAft>
                <a:spcPct val="0"/>
              </a:spcAft>
              <a:buClrTx/>
              <a:buSzTx/>
              <a:buFontTx/>
              <a:buNone/>
              <a:tabLst/>
              <a:defRPr/>
            </a:pPr>
            <a:r>
              <a:rPr lang="en-US" b="1" cap="small" dirty="0"/>
              <a:t>Non-Verbal</a:t>
            </a:r>
            <a:r>
              <a:rPr lang="en-US" dirty="0"/>
              <a:t>: Head nods and an interested facial expression will show the speaker that you are listening.</a:t>
            </a:r>
          </a:p>
          <a:p>
            <a:pPr>
              <a:defRPr/>
            </a:pPr>
            <a:r>
              <a:rPr lang="en-US" b="1" cap="small" dirty="0"/>
              <a:t>Quasi-Verbal</a:t>
            </a:r>
            <a:r>
              <a:rPr lang="en-US" dirty="0"/>
              <a:t>: Show you are awake and interested in the conversation with “I see,” “I understand,” </a:t>
            </a:r>
          </a:p>
          <a:p>
            <a:pPr>
              <a:defRPr/>
            </a:pPr>
            <a:r>
              <a:rPr lang="en-US" b="1" cap="small" dirty="0"/>
              <a:t>Verbal</a:t>
            </a:r>
            <a:r>
              <a:rPr lang="en-US" dirty="0"/>
              <a:t>: Asking open questions using the six roots discussed earlier (who, what, where, when, why, how), paraphrasing, and asking summary questions, are all key tools for active listening. </a:t>
            </a:r>
          </a:p>
          <a:p>
            <a:pPr>
              <a:defRPr/>
            </a:pPr>
            <a:endParaRPr lang="en-US" dirty="0"/>
          </a:p>
          <a:p>
            <a:r>
              <a:rPr lang="en-US" sz="1200" b="1" kern="1200" dirty="0">
                <a:solidFill>
                  <a:schemeClr val="tx1"/>
                </a:solidFill>
                <a:effectLst/>
                <a:latin typeface="+mn-lt"/>
                <a:ea typeface="+mn-ea"/>
                <a:cs typeface="+mn-cs"/>
              </a:rPr>
              <a:t>ASK</a:t>
            </a:r>
          </a:p>
          <a:p>
            <a:r>
              <a:rPr lang="en-US" sz="1200" kern="1200" dirty="0">
                <a:solidFill>
                  <a:schemeClr val="tx1"/>
                </a:solidFill>
                <a:effectLst/>
                <a:latin typeface="+mn-lt"/>
                <a:ea typeface="+mn-ea"/>
                <a:cs typeface="+mn-cs"/>
              </a:rPr>
              <a:t>What other ways can you as a listener can show</a:t>
            </a:r>
            <a:r>
              <a:rPr lang="en-US" sz="1200" kern="1200" baseline="0" dirty="0">
                <a:solidFill>
                  <a:schemeClr val="tx1"/>
                </a:solidFill>
                <a:effectLst/>
                <a:latin typeface="+mn-lt"/>
                <a:ea typeface="+mn-ea"/>
                <a:cs typeface="+mn-cs"/>
              </a:rPr>
              <a:t> you are listening?</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dirty="0">
                <a:effectLst/>
              </a:rPr>
              <a:t>Good questioning skills are another building block of successful communication. We have already encountered several possible scenarios where questions helped us gather information, clarify facts, and communicate with others. Let’s</a:t>
            </a:r>
            <a:r>
              <a:rPr lang="en-US" baseline="0" dirty="0">
                <a:effectLst/>
              </a:rPr>
              <a:t> </a:t>
            </a:r>
            <a:r>
              <a:rPr lang="en-US" dirty="0">
                <a:effectLst/>
              </a:rPr>
              <a:t>look at questioning techniques that you can use throughout the communication process. </a:t>
            </a:r>
            <a:endParaRPr lang="en-US" dirty="0"/>
          </a:p>
          <a:p>
            <a:pPr>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Ask if anyone have any questions so far?</a:t>
            </a:r>
            <a:endParaRPr lang="en-US" baseline="0" dirty="0"/>
          </a:p>
          <a:p>
            <a:pPr eaLnBrk="1" fontAlgn="auto" hangingPunct="1">
              <a:spcBef>
                <a:spcPts val="0"/>
              </a:spcBef>
              <a:spcAft>
                <a:spcPts val="0"/>
              </a:spcAft>
              <a:defRPr/>
            </a:pPr>
            <a:endParaRPr lang="en-CA" dirty="0"/>
          </a:p>
        </p:txBody>
      </p:sp>
      <p:sp>
        <p:nvSpPr>
          <p:cNvPr id="6451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BC0A68C-5F14-4ECE-8BF1-17F82BEA1A53}" type="slidenum">
              <a:rPr lang="en-CA" smtClean="0"/>
              <a:pPr fontAlgn="base">
                <a:spcBef>
                  <a:spcPct val="0"/>
                </a:spcBef>
                <a:spcAft>
                  <a:spcPct val="0"/>
                </a:spcAft>
                <a:defRPr/>
              </a:pPr>
              <a:t>181</a:t>
            </a:fld>
            <a:endParaRPr lang="en-CA" dirty="0"/>
          </a:p>
        </p:txBody>
      </p:sp>
    </p:spTree>
    <p:extLst>
      <p:ext uri="{BB962C8B-B14F-4D97-AF65-F5344CB8AC3E}">
        <p14:creationId xmlns:p14="http://schemas.microsoft.com/office/powerpoint/2010/main" val="250484609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Transition:</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Good questioning skills are another building block of successful communication. We have already encountered several possible scenarios where questions helped us gather information, clarify facts, and communicate with others.</a:t>
            </a:r>
            <a:endParaRPr lang="en-US" sz="1200" b="1" kern="1200" cap="all"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182</a:t>
            </a:fld>
            <a:endParaRPr lang="en-CA" dirty="0"/>
          </a:p>
        </p:txBody>
      </p:sp>
    </p:spTree>
    <p:extLst>
      <p:ext uri="{BB962C8B-B14F-4D97-AF65-F5344CB8AC3E}">
        <p14:creationId xmlns:p14="http://schemas.microsoft.com/office/powerpoint/2010/main" val="174330354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We discussed open questions a bit when exploring the STAR model earlier. Open questions get their name because the response is open-ended; the answerer has a wide range of options to choose from when answering it.</a:t>
            </a:r>
          </a:p>
          <a:p>
            <a:r>
              <a:rPr lang="en-US" sz="1200" kern="1200" dirty="0">
                <a:solidFill>
                  <a:schemeClr val="tx1"/>
                </a:solidFill>
                <a:effectLst/>
                <a:latin typeface="+mn-lt"/>
                <a:ea typeface="+mn-ea"/>
                <a:cs typeface="+mn-cs"/>
              </a:rPr>
              <a:t>Open-Ended: Open questions use one of six words as a root: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Who?</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What?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Where?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When?</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Why?</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How?</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Open questions are like going fishing with a net – you never know what you’re going to get! Open questions are great conversation starters, fact finders, and communication enhancers. Use them whenever possible.</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Closed questions are the opposite of open questions; their very structure limits the answer to yes or no, or a specific piece of information. </a:t>
            </a:r>
          </a:p>
          <a:p>
            <a:r>
              <a:rPr lang="en-US" sz="1200" kern="1200" dirty="0">
                <a:solidFill>
                  <a:schemeClr val="tx1"/>
                </a:solidFill>
                <a:effectLst/>
                <a:latin typeface="+mn-lt"/>
                <a:ea typeface="+mn-ea"/>
                <a:cs typeface="+mn-cs"/>
              </a:rPr>
              <a:t>Some examples include: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Do you like chocolate?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Were you born in December?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Is it five o’clock yet?</a:t>
            </a:r>
          </a:p>
          <a:p>
            <a:r>
              <a:rPr lang="en-US" sz="1200" kern="1200" dirty="0">
                <a:solidFill>
                  <a:schemeClr val="tx1"/>
                </a:solidFill>
                <a:effectLst/>
                <a:latin typeface="+mn-lt"/>
                <a:ea typeface="+mn-ea"/>
                <a:cs typeface="+mn-cs"/>
              </a:rPr>
              <a:t>Although closed questions tend to shut down communication, they can be useful if you are searching for a particular piece of information, or winding a conversation down. </a:t>
            </a:r>
          </a:p>
          <a:p>
            <a:r>
              <a:rPr lang="en-US" sz="1200" kern="1200" dirty="0">
                <a:solidFill>
                  <a:schemeClr val="tx1"/>
                </a:solidFill>
                <a:effectLst/>
                <a:latin typeface="+mn-lt"/>
                <a:ea typeface="+mn-ea"/>
                <a:cs typeface="+mn-cs"/>
              </a:rPr>
              <a:t>If you use a closed question and it shuts down the conversation, simply use an open-ended question to get things started again. Here is an example:</a:t>
            </a:r>
          </a:p>
          <a:p>
            <a:pPr lvl="0"/>
            <a:r>
              <a:rPr lang="en-US" sz="1200" kern="1200" dirty="0">
                <a:solidFill>
                  <a:schemeClr val="tx1"/>
                </a:solidFill>
                <a:effectLst/>
                <a:latin typeface="+mn-lt"/>
                <a:ea typeface="+mn-ea"/>
                <a:cs typeface="+mn-cs"/>
              </a:rPr>
              <a:t>Do you like the Flaming Ducks hockey team?</a:t>
            </a:r>
          </a:p>
          <a:p>
            <a:pPr lvl="0"/>
            <a:r>
              <a:rPr lang="en-US" sz="1200" kern="1200" dirty="0">
                <a:solidFill>
                  <a:schemeClr val="tx1"/>
                </a:solidFill>
                <a:effectLst/>
                <a:latin typeface="+mn-lt"/>
                <a:ea typeface="+mn-ea"/>
                <a:cs typeface="+mn-cs"/>
              </a:rPr>
              <a:t>Yes.</a:t>
            </a:r>
          </a:p>
          <a:p>
            <a:pPr lvl="0"/>
            <a:r>
              <a:rPr lang="en-US" sz="1200" kern="1200" dirty="0">
                <a:solidFill>
                  <a:schemeClr val="tx1"/>
                </a:solidFill>
                <a:effectLst/>
                <a:latin typeface="+mn-lt"/>
                <a:ea typeface="+mn-ea"/>
                <a:cs typeface="+mn-cs"/>
              </a:rPr>
              <a:t>Who is your favorite player?</a:t>
            </a:r>
          </a:p>
          <a:p>
            <a:pPr lvl="0"/>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In addition to the basic open and closed questions, there is also a toolbox of probing questions that we can use. These questions can be open or closed, but each type serves a specific purpose. Let’s look at the</a:t>
            </a:r>
            <a:r>
              <a:rPr lang="en-US" sz="1200" kern="1200" baseline="0" dirty="0">
                <a:solidFill>
                  <a:schemeClr val="tx1"/>
                </a:solidFill>
                <a:effectLst/>
                <a:latin typeface="+mn-lt"/>
                <a:ea typeface="+mn-ea"/>
                <a:cs typeface="+mn-cs"/>
              </a:rPr>
              <a:t> types of probing questions categories.</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Ask if anyone have any questions so far?</a:t>
            </a:r>
            <a:endParaRPr lang="en-US" baseline="0"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183</a:t>
            </a:fld>
            <a:endParaRPr lang="en-CA" dirty="0"/>
          </a:p>
        </p:txBody>
      </p:sp>
    </p:spTree>
    <p:extLst>
      <p:ext uri="{BB962C8B-B14F-4D97-AF65-F5344CB8AC3E}">
        <p14:creationId xmlns:p14="http://schemas.microsoft.com/office/powerpoint/2010/main" val="1714380827"/>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a:t>
            </a:r>
            <a:r>
              <a:rPr lang="en-US" sz="1200" b="1" kern="1200" cap="all" baseline="0" dirty="0">
                <a:solidFill>
                  <a:schemeClr val="tx1"/>
                </a:solidFill>
                <a:effectLst/>
                <a:latin typeface="+mn-lt"/>
                <a:ea typeface="+mn-ea"/>
                <a:cs typeface="+mn-cs"/>
              </a:rPr>
              <a:t> SLIDE</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As</a:t>
            </a:r>
            <a:r>
              <a:rPr lang="en-US" sz="1200" kern="1200" baseline="0" dirty="0">
                <a:solidFill>
                  <a:schemeClr val="tx1"/>
                </a:solidFill>
                <a:effectLst/>
                <a:latin typeface="+mn-lt"/>
                <a:ea typeface="+mn-ea"/>
                <a:cs typeface="+mn-cs"/>
              </a:rPr>
              <a:t> we go over probing types of questioning, think about which resonate with common situations that you face regularly and which ones you might want to take away from class and use right away. </a:t>
            </a:r>
            <a:r>
              <a:rPr lang="en-US" sz="1200" kern="1200" dirty="0">
                <a:solidFill>
                  <a:schemeClr val="tx1"/>
                </a:solidFill>
                <a:effectLst/>
                <a:latin typeface="+mn-lt"/>
                <a:ea typeface="+mn-ea"/>
                <a:cs typeface="+mn-cs"/>
              </a:rPr>
              <a:t>Remember each type serves a specific purpose.</a:t>
            </a:r>
          </a:p>
          <a:p>
            <a:pPr lvl="0"/>
            <a:endParaRPr lang="en-US" sz="120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r>
              <a:rPr lang="en-US" sz="1200" b="1" kern="1200" dirty="0">
                <a:solidFill>
                  <a:schemeClr val="tx1"/>
                </a:solidFill>
                <a:effectLst/>
                <a:latin typeface="+mn-lt"/>
                <a:ea typeface="+mn-ea"/>
                <a:cs typeface="+mn-cs"/>
              </a:rPr>
              <a:t>Clarification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By probing for clarification, you invite the other person to share more information so that you can fully understand their message. Clarification questions often look like this:</a:t>
            </a:r>
          </a:p>
          <a:p>
            <a:pPr lvl="0"/>
            <a:r>
              <a:rPr lang="en-US" sz="1200" kern="1200" dirty="0">
                <a:solidFill>
                  <a:schemeClr val="tx1"/>
                </a:solidFill>
                <a:effectLst/>
                <a:latin typeface="+mn-lt"/>
                <a:ea typeface="+mn-ea"/>
                <a:cs typeface="+mn-cs"/>
              </a:rPr>
              <a:t>“Please tell me more about…”</a:t>
            </a:r>
          </a:p>
          <a:p>
            <a:pPr lvl="0"/>
            <a:r>
              <a:rPr lang="en-US" sz="1200" kern="1200" dirty="0">
                <a:solidFill>
                  <a:schemeClr val="tx1"/>
                </a:solidFill>
                <a:effectLst/>
                <a:latin typeface="+mn-lt"/>
                <a:ea typeface="+mn-ea"/>
                <a:cs typeface="+mn-cs"/>
              </a:rPr>
              <a:t>“What did you mean by…”</a:t>
            </a:r>
          </a:p>
          <a:p>
            <a:pPr lvl="0"/>
            <a:r>
              <a:rPr lang="en-US" sz="1200" kern="1200" dirty="0">
                <a:solidFill>
                  <a:schemeClr val="tx1"/>
                </a:solidFill>
                <a:effectLst/>
                <a:latin typeface="+mn-lt"/>
                <a:ea typeface="+mn-ea"/>
                <a:cs typeface="+mn-cs"/>
              </a:rPr>
              <a:t>“What does … look like?” (Any of the five senses can be used here) </a:t>
            </a:r>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endParaRPr lang="en-US" sz="120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r>
              <a:rPr lang="en-US" sz="1200" b="1" kern="1200" dirty="0">
                <a:solidFill>
                  <a:schemeClr val="tx1"/>
                </a:solidFill>
                <a:effectLst/>
                <a:latin typeface="+mn-lt"/>
                <a:ea typeface="+mn-ea"/>
                <a:cs typeface="+mn-cs"/>
              </a:rPr>
              <a:t>Completeness and Correctness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These types of questions can help you ensure you have the full, true story. Having all the facts, in turn, can protect you from assuming and jumping to conclusions – two fatal barriers to communication.</a:t>
            </a:r>
          </a:p>
          <a:p>
            <a:r>
              <a:rPr lang="en-US" sz="1200" kern="1200" dirty="0">
                <a:solidFill>
                  <a:schemeClr val="tx1"/>
                </a:solidFill>
                <a:effectLst/>
                <a:latin typeface="+mn-lt"/>
                <a:ea typeface="+mn-ea"/>
                <a:cs typeface="+mn-cs"/>
              </a:rPr>
              <a:t>Some examples of these questions include:</a:t>
            </a:r>
          </a:p>
          <a:p>
            <a:pPr lvl="0"/>
            <a:r>
              <a:rPr lang="en-US" sz="1200" kern="1200" dirty="0">
                <a:solidFill>
                  <a:schemeClr val="tx1"/>
                </a:solidFill>
                <a:effectLst/>
                <a:latin typeface="+mn-lt"/>
                <a:ea typeface="+mn-ea"/>
                <a:cs typeface="+mn-cs"/>
              </a:rPr>
              <a:t>“What else happened after that?”</a:t>
            </a:r>
          </a:p>
          <a:p>
            <a:pPr lvl="0"/>
            <a:r>
              <a:rPr lang="en-US" sz="1200" kern="1200" dirty="0">
                <a:solidFill>
                  <a:schemeClr val="tx1"/>
                </a:solidFill>
                <a:effectLst/>
                <a:latin typeface="+mn-lt"/>
                <a:ea typeface="+mn-ea"/>
                <a:cs typeface="+mn-cs"/>
              </a:rPr>
              <a:t>“Did that end the …” </a:t>
            </a:r>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endParaRPr lang="en-US" sz="120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r>
              <a:rPr lang="en-US" sz="1200" b="1" kern="1200" dirty="0">
                <a:solidFill>
                  <a:schemeClr val="tx1"/>
                </a:solidFill>
                <a:effectLst/>
                <a:latin typeface="+mn-lt"/>
                <a:ea typeface="+mn-ea"/>
                <a:cs typeface="+mn-cs"/>
              </a:rPr>
              <a:t>Determining Relevance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category will help you determine how or if a particular point is related to the conversation at hand. It can also help you get the speaker back on track from a tangent.</a:t>
            </a:r>
          </a:p>
          <a:p>
            <a:r>
              <a:rPr lang="en-US" sz="1200" kern="1200" dirty="0">
                <a:solidFill>
                  <a:schemeClr val="tx1"/>
                </a:solidFill>
                <a:effectLst/>
                <a:latin typeface="+mn-lt"/>
                <a:ea typeface="+mn-ea"/>
                <a:cs typeface="+mn-cs"/>
              </a:rPr>
              <a:t>Some good ways to frame relevance questions are:</a:t>
            </a:r>
          </a:p>
          <a:p>
            <a:pPr lvl="0"/>
            <a:r>
              <a:rPr lang="en-US" sz="1200" kern="1200" dirty="0">
                <a:solidFill>
                  <a:schemeClr val="tx1"/>
                </a:solidFill>
                <a:effectLst/>
                <a:latin typeface="+mn-lt"/>
                <a:ea typeface="+mn-ea"/>
                <a:cs typeface="+mn-cs"/>
              </a:rPr>
              <a:t>“How is that like…”</a:t>
            </a:r>
          </a:p>
          <a:p>
            <a:pPr lvl="0"/>
            <a:r>
              <a:rPr lang="en-US" sz="1200" kern="1200" dirty="0">
                <a:solidFill>
                  <a:schemeClr val="tx1"/>
                </a:solidFill>
                <a:effectLst/>
                <a:latin typeface="+mn-lt"/>
                <a:ea typeface="+mn-ea"/>
                <a:cs typeface="+mn-cs"/>
              </a:rPr>
              <a:t>“How does that relate to…” </a:t>
            </a:r>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endParaRPr lang="en-US" sz="120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r>
              <a:rPr lang="en-US" sz="1200" b="1" kern="1200" dirty="0">
                <a:solidFill>
                  <a:schemeClr val="tx1"/>
                </a:solidFill>
                <a:effectLst/>
                <a:latin typeface="+mn-lt"/>
                <a:ea typeface="+mn-ea"/>
                <a:cs typeface="+mn-cs"/>
              </a:rPr>
              <a:t>Drilling Down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Use these types of questions to nail down vague statements. Useful helpers include:</a:t>
            </a:r>
          </a:p>
          <a:p>
            <a:pPr lvl="0"/>
            <a:r>
              <a:rPr lang="en-US" sz="1200" kern="1200" dirty="0">
                <a:solidFill>
                  <a:schemeClr val="tx1"/>
                </a:solidFill>
                <a:effectLst/>
                <a:latin typeface="+mn-lt"/>
                <a:ea typeface="+mn-ea"/>
                <a:cs typeface="+mn-cs"/>
              </a:rPr>
              <a:t>“Describe…”</a:t>
            </a:r>
          </a:p>
          <a:p>
            <a:pPr lvl="0"/>
            <a:r>
              <a:rPr lang="en-US" sz="1200" kern="1200" dirty="0">
                <a:solidFill>
                  <a:schemeClr val="tx1"/>
                </a:solidFill>
                <a:effectLst/>
                <a:latin typeface="+mn-lt"/>
                <a:ea typeface="+mn-ea"/>
                <a:cs typeface="+mn-cs"/>
              </a:rPr>
              <a:t>“What do you mean by…?” </a:t>
            </a:r>
          </a:p>
          <a:p>
            <a:pPr lvl="0"/>
            <a:r>
              <a:rPr lang="en-US" sz="1200" kern="1200" dirty="0">
                <a:solidFill>
                  <a:schemeClr val="tx1"/>
                </a:solidFill>
                <a:effectLst/>
                <a:latin typeface="+mn-lt"/>
                <a:ea typeface="+mn-ea"/>
                <a:cs typeface="+mn-cs"/>
              </a:rPr>
              <a:t>“Could you please give an example?” </a:t>
            </a:r>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endParaRPr lang="en-US" sz="120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&lt;Click</a:t>
            </a:r>
            <a:r>
              <a:rPr lang="en-US" sz="1200" b="0" kern="1200" baseline="0" dirty="0">
                <a:solidFill>
                  <a:schemeClr val="tx1"/>
                </a:solidFill>
                <a:effectLst/>
                <a:latin typeface="+mn-lt"/>
                <a:ea typeface="+mn-ea"/>
                <a:cs typeface="+mn-cs"/>
              </a:rPr>
              <a:t>&gt; </a:t>
            </a:r>
            <a:r>
              <a:rPr lang="en-US" sz="1200" b="1" kern="1200" dirty="0">
                <a:solidFill>
                  <a:schemeClr val="tx1"/>
                </a:solidFill>
                <a:effectLst/>
                <a:latin typeface="+mn-lt"/>
                <a:ea typeface="+mn-ea"/>
                <a:cs typeface="+mn-cs"/>
              </a:rPr>
              <a:t>Summarizing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These questions are framed more like a statement. They pull together all the relevant points. They can be used to confirm to the listener that you heard what was said, and to give them an opportunity to correct any misunderstandings.</a:t>
            </a:r>
          </a:p>
          <a:p>
            <a:r>
              <a:rPr lang="en-US" sz="1200" kern="1200" dirty="0">
                <a:solidFill>
                  <a:schemeClr val="tx1"/>
                </a:solidFill>
                <a:effectLst/>
                <a:latin typeface="+mn-lt"/>
                <a:ea typeface="+mn-ea"/>
                <a:cs typeface="+mn-cs"/>
              </a:rPr>
              <a:t>Example: “So you picked out a dress, had to get it fitted three times, and missed the wedding in the end?”</a:t>
            </a:r>
          </a:p>
          <a:p>
            <a:r>
              <a:rPr lang="en-US" sz="1200" kern="1200" dirty="0">
                <a:solidFill>
                  <a:schemeClr val="tx1"/>
                </a:solidFill>
                <a:effectLst/>
                <a:latin typeface="+mn-lt"/>
                <a:ea typeface="+mn-ea"/>
                <a:cs typeface="+mn-cs"/>
              </a:rPr>
              <a:t>Be careful not to avoid repeating the speaker’s words back to them like a parrot. Remember, paraphrasing means repeating what you think the speaker said in your own words.</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184</a:t>
            </a:fld>
            <a:endParaRPr lang="en-CA" dirty="0"/>
          </a:p>
        </p:txBody>
      </p:sp>
    </p:spTree>
    <p:extLst>
      <p:ext uri="{BB962C8B-B14F-4D97-AF65-F5344CB8AC3E}">
        <p14:creationId xmlns:p14="http://schemas.microsoft.com/office/powerpoint/2010/main" val="1510426078"/>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dirty="0"/>
          </a:p>
          <a:p>
            <a:r>
              <a:rPr lang="en-US" b="1" dirty="0"/>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Keep an eye out for common ground while you are communicating.</a:t>
            </a:r>
          </a:p>
          <a:p>
            <a:pPr marL="0" indent="0">
              <a:buFont typeface="Arial" panose="020B0604020202020204" pitchFamily="34" charset="0"/>
              <a:buNone/>
            </a:pPr>
            <a:endParaRPr lang="en-US" dirty="0"/>
          </a:p>
          <a:p>
            <a:pPr marL="0" indent="0">
              <a:buFont typeface="Arial" panose="020B0604020202020204" pitchFamily="34" charset="0"/>
              <a:buNone/>
            </a:pPr>
            <a:r>
              <a:rPr lang="en-US" b="1" dirty="0"/>
              <a:t>Common ground provide ways to:</a:t>
            </a:r>
          </a:p>
          <a:p>
            <a:pPr marL="171450" indent="-171450">
              <a:buFont typeface="Arial" panose="020B0604020202020204" pitchFamily="34" charset="0"/>
              <a:buChar char="•"/>
            </a:pPr>
            <a:r>
              <a:rPr lang="en-US" dirty="0"/>
              <a:t>Build</a:t>
            </a:r>
            <a:r>
              <a:rPr lang="en-US" baseline="0" dirty="0"/>
              <a:t> relationships</a:t>
            </a:r>
            <a:endParaRPr lang="en-US" dirty="0"/>
          </a:p>
          <a:p>
            <a:pPr marL="171450" indent="-171450">
              <a:buFont typeface="Arial" panose="020B0604020202020204" pitchFamily="34" charset="0"/>
              <a:buChar char="•"/>
            </a:pPr>
            <a:r>
              <a:rPr lang="en-US" dirty="0"/>
              <a:t>Share Ideas and Perspectives</a:t>
            </a:r>
          </a:p>
          <a:p>
            <a:pPr marL="171450" indent="-171450">
              <a:buFont typeface="Arial" panose="020B0604020202020204" pitchFamily="34" charset="0"/>
              <a:buChar char="•"/>
            </a:pPr>
            <a:r>
              <a:rPr lang="en-US" dirty="0"/>
              <a:t>Open communication channels (What are best communication methods</a:t>
            </a:r>
            <a:r>
              <a:rPr lang="en-US" baseline="0" dirty="0"/>
              <a:t> – What time would be best for us to collaborate?</a:t>
            </a:r>
            <a:endParaRPr lang="en-US" dirty="0"/>
          </a:p>
          <a:p>
            <a:pPr marL="171450" indent="-171450">
              <a:buFont typeface="Arial" panose="020B0604020202020204" pitchFamily="34" charset="0"/>
              <a:buChar char="•"/>
            </a:pPr>
            <a:r>
              <a:rPr lang="en-US" dirty="0"/>
              <a:t>Sharing</a:t>
            </a:r>
            <a:r>
              <a:rPr lang="en-US" baseline="0" dirty="0"/>
              <a:t> Personal Experiences</a:t>
            </a:r>
          </a:p>
          <a:p>
            <a:pPr marL="171450" indent="-171450">
              <a:buFont typeface="Arial" panose="020B0604020202020204" pitchFamily="34" charset="0"/>
              <a:buChar char="•"/>
            </a:pPr>
            <a:endParaRPr lang="en-US" baseline="0" dirty="0"/>
          </a:p>
          <a:p>
            <a:r>
              <a:rPr lang="en-US" sz="1200" b="1" kern="1200" dirty="0">
                <a:solidFill>
                  <a:schemeClr val="tx1"/>
                </a:solidFill>
                <a:effectLst/>
                <a:latin typeface="+mn-lt"/>
                <a:ea typeface="+mn-ea"/>
                <a:cs typeface="+mn-cs"/>
              </a:rPr>
              <a:t>ASK</a:t>
            </a:r>
          </a:p>
          <a:p>
            <a:r>
              <a:rPr lang="en-US" sz="1200" kern="1200" dirty="0">
                <a:solidFill>
                  <a:schemeClr val="tx1"/>
                </a:solidFill>
                <a:effectLst/>
                <a:latin typeface="+mn-lt"/>
                <a:ea typeface="+mn-ea"/>
                <a:cs typeface="+mn-cs"/>
              </a:rPr>
              <a:t>What are common grounds you have put into practice</a:t>
            </a:r>
            <a:r>
              <a:rPr lang="en-US" sz="1200" kern="1200" baseline="0" dirty="0">
                <a:solidFill>
                  <a:schemeClr val="tx1"/>
                </a:solidFill>
                <a:effectLst/>
                <a:latin typeface="+mn-lt"/>
                <a:ea typeface="+mn-ea"/>
                <a:cs typeface="+mn-cs"/>
              </a:rPr>
              <a:t>? What did you identify that needed to be done to establish common ground conversation?</a:t>
            </a: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a:defRPr/>
            </a:pPr>
            <a:fld id="{AE38DDC7-4838-4E5D-9D59-0B980BDFC4F1}" type="slidenum">
              <a:rPr lang="en-CA" smtClean="0"/>
              <a:pPr>
                <a:defRPr/>
              </a:pPr>
              <a:t>185</a:t>
            </a:fld>
            <a:endParaRPr lang="en-CA" dirty="0"/>
          </a:p>
        </p:txBody>
      </p:sp>
    </p:spTree>
    <p:extLst>
      <p:ext uri="{BB962C8B-B14F-4D97-AF65-F5344CB8AC3E}">
        <p14:creationId xmlns:p14="http://schemas.microsoft.com/office/powerpoint/2010/main" val="13260156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15000"/>
              </a:lnSpc>
              <a:spcBef>
                <a:spcPts val="0"/>
              </a:spcBef>
              <a:spcAft>
                <a:spcPts val="1000"/>
              </a:spcAft>
              <a:buFont typeface="+mj-lt"/>
              <a:buAutoNum type="arabicPeriod" startAt="3"/>
              <a:tabLst>
                <a:tab pos="457200" algn="l"/>
              </a:tabLs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Which two sections is Spoken Communication divided into?</a:t>
            </a:r>
          </a:p>
          <a:p>
            <a:pPr marL="800100" marR="0" lvl="1" indent="-342900">
              <a:lnSpc>
                <a:spcPct val="115000"/>
              </a:lnSpc>
              <a:spcBef>
                <a:spcPts val="0"/>
              </a:spcBef>
              <a:spcAft>
                <a:spcPts val="0"/>
              </a:spcAft>
              <a:buFont typeface="+mj-lt"/>
              <a:buAutoNum type="alphaLcParen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Verbal and Non-verbal </a:t>
            </a:r>
          </a:p>
          <a:p>
            <a:pPr marL="800100" marR="0" lvl="1" indent="-342900">
              <a:lnSpc>
                <a:spcPct val="115000"/>
              </a:lnSpc>
              <a:spcBef>
                <a:spcPts val="0"/>
              </a:spcBef>
              <a:spcAft>
                <a:spcPts val="0"/>
              </a:spcAft>
              <a:buFont typeface="+mj-lt"/>
              <a:buAutoNum type="alphaLcParen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Non-verbal and Written </a:t>
            </a:r>
          </a:p>
          <a:p>
            <a:pPr marL="800100" marR="0" lvl="1" indent="-342900">
              <a:lnSpc>
                <a:spcPct val="115000"/>
              </a:lnSpc>
              <a:spcBef>
                <a:spcPts val="0"/>
              </a:spcBef>
              <a:spcAft>
                <a:spcPts val="0"/>
              </a:spcAft>
              <a:buFont typeface="+mj-lt"/>
              <a:buAutoNum type="alphaLcParenR"/>
            </a:pPr>
            <a:r>
              <a:rPr lang="en-US" sz="1200"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Verbal and Para-verbal  &lt;&lt;ANSWER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800100" marR="0" lvl="1" indent="-342900">
              <a:lnSpc>
                <a:spcPct val="115000"/>
              </a:lnSpc>
              <a:spcBef>
                <a:spcPts val="0"/>
              </a:spcBef>
              <a:spcAft>
                <a:spcPts val="1000"/>
              </a:spcAft>
              <a:buFont typeface="+mj-lt"/>
              <a:buAutoNum type="alphaLcParen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Para-verbal and Non-verbal </a:t>
            </a:r>
          </a:p>
          <a:p>
            <a:pPr marL="342900" marR="0" lvl="0" indent="-342900">
              <a:lnSpc>
                <a:spcPct val="115000"/>
              </a:lnSpc>
              <a:spcBef>
                <a:spcPts val="0"/>
              </a:spcBef>
              <a:spcAft>
                <a:spcPts val="1000"/>
              </a:spcAft>
              <a:buFont typeface="+mj-lt"/>
              <a:buAutoNum type="arabicPeriod" startAt="3"/>
              <a:tabLst>
                <a:tab pos="457200" algn="l"/>
              </a:tabLs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Which of the following is NOT a factor of communication?</a:t>
            </a:r>
          </a:p>
          <a:p>
            <a:pPr marL="800100" marR="0" lvl="1" indent="-342900">
              <a:lnSpc>
                <a:spcPct val="115000"/>
              </a:lnSpc>
              <a:spcBef>
                <a:spcPts val="0"/>
              </a:spcBef>
              <a:spcAft>
                <a:spcPts val="0"/>
              </a:spcAft>
              <a:buFont typeface="+mj-lt"/>
              <a:buAutoNum type="alphaLcParen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Written </a:t>
            </a:r>
          </a:p>
          <a:p>
            <a:pPr marL="800100" marR="0" lvl="1" indent="-342900">
              <a:lnSpc>
                <a:spcPct val="115000"/>
              </a:lnSpc>
              <a:spcBef>
                <a:spcPts val="0"/>
              </a:spcBef>
              <a:spcAft>
                <a:spcPts val="0"/>
              </a:spcAft>
              <a:buFont typeface="+mj-lt"/>
              <a:buAutoNum type="alphaLcParenR"/>
            </a:pPr>
            <a:r>
              <a:rPr lang="en-US" sz="1200"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Counselling  &lt;&lt;ANSWER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800100" marR="0" lvl="1" indent="-342900">
              <a:lnSpc>
                <a:spcPct val="115000"/>
              </a:lnSpc>
              <a:spcBef>
                <a:spcPts val="0"/>
              </a:spcBef>
              <a:spcAft>
                <a:spcPts val="0"/>
              </a:spcAft>
              <a:buFont typeface="+mj-lt"/>
              <a:buAutoNum type="alphaLcParen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Spoken </a:t>
            </a:r>
          </a:p>
          <a:p>
            <a:pPr marL="800100" marR="0" lvl="1" indent="-342900">
              <a:lnSpc>
                <a:spcPct val="115000"/>
              </a:lnSpc>
              <a:spcBef>
                <a:spcPts val="0"/>
              </a:spcBef>
              <a:spcAft>
                <a:spcPts val="1000"/>
              </a:spcAft>
              <a:buFont typeface="+mj-lt"/>
              <a:buAutoNum type="alphaLcParen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Non-spoken </a:t>
            </a:r>
          </a:p>
        </p:txBody>
      </p:sp>
      <p:sp>
        <p:nvSpPr>
          <p:cNvPr id="4" name="Slide Number Placeholder 3"/>
          <p:cNvSpPr>
            <a:spLocks noGrp="1"/>
          </p:cNvSpPr>
          <p:nvPr>
            <p:ph type="sldNum" sz="quarter" idx="10"/>
          </p:nvPr>
        </p:nvSpPr>
        <p:spPr/>
        <p:txBody>
          <a:bodyPr/>
          <a:lstStyle/>
          <a:p>
            <a:pPr>
              <a:defRPr/>
            </a:pPr>
            <a:fld id="{60AD93FD-D302-4963-A4A9-147AD4BB098B}" type="slidenum">
              <a:rPr lang="en-CA" smtClean="0"/>
              <a:pPr>
                <a:defRPr/>
              </a:pPr>
              <a:t>10</a:t>
            </a:fld>
            <a:endParaRPr lang="en-CA" dirty="0"/>
          </a:p>
        </p:txBody>
      </p:sp>
    </p:spTree>
    <p:extLst>
      <p:ext uri="{BB962C8B-B14F-4D97-AF65-F5344CB8AC3E}">
        <p14:creationId xmlns:p14="http://schemas.microsoft.com/office/powerpoint/2010/main" val="2870974667"/>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dirty="0"/>
          </a:p>
          <a:p>
            <a:r>
              <a:rPr lang="en-US" b="1" dirty="0"/>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Keep an eye out for common ground while you are communicating.</a:t>
            </a:r>
          </a:p>
          <a:p>
            <a:r>
              <a:rPr lang="en-US" b="1" dirty="0"/>
              <a:t>Common ground</a:t>
            </a:r>
            <a:r>
              <a:rPr lang="en-US" b="1" baseline="0" dirty="0"/>
              <a:t> key elements include:</a:t>
            </a:r>
            <a:endParaRPr lang="en-US" b="1" dirty="0"/>
          </a:p>
          <a:p>
            <a:pPr marL="171450" indent="-171450">
              <a:buFont typeface="Arial" panose="020B0604020202020204" pitchFamily="34" charset="0"/>
              <a:buChar char="•"/>
            </a:pPr>
            <a:r>
              <a:rPr lang="en-US" b="0" dirty="0"/>
              <a:t>Create guidelines for working together</a:t>
            </a:r>
            <a:r>
              <a:rPr lang="en-US" b="0" baseline="0" dirty="0"/>
              <a:t> – encourage respect, collaboration, and dialog (use “we”, “us” and “our” when referring to the team.</a:t>
            </a:r>
            <a:endParaRPr lang="en-US" b="0" dirty="0"/>
          </a:p>
          <a:p>
            <a:pPr marL="171450" indent="-171450">
              <a:buFont typeface="Arial" panose="020B0604020202020204" pitchFamily="34" charset="0"/>
              <a:buChar char="•"/>
            </a:pPr>
            <a:r>
              <a:rPr lang="en-US" b="0" dirty="0"/>
              <a:t>Ask Questions – Solicit</a:t>
            </a:r>
            <a:r>
              <a:rPr lang="en-US" b="0" baseline="0" dirty="0"/>
              <a:t> views – create expectations – </a:t>
            </a:r>
            <a:endParaRPr lang="en-US" b="0" dirty="0"/>
          </a:p>
          <a:p>
            <a:pPr marL="171450" indent="-171450">
              <a:buFont typeface="Arial" panose="020B0604020202020204" pitchFamily="34" charset="0"/>
              <a:buChar char="•"/>
            </a:pPr>
            <a:r>
              <a:rPr lang="en-US" b="0" dirty="0"/>
              <a:t>Question</a:t>
            </a:r>
            <a:r>
              <a:rPr lang="en-US" b="0" baseline="0" dirty="0"/>
              <a:t> assumptions – develop openness – Use questions for clarity and dialogue for better understanding </a:t>
            </a:r>
            <a:endParaRPr lang="en-US" b="0" dirty="0"/>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b="0" dirty="0"/>
              <a:t>Listen</a:t>
            </a:r>
            <a:r>
              <a:rPr lang="en-US" b="0" baseline="0" dirty="0"/>
              <a:t> actively – </a:t>
            </a:r>
            <a:r>
              <a:rPr lang="en-US" dirty="0"/>
              <a:t>Use open-ended questions and listening skills to get as much out of the conversation as possible.</a:t>
            </a:r>
            <a:endParaRPr lang="en-US" b="0" baseline="0" dirty="0"/>
          </a:p>
          <a:p>
            <a:pPr marL="171450" indent="-171450">
              <a:buFont typeface="Arial" panose="020B0604020202020204" pitchFamily="34" charset="0"/>
              <a:buChar char="•"/>
            </a:pPr>
            <a:r>
              <a:rPr lang="en-US" b="0" baseline="0" dirty="0"/>
              <a:t>Be an active communicator - participate in the communication</a:t>
            </a:r>
          </a:p>
          <a:p>
            <a:pPr marL="171450" indent="-171450">
              <a:buFont typeface="Arial" panose="020B0604020202020204" pitchFamily="34" charset="0"/>
              <a:buChar char="•"/>
            </a:pPr>
            <a:r>
              <a:rPr lang="en-US" b="0" baseline="0" dirty="0"/>
              <a:t>Use various ways to visually communicate (WebEx, Video Chat)</a:t>
            </a:r>
          </a:p>
          <a:p>
            <a:pPr marL="171450" indent="-171450">
              <a:buFont typeface="Arial" panose="020B0604020202020204" pitchFamily="34" charset="0"/>
              <a:buChar char="•"/>
            </a:pPr>
            <a:r>
              <a:rPr lang="en-US" b="0" baseline="0" dirty="0"/>
              <a:t>Be adaptable – persist through setbacks</a:t>
            </a:r>
            <a:endParaRPr lang="en-US" dirty="0"/>
          </a:p>
          <a:p>
            <a:pPr marL="171450" indent="-171450">
              <a:buFont typeface="Arial" panose="020B0604020202020204" pitchFamily="34" charset="0"/>
              <a:buChar char="•"/>
            </a:pP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a:defRPr/>
            </a:pPr>
            <a:fld id="{AE38DDC7-4838-4E5D-9D59-0B980BDFC4F1}" type="slidenum">
              <a:rPr lang="en-CA" smtClean="0"/>
              <a:pPr>
                <a:defRPr/>
              </a:pPr>
              <a:t>186</a:t>
            </a:fld>
            <a:endParaRPr lang="en-CA" dirty="0"/>
          </a:p>
        </p:txBody>
      </p:sp>
    </p:spTree>
    <p:extLst>
      <p:ext uri="{BB962C8B-B14F-4D97-AF65-F5344CB8AC3E}">
        <p14:creationId xmlns:p14="http://schemas.microsoft.com/office/powerpoint/2010/main" val="1563587154"/>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Transition:</a:t>
            </a:r>
          </a:p>
          <a:p>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Although this workshop is coming to a close, we hope that your journey to improve your communication skills is just beginning.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trike="sngStrike"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Let’s take these last few</a:t>
            </a:r>
            <a:r>
              <a:rPr lang="en-US" baseline="0" dirty="0"/>
              <a:t> minutes to address future action items and additional resources.</a:t>
            </a: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Are there any questions before we conclude</a:t>
            </a:r>
            <a:r>
              <a:rPr lang="en-US" baseline="0" dirty="0"/>
              <a:t> with the last two slides</a:t>
            </a:r>
            <a:r>
              <a:rPr lang="en-US" dirty="0"/>
              <a:t>?</a:t>
            </a: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187</a:t>
            </a:fld>
            <a:endParaRPr lang="en-CA" dirty="0"/>
          </a:p>
        </p:txBody>
      </p:sp>
    </p:spTree>
    <p:extLst>
      <p:ext uri="{BB962C8B-B14F-4D97-AF65-F5344CB8AC3E}">
        <p14:creationId xmlns:p14="http://schemas.microsoft.com/office/powerpoint/2010/main" val="3265493905"/>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worked on together today.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Use the tools we visited today </a:t>
            </a:r>
            <a:r>
              <a:rPr lang="en-US" strike="noStrike" baseline="0" dirty="0"/>
              <a:t>to help you with what and how you want to communicate your message. Align and a</a:t>
            </a:r>
            <a:r>
              <a:rPr lang="en-US" baseline="0" dirty="0"/>
              <a:t>pply the various communication strategies when you talk with </a:t>
            </a:r>
            <a:r>
              <a:rPr lang="en-US" u="sng" baseline="0" dirty="0"/>
              <a:t>your</a:t>
            </a:r>
            <a:r>
              <a:rPr lang="en-US" baseline="0" dirty="0"/>
              <a:t> boss, peer, spouse, and even the cat. </a:t>
            </a:r>
            <a:endParaRPr lang="en-US" strike="noStrike" baseline="0" dirty="0"/>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Look at the questions on the screen and think about your responses. Create</a:t>
            </a:r>
            <a:r>
              <a:rPr lang="en-US" sz="1200" kern="1200" baseline="0" dirty="0">
                <a:solidFill>
                  <a:schemeClr val="tx1"/>
                </a:solidFill>
                <a:effectLst/>
                <a:latin typeface="+mn-lt"/>
                <a:ea typeface="+mn-ea"/>
                <a:cs typeface="+mn-cs"/>
              </a:rPr>
              <a:t> an action item for yourself and c</a:t>
            </a:r>
            <a:r>
              <a:rPr lang="en-US" sz="1200" kern="1200" dirty="0">
                <a:solidFill>
                  <a:schemeClr val="tx1"/>
                </a:solidFill>
                <a:effectLst/>
                <a:latin typeface="+mn-lt"/>
                <a:ea typeface="+mn-ea"/>
                <a:cs typeface="+mn-cs"/>
              </a:rPr>
              <a:t>ommit to answering them.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 am providing you at this time a survey</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take a minute</a:t>
            </a:r>
            <a:r>
              <a:rPr lang="en-US" sz="1200" kern="1200" baseline="0" dirty="0">
                <a:solidFill>
                  <a:schemeClr val="tx1"/>
                </a:solidFill>
                <a:effectLst/>
                <a:latin typeface="+mn-lt"/>
                <a:ea typeface="+mn-ea"/>
                <a:cs typeface="+mn-cs"/>
              </a:rPr>
              <a:t> or so to share</a:t>
            </a:r>
            <a:r>
              <a:rPr lang="en-US" sz="1200" kern="1200" dirty="0">
                <a:solidFill>
                  <a:schemeClr val="tx1"/>
                </a:solidFill>
                <a:effectLst/>
                <a:latin typeface="+mn-lt"/>
                <a:ea typeface="+mn-ea"/>
                <a:cs typeface="+mn-cs"/>
              </a:rPr>
              <a:t> your learning experience with us.  </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188</a:t>
            </a:fld>
            <a:endParaRPr lang="en-CA" dirty="0"/>
          </a:p>
        </p:txBody>
      </p:sp>
    </p:spTree>
    <p:extLst>
      <p:ext uri="{BB962C8B-B14F-4D97-AF65-F5344CB8AC3E}">
        <p14:creationId xmlns:p14="http://schemas.microsoft.com/office/powerpoint/2010/main" val="2745522683"/>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Thank you for attending</a:t>
            </a:r>
            <a:r>
              <a:rPr lang="en-US" sz="1200" kern="1200" baseline="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a wonderful rest of the day!</a:t>
            </a:r>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189</a:t>
            </a:fld>
            <a:endParaRPr lang="en-CA" dirty="0"/>
          </a:p>
        </p:txBody>
      </p:sp>
    </p:spTree>
    <p:extLst>
      <p:ext uri="{BB962C8B-B14F-4D97-AF65-F5344CB8AC3E}">
        <p14:creationId xmlns:p14="http://schemas.microsoft.com/office/powerpoint/2010/main" val="1206222659"/>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endParaRPr lang="en-US" sz="1200" kern="1200" dirty="0">
              <a:solidFill>
                <a:schemeClr val="tx1"/>
              </a:solidFill>
              <a:effectLst/>
              <a:latin typeface="+mn-lt"/>
              <a:ea typeface="+mn-ea"/>
              <a:cs typeface="+mn-cs"/>
            </a:endParaRPr>
          </a:p>
          <a:p>
            <a:pPr marL="0" marR="0" indent="0" algn="l" defTabSz="914400" rtl="0" eaLnBrk="1" fontAlgn="base" latinLnBrk="0" hangingPunct="1">
              <a:lnSpc>
                <a:spcPct val="100000"/>
              </a:lnSpc>
              <a:spcBef>
                <a:spcPct val="0"/>
              </a:spcBef>
              <a:spcAft>
                <a:spcPct val="0"/>
              </a:spcAft>
              <a:buClrTx/>
              <a:buSzTx/>
              <a:buFontTx/>
              <a:buNone/>
              <a:tabLst/>
              <a:defRPr/>
            </a:pPr>
            <a:endParaRPr lang="en-US" sz="1200" b="1" kern="1200" cap="all" dirty="0">
              <a:solidFill>
                <a:schemeClr val="tx1"/>
              </a:solidFill>
              <a:effectLst/>
              <a:latin typeface="+mn-lt"/>
              <a:ea typeface="+mn-ea"/>
              <a:cs typeface="+mn-cs"/>
            </a:endParaRPr>
          </a:p>
        </p:txBody>
      </p:sp>
      <p:sp>
        <p:nvSpPr>
          <p:cNvPr id="563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A7250EB-0EAA-48FE-AEA9-65DDDF392023}" type="slidenum">
              <a:rPr lang="en-CA" smtClean="0"/>
              <a:pPr fontAlgn="base">
                <a:spcBef>
                  <a:spcPct val="0"/>
                </a:spcBef>
                <a:spcAft>
                  <a:spcPct val="0"/>
                </a:spcAft>
                <a:defRPr/>
              </a:pPr>
              <a:t>191</a:t>
            </a:fld>
            <a:endParaRPr lang="en-CA" dirty="0"/>
          </a:p>
        </p:txBody>
      </p:sp>
    </p:spTree>
    <p:extLst>
      <p:ext uri="{BB962C8B-B14F-4D97-AF65-F5344CB8AC3E}">
        <p14:creationId xmlns:p14="http://schemas.microsoft.com/office/powerpoint/2010/main" val="118513238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flip="none" rotWithShape="1">
            <a:gsLst>
              <a:gs pos="33000">
                <a:schemeClr val="bg1"/>
              </a:gs>
              <a:gs pos="75000">
                <a:schemeClr val="bg1">
                  <a:lumMod val="50000"/>
                </a:scheme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buNone/>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
        <p:nvSpPr>
          <p:cNvPr id="13" name="Text Placeholder 12"/>
          <p:cNvSpPr>
            <a:spLocks noGrp="1"/>
          </p:cNvSpPr>
          <p:nvPr>
            <p:ph type="body" sz="quarter" idx="10"/>
          </p:nvPr>
        </p:nvSpPr>
        <p:spPr>
          <a:xfrm>
            <a:off x="7391400" y="381000"/>
            <a:ext cx="1752600" cy="3408040"/>
          </a:xfrm>
          <a:noFill/>
          <a:ln>
            <a:noFill/>
          </a:ln>
        </p:spPr>
        <p:txBody>
          <a:bodyPr/>
          <a:lstStyle>
            <a:lvl1pPr marL="0" indent="0">
              <a:buNone/>
              <a:defRPr i="1" baseline="0">
                <a:solidFill>
                  <a:schemeClr val="tx1"/>
                </a:solidFill>
                <a:latin typeface="+mj-lt"/>
              </a:defRPr>
            </a:lvl1pPr>
          </a:lstStyle>
          <a:p>
            <a:pPr lvl="0"/>
            <a:r>
              <a:rPr lang="en-US" dirty="0"/>
              <a:t>Click to edit Master text styles</a:t>
            </a:r>
          </a:p>
        </p:txBody>
      </p:sp>
      <p:pic>
        <p:nvPicPr>
          <p:cNvPr id="6" name="Picture 5" descr="C:\Users\Darren\Desktop\New Photos\s00012.png"/>
          <p:cNvPicPr>
            <a:picLocks noChangeAspect="1"/>
          </p:cNvPicPr>
          <p:nvPr userDrawn="1"/>
        </p:nvPicPr>
        <p:blipFill rotWithShape="1">
          <a:blip r:embed="rId2">
            <a:extLst>
              <a:ext uri="{28A0092B-C50C-407E-A947-70E740481C1C}">
                <a14:useLocalDpi xmlns:a14="http://schemas.microsoft.com/office/drawing/2010/main" val="0"/>
              </a:ext>
            </a:extLst>
          </a:blip>
          <a:srcRect l="15869" t="6805" r="13174" b="9167"/>
          <a:stretch/>
        </p:blipFill>
        <p:spPr bwMode="auto">
          <a:xfrm>
            <a:off x="7208757" y="3789040"/>
            <a:ext cx="1870233" cy="2947392"/>
          </a:xfrm>
          <a:prstGeom prst="rect">
            <a:avLst/>
          </a:prstGeom>
          <a:noFill/>
          <a:ln>
            <a:noFill/>
          </a:ln>
        </p:spPr>
      </p:pic>
    </p:spTree>
    <p:extLst>
      <p:ext uri="{BB962C8B-B14F-4D97-AF65-F5344CB8AC3E}">
        <p14:creationId xmlns:p14="http://schemas.microsoft.com/office/powerpoint/2010/main" val="1096455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p:txBody>
      </p:sp>
    </p:spTree>
    <p:extLst>
      <p:ext uri="{BB962C8B-B14F-4D97-AF65-F5344CB8AC3E}">
        <p14:creationId xmlns:p14="http://schemas.microsoft.com/office/powerpoint/2010/main" val="5604146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userDrawn="1"/>
        </p:nvSpPr>
        <p:spPr>
          <a:xfrm>
            <a:off x="1517255" y="908720"/>
            <a:ext cx="6048672" cy="369332"/>
          </a:xfrm>
          <a:prstGeom prst="rect">
            <a:avLst/>
          </a:prstGeom>
          <a:noFill/>
        </p:spPr>
        <p:txBody>
          <a:bodyPr wrap="square" rtlCol="0">
            <a:spAutoFit/>
          </a:bodyPr>
          <a:lstStyle/>
          <a:p>
            <a:pPr algn="ctr"/>
            <a:r>
              <a:rPr lang="en-US" dirty="0"/>
              <a:t>Hello and welcome to 327 Solutions Inc. webinar:</a:t>
            </a:r>
          </a:p>
        </p:txBody>
      </p:sp>
      <p:sp>
        <p:nvSpPr>
          <p:cNvPr id="2" name="Title 1"/>
          <p:cNvSpPr>
            <a:spLocks noGrp="1"/>
          </p:cNvSpPr>
          <p:nvPr>
            <p:ph type="title"/>
          </p:nvPr>
        </p:nvSpPr>
        <p:spPr>
          <a:xfrm>
            <a:off x="426791" y="114316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52061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2822607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Tree>
    <p:extLst>
      <p:ext uri="{BB962C8B-B14F-4D97-AF65-F5344CB8AC3E}">
        <p14:creationId xmlns:p14="http://schemas.microsoft.com/office/powerpoint/2010/main" val="31127045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Tree>
    <p:extLst>
      <p:ext uri="{BB962C8B-B14F-4D97-AF65-F5344CB8AC3E}">
        <p14:creationId xmlns:p14="http://schemas.microsoft.com/office/powerpoint/2010/main" val="35458774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6058211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8855879C-817A-4465-A002-F58D39370D10}" type="datetimeFigureOut">
              <a:rPr lang="en-US"/>
              <a:pPr>
                <a:defRPr/>
              </a:pPr>
              <a:t>6/30/2016</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416C9084-399D-4234-9FA0-49E4615400FB}"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111.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112.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124.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125.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126.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127.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128.xml.rels><?xml version="1.0" encoding="UTF-8" standalone="yes"?>
<Relationships xmlns="http://schemas.openxmlformats.org/package/2006/relationships"><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141.xml.rels><?xml version="1.0" encoding="UTF-8" standalone="yes"?>
<Relationships xmlns="http://schemas.openxmlformats.org/package/2006/relationships"><Relationship Id="rId3" Type="http://schemas.openxmlformats.org/officeDocument/2006/relationships/diagramData" Target="../diagrams/data38.xml"/><Relationship Id="rId7" Type="http://schemas.microsoft.com/office/2007/relationships/diagramDrawing" Target="../diagrams/drawing38.xml"/><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diagramColors" Target="../diagrams/colors38.xml"/><Relationship Id="rId5" Type="http://schemas.openxmlformats.org/officeDocument/2006/relationships/diagramQuickStyle" Target="../diagrams/quickStyle38.xml"/><Relationship Id="rId4" Type="http://schemas.openxmlformats.org/officeDocument/2006/relationships/diagramLayout" Target="../diagrams/layout38.xml"/></Relationships>
</file>

<file path=ppt/slides/_rels/slide142.xml.rels><?xml version="1.0" encoding="UTF-8" standalone="yes"?>
<Relationships xmlns="http://schemas.openxmlformats.org/package/2006/relationships"><Relationship Id="rId3" Type="http://schemas.openxmlformats.org/officeDocument/2006/relationships/diagramData" Target="../diagrams/data39.xml"/><Relationship Id="rId7" Type="http://schemas.microsoft.com/office/2007/relationships/diagramDrawing" Target="../diagrams/drawing39.xml"/><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diagramColors" Target="../diagrams/colors39.xml"/><Relationship Id="rId5" Type="http://schemas.openxmlformats.org/officeDocument/2006/relationships/diagramQuickStyle" Target="../diagrams/quickStyle39.xml"/><Relationship Id="rId4" Type="http://schemas.openxmlformats.org/officeDocument/2006/relationships/diagramLayout" Target="../diagrams/layout39.xml"/></Relationships>
</file>

<file path=ppt/slides/_rels/slide143.xml.rels><?xml version="1.0" encoding="UTF-8" standalone="yes"?>
<Relationships xmlns="http://schemas.openxmlformats.org/package/2006/relationships"><Relationship Id="rId3" Type="http://schemas.openxmlformats.org/officeDocument/2006/relationships/diagramData" Target="../diagrams/data40.xml"/><Relationship Id="rId7" Type="http://schemas.microsoft.com/office/2007/relationships/diagramDrawing" Target="../diagrams/drawing40.xml"/><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diagramColors" Target="../diagrams/colors40.xml"/><Relationship Id="rId5" Type="http://schemas.openxmlformats.org/officeDocument/2006/relationships/diagramQuickStyle" Target="../diagrams/quickStyle40.xml"/><Relationship Id="rId4" Type="http://schemas.openxmlformats.org/officeDocument/2006/relationships/diagramLayout" Target="../diagrams/layout40.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155.xml.rels><?xml version="1.0" encoding="UTF-8" standalone="yes"?>
<Relationships xmlns="http://schemas.openxmlformats.org/package/2006/relationships"><Relationship Id="rId3" Type="http://schemas.openxmlformats.org/officeDocument/2006/relationships/diagramData" Target="../diagrams/data41.xml"/><Relationship Id="rId7" Type="http://schemas.microsoft.com/office/2007/relationships/diagramDrawing" Target="../diagrams/drawing41.xml"/><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diagramColors" Target="../diagrams/colors41.xml"/><Relationship Id="rId5" Type="http://schemas.openxmlformats.org/officeDocument/2006/relationships/diagramQuickStyle" Target="../diagrams/quickStyle41.xml"/><Relationship Id="rId4" Type="http://schemas.openxmlformats.org/officeDocument/2006/relationships/diagramLayout" Target="../diagrams/layout41.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3.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3.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4.xml"/></Relationships>
</file>

<file path=ppt/slides/_rels/slide15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3.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4.xml"/></Relationships>
</file>

<file path=ppt/slides/_rels/slide16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5.xml"/><Relationship Id="rId1" Type="http://schemas.openxmlformats.org/officeDocument/2006/relationships/slideLayout" Target="../slideLayouts/slideLayout4.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5.xml"/></Relationships>
</file>

<file path=ppt/slides/_rels/slide16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7.xml"/><Relationship Id="rId1" Type="http://schemas.openxmlformats.org/officeDocument/2006/relationships/slideLayout" Target="../slideLayouts/slideLayout4.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4.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4.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4.xml"/></Relationships>
</file>

<file path=ppt/slides/_rels/slide167.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4.xm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4.xml"/></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5.xml"/></Relationships>
</file>

<file path=ppt/slides/_rels/slide171.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4.xml"/></Relationships>
</file>

<file path=ppt/slides/_rels/slide172.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4.xml"/></Relationships>
</file>

<file path=ppt/slides/_rels/slide173.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4.xml"/></Relationships>
</file>

<file path=ppt/slides/_rels/slide174.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4.xml"/></Relationships>
</file>

<file path=ppt/slides/_rels/slide175.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5.xml"/></Relationships>
</file>

<file path=ppt/slides/_rels/slide176.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4.xml"/></Relationships>
</file>

<file path=ppt/slides/_rels/slide177.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4.xml"/></Relationships>
</file>

<file path=ppt/slides/_rels/slide178.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5.xml"/></Relationships>
</file>

<file path=ppt/slides/_rels/slide179.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4.xml"/></Relationships>
</file>

<file path=ppt/slides/_rels/slide181.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4.xml"/></Relationships>
</file>

<file path=ppt/slides/_rels/slide182.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5.xml"/></Relationships>
</file>

<file path=ppt/slides/_rels/slide183.xml.rels><?xml version="1.0" encoding="UTF-8" standalone="yes"?>
<Relationships xmlns="http://schemas.openxmlformats.org/package/2006/relationships"><Relationship Id="rId3" Type="http://schemas.openxmlformats.org/officeDocument/2006/relationships/diagramData" Target="../diagrams/data42.xml"/><Relationship Id="rId7" Type="http://schemas.microsoft.com/office/2007/relationships/diagramDrawing" Target="../diagrams/drawing42.xml"/><Relationship Id="rId2" Type="http://schemas.openxmlformats.org/officeDocument/2006/relationships/notesSlide" Target="../notesSlides/notesSlide87.xml"/><Relationship Id="rId1" Type="http://schemas.openxmlformats.org/officeDocument/2006/relationships/slideLayout" Target="../slideLayouts/slideLayout4.xml"/><Relationship Id="rId6" Type="http://schemas.openxmlformats.org/officeDocument/2006/relationships/diagramColors" Target="../diagrams/colors42.xml"/><Relationship Id="rId5" Type="http://schemas.openxmlformats.org/officeDocument/2006/relationships/diagramQuickStyle" Target="../diagrams/quickStyle42.xml"/><Relationship Id="rId4" Type="http://schemas.openxmlformats.org/officeDocument/2006/relationships/diagramLayout" Target="../diagrams/layout42.xml"/></Relationships>
</file>

<file path=ppt/slides/_rels/slide184.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4.xml"/></Relationships>
</file>

<file path=ppt/slides/_rels/slide185.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4.xml"/></Relationships>
</file>

<file path=ppt/slides/_rels/slide186.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4.xml"/></Relationships>
</file>

<file path=ppt/slides/_rels/slide187.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5.xml"/></Relationships>
</file>

<file path=ppt/slides/_rels/slide188.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6.xml"/></Relationships>
</file>

<file path=ppt/slides/_rels/slide189.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1.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52.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67.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68.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0.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81.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82.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83.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96.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97.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98.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Users\Darren\Desktop\New Photos\s00012.png"/>
          <p:cNvPicPr>
            <a:picLocks noChangeAspect="1"/>
          </p:cNvPicPr>
          <p:nvPr/>
        </p:nvPicPr>
        <p:blipFill rotWithShape="1">
          <a:blip r:embed="rId2">
            <a:extLst>
              <a:ext uri="{28A0092B-C50C-407E-A947-70E740481C1C}">
                <a14:useLocalDpi xmlns:a14="http://schemas.microsoft.com/office/drawing/2010/main" val="0"/>
              </a:ext>
            </a:extLst>
          </a:blip>
          <a:srcRect l="15869" t="6805" r="13174" b="9167"/>
          <a:stretch/>
        </p:blipFill>
        <p:spPr bwMode="auto">
          <a:xfrm>
            <a:off x="7208757" y="3789040"/>
            <a:ext cx="1870233" cy="2947392"/>
          </a:xfrm>
          <a:prstGeom prst="rect">
            <a:avLst/>
          </a:prstGeom>
          <a:noFill/>
          <a:ln>
            <a:noFill/>
          </a:ln>
        </p:spPr>
      </p:pic>
      <p:sp>
        <p:nvSpPr>
          <p:cNvPr id="7" name="Text Box 3"/>
          <p:cNvSpPr txBox="1">
            <a:spLocks noChangeArrowheads="1"/>
          </p:cNvSpPr>
          <p:nvPr/>
        </p:nvSpPr>
        <p:spPr bwMode="auto">
          <a:xfrm>
            <a:off x="755576" y="1981200"/>
            <a:ext cx="8050063"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US" sz="4800" b="1" dirty="0"/>
              <a:t>Communication Strategies</a:t>
            </a:r>
          </a:p>
          <a:p>
            <a:pPr algn="r" eaLnBrk="1" hangingPunct="1"/>
            <a:endParaRPr lang="en-US" sz="3600" b="1" dirty="0"/>
          </a:p>
          <a:p>
            <a:pPr algn="r" eaLnBrk="1" hangingPunct="1"/>
            <a:endParaRPr lang="en-CA" sz="1100" b="1" dirty="0">
              <a:solidFill>
                <a:srgbClr val="17365D"/>
              </a:solidFill>
              <a:latin typeface="Calibri" pitchFamily="34" charset="0"/>
            </a:endParaRPr>
          </a:p>
          <a:p>
            <a:pPr algn="r" eaLnBrk="1" hangingPunct="1"/>
            <a:r>
              <a:rPr lang="en-CA" sz="2000" b="1" dirty="0">
                <a:latin typeface="Calibri" pitchFamily="34" charset="0"/>
              </a:rPr>
              <a:t>Corporate Training Materials</a:t>
            </a:r>
            <a:endParaRPr lang="en-US" sz="2000" b="1" dirty="0">
              <a:latin typeface="Calibri" pitchFamily="34" charset="0"/>
            </a:endParaRPr>
          </a:p>
        </p:txBody>
      </p:sp>
    </p:spTree>
    <p:extLst>
      <p:ext uri="{BB962C8B-B14F-4D97-AF65-F5344CB8AC3E}">
        <p14:creationId xmlns:p14="http://schemas.microsoft.com/office/powerpoint/2010/main" val="6115533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eriod" startAt="3"/>
              <a:tabLst>
                <a:tab pos="633413" algn="l"/>
              </a:tabLst>
            </a:pPr>
            <a:r>
              <a:rPr lang="en-US" dirty="0">
                <a:ea typeface="Times New Roman"/>
                <a:cs typeface="Times New Roman"/>
              </a:rPr>
              <a:t>Which two sections is Spoken Communication divided into?</a:t>
            </a:r>
          </a:p>
          <a:p>
            <a:pPr marL="685800" lvl="0">
              <a:lnSpc>
                <a:spcPct val="115000"/>
              </a:lnSpc>
              <a:spcBef>
                <a:spcPts val="0"/>
              </a:spcBef>
              <a:spcAft>
                <a:spcPts val="0"/>
              </a:spcAft>
              <a:buFont typeface="+mj-lt"/>
              <a:buAutoNum type="alphaLcParenR"/>
            </a:pPr>
            <a:r>
              <a:rPr lang="en-US" dirty="0">
                <a:ea typeface="Times New Roman"/>
                <a:cs typeface="Times New Roman"/>
              </a:rPr>
              <a:t>Verbal and Non-verbal </a:t>
            </a:r>
          </a:p>
          <a:p>
            <a:pPr marL="685800" lvl="0">
              <a:lnSpc>
                <a:spcPct val="115000"/>
              </a:lnSpc>
              <a:spcBef>
                <a:spcPts val="0"/>
              </a:spcBef>
              <a:spcAft>
                <a:spcPts val="0"/>
              </a:spcAft>
              <a:buFont typeface="+mj-lt"/>
              <a:buAutoNum type="alphaLcParenR"/>
            </a:pPr>
            <a:r>
              <a:rPr lang="en-US" dirty="0">
                <a:ea typeface="Times New Roman"/>
                <a:cs typeface="Times New Roman"/>
              </a:rPr>
              <a:t>Non-verbal and Written </a:t>
            </a:r>
          </a:p>
          <a:p>
            <a:pPr marL="685800" lvl="0">
              <a:lnSpc>
                <a:spcPct val="115000"/>
              </a:lnSpc>
              <a:spcBef>
                <a:spcPts val="0"/>
              </a:spcBef>
              <a:spcAft>
                <a:spcPts val="0"/>
              </a:spcAft>
              <a:buFont typeface="+mj-lt"/>
              <a:buAutoNum type="alphaLcParenR"/>
            </a:pPr>
            <a:r>
              <a:rPr lang="en-US" dirty="0">
                <a:ea typeface="Times New Roman"/>
                <a:cs typeface="Times New Roman"/>
              </a:rPr>
              <a:t>Verbal and Para-verbal </a:t>
            </a:r>
          </a:p>
          <a:p>
            <a:pPr marL="685800" lvl="0">
              <a:lnSpc>
                <a:spcPct val="115000"/>
              </a:lnSpc>
              <a:spcBef>
                <a:spcPts val="0"/>
              </a:spcBef>
              <a:spcAft>
                <a:spcPts val="1000"/>
              </a:spcAft>
              <a:buFont typeface="+mj-lt"/>
              <a:buAutoNum type="alphaLcParenR"/>
            </a:pPr>
            <a:r>
              <a:rPr lang="en-US" dirty="0">
                <a:ea typeface="Times New Roman"/>
                <a:cs typeface="Times New Roman"/>
              </a:rPr>
              <a:t>Para-verbal and Non-verbal </a:t>
            </a:r>
          </a:p>
          <a:p>
            <a:pPr lvl="0">
              <a:lnSpc>
                <a:spcPct val="115000"/>
              </a:lnSpc>
              <a:spcBef>
                <a:spcPts val="0"/>
              </a:spcBef>
              <a:spcAft>
                <a:spcPts val="1000"/>
              </a:spcAft>
              <a:buFont typeface="+mj-lt"/>
              <a:buAutoNum type="arabicPeriod" startAt="4"/>
              <a:tabLst>
                <a:tab pos="685800" algn="l"/>
              </a:tabLst>
            </a:pPr>
            <a:r>
              <a:rPr lang="en-US" dirty="0">
                <a:ea typeface="Times New Roman"/>
                <a:cs typeface="Times New Roman"/>
              </a:rPr>
              <a:t>Which of the following is NOT a factor of communication?</a:t>
            </a:r>
          </a:p>
          <a:p>
            <a:pPr marL="685800" lvl="0">
              <a:lnSpc>
                <a:spcPct val="115000"/>
              </a:lnSpc>
              <a:spcBef>
                <a:spcPts val="0"/>
              </a:spcBef>
              <a:spcAft>
                <a:spcPts val="0"/>
              </a:spcAft>
              <a:buFont typeface="+mj-lt"/>
              <a:buAutoNum type="alphaLcParenR"/>
            </a:pPr>
            <a:r>
              <a:rPr lang="en-US" dirty="0">
                <a:ea typeface="Times New Roman"/>
                <a:cs typeface="Times New Roman"/>
              </a:rPr>
              <a:t>Written </a:t>
            </a:r>
          </a:p>
          <a:p>
            <a:pPr marL="685800" lvl="0">
              <a:lnSpc>
                <a:spcPct val="115000"/>
              </a:lnSpc>
              <a:spcBef>
                <a:spcPts val="0"/>
              </a:spcBef>
              <a:spcAft>
                <a:spcPts val="0"/>
              </a:spcAft>
              <a:buFont typeface="+mj-lt"/>
              <a:buAutoNum type="alphaLcParenR"/>
            </a:pPr>
            <a:r>
              <a:rPr lang="en-US" dirty="0">
                <a:ea typeface="Times New Roman"/>
                <a:cs typeface="Times New Roman"/>
              </a:rPr>
              <a:t>Counselling </a:t>
            </a:r>
          </a:p>
          <a:p>
            <a:pPr marL="685800" lvl="0">
              <a:lnSpc>
                <a:spcPct val="115000"/>
              </a:lnSpc>
              <a:spcBef>
                <a:spcPts val="0"/>
              </a:spcBef>
              <a:spcAft>
                <a:spcPts val="0"/>
              </a:spcAft>
              <a:buFont typeface="+mj-lt"/>
              <a:buAutoNum type="alphaLcParenR"/>
            </a:pPr>
            <a:r>
              <a:rPr lang="en-US" dirty="0">
                <a:ea typeface="Times New Roman"/>
                <a:cs typeface="Times New Roman"/>
              </a:rPr>
              <a:t>Spoken </a:t>
            </a:r>
          </a:p>
          <a:p>
            <a:pPr marL="685800" lvl="0">
              <a:lnSpc>
                <a:spcPct val="115000"/>
              </a:lnSpc>
              <a:spcBef>
                <a:spcPts val="0"/>
              </a:spcBef>
              <a:spcAft>
                <a:spcPts val="1000"/>
              </a:spcAft>
              <a:buFont typeface="+mj-lt"/>
              <a:buAutoNum type="alphaLcParenR"/>
            </a:pPr>
            <a:r>
              <a:rPr lang="en-US" dirty="0">
                <a:ea typeface="Times New Roman"/>
                <a:cs typeface="Times New Roman"/>
              </a:rPr>
              <a:t>Non-spoken </a:t>
            </a:r>
          </a:p>
          <a:p>
            <a:endParaRPr lang="en-US" dirty="0"/>
          </a:p>
        </p:txBody>
      </p:sp>
    </p:spTree>
    <p:extLst>
      <p:ext uri="{BB962C8B-B14F-4D97-AF65-F5344CB8AC3E}">
        <p14:creationId xmlns:p14="http://schemas.microsoft.com/office/powerpoint/2010/main" val="236605397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eriod" startAt="3"/>
            </a:pPr>
            <a:r>
              <a:rPr lang="en-US" dirty="0">
                <a:ea typeface="Times New Roman"/>
                <a:cs typeface="Times New Roman"/>
              </a:rPr>
              <a:t>Which of the following is not a type of Probing Question?</a:t>
            </a:r>
          </a:p>
          <a:p>
            <a:pPr marL="685800" lvl="0">
              <a:lnSpc>
                <a:spcPct val="115000"/>
              </a:lnSpc>
              <a:spcBef>
                <a:spcPts val="0"/>
              </a:spcBef>
              <a:spcAft>
                <a:spcPts val="0"/>
              </a:spcAft>
              <a:buFont typeface="+mj-lt"/>
              <a:buAutoNum type="alphaLcParenR"/>
            </a:pPr>
            <a:r>
              <a:rPr lang="en-US" dirty="0">
                <a:ea typeface="Times New Roman"/>
                <a:cs typeface="Times New Roman"/>
              </a:rPr>
              <a:t>Clarification</a:t>
            </a:r>
          </a:p>
          <a:p>
            <a:pPr marL="685800" lvl="0">
              <a:lnSpc>
                <a:spcPct val="115000"/>
              </a:lnSpc>
              <a:spcBef>
                <a:spcPts val="0"/>
              </a:spcBef>
              <a:spcAft>
                <a:spcPts val="0"/>
              </a:spcAft>
              <a:buFont typeface="+mj-lt"/>
              <a:buAutoNum type="alphaLcParenR"/>
            </a:pPr>
            <a:r>
              <a:rPr lang="en-US" dirty="0">
                <a:ea typeface="Times New Roman"/>
                <a:cs typeface="Times New Roman"/>
              </a:rPr>
              <a:t>Completeness and Correctness</a:t>
            </a:r>
          </a:p>
          <a:p>
            <a:pPr marL="685800" lvl="0">
              <a:lnSpc>
                <a:spcPct val="115000"/>
              </a:lnSpc>
              <a:spcBef>
                <a:spcPts val="0"/>
              </a:spcBef>
              <a:spcAft>
                <a:spcPts val="0"/>
              </a:spcAft>
              <a:buFont typeface="+mj-lt"/>
              <a:buAutoNum type="alphaLcParenR"/>
            </a:pPr>
            <a:r>
              <a:rPr lang="en-US" dirty="0">
                <a:ea typeface="Times New Roman"/>
                <a:cs typeface="Times New Roman"/>
              </a:rPr>
              <a:t>Conclusion Formation </a:t>
            </a:r>
          </a:p>
          <a:p>
            <a:pPr marL="685800" lvl="0">
              <a:lnSpc>
                <a:spcPct val="115000"/>
              </a:lnSpc>
              <a:spcBef>
                <a:spcPts val="0"/>
              </a:spcBef>
              <a:spcAft>
                <a:spcPts val="1000"/>
              </a:spcAft>
              <a:buFont typeface="+mj-lt"/>
              <a:buAutoNum type="alphaLcParenR"/>
            </a:pPr>
            <a:r>
              <a:rPr lang="en-US" dirty="0">
                <a:ea typeface="Times New Roman"/>
                <a:cs typeface="Times New Roman"/>
              </a:rPr>
              <a:t>None of the above</a:t>
            </a:r>
          </a:p>
          <a:p>
            <a:pPr lvl="0">
              <a:lnSpc>
                <a:spcPct val="115000"/>
              </a:lnSpc>
              <a:spcBef>
                <a:spcPts val="0"/>
              </a:spcBef>
              <a:spcAft>
                <a:spcPts val="1000"/>
              </a:spcAft>
              <a:buFont typeface="+mj-lt"/>
              <a:buAutoNum type="arabicPeriod" startAt="4"/>
            </a:pPr>
            <a:r>
              <a:rPr lang="en-US" dirty="0">
                <a:ea typeface="Times New Roman"/>
                <a:cs typeface="Times New Roman"/>
              </a:rPr>
              <a:t>Completeness and Correctness Questions may be:</a:t>
            </a:r>
          </a:p>
          <a:p>
            <a:pPr marL="685800" lvl="0">
              <a:lnSpc>
                <a:spcPct val="115000"/>
              </a:lnSpc>
              <a:spcBef>
                <a:spcPts val="0"/>
              </a:spcBef>
              <a:spcAft>
                <a:spcPts val="0"/>
              </a:spcAft>
              <a:buFont typeface="+mj-lt"/>
              <a:buAutoNum type="alphaLcParenR"/>
            </a:pPr>
            <a:r>
              <a:rPr lang="en-US" dirty="0">
                <a:ea typeface="Times New Roman"/>
                <a:cs typeface="Times New Roman"/>
              </a:rPr>
              <a:t>“What else happened after that?”</a:t>
            </a:r>
          </a:p>
          <a:p>
            <a:pPr marL="685800" lvl="0">
              <a:lnSpc>
                <a:spcPct val="115000"/>
              </a:lnSpc>
              <a:spcBef>
                <a:spcPts val="0"/>
              </a:spcBef>
              <a:spcAft>
                <a:spcPts val="0"/>
              </a:spcAft>
              <a:buFont typeface="+mj-lt"/>
              <a:buAutoNum type="alphaLcParenR"/>
            </a:pPr>
            <a:r>
              <a:rPr lang="en-US" dirty="0">
                <a:ea typeface="Times New Roman"/>
                <a:cs typeface="Times New Roman"/>
              </a:rPr>
              <a:t>“How is that like…”</a:t>
            </a:r>
          </a:p>
          <a:p>
            <a:pPr marL="685800" lvl="0">
              <a:lnSpc>
                <a:spcPct val="115000"/>
              </a:lnSpc>
              <a:spcBef>
                <a:spcPts val="0"/>
              </a:spcBef>
              <a:spcAft>
                <a:spcPts val="0"/>
              </a:spcAft>
              <a:buFont typeface="+mj-lt"/>
              <a:buAutoNum type="alphaLcParenR"/>
            </a:pPr>
            <a:r>
              <a:rPr lang="en-US" dirty="0">
                <a:ea typeface="Times New Roman"/>
                <a:cs typeface="Times New Roman"/>
              </a:rPr>
              <a:t>“Describe…”</a:t>
            </a:r>
          </a:p>
          <a:p>
            <a:pPr marL="685800" lvl="0">
              <a:lnSpc>
                <a:spcPct val="115000"/>
              </a:lnSpc>
              <a:spcBef>
                <a:spcPts val="0"/>
              </a:spcBef>
              <a:spcAft>
                <a:spcPts val="1000"/>
              </a:spcAft>
              <a:buFont typeface="+mj-lt"/>
              <a:buAutoNum type="alphaLcParenR"/>
            </a:pPr>
            <a:r>
              <a:rPr lang="en-US" dirty="0">
                <a:ea typeface="Times New Roman"/>
                <a:cs typeface="Times New Roman"/>
              </a:rPr>
              <a:t>“What did you mean by…”</a:t>
            </a:r>
          </a:p>
        </p:txBody>
      </p:sp>
    </p:spTree>
    <p:extLst>
      <p:ext uri="{BB962C8B-B14F-4D97-AF65-F5344CB8AC3E}">
        <p14:creationId xmlns:p14="http://schemas.microsoft.com/office/powerpoint/2010/main" val="64452264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eriod" startAt="5"/>
            </a:pPr>
            <a:r>
              <a:rPr lang="en-US" dirty="0">
                <a:ea typeface="Times New Roman"/>
                <a:cs typeface="Times New Roman"/>
              </a:rPr>
              <a:t>Which of the following statements is FALSE?</a:t>
            </a:r>
          </a:p>
          <a:p>
            <a:pPr marL="685800" lvl="0">
              <a:lnSpc>
                <a:spcPct val="115000"/>
              </a:lnSpc>
              <a:spcBef>
                <a:spcPts val="0"/>
              </a:spcBef>
              <a:spcAft>
                <a:spcPts val="0"/>
              </a:spcAft>
              <a:buFont typeface="+mj-lt"/>
              <a:buAutoNum type="alphaLcParenR"/>
            </a:pPr>
            <a:r>
              <a:rPr lang="en-US" dirty="0">
                <a:ea typeface="Times New Roman"/>
                <a:cs typeface="Times New Roman"/>
              </a:rPr>
              <a:t>Drilling down is an effective probing question technique</a:t>
            </a:r>
          </a:p>
          <a:p>
            <a:pPr marL="685800" lvl="0">
              <a:lnSpc>
                <a:spcPct val="115000"/>
              </a:lnSpc>
              <a:spcBef>
                <a:spcPts val="0"/>
              </a:spcBef>
              <a:spcAft>
                <a:spcPts val="0"/>
              </a:spcAft>
              <a:buFont typeface="+mj-lt"/>
              <a:buAutoNum type="alphaLcParenR"/>
            </a:pPr>
            <a:r>
              <a:rPr lang="en-US" dirty="0">
                <a:ea typeface="Times New Roman"/>
                <a:cs typeface="Times New Roman"/>
              </a:rPr>
              <a:t>Summarizing questions are framed more like a statement </a:t>
            </a:r>
          </a:p>
          <a:p>
            <a:pPr marL="685800" lvl="0">
              <a:lnSpc>
                <a:spcPct val="115000"/>
              </a:lnSpc>
              <a:spcBef>
                <a:spcPts val="0"/>
              </a:spcBef>
              <a:spcAft>
                <a:spcPts val="0"/>
              </a:spcAft>
              <a:buFont typeface="+mj-lt"/>
              <a:buAutoNum type="alphaLcParenR"/>
            </a:pPr>
            <a:r>
              <a:rPr lang="en-US" dirty="0">
                <a:ea typeface="Times New Roman"/>
                <a:cs typeface="Times New Roman"/>
              </a:rPr>
              <a:t>Closed questions never shut down a conversation </a:t>
            </a:r>
          </a:p>
          <a:p>
            <a:pPr marL="685800" lvl="0">
              <a:lnSpc>
                <a:spcPct val="115000"/>
              </a:lnSpc>
              <a:spcBef>
                <a:spcPts val="0"/>
              </a:spcBef>
              <a:spcAft>
                <a:spcPts val="1000"/>
              </a:spcAft>
              <a:buFont typeface="+mj-lt"/>
              <a:buAutoNum type="alphaLcParenR"/>
            </a:pPr>
            <a:r>
              <a:rPr lang="en-US" dirty="0">
                <a:ea typeface="Times New Roman"/>
                <a:cs typeface="Times New Roman"/>
              </a:rPr>
              <a:t>Closed questions are the opposite of open questions </a:t>
            </a:r>
          </a:p>
          <a:p>
            <a:pPr lvl="0">
              <a:lnSpc>
                <a:spcPct val="115000"/>
              </a:lnSpc>
              <a:spcBef>
                <a:spcPts val="0"/>
              </a:spcBef>
              <a:spcAft>
                <a:spcPts val="1000"/>
              </a:spcAft>
              <a:buFont typeface="+mj-lt"/>
              <a:buAutoNum type="arabicPeriod" startAt="6"/>
            </a:pPr>
            <a:r>
              <a:rPr lang="en-US" dirty="0">
                <a:ea typeface="Times New Roman"/>
                <a:cs typeface="Times New Roman"/>
              </a:rPr>
              <a:t>Useful helpers for Drilling Down include:</a:t>
            </a:r>
          </a:p>
          <a:p>
            <a:pPr marL="685800" lvl="0">
              <a:lnSpc>
                <a:spcPct val="115000"/>
              </a:lnSpc>
              <a:spcBef>
                <a:spcPts val="0"/>
              </a:spcBef>
              <a:spcAft>
                <a:spcPts val="0"/>
              </a:spcAft>
              <a:buFont typeface="+mj-lt"/>
              <a:buAutoNum type="alphaLcParenR"/>
            </a:pPr>
            <a:r>
              <a:rPr lang="en-US" dirty="0">
                <a:ea typeface="Times New Roman"/>
                <a:cs typeface="Times New Roman"/>
              </a:rPr>
              <a:t>What do you mean by…?” </a:t>
            </a:r>
          </a:p>
          <a:p>
            <a:pPr marL="685800" lvl="0">
              <a:lnSpc>
                <a:spcPct val="115000"/>
              </a:lnSpc>
              <a:spcBef>
                <a:spcPts val="0"/>
              </a:spcBef>
              <a:spcAft>
                <a:spcPts val="0"/>
              </a:spcAft>
              <a:buFont typeface="+mj-lt"/>
              <a:buAutoNum type="alphaLcParenR"/>
            </a:pPr>
            <a:r>
              <a:rPr lang="en-US" dirty="0">
                <a:ea typeface="Times New Roman"/>
                <a:cs typeface="Times New Roman"/>
              </a:rPr>
              <a:t>May be: “How is that like…” </a:t>
            </a:r>
          </a:p>
          <a:p>
            <a:pPr marL="685800" lvl="0">
              <a:lnSpc>
                <a:spcPct val="115000"/>
              </a:lnSpc>
              <a:spcBef>
                <a:spcPts val="0"/>
              </a:spcBef>
              <a:spcAft>
                <a:spcPts val="0"/>
              </a:spcAft>
              <a:buFont typeface="+mj-lt"/>
              <a:buAutoNum type="alphaLcParenR"/>
            </a:pPr>
            <a:r>
              <a:rPr lang="en-US" dirty="0">
                <a:ea typeface="Times New Roman"/>
                <a:cs typeface="Times New Roman"/>
              </a:rPr>
              <a:t>May be: “Describe…” </a:t>
            </a:r>
          </a:p>
          <a:p>
            <a:pPr marL="685800" lvl="0">
              <a:lnSpc>
                <a:spcPct val="115000"/>
              </a:lnSpc>
              <a:spcBef>
                <a:spcPts val="0"/>
              </a:spcBef>
              <a:spcAft>
                <a:spcPts val="1000"/>
              </a:spcAft>
              <a:buFont typeface="+mj-lt"/>
              <a:buAutoNum type="alphaLcParenR"/>
            </a:pPr>
            <a:r>
              <a:rPr lang="en-US" dirty="0">
                <a:ea typeface="Times New Roman"/>
                <a:cs typeface="Times New Roman"/>
              </a:rPr>
              <a:t>Both a and c </a:t>
            </a:r>
          </a:p>
        </p:txBody>
      </p:sp>
    </p:spTree>
    <p:extLst>
      <p:ext uri="{BB962C8B-B14F-4D97-AF65-F5344CB8AC3E}">
        <p14:creationId xmlns:p14="http://schemas.microsoft.com/office/powerpoint/2010/main" val="191731257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eriod" startAt="7"/>
            </a:pPr>
            <a:r>
              <a:rPr lang="en-US" dirty="0">
                <a:ea typeface="Times New Roman"/>
                <a:cs typeface="Times New Roman"/>
              </a:rPr>
              <a:t>Which would be a characteristic of summarizing?</a:t>
            </a:r>
          </a:p>
          <a:p>
            <a:pPr marL="685800" lvl="0">
              <a:lnSpc>
                <a:spcPct val="115000"/>
              </a:lnSpc>
              <a:spcBef>
                <a:spcPts val="0"/>
              </a:spcBef>
              <a:spcAft>
                <a:spcPts val="0"/>
              </a:spcAft>
              <a:buFont typeface="+mj-lt"/>
              <a:buAutoNum type="alphaLcParenR"/>
            </a:pPr>
            <a:r>
              <a:rPr lang="en-US" dirty="0">
                <a:ea typeface="Times New Roman"/>
                <a:cs typeface="Times New Roman"/>
              </a:rPr>
              <a:t>Separates relevant points</a:t>
            </a:r>
          </a:p>
          <a:p>
            <a:pPr marL="685800" lvl="0">
              <a:lnSpc>
                <a:spcPct val="115000"/>
              </a:lnSpc>
              <a:spcBef>
                <a:spcPts val="0"/>
              </a:spcBef>
              <a:spcAft>
                <a:spcPts val="0"/>
              </a:spcAft>
              <a:buFont typeface="+mj-lt"/>
              <a:buAutoNum type="alphaLcParenR"/>
            </a:pPr>
            <a:r>
              <a:rPr lang="en-US" dirty="0">
                <a:ea typeface="Times New Roman"/>
                <a:cs typeface="Times New Roman"/>
              </a:rPr>
              <a:t>Can confirm that the listener heard what was said</a:t>
            </a:r>
          </a:p>
          <a:p>
            <a:pPr marL="685800" lvl="0">
              <a:lnSpc>
                <a:spcPct val="115000"/>
              </a:lnSpc>
              <a:spcBef>
                <a:spcPts val="0"/>
              </a:spcBef>
              <a:spcAft>
                <a:spcPts val="0"/>
              </a:spcAft>
              <a:buFont typeface="+mj-lt"/>
              <a:buAutoNum type="alphaLcParenR"/>
            </a:pPr>
            <a:r>
              <a:rPr lang="en-US" dirty="0">
                <a:ea typeface="Times New Roman"/>
                <a:cs typeface="Times New Roman"/>
              </a:rPr>
              <a:t>Often involves paraphrasing </a:t>
            </a:r>
          </a:p>
          <a:p>
            <a:pPr marL="685800" lvl="0">
              <a:lnSpc>
                <a:spcPct val="115000"/>
              </a:lnSpc>
              <a:spcBef>
                <a:spcPts val="0"/>
              </a:spcBef>
              <a:spcAft>
                <a:spcPts val="1000"/>
              </a:spcAft>
              <a:buFont typeface="+mj-lt"/>
              <a:buAutoNum type="alphaLcParenR"/>
            </a:pPr>
            <a:r>
              <a:rPr lang="en-US" dirty="0">
                <a:ea typeface="Times New Roman"/>
                <a:cs typeface="Times New Roman"/>
              </a:rPr>
              <a:t>Both b and c</a:t>
            </a:r>
          </a:p>
          <a:p>
            <a:pPr lvl="0">
              <a:lnSpc>
                <a:spcPct val="115000"/>
              </a:lnSpc>
              <a:spcBef>
                <a:spcPts val="0"/>
              </a:spcBef>
              <a:spcAft>
                <a:spcPts val="1000"/>
              </a:spcAft>
              <a:buFont typeface="+mj-lt"/>
              <a:buAutoNum type="arabicPeriod" startAt="8"/>
            </a:pPr>
            <a:r>
              <a:rPr lang="en-US" dirty="0">
                <a:ea typeface="Times New Roman"/>
                <a:cs typeface="Times New Roman"/>
              </a:rPr>
              <a:t>Which of the following statements is TRUE?</a:t>
            </a:r>
          </a:p>
          <a:p>
            <a:pPr marL="685800" lvl="0">
              <a:lnSpc>
                <a:spcPct val="115000"/>
              </a:lnSpc>
              <a:spcBef>
                <a:spcPts val="0"/>
              </a:spcBef>
              <a:spcAft>
                <a:spcPts val="0"/>
              </a:spcAft>
              <a:buFont typeface="+mj-lt"/>
              <a:buAutoNum type="alphaLcParenR"/>
            </a:pPr>
            <a:r>
              <a:rPr lang="en-US" dirty="0">
                <a:ea typeface="Times New Roman"/>
                <a:cs typeface="Times New Roman"/>
              </a:rPr>
              <a:t>Open questions use one of five questions as a root </a:t>
            </a:r>
          </a:p>
          <a:p>
            <a:pPr marL="685800" lvl="0">
              <a:lnSpc>
                <a:spcPct val="115000"/>
              </a:lnSpc>
              <a:spcBef>
                <a:spcPts val="0"/>
              </a:spcBef>
              <a:spcAft>
                <a:spcPts val="0"/>
              </a:spcAft>
              <a:buFont typeface="+mj-lt"/>
              <a:buAutoNum type="alphaLcParenR"/>
            </a:pPr>
            <a:r>
              <a:rPr lang="en-US" dirty="0">
                <a:ea typeface="Times New Roman"/>
                <a:cs typeface="Times New Roman"/>
              </a:rPr>
              <a:t>Open questions are terrible fact finders</a:t>
            </a:r>
          </a:p>
          <a:p>
            <a:pPr marL="685800" lvl="0">
              <a:lnSpc>
                <a:spcPct val="115000"/>
              </a:lnSpc>
              <a:spcBef>
                <a:spcPts val="0"/>
              </a:spcBef>
              <a:spcAft>
                <a:spcPts val="0"/>
              </a:spcAft>
              <a:buFont typeface="+mj-lt"/>
              <a:buAutoNum type="alphaLcParenR"/>
            </a:pPr>
            <a:r>
              <a:rPr lang="en-US" dirty="0">
                <a:ea typeface="Times New Roman"/>
                <a:cs typeface="Times New Roman"/>
              </a:rPr>
              <a:t>Closed questions are the opposite of open questions </a:t>
            </a:r>
          </a:p>
          <a:p>
            <a:pPr marL="685800" lvl="0">
              <a:lnSpc>
                <a:spcPct val="115000"/>
              </a:lnSpc>
              <a:spcBef>
                <a:spcPts val="0"/>
              </a:spcBef>
              <a:spcAft>
                <a:spcPts val="1000"/>
              </a:spcAft>
              <a:buFont typeface="+mj-lt"/>
              <a:buAutoNum type="alphaLcParenR"/>
            </a:pPr>
            <a:r>
              <a:rPr lang="en-US" dirty="0">
                <a:ea typeface="Times New Roman"/>
                <a:cs typeface="Times New Roman"/>
              </a:rPr>
              <a:t>Probing questions are never open or closed questions </a:t>
            </a:r>
          </a:p>
        </p:txBody>
      </p:sp>
    </p:spTree>
    <p:extLst>
      <p:ext uri="{BB962C8B-B14F-4D97-AF65-F5344CB8AC3E}">
        <p14:creationId xmlns:p14="http://schemas.microsoft.com/office/powerpoint/2010/main" val="169395760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eriod" startAt="9"/>
            </a:pPr>
            <a:r>
              <a:rPr lang="en-US" dirty="0">
                <a:ea typeface="Times New Roman"/>
                <a:cs typeface="Times New Roman"/>
              </a:rPr>
              <a:t>Which is true of Good Questioning Skills?</a:t>
            </a:r>
          </a:p>
          <a:p>
            <a:pPr marL="685800" lvl="0">
              <a:lnSpc>
                <a:spcPct val="115000"/>
              </a:lnSpc>
              <a:spcBef>
                <a:spcPts val="0"/>
              </a:spcBef>
              <a:spcAft>
                <a:spcPts val="0"/>
              </a:spcAft>
              <a:buFont typeface="+mj-lt"/>
              <a:buAutoNum type="alphaLcParenR"/>
            </a:pPr>
            <a:r>
              <a:rPr lang="en-US" dirty="0">
                <a:ea typeface="Times New Roman"/>
                <a:cs typeface="Times New Roman"/>
              </a:rPr>
              <a:t>Interrupt from the general flow of conversation and provide distraction</a:t>
            </a:r>
          </a:p>
          <a:p>
            <a:pPr marL="685800" lvl="0">
              <a:lnSpc>
                <a:spcPct val="115000"/>
              </a:lnSpc>
              <a:spcBef>
                <a:spcPts val="0"/>
              </a:spcBef>
              <a:spcAft>
                <a:spcPts val="0"/>
              </a:spcAft>
              <a:buFont typeface="+mj-lt"/>
              <a:buAutoNum type="alphaLcParenR"/>
            </a:pPr>
            <a:r>
              <a:rPr lang="en-US" dirty="0">
                <a:ea typeface="Times New Roman"/>
                <a:cs typeface="Times New Roman"/>
              </a:rPr>
              <a:t>Complicate facts and rarely clarify information </a:t>
            </a:r>
          </a:p>
          <a:p>
            <a:pPr marL="685800" lvl="0">
              <a:lnSpc>
                <a:spcPct val="115000"/>
              </a:lnSpc>
              <a:spcBef>
                <a:spcPts val="0"/>
              </a:spcBef>
              <a:spcAft>
                <a:spcPts val="0"/>
              </a:spcAft>
              <a:buFont typeface="+mj-lt"/>
              <a:buAutoNum type="alphaLcParenR"/>
            </a:pPr>
            <a:r>
              <a:rPr lang="en-US" dirty="0">
                <a:ea typeface="Times New Roman"/>
                <a:cs typeface="Times New Roman"/>
              </a:rPr>
              <a:t>Are the building blocks of successful communication </a:t>
            </a:r>
          </a:p>
          <a:p>
            <a:pPr marL="685800" lvl="0">
              <a:lnSpc>
                <a:spcPct val="115000"/>
              </a:lnSpc>
              <a:spcBef>
                <a:spcPts val="0"/>
              </a:spcBef>
              <a:spcAft>
                <a:spcPts val="1000"/>
              </a:spcAft>
              <a:buFont typeface="+mj-lt"/>
              <a:buAutoNum type="alphaLcParenR"/>
            </a:pPr>
            <a:r>
              <a:rPr lang="en-US" dirty="0">
                <a:ea typeface="Times New Roman"/>
                <a:cs typeface="Times New Roman"/>
              </a:rPr>
              <a:t>Both b and c</a:t>
            </a:r>
          </a:p>
          <a:p>
            <a:pPr lvl="0">
              <a:lnSpc>
                <a:spcPct val="115000"/>
              </a:lnSpc>
              <a:spcBef>
                <a:spcPts val="0"/>
              </a:spcBef>
              <a:spcAft>
                <a:spcPts val="1000"/>
              </a:spcAft>
              <a:buFont typeface="+mj-lt"/>
              <a:buAutoNum type="arabicPeriod" startAt="10"/>
            </a:pPr>
            <a:r>
              <a:rPr lang="en-US" dirty="0">
                <a:ea typeface="Times New Roman"/>
                <a:cs typeface="Times New Roman"/>
              </a:rPr>
              <a:t>Open Questions get their name because:</a:t>
            </a:r>
          </a:p>
          <a:p>
            <a:pPr marL="685800" lvl="0">
              <a:lnSpc>
                <a:spcPct val="115000"/>
              </a:lnSpc>
              <a:spcBef>
                <a:spcPts val="0"/>
              </a:spcBef>
              <a:spcAft>
                <a:spcPts val="0"/>
              </a:spcAft>
              <a:buFont typeface="+mj-lt"/>
              <a:buAutoNum type="alphaLcParenR"/>
            </a:pPr>
            <a:r>
              <a:rPr lang="en-US" dirty="0">
                <a:ea typeface="Times New Roman"/>
                <a:cs typeface="Times New Roman"/>
              </a:rPr>
              <a:t>They provide for yes or no answers</a:t>
            </a:r>
          </a:p>
          <a:p>
            <a:pPr marL="685800" lvl="0">
              <a:lnSpc>
                <a:spcPct val="115000"/>
              </a:lnSpc>
              <a:spcBef>
                <a:spcPts val="0"/>
              </a:spcBef>
              <a:spcAft>
                <a:spcPts val="0"/>
              </a:spcAft>
              <a:buFont typeface="+mj-lt"/>
              <a:buAutoNum type="alphaLcParenR"/>
            </a:pPr>
            <a:r>
              <a:rPr lang="en-US" dirty="0">
                <a:ea typeface="Times New Roman"/>
                <a:cs typeface="Times New Roman"/>
              </a:rPr>
              <a:t>They insight arguments</a:t>
            </a:r>
          </a:p>
          <a:p>
            <a:pPr marL="685800" lvl="0">
              <a:lnSpc>
                <a:spcPct val="115000"/>
              </a:lnSpc>
              <a:spcBef>
                <a:spcPts val="0"/>
              </a:spcBef>
              <a:spcAft>
                <a:spcPts val="0"/>
              </a:spcAft>
              <a:buFont typeface="+mj-lt"/>
              <a:buAutoNum type="alphaLcParenR"/>
            </a:pPr>
            <a:r>
              <a:rPr lang="en-US" dirty="0">
                <a:ea typeface="Times New Roman"/>
                <a:cs typeface="Times New Roman"/>
              </a:rPr>
              <a:t>The answerer has limited options to choose from when answering</a:t>
            </a:r>
          </a:p>
          <a:p>
            <a:pPr marL="685800" lvl="0">
              <a:lnSpc>
                <a:spcPct val="115000"/>
              </a:lnSpc>
              <a:spcBef>
                <a:spcPts val="0"/>
              </a:spcBef>
              <a:spcAft>
                <a:spcPts val="1000"/>
              </a:spcAft>
              <a:buFont typeface="+mj-lt"/>
              <a:buAutoNum type="alphaLcParenR"/>
            </a:pPr>
            <a:r>
              <a:rPr lang="en-US" dirty="0">
                <a:ea typeface="Times New Roman"/>
                <a:cs typeface="Times New Roman"/>
              </a:rPr>
              <a:t>The response is open-ended </a:t>
            </a:r>
          </a:p>
          <a:p>
            <a:endParaRPr lang="en-US" dirty="0"/>
          </a:p>
        </p:txBody>
      </p:sp>
    </p:spTree>
    <p:extLst>
      <p:ext uri="{BB962C8B-B14F-4D97-AF65-F5344CB8AC3E}">
        <p14:creationId xmlns:p14="http://schemas.microsoft.com/office/powerpoint/2010/main" val="150407768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eriod"/>
            </a:pPr>
            <a:r>
              <a:rPr lang="en-US" dirty="0">
                <a:ea typeface="Times New Roman"/>
                <a:cs typeface="Times New Roman"/>
              </a:rPr>
              <a:t>The following is an example of an Open Question:</a:t>
            </a:r>
          </a:p>
          <a:p>
            <a:pPr marL="685800" lvl="0">
              <a:lnSpc>
                <a:spcPct val="115000"/>
              </a:lnSpc>
              <a:spcBef>
                <a:spcPts val="0"/>
              </a:spcBef>
              <a:spcAft>
                <a:spcPts val="0"/>
              </a:spcAft>
              <a:buFont typeface="+mj-lt"/>
              <a:buAutoNum type="alphaLcParenR"/>
            </a:pPr>
            <a:r>
              <a:rPr lang="en-US" dirty="0">
                <a:ea typeface="Times New Roman"/>
                <a:cs typeface="Times New Roman"/>
              </a:rPr>
              <a:t>“Were you born in December?”</a:t>
            </a:r>
          </a:p>
          <a:p>
            <a:pPr marL="685800" lvl="0">
              <a:lnSpc>
                <a:spcPct val="115000"/>
              </a:lnSpc>
              <a:spcBef>
                <a:spcPts val="0"/>
              </a:spcBef>
              <a:spcAft>
                <a:spcPts val="0"/>
              </a:spcAft>
              <a:buFont typeface="+mj-lt"/>
              <a:buAutoNum type="alphaLcParenR"/>
            </a:pPr>
            <a:r>
              <a:rPr lang="en-US" dirty="0">
                <a:ea typeface="Times New Roman"/>
                <a:cs typeface="Times New Roman"/>
              </a:rPr>
              <a:t>“Please tell me more about…”</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“Why?”</a:t>
            </a:r>
            <a:endParaRPr lang="en-US" dirty="0">
              <a:ea typeface="Times New Roman"/>
              <a:cs typeface="Times New Roman"/>
            </a:endParaRPr>
          </a:p>
          <a:p>
            <a:pPr marL="685800" lvl="0">
              <a:lnSpc>
                <a:spcPct val="115000"/>
              </a:lnSpc>
              <a:spcBef>
                <a:spcPts val="0"/>
              </a:spcBef>
              <a:spcAft>
                <a:spcPts val="1000"/>
              </a:spcAft>
              <a:buFont typeface="+mj-lt"/>
              <a:buAutoNum type="alphaLcParenR"/>
            </a:pPr>
            <a:r>
              <a:rPr lang="en-US" dirty="0">
                <a:ea typeface="Times New Roman"/>
                <a:cs typeface="Times New Roman"/>
              </a:rPr>
              <a:t>None of the above</a:t>
            </a:r>
          </a:p>
          <a:p>
            <a:pPr lvl="0">
              <a:lnSpc>
                <a:spcPct val="115000"/>
              </a:lnSpc>
              <a:spcBef>
                <a:spcPts val="0"/>
              </a:spcBef>
              <a:spcAft>
                <a:spcPts val="1000"/>
              </a:spcAft>
              <a:buFont typeface="+mj-lt"/>
              <a:buAutoNum type="arabicPeriod" startAt="2"/>
            </a:pPr>
            <a:r>
              <a:rPr lang="en-US" dirty="0">
                <a:ea typeface="Times New Roman"/>
                <a:cs typeface="Times New Roman"/>
              </a:rPr>
              <a:t>The following is an example of a Closed Question:</a:t>
            </a:r>
          </a:p>
          <a:p>
            <a:pPr marL="685800" lvl="0">
              <a:lnSpc>
                <a:spcPct val="115000"/>
              </a:lnSpc>
              <a:spcBef>
                <a:spcPts val="0"/>
              </a:spcBef>
              <a:spcAft>
                <a:spcPts val="0"/>
              </a:spcAft>
              <a:buFont typeface="+mj-lt"/>
              <a:buAutoNum type="alphaLcParenR"/>
            </a:pPr>
            <a:r>
              <a:rPr lang="en-US" dirty="0">
                <a:ea typeface="Times New Roman"/>
                <a:cs typeface="Times New Roman"/>
              </a:rPr>
              <a:t>Limit the answers to yes or no</a:t>
            </a:r>
          </a:p>
          <a:p>
            <a:pPr marL="685800" lvl="0">
              <a:lnSpc>
                <a:spcPct val="115000"/>
              </a:lnSpc>
              <a:spcBef>
                <a:spcPts val="0"/>
              </a:spcBef>
              <a:spcAft>
                <a:spcPts val="0"/>
              </a:spcAft>
              <a:buFont typeface="+mj-lt"/>
              <a:buAutoNum type="alphaLcParenR"/>
            </a:pPr>
            <a:r>
              <a:rPr lang="en-US" dirty="0">
                <a:ea typeface="Times New Roman"/>
                <a:cs typeface="Times New Roman"/>
              </a:rPr>
              <a:t>May be: “Do you like chocolate?” </a:t>
            </a:r>
          </a:p>
          <a:p>
            <a:pPr marL="685800" lvl="0">
              <a:lnSpc>
                <a:spcPct val="115000"/>
              </a:lnSpc>
              <a:spcBef>
                <a:spcPts val="0"/>
              </a:spcBef>
              <a:spcAft>
                <a:spcPts val="0"/>
              </a:spcAft>
              <a:buFont typeface="+mj-lt"/>
              <a:buAutoNum type="alphaLcParenR"/>
            </a:pPr>
            <a:r>
              <a:rPr lang="en-US" dirty="0">
                <a:ea typeface="Times New Roman"/>
                <a:cs typeface="Times New Roman"/>
              </a:rPr>
              <a:t>Shut down communication </a:t>
            </a:r>
          </a:p>
          <a:p>
            <a:pPr marL="685800"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78927242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eriod" startAt="3"/>
            </a:pPr>
            <a:r>
              <a:rPr lang="en-US" dirty="0">
                <a:ea typeface="Times New Roman"/>
                <a:cs typeface="Times New Roman"/>
              </a:rPr>
              <a:t>Which of the following is not a type of Probing Question?</a:t>
            </a:r>
          </a:p>
          <a:p>
            <a:pPr marL="685800" lvl="0">
              <a:lnSpc>
                <a:spcPct val="115000"/>
              </a:lnSpc>
              <a:spcBef>
                <a:spcPts val="0"/>
              </a:spcBef>
              <a:spcAft>
                <a:spcPts val="0"/>
              </a:spcAft>
              <a:buFont typeface="+mj-lt"/>
              <a:buAutoNum type="alphaLcParenR"/>
            </a:pPr>
            <a:r>
              <a:rPr lang="en-US" dirty="0">
                <a:ea typeface="Times New Roman"/>
                <a:cs typeface="Times New Roman"/>
              </a:rPr>
              <a:t>Clarification</a:t>
            </a:r>
          </a:p>
          <a:p>
            <a:pPr marL="685800" lvl="0">
              <a:lnSpc>
                <a:spcPct val="115000"/>
              </a:lnSpc>
              <a:spcBef>
                <a:spcPts val="0"/>
              </a:spcBef>
              <a:spcAft>
                <a:spcPts val="0"/>
              </a:spcAft>
              <a:buFont typeface="+mj-lt"/>
              <a:buAutoNum type="alphaLcParenR"/>
            </a:pPr>
            <a:r>
              <a:rPr lang="en-US" dirty="0">
                <a:ea typeface="Times New Roman"/>
                <a:cs typeface="Times New Roman"/>
              </a:rPr>
              <a:t>Completeness and Correctness</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Conclusion Formation </a:t>
            </a:r>
            <a:endParaRPr lang="en-US" dirty="0">
              <a:ea typeface="Times New Roman"/>
              <a:cs typeface="Times New Roman"/>
            </a:endParaRPr>
          </a:p>
          <a:p>
            <a:pPr marL="685800" lvl="0">
              <a:lnSpc>
                <a:spcPct val="115000"/>
              </a:lnSpc>
              <a:spcBef>
                <a:spcPts val="0"/>
              </a:spcBef>
              <a:spcAft>
                <a:spcPts val="1000"/>
              </a:spcAft>
              <a:buFont typeface="+mj-lt"/>
              <a:buAutoNum type="alphaLcParenR"/>
            </a:pPr>
            <a:r>
              <a:rPr lang="en-US" dirty="0">
                <a:ea typeface="Times New Roman"/>
                <a:cs typeface="Times New Roman"/>
              </a:rPr>
              <a:t>None of the above</a:t>
            </a:r>
          </a:p>
          <a:p>
            <a:pPr lvl="0">
              <a:lnSpc>
                <a:spcPct val="115000"/>
              </a:lnSpc>
              <a:spcBef>
                <a:spcPts val="0"/>
              </a:spcBef>
              <a:spcAft>
                <a:spcPts val="1000"/>
              </a:spcAft>
              <a:buFont typeface="+mj-lt"/>
              <a:buAutoNum type="arabicPeriod" startAt="4"/>
            </a:pPr>
            <a:r>
              <a:rPr lang="en-US" dirty="0">
                <a:ea typeface="Times New Roman"/>
                <a:cs typeface="Times New Roman"/>
              </a:rPr>
              <a:t>Completeness and Correctness Questions may be:</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“What else happened after that?”</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“How is that like…”</a:t>
            </a:r>
          </a:p>
          <a:p>
            <a:pPr marL="685800" lvl="0">
              <a:lnSpc>
                <a:spcPct val="115000"/>
              </a:lnSpc>
              <a:spcBef>
                <a:spcPts val="0"/>
              </a:spcBef>
              <a:spcAft>
                <a:spcPts val="0"/>
              </a:spcAft>
              <a:buFont typeface="+mj-lt"/>
              <a:buAutoNum type="alphaLcParenR"/>
            </a:pPr>
            <a:r>
              <a:rPr lang="en-US" dirty="0">
                <a:ea typeface="Times New Roman"/>
                <a:cs typeface="Times New Roman"/>
              </a:rPr>
              <a:t>“Describe…”</a:t>
            </a:r>
          </a:p>
          <a:p>
            <a:pPr marL="685800" lvl="0">
              <a:lnSpc>
                <a:spcPct val="115000"/>
              </a:lnSpc>
              <a:spcBef>
                <a:spcPts val="0"/>
              </a:spcBef>
              <a:spcAft>
                <a:spcPts val="1000"/>
              </a:spcAft>
              <a:buFont typeface="+mj-lt"/>
              <a:buAutoNum type="alphaLcParenR"/>
            </a:pPr>
            <a:r>
              <a:rPr lang="en-US" dirty="0">
                <a:ea typeface="Times New Roman"/>
                <a:cs typeface="Times New Roman"/>
              </a:rPr>
              <a:t>“What did you mean by…”</a:t>
            </a:r>
          </a:p>
        </p:txBody>
      </p:sp>
    </p:spTree>
    <p:extLst>
      <p:ext uri="{BB962C8B-B14F-4D97-AF65-F5344CB8AC3E}">
        <p14:creationId xmlns:p14="http://schemas.microsoft.com/office/powerpoint/2010/main" val="420800500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eriod" startAt="5"/>
            </a:pPr>
            <a:r>
              <a:rPr lang="en-US" dirty="0">
                <a:ea typeface="Times New Roman"/>
                <a:cs typeface="Times New Roman"/>
              </a:rPr>
              <a:t>Which of the following statements is FALSE?</a:t>
            </a:r>
          </a:p>
          <a:p>
            <a:pPr marL="685800" lvl="0">
              <a:lnSpc>
                <a:spcPct val="115000"/>
              </a:lnSpc>
              <a:spcBef>
                <a:spcPts val="0"/>
              </a:spcBef>
              <a:spcAft>
                <a:spcPts val="0"/>
              </a:spcAft>
              <a:buFont typeface="+mj-lt"/>
              <a:buAutoNum type="alphaLcParenR"/>
            </a:pPr>
            <a:r>
              <a:rPr lang="en-US" dirty="0">
                <a:ea typeface="Times New Roman"/>
                <a:cs typeface="Times New Roman"/>
              </a:rPr>
              <a:t>Drilling down is an effective probing question technique</a:t>
            </a:r>
          </a:p>
          <a:p>
            <a:pPr marL="685800" lvl="0">
              <a:lnSpc>
                <a:spcPct val="115000"/>
              </a:lnSpc>
              <a:spcBef>
                <a:spcPts val="0"/>
              </a:spcBef>
              <a:spcAft>
                <a:spcPts val="0"/>
              </a:spcAft>
              <a:buFont typeface="+mj-lt"/>
              <a:buAutoNum type="alphaLcParenR"/>
            </a:pPr>
            <a:r>
              <a:rPr lang="en-US" dirty="0">
                <a:ea typeface="Times New Roman"/>
                <a:cs typeface="Times New Roman"/>
              </a:rPr>
              <a:t>Summarizing questions are framed more like a statement </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Closed questions never shut down a conversation </a:t>
            </a:r>
            <a:endParaRPr lang="en-US" dirty="0">
              <a:ea typeface="Times New Roman"/>
              <a:cs typeface="Times New Roman"/>
            </a:endParaRPr>
          </a:p>
          <a:p>
            <a:pPr marL="685800" lvl="0">
              <a:lnSpc>
                <a:spcPct val="115000"/>
              </a:lnSpc>
              <a:spcBef>
                <a:spcPts val="0"/>
              </a:spcBef>
              <a:spcAft>
                <a:spcPts val="1000"/>
              </a:spcAft>
              <a:buFont typeface="+mj-lt"/>
              <a:buAutoNum type="alphaLcParenR"/>
            </a:pPr>
            <a:r>
              <a:rPr lang="en-US" dirty="0">
                <a:ea typeface="Times New Roman"/>
                <a:cs typeface="Times New Roman"/>
              </a:rPr>
              <a:t>Closed questions are the opposite of open questions </a:t>
            </a:r>
          </a:p>
          <a:p>
            <a:pPr lvl="0">
              <a:lnSpc>
                <a:spcPct val="115000"/>
              </a:lnSpc>
              <a:spcBef>
                <a:spcPts val="0"/>
              </a:spcBef>
              <a:spcAft>
                <a:spcPts val="1000"/>
              </a:spcAft>
              <a:buFont typeface="+mj-lt"/>
              <a:buAutoNum type="arabicPeriod" startAt="6"/>
            </a:pPr>
            <a:r>
              <a:rPr lang="en-US" dirty="0">
                <a:ea typeface="Times New Roman"/>
                <a:cs typeface="Times New Roman"/>
              </a:rPr>
              <a:t>Useful helpers for Drilling Down include:</a:t>
            </a:r>
          </a:p>
          <a:p>
            <a:pPr marL="685800" lvl="0">
              <a:lnSpc>
                <a:spcPct val="115000"/>
              </a:lnSpc>
              <a:spcBef>
                <a:spcPts val="0"/>
              </a:spcBef>
              <a:spcAft>
                <a:spcPts val="0"/>
              </a:spcAft>
              <a:buFont typeface="+mj-lt"/>
              <a:buAutoNum type="alphaLcParenR"/>
            </a:pPr>
            <a:r>
              <a:rPr lang="en-US" dirty="0">
                <a:ea typeface="Times New Roman"/>
                <a:cs typeface="Times New Roman"/>
              </a:rPr>
              <a:t>What do you mean by…?” </a:t>
            </a:r>
          </a:p>
          <a:p>
            <a:pPr marL="685800" lvl="0">
              <a:lnSpc>
                <a:spcPct val="115000"/>
              </a:lnSpc>
              <a:spcBef>
                <a:spcPts val="0"/>
              </a:spcBef>
              <a:spcAft>
                <a:spcPts val="0"/>
              </a:spcAft>
              <a:buFont typeface="+mj-lt"/>
              <a:buAutoNum type="alphaLcParenR"/>
            </a:pPr>
            <a:r>
              <a:rPr lang="en-US" dirty="0">
                <a:ea typeface="Times New Roman"/>
                <a:cs typeface="Times New Roman"/>
              </a:rPr>
              <a:t>May be: “How is that like…” </a:t>
            </a:r>
          </a:p>
          <a:p>
            <a:pPr marL="685800" lvl="0">
              <a:lnSpc>
                <a:spcPct val="115000"/>
              </a:lnSpc>
              <a:spcBef>
                <a:spcPts val="0"/>
              </a:spcBef>
              <a:spcAft>
                <a:spcPts val="0"/>
              </a:spcAft>
              <a:buFont typeface="+mj-lt"/>
              <a:buAutoNum type="alphaLcParenR"/>
            </a:pPr>
            <a:r>
              <a:rPr lang="en-US" dirty="0">
                <a:ea typeface="Times New Roman"/>
                <a:cs typeface="Times New Roman"/>
              </a:rPr>
              <a:t>May be: “Describe…” </a:t>
            </a:r>
          </a:p>
          <a:p>
            <a:pPr marL="685800"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Both a and c </a:t>
            </a:r>
            <a:endParaRPr lang="en-US" dirty="0">
              <a:ea typeface="Times New Roman"/>
              <a:cs typeface="Times New Roman"/>
            </a:endParaRPr>
          </a:p>
        </p:txBody>
      </p:sp>
    </p:spTree>
    <p:extLst>
      <p:ext uri="{BB962C8B-B14F-4D97-AF65-F5344CB8AC3E}">
        <p14:creationId xmlns:p14="http://schemas.microsoft.com/office/powerpoint/2010/main" val="140367313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eriod" startAt="7"/>
            </a:pPr>
            <a:r>
              <a:rPr lang="en-US" dirty="0">
                <a:ea typeface="Times New Roman"/>
                <a:cs typeface="Times New Roman"/>
              </a:rPr>
              <a:t>Which would be a characteristic of summarizing?</a:t>
            </a:r>
          </a:p>
          <a:p>
            <a:pPr marL="685800" lvl="0">
              <a:lnSpc>
                <a:spcPct val="115000"/>
              </a:lnSpc>
              <a:spcBef>
                <a:spcPts val="0"/>
              </a:spcBef>
              <a:spcAft>
                <a:spcPts val="0"/>
              </a:spcAft>
              <a:buFont typeface="+mj-lt"/>
              <a:buAutoNum type="alphaLcParenR"/>
            </a:pPr>
            <a:r>
              <a:rPr lang="en-US" dirty="0">
                <a:ea typeface="Times New Roman"/>
                <a:cs typeface="Times New Roman"/>
              </a:rPr>
              <a:t>Separates relevant points</a:t>
            </a:r>
          </a:p>
          <a:p>
            <a:pPr marL="685800" lvl="0">
              <a:lnSpc>
                <a:spcPct val="115000"/>
              </a:lnSpc>
              <a:spcBef>
                <a:spcPts val="0"/>
              </a:spcBef>
              <a:spcAft>
                <a:spcPts val="0"/>
              </a:spcAft>
              <a:buFont typeface="+mj-lt"/>
              <a:buAutoNum type="alphaLcParenR"/>
            </a:pPr>
            <a:r>
              <a:rPr lang="en-US" dirty="0">
                <a:ea typeface="Times New Roman"/>
                <a:cs typeface="Times New Roman"/>
              </a:rPr>
              <a:t>Can confirm that the listener heard what was said</a:t>
            </a:r>
          </a:p>
          <a:p>
            <a:pPr marL="685800" lvl="0">
              <a:lnSpc>
                <a:spcPct val="115000"/>
              </a:lnSpc>
              <a:spcBef>
                <a:spcPts val="0"/>
              </a:spcBef>
              <a:spcAft>
                <a:spcPts val="0"/>
              </a:spcAft>
              <a:buFont typeface="+mj-lt"/>
              <a:buAutoNum type="alphaLcParenR"/>
            </a:pPr>
            <a:r>
              <a:rPr lang="en-US" dirty="0">
                <a:ea typeface="Times New Roman"/>
                <a:cs typeface="Times New Roman"/>
              </a:rPr>
              <a:t>Often involves paraphrasing </a:t>
            </a:r>
          </a:p>
          <a:p>
            <a:pPr marL="685800"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Both b and c</a:t>
            </a:r>
            <a:endParaRPr lang="en-US" dirty="0">
              <a:ea typeface="Times New Roman"/>
              <a:cs typeface="Times New Roman"/>
            </a:endParaRPr>
          </a:p>
          <a:p>
            <a:pPr lvl="0">
              <a:lnSpc>
                <a:spcPct val="115000"/>
              </a:lnSpc>
              <a:spcBef>
                <a:spcPts val="0"/>
              </a:spcBef>
              <a:spcAft>
                <a:spcPts val="1000"/>
              </a:spcAft>
              <a:buFont typeface="+mj-lt"/>
              <a:buAutoNum type="arabicPeriod" startAt="8"/>
            </a:pPr>
            <a:r>
              <a:rPr lang="en-US" dirty="0">
                <a:ea typeface="Times New Roman"/>
                <a:cs typeface="Times New Roman"/>
              </a:rPr>
              <a:t>Which of the following statements is TRUE?</a:t>
            </a:r>
          </a:p>
          <a:p>
            <a:pPr marL="685800" lvl="0">
              <a:lnSpc>
                <a:spcPct val="115000"/>
              </a:lnSpc>
              <a:spcBef>
                <a:spcPts val="0"/>
              </a:spcBef>
              <a:spcAft>
                <a:spcPts val="0"/>
              </a:spcAft>
              <a:buFont typeface="+mj-lt"/>
              <a:buAutoNum type="alphaLcParenR"/>
            </a:pPr>
            <a:r>
              <a:rPr lang="en-US" dirty="0">
                <a:ea typeface="Times New Roman"/>
                <a:cs typeface="Times New Roman"/>
              </a:rPr>
              <a:t>Open questions use one of five questions as a root </a:t>
            </a:r>
          </a:p>
          <a:p>
            <a:pPr marL="685800" lvl="0">
              <a:lnSpc>
                <a:spcPct val="115000"/>
              </a:lnSpc>
              <a:spcBef>
                <a:spcPts val="0"/>
              </a:spcBef>
              <a:spcAft>
                <a:spcPts val="0"/>
              </a:spcAft>
              <a:buFont typeface="+mj-lt"/>
              <a:buAutoNum type="alphaLcParenR"/>
            </a:pPr>
            <a:r>
              <a:rPr lang="en-US" dirty="0">
                <a:ea typeface="Times New Roman"/>
                <a:cs typeface="Times New Roman"/>
              </a:rPr>
              <a:t>Open questions are terrible fact finders</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Closed questions are the opposite of open questions </a:t>
            </a:r>
            <a:endParaRPr lang="en-US" dirty="0">
              <a:ea typeface="Times New Roman"/>
              <a:cs typeface="Times New Roman"/>
            </a:endParaRPr>
          </a:p>
          <a:p>
            <a:pPr marL="685800" lvl="0">
              <a:lnSpc>
                <a:spcPct val="115000"/>
              </a:lnSpc>
              <a:spcBef>
                <a:spcPts val="0"/>
              </a:spcBef>
              <a:spcAft>
                <a:spcPts val="1000"/>
              </a:spcAft>
              <a:buFont typeface="+mj-lt"/>
              <a:buAutoNum type="alphaLcParenR"/>
            </a:pPr>
            <a:r>
              <a:rPr lang="en-US" dirty="0">
                <a:ea typeface="Times New Roman"/>
                <a:cs typeface="Times New Roman"/>
              </a:rPr>
              <a:t>Probing questions are never open or closed questions </a:t>
            </a:r>
          </a:p>
        </p:txBody>
      </p:sp>
    </p:spTree>
    <p:extLst>
      <p:ext uri="{BB962C8B-B14F-4D97-AF65-F5344CB8AC3E}">
        <p14:creationId xmlns:p14="http://schemas.microsoft.com/office/powerpoint/2010/main" val="34674072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eriod" startAt="9"/>
            </a:pPr>
            <a:r>
              <a:rPr lang="en-US" dirty="0">
                <a:ea typeface="Times New Roman"/>
                <a:cs typeface="Times New Roman"/>
              </a:rPr>
              <a:t>Which is true of Good Questioning Skills?</a:t>
            </a:r>
          </a:p>
          <a:p>
            <a:pPr marL="685800" lvl="0">
              <a:lnSpc>
                <a:spcPct val="115000"/>
              </a:lnSpc>
              <a:spcBef>
                <a:spcPts val="0"/>
              </a:spcBef>
              <a:spcAft>
                <a:spcPts val="0"/>
              </a:spcAft>
              <a:buFont typeface="+mj-lt"/>
              <a:buAutoNum type="alphaLcParenR"/>
            </a:pPr>
            <a:r>
              <a:rPr lang="en-US" dirty="0">
                <a:ea typeface="Times New Roman"/>
                <a:cs typeface="Times New Roman"/>
              </a:rPr>
              <a:t>Interrupt from the general flow of conversation and provide distraction</a:t>
            </a:r>
          </a:p>
          <a:p>
            <a:pPr marL="685800" lvl="0">
              <a:lnSpc>
                <a:spcPct val="115000"/>
              </a:lnSpc>
              <a:spcBef>
                <a:spcPts val="0"/>
              </a:spcBef>
              <a:spcAft>
                <a:spcPts val="0"/>
              </a:spcAft>
              <a:buFont typeface="+mj-lt"/>
              <a:buAutoNum type="alphaLcParenR"/>
            </a:pPr>
            <a:r>
              <a:rPr lang="en-US" dirty="0">
                <a:ea typeface="Times New Roman"/>
                <a:cs typeface="Times New Roman"/>
              </a:rPr>
              <a:t>Complicate facts and rarely clarify information </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Are the building blocks of successful communication </a:t>
            </a:r>
            <a:endParaRPr lang="en-US" dirty="0">
              <a:ea typeface="Times New Roman"/>
              <a:cs typeface="Times New Roman"/>
            </a:endParaRPr>
          </a:p>
          <a:p>
            <a:pPr marL="685800" lvl="0">
              <a:lnSpc>
                <a:spcPct val="115000"/>
              </a:lnSpc>
              <a:spcBef>
                <a:spcPts val="0"/>
              </a:spcBef>
              <a:spcAft>
                <a:spcPts val="1000"/>
              </a:spcAft>
              <a:buFont typeface="+mj-lt"/>
              <a:buAutoNum type="alphaLcParenR"/>
            </a:pPr>
            <a:r>
              <a:rPr lang="en-US" dirty="0">
                <a:ea typeface="Times New Roman"/>
                <a:cs typeface="Times New Roman"/>
              </a:rPr>
              <a:t>Both b and c</a:t>
            </a:r>
          </a:p>
          <a:p>
            <a:pPr lvl="0">
              <a:lnSpc>
                <a:spcPct val="115000"/>
              </a:lnSpc>
              <a:spcBef>
                <a:spcPts val="0"/>
              </a:spcBef>
              <a:spcAft>
                <a:spcPts val="1000"/>
              </a:spcAft>
              <a:buFont typeface="+mj-lt"/>
              <a:buAutoNum type="arabicPeriod" startAt="10"/>
            </a:pPr>
            <a:r>
              <a:rPr lang="en-US" dirty="0">
                <a:ea typeface="Times New Roman"/>
                <a:cs typeface="Times New Roman"/>
              </a:rPr>
              <a:t>Open Questions get their name because:</a:t>
            </a:r>
          </a:p>
          <a:p>
            <a:pPr marL="685800" lvl="0">
              <a:lnSpc>
                <a:spcPct val="115000"/>
              </a:lnSpc>
              <a:spcBef>
                <a:spcPts val="0"/>
              </a:spcBef>
              <a:spcAft>
                <a:spcPts val="0"/>
              </a:spcAft>
              <a:buFont typeface="+mj-lt"/>
              <a:buAutoNum type="alphaLcParenR"/>
            </a:pPr>
            <a:r>
              <a:rPr lang="en-US" dirty="0">
                <a:ea typeface="Times New Roman"/>
                <a:cs typeface="Times New Roman"/>
              </a:rPr>
              <a:t>They provide for yes or no answers</a:t>
            </a:r>
          </a:p>
          <a:p>
            <a:pPr marL="685800" lvl="0">
              <a:lnSpc>
                <a:spcPct val="115000"/>
              </a:lnSpc>
              <a:spcBef>
                <a:spcPts val="0"/>
              </a:spcBef>
              <a:spcAft>
                <a:spcPts val="0"/>
              </a:spcAft>
              <a:buFont typeface="+mj-lt"/>
              <a:buAutoNum type="alphaLcParenR"/>
            </a:pPr>
            <a:r>
              <a:rPr lang="en-US" dirty="0">
                <a:ea typeface="Times New Roman"/>
                <a:cs typeface="Times New Roman"/>
              </a:rPr>
              <a:t>They insight arguments</a:t>
            </a:r>
          </a:p>
          <a:p>
            <a:pPr marL="685800" lvl="0">
              <a:lnSpc>
                <a:spcPct val="115000"/>
              </a:lnSpc>
              <a:spcBef>
                <a:spcPts val="0"/>
              </a:spcBef>
              <a:spcAft>
                <a:spcPts val="0"/>
              </a:spcAft>
              <a:buFont typeface="+mj-lt"/>
              <a:buAutoNum type="alphaLcParenR"/>
            </a:pPr>
            <a:r>
              <a:rPr lang="en-US" dirty="0">
                <a:ea typeface="Times New Roman"/>
                <a:cs typeface="Times New Roman"/>
              </a:rPr>
              <a:t>The answerer has limited options to choose from when answering</a:t>
            </a:r>
          </a:p>
          <a:p>
            <a:pPr marL="685800"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The response is open-ended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24252356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normAutofit fontScale="90000"/>
          </a:bodyPr>
          <a:lstStyle/>
          <a:p>
            <a:pPr>
              <a:defRPr/>
            </a:pPr>
            <a:r>
              <a:rPr lang="en-US" sz="3600" dirty="0"/>
              <a:t>Module Nine: Appreciative Inquiry</a:t>
            </a:r>
            <a:endParaRPr lang="en-CA" sz="3600" dirty="0"/>
          </a:p>
        </p:txBody>
      </p:sp>
      <p:sp>
        <p:nvSpPr>
          <p:cNvPr id="3" name="Content Placeholder 2"/>
          <p:cNvSpPr>
            <a:spLocks noGrp="1"/>
          </p:cNvSpPr>
          <p:nvPr>
            <p:ph idx="1"/>
          </p:nvPr>
        </p:nvSpPr>
        <p:spPr>
          <a:xfrm>
            <a:off x="857250" y="1857375"/>
            <a:ext cx="6000750" cy="4268788"/>
          </a:xfrm>
        </p:spPr>
        <p:txBody>
          <a:bodyPr rtlCol="0">
            <a:normAutofit fontScale="92500"/>
          </a:bodyPr>
          <a:lstStyle/>
          <a:p>
            <a:pPr marL="0">
              <a:defRPr/>
            </a:pPr>
            <a:r>
              <a:rPr lang="en-US" dirty="0"/>
              <a:t>Traditional communication often focuses on what is wrong and how we can fix it. Think back to your last performance review, visit to the doctor, or your latest disagreement with a friend or spouse. Appreciative inquiry does the opposite: it focuses on what is right and how we can make it better. </a:t>
            </a:r>
          </a:p>
        </p:txBody>
      </p:sp>
      <p:sp>
        <p:nvSpPr>
          <p:cNvPr id="4" name="Text Placeholder 3"/>
          <p:cNvSpPr>
            <a:spLocks noGrp="1"/>
          </p:cNvSpPr>
          <p:nvPr>
            <p:ph type="body" sz="quarter" idx="10"/>
          </p:nvPr>
        </p:nvSpPr>
        <p:spPr/>
        <p:txBody>
          <a:bodyPr rtlCol="0">
            <a:normAutofit fontScale="70000" lnSpcReduction="20000"/>
          </a:bodyPr>
          <a:lstStyle/>
          <a:p>
            <a:pPr>
              <a:lnSpc>
                <a:spcPct val="115000"/>
              </a:lnSpc>
              <a:spcBef>
                <a:spcPts val="0"/>
              </a:spcBef>
              <a:spcAft>
                <a:spcPts val="1000"/>
              </a:spcAft>
              <a:defRPr/>
            </a:pPr>
            <a:r>
              <a:rPr lang="en-US" dirty="0">
                <a:latin typeface="Cambria"/>
                <a:ea typeface="Times New Roman"/>
                <a:cs typeface="Times New Roman"/>
              </a:rPr>
              <a:t>If you ask the wrong question, of course, you get the wrong answer. </a:t>
            </a:r>
            <a:endParaRPr lang="en-US" sz="2400" dirty="0">
              <a:ea typeface="Times New Roman"/>
              <a:cs typeface="Times New Roman"/>
            </a:endParaRPr>
          </a:p>
          <a:p>
            <a:pPr algn="ctr">
              <a:lnSpc>
                <a:spcPct val="115000"/>
              </a:lnSpc>
              <a:spcBef>
                <a:spcPts val="0"/>
              </a:spcBef>
              <a:spcAft>
                <a:spcPts val="1000"/>
              </a:spcAft>
              <a:defRPr/>
            </a:pPr>
            <a:r>
              <a:rPr lang="en-US" b="1" dirty="0">
                <a:latin typeface="Cambria"/>
                <a:ea typeface="Times New Roman"/>
                <a:cs typeface="Times New Roman"/>
              </a:rPr>
              <a:t>Amory Lovins</a:t>
            </a:r>
            <a:endParaRPr lang="en-US" sz="2400" b="1" dirty="0">
              <a:ea typeface="Times New Roman"/>
              <a:cs typeface="Times New Roman"/>
            </a:endParaRPr>
          </a:p>
          <a:p>
            <a:pPr eaLnBrk="1" fontAlgn="auto" hangingPunct="1">
              <a:spcAft>
                <a:spcPts val="0"/>
              </a:spcAft>
              <a:buFont typeface="Arial" pitchFamily="34" charset="0"/>
              <a:buNone/>
              <a:defRPr/>
            </a:pPr>
            <a:endParaRPr lang="en-CA"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eriod" startAt="5"/>
              <a:tabLst>
                <a:tab pos="914400" algn="l"/>
              </a:tabLst>
            </a:pPr>
            <a:r>
              <a:rPr lang="en-US" dirty="0">
                <a:ea typeface="Times New Roman"/>
                <a:cs typeface="Times New Roman"/>
              </a:rPr>
              <a:t>What is ‘Audience’?</a:t>
            </a:r>
          </a:p>
          <a:p>
            <a:pPr marL="685800" lvl="0">
              <a:lnSpc>
                <a:spcPct val="115000"/>
              </a:lnSpc>
              <a:spcBef>
                <a:spcPts val="0"/>
              </a:spcBef>
              <a:spcAft>
                <a:spcPts val="0"/>
              </a:spcAft>
              <a:buFont typeface="+mj-lt"/>
              <a:buAutoNum type="alphaLcParenR"/>
            </a:pPr>
            <a:r>
              <a:rPr lang="en-US" dirty="0">
                <a:ea typeface="Times New Roman"/>
                <a:cs typeface="Times New Roman"/>
              </a:rPr>
              <a:t>The people receiving the message who thereby affect it </a:t>
            </a:r>
          </a:p>
          <a:p>
            <a:pPr marL="685800" lvl="0">
              <a:lnSpc>
                <a:spcPct val="115000"/>
              </a:lnSpc>
              <a:spcBef>
                <a:spcPts val="0"/>
              </a:spcBef>
              <a:spcAft>
                <a:spcPts val="0"/>
              </a:spcAft>
              <a:buFont typeface="+mj-lt"/>
              <a:buAutoNum type="alphaLcParenR"/>
            </a:pPr>
            <a:r>
              <a:rPr lang="en-US" dirty="0">
                <a:ea typeface="Times New Roman"/>
                <a:cs typeface="Times New Roman"/>
              </a:rPr>
              <a:t>The number of people receiving the message</a:t>
            </a:r>
          </a:p>
          <a:p>
            <a:pPr marL="685800" lvl="0">
              <a:lnSpc>
                <a:spcPct val="115000"/>
              </a:lnSpc>
              <a:spcBef>
                <a:spcPts val="0"/>
              </a:spcBef>
              <a:spcAft>
                <a:spcPts val="0"/>
              </a:spcAft>
              <a:buFont typeface="+mj-lt"/>
              <a:buAutoNum type="alphaLcParenR"/>
            </a:pPr>
            <a:r>
              <a:rPr lang="en-US" dirty="0">
                <a:ea typeface="Times New Roman"/>
                <a:cs typeface="Times New Roman"/>
              </a:rPr>
              <a:t>Relationships with others</a:t>
            </a:r>
          </a:p>
          <a:p>
            <a:pPr marL="685800" lvl="0">
              <a:lnSpc>
                <a:spcPct val="115000"/>
              </a:lnSpc>
              <a:spcBef>
                <a:spcPts val="0"/>
              </a:spcBef>
              <a:spcAft>
                <a:spcPts val="1000"/>
              </a:spcAft>
              <a:buFont typeface="+mj-lt"/>
              <a:buAutoNum type="alphaLcParenR"/>
            </a:pPr>
            <a:r>
              <a:rPr lang="en-US" dirty="0">
                <a:ea typeface="Times New Roman"/>
                <a:cs typeface="Times New Roman"/>
              </a:rPr>
              <a:t>The way the communicator shares the message</a:t>
            </a:r>
          </a:p>
          <a:p>
            <a:pPr lvl="0">
              <a:lnSpc>
                <a:spcPct val="115000"/>
              </a:lnSpc>
              <a:spcBef>
                <a:spcPts val="0"/>
              </a:spcBef>
              <a:spcAft>
                <a:spcPts val="1000"/>
              </a:spcAft>
              <a:buFont typeface="+mj-lt"/>
              <a:buAutoNum type="arabicPeriod" startAt="6"/>
              <a:tabLst>
                <a:tab pos="747713" algn="l"/>
              </a:tabLst>
            </a:pPr>
            <a:r>
              <a:rPr lang="en-US" dirty="0">
                <a:ea typeface="Times New Roman"/>
                <a:cs typeface="Times New Roman"/>
              </a:rPr>
              <a:t>What is ‘Method’?</a:t>
            </a:r>
          </a:p>
          <a:p>
            <a:pPr marL="685800" lvl="0">
              <a:lnSpc>
                <a:spcPct val="115000"/>
              </a:lnSpc>
              <a:spcBef>
                <a:spcPts val="0"/>
              </a:spcBef>
              <a:spcAft>
                <a:spcPts val="0"/>
              </a:spcAft>
              <a:buFont typeface="+mj-lt"/>
              <a:buAutoNum type="alphaLcParenR"/>
            </a:pPr>
            <a:r>
              <a:rPr lang="en-US" dirty="0">
                <a:ea typeface="Times New Roman"/>
                <a:cs typeface="Times New Roman"/>
              </a:rPr>
              <a:t>The number of people receiving the message</a:t>
            </a:r>
          </a:p>
          <a:p>
            <a:pPr marL="685800" lvl="0">
              <a:lnSpc>
                <a:spcPct val="115000"/>
              </a:lnSpc>
              <a:spcBef>
                <a:spcPts val="0"/>
              </a:spcBef>
              <a:spcAft>
                <a:spcPts val="0"/>
              </a:spcAft>
              <a:buFont typeface="+mj-lt"/>
              <a:buAutoNum type="alphaLcParenR"/>
            </a:pPr>
            <a:r>
              <a:rPr lang="en-US" dirty="0">
                <a:ea typeface="Times New Roman"/>
                <a:cs typeface="Times New Roman"/>
              </a:rPr>
              <a:t>The people receiving the message who thereby affect it </a:t>
            </a:r>
          </a:p>
          <a:p>
            <a:pPr marL="685800" lvl="0">
              <a:lnSpc>
                <a:spcPct val="115000"/>
              </a:lnSpc>
              <a:spcBef>
                <a:spcPts val="0"/>
              </a:spcBef>
              <a:spcAft>
                <a:spcPts val="0"/>
              </a:spcAft>
              <a:buFont typeface="+mj-lt"/>
              <a:buAutoNum type="alphaLcParenR"/>
            </a:pPr>
            <a:r>
              <a:rPr lang="en-US" dirty="0">
                <a:ea typeface="Times New Roman"/>
                <a:cs typeface="Times New Roman"/>
              </a:rPr>
              <a:t>The way the communicator shares the message</a:t>
            </a:r>
          </a:p>
          <a:p>
            <a:pPr marL="685800" lvl="0">
              <a:lnSpc>
                <a:spcPct val="115000"/>
              </a:lnSpc>
              <a:spcBef>
                <a:spcPts val="0"/>
              </a:spcBef>
              <a:spcAft>
                <a:spcPts val="1000"/>
              </a:spcAft>
              <a:buFont typeface="+mj-lt"/>
              <a:buAutoNum type="alphaLcParenR"/>
            </a:pPr>
            <a:r>
              <a:rPr lang="en-US" dirty="0">
                <a:ea typeface="Times New Roman"/>
                <a:cs typeface="Times New Roman"/>
              </a:rPr>
              <a:t>Relationships with others</a:t>
            </a:r>
          </a:p>
          <a:p>
            <a:endParaRPr lang="en-US" dirty="0"/>
          </a:p>
        </p:txBody>
      </p:sp>
    </p:spTree>
    <p:extLst>
      <p:ext uri="{BB962C8B-B14F-4D97-AF65-F5344CB8AC3E}">
        <p14:creationId xmlns:p14="http://schemas.microsoft.com/office/powerpoint/2010/main" val="430033921"/>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pPr eaLnBrk="1" hangingPunct="1"/>
            <a:r>
              <a:rPr lang="en-US" dirty="0"/>
              <a:t>The Purpose of AI</a:t>
            </a:r>
            <a:endParaRPr lang="en-CA"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3663862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pPr eaLnBrk="1" hangingPunct="1"/>
            <a:r>
              <a:rPr lang="en-US" dirty="0"/>
              <a:t>The Four Stages</a:t>
            </a:r>
            <a:endParaRPr lang="en-CA" dirty="0"/>
          </a:p>
        </p:txBody>
      </p:sp>
      <p:graphicFrame>
        <p:nvGraphicFramePr>
          <p:cNvPr id="10" name="Diagram 9"/>
          <p:cNvGraphicFramePr>
            <a:graphicFrameLocks/>
          </p:cNvGraphicFramePr>
          <p:nvPr>
            <p:extLst>
              <p:ext uri="{D42A27DB-BD31-4B8C-83A1-F6EECF244321}">
                <p14:modId xmlns:p14="http://schemas.microsoft.com/office/powerpoint/2010/main" val="2260787307"/>
              </p:ext>
            </p:extLst>
          </p:nvPr>
        </p:nvGraphicFramePr>
        <p:xfrm>
          <a:off x="827584" y="1524317"/>
          <a:ext cx="7488832" cy="49290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3642066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3801055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10000"/>
          </a:bodyPr>
          <a:lstStyle/>
          <a:p>
            <a:pPr lvl="0">
              <a:lnSpc>
                <a:spcPct val="115000"/>
              </a:lnSpc>
              <a:spcBef>
                <a:spcPts val="0"/>
              </a:spcBef>
              <a:spcAft>
                <a:spcPts val="1000"/>
              </a:spcAft>
              <a:buFont typeface="+mj-lt"/>
              <a:buAutoNum type="arabicPeriod"/>
            </a:pPr>
            <a:r>
              <a:rPr lang="en-US" dirty="0">
                <a:ea typeface="Times New Roman"/>
                <a:cs typeface="Times New Roman"/>
              </a:rPr>
              <a:t>Appreciative inquiry can be defined as:</a:t>
            </a:r>
          </a:p>
          <a:p>
            <a:pPr marL="685800" lvl="0">
              <a:lnSpc>
                <a:spcPct val="115000"/>
              </a:lnSpc>
              <a:spcBef>
                <a:spcPts val="0"/>
              </a:spcBef>
              <a:spcAft>
                <a:spcPts val="0"/>
              </a:spcAft>
              <a:buFont typeface="+mj-lt"/>
              <a:buAutoNum type="alphaLcParenR"/>
            </a:pPr>
            <a:r>
              <a:rPr lang="en-US" dirty="0">
                <a:ea typeface="Times New Roman"/>
                <a:cs typeface="Times New Roman"/>
              </a:rPr>
              <a:t>Focuses on what’s wrong and how we can better it </a:t>
            </a:r>
          </a:p>
          <a:p>
            <a:pPr marL="685800" lvl="0">
              <a:lnSpc>
                <a:spcPct val="115000"/>
              </a:lnSpc>
              <a:spcBef>
                <a:spcPts val="0"/>
              </a:spcBef>
              <a:spcAft>
                <a:spcPts val="0"/>
              </a:spcAft>
              <a:buFont typeface="+mj-lt"/>
              <a:buAutoNum type="alphaLcParenR"/>
            </a:pPr>
            <a:r>
              <a:rPr lang="en-US" dirty="0">
                <a:ea typeface="Times New Roman"/>
                <a:cs typeface="Times New Roman"/>
              </a:rPr>
              <a:t>Focuses on what’s right and how we can better it </a:t>
            </a:r>
          </a:p>
          <a:p>
            <a:pPr marL="685800" lvl="0">
              <a:lnSpc>
                <a:spcPct val="115000"/>
              </a:lnSpc>
              <a:spcBef>
                <a:spcPts val="0"/>
              </a:spcBef>
              <a:spcAft>
                <a:spcPts val="0"/>
              </a:spcAft>
              <a:buFont typeface="+mj-lt"/>
              <a:buAutoNum type="alphaLcParenR"/>
            </a:pPr>
            <a:r>
              <a:rPr lang="en-US" dirty="0">
                <a:ea typeface="Times New Roman"/>
                <a:cs typeface="Times New Roman"/>
              </a:rPr>
              <a:t>Focuses on what’s wrong and how we can replace it </a:t>
            </a:r>
          </a:p>
          <a:p>
            <a:pPr marL="685800" lvl="0">
              <a:lnSpc>
                <a:spcPct val="115000"/>
              </a:lnSpc>
              <a:spcBef>
                <a:spcPts val="0"/>
              </a:spcBef>
              <a:spcAft>
                <a:spcPts val="1000"/>
              </a:spcAft>
              <a:buFont typeface="+mj-lt"/>
              <a:buAutoNum type="alphaLcParenR"/>
            </a:pPr>
            <a:r>
              <a:rPr lang="en-US" dirty="0">
                <a:ea typeface="Times New Roman"/>
                <a:cs typeface="Times New Roman"/>
              </a:rPr>
              <a:t>Focuses on what’s right </a:t>
            </a:r>
          </a:p>
          <a:p>
            <a:pPr lvl="0">
              <a:lnSpc>
                <a:spcPct val="115000"/>
              </a:lnSpc>
              <a:spcBef>
                <a:spcPts val="0"/>
              </a:spcBef>
              <a:spcAft>
                <a:spcPts val="1000"/>
              </a:spcAft>
              <a:buFont typeface="+mj-lt"/>
              <a:buAutoNum type="arabicPeriod" startAt="2"/>
            </a:pPr>
            <a:r>
              <a:rPr lang="en-US" dirty="0">
                <a:ea typeface="Times New Roman"/>
                <a:cs typeface="Times New Roman"/>
              </a:rPr>
              <a:t>What is the purpose of Appreciative Inquiry?</a:t>
            </a:r>
          </a:p>
          <a:p>
            <a:pPr marL="685800" lvl="0">
              <a:lnSpc>
                <a:spcPct val="115000"/>
              </a:lnSpc>
              <a:spcBef>
                <a:spcPts val="0"/>
              </a:spcBef>
              <a:spcAft>
                <a:spcPts val="0"/>
              </a:spcAft>
              <a:buFont typeface="+mj-lt"/>
              <a:buAutoNum type="alphaLcParenR"/>
            </a:pPr>
            <a:r>
              <a:rPr lang="en-US" dirty="0">
                <a:ea typeface="Times New Roman"/>
                <a:cs typeface="Times New Roman"/>
              </a:rPr>
              <a:t>To seek information </a:t>
            </a:r>
          </a:p>
          <a:p>
            <a:pPr marL="685800" lvl="0">
              <a:lnSpc>
                <a:spcPct val="115000"/>
              </a:lnSpc>
              <a:spcBef>
                <a:spcPts val="0"/>
              </a:spcBef>
              <a:spcAft>
                <a:spcPts val="0"/>
              </a:spcAft>
              <a:buFont typeface="+mj-lt"/>
              <a:buAutoNum type="alphaLcParenR"/>
            </a:pPr>
            <a:r>
              <a:rPr lang="en-US" dirty="0">
                <a:ea typeface="Times New Roman"/>
                <a:cs typeface="Times New Roman"/>
              </a:rPr>
              <a:t>To seek information about the things we undervalue </a:t>
            </a:r>
          </a:p>
          <a:p>
            <a:pPr marL="685800" lvl="0">
              <a:lnSpc>
                <a:spcPct val="115000"/>
              </a:lnSpc>
              <a:spcBef>
                <a:spcPts val="0"/>
              </a:spcBef>
              <a:spcAft>
                <a:spcPts val="0"/>
              </a:spcAft>
              <a:buFont typeface="+mj-lt"/>
              <a:buAutoNum type="alphaLcParenR"/>
            </a:pPr>
            <a:r>
              <a:rPr lang="en-US" dirty="0">
                <a:ea typeface="Times New Roman"/>
                <a:cs typeface="Times New Roman"/>
              </a:rPr>
              <a:t>To seek information about the things we value </a:t>
            </a:r>
          </a:p>
          <a:p>
            <a:pPr marL="685800" lvl="0">
              <a:lnSpc>
                <a:spcPct val="115000"/>
              </a:lnSpc>
              <a:spcBef>
                <a:spcPts val="0"/>
              </a:spcBef>
              <a:spcAft>
                <a:spcPts val="1000"/>
              </a:spcAft>
              <a:buFont typeface="+mj-lt"/>
              <a:buAutoNum type="alphaLcParenR"/>
            </a:pPr>
            <a:r>
              <a:rPr lang="en-US" dirty="0">
                <a:ea typeface="Times New Roman"/>
                <a:cs typeface="Times New Roman"/>
              </a:rPr>
              <a:t>To seek information about random processes </a:t>
            </a:r>
          </a:p>
          <a:p>
            <a:endParaRPr lang="en-US" dirty="0"/>
          </a:p>
        </p:txBody>
      </p:sp>
    </p:spTree>
    <p:extLst>
      <p:ext uri="{BB962C8B-B14F-4D97-AF65-F5344CB8AC3E}">
        <p14:creationId xmlns:p14="http://schemas.microsoft.com/office/powerpoint/2010/main" val="1187352768"/>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10000"/>
          </a:bodyPr>
          <a:lstStyle/>
          <a:p>
            <a:pPr lvl="0">
              <a:lnSpc>
                <a:spcPct val="115000"/>
              </a:lnSpc>
              <a:spcBef>
                <a:spcPts val="0"/>
              </a:spcBef>
              <a:spcAft>
                <a:spcPts val="1000"/>
              </a:spcAft>
              <a:buFont typeface="+mj-lt"/>
              <a:buAutoNum type="arabicPeriod" startAt="3"/>
            </a:pPr>
            <a:r>
              <a:rPr lang="en-US" dirty="0">
                <a:ea typeface="Times New Roman"/>
                <a:cs typeface="Times New Roman"/>
              </a:rPr>
              <a:t>How many stages are there in Appreciative Inquiry?</a:t>
            </a:r>
          </a:p>
          <a:p>
            <a:pPr marL="685800" lvl="0">
              <a:lnSpc>
                <a:spcPct val="115000"/>
              </a:lnSpc>
              <a:spcBef>
                <a:spcPts val="0"/>
              </a:spcBef>
              <a:spcAft>
                <a:spcPts val="0"/>
              </a:spcAft>
              <a:buFont typeface="+mj-lt"/>
              <a:buAutoNum type="alphaLcParenR"/>
            </a:pPr>
            <a:r>
              <a:rPr lang="en-US" dirty="0">
                <a:ea typeface="Times New Roman"/>
                <a:cs typeface="Times New Roman"/>
              </a:rPr>
              <a:t>4</a:t>
            </a:r>
          </a:p>
          <a:p>
            <a:pPr marL="685800" lvl="0">
              <a:lnSpc>
                <a:spcPct val="115000"/>
              </a:lnSpc>
              <a:spcBef>
                <a:spcPts val="0"/>
              </a:spcBef>
              <a:spcAft>
                <a:spcPts val="0"/>
              </a:spcAft>
              <a:buFont typeface="+mj-lt"/>
              <a:buAutoNum type="alphaLcParenR"/>
            </a:pPr>
            <a:r>
              <a:rPr lang="en-US" dirty="0">
                <a:ea typeface="Times New Roman"/>
                <a:cs typeface="Times New Roman"/>
              </a:rPr>
              <a:t>5</a:t>
            </a:r>
          </a:p>
          <a:p>
            <a:pPr marL="685800" lvl="0">
              <a:lnSpc>
                <a:spcPct val="115000"/>
              </a:lnSpc>
              <a:spcBef>
                <a:spcPts val="0"/>
              </a:spcBef>
              <a:spcAft>
                <a:spcPts val="0"/>
              </a:spcAft>
              <a:buFont typeface="+mj-lt"/>
              <a:buAutoNum type="alphaLcParenR"/>
            </a:pPr>
            <a:r>
              <a:rPr lang="en-US" dirty="0">
                <a:ea typeface="Times New Roman"/>
                <a:cs typeface="Times New Roman"/>
              </a:rPr>
              <a:t>6</a:t>
            </a:r>
          </a:p>
          <a:p>
            <a:pPr marL="685800" lvl="0">
              <a:lnSpc>
                <a:spcPct val="115000"/>
              </a:lnSpc>
              <a:spcBef>
                <a:spcPts val="0"/>
              </a:spcBef>
              <a:spcAft>
                <a:spcPts val="1000"/>
              </a:spcAft>
              <a:buFont typeface="+mj-lt"/>
              <a:buAutoNum type="alphaLcParenR"/>
            </a:pPr>
            <a:r>
              <a:rPr lang="en-US" dirty="0">
                <a:ea typeface="Times New Roman"/>
                <a:cs typeface="Times New Roman"/>
              </a:rPr>
              <a:t>7</a:t>
            </a:r>
          </a:p>
          <a:p>
            <a:pPr lvl="0">
              <a:lnSpc>
                <a:spcPct val="115000"/>
              </a:lnSpc>
              <a:spcBef>
                <a:spcPts val="0"/>
              </a:spcBef>
              <a:spcAft>
                <a:spcPts val="1000"/>
              </a:spcAft>
              <a:buFont typeface="+mj-lt"/>
              <a:buAutoNum type="arabicPeriod" startAt="4"/>
            </a:pPr>
            <a:r>
              <a:rPr lang="en-US" dirty="0">
                <a:ea typeface="Times New Roman"/>
                <a:cs typeface="Times New Roman"/>
              </a:rPr>
              <a:t>Discover is best defined by the statement:</a:t>
            </a:r>
          </a:p>
          <a:p>
            <a:pPr marL="685800" lvl="0">
              <a:lnSpc>
                <a:spcPct val="115000"/>
              </a:lnSpc>
              <a:spcBef>
                <a:spcPts val="0"/>
              </a:spcBef>
              <a:spcAft>
                <a:spcPts val="0"/>
              </a:spcAft>
              <a:buFont typeface="+mj-lt"/>
              <a:buAutoNum type="alphaLcParenR"/>
            </a:pPr>
            <a:r>
              <a:rPr lang="en-US" dirty="0">
                <a:ea typeface="Times New Roman"/>
                <a:cs typeface="Times New Roman"/>
              </a:rPr>
              <a:t>What processes are working?</a:t>
            </a:r>
          </a:p>
          <a:p>
            <a:pPr marL="685800" lvl="0">
              <a:lnSpc>
                <a:spcPct val="115000"/>
              </a:lnSpc>
              <a:spcBef>
                <a:spcPts val="0"/>
              </a:spcBef>
              <a:spcAft>
                <a:spcPts val="0"/>
              </a:spcAft>
              <a:buFont typeface="+mj-lt"/>
              <a:buAutoNum type="alphaLcParenR"/>
            </a:pPr>
            <a:r>
              <a:rPr lang="en-US" dirty="0">
                <a:ea typeface="Times New Roman"/>
                <a:cs typeface="Times New Roman"/>
              </a:rPr>
              <a:t>What processes could work?</a:t>
            </a:r>
          </a:p>
          <a:p>
            <a:pPr marL="685800" lvl="0">
              <a:lnSpc>
                <a:spcPct val="115000"/>
              </a:lnSpc>
              <a:spcBef>
                <a:spcPts val="0"/>
              </a:spcBef>
              <a:spcAft>
                <a:spcPts val="0"/>
              </a:spcAft>
              <a:buFont typeface="+mj-lt"/>
              <a:buAutoNum type="alphaLcParenR"/>
            </a:pPr>
            <a:r>
              <a:rPr lang="en-US" dirty="0">
                <a:ea typeface="Times New Roman"/>
                <a:cs typeface="Times New Roman"/>
              </a:rPr>
              <a:t>Let’s give it a try!</a:t>
            </a:r>
          </a:p>
          <a:p>
            <a:pPr marL="685800" lvl="0">
              <a:lnSpc>
                <a:spcPct val="115000"/>
              </a:lnSpc>
              <a:spcBef>
                <a:spcPts val="0"/>
              </a:spcBef>
              <a:spcAft>
                <a:spcPts val="1000"/>
              </a:spcAft>
              <a:buFont typeface="+mj-lt"/>
              <a:buAutoNum type="alphaLcParenR"/>
            </a:pPr>
            <a:r>
              <a:rPr lang="en-US" dirty="0">
                <a:ea typeface="Times New Roman"/>
                <a:cs typeface="Times New Roman"/>
              </a:rPr>
              <a:t>What would those processes look like?</a:t>
            </a:r>
          </a:p>
          <a:p>
            <a:endParaRPr lang="en-US" dirty="0"/>
          </a:p>
        </p:txBody>
      </p:sp>
    </p:spTree>
    <p:extLst>
      <p:ext uri="{BB962C8B-B14F-4D97-AF65-F5344CB8AC3E}">
        <p14:creationId xmlns:p14="http://schemas.microsoft.com/office/powerpoint/2010/main" val="2339365900"/>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eriod" startAt="5"/>
            </a:pPr>
            <a:r>
              <a:rPr lang="en-US" dirty="0">
                <a:ea typeface="Times New Roman"/>
                <a:cs typeface="Times New Roman"/>
              </a:rPr>
              <a:t>The following statement is FALSE:</a:t>
            </a:r>
          </a:p>
          <a:p>
            <a:pPr marL="633413" lvl="0">
              <a:lnSpc>
                <a:spcPct val="115000"/>
              </a:lnSpc>
              <a:spcBef>
                <a:spcPts val="0"/>
              </a:spcBef>
              <a:spcAft>
                <a:spcPts val="0"/>
              </a:spcAft>
              <a:buFont typeface="+mj-lt"/>
              <a:buAutoNum type="alphaLcParenR"/>
            </a:pPr>
            <a:r>
              <a:rPr lang="en-US" dirty="0">
                <a:ea typeface="Times New Roman"/>
                <a:cs typeface="Times New Roman"/>
              </a:rPr>
              <a:t>The stages of AI are basic</a:t>
            </a:r>
          </a:p>
          <a:p>
            <a:pPr marL="633413" lvl="0">
              <a:lnSpc>
                <a:spcPct val="115000"/>
              </a:lnSpc>
              <a:spcBef>
                <a:spcPts val="0"/>
              </a:spcBef>
              <a:spcAft>
                <a:spcPts val="0"/>
              </a:spcAft>
              <a:buFont typeface="+mj-lt"/>
              <a:buAutoNum type="alphaLcParenR"/>
            </a:pPr>
            <a:r>
              <a:rPr lang="en-US" dirty="0">
                <a:ea typeface="Times New Roman"/>
                <a:cs typeface="Times New Roman"/>
              </a:rPr>
              <a:t>Dream is a stage of AI</a:t>
            </a:r>
          </a:p>
          <a:p>
            <a:pPr marL="633413" lvl="0">
              <a:lnSpc>
                <a:spcPct val="115000"/>
              </a:lnSpc>
              <a:spcBef>
                <a:spcPts val="0"/>
              </a:spcBef>
              <a:spcAft>
                <a:spcPts val="0"/>
              </a:spcAft>
              <a:buFont typeface="+mj-lt"/>
              <a:buAutoNum type="alphaLcParenR"/>
            </a:pPr>
            <a:r>
              <a:rPr lang="en-US" dirty="0">
                <a:ea typeface="Times New Roman"/>
                <a:cs typeface="Times New Roman"/>
              </a:rPr>
              <a:t>Deliberate is a stage of AI </a:t>
            </a:r>
          </a:p>
          <a:p>
            <a:pPr marL="633413" lvl="0">
              <a:lnSpc>
                <a:spcPct val="115000"/>
              </a:lnSpc>
              <a:spcBef>
                <a:spcPts val="0"/>
              </a:spcBef>
              <a:spcAft>
                <a:spcPts val="1000"/>
              </a:spcAft>
              <a:buFont typeface="+mj-lt"/>
              <a:buAutoNum type="alphaLcParenR"/>
            </a:pPr>
            <a:r>
              <a:rPr lang="en-US" dirty="0">
                <a:ea typeface="Times New Roman"/>
                <a:cs typeface="Times New Roman"/>
              </a:rPr>
              <a:t>None of the above </a:t>
            </a:r>
          </a:p>
          <a:p>
            <a:pPr lvl="0">
              <a:lnSpc>
                <a:spcPct val="115000"/>
              </a:lnSpc>
              <a:spcBef>
                <a:spcPts val="0"/>
              </a:spcBef>
              <a:spcAft>
                <a:spcPts val="1000"/>
              </a:spcAft>
              <a:buFont typeface="+mj-lt"/>
              <a:buAutoNum type="arabicPeriod" startAt="6"/>
            </a:pPr>
            <a:r>
              <a:rPr lang="en-US" dirty="0">
                <a:ea typeface="Times New Roman"/>
                <a:cs typeface="Times New Roman"/>
              </a:rPr>
              <a:t>Design is best defined by the statement:</a:t>
            </a:r>
          </a:p>
          <a:p>
            <a:pPr marL="633413" lvl="0">
              <a:lnSpc>
                <a:spcPct val="115000"/>
              </a:lnSpc>
              <a:spcBef>
                <a:spcPts val="0"/>
              </a:spcBef>
              <a:spcAft>
                <a:spcPts val="0"/>
              </a:spcAft>
              <a:buFont typeface="+mj-lt"/>
              <a:buAutoNum type="alphaLcParenR"/>
            </a:pPr>
            <a:r>
              <a:rPr lang="en-US" dirty="0">
                <a:ea typeface="Times New Roman"/>
                <a:cs typeface="Times New Roman"/>
              </a:rPr>
              <a:t>What processes are working?</a:t>
            </a:r>
          </a:p>
          <a:p>
            <a:pPr marL="633413" lvl="0">
              <a:lnSpc>
                <a:spcPct val="115000"/>
              </a:lnSpc>
              <a:spcBef>
                <a:spcPts val="0"/>
              </a:spcBef>
              <a:spcAft>
                <a:spcPts val="0"/>
              </a:spcAft>
              <a:buFont typeface="+mj-lt"/>
              <a:buAutoNum type="alphaLcParenR"/>
            </a:pPr>
            <a:r>
              <a:rPr lang="en-US" dirty="0">
                <a:ea typeface="Times New Roman"/>
                <a:cs typeface="Times New Roman"/>
              </a:rPr>
              <a:t>What processes could work?</a:t>
            </a:r>
          </a:p>
          <a:p>
            <a:pPr marL="633413" lvl="0">
              <a:lnSpc>
                <a:spcPct val="115000"/>
              </a:lnSpc>
              <a:spcBef>
                <a:spcPts val="0"/>
              </a:spcBef>
              <a:spcAft>
                <a:spcPts val="0"/>
              </a:spcAft>
              <a:buFont typeface="+mj-lt"/>
              <a:buAutoNum type="alphaLcParenR"/>
            </a:pPr>
            <a:r>
              <a:rPr lang="en-US" dirty="0">
                <a:ea typeface="Times New Roman"/>
                <a:cs typeface="Times New Roman"/>
              </a:rPr>
              <a:t>Let’s give it a try!</a:t>
            </a:r>
          </a:p>
          <a:p>
            <a:pPr marL="633413" lvl="0">
              <a:lnSpc>
                <a:spcPct val="115000"/>
              </a:lnSpc>
              <a:spcBef>
                <a:spcPts val="0"/>
              </a:spcBef>
              <a:spcAft>
                <a:spcPts val="1000"/>
              </a:spcAft>
              <a:buFont typeface="+mj-lt"/>
              <a:buAutoNum type="alphaLcParenR"/>
            </a:pPr>
            <a:r>
              <a:rPr lang="en-US" dirty="0">
                <a:ea typeface="Times New Roman"/>
                <a:cs typeface="Times New Roman"/>
              </a:rPr>
              <a:t>What would those processes look like?</a:t>
            </a:r>
          </a:p>
          <a:p>
            <a:endParaRPr lang="en-US" dirty="0"/>
          </a:p>
        </p:txBody>
      </p:sp>
    </p:spTree>
    <p:extLst>
      <p:ext uri="{BB962C8B-B14F-4D97-AF65-F5344CB8AC3E}">
        <p14:creationId xmlns:p14="http://schemas.microsoft.com/office/powerpoint/2010/main" val="1140639590"/>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eriod" startAt="7"/>
            </a:pPr>
            <a:r>
              <a:rPr lang="en-US" dirty="0">
                <a:ea typeface="Times New Roman"/>
                <a:cs typeface="Times New Roman"/>
              </a:rPr>
              <a:t>Destiny is best defined by the statement:</a:t>
            </a:r>
          </a:p>
          <a:p>
            <a:pPr marL="685800" lvl="0">
              <a:lnSpc>
                <a:spcPct val="115000"/>
              </a:lnSpc>
              <a:spcBef>
                <a:spcPts val="0"/>
              </a:spcBef>
              <a:spcAft>
                <a:spcPts val="0"/>
              </a:spcAft>
              <a:buFont typeface="+mj-lt"/>
              <a:buAutoNum type="alphaLcParenR"/>
            </a:pPr>
            <a:r>
              <a:rPr lang="en-US" dirty="0">
                <a:ea typeface="Times New Roman"/>
                <a:cs typeface="Times New Roman"/>
              </a:rPr>
              <a:t>What processes are working?</a:t>
            </a:r>
          </a:p>
          <a:p>
            <a:pPr marL="685800" lvl="0">
              <a:lnSpc>
                <a:spcPct val="115000"/>
              </a:lnSpc>
              <a:spcBef>
                <a:spcPts val="0"/>
              </a:spcBef>
              <a:spcAft>
                <a:spcPts val="0"/>
              </a:spcAft>
              <a:buFont typeface="+mj-lt"/>
              <a:buAutoNum type="alphaLcParenR"/>
            </a:pPr>
            <a:r>
              <a:rPr lang="en-US" dirty="0">
                <a:ea typeface="Times New Roman"/>
                <a:cs typeface="Times New Roman"/>
              </a:rPr>
              <a:t>What processes could work?</a:t>
            </a:r>
          </a:p>
          <a:p>
            <a:pPr marL="685800" lvl="0">
              <a:lnSpc>
                <a:spcPct val="115000"/>
              </a:lnSpc>
              <a:spcBef>
                <a:spcPts val="0"/>
              </a:spcBef>
              <a:spcAft>
                <a:spcPts val="0"/>
              </a:spcAft>
              <a:buFont typeface="+mj-lt"/>
              <a:buAutoNum type="alphaLcParenR"/>
            </a:pPr>
            <a:r>
              <a:rPr lang="en-US" dirty="0">
                <a:ea typeface="Times New Roman"/>
                <a:cs typeface="Times New Roman"/>
              </a:rPr>
              <a:t>Let’s give it a try!</a:t>
            </a:r>
          </a:p>
          <a:p>
            <a:pPr marL="685800" lvl="0">
              <a:lnSpc>
                <a:spcPct val="115000"/>
              </a:lnSpc>
              <a:spcBef>
                <a:spcPts val="0"/>
              </a:spcBef>
              <a:spcAft>
                <a:spcPts val="1000"/>
              </a:spcAft>
              <a:buFont typeface="+mj-lt"/>
              <a:buAutoNum type="alphaLcParenR"/>
            </a:pPr>
            <a:r>
              <a:rPr lang="en-US" dirty="0">
                <a:ea typeface="Times New Roman"/>
                <a:cs typeface="Times New Roman"/>
              </a:rPr>
              <a:t>What would those processes look like?</a:t>
            </a:r>
          </a:p>
          <a:p>
            <a:pPr lvl="0">
              <a:lnSpc>
                <a:spcPct val="115000"/>
              </a:lnSpc>
              <a:spcBef>
                <a:spcPts val="0"/>
              </a:spcBef>
              <a:spcAft>
                <a:spcPts val="1000"/>
              </a:spcAft>
              <a:buFont typeface="+mj-lt"/>
              <a:buAutoNum type="arabicPeriod" startAt="8"/>
            </a:pPr>
            <a:r>
              <a:rPr lang="en-US" dirty="0">
                <a:ea typeface="Times New Roman"/>
                <a:cs typeface="Times New Roman"/>
              </a:rPr>
              <a:t>An example of how Appreciative Inquiry may be implemented is:</a:t>
            </a:r>
          </a:p>
          <a:p>
            <a:pPr marL="685800" lvl="0">
              <a:lnSpc>
                <a:spcPct val="115000"/>
              </a:lnSpc>
              <a:spcBef>
                <a:spcPts val="0"/>
              </a:spcBef>
              <a:spcAft>
                <a:spcPts val="0"/>
              </a:spcAft>
              <a:buFont typeface="+mj-lt"/>
              <a:buAutoNum type="alphaLcParenR"/>
            </a:pPr>
            <a:r>
              <a:rPr lang="en-US" dirty="0">
                <a:ea typeface="Times New Roman"/>
                <a:cs typeface="Times New Roman"/>
              </a:rPr>
              <a:t>Integration of mental health services in England </a:t>
            </a:r>
          </a:p>
          <a:p>
            <a:pPr marL="685800" lvl="0">
              <a:lnSpc>
                <a:spcPct val="115000"/>
              </a:lnSpc>
              <a:spcBef>
                <a:spcPts val="0"/>
              </a:spcBef>
              <a:spcAft>
                <a:spcPts val="0"/>
              </a:spcAft>
              <a:buFont typeface="+mj-lt"/>
              <a:buAutoNum type="alphaLcParenR"/>
            </a:pPr>
            <a:r>
              <a:rPr lang="en-US" dirty="0">
                <a:ea typeface="Times New Roman"/>
                <a:cs typeface="Times New Roman"/>
              </a:rPr>
              <a:t>Process improvement at John Deere resulting in millions of dollars in savings</a:t>
            </a:r>
          </a:p>
          <a:p>
            <a:pPr marL="685800" lvl="0">
              <a:lnSpc>
                <a:spcPct val="115000"/>
              </a:lnSpc>
              <a:spcBef>
                <a:spcPts val="0"/>
              </a:spcBef>
              <a:spcAft>
                <a:spcPts val="0"/>
              </a:spcAft>
              <a:buFont typeface="+mj-lt"/>
              <a:buAutoNum type="alphaLcParenR"/>
            </a:pPr>
            <a:r>
              <a:rPr lang="en-US" dirty="0">
                <a:ea typeface="Times New Roman"/>
                <a:cs typeface="Times New Roman"/>
              </a:rPr>
              <a:t>Relief efforts for children orphaned by AIDS in Zimbabwe </a:t>
            </a:r>
          </a:p>
          <a:p>
            <a:pPr marL="685800" lvl="0">
              <a:lnSpc>
                <a:spcPct val="115000"/>
              </a:lnSpc>
              <a:spcBef>
                <a:spcPts val="0"/>
              </a:spcBef>
              <a:spcAft>
                <a:spcPts val="1000"/>
              </a:spcAft>
              <a:buFont typeface="+mj-lt"/>
              <a:buAutoNum type="alphaLcParenR"/>
            </a:pPr>
            <a:r>
              <a:rPr lang="en-US" dirty="0">
                <a:ea typeface="Times New Roman"/>
                <a:cs typeface="Times New Roman"/>
              </a:rPr>
              <a:t>All of the above </a:t>
            </a:r>
          </a:p>
        </p:txBody>
      </p:sp>
    </p:spTree>
    <p:extLst>
      <p:ext uri="{BB962C8B-B14F-4D97-AF65-F5344CB8AC3E}">
        <p14:creationId xmlns:p14="http://schemas.microsoft.com/office/powerpoint/2010/main" val="258062940"/>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eriod" startAt="9"/>
            </a:pPr>
            <a:r>
              <a:rPr lang="en-US" dirty="0">
                <a:ea typeface="Times New Roman"/>
                <a:cs typeface="Times New Roman"/>
              </a:rPr>
              <a:t>The following statement is TRUE:</a:t>
            </a:r>
          </a:p>
          <a:p>
            <a:pPr marL="685800" lvl="0">
              <a:lnSpc>
                <a:spcPct val="115000"/>
              </a:lnSpc>
              <a:spcBef>
                <a:spcPts val="0"/>
              </a:spcBef>
              <a:spcAft>
                <a:spcPts val="0"/>
              </a:spcAft>
              <a:buFont typeface="+mj-lt"/>
              <a:buAutoNum type="alphaLcParenR"/>
            </a:pPr>
            <a:r>
              <a:rPr lang="en-US" dirty="0">
                <a:ea typeface="Times New Roman"/>
                <a:cs typeface="Times New Roman"/>
              </a:rPr>
              <a:t>Inquiry may be defined as the act of seeking information by answering</a:t>
            </a:r>
          </a:p>
          <a:p>
            <a:pPr marL="685800" lvl="0">
              <a:lnSpc>
                <a:spcPct val="115000"/>
              </a:lnSpc>
              <a:spcBef>
                <a:spcPts val="0"/>
              </a:spcBef>
              <a:spcAft>
                <a:spcPts val="0"/>
              </a:spcAft>
              <a:buFont typeface="+mj-lt"/>
              <a:buAutoNum type="alphaLcParenR"/>
            </a:pPr>
            <a:r>
              <a:rPr lang="en-US" dirty="0">
                <a:ea typeface="Times New Roman"/>
                <a:cs typeface="Times New Roman"/>
              </a:rPr>
              <a:t>Inquiry is the act of seeking information through research </a:t>
            </a:r>
          </a:p>
          <a:p>
            <a:pPr marL="685800" lvl="0">
              <a:lnSpc>
                <a:spcPct val="115000"/>
              </a:lnSpc>
              <a:spcBef>
                <a:spcPts val="0"/>
              </a:spcBef>
              <a:spcAft>
                <a:spcPts val="0"/>
              </a:spcAft>
              <a:buFont typeface="+mj-lt"/>
              <a:buAutoNum type="alphaLcParenR"/>
            </a:pPr>
            <a:r>
              <a:rPr lang="en-US" dirty="0">
                <a:ea typeface="Times New Roman"/>
                <a:cs typeface="Times New Roman"/>
              </a:rPr>
              <a:t>Inquiry is a complicated process without any real definition </a:t>
            </a:r>
          </a:p>
          <a:p>
            <a:pPr marL="685800" lvl="0">
              <a:lnSpc>
                <a:spcPct val="115000"/>
              </a:lnSpc>
              <a:spcBef>
                <a:spcPts val="0"/>
              </a:spcBef>
              <a:spcAft>
                <a:spcPts val="1000"/>
              </a:spcAft>
              <a:buFont typeface="+mj-lt"/>
              <a:buAutoNum type="alphaLcParenR"/>
            </a:pPr>
            <a:r>
              <a:rPr lang="en-US" dirty="0">
                <a:ea typeface="Times New Roman"/>
                <a:cs typeface="Times New Roman"/>
              </a:rPr>
              <a:t>Inquiry is the act of seeking information through questioning </a:t>
            </a:r>
          </a:p>
          <a:p>
            <a:pPr lvl="0">
              <a:lnSpc>
                <a:spcPct val="115000"/>
              </a:lnSpc>
              <a:spcBef>
                <a:spcPts val="0"/>
              </a:spcBef>
              <a:spcAft>
                <a:spcPts val="1000"/>
              </a:spcAft>
              <a:buFont typeface="+mj-lt"/>
              <a:buAutoNum type="arabicPeriod" startAt="10"/>
            </a:pPr>
            <a:r>
              <a:rPr lang="en-US" dirty="0">
                <a:ea typeface="Times New Roman"/>
                <a:cs typeface="Times New Roman"/>
              </a:rPr>
              <a:t>Select the correct breakdown of Appreciative Inquiry </a:t>
            </a:r>
          </a:p>
          <a:p>
            <a:pPr marL="685800" lvl="0">
              <a:lnSpc>
                <a:spcPct val="115000"/>
              </a:lnSpc>
              <a:spcBef>
                <a:spcPts val="0"/>
              </a:spcBef>
              <a:spcAft>
                <a:spcPts val="0"/>
              </a:spcAft>
              <a:buFont typeface="+mj-lt"/>
              <a:buAutoNum type="alphaLcParenR"/>
            </a:pPr>
            <a:r>
              <a:rPr lang="en-US" dirty="0">
                <a:ea typeface="Times New Roman"/>
                <a:cs typeface="Times New Roman"/>
              </a:rPr>
              <a:t>Dream, Deliberate, Discover, Design, Destiny</a:t>
            </a:r>
          </a:p>
          <a:p>
            <a:pPr marL="685800" lvl="0">
              <a:lnSpc>
                <a:spcPct val="115000"/>
              </a:lnSpc>
              <a:spcBef>
                <a:spcPts val="0"/>
              </a:spcBef>
              <a:spcAft>
                <a:spcPts val="0"/>
              </a:spcAft>
              <a:buFont typeface="+mj-lt"/>
              <a:buAutoNum type="alphaLcParenR"/>
            </a:pPr>
            <a:r>
              <a:rPr lang="en-US" dirty="0">
                <a:ea typeface="Times New Roman"/>
                <a:cs typeface="Times New Roman"/>
              </a:rPr>
              <a:t>Dream, Deliberate, Discover, Design, Dictate, Destiny </a:t>
            </a:r>
          </a:p>
          <a:p>
            <a:pPr marL="685800" lvl="0">
              <a:lnSpc>
                <a:spcPct val="115000"/>
              </a:lnSpc>
              <a:spcBef>
                <a:spcPts val="0"/>
              </a:spcBef>
              <a:spcAft>
                <a:spcPts val="0"/>
              </a:spcAft>
              <a:buFont typeface="+mj-lt"/>
              <a:buAutoNum type="alphaLcParenR"/>
            </a:pPr>
            <a:r>
              <a:rPr lang="en-US" dirty="0">
                <a:ea typeface="Times New Roman"/>
                <a:cs typeface="Times New Roman"/>
              </a:rPr>
              <a:t>Discover, Dream, Design, Destiny </a:t>
            </a:r>
          </a:p>
          <a:p>
            <a:pPr marL="685800" lvl="0">
              <a:lnSpc>
                <a:spcPct val="115000"/>
              </a:lnSpc>
              <a:spcBef>
                <a:spcPts val="0"/>
              </a:spcBef>
              <a:spcAft>
                <a:spcPts val="1000"/>
              </a:spcAft>
              <a:buFont typeface="+mj-lt"/>
              <a:buAutoNum type="alphaLcParenR"/>
            </a:pPr>
            <a:r>
              <a:rPr lang="en-US" dirty="0">
                <a:ea typeface="Times New Roman"/>
                <a:cs typeface="Times New Roman"/>
              </a:rPr>
              <a:t>Dream, Design, Debilitate, Destiny, Discover, Deliberate, Dictate</a:t>
            </a:r>
          </a:p>
        </p:txBody>
      </p:sp>
    </p:spTree>
    <p:extLst>
      <p:ext uri="{BB962C8B-B14F-4D97-AF65-F5344CB8AC3E}">
        <p14:creationId xmlns:p14="http://schemas.microsoft.com/office/powerpoint/2010/main" val="1128881166"/>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10000"/>
          </a:bodyPr>
          <a:lstStyle/>
          <a:p>
            <a:pPr lvl="0">
              <a:lnSpc>
                <a:spcPct val="115000"/>
              </a:lnSpc>
              <a:spcBef>
                <a:spcPts val="0"/>
              </a:spcBef>
              <a:spcAft>
                <a:spcPts val="1000"/>
              </a:spcAft>
              <a:buFont typeface="+mj-lt"/>
              <a:buAutoNum type="arabicPeriod"/>
            </a:pPr>
            <a:r>
              <a:rPr lang="en-US" dirty="0">
                <a:ea typeface="Times New Roman"/>
                <a:cs typeface="Times New Roman"/>
              </a:rPr>
              <a:t>Appreciative inquiry can be defined as:</a:t>
            </a:r>
          </a:p>
          <a:p>
            <a:pPr marL="685800" lvl="0">
              <a:lnSpc>
                <a:spcPct val="115000"/>
              </a:lnSpc>
              <a:spcBef>
                <a:spcPts val="0"/>
              </a:spcBef>
              <a:spcAft>
                <a:spcPts val="0"/>
              </a:spcAft>
              <a:buFont typeface="+mj-lt"/>
              <a:buAutoNum type="alphaLcParenR"/>
            </a:pPr>
            <a:r>
              <a:rPr lang="en-US" dirty="0">
                <a:ea typeface="Times New Roman"/>
                <a:cs typeface="Times New Roman"/>
              </a:rPr>
              <a:t>Focuses on what’s wrong and how we can better it </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Focuses on what’s right and how we can better it </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Focuses on what’s wrong and how we can replace it </a:t>
            </a:r>
          </a:p>
          <a:p>
            <a:pPr marL="685800" lvl="0">
              <a:lnSpc>
                <a:spcPct val="115000"/>
              </a:lnSpc>
              <a:spcBef>
                <a:spcPts val="0"/>
              </a:spcBef>
              <a:spcAft>
                <a:spcPts val="1000"/>
              </a:spcAft>
              <a:buFont typeface="+mj-lt"/>
              <a:buAutoNum type="alphaLcParenR"/>
            </a:pPr>
            <a:r>
              <a:rPr lang="en-US" dirty="0">
                <a:ea typeface="Times New Roman"/>
                <a:cs typeface="Times New Roman"/>
              </a:rPr>
              <a:t>Focuses on what’s right </a:t>
            </a:r>
          </a:p>
          <a:p>
            <a:pPr lvl="0">
              <a:lnSpc>
                <a:spcPct val="115000"/>
              </a:lnSpc>
              <a:spcBef>
                <a:spcPts val="0"/>
              </a:spcBef>
              <a:spcAft>
                <a:spcPts val="1000"/>
              </a:spcAft>
              <a:buFont typeface="+mj-lt"/>
              <a:buAutoNum type="arabicPeriod" startAt="2"/>
            </a:pPr>
            <a:r>
              <a:rPr lang="en-US" dirty="0">
                <a:ea typeface="Times New Roman"/>
                <a:cs typeface="Times New Roman"/>
              </a:rPr>
              <a:t>What is the purpose of Appreciative Inquiry?</a:t>
            </a:r>
          </a:p>
          <a:p>
            <a:pPr marL="685800" lvl="0">
              <a:lnSpc>
                <a:spcPct val="115000"/>
              </a:lnSpc>
              <a:spcBef>
                <a:spcPts val="0"/>
              </a:spcBef>
              <a:spcAft>
                <a:spcPts val="0"/>
              </a:spcAft>
              <a:buFont typeface="+mj-lt"/>
              <a:buAutoNum type="alphaLcParenR"/>
            </a:pPr>
            <a:r>
              <a:rPr lang="en-US" dirty="0">
                <a:ea typeface="Times New Roman"/>
                <a:cs typeface="Times New Roman"/>
              </a:rPr>
              <a:t>To seek information </a:t>
            </a:r>
          </a:p>
          <a:p>
            <a:pPr marL="685800" lvl="0">
              <a:lnSpc>
                <a:spcPct val="115000"/>
              </a:lnSpc>
              <a:spcBef>
                <a:spcPts val="0"/>
              </a:spcBef>
              <a:spcAft>
                <a:spcPts val="0"/>
              </a:spcAft>
              <a:buFont typeface="+mj-lt"/>
              <a:buAutoNum type="alphaLcParenR"/>
            </a:pPr>
            <a:r>
              <a:rPr lang="en-US" dirty="0">
                <a:ea typeface="Times New Roman"/>
                <a:cs typeface="Times New Roman"/>
              </a:rPr>
              <a:t>To seek information about the things we undervalue </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To seek information about the things we value </a:t>
            </a:r>
            <a:endParaRPr lang="en-US" dirty="0">
              <a:ea typeface="Times New Roman"/>
              <a:cs typeface="Times New Roman"/>
            </a:endParaRPr>
          </a:p>
          <a:p>
            <a:pPr marL="685800" lvl="0">
              <a:lnSpc>
                <a:spcPct val="115000"/>
              </a:lnSpc>
              <a:spcBef>
                <a:spcPts val="0"/>
              </a:spcBef>
              <a:spcAft>
                <a:spcPts val="1000"/>
              </a:spcAft>
              <a:buFont typeface="+mj-lt"/>
              <a:buAutoNum type="alphaLcParenR"/>
            </a:pPr>
            <a:r>
              <a:rPr lang="en-US" dirty="0">
                <a:ea typeface="Times New Roman"/>
                <a:cs typeface="Times New Roman"/>
              </a:rPr>
              <a:t>To seek information about random processes </a:t>
            </a:r>
          </a:p>
          <a:p>
            <a:endParaRPr lang="en-US" dirty="0"/>
          </a:p>
        </p:txBody>
      </p:sp>
    </p:spTree>
    <p:extLst>
      <p:ext uri="{BB962C8B-B14F-4D97-AF65-F5344CB8AC3E}">
        <p14:creationId xmlns:p14="http://schemas.microsoft.com/office/powerpoint/2010/main" val="3786779117"/>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10000"/>
          </a:bodyPr>
          <a:lstStyle/>
          <a:p>
            <a:pPr lvl="0">
              <a:lnSpc>
                <a:spcPct val="115000"/>
              </a:lnSpc>
              <a:spcBef>
                <a:spcPts val="0"/>
              </a:spcBef>
              <a:spcAft>
                <a:spcPts val="1000"/>
              </a:spcAft>
              <a:buFont typeface="+mj-lt"/>
              <a:buAutoNum type="arabicPeriod" startAt="3"/>
            </a:pPr>
            <a:r>
              <a:rPr lang="en-US" dirty="0">
                <a:ea typeface="Times New Roman"/>
                <a:cs typeface="Times New Roman"/>
              </a:rPr>
              <a:t>How many stages are there in Appreciative Inquiry?</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4</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5</a:t>
            </a:r>
          </a:p>
          <a:p>
            <a:pPr marL="685800" lvl="0">
              <a:lnSpc>
                <a:spcPct val="115000"/>
              </a:lnSpc>
              <a:spcBef>
                <a:spcPts val="0"/>
              </a:spcBef>
              <a:spcAft>
                <a:spcPts val="0"/>
              </a:spcAft>
              <a:buFont typeface="+mj-lt"/>
              <a:buAutoNum type="alphaLcParenR"/>
            </a:pPr>
            <a:r>
              <a:rPr lang="en-US" dirty="0">
                <a:ea typeface="Times New Roman"/>
                <a:cs typeface="Times New Roman"/>
              </a:rPr>
              <a:t>6</a:t>
            </a:r>
          </a:p>
          <a:p>
            <a:pPr marL="685800" lvl="0">
              <a:lnSpc>
                <a:spcPct val="115000"/>
              </a:lnSpc>
              <a:spcBef>
                <a:spcPts val="0"/>
              </a:spcBef>
              <a:spcAft>
                <a:spcPts val="1000"/>
              </a:spcAft>
              <a:buFont typeface="+mj-lt"/>
              <a:buAutoNum type="alphaLcParenR"/>
            </a:pPr>
            <a:r>
              <a:rPr lang="en-US" dirty="0">
                <a:ea typeface="Times New Roman"/>
                <a:cs typeface="Times New Roman"/>
              </a:rPr>
              <a:t>7</a:t>
            </a:r>
          </a:p>
          <a:p>
            <a:pPr lvl="0">
              <a:lnSpc>
                <a:spcPct val="115000"/>
              </a:lnSpc>
              <a:spcBef>
                <a:spcPts val="0"/>
              </a:spcBef>
              <a:spcAft>
                <a:spcPts val="1000"/>
              </a:spcAft>
              <a:buFont typeface="+mj-lt"/>
              <a:buAutoNum type="arabicPeriod" startAt="4"/>
            </a:pPr>
            <a:r>
              <a:rPr lang="en-US" dirty="0">
                <a:ea typeface="Times New Roman"/>
                <a:cs typeface="Times New Roman"/>
              </a:rPr>
              <a:t>Discover is best defined by the statement:</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What processes are working?</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What processes could work?</a:t>
            </a:r>
          </a:p>
          <a:p>
            <a:pPr marL="685800" lvl="0">
              <a:lnSpc>
                <a:spcPct val="115000"/>
              </a:lnSpc>
              <a:spcBef>
                <a:spcPts val="0"/>
              </a:spcBef>
              <a:spcAft>
                <a:spcPts val="0"/>
              </a:spcAft>
              <a:buFont typeface="+mj-lt"/>
              <a:buAutoNum type="alphaLcParenR"/>
            </a:pPr>
            <a:r>
              <a:rPr lang="en-US" dirty="0">
                <a:ea typeface="Times New Roman"/>
                <a:cs typeface="Times New Roman"/>
              </a:rPr>
              <a:t>Let’s give it a try!</a:t>
            </a:r>
          </a:p>
          <a:p>
            <a:pPr marL="685800" lvl="0">
              <a:lnSpc>
                <a:spcPct val="115000"/>
              </a:lnSpc>
              <a:spcBef>
                <a:spcPts val="0"/>
              </a:spcBef>
              <a:spcAft>
                <a:spcPts val="1000"/>
              </a:spcAft>
              <a:buFont typeface="+mj-lt"/>
              <a:buAutoNum type="alphaLcParenR"/>
            </a:pPr>
            <a:r>
              <a:rPr lang="en-US" dirty="0">
                <a:ea typeface="Times New Roman"/>
                <a:cs typeface="Times New Roman"/>
              </a:rPr>
              <a:t>What would those processes look like?</a:t>
            </a:r>
          </a:p>
          <a:p>
            <a:endParaRPr lang="en-US" dirty="0"/>
          </a:p>
        </p:txBody>
      </p:sp>
    </p:spTree>
    <p:extLst>
      <p:ext uri="{BB962C8B-B14F-4D97-AF65-F5344CB8AC3E}">
        <p14:creationId xmlns:p14="http://schemas.microsoft.com/office/powerpoint/2010/main" val="34834349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eriod" startAt="7"/>
              <a:tabLst>
                <a:tab pos="685800" algn="l"/>
              </a:tabLst>
            </a:pPr>
            <a:r>
              <a:rPr lang="en-US" dirty="0">
                <a:ea typeface="Times New Roman"/>
                <a:cs typeface="Times New Roman"/>
              </a:rPr>
              <a:t>The following is NOT a method of Written Communication:</a:t>
            </a:r>
          </a:p>
          <a:p>
            <a:pPr marL="685800" lvl="0">
              <a:lnSpc>
                <a:spcPct val="115000"/>
              </a:lnSpc>
              <a:spcBef>
                <a:spcPts val="0"/>
              </a:spcBef>
              <a:spcAft>
                <a:spcPts val="0"/>
              </a:spcAft>
              <a:buFont typeface="+mj-lt"/>
              <a:buAutoNum type="alphaLcParenR"/>
            </a:pPr>
            <a:r>
              <a:rPr lang="en-US" dirty="0">
                <a:ea typeface="Times New Roman"/>
                <a:cs typeface="Times New Roman"/>
              </a:rPr>
              <a:t>Fax</a:t>
            </a:r>
          </a:p>
          <a:p>
            <a:pPr marL="685800" lvl="0">
              <a:lnSpc>
                <a:spcPct val="115000"/>
              </a:lnSpc>
              <a:spcBef>
                <a:spcPts val="0"/>
              </a:spcBef>
              <a:spcAft>
                <a:spcPts val="0"/>
              </a:spcAft>
              <a:buFont typeface="+mj-lt"/>
              <a:buAutoNum type="alphaLcParenR"/>
            </a:pPr>
            <a:r>
              <a:rPr lang="en-US" dirty="0">
                <a:ea typeface="Times New Roman"/>
                <a:cs typeface="Times New Roman"/>
              </a:rPr>
              <a:t>Email</a:t>
            </a:r>
          </a:p>
          <a:p>
            <a:pPr marL="685800" lvl="0">
              <a:lnSpc>
                <a:spcPct val="115000"/>
              </a:lnSpc>
              <a:spcBef>
                <a:spcPts val="0"/>
              </a:spcBef>
              <a:spcAft>
                <a:spcPts val="0"/>
              </a:spcAft>
              <a:buFont typeface="+mj-lt"/>
              <a:buAutoNum type="alphaLcParenR"/>
            </a:pPr>
            <a:r>
              <a:rPr lang="en-US" dirty="0">
                <a:ea typeface="Times New Roman"/>
                <a:cs typeface="Times New Roman"/>
              </a:rPr>
              <a:t>Debate</a:t>
            </a:r>
          </a:p>
          <a:p>
            <a:pPr marL="685800" lvl="0">
              <a:lnSpc>
                <a:spcPct val="115000"/>
              </a:lnSpc>
              <a:spcBef>
                <a:spcPts val="0"/>
              </a:spcBef>
              <a:spcAft>
                <a:spcPts val="1000"/>
              </a:spcAft>
              <a:buFont typeface="+mj-lt"/>
              <a:buAutoNum type="alphaLcParenR"/>
            </a:pPr>
            <a:r>
              <a:rPr lang="en-US" dirty="0">
                <a:ea typeface="Times New Roman"/>
                <a:cs typeface="Times New Roman"/>
              </a:rPr>
              <a:t>Text messaging</a:t>
            </a:r>
          </a:p>
          <a:p>
            <a:pPr lvl="0">
              <a:lnSpc>
                <a:spcPct val="115000"/>
              </a:lnSpc>
              <a:spcBef>
                <a:spcPts val="0"/>
              </a:spcBef>
              <a:spcAft>
                <a:spcPts val="1000"/>
              </a:spcAft>
              <a:buFont typeface="+mj-lt"/>
              <a:buAutoNum type="arabicPeriod" startAt="8"/>
              <a:tabLst>
                <a:tab pos="862013" algn="l"/>
              </a:tabLst>
            </a:pPr>
            <a:r>
              <a:rPr lang="en-US" dirty="0">
                <a:ea typeface="Times New Roman"/>
                <a:cs typeface="Times New Roman"/>
              </a:rPr>
              <a:t>Which of the following statements is FALSE?</a:t>
            </a:r>
          </a:p>
          <a:p>
            <a:pPr marL="685800" lvl="0">
              <a:lnSpc>
                <a:spcPct val="115000"/>
              </a:lnSpc>
              <a:spcBef>
                <a:spcPts val="0"/>
              </a:spcBef>
              <a:spcAft>
                <a:spcPts val="0"/>
              </a:spcAft>
              <a:buFont typeface="+mj-lt"/>
              <a:buAutoNum type="alphaLcParenR"/>
            </a:pPr>
            <a:r>
              <a:rPr lang="en-US" dirty="0">
                <a:ea typeface="Times New Roman"/>
                <a:cs typeface="Times New Roman"/>
              </a:rPr>
              <a:t>Paraverbal communication  is what you are saying</a:t>
            </a:r>
          </a:p>
          <a:p>
            <a:pPr marL="685800" lvl="0">
              <a:lnSpc>
                <a:spcPct val="115000"/>
              </a:lnSpc>
              <a:spcBef>
                <a:spcPts val="0"/>
              </a:spcBef>
              <a:spcAft>
                <a:spcPts val="0"/>
              </a:spcAft>
              <a:buFont typeface="+mj-lt"/>
              <a:buAutoNum type="alphaLcParenR"/>
            </a:pPr>
            <a:r>
              <a:rPr lang="en-US" dirty="0">
                <a:ea typeface="Times New Roman"/>
                <a:cs typeface="Times New Roman"/>
              </a:rPr>
              <a:t>Communication affects your levels of stress</a:t>
            </a:r>
          </a:p>
          <a:p>
            <a:pPr marL="685800" lvl="0">
              <a:lnSpc>
                <a:spcPct val="115000"/>
              </a:lnSpc>
              <a:spcBef>
                <a:spcPts val="0"/>
              </a:spcBef>
              <a:spcAft>
                <a:spcPts val="0"/>
              </a:spcAft>
              <a:buFont typeface="+mj-lt"/>
              <a:buAutoNum type="alphaLcParenR"/>
            </a:pPr>
            <a:r>
              <a:rPr lang="en-US" dirty="0">
                <a:ea typeface="Times New Roman"/>
                <a:cs typeface="Times New Roman"/>
              </a:rPr>
              <a:t>Communication is the imparting of thoughts </a:t>
            </a:r>
          </a:p>
          <a:p>
            <a:pPr marL="685800" lvl="0">
              <a:lnSpc>
                <a:spcPct val="115000"/>
              </a:lnSpc>
              <a:spcBef>
                <a:spcPts val="0"/>
              </a:spcBef>
              <a:spcAft>
                <a:spcPts val="1000"/>
              </a:spcAft>
              <a:buFont typeface="+mj-lt"/>
              <a:buAutoNum type="alphaLcParenR"/>
            </a:pPr>
            <a:r>
              <a:rPr lang="en-US" dirty="0">
                <a:ea typeface="Times New Roman"/>
                <a:cs typeface="Times New Roman"/>
              </a:rPr>
              <a:t>None of the above</a:t>
            </a:r>
          </a:p>
          <a:p>
            <a:endParaRPr lang="en-US" dirty="0"/>
          </a:p>
        </p:txBody>
      </p:sp>
    </p:spTree>
    <p:extLst>
      <p:ext uri="{BB962C8B-B14F-4D97-AF65-F5344CB8AC3E}">
        <p14:creationId xmlns:p14="http://schemas.microsoft.com/office/powerpoint/2010/main" val="3044392345"/>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eriod" startAt="5"/>
            </a:pPr>
            <a:r>
              <a:rPr lang="en-US" dirty="0">
                <a:ea typeface="Times New Roman"/>
                <a:cs typeface="Times New Roman"/>
              </a:rPr>
              <a:t>The following statement is FALSE:</a:t>
            </a:r>
          </a:p>
          <a:p>
            <a:pPr marL="633413" lvl="0">
              <a:lnSpc>
                <a:spcPct val="115000"/>
              </a:lnSpc>
              <a:spcBef>
                <a:spcPts val="0"/>
              </a:spcBef>
              <a:spcAft>
                <a:spcPts val="0"/>
              </a:spcAft>
              <a:buFont typeface="+mj-lt"/>
              <a:buAutoNum type="alphaLcParenR"/>
            </a:pPr>
            <a:r>
              <a:rPr lang="en-US" dirty="0">
                <a:ea typeface="Times New Roman"/>
                <a:cs typeface="Times New Roman"/>
              </a:rPr>
              <a:t>The stages of AI are basic</a:t>
            </a:r>
          </a:p>
          <a:p>
            <a:pPr marL="633413" lvl="0">
              <a:lnSpc>
                <a:spcPct val="115000"/>
              </a:lnSpc>
              <a:spcBef>
                <a:spcPts val="0"/>
              </a:spcBef>
              <a:spcAft>
                <a:spcPts val="0"/>
              </a:spcAft>
              <a:buFont typeface="+mj-lt"/>
              <a:buAutoNum type="alphaLcParenR"/>
            </a:pPr>
            <a:r>
              <a:rPr lang="en-US" dirty="0">
                <a:ea typeface="Times New Roman"/>
                <a:cs typeface="Times New Roman"/>
              </a:rPr>
              <a:t>Dream is a stage of AI</a:t>
            </a:r>
          </a:p>
          <a:p>
            <a:pPr marL="63341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Deliberate is a stage of AI </a:t>
            </a:r>
            <a:endParaRPr lang="en-US" dirty="0">
              <a:ea typeface="Times New Roman"/>
              <a:cs typeface="Times New Roman"/>
            </a:endParaRPr>
          </a:p>
          <a:p>
            <a:pPr marL="633413" lvl="0">
              <a:lnSpc>
                <a:spcPct val="115000"/>
              </a:lnSpc>
              <a:spcBef>
                <a:spcPts val="0"/>
              </a:spcBef>
              <a:spcAft>
                <a:spcPts val="1000"/>
              </a:spcAft>
              <a:buFont typeface="+mj-lt"/>
              <a:buAutoNum type="alphaLcParenR"/>
            </a:pPr>
            <a:r>
              <a:rPr lang="en-US" dirty="0">
                <a:ea typeface="Times New Roman"/>
                <a:cs typeface="Times New Roman"/>
              </a:rPr>
              <a:t>None of the above </a:t>
            </a:r>
          </a:p>
          <a:p>
            <a:pPr lvl="0">
              <a:lnSpc>
                <a:spcPct val="115000"/>
              </a:lnSpc>
              <a:spcBef>
                <a:spcPts val="0"/>
              </a:spcBef>
              <a:spcAft>
                <a:spcPts val="1000"/>
              </a:spcAft>
              <a:buFont typeface="+mj-lt"/>
              <a:buAutoNum type="arabicPeriod" startAt="6"/>
            </a:pPr>
            <a:r>
              <a:rPr lang="en-US" dirty="0">
                <a:ea typeface="Times New Roman"/>
                <a:cs typeface="Times New Roman"/>
              </a:rPr>
              <a:t>Design is best defined by the statement:</a:t>
            </a:r>
          </a:p>
          <a:p>
            <a:pPr marL="633413" lvl="0">
              <a:lnSpc>
                <a:spcPct val="115000"/>
              </a:lnSpc>
              <a:spcBef>
                <a:spcPts val="0"/>
              </a:spcBef>
              <a:spcAft>
                <a:spcPts val="0"/>
              </a:spcAft>
              <a:buFont typeface="+mj-lt"/>
              <a:buAutoNum type="alphaLcParenR"/>
            </a:pPr>
            <a:r>
              <a:rPr lang="en-US" dirty="0">
                <a:ea typeface="Times New Roman"/>
                <a:cs typeface="Times New Roman"/>
              </a:rPr>
              <a:t>What processes are working?</a:t>
            </a:r>
          </a:p>
          <a:p>
            <a:pPr marL="633413" lvl="0">
              <a:lnSpc>
                <a:spcPct val="115000"/>
              </a:lnSpc>
              <a:spcBef>
                <a:spcPts val="0"/>
              </a:spcBef>
              <a:spcAft>
                <a:spcPts val="0"/>
              </a:spcAft>
              <a:buFont typeface="+mj-lt"/>
              <a:buAutoNum type="alphaLcParenR"/>
            </a:pPr>
            <a:r>
              <a:rPr lang="en-US" dirty="0">
                <a:ea typeface="Times New Roman"/>
                <a:cs typeface="Times New Roman"/>
              </a:rPr>
              <a:t>What processes could work?</a:t>
            </a:r>
          </a:p>
          <a:p>
            <a:pPr marL="633413" lvl="0">
              <a:lnSpc>
                <a:spcPct val="115000"/>
              </a:lnSpc>
              <a:spcBef>
                <a:spcPts val="0"/>
              </a:spcBef>
              <a:spcAft>
                <a:spcPts val="0"/>
              </a:spcAft>
              <a:buFont typeface="+mj-lt"/>
              <a:buAutoNum type="alphaLcParenR"/>
            </a:pPr>
            <a:r>
              <a:rPr lang="en-US" dirty="0">
                <a:ea typeface="Times New Roman"/>
                <a:cs typeface="Times New Roman"/>
              </a:rPr>
              <a:t>Let’s give it a try!</a:t>
            </a:r>
          </a:p>
          <a:p>
            <a:pPr marL="63341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What would those processes look like?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198229179"/>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eriod" startAt="7"/>
            </a:pPr>
            <a:r>
              <a:rPr lang="en-US" dirty="0">
                <a:ea typeface="Times New Roman"/>
                <a:cs typeface="Times New Roman"/>
              </a:rPr>
              <a:t>Destiny is best defined by the statement:</a:t>
            </a:r>
          </a:p>
          <a:p>
            <a:pPr marL="685800" lvl="0">
              <a:lnSpc>
                <a:spcPct val="115000"/>
              </a:lnSpc>
              <a:spcBef>
                <a:spcPts val="0"/>
              </a:spcBef>
              <a:spcAft>
                <a:spcPts val="0"/>
              </a:spcAft>
              <a:buFont typeface="+mj-lt"/>
              <a:buAutoNum type="alphaLcParenR"/>
            </a:pPr>
            <a:r>
              <a:rPr lang="en-US" dirty="0">
                <a:ea typeface="Times New Roman"/>
                <a:cs typeface="Times New Roman"/>
              </a:rPr>
              <a:t>What processes are working?</a:t>
            </a:r>
          </a:p>
          <a:p>
            <a:pPr marL="685800" lvl="0">
              <a:lnSpc>
                <a:spcPct val="115000"/>
              </a:lnSpc>
              <a:spcBef>
                <a:spcPts val="0"/>
              </a:spcBef>
              <a:spcAft>
                <a:spcPts val="0"/>
              </a:spcAft>
              <a:buFont typeface="+mj-lt"/>
              <a:buAutoNum type="alphaLcParenR"/>
            </a:pPr>
            <a:r>
              <a:rPr lang="en-US" dirty="0">
                <a:ea typeface="Times New Roman"/>
                <a:cs typeface="Times New Roman"/>
              </a:rPr>
              <a:t>What processes could work?</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Let’s give it a try!</a:t>
            </a:r>
            <a:endParaRPr lang="en-US" dirty="0">
              <a:ea typeface="Times New Roman"/>
              <a:cs typeface="Times New Roman"/>
            </a:endParaRPr>
          </a:p>
          <a:p>
            <a:pPr marL="685800" lvl="0">
              <a:lnSpc>
                <a:spcPct val="115000"/>
              </a:lnSpc>
              <a:spcBef>
                <a:spcPts val="0"/>
              </a:spcBef>
              <a:spcAft>
                <a:spcPts val="1000"/>
              </a:spcAft>
              <a:buFont typeface="+mj-lt"/>
              <a:buAutoNum type="alphaLcParenR"/>
            </a:pPr>
            <a:r>
              <a:rPr lang="en-US" dirty="0">
                <a:ea typeface="Times New Roman"/>
                <a:cs typeface="Times New Roman"/>
              </a:rPr>
              <a:t>What would those processes look like?</a:t>
            </a:r>
          </a:p>
          <a:p>
            <a:pPr lvl="0">
              <a:lnSpc>
                <a:spcPct val="115000"/>
              </a:lnSpc>
              <a:spcBef>
                <a:spcPts val="0"/>
              </a:spcBef>
              <a:spcAft>
                <a:spcPts val="1000"/>
              </a:spcAft>
              <a:buFont typeface="+mj-lt"/>
              <a:buAutoNum type="arabicPeriod" startAt="8"/>
            </a:pPr>
            <a:r>
              <a:rPr lang="en-US" dirty="0">
                <a:ea typeface="Times New Roman"/>
                <a:cs typeface="Times New Roman"/>
              </a:rPr>
              <a:t>An example of how Appreciative Inquiry may be implemented is:</a:t>
            </a:r>
          </a:p>
          <a:p>
            <a:pPr marL="685800" lvl="0">
              <a:lnSpc>
                <a:spcPct val="115000"/>
              </a:lnSpc>
              <a:spcBef>
                <a:spcPts val="0"/>
              </a:spcBef>
              <a:spcAft>
                <a:spcPts val="0"/>
              </a:spcAft>
              <a:buFont typeface="+mj-lt"/>
              <a:buAutoNum type="alphaLcParenR"/>
            </a:pPr>
            <a:r>
              <a:rPr lang="en-US" dirty="0">
                <a:ea typeface="Times New Roman"/>
                <a:cs typeface="Times New Roman"/>
              </a:rPr>
              <a:t>Integration of mental health services in England </a:t>
            </a:r>
          </a:p>
          <a:p>
            <a:pPr marL="685800" lvl="0">
              <a:lnSpc>
                <a:spcPct val="115000"/>
              </a:lnSpc>
              <a:spcBef>
                <a:spcPts val="0"/>
              </a:spcBef>
              <a:spcAft>
                <a:spcPts val="0"/>
              </a:spcAft>
              <a:buFont typeface="+mj-lt"/>
              <a:buAutoNum type="alphaLcParenR"/>
            </a:pPr>
            <a:r>
              <a:rPr lang="en-US" dirty="0">
                <a:ea typeface="Times New Roman"/>
                <a:cs typeface="Times New Roman"/>
              </a:rPr>
              <a:t>Process improvement at John Deere resulting in millions of dollars in savings</a:t>
            </a:r>
          </a:p>
          <a:p>
            <a:pPr marL="685800" lvl="0">
              <a:lnSpc>
                <a:spcPct val="115000"/>
              </a:lnSpc>
              <a:spcBef>
                <a:spcPts val="0"/>
              </a:spcBef>
              <a:spcAft>
                <a:spcPts val="0"/>
              </a:spcAft>
              <a:buFont typeface="+mj-lt"/>
              <a:buAutoNum type="alphaLcParenR"/>
            </a:pPr>
            <a:r>
              <a:rPr lang="en-US" dirty="0">
                <a:ea typeface="Times New Roman"/>
                <a:cs typeface="Times New Roman"/>
              </a:rPr>
              <a:t>Relief efforts for children orphaned by AIDS in Zimbabwe </a:t>
            </a:r>
          </a:p>
          <a:p>
            <a:pPr marL="685800"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 </a:t>
            </a:r>
            <a:endParaRPr lang="en-US" dirty="0">
              <a:ea typeface="Times New Roman"/>
              <a:cs typeface="Times New Roman"/>
            </a:endParaRPr>
          </a:p>
        </p:txBody>
      </p:sp>
    </p:spTree>
    <p:extLst>
      <p:ext uri="{BB962C8B-B14F-4D97-AF65-F5344CB8AC3E}">
        <p14:creationId xmlns:p14="http://schemas.microsoft.com/office/powerpoint/2010/main" val="2326592647"/>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eriod" startAt="9"/>
            </a:pPr>
            <a:r>
              <a:rPr lang="en-US" dirty="0">
                <a:ea typeface="Times New Roman"/>
                <a:cs typeface="Times New Roman"/>
              </a:rPr>
              <a:t>The following statement is TRUE:</a:t>
            </a:r>
          </a:p>
          <a:p>
            <a:pPr marL="685800" lvl="0">
              <a:lnSpc>
                <a:spcPct val="115000"/>
              </a:lnSpc>
              <a:spcBef>
                <a:spcPts val="0"/>
              </a:spcBef>
              <a:spcAft>
                <a:spcPts val="0"/>
              </a:spcAft>
              <a:buFont typeface="+mj-lt"/>
              <a:buAutoNum type="alphaLcParenR"/>
            </a:pPr>
            <a:r>
              <a:rPr lang="en-US" dirty="0">
                <a:ea typeface="Times New Roman"/>
                <a:cs typeface="Times New Roman"/>
              </a:rPr>
              <a:t>Inquiry may be defined as the act of seeking information by answering</a:t>
            </a:r>
          </a:p>
          <a:p>
            <a:pPr marL="685800" lvl="0">
              <a:lnSpc>
                <a:spcPct val="115000"/>
              </a:lnSpc>
              <a:spcBef>
                <a:spcPts val="0"/>
              </a:spcBef>
              <a:spcAft>
                <a:spcPts val="0"/>
              </a:spcAft>
              <a:buFont typeface="+mj-lt"/>
              <a:buAutoNum type="alphaLcParenR"/>
            </a:pPr>
            <a:r>
              <a:rPr lang="en-US" dirty="0">
                <a:ea typeface="Times New Roman"/>
                <a:cs typeface="Times New Roman"/>
              </a:rPr>
              <a:t>Inquiry is the act of seeking information through research </a:t>
            </a:r>
          </a:p>
          <a:p>
            <a:pPr marL="685800" lvl="0">
              <a:lnSpc>
                <a:spcPct val="115000"/>
              </a:lnSpc>
              <a:spcBef>
                <a:spcPts val="0"/>
              </a:spcBef>
              <a:spcAft>
                <a:spcPts val="0"/>
              </a:spcAft>
              <a:buFont typeface="+mj-lt"/>
              <a:buAutoNum type="alphaLcParenR"/>
            </a:pPr>
            <a:r>
              <a:rPr lang="en-US" dirty="0">
                <a:ea typeface="Times New Roman"/>
                <a:cs typeface="Times New Roman"/>
              </a:rPr>
              <a:t>Inquiry is a complicated process without any real definition </a:t>
            </a:r>
          </a:p>
          <a:p>
            <a:pPr marL="685800"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Inquiry is the act of seeking information through questioning </a:t>
            </a:r>
            <a:endParaRPr lang="en-US" dirty="0">
              <a:ea typeface="Times New Roman"/>
              <a:cs typeface="Times New Roman"/>
            </a:endParaRPr>
          </a:p>
          <a:p>
            <a:pPr lvl="0">
              <a:lnSpc>
                <a:spcPct val="115000"/>
              </a:lnSpc>
              <a:spcBef>
                <a:spcPts val="0"/>
              </a:spcBef>
              <a:spcAft>
                <a:spcPts val="1000"/>
              </a:spcAft>
              <a:buFont typeface="+mj-lt"/>
              <a:buAutoNum type="arabicPeriod" startAt="10"/>
            </a:pPr>
            <a:r>
              <a:rPr lang="en-US" dirty="0">
                <a:ea typeface="Times New Roman"/>
                <a:cs typeface="Times New Roman"/>
              </a:rPr>
              <a:t>Select the correct breakdown of Appreciative Inquiry </a:t>
            </a:r>
          </a:p>
          <a:p>
            <a:pPr marL="685800" lvl="0">
              <a:lnSpc>
                <a:spcPct val="115000"/>
              </a:lnSpc>
              <a:spcBef>
                <a:spcPts val="0"/>
              </a:spcBef>
              <a:spcAft>
                <a:spcPts val="0"/>
              </a:spcAft>
              <a:buFont typeface="+mj-lt"/>
              <a:buAutoNum type="alphaLcParenR"/>
            </a:pPr>
            <a:r>
              <a:rPr lang="en-US" dirty="0">
                <a:ea typeface="Times New Roman"/>
                <a:cs typeface="Times New Roman"/>
              </a:rPr>
              <a:t>Dream, Deliberate, Discover, Design, Destiny</a:t>
            </a:r>
          </a:p>
          <a:p>
            <a:pPr marL="685800" lvl="0">
              <a:lnSpc>
                <a:spcPct val="115000"/>
              </a:lnSpc>
              <a:spcBef>
                <a:spcPts val="0"/>
              </a:spcBef>
              <a:spcAft>
                <a:spcPts val="0"/>
              </a:spcAft>
              <a:buFont typeface="+mj-lt"/>
              <a:buAutoNum type="alphaLcParenR"/>
            </a:pPr>
            <a:r>
              <a:rPr lang="en-US" dirty="0">
                <a:ea typeface="Times New Roman"/>
                <a:cs typeface="Times New Roman"/>
              </a:rPr>
              <a:t>Dream, Deliberate, Discover, Design, Dictate, Destiny </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Discover, Dream, Design, Destiny </a:t>
            </a:r>
            <a:endParaRPr lang="en-US" dirty="0">
              <a:ea typeface="Times New Roman"/>
              <a:cs typeface="Times New Roman"/>
            </a:endParaRPr>
          </a:p>
          <a:p>
            <a:pPr marL="685800" lvl="0">
              <a:lnSpc>
                <a:spcPct val="115000"/>
              </a:lnSpc>
              <a:spcBef>
                <a:spcPts val="0"/>
              </a:spcBef>
              <a:spcAft>
                <a:spcPts val="1000"/>
              </a:spcAft>
              <a:buFont typeface="+mj-lt"/>
              <a:buAutoNum type="alphaLcParenR"/>
            </a:pPr>
            <a:r>
              <a:rPr lang="en-US" dirty="0">
                <a:ea typeface="Times New Roman"/>
                <a:cs typeface="Times New Roman"/>
              </a:rPr>
              <a:t>Dream, Design, Debilitate, Destiny, Discover, Deliberate, Dictate</a:t>
            </a:r>
          </a:p>
        </p:txBody>
      </p:sp>
    </p:spTree>
    <p:extLst>
      <p:ext uri="{BB962C8B-B14F-4D97-AF65-F5344CB8AC3E}">
        <p14:creationId xmlns:p14="http://schemas.microsoft.com/office/powerpoint/2010/main" val="3612366749"/>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r>
              <a:rPr lang="en-US" sz="3200" dirty="0"/>
              <a:t>Module Ten: Mastering the Art of Conversation</a:t>
            </a:r>
            <a:endParaRPr lang="en-CA" sz="3200" dirty="0"/>
          </a:p>
        </p:txBody>
      </p:sp>
      <p:sp>
        <p:nvSpPr>
          <p:cNvPr id="45059" name="Content Placeholder 2"/>
          <p:cNvSpPr>
            <a:spLocks noGrp="1"/>
          </p:cNvSpPr>
          <p:nvPr>
            <p:ph idx="1"/>
          </p:nvPr>
        </p:nvSpPr>
        <p:spPr>
          <a:xfrm>
            <a:off x="467544" y="1484784"/>
            <a:ext cx="6390456" cy="4641379"/>
          </a:xfrm>
        </p:spPr>
        <p:txBody>
          <a:bodyPr>
            <a:normAutofit/>
          </a:bodyPr>
          <a:lstStyle/>
          <a:p>
            <a:pPr marL="0">
              <a:defRPr/>
            </a:pPr>
            <a:endParaRPr lang="en-US" dirty="0"/>
          </a:p>
          <a:p>
            <a:pPr marL="0">
              <a:defRPr/>
            </a:pPr>
            <a:r>
              <a:rPr lang="en-US" dirty="0"/>
              <a:t>Engaging in interesting, memorable small talk is a daunting task for most people. How do you know what to share and when to share it? How do you know what topics to avoid? How do you become an engaging converser? </a:t>
            </a:r>
          </a:p>
        </p:txBody>
      </p:sp>
      <p:sp>
        <p:nvSpPr>
          <p:cNvPr id="4" name="Text Placeholder 3"/>
          <p:cNvSpPr>
            <a:spLocks noGrp="1"/>
          </p:cNvSpPr>
          <p:nvPr>
            <p:ph type="body" sz="quarter" idx="10"/>
          </p:nvPr>
        </p:nvSpPr>
        <p:spPr/>
        <p:txBody>
          <a:bodyPr rtlCol="0">
            <a:normAutofit/>
          </a:bodyPr>
          <a:lstStyle/>
          <a:p>
            <a:pPr>
              <a:lnSpc>
                <a:spcPct val="115000"/>
              </a:lnSpc>
              <a:spcBef>
                <a:spcPts val="0"/>
              </a:spcBef>
              <a:spcAft>
                <a:spcPts val="1000"/>
              </a:spcAft>
              <a:defRPr/>
            </a:pPr>
            <a:r>
              <a:rPr lang="en-US" sz="2400" dirty="0">
                <a:latin typeface="Cambria"/>
                <a:ea typeface="Times New Roman"/>
                <a:cs typeface="Times New Roman"/>
              </a:rPr>
              <a:t>Two monologues do not make a dialogue. </a:t>
            </a:r>
            <a:endParaRPr lang="en-US" sz="1800" dirty="0">
              <a:ea typeface="Times New Roman"/>
              <a:cs typeface="Times New Roman"/>
            </a:endParaRPr>
          </a:p>
          <a:p>
            <a:pPr algn="ctr">
              <a:lnSpc>
                <a:spcPct val="115000"/>
              </a:lnSpc>
              <a:spcBef>
                <a:spcPts val="0"/>
              </a:spcBef>
              <a:spcAft>
                <a:spcPts val="1000"/>
              </a:spcAft>
              <a:defRPr/>
            </a:pPr>
            <a:r>
              <a:rPr lang="en-US" sz="2400" b="1" dirty="0">
                <a:latin typeface="Cambria"/>
                <a:ea typeface="Times New Roman"/>
                <a:cs typeface="Times New Roman"/>
              </a:rPr>
              <a:t>Jeff Daly</a:t>
            </a:r>
            <a:endParaRPr lang="en-US" sz="1800" b="1" dirty="0">
              <a:ea typeface="Times New Roman"/>
              <a:cs typeface="Times New Roman"/>
            </a:endParaRPr>
          </a:p>
          <a:p>
            <a:pPr eaLnBrk="1" fontAlgn="auto" hangingPunct="1">
              <a:spcAft>
                <a:spcPts val="0"/>
              </a:spcAft>
              <a:buFont typeface="Arial" pitchFamily="34" charset="0"/>
              <a:buNone/>
              <a:defRPr/>
            </a:pPr>
            <a:endParaRPr lang="en-CA" dirty="0"/>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Level One: Discussing General Topics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83204841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Level Two: Sharing Ideas and Perspectives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58933028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Level Three: Sharing Personal Experiences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21218600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US" dirty="0"/>
              <a:t>Our Top Networking Tips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3462404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7065612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38010551"/>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eriod"/>
            </a:pPr>
            <a:r>
              <a:rPr lang="en-US" dirty="0">
                <a:ea typeface="Times New Roman"/>
                <a:cs typeface="Times New Roman"/>
              </a:rPr>
              <a:t>How many levels are there to mastering the art of conversation?</a:t>
            </a:r>
          </a:p>
          <a:p>
            <a:pPr marL="685800" lvl="0">
              <a:lnSpc>
                <a:spcPct val="115000"/>
              </a:lnSpc>
              <a:spcBef>
                <a:spcPts val="0"/>
              </a:spcBef>
              <a:spcAft>
                <a:spcPts val="0"/>
              </a:spcAft>
              <a:buFont typeface="+mj-lt"/>
              <a:buAutoNum type="alphaLcParenR"/>
            </a:pPr>
            <a:r>
              <a:rPr lang="en-US" dirty="0">
                <a:ea typeface="Times New Roman"/>
                <a:cs typeface="Times New Roman"/>
              </a:rPr>
              <a:t>Three</a:t>
            </a:r>
          </a:p>
          <a:p>
            <a:pPr marL="685800" lvl="0">
              <a:lnSpc>
                <a:spcPct val="115000"/>
              </a:lnSpc>
              <a:spcBef>
                <a:spcPts val="0"/>
              </a:spcBef>
              <a:spcAft>
                <a:spcPts val="0"/>
              </a:spcAft>
              <a:buFont typeface="+mj-lt"/>
              <a:buAutoNum type="alphaLcParenR"/>
            </a:pPr>
            <a:r>
              <a:rPr lang="en-US" dirty="0">
                <a:ea typeface="Times New Roman"/>
                <a:cs typeface="Times New Roman"/>
              </a:rPr>
              <a:t>Four</a:t>
            </a:r>
          </a:p>
          <a:p>
            <a:pPr marL="685800" lvl="0">
              <a:lnSpc>
                <a:spcPct val="115000"/>
              </a:lnSpc>
              <a:spcBef>
                <a:spcPts val="0"/>
              </a:spcBef>
              <a:spcAft>
                <a:spcPts val="0"/>
              </a:spcAft>
              <a:buFont typeface="+mj-lt"/>
              <a:buAutoNum type="alphaLcParenR"/>
            </a:pPr>
            <a:r>
              <a:rPr lang="en-US" dirty="0">
                <a:ea typeface="Times New Roman"/>
                <a:cs typeface="Times New Roman"/>
              </a:rPr>
              <a:t>Five</a:t>
            </a:r>
          </a:p>
          <a:p>
            <a:pPr marL="685800" lvl="0">
              <a:lnSpc>
                <a:spcPct val="115000"/>
              </a:lnSpc>
              <a:spcBef>
                <a:spcPts val="0"/>
              </a:spcBef>
              <a:spcAft>
                <a:spcPts val="1000"/>
              </a:spcAft>
              <a:buFont typeface="+mj-lt"/>
              <a:buAutoNum type="alphaLcParenR"/>
            </a:pPr>
            <a:r>
              <a:rPr lang="en-US" dirty="0">
                <a:ea typeface="Times New Roman"/>
                <a:cs typeface="Times New Roman"/>
              </a:rPr>
              <a:t>None </a:t>
            </a:r>
          </a:p>
          <a:p>
            <a:pPr lvl="0">
              <a:lnSpc>
                <a:spcPct val="115000"/>
              </a:lnSpc>
              <a:spcBef>
                <a:spcPts val="0"/>
              </a:spcBef>
              <a:spcAft>
                <a:spcPts val="1000"/>
              </a:spcAft>
              <a:buFont typeface="+mj-lt"/>
              <a:buAutoNum type="arabicPeriod" startAt="2"/>
            </a:pPr>
            <a:r>
              <a:rPr lang="en-US" dirty="0">
                <a:ea typeface="Times New Roman"/>
                <a:cs typeface="Times New Roman"/>
              </a:rPr>
              <a:t>Level One is defined as:</a:t>
            </a:r>
          </a:p>
          <a:p>
            <a:pPr marL="685800" lvl="0">
              <a:lnSpc>
                <a:spcPct val="115000"/>
              </a:lnSpc>
              <a:spcBef>
                <a:spcPts val="0"/>
              </a:spcBef>
              <a:spcAft>
                <a:spcPts val="0"/>
              </a:spcAft>
              <a:buFont typeface="+mj-lt"/>
              <a:buAutoNum type="alphaLcParenR"/>
            </a:pPr>
            <a:r>
              <a:rPr lang="en-US" dirty="0">
                <a:ea typeface="Times New Roman"/>
                <a:cs typeface="Times New Roman"/>
              </a:rPr>
              <a:t>Sharing Ideas and Perspectives</a:t>
            </a:r>
          </a:p>
          <a:p>
            <a:pPr marL="685800" lvl="0">
              <a:lnSpc>
                <a:spcPct val="115000"/>
              </a:lnSpc>
              <a:spcBef>
                <a:spcPts val="0"/>
              </a:spcBef>
              <a:spcAft>
                <a:spcPts val="0"/>
              </a:spcAft>
              <a:buFont typeface="+mj-lt"/>
              <a:buAutoNum type="alphaLcParenR"/>
            </a:pPr>
            <a:r>
              <a:rPr lang="en-US" dirty="0">
                <a:ea typeface="Times New Roman"/>
                <a:cs typeface="Times New Roman"/>
              </a:rPr>
              <a:t>Sharing Personal Experiences</a:t>
            </a:r>
          </a:p>
          <a:p>
            <a:pPr marL="685800" lvl="0">
              <a:lnSpc>
                <a:spcPct val="115000"/>
              </a:lnSpc>
              <a:spcBef>
                <a:spcPts val="0"/>
              </a:spcBef>
              <a:spcAft>
                <a:spcPts val="0"/>
              </a:spcAft>
              <a:buFont typeface="+mj-lt"/>
              <a:buAutoNum type="alphaLcParenR"/>
            </a:pPr>
            <a:r>
              <a:rPr lang="en-US" dirty="0">
                <a:ea typeface="Times New Roman"/>
                <a:cs typeface="Times New Roman"/>
              </a:rPr>
              <a:t>Basic Introductions</a:t>
            </a:r>
          </a:p>
          <a:p>
            <a:pPr marL="685800" lvl="0">
              <a:lnSpc>
                <a:spcPct val="115000"/>
              </a:lnSpc>
              <a:spcBef>
                <a:spcPts val="0"/>
              </a:spcBef>
              <a:spcAft>
                <a:spcPts val="1000"/>
              </a:spcAft>
              <a:buFont typeface="+mj-lt"/>
              <a:buAutoNum type="alphaLcParenR"/>
            </a:pPr>
            <a:r>
              <a:rPr lang="en-US" dirty="0">
                <a:ea typeface="Times New Roman"/>
                <a:cs typeface="Times New Roman"/>
              </a:rPr>
              <a:t>Discussing General Topics </a:t>
            </a:r>
          </a:p>
        </p:txBody>
      </p:sp>
    </p:spTree>
    <p:extLst>
      <p:ext uri="{BB962C8B-B14F-4D97-AF65-F5344CB8AC3E}">
        <p14:creationId xmlns:p14="http://schemas.microsoft.com/office/powerpoint/2010/main" val="13210461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10000"/>
          </a:bodyPr>
          <a:lstStyle/>
          <a:p>
            <a:pPr lvl="0">
              <a:lnSpc>
                <a:spcPct val="115000"/>
              </a:lnSpc>
              <a:spcBef>
                <a:spcPts val="0"/>
              </a:spcBef>
              <a:spcAft>
                <a:spcPts val="1000"/>
              </a:spcAft>
              <a:buFont typeface="+mj-lt"/>
              <a:buAutoNum type="arabicPeriod" startAt="9"/>
              <a:tabLst>
                <a:tab pos="685800" algn="l"/>
              </a:tabLst>
            </a:pPr>
            <a:r>
              <a:rPr lang="en-US" dirty="0">
                <a:ea typeface="Times New Roman"/>
                <a:cs typeface="Times New Roman"/>
              </a:rPr>
              <a:t>What is Non-verbal Communication?</a:t>
            </a:r>
          </a:p>
          <a:p>
            <a:pPr marL="685800" lvl="0">
              <a:lnSpc>
                <a:spcPct val="115000"/>
              </a:lnSpc>
              <a:spcBef>
                <a:spcPts val="0"/>
              </a:spcBef>
              <a:spcAft>
                <a:spcPts val="0"/>
              </a:spcAft>
              <a:buFont typeface="+mj-lt"/>
              <a:buAutoNum type="alphaLcParenR"/>
            </a:pPr>
            <a:r>
              <a:rPr lang="en-US" dirty="0">
                <a:ea typeface="Times New Roman"/>
                <a:cs typeface="Times New Roman"/>
              </a:rPr>
              <a:t>What you are saying</a:t>
            </a:r>
          </a:p>
          <a:p>
            <a:pPr marL="685800" lvl="0">
              <a:lnSpc>
                <a:spcPct val="115000"/>
              </a:lnSpc>
              <a:spcBef>
                <a:spcPts val="0"/>
              </a:spcBef>
              <a:spcAft>
                <a:spcPts val="0"/>
              </a:spcAft>
              <a:buFont typeface="+mj-lt"/>
              <a:buAutoNum type="alphaLcParenR"/>
            </a:pPr>
            <a:r>
              <a:rPr lang="en-US" dirty="0">
                <a:ea typeface="Times New Roman"/>
                <a:cs typeface="Times New Roman"/>
              </a:rPr>
              <a:t>How you say something</a:t>
            </a:r>
          </a:p>
          <a:p>
            <a:pPr marL="685800" lvl="0">
              <a:lnSpc>
                <a:spcPct val="115000"/>
              </a:lnSpc>
              <a:spcBef>
                <a:spcPts val="0"/>
              </a:spcBef>
              <a:spcAft>
                <a:spcPts val="0"/>
              </a:spcAft>
              <a:buFont typeface="+mj-lt"/>
              <a:buAutoNum type="alphaLcParenR"/>
            </a:pPr>
            <a:r>
              <a:rPr lang="en-US" dirty="0">
                <a:ea typeface="Times New Roman"/>
                <a:cs typeface="Times New Roman"/>
              </a:rPr>
              <a:t>Gestures and body language</a:t>
            </a:r>
          </a:p>
          <a:p>
            <a:pPr marL="685800" lvl="0">
              <a:lnSpc>
                <a:spcPct val="115000"/>
              </a:lnSpc>
              <a:spcBef>
                <a:spcPts val="0"/>
              </a:spcBef>
              <a:spcAft>
                <a:spcPts val="1000"/>
              </a:spcAft>
              <a:buFont typeface="+mj-lt"/>
              <a:buAutoNum type="alphaLcParenR"/>
            </a:pPr>
            <a:r>
              <a:rPr lang="en-US" dirty="0">
                <a:ea typeface="Times New Roman"/>
                <a:cs typeface="Times New Roman"/>
              </a:rPr>
              <a:t>Written words </a:t>
            </a:r>
          </a:p>
          <a:p>
            <a:pPr lvl="0">
              <a:lnSpc>
                <a:spcPct val="115000"/>
              </a:lnSpc>
              <a:spcBef>
                <a:spcPts val="0"/>
              </a:spcBef>
              <a:spcAft>
                <a:spcPts val="1000"/>
              </a:spcAft>
              <a:buFont typeface="+mj-lt"/>
              <a:buAutoNum type="arabicPeriod" startAt="10"/>
              <a:tabLst>
                <a:tab pos="862013" algn="l"/>
              </a:tabLst>
            </a:pPr>
            <a:r>
              <a:rPr lang="en-US" dirty="0">
                <a:ea typeface="Times New Roman"/>
                <a:cs typeface="Times New Roman"/>
              </a:rPr>
              <a:t>The following is NOT a method of Communication:</a:t>
            </a:r>
          </a:p>
          <a:p>
            <a:pPr marL="685800" lvl="0">
              <a:lnSpc>
                <a:spcPct val="115000"/>
              </a:lnSpc>
              <a:spcBef>
                <a:spcPts val="0"/>
              </a:spcBef>
              <a:spcAft>
                <a:spcPts val="0"/>
              </a:spcAft>
              <a:buFont typeface="+mj-lt"/>
              <a:buAutoNum type="alphaLcParenR"/>
            </a:pPr>
            <a:r>
              <a:rPr lang="en-US" dirty="0">
                <a:ea typeface="Times New Roman"/>
                <a:cs typeface="Times New Roman"/>
              </a:rPr>
              <a:t>Braille</a:t>
            </a:r>
          </a:p>
          <a:p>
            <a:pPr marL="685800" lvl="0">
              <a:lnSpc>
                <a:spcPct val="115000"/>
              </a:lnSpc>
              <a:spcBef>
                <a:spcPts val="0"/>
              </a:spcBef>
              <a:spcAft>
                <a:spcPts val="0"/>
              </a:spcAft>
              <a:buFont typeface="+mj-lt"/>
              <a:buAutoNum type="alphaLcParenR"/>
            </a:pPr>
            <a:r>
              <a:rPr lang="en-US" dirty="0">
                <a:ea typeface="Times New Roman"/>
                <a:cs typeface="Times New Roman"/>
              </a:rPr>
              <a:t>PowerPoint Presentations</a:t>
            </a:r>
          </a:p>
          <a:p>
            <a:pPr marL="685800" lvl="0">
              <a:lnSpc>
                <a:spcPct val="115000"/>
              </a:lnSpc>
              <a:spcBef>
                <a:spcPts val="0"/>
              </a:spcBef>
              <a:spcAft>
                <a:spcPts val="0"/>
              </a:spcAft>
              <a:buFont typeface="+mj-lt"/>
              <a:buAutoNum type="alphaLcParenR"/>
            </a:pPr>
            <a:r>
              <a:rPr lang="en-US" dirty="0">
                <a:ea typeface="Times New Roman"/>
                <a:cs typeface="Times New Roman"/>
              </a:rPr>
              <a:t>Text messaging</a:t>
            </a:r>
          </a:p>
          <a:p>
            <a:pPr marL="685800" lvl="0">
              <a:lnSpc>
                <a:spcPct val="115000"/>
              </a:lnSpc>
              <a:spcBef>
                <a:spcPts val="0"/>
              </a:spcBef>
              <a:spcAft>
                <a:spcPts val="1000"/>
              </a:spcAft>
              <a:buFont typeface="+mj-lt"/>
              <a:buAutoNum type="alphaLcParenR"/>
            </a:pPr>
            <a:r>
              <a:rPr lang="en-US" dirty="0">
                <a:ea typeface="Times New Roman"/>
                <a:cs typeface="Times New Roman"/>
              </a:rPr>
              <a:t>None of the above </a:t>
            </a:r>
          </a:p>
        </p:txBody>
      </p:sp>
    </p:spTree>
    <p:extLst>
      <p:ext uri="{BB962C8B-B14F-4D97-AF65-F5344CB8AC3E}">
        <p14:creationId xmlns:p14="http://schemas.microsoft.com/office/powerpoint/2010/main" val="2380709014"/>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eriod" startAt="3"/>
            </a:pPr>
            <a:r>
              <a:rPr lang="en-US" dirty="0">
                <a:ea typeface="Times New Roman"/>
                <a:cs typeface="Times New Roman"/>
              </a:rPr>
              <a:t>Level Three is defined as:</a:t>
            </a:r>
          </a:p>
          <a:p>
            <a:pPr marL="685800" lvl="0">
              <a:lnSpc>
                <a:spcPct val="115000"/>
              </a:lnSpc>
              <a:spcBef>
                <a:spcPts val="0"/>
              </a:spcBef>
              <a:spcAft>
                <a:spcPts val="0"/>
              </a:spcAft>
              <a:buFont typeface="+mj-lt"/>
              <a:buAutoNum type="alphaLcParenR"/>
            </a:pPr>
            <a:r>
              <a:rPr lang="en-US" dirty="0">
                <a:ea typeface="Times New Roman"/>
                <a:cs typeface="Times New Roman"/>
              </a:rPr>
              <a:t>Sharing Ideas and Perspectives</a:t>
            </a:r>
          </a:p>
          <a:p>
            <a:pPr marL="685800" lvl="0">
              <a:lnSpc>
                <a:spcPct val="115000"/>
              </a:lnSpc>
              <a:spcBef>
                <a:spcPts val="0"/>
              </a:spcBef>
              <a:spcAft>
                <a:spcPts val="0"/>
              </a:spcAft>
              <a:buFont typeface="+mj-lt"/>
              <a:buAutoNum type="alphaLcParenR"/>
            </a:pPr>
            <a:r>
              <a:rPr lang="en-US" dirty="0">
                <a:ea typeface="Times New Roman"/>
                <a:cs typeface="Times New Roman"/>
              </a:rPr>
              <a:t>Sharing Personal Experiences</a:t>
            </a:r>
          </a:p>
          <a:p>
            <a:pPr marL="685800" lvl="0">
              <a:lnSpc>
                <a:spcPct val="115000"/>
              </a:lnSpc>
              <a:spcBef>
                <a:spcPts val="0"/>
              </a:spcBef>
              <a:spcAft>
                <a:spcPts val="0"/>
              </a:spcAft>
              <a:buFont typeface="+mj-lt"/>
              <a:buAutoNum type="alphaLcParenR"/>
            </a:pPr>
            <a:r>
              <a:rPr lang="en-US" dirty="0">
                <a:ea typeface="Times New Roman"/>
                <a:cs typeface="Times New Roman"/>
              </a:rPr>
              <a:t>Basic Introductions</a:t>
            </a:r>
          </a:p>
          <a:p>
            <a:pPr marL="685800" lvl="0">
              <a:lnSpc>
                <a:spcPct val="115000"/>
              </a:lnSpc>
              <a:spcBef>
                <a:spcPts val="0"/>
              </a:spcBef>
              <a:spcAft>
                <a:spcPts val="1000"/>
              </a:spcAft>
              <a:buFont typeface="+mj-lt"/>
              <a:buAutoNum type="alphaLcParenR"/>
            </a:pPr>
            <a:r>
              <a:rPr lang="en-US" dirty="0">
                <a:ea typeface="Times New Roman"/>
                <a:cs typeface="Times New Roman"/>
              </a:rPr>
              <a:t>Discussing General Topics </a:t>
            </a:r>
          </a:p>
          <a:p>
            <a:pPr lvl="0">
              <a:lnSpc>
                <a:spcPct val="115000"/>
              </a:lnSpc>
              <a:spcBef>
                <a:spcPts val="0"/>
              </a:spcBef>
              <a:spcAft>
                <a:spcPts val="1000"/>
              </a:spcAft>
              <a:buFont typeface="+mj-lt"/>
              <a:buAutoNum type="arabicPeriod" startAt="4"/>
            </a:pPr>
            <a:r>
              <a:rPr lang="en-US" dirty="0">
                <a:ea typeface="Times New Roman"/>
                <a:cs typeface="Times New Roman"/>
              </a:rPr>
              <a:t>Which statement is TRUE?</a:t>
            </a:r>
          </a:p>
          <a:p>
            <a:pPr marL="685800" lvl="0">
              <a:lnSpc>
                <a:spcPct val="115000"/>
              </a:lnSpc>
              <a:spcBef>
                <a:spcPts val="0"/>
              </a:spcBef>
              <a:spcAft>
                <a:spcPts val="0"/>
              </a:spcAft>
              <a:buFont typeface="+mj-lt"/>
              <a:buAutoNum type="alphaLcParenR"/>
            </a:pPr>
            <a:r>
              <a:rPr lang="en-US" dirty="0">
                <a:ea typeface="Times New Roman"/>
                <a:cs typeface="Times New Roman"/>
              </a:rPr>
              <a:t>Sharing Ideas and Perspectives is the first level of conversation</a:t>
            </a:r>
          </a:p>
          <a:p>
            <a:pPr marL="685800" lvl="0">
              <a:lnSpc>
                <a:spcPct val="115000"/>
              </a:lnSpc>
              <a:spcBef>
                <a:spcPts val="0"/>
              </a:spcBef>
              <a:spcAft>
                <a:spcPts val="0"/>
              </a:spcAft>
              <a:buFont typeface="+mj-lt"/>
              <a:buAutoNum type="alphaLcParenR"/>
            </a:pPr>
            <a:r>
              <a:rPr lang="en-US" dirty="0">
                <a:ea typeface="Times New Roman"/>
                <a:cs typeface="Times New Roman"/>
              </a:rPr>
              <a:t>Sharing Personal Experiences is the fourth level of conversation</a:t>
            </a:r>
          </a:p>
          <a:p>
            <a:pPr marL="685800" lvl="0">
              <a:lnSpc>
                <a:spcPct val="115000"/>
              </a:lnSpc>
              <a:spcBef>
                <a:spcPts val="0"/>
              </a:spcBef>
              <a:spcAft>
                <a:spcPts val="0"/>
              </a:spcAft>
              <a:buFont typeface="+mj-lt"/>
              <a:buAutoNum type="alphaLcParenR"/>
            </a:pPr>
            <a:r>
              <a:rPr lang="en-US" dirty="0">
                <a:ea typeface="Times New Roman"/>
                <a:cs typeface="Times New Roman"/>
              </a:rPr>
              <a:t>The order of levels is irrelevant </a:t>
            </a:r>
          </a:p>
          <a:p>
            <a:pPr marL="685800" lvl="0">
              <a:lnSpc>
                <a:spcPct val="115000"/>
              </a:lnSpc>
              <a:spcBef>
                <a:spcPts val="0"/>
              </a:spcBef>
              <a:spcAft>
                <a:spcPts val="1000"/>
              </a:spcAft>
              <a:buFont typeface="+mj-lt"/>
              <a:buAutoNum type="alphaLcParenR"/>
            </a:pPr>
            <a:r>
              <a:rPr lang="en-US" dirty="0">
                <a:ea typeface="Times New Roman"/>
                <a:cs typeface="Times New Roman"/>
              </a:rPr>
              <a:t>None of the above </a:t>
            </a:r>
          </a:p>
        </p:txBody>
      </p:sp>
    </p:spTree>
    <p:extLst>
      <p:ext uri="{BB962C8B-B14F-4D97-AF65-F5344CB8AC3E}">
        <p14:creationId xmlns:p14="http://schemas.microsoft.com/office/powerpoint/2010/main" val="92379083"/>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eriod" startAt="5"/>
            </a:pPr>
            <a:r>
              <a:rPr lang="en-US" dirty="0">
                <a:ea typeface="Times New Roman"/>
                <a:cs typeface="Times New Roman"/>
              </a:rPr>
              <a:t>Sharing Ideas and Perspectives:</a:t>
            </a:r>
          </a:p>
          <a:p>
            <a:pPr marL="685800" lvl="0">
              <a:lnSpc>
                <a:spcPct val="115000"/>
              </a:lnSpc>
              <a:spcBef>
                <a:spcPts val="0"/>
              </a:spcBef>
              <a:spcAft>
                <a:spcPts val="0"/>
              </a:spcAft>
              <a:buFont typeface="+mj-lt"/>
              <a:buAutoNum type="alphaLcParenR"/>
              <a:tabLst>
                <a:tab pos="519113" algn="l"/>
              </a:tabLst>
            </a:pPr>
            <a:r>
              <a:rPr lang="en-US" dirty="0">
                <a:ea typeface="Times New Roman"/>
                <a:cs typeface="Times New Roman"/>
              </a:rPr>
              <a:t>Is a great level for sharing all experiences </a:t>
            </a:r>
          </a:p>
          <a:p>
            <a:pPr marL="685800" lvl="0">
              <a:lnSpc>
                <a:spcPct val="115000"/>
              </a:lnSpc>
              <a:spcBef>
                <a:spcPts val="0"/>
              </a:spcBef>
              <a:spcAft>
                <a:spcPts val="0"/>
              </a:spcAft>
              <a:buFont typeface="+mj-lt"/>
              <a:buAutoNum type="alphaLcParenR"/>
              <a:tabLst>
                <a:tab pos="519113" algn="l"/>
              </a:tabLst>
            </a:pPr>
            <a:r>
              <a:rPr lang="en-US" dirty="0">
                <a:ea typeface="Times New Roman"/>
                <a:cs typeface="Times New Roman"/>
              </a:rPr>
              <a:t>Should allow you to limit yourself to one person in a social gathering</a:t>
            </a:r>
          </a:p>
          <a:p>
            <a:pPr marL="685800" lvl="0">
              <a:lnSpc>
                <a:spcPct val="115000"/>
              </a:lnSpc>
              <a:spcBef>
                <a:spcPts val="0"/>
              </a:spcBef>
              <a:spcAft>
                <a:spcPts val="0"/>
              </a:spcAft>
              <a:buFont typeface="+mj-lt"/>
              <a:buAutoNum type="alphaLcParenR"/>
              <a:tabLst>
                <a:tab pos="519113" algn="l"/>
              </a:tabLst>
            </a:pPr>
            <a:r>
              <a:rPr lang="en-US" dirty="0">
                <a:ea typeface="Times New Roman"/>
                <a:cs typeface="Times New Roman"/>
              </a:rPr>
              <a:t>Is most often used</a:t>
            </a:r>
          </a:p>
          <a:p>
            <a:pPr marL="685800" lvl="0">
              <a:lnSpc>
                <a:spcPct val="115000"/>
              </a:lnSpc>
              <a:spcBef>
                <a:spcPts val="0"/>
              </a:spcBef>
              <a:spcAft>
                <a:spcPts val="1000"/>
              </a:spcAft>
              <a:buFont typeface="+mj-lt"/>
              <a:buAutoNum type="alphaLcParenR"/>
              <a:tabLst>
                <a:tab pos="519113" algn="l"/>
              </a:tabLst>
            </a:pPr>
            <a:r>
              <a:rPr lang="en-US" dirty="0">
                <a:ea typeface="Times New Roman"/>
                <a:cs typeface="Times New Roman"/>
              </a:rPr>
              <a:t>Both a and b</a:t>
            </a:r>
          </a:p>
          <a:p>
            <a:pPr lvl="0">
              <a:lnSpc>
                <a:spcPct val="115000"/>
              </a:lnSpc>
              <a:spcBef>
                <a:spcPts val="0"/>
              </a:spcBef>
              <a:spcAft>
                <a:spcPts val="1000"/>
              </a:spcAft>
              <a:buFont typeface="+mj-lt"/>
              <a:buAutoNum type="arabicPeriod" startAt="6"/>
            </a:pPr>
            <a:r>
              <a:rPr lang="en-US" dirty="0">
                <a:ea typeface="Times New Roman"/>
                <a:cs typeface="Times New Roman"/>
              </a:rPr>
              <a:t>Sharing Personal Experiences:</a:t>
            </a:r>
          </a:p>
          <a:p>
            <a:pPr marL="685800" lvl="0">
              <a:lnSpc>
                <a:spcPct val="115000"/>
              </a:lnSpc>
              <a:spcBef>
                <a:spcPts val="0"/>
              </a:spcBef>
              <a:spcAft>
                <a:spcPts val="0"/>
              </a:spcAft>
              <a:buFont typeface="+mj-lt"/>
              <a:buAutoNum type="alphaLcParenR"/>
              <a:tabLst>
                <a:tab pos="519113" algn="l"/>
              </a:tabLst>
            </a:pPr>
            <a:r>
              <a:rPr lang="en-US" dirty="0">
                <a:ea typeface="Times New Roman"/>
                <a:cs typeface="Times New Roman"/>
              </a:rPr>
              <a:t>Is the least personal level of conversation</a:t>
            </a:r>
          </a:p>
          <a:p>
            <a:pPr marL="685800" lvl="0">
              <a:lnSpc>
                <a:spcPct val="115000"/>
              </a:lnSpc>
              <a:spcBef>
                <a:spcPts val="0"/>
              </a:spcBef>
              <a:spcAft>
                <a:spcPts val="0"/>
              </a:spcAft>
              <a:buFont typeface="+mj-lt"/>
              <a:buAutoNum type="alphaLcParenR"/>
              <a:tabLst>
                <a:tab pos="519113" algn="l"/>
              </a:tabLst>
            </a:pPr>
            <a:r>
              <a:rPr lang="en-US" dirty="0">
                <a:ea typeface="Times New Roman"/>
                <a:cs typeface="Times New Roman"/>
              </a:rPr>
              <a:t>Is something you should do as soon as you meet someone</a:t>
            </a:r>
          </a:p>
          <a:p>
            <a:pPr marL="685800" lvl="0">
              <a:lnSpc>
                <a:spcPct val="115000"/>
              </a:lnSpc>
              <a:spcBef>
                <a:spcPts val="0"/>
              </a:spcBef>
              <a:spcAft>
                <a:spcPts val="0"/>
              </a:spcAft>
              <a:buFont typeface="+mj-lt"/>
              <a:buAutoNum type="alphaLcParenR"/>
              <a:tabLst>
                <a:tab pos="519113" algn="l"/>
              </a:tabLst>
            </a:pPr>
            <a:r>
              <a:rPr lang="en-US" dirty="0">
                <a:ea typeface="Times New Roman"/>
                <a:cs typeface="Times New Roman"/>
              </a:rPr>
              <a:t>Is not appropriate for a casual meeting</a:t>
            </a:r>
          </a:p>
          <a:p>
            <a:pPr marL="685800" lvl="0">
              <a:lnSpc>
                <a:spcPct val="115000"/>
              </a:lnSpc>
              <a:spcBef>
                <a:spcPts val="0"/>
              </a:spcBef>
              <a:spcAft>
                <a:spcPts val="1000"/>
              </a:spcAft>
              <a:buFont typeface="+mj-lt"/>
              <a:buAutoNum type="alphaLcParenR"/>
              <a:tabLst>
                <a:tab pos="519113" algn="l"/>
              </a:tabLst>
            </a:pPr>
            <a:r>
              <a:rPr lang="en-US" dirty="0">
                <a:ea typeface="Times New Roman"/>
                <a:cs typeface="Times New Roman"/>
              </a:rPr>
              <a:t>Requires average listening skills</a:t>
            </a:r>
          </a:p>
          <a:p>
            <a:pPr marL="0" marR="0">
              <a:lnSpc>
                <a:spcPct val="115000"/>
              </a:lnSpc>
              <a:spcBef>
                <a:spcPts val="0"/>
              </a:spcBef>
              <a:spcAft>
                <a:spcPts val="0"/>
              </a:spcAft>
            </a:pPr>
            <a:br>
              <a:rPr lang="en-US" dirty="0">
                <a:ea typeface="Times New Roman"/>
                <a:cs typeface="Times New Roman"/>
              </a:rPr>
            </a:br>
            <a:r>
              <a:rPr lang="en-US" dirty="0">
                <a:ea typeface="Times New Roman"/>
                <a:cs typeface="Times New Roman"/>
              </a:rPr>
              <a:t> </a:t>
            </a:r>
          </a:p>
          <a:p>
            <a:endParaRPr lang="en-US" dirty="0"/>
          </a:p>
        </p:txBody>
      </p:sp>
    </p:spTree>
    <p:extLst>
      <p:ext uri="{BB962C8B-B14F-4D97-AF65-F5344CB8AC3E}">
        <p14:creationId xmlns:p14="http://schemas.microsoft.com/office/powerpoint/2010/main" val="2323594324"/>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eriod" startAt="7"/>
            </a:pPr>
            <a:r>
              <a:rPr lang="en-US" dirty="0">
                <a:ea typeface="Times New Roman"/>
                <a:cs typeface="Times New Roman"/>
              </a:rPr>
              <a:t>Which statement is FALSE?</a:t>
            </a:r>
          </a:p>
          <a:p>
            <a:pPr marL="685800" lvl="0">
              <a:lnSpc>
                <a:spcPct val="115000"/>
              </a:lnSpc>
              <a:spcBef>
                <a:spcPts val="0"/>
              </a:spcBef>
              <a:spcAft>
                <a:spcPts val="0"/>
              </a:spcAft>
              <a:buFont typeface="+mj-lt"/>
              <a:buAutoNum type="alphaLcParenR"/>
            </a:pPr>
            <a:r>
              <a:rPr lang="en-US" dirty="0">
                <a:ea typeface="Times New Roman"/>
                <a:cs typeface="Times New Roman"/>
              </a:rPr>
              <a:t>Mingling is an effective way to network and meet people</a:t>
            </a:r>
          </a:p>
          <a:p>
            <a:pPr marL="685800" lvl="0">
              <a:lnSpc>
                <a:spcPct val="115000"/>
              </a:lnSpc>
              <a:spcBef>
                <a:spcPts val="0"/>
              </a:spcBef>
              <a:spcAft>
                <a:spcPts val="0"/>
              </a:spcAft>
              <a:buFont typeface="+mj-lt"/>
              <a:buAutoNum type="alphaLcParenR"/>
            </a:pPr>
            <a:r>
              <a:rPr lang="en-US" dirty="0">
                <a:ea typeface="Times New Roman"/>
                <a:cs typeface="Times New Roman"/>
              </a:rPr>
              <a:t>Repeat a person’s name out loud several times to their face to remember it </a:t>
            </a:r>
          </a:p>
          <a:p>
            <a:pPr marL="685800" lvl="0">
              <a:lnSpc>
                <a:spcPct val="115000"/>
              </a:lnSpc>
              <a:spcBef>
                <a:spcPts val="0"/>
              </a:spcBef>
              <a:spcAft>
                <a:spcPts val="0"/>
              </a:spcAft>
              <a:buFont typeface="+mj-lt"/>
              <a:buAutoNum type="alphaLcParenR"/>
            </a:pPr>
            <a:r>
              <a:rPr lang="en-US" dirty="0">
                <a:ea typeface="Times New Roman"/>
                <a:cs typeface="Times New Roman"/>
              </a:rPr>
              <a:t>Acting as a host or hostess is a good way to gain confidence</a:t>
            </a:r>
          </a:p>
          <a:p>
            <a:pPr marL="685800" lvl="0">
              <a:lnSpc>
                <a:spcPct val="115000"/>
              </a:lnSpc>
              <a:spcBef>
                <a:spcPts val="0"/>
              </a:spcBef>
              <a:spcAft>
                <a:spcPts val="1000"/>
              </a:spcAft>
              <a:buFont typeface="+mj-lt"/>
              <a:buAutoNum type="alphaLcParenR"/>
            </a:pPr>
            <a:r>
              <a:rPr lang="en-US" dirty="0">
                <a:ea typeface="Times New Roman"/>
                <a:cs typeface="Times New Roman"/>
              </a:rPr>
              <a:t>None of the above</a:t>
            </a:r>
          </a:p>
          <a:p>
            <a:pPr lvl="0">
              <a:lnSpc>
                <a:spcPct val="115000"/>
              </a:lnSpc>
              <a:spcBef>
                <a:spcPts val="0"/>
              </a:spcBef>
              <a:spcAft>
                <a:spcPts val="1000"/>
              </a:spcAft>
              <a:buFont typeface="+mj-lt"/>
              <a:buAutoNum type="arabicPeriod" startAt="8"/>
            </a:pPr>
            <a:r>
              <a:rPr lang="en-US" dirty="0">
                <a:ea typeface="Times New Roman"/>
                <a:cs typeface="Times New Roman"/>
              </a:rPr>
              <a:t>When in the middle of a social gathering:</a:t>
            </a:r>
          </a:p>
          <a:p>
            <a:pPr marL="685800" lvl="0">
              <a:lnSpc>
                <a:spcPct val="115000"/>
              </a:lnSpc>
              <a:spcBef>
                <a:spcPts val="0"/>
              </a:spcBef>
              <a:spcAft>
                <a:spcPts val="0"/>
              </a:spcAft>
              <a:buFont typeface="+mj-lt"/>
              <a:buAutoNum type="alphaLcParenR"/>
            </a:pPr>
            <a:r>
              <a:rPr lang="en-US" dirty="0">
                <a:ea typeface="Times New Roman"/>
                <a:cs typeface="Times New Roman"/>
              </a:rPr>
              <a:t>Remember everyone is as nervous as you are</a:t>
            </a:r>
          </a:p>
          <a:p>
            <a:pPr marL="685800" lvl="0">
              <a:lnSpc>
                <a:spcPct val="115000"/>
              </a:lnSpc>
              <a:spcBef>
                <a:spcPts val="0"/>
              </a:spcBef>
              <a:spcAft>
                <a:spcPts val="0"/>
              </a:spcAft>
              <a:buFont typeface="+mj-lt"/>
              <a:buAutoNum type="alphaLcParenR"/>
            </a:pPr>
            <a:r>
              <a:rPr lang="en-US" dirty="0">
                <a:ea typeface="Times New Roman"/>
                <a:cs typeface="Times New Roman"/>
              </a:rPr>
              <a:t>Act as a host or hostess</a:t>
            </a:r>
          </a:p>
          <a:p>
            <a:pPr marL="685800" lvl="0">
              <a:lnSpc>
                <a:spcPct val="115000"/>
              </a:lnSpc>
              <a:spcBef>
                <a:spcPts val="0"/>
              </a:spcBef>
              <a:spcAft>
                <a:spcPts val="0"/>
              </a:spcAft>
              <a:buFont typeface="+mj-lt"/>
              <a:buAutoNum type="alphaLcParenR"/>
            </a:pPr>
            <a:r>
              <a:rPr lang="en-US" dirty="0">
                <a:ea typeface="Times New Roman"/>
                <a:cs typeface="Times New Roman"/>
              </a:rPr>
              <a:t>Join a group of odd-numbered people</a:t>
            </a:r>
          </a:p>
          <a:p>
            <a:pPr marL="685800" lvl="0">
              <a:lnSpc>
                <a:spcPct val="115000"/>
              </a:lnSpc>
              <a:spcBef>
                <a:spcPts val="0"/>
              </a:spcBef>
              <a:spcAft>
                <a:spcPts val="1000"/>
              </a:spcAft>
              <a:buFont typeface="+mj-lt"/>
              <a:buAutoNum type="alphaLcParenR"/>
            </a:pPr>
            <a:r>
              <a:rPr lang="en-US" dirty="0">
                <a:ea typeface="Times New Roman"/>
                <a:cs typeface="Times New Roman"/>
              </a:rPr>
              <a:t>All of the above</a:t>
            </a:r>
          </a:p>
          <a:p>
            <a:endParaRPr lang="en-US" dirty="0"/>
          </a:p>
        </p:txBody>
      </p:sp>
    </p:spTree>
    <p:extLst>
      <p:ext uri="{BB962C8B-B14F-4D97-AF65-F5344CB8AC3E}">
        <p14:creationId xmlns:p14="http://schemas.microsoft.com/office/powerpoint/2010/main" val="131403593"/>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92500" lnSpcReduction="20000"/>
          </a:bodyPr>
          <a:lstStyle/>
          <a:p>
            <a:pPr marL="290513" lvl="0" indent="-290513">
              <a:lnSpc>
                <a:spcPct val="115000"/>
              </a:lnSpc>
              <a:spcBef>
                <a:spcPts val="0"/>
              </a:spcBef>
              <a:spcAft>
                <a:spcPts val="1000"/>
              </a:spcAft>
              <a:buFont typeface="+mj-lt"/>
              <a:buAutoNum type="arabicPeriod" startAt="9"/>
            </a:pPr>
            <a:r>
              <a:rPr lang="en-US" dirty="0">
                <a:ea typeface="Times New Roman"/>
                <a:cs typeface="Times New Roman"/>
              </a:rPr>
              <a:t>To increase your confidence:</a:t>
            </a:r>
          </a:p>
          <a:p>
            <a:pPr marL="685800" lvl="0">
              <a:lnSpc>
                <a:spcPct val="115000"/>
              </a:lnSpc>
              <a:spcBef>
                <a:spcPts val="0"/>
              </a:spcBef>
              <a:spcAft>
                <a:spcPts val="0"/>
              </a:spcAft>
              <a:buFont typeface="+mj-lt"/>
              <a:buAutoNum type="alphaLcParenR"/>
            </a:pPr>
            <a:r>
              <a:rPr lang="en-US" dirty="0">
                <a:ea typeface="Times New Roman"/>
                <a:cs typeface="Times New Roman"/>
              </a:rPr>
              <a:t>Turn up at gatherings unprepared</a:t>
            </a:r>
          </a:p>
          <a:p>
            <a:pPr marL="685800" lvl="0">
              <a:lnSpc>
                <a:spcPct val="115000"/>
              </a:lnSpc>
              <a:spcBef>
                <a:spcPts val="0"/>
              </a:spcBef>
              <a:spcAft>
                <a:spcPts val="0"/>
              </a:spcAft>
              <a:buFont typeface="+mj-lt"/>
              <a:buAutoNum type="alphaLcParenR"/>
            </a:pPr>
            <a:r>
              <a:rPr lang="en-US" dirty="0">
                <a:ea typeface="Times New Roman"/>
                <a:cs typeface="Times New Roman"/>
              </a:rPr>
              <a:t>Be negative </a:t>
            </a:r>
          </a:p>
          <a:p>
            <a:pPr marL="685800" lvl="0">
              <a:lnSpc>
                <a:spcPct val="115000"/>
              </a:lnSpc>
              <a:spcBef>
                <a:spcPts val="0"/>
              </a:spcBef>
              <a:spcAft>
                <a:spcPts val="0"/>
              </a:spcAft>
              <a:buFont typeface="+mj-lt"/>
              <a:buAutoNum type="alphaLcParenR"/>
            </a:pPr>
            <a:r>
              <a:rPr lang="en-US" dirty="0">
                <a:ea typeface="Times New Roman"/>
                <a:cs typeface="Times New Roman"/>
              </a:rPr>
              <a:t>Overthink your social interactions </a:t>
            </a:r>
          </a:p>
          <a:p>
            <a:pPr marL="685800" lvl="0">
              <a:lnSpc>
                <a:spcPct val="115000"/>
              </a:lnSpc>
              <a:spcBef>
                <a:spcPts val="0"/>
              </a:spcBef>
              <a:spcAft>
                <a:spcPts val="1000"/>
              </a:spcAft>
              <a:buFont typeface="+mj-lt"/>
              <a:buAutoNum type="alphaLcParenR"/>
            </a:pPr>
            <a:r>
              <a:rPr lang="en-US" dirty="0">
                <a:ea typeface="Times New Roman"/>
                <a:cs typeface="Times New Roman"/>
              </a:rPr>
              <a:t>Prepare a great introduction</a:t>
            </a:r>
          </a:p>
          <a:p>
            <a:pPr lvl="0">
              <a:lnSpc>
                <a:spcPct val="115000"/>
              </a:lnSpc>
              <a:spcBef>
                <a:spcPts val="0"/>
              </a:spcBef>
              <a:spcAft>
                <a:spcPts val="1000"/>
              </a:spcAft>
              <a:buFont typeface="+mj-lt"/>
              <a:buAutoNum type="arabicPeriod" startAt="10"/>
            </a:pPr>
            <a:r>
              <a:rPr lang="en-US" dirty="0">
                <a:ea typeface="Times New Roman"/>
                <a:cs typeface="Times New Roman"/>
              </a:rPr>
              <a:t>The following is an example of Mnemonics:</a:t>
            </a:r>
          </a:p>
          <a:p>
            <a:pPr marL="685800" lvl="0">
              <a:lnSpc>
                <a:spcPct val="115000"/>
              </a:lnSpc>
              <a:spcBef>
                <a:spcPts val="0"/>
              </a:spcBef>
              <a:spcAft>
                <a:spcPts val="0"/>
              </a:spcAft>
              <a:buFont typeface="+mj-lt"/>
              <a:buAutoNum type="alphaLcParenR"/>
            </a:pPr>
            <a:r>
              <a:rPr lang="en-US" dirty="0">
                <a:ea typeface="Times New Roman"/>
                <a:cs typeface="Times New Roman"/>
              </a:rPr>
              <a:t>How now brown cow?</a:t>
            </a:r>
          </a:p>
          <a:p>
            <a:pPr marL="685800" lvl="0">
              <a:lnSpc>
                <a:spcPct val="115000"/>
              </a:lnSpc>
              <a:spcBef>
                <a:spcPts val="0"/>
              </a:spcBef>
              <a:spcAft>
                <a:spcPts val="0"/>
              </a:spcAft>
              <a:buFont typeface="+mj-lt"/>
              <a:buAutoNum type="alphaLcParenR"/>
            </a:pPr>
            <a:r>
              <a:rPr lang="en-US" dirty="0">
                <a:ea typeface="Times New Roman"/>
                <a:cs typeface="Times New Roman"/>
              </a:rPr>
              <a:t>Sue sues people for a living</a:t>
            </a:r>
          </a:p>
          <a:p>
            <a:pPr marL="685800" lvl="0">
              <a:lnSpc>
                <a:spcPct val="115000"/>
              </a:lnSpc>
              <a:spcBef>
                <a:spcPts val="0"/>
              </a:spcBef>
              <a:spcAft>
                <a:spcPts val="0"/>
              </a:spcAft>
              <a:buFont typeface="+mj-lt"/>
              <a:buAutoNum type="alphaLcParenR"/>
            </a:pPr>
            <a:r>
              <a:rPr lang="en-US" dirty="0">
                <a:ea typeface="Times New Roman"/>
                <a:cs typeface="Times New Roman"/>
              </a:rPr>
              <a:t>Peter is a nice man </a:t>
            </a:r>
          </a:p>
          <a:p>
            <a:pPr marL="685800" lvl="0">
              <a:lnSpc>
                <a:spcPct val="115000"/>
              </a:lnSpc>
              <a:spcBef>
                <a:spcPts val="0"/>
              </a:spcBef>
              <a:spcAft>
                <a:spcPts val="1000"/>
              </a:spcAft>
              <a:buFont typeface="+mj-lt"/>
              <a:buAutoNum type="alphaLcParenR"/>
            </a:pPr>
            <a:r>
              <a:rPr lang="en-US" dirty="0">
                <a:ea typeface="Times New Roman"/>
                <a:cs typeface="Times New Roman"/>
              </a:rPr>
              <a:t>There’s no such thing as Mnemonics </a:t>
            </a:r>
          </a:p>
        </p:txBody>
      </p:sp>
    </p:spTree>
    <p:extLst>
      <p:ext uri="{BB962C8B-B14F-4D97-AF65-F5344CB8AC3E}">
        <p14:creationId xmlns:p14="http://schemas.microsoft.com/office/powerpoint/2010/main" val="1610764273"/>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eriod"/>
            </a:pPr>
            <a:r>
              <a:rPr lang="en-US" dirty="0">
                <a:ea typeface="Times New Roman"/>
                <a:cs typeface="Times New Roman"/>
              </a:rPr>
              <a:t>How many levels are there to mastering the art of conversation?</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Three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Four</a:t>
            </a:r>
          </a:p>
          <a:p>
            <a:pPr marL="685800" lvl="0">
              <a:lnSpc>
                <a:spcPct val="115000"/>
              </a:lnSpc>
              <a:spcBef>
                <a:spcPts val="0"/>
              </a:spcBef>
              <a:spcAft>
                <a:spcPts val="0"/>
              </a:spcAft>
              <a:buFont typeface="+mj-lt"/>
              <a:buAutoNum type="alphaLcParenR"/>
            </a:pPr>
            <a:r>
              <a:rPr lang="en-US" dirty="0">
                <a:ea typeface="Times New Roman"/>
                <a:cs typeface="Times New Roman"/>
              </a:rPr>
              <a:t>Five</a:t>
            </a:r>
          </a:p>
          <a:p>
            <a:pPr marL="685800" lvl="0">
              <a:lnSpc>
                <a:spcPct val="115000"/>
              </a:lnSpc>
              <a:spcBef>
                <a:spcPts val="0"/>
              </a:spcBef>
              <a:spcAft>
                <a:spcPts val="1000"/>
              </a:spcAft>
              <a:buFont typeface="+mj-lt"/>
              <a:buAutoNum type="alphaLcParenR"/>
            </a:pPr>
            <a:r>
              <a:rPr lang="en-US" dirty="0">
                <a:ea typeface="Times New Roman"/>
                <a:cs typeface="Times New Roman"/>
              </a:rPr>
              <a:t>None </a:t>
            </a:r>
          </a:p>
          <a:p>
            <a:pPr lvl="0">
              <a:lnSpc>
                <a:spcPct val="115000"/>
              </a:lnSpc>
              <a:spcBef>
                <a:spcPts val="0"/>
              </a:spcBef>
              <a:spcAft>
                <a:spcPts val="1000"/>
              </a:spcAft>
              <a:buFont typeface="+mj-lt"/>
              <a:buAutoNum type="arabicPeriod" startAt="2"/>
            </a:pPr>
            <a:r>
              <a:rPr lang="en-US" dirty="0">
                <a:ea typeface="Times New Roman"/>
                <a:cs typeface="Times New Roman"/>
              </a:rPr>
              <a:t>Level One is defined as:</a:t>
            </a:r>
          </a:p>
          <a:p>
            <a:pPr marL="685800" lvl="0">
              <a:lnSpc>
                <a:spcPct val="115000"/>
              </a:lnSpc>
              <a:spcBef>
                <a:spcPts val="0"/>
              </a:spcBef>
              <a:spcAft>
                <a:spcPts val="0"/>
              </a:spcAft>
              <a:buFont typeface="+mj-lt"/>
              <a:buAutoNum type="alphaLcParenR"/>
            </a:pPr>
            <a:r>
              <a:rPr lang="en-US" dirty="0">
                <a:ea typeface="Times New Roman"/>
                <a:cs typeface="Times New Roman"/>
              </a:rPr>
              <a:t>Sharing Ideas and Perspectives</a:t>
            </a:r>
          </a:p>
          <a:p>
            <a:pPr marL="685800" lvl="0">
              <a:lnSpc>
                <a:spcPct val="115000"/>
              </a:lnSpc>
              <a:spcBef>
                <a:spcPts val="0"/>
              </a:spcBef>
              <a:spcAft>
                <a:spcPts val="0"/>
              </a:spcAft>
              <a:buFont typeface="+mj-lt"/>
              <a:buAutoNum type="alphaLcParenR"/>
            </a:pPr>
            <a:r>
              <a:rPr lang="en-US" dirty="0">
                <a:ea typeface="Times New Roman"/>
                <a:cs typeface="Times New Roman"/>
              </a:rPr>
              <a:t>Sharing Personal Experiences</a:t>
            </a:r>
          </a:p>
          <a:p>
            <a:pPr marL="685800" lvl="0">
              <a:lnSpc>
                <a:spcPct val="115000"/>
              </a:lnSpc>
              <a:spcBef>
                <a:spcPts val="0"/>
              </a:spcBef>
              <a:spcAft>
                <a:spcPts val="0"/>
              </a:spcAft>
              <a:buFont typeface="+mj-lt"/>
              <a:buAutoNum type="alphaLcParenR"/>
            </a:pPr>
            <a:r>
              <a:rPr lang="en-US" dirty="0">
                <a:ea typeface="Times New Roman"/>
                <a:cs typeface="Times New Roman"/>
              </a:rPr>
              <a:t>Basic Introductions</a:t>
            </a:r>
          </a:p>
          <a:p>
            <a:pPr marL="685800"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Discussing General Topics </a:t>
            </a:r>
            <a:endParaRPr lang="en-US" dirty="0">
              <a:ea typeface="Times New Roman"/>
              <a:cs typeface="Times New Roman"/>
            </a:endParaRPr>
          </a:p>
        </p:txBody>
      </p:sp>
    </p:spTree>
    <p:extLst>
      <p:ext uri="{BB962C8B-B14F-4D97-AF65-F5344CB8AC3E}">
        <p14:creationId xmlns:p14="http://schemas.microsoft.com/office/powerpoint/2010/main" val="107127070"/>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eriod" startAt="3"/>
            </a:pPr>
            <a:r>
              <a:rPr lang="en-US" dirty="0">
                <a:ea typeface="Times New Roman"/>
                <a:cs typeface="Times New Roman"/>
              </a:rPr>
              <a:t>Level Three is defined as:</a:t>
            </a:r>
          </a:p>
          <a:p>
            <a:pPr marL="685800" lvl="0">
              <a:lnSpc>
                <a:spcPct val="115000"/>
              </a:lnSpc>
              <a:spcBef>
                <a:spcPts val="0"/>
              </a:spcBef>
              <a:spcAft>
                <a:spcPts val="0"/>
              </a:spcAft>
              <a:buFont typeface="+mj-lt"/>
              <a:buAutoNum type="alphaLcParenR"/>
            </a:pPr>
            <a:r>
              <a:rPr lang="en-US" dirty="0">
                <a:ea typeface="Times New Roman"/>
                <a:cs typeface="Times New Roman"/>
              </a:rPr>
              <a:t>Sharing Ideas and Perspectives</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Sharing Personal Experiences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Basic Introductions</a:t>
            </a:r>
          </a:p>
          <a:p>
            <a:pPr marL="685800" lvl="0">
              <a:lnSpc>
                <a:spcPct val="115000"/>
              </a:lnSpc>
              <a:spcBef>
                <a:spcPts val="0"/>
              </a:spcBef>
              <a:spcAft>
                <a:spcPts val="1000"/>
              </a:spcAft>
              <a:buFont typeface="+mj-lt"/>
              <a:buAutoNum type="alphaLcParenR"/>
            </a:pPr>
            <a:r>
              <a:rPr lang="en-US" dirty="0">
                <a:ea typeface="Times New Roman"/>
                <a:cs typeface="Times New Roman"/>
              </a:rPr>
              <a:t>Discussing General Topics </a:t>
            </a:r>
          </a:p>
          <a:p>
            <a:pPr lvl="0">
              <a:lnSpc>
                <a:spcPct val="115000"/>
              </a:lnSpc>
              <a:spcBef>
                <a:spcPts val="0"/>
              </a:spcBef>
              <a:spcAft>
                <a:spcPts val="1000"/>
              </a:spcAft>
              <a:buFont typeface="+mj-lt"/>
              <a:buAutoNum type="arabicPeriod" startAt="4"/>
            </a:pPr>
            <a:r>
              <a:rPr lang="en-US" dirty="0">
                <a:ea typeface="Times New Roman"/>
                <a:cs typeface="Times New Roman"/>
              </a:rPr>
              <a:t>Which statement is TRUE?</a:t>
            </a:r>
          </a:p>
          <a:p>
            <a:pPr marL="685800" lvl="0">
              <a:lnSpc>
                <a:spcPct val="115000"/>
              </a:lnSpc>
              <a:spcBef>
                <a:spcPts val="0"/>
              </a:spcBef>
              <a:spcAft>
                <a:spcPts val="0"/>
              </a:spcAft>
              <a:buFont typeface="+mj-lt"/>
              <a:buAutoNum type="alphaLcParenR"/>
            </a:pPr>
            <a:r>
              <a:rPr lang="en-US" dirty="0">
                <a:ea typeface="Times New Roman"/>
                <a:cs typeface="Times New Roman"/>
              </a:rPr>
              <a:t>Sharing Ideas and Perspectives is the first level of conversation</a:t>
            </a:r>
          </a:p>
          <a:p>
            <a:pPr marL="685800" lvl="0">
              <a:lnSpc>
                <a:spcPct val="115000"/>
              </a:lnSpc>
              <a:spcBef>
                <a:spcPts val="0"/>
              </a:spcBef>
              <a:spcAft>
                <a:spcPts val="0"/>
              </a:spcAft>
              <a:buFont typeface="+mj-lt"/>
              <a:buAutoNum type="alphaLcParenR"/>
            </a:pPr>
            <a:r>
              <a:rPr lang="en-US" dirty="0">
                <a:ea typeface="Times New Roman"/>
                <a:cs typeface="Times New Roman"/>
              </a:rPr>
              <a:t>Sharing Personal Experiences is the fourth level of conversation</a:t>
            </a:r>
          </a:p>
          <a:p>
            <a:pPr marL="685800" lvl="0">
              <a:lnSpc>
                <a:spcPct val="115000"/>
              </a:lnSpc>
              <a:spcBef>
                <a:spcPts val="0"/>
              </a:spcBef>
              <a:spcAft>
                <a:spcPts val="0"/>
              </a:spcAft>
              <a:buFont typeface="+mj-lt"/>
              <a:buAutoNum type="alphaLcParenR"/>
            </a:pPr>
            <a:r>
              <a:rPr lang="en-US" dirty="0">
                <a:ea typeface="Times New Roman"/>
                <a:cs typeface="Times New Roman"/>
              </a:rPr>
              <a:t>The order of levels is irrelevant </a:t>
            </a:r>
          </a:p>
          <a:p>
            <a:pPr marL="685800"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None of the above </a:t>
            </a:r>
            <a:endParaRPr lang="en-US" dirty="0">
              <a:ea typeface="Times New Roman"/>
              <a:cs typeface="Times New Roman"/>
            </a:endParaRPr>
          </a:p>
        </p:txBody>
      </p:sp>
    </p:spTree>
    <p:extLst>
      <p:ext uri="{BB962C8B-B14F-4D97-AF65-F5344CB8AC3E}">
        <p14:creationId xmlns:p14="http://schemas.microsoft.com/office/powerpoint/2010/main" val="3521165758"/>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eriod" startAt="5"/>
            </a:pPr>
            <a:r>
              <a:rPr lang="en-US" dirty="0">
                <a:ea typeface="Times New Roman"/>
                <a:cs typeface="Times New Roman"/>
              </a:rPr>
              <a:t>Sharing Ideas and Perspectives:</a:t>
            </a:r>
          </a:p>
          <a:p>
            <a:pPr marL="685800" lvl="0">
              <a:lnSpc>
                <a:spcPct val="115000"/>
              </a:lnSpc>
              <a:spcBef>
                <a:spcPts val="0"/>
              </a:spcBef>
              <a:spcAft>
                <a:spcPts val="0"/>
              </a:spcAft>
              <a:buFont typeface="+mj-lt"/>
              <a:buAutoNum type="alphaLcParenR"/>
              <a:tabLst>
                <a:tab pos="519113" algn="l"/>
              </a:tabLst>
            </a:pPr>
            <a:r>
              <a:rPr lang="en-US" dirty="0">
                <a:ea typeface="Times New Roman"/>
                <a:cs typeface="Times New Roman"/>
              </a:rPr>
              <a:t>Is a great level for sharing all experiences </a:t>
            </a:r>
          </a:p>
          <a:p>
            <a:pPr marL="685800" lvl="0">
              <a:lnSpc>
                <a:spcPct val="115000"/>
              </a:lnSpc>
              <a:spcBef>
                <a:spcPts val="0"/>
              </a:spcBef>
              <a:spcAft>
                <a:spcPts val="0"/>
              </a:spcAft>
              <a:buFont typeface="+mj-lt"/>
              <a:buAutoNum type="alphaLcParenR"/>
              <a:tabLst>
                <a:tab pos="519113" algn="l"/>
              </a:tabLst>
            </a:pPr>
            <a:r>
              <a:rPr lang="en-US" dirty="0">
                <a:ea typeface="Times New Roman"/>
                <a:cs typeface="Times New Roman"/>
              </a:rPr>
              <a:t>Should allow you to limit yourself to one person in a social gathering</a:t>
            </a:r>
          </a:p>
          <a:p>
            <a:pPr marL="685800" lvl="0">
              <a:lnSpc>
                <a:spcPct val="115000"/>
              </a:lnSpc>
              <a:spcBef>
                <a:spcPts val="0"/>
              </a:spcBef>
              <a:spcAft>
                <a:spcPts val="0"/>
              </a:spcAft>
              <a:buFont typeface="+mj-lt"/>
              <a:buAutoNum type="alphaLcParenR"/>
              <a:tabLst>
                <a:tab pos="519113" algn="l"/>
              </a:tabLst>
            </a:pPr>
            <a:r>
              <a:rPr lang="en-US" dirty="0">
                <a:solidFill>
                  <a:srgbClr val="FF0000"/>
                </a:solidFill>
                <a:ea typeface="Times New Roman"/>
                <a:cs typeface="Times New Roman"/>
              </a:rPr>
              <a:t>Is most often used</a:t>
            </a:r>
            <a:endParaRPr lang="en-US" dirty="0">
              <a:ea typeface="Times New Roman"/>
              <a:cs typeface="Times New Roman"/>
            </a:endParaRPr>
          </a:p>
          <a:p>
            <a:pPr marL="685800" lvl="0">
              <a:lnSpc>
                <a:spcPct val="115000"/>
              </a:lnSpc>
              <a:spcBef>
                <a:spcPts val="0"/>
              </a:spcBef>
              <a:spcAft>
                <a:spcPts val="1000"/>
              </a:spcAft>
              <a:buFont typeface="+mj-lt"/>
              <a:buAutoNum type="alphaLcParenR"/>
              <a:tabLst>
                <a:tab pos="519113" algn="l"/>
              </a:tabLst>
            </a:pPr>
            <a:r>
              <a:rPr lang="en-US" dirty="0">
                <a:ea typeface="Times New Roman"/>
                <a:cs typeface="Times New Roman"/>
              </a:rPr>
              <a:t>Both a and b</a:t>
            </a:r>
          </a:p>
          <a:p>
            <a:pPr lvl="0">
              <a:lnSpc>
                <a:spcPct val="115000"/>
              </a:lnSpc>
              <a:spcBef>
                <a:spcPts val="0"/>
              </a:spcBef>
              <a:spcAft>
                <a:spcPts val="1000"/>
              </a:spcAft>
              <a:buFont typeface="+mj-lt"/>
              <a:buAutoNum type="arabicPeriod" startAt="6"/>
            </a:pPr>
            <a:r>
              <a:rPr lang="en-US" dirty="0">
                <a:ea typeface="Times New Roman"/>
                <a:cs typeface="Times New Roman"/>
              </a:rPr>
              <a:t>Sharing Personal Experiences:</a:t>
            </a:r>
          </a:p>
          <a:p>
            <a:pPr marL="685800" lvl="0">
              <a:lnSpc>
                <a:spcPct val="115000"/>
              </a:lnSpc>
              <a:spcBef>
                <a:spcPts val="0"/>
              </a:spcBef>
              <a:spcAft>
                <a:spcPts val="0"/>
              </a:spcAft>
              <a:buFont typeface="+mj-lt"/>
              <a:buAutoNum type="alphaLcParenR"/>
              <a:tabLst>
                <a:tab pos="519113" algn="l"/>
              </a:tabLst>
            </a:pPr>
            <a:r>
              <a:rPr lang="en-US" dirty="0">
                <a:ea typeface="Times New Roman"/>
                <a:cs typeface="Times New Roman"/>
              </a:rPr>
              <a:t>Is the least personal level of conversation</a:t>
            </a:r>
          </a:p>
          <a:p>
            <a:pPr marL="685800" lvl="0">
              <a:lnSpc>
                <a:spcPct val="115000"/>
              </a:lnSpc>
              <a:spcBef>
                <a:spcPts val="0"/>
              </a:spcBef>
              <a:spcAft>
                <a:spcPts val="0"/>
              </a:spcAft>
              <a:buFont typeface="+mj-lt"/>
              <a:buAutoNum type="alphaLcParenR"/>
              <a:tabLst>
                <a:tab pos="519113" algn="l"/>
              </a:tabLst>
            </a:pPr>
            <a:r>
              <a:rPr lang="en-US" dirty="0">
                <a:ea typeface="Times New Roman"/>
                <a:cs typeface="Times New Roman"/>
              </a:rPr>
              <a:t>Is something you should do as soon as you meet someone</a:t>
            </a:r>
          </a:p>
          <a:p>
            <a:pPr marL="685800" lvl="0">
              <a:lnSpc>
                <a:spcPct val="115000"/>
              </a:lnSpc>
              <a:spcBef>
                <a:spcPts val="0"/>
              </a:spcBef>
              <a:spcAft>
                <a:spcPts val="0"/>
              </a:spcAft>
              <a:buFont typeface="+mj-lt"/>
              <a:buAutoNum type="alphaLcParenR"/>
              <a:tabLst>
                <a:tab pos="519113" algn="l"/>
              </a:tabLst>
            </a:pPr>
            <a:r>
              <a:rPr lang="en-US" dirty="0">
                <a:solidFill>
                  <a:srgbClr val="FF0000"/>
                </a:solidFill>
                <a:ea typeface="Times New Roman"/>
                <a:cs typeface="Times New Roman"/>
              </a:rPr>
              <a:t>Is not appropriate for a casual meeting</a:t>
            </a:r>
            <a:endParaRPr lang="en-US" dirty="0">
              <a:ea typeface="Times New Roman"/>
              <a:cs typeface="Times New Roman"/>
            </a:endParaRPr>
          </a:p>
          <a:p>
            <a:pPr marL="685800" lvl="0">
              <a:lnSpc>
                <a:spcPct val="115000"/>
              </a:lnSpc>
              <a:spcBef>
                <a:spcPts val="0"/>
              </a:spcBef>
              <a:spcAft>
                <a:spcPts val="1000"/>
              </a:spcAft>
              <a:buFont typeface="+mj-lt"/>
              <a:buAutoNum type="alphaLcParenR"/>
              <a:tabLst>
                <a:tab pos="519113" algn="l"/>
              </a:tabLst>
            </a:pPr>
            <a:r>
              <a:rPr lang="en-US" dirty="0">
                <a:ea typeface="Times New Roman"/>
                <a:cs typeface="Times New Roman"/>
              </a:rPr>
              <a:t>Requires average listening skills</a:t>
            </a:r>
          </a:p>
          <a:p>
            <a:pPr marL="0" marR="0">
              <a:lnSpc>
                <a:spcPct val="115000"/>
              </a:lnSpc>
              <a:spcBef>
                <a:spcPts val="0"/>
              </a:spcBef>
              <a:spcAft>
                <a:spcPts val="0"/>
              </a:spcAft>
            </a:pPr>
            <a:br>
              <a:rPr lang="en-US" dirty="0">
                <a:ea typeface="Times New Roman"/>
                <a:cs typeface="Times New Roman"/>
              </a:rPr>
            </a:br>
            <a:r>
              <a:rPr lang="en-US" dirty="0">
                <a:ea typeface="Times New Roman"/>
                <a:cs typeface="Times New Roman"/>
              </a:rPr>
              <a:t> </a:t>
            </a:r>
          </a:p>
          <a:p>
            <a:endParaRPr lang="en-US" dirty="0"/>
          </a:p>
        </p:txBody>
      </p:sp>
    </p:spTree>
    <p:extLst>
      <p:ext uri="{BB962C8B-B14F-4D97-AF65-F5344CB8AC3E}">
        <p14:creationId xmlns:p14="http://schemas.microsoft.com/office/powerpoint/2010/main" val="4253649558"/>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eriod" startAt="7"/>
            </a:pPr>
            <a:r>
              <a:rPr lang="en-US" dirty="0">
                <a:ea typeface="Times New Roman"/>
                <a:cs typeface="Times New Roman"/>
              </a:rPr>
              <a:t>Which statement is FALSE?</a:t>
            </a:r>
          </a:p>
          <a:p>
            <a:pPr marL="685800" lvl="0">
              <a:lnSpc>
                <a:spcPct val="115000"/>
              </a:lnSpc>
              <a:spcBef>
                <a:spcPts val="0"/>
              </a:spcBef>
              <a:spcAft>
                <a:spcPts val="0"/>
              </a:spcAft>
              <a:buFont typeface="+mj-lt"/>
              <a:buAutoNum type="alphaLcParenR"/>
            </a:pPr>
            <a:r>
              <a:rPr lang="en-US" dirty="0">
                <a:ea typeface="Times New Roman"/>
                <a:cs typeface="Times New Roman"/>
              </a:rPr>
              <a:t>Mingling is an effective way to network and meet people</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Repeat a person’s name out loud several times to their face to remember it </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Acting as a host or hostess is a good way to gain confidence</a:t>
            </a:r>
          </a:p>
          <a:p>
            <a:pPr marL="685800" lvl="0">
              <a:lnSpc>
                <a:spcPct val="115000"/>
              </a:lnSpc>
              <a:spcBef>
                <a:spcPts val="0"/>
              </a:spcBef>
              <a:spcAft>
                <a:spcPts val="1000"/>
              </a:spcAft>
              <a:buFont typeface="+mj-lt"/>
              <a:buAutoNum type="alphaLcParenR"/>
            </a:pPr>
            <a:r>
              <a:rPr lang="en-US" dirty="0">
                <a:ea typeface="Times New Roman"/>
                <a:cs typeface="Times New Roman"/>
              </a:rPr>
              <a:t>None of the above</a:t>
            </a:r>
          </a:p>
          <a:p>
            <a:pPr lvl="0">
              <a:lnSpc>
                <a:spcPct val="115000"/>
              </a:lnSpc>
              <a:spcBef>
                <a:spcPts val="0"/>
              </a:spcBef>
              <a:spcAft>
                <a:spcPts val="1000"/>
              </a:spcAft>
              <a:buFont typeface="+mj-lt"/>
              <a:buAutoNum type="arabicPeriod" startAt="8"/>
            </a:pPr>
            <a:r>
              <a:rPr lang="en-US" dirty="0">
                <a:ea typeface="Times New Roman"/>
                <a:cs typeface="Times New Roman"/>
              </a:rPr>
              <a:t>When in the middle of a social gathering:</a:t>
            </a:r>
          </a:p>
          <a:p>
            <a:pPr marL="685800" lvl="0">
              <a:lnSpc>
                <a:spcPct val="115000"/>
              </a:lnSpc>
              <a:spcBef>
                <a:spcPts val="0"/>
              </a:spcBef>
              <a:spcAft>
                <a:spcPts val="0"/>
              </a:spcAft>
              <a:buFont typeface="+mj-lt"/>
              <a:buAutoNum type="alphaLcParenR"/>
            </a:pPr>
            <a:r>
              <a:rPr lang="en-US" dirty="0">
                <a:ea typeface="Times New Roman"/>
                <a:cs typeface="Times New Roman"/>
              </a:rPr>
              <a:t>Remember everyone is as nervous as you are</a:t>
            </a:r>
          </a:p>
          <a:p>
            <a:pPr marL="685800" lvl="0">
              <a:lnSpc>
                <a:spcPct val="115000"/>
              </a:lnSpc>
              <a:spcBef>
                <a:spcPts val="0"/>
              </a:spcBef>
              <a:spcAft>
                <a:spcPts val="0"/>
              </a:spcAft>
              <a:buFont typeface="+mj-lt"/>
              <a:buAutoNum type="alphaLcParenR"/>
            </a:pPr>
            <a:r>
              <a:rPr lang="en-US" dirty="0">
                <a:ea typeface="Times New Roman"/>
                <a:cs typeface="Times New Roman"/>
              </a:rPr>
              <a:t>Act as a host or hostess</a:t>
            </a:r>
          </a:p>
          <a:p>
            <a:pPr marL="685800" lvl="0">
              <a:lnSpc>
                <a:spcPct val="115000"/>
              </a:lnSpc>
              <a:spcBef>
                <a:spcPts val="0"/>
              </a:spcBef>
              <a:spcAft>
                <a:spcPts val="0"/>
              </a:spcAft>
              <a:buFont typeface="+mj-lt"/>
              <a:buAutoNum type="alphaLcParenR"/>
            </a:pPr>
            <a:r>
              <a:rPr lang="en-US" dirty="0">
                <a:ea typeface="Times New Roman"/>
                <a:cs typeface="Times New Roman"/>
              </a:rPr>
              <a:t>Join a group of odd-numbered people</a:t>
            </a:r>
          </a:p>
          <a:p>
            <a:pPr marL="685800"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623880080"/>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92500" lnSpcReduction="20000"/>
          </a:bodyPr>
          <a:lstStyle/>
          <a:p>
            <a:pPr marL="290513" lvl="0" indent="-290513">
              <a:lnSpc>
                <a:spcPct val="115000"/>
              </a:lnSpc>
              <a:spcBef>
                <a:spcPts val="0"/>
              </a:spcBef>
              <a:spcAft>
                <a:spcPts val="1000"/>
              </a:spcAft>
              <a:buFont typeface="+mj-lt"/>
              <a:buAutoNum type="arabicPeriod" startAt="9"/>
            </a:pPr>
            <a:r>
              <a:rPr lang="en-US" dirty="0">
                <a:ea typeface="Times New Roman"/>
                <a:cs typeface="Times New Roman"/>
              </a:rPr>
              <a:t>To increase your confidence:</a:t>
            </a:r>
          </a:p>
          <a:p>
            <a:pPr marL="685800" lvl="0">
              <a:lnSpc>
                <a:spcPct val="115000"/>
              </a:lnSpc>
              <a:spcBef>
                <a:spcPts val="0"/>
              </a:spcBef>
              <a:spcAft>
                <a:spcPts val="0"/>
              </a:spcAft>
              <a:buFont typeface="+mj-lt"/>
              <a:buAutoNum type="alphaLcParenR"/>
            </a:pPr>
            <a:r>
              <a:rPr lang="en-US" dirty="0">
                <a:ea typeface="Times New Roman"/>
                <a:cs typeface="Times New Roman"/>
              </a:rPr>
              <a:t>Turn up at gatherings unprepared</a:t>
            </a:r>
          </a:p>
          <a:p>
            <a:pPr marL="685800" lvl="0">
              <a:lnSpc>
                <a:spcPct val="115000"/>
              </a:lnSpc>
              <a:spcBef>
                <a:spcPts val="0"/>
              </a:spcBef>
              <a:spcAft>
                <a:spcPts val="0"/>
              </a:spcAft>
              <a:buFont typeface="+mj-lt"/>
              <a:buAutoNum type="alphaLcParenR"/>
            </a:pPr>
            <a:r>
              <a:rPr lang="en-US" dirty="0">
                <a:ea typeface="Times New Roman"/>
                <a:cs typeface="Times New Roman"/>
              </a:rPr>
              <a:t>Be negative </a:t>
            </a:r>
          </a:p>
          <a:p>
            <a:pPr marL="685800" lvl="0">
              <a:lnSpc>
                <a:spcPct val="115000"/>
              </a:lnSpc>
              <a:spcBef>
                <a:spcPts val="0"/>
              </a:spcBef>
              <a:spcAft>
                <a:spcPts val="0"/>
              </a:spcAft>
              <a:buFont typeface="+mj-lt"/>
              <a:buAutoNum type="alphaLcParenR"/>
            </a:pPr>
            <a:r>
              <a:rPr lang="en-US" dirty="0">
                <a:ea typeface="Times New Roman"/>
                <a:cs typeface="Times New Roman"/>
              </a:rPr>
              <a:t>Overthink your social interactions </a:t>
            </a:r>
          </a:p>
          <a:p>
            <a:pPr marL="685800"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Prepare a great introduction</a:t>
            </a:r>
            <a:endParaRPr lang="en-US" dirty="0">
              <a:ea typeface="Times New Roman"/>
              <a:cs typeface="Times New Roman"/>
            </a:endParaRPr>
          </a:p>
          <a:p>
            <a:pPr lvl="0">
              <a:lnSpc>
                <a:spcPct val="115000"/>
              </a:lnSpc>
              <a:spcBef>
                <a:spcPts val="0"/>
              </a:spcBef>
              <a:spcAft>
                <a:spcPts val="1000"/>
              </a:spcAft>
              <a:buFont typeface="+mj-lt"/>
              <a:buAutoNum type="arabicPeriod" startAt="10"/>
            </a:pPr>
            <a:r>
              <a:rPr lang="en-US" dirty="0">
                <a:ea typeface="Times New Roman"/>
                <a:cs typeface="Times New Roman"/>
              </a:rPr>
              <a:t>The following is an example of Mnemonics:</a:t>
            </a:r>
          </a:p>
          <a:p>
            <a:pPr marL="685800" lvl="0">
              <a:lnSpc>
                <a:spcPct val="115000"/>
              </a:lnSpc>
              <a:spcBef>
                <a:spcPts val="0"/>
              </a:spcBef>
              <a:spcAft>
                <a:spcPts val="0"/>
              </a:spcAft>
              <a:buFont typeface="+mj-lt"/>
              <a:buAutoNum type="alphaLcParenR"/>
            </a:pPr>
            <a:r>
              <a:rPr lang="en-US" dirty="0">
                <a:ea typeface="Times New Roman"/>
                <a:cs typeface="Times New Roman"/>
              </a:rPr>
              <a:t>How now brown cow?</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Sue sues people for a living</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Peter is a nice man </a:t>
            </a:r>
          </a:p>
          <a:p>
            <a:pPr marL="685800" lvl="0">
              <a:lnSpc>
                <a:spcPct val="115000"/>
              </a:lnSpc>
              <a:spcBef>
                <a:spcPts val="0"/>
              </a:spcBef>
              <a:spcAft>
                <a:spcPts val="1000"/>
              </a:spcAft>
              <a:buFont typeface="+mj-lt"/>
              <a:buAutoNum type="alphaLcParenR"/>
            </a:pPr>
            <a:r>
              <a:rPr lang="en-US" dirty="0">
                <a:ea typeface="Times New Roman"/>
                <a:cs typeface="Times New Roman"/>
              </a:rPr>
              <a:t>There’s no such thing as Mnemonics </a:t>
            </a:r>
          </a:p>
        </p:txBody>
      </p:sp>
    </p:spTree>
    <p:extLst>
      <p:ext uri="{BB962C8B-B14F-4D97-AF65-F5344CB8AC3E}">
        <p14:creationId xmlns:p14="http://schemas.microsoft.com/office/powerpoint/2010/main" val="83201872"/>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r>
              <a:rPr lang="en-US" sz="3200" dirty="0"/>
              <a:t>Module Eleven: Advanced Communication Skills</a:t>
            </a:r>
            <a:endParaRPr lang="en-CA" sz="3200" dirty="0"/>
          </a:p>
        </p:txBody>
      </p:sp>
      <p:sp>
        <p:nvSpPr>
          <p:cNvPr id="3" name="Content Placeholder 2"/>
          <p:cNvSpPr>
            <a:spLocks noGrp="1"/>
          </p:cNvSpPr>
          <p:nvPr>
            <p:ph idx="1"/>
          </p:nvPr>
        </p:nvSpPr>
        <p:spPr>
          <a:xfrm>
            <a:off x="467544" y="1556792"/>
            <a:ext cx="6390456" cy="4569371"/>
          </a:xfrm>
        </p:spPr>
        <p:txBody>
          <a:bodyPr rtlCol="0">
            <a:normAutofit/>
          </a:bodyPr>
          <a:lstStyle/>
          <a:p>
            <a:pPr marL="0">
              <a:defRPr/>
            </a:pPr>
            <a:r>
              <a:rPr lang="en-US" dirty="0"/>
              <a:t>During this workshop, we have learned a lot about communication. We would like to wrap things up with a brief discussion on a few advanced communication topics. Adding these skills to your toolbox and using them regularly will make you a more efficient, effective, communicator. </a:t>
            </a:r>
          </a:p>
        </p:txBody>
      </p:sp>
      <p:sp>
        <p:nvSpPr>
          <p:cNvPr id="4" name="Text Placeholder 3"/>
          <p:cNvSpPr>
            <a:spLocks noGrp="1"/>
          </p:cNvSpPr>
          <p:nvPr>
            <p:ph type="body" sz="quarter" idx="10"/>
          </p:nvPr>
        </p:nvSpPr>
        <p:spPr/>
        <p:txBody>
          <a:bodyPr rtlCol="0">
            <a:normAutofit/>
          </a:bodyPr>
          <a:lstStyle/>
          <a:p>
            <a:pPr>
              <a:lnSpc>
                <a:spcPct val="115000"/>
              </a:lnSpc>
              <a:spcBef>
                <a:spcPts val="0"/>
              </a:spcBef>
              <a:spcAft>
                <a:spcPts val="1000"/>
              </a:spcAft>
              <a:defRPr/>
            </a:pPr>
            <a:r>
              <a:rPr lang="en-US" sz="1900" dirty="0">
                <a:latin typeface="Cambria"/>
                <a:ea typeface="Times New Roman"/>
                <a:cs typeface="Times New Roman"/>
              </a:rPr>
              <a:t>The relationship is the communication bridge between people. </a:t>
            </a:r>
            <a:endParaRPr lang="en-US" sz="1500" dirty="0">
              <a:ea typeface="Times New Roman"/>
              <a:cs typeface="Times New Roman"/>
            </a:endParaRPr>
          </a:p>
          <a:p>
            <a:pPr algn="ctr">
              <a:lnSpc>
                <a:spcPct val="115000"/>
              </a:lnSpc>
              <a:spcBef>
                <a:spcPts val="0"/>
              </a:spcBef>
              <a:spcAft>
                <a:spcPts val="1000"/>
              </a:spcAft>
              <a:defRPr/>
            </a:pPr>
            <a:r>
              <a:rPr lang="en-US" sz="1900" b="1" dirty="0">
                <a:latin typeface="Cambria"/>
                <a:ea typeface="Times New Roman"/>
                <a:cs typeface="Times New Roman"/>
              </a:rPr>
              <a:t>Alfred Kadushin</a:t>
            </a:r>
            <a:endParaRPr lang="en-US" sz="1500" b="1" dirty="0">
              <a:ea typeface="Times New Roman"/>
              <a:cs typeface="Times New Roman"/>
            </a:endParaRPr>
          </a:p>
          <a:p>
            <a:pPr eaLnBrk="1" fontAlgn="auto" hangingPunct="1">
              <a:spcAft>
                <a:spcPts val="0"/>
              </a:spcAft>
              <a:buFont typeface="Arial" pitchFamily="34" charset="0"/>
              <a:buNone/>
              <a:defRPr/>
            </a:pPr>
            <a:endParaRPr lang="en-CA"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eriod"/>
              <a:tabLst>
                <a:tab pos="457200" algn="l"/>
              </a:tabLst>
            </a:pPr>
            <a:r>
              <a:rPr lang="en-US" dirty="0">
                <a:ea typeface="Times New Roman"/>
                <a:cs typeface="Times New Roman"/>
              </a:rPr>
              <a:t>Which statement best defines ‘communication’?</a:t>
            </a:r>
          </a:p>
          <a:p>
            <a:pPr marL="685800" lvl="0">
              <a:lnSpc>
                <a:spcPct val="115000"/>
              </a:lnSpc>
              <a:spcBef>
                <a:spcPts val="0"/>
              </a:spcBef>
              <a:spcAft>
                <a:spcPts val="0"/>
              </a:spcAft>
              <a:buFont typeface="+mj-lt"/>
              <a:buAutoNum type="alphaLcParenR"/>
            </a:pPr>
            <a:r>
              <a:rPr lang="en-US" dirty="0">
                <a:ea typeface="Times New Roman"/>
                <a:cs typeface="Times New Roman"/>
              </a:rPr>
              <a:t>Means of sending results via the telephone </a:t>
            </a:r>
          </a:p>
          <a:p>
            <a:pPr marL="685800" lvl="0">
              <a:lnSpc>
                <a:spcPct val="115000"/>
              </a:lnSpc>
              <a:spcBef>
                <a:spcPts val="0"/>
              </a:spcBef>
              <a:spcAft>
                <a:spcPts val="0"/>
              </a:spcAft>
              <a:buFont typeface="+mj-lt"/>
              <a:buAutoNum type="alphaLcParenR"/>
            </a:pPr>
            <a:r>
              <a:rPr lang="en-US" dirty="0">
                <a:ea typeface="Times New Roman"/>
                <a:cs typeface="Times New Roman"/>
              </a:rPr>
              <a:t>Activity by one object that chances behavior in another object </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 imparting or interchange of thoughts, opinions, or information by speech, writing, or signs</a:t>
            </a:r>
            <a:endParaRPr lang="en-US" dirty="0">
              <a:ea typeface="Times New Roman"/>
              <a:cs typeface="Times New Roman"/>
            </a:endParaRPr>
          </a:p>
          <a:p>
            <a:pPr marL="685800" lvl="0">
              <a:lnSpc>
                <a:spcPct val="115000"/>
              </a:lnSpc>
              <a:spcBef>
                <a:spcPts val="0"/>
              </a:spcBef>
              <a:spcAft>
                <a:spcPts val="1000"/>
              </a:spcAft>
              <a:buFont typeface="+mj-lt"/>
              <a:buAutoNum type="alphaLcParenR"/>
            </a:pPr>
            <a:r>
              <a:rPr lang="en-US" dirty="0">
                <a:ea typeface="Times New Roman"/>
                <a:cs typeface="Times New Roman"/>
              </a:rPr>
              <a:t>Only the spoken word </a:t>
            </a:r>
          </a:p>
          <a:p>
            <a:pPr lvl="0">
              <a:lnSpc>
                <a:spcPct val="115000"/>
              </a:lnSpc>
              <a:spcBef>
                <a:spcPts val="0"/>
              </a:spcBef>
              <a:spcAft>
                <a:spcPts val="1000"/>
              </a:spcAft>
              <a:buFont typeface="+mj-lt"/>
              <a:buAutoNum type="arabicPeriod" startAt="2"/>
              <a:tabLst>
                <a:tab pos="747713" algn="l"/>
                <a:tab pos="800100" algn="l"/>
              </a:tabLst>
            </a:pPr>
            <a:r>
              <a:rPr lang="en-US" dirty="0">
                <a:ea typeface="Times New Roman"/>
                <a:cs typeface="Times New Roman"/>
              </a:rPr>
              <a:t>Which of the following areas is affected by communication?</a:t>
            </a:r>
          </a:p>
          <a:p>
            <a:pPr marL="685800" lvl="0">
              <a:lnSpc>
                <a:spcPct val="115000"/>
              </a:lnSpc>
              <a:spcBef>
                <a:spcPts val="0"/>
              </a:spcBef>
              <a:spcAft>
                <a:spcPts val="0"/>
              </a:spcAft>
              <a:buFont typeface="+mj-lt"/>
              <a:buAutoNum type="alphaLcParenR"/>
            </a:pPr>
            <a:r>
              <a:rPr lang="en-US" dirty="0">
                <a:ea typeface="Times New Roman"/>
                <a:cs typeface="Times New Roman"/>
              </a:rPr>
              <a:t>Productivity</a:t>
            </a:r>
          </a:p>
          <a:p>
            <a:pPr marL="685800" lvl="0">
              <a:lnSpc>
                <a:spcPct val="115000"/>
              </a:lnSpc>
              <a:spcBef>
                <a:spcPts val="0"/>
              </a:spcBef>
              <a:spcAft>
                <a:spcPts val="0"/>
              </a:spcAft>
              <a:buFont typeface="+mj-lt"/>
              <a:buAutoNum type="alphaLcParenR"/>
            </a:pPr>
            <a:r>
              <a:rPr lang="en-US" dirty="0">
                <a:ea typeface="Times New Roman"/>
                <a:cs typeface="Times New Roman"/>
              </a:rPr>
              <a:t>Ability to solve problems</a:t>
            </a:r>
          </a:p>
          <a:p>
            <a:pPr marL="685800" lvl="0">
              <a:lnSpc>
                <a:spcPct val="115000"/>
              </a:lnSpc>
              <a:spcBef>
                <a:spcPts val="0"/>
              </a:spcBef>
              <a:spcAft>
                <a:spcPts val="0"/>
              </a:spcAft>
              <a:buFont typeface="+mj-lt"/>
              <a:buAutoNum type="alphaLcParenR"/>
            </a:pPr>
            <a:r>
              <a:rPr lang="en-US" dirty="0">
                <a:ea typeface="Times New Roman"/>
                <a:cs typeface="Times New Roman"/>
              </a:rPr>
              <a:t>Relationships with others</a:t>
            </a:r>
          </a:p>
          <a:p>
            <a:pPr marL="685800"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827744025"/>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Understanding Precipitating Factors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93737240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pPr eaLnBrk="1" hangingPunct="1"/>
            <a:r>
              <a:rPr lang="en-US" dirty="0"/>
              <a:t>Establishing Common Ground</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74295104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pPr eaLnBrk="1" hangingPunct="1"/>
            <a:r>
              <a:rPr lang="en-US" dirty="0"/>
              <a:t>Using “I” Messages</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3887673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26735175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38010551"/>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eriod"/>
            </a:pPr>
            <a:r>
              <a:rPr lang="en-US" dirty="0">
                <a:ea typeface="Times New Roman"/>
                <a:cs typeface="Times New Roman"/>
              </a:rPr>
              <a:t>What are precipitating factors?</a:t>
            </a:r>
          </a:p>
          <a:p>
            <a:pPr marL="685800" lvl="0">
              <a:lnSpc>
                <a:spcPct val="115000"/>
              </a:lnSpc>
              <a:spcBef>
                <a:spcPts val="0"/>
              </a:spcBef>
              <a:spcAft>
                <a:spcPts val="0"/>
              </a:spcAft>
              <a:buFont typeface="+mj-lt"/>
              <a:buAutoNum type="alphaLcParenR"/>
            </a:pPr>
            <a:r>
              <a:rPr lang="en-US" dirty="0">
                <a:ea typeface="Times New Roman"/>
                <a:cs typeface="Times New Roman"/>
              </a:rPr>
              <a:t>Factors which set you back </a:t>
            </a:r>
          </a:p>
          <a:p>
            <a:pPr marL="685800" lvl="0">
              <a:lnSpc>
                <a:spcPct val="115000"/>
              </a:lnSpc>
              <a:spcBef>
                <a:spcPts val="0"/>
              </a:spcBef>
              <a:spcAft>
                <a:spcPts val="0"/>
              </a:spcAft>
              <a:buFont typeface="+mj-lt"/>
              <a:buAutoNum type="alphaLcParenR"/>
            </a:pPr>
            <a:r>
              <a:rPr lang="en-US" dirty="0">
                <a:ea typeface="Times New Roman"/>
                <a:cs typeface="Times New Roman"/>
              </a:rPr>
              <a:t>Factors which may snowball and cause a negative impact on your day </a:t>
            </a:r>
          </a:p>
          <a:p>
            <a:pPr marL="685800" lvl="0">
              <a:lnSpc>
                <a:spcPct val="115000"/>
              </a:lnSpc>
              <a:spcBef>
                <a:spcPts val="0"/>
              </a:spcBef>
              <a:spcAft>
                <a:spcPts val="0"/>
              </a:spcAft>
              <a:buFont typeface="+mj-lt"/>
              <a:buAutoNum type="alphaLcParenR"/>
            </a:pPr>
            <a:r>
              <a:rPr lang="en-US" dirty="0">
                <a:ea typeface="Times New Roman"/>
                <a:cs typeface="Times New Roman"/>
              </a:rPr>
              <a:t>Identifiable by good communicators </a:t>
            </a:r>
          </a:p>
          <a:p>
            <a:pPr marL="685800" lvl="0">
              <a:lnSpc>
                <a:spcPct val="115000"/>
              </a:lnSpc>
              <a:spcBef>
                <a:spcPts val="0"/>
              </a:spcBef>
              <a:spcAft>
                <a:spcPts val="1000"/>
              </a:spcAft>
              <a:buFont typeface="+mj-lt"/>
              <a:buAutoNum type="alphaLcParenR"/>
            </a:pPr>
            <a:r>
              <a:rPr lang="en-US" dirty="0">
                <a:ea typeface="Times New Roman"/>
                <a:cs typeface="Times New Roman"/>
              </a:rPr>
              <a:t>All of the above</a:t>
            </a:r>
          </a:p>
          <a:p>
            <a:pPr lvl="0">
              <a:lnSpc>
                <a:spcPct val="115000"/>
              </a:lnSpc>
              <a:spcBef>
                <a:spcPts val="0"/>
              </a:spcBef>
              <a:spcAft>
                <a:spcPts val="1000"/>
              </a:spcAft>
              <a:buFont typeface="+mj-lt"/>
              <a:buAutoNum type="arabicPeriod" startAt="2"/>
            </a:pPr>
            <a:r>
              <a:rPr lang="en-US" dirty="0">
                <a:ea typeface="Times New Roman"/>
                <a:cs typeface="Times New Roman"/>
              </a:rPr>
              <a:t>The following is an example of an ‘I’ message:</a:t>
            </a:r>
          </a:p>
          <a:p>
            <a:pPr marL="685800" lvl="0">
              <a:lnSpc>
                <a:spcPct val="115000"/>
              </a:lnSpc>
              <a:spcBef>
                <a:spcPts val="0"/>
              </a:spcBef>
              <a:spcAft>
                <a:spcPts val="0"/>
              </a:spcAft>
              <a:buFont typeface="+mj-lt"/>
              <a:buAutoNum type="alphaLcParenR"/>
            </a:pPr>
            <a:r>
              <a:rPr lang="en-US" dirty="0">
                <a:ea typeface="Times New Roman"/>
                <a:cs typeface="Times New Roman"/>
              </a:rPr>
              <a:t>You mumble all the time</a:t>
            </a:r>
          </a:p>
          <a:p>
            <a:pPr marL="685800" lvl="0">
              <a:lnSpc>
                <a:spcPct val="115000"/>
              </a:lnSpc>
              <a:spcBef>
                <a:spcPts val="0"/>
              </a:spcBef>
              <a:spcAft>
                <a:spcPts val="0"/>
              </a:spcAft>
              <a:buFont typeface="+mj-lt"/>
              <a:buAutoNum type="alphaLcParenR"/>
            </a:pPr>
            <a:r>
              <a:rPr lang="en-US" dirty="0">
                <a:ea typeface="Times New Roman"/>
                <a:cs typeface="Times New Roman"/>
              </a:rPr>
              <a:t> I don’t like your dress</a:t>
            </a:r>
          </a:p>
          <a:p>
            <a:pPr marL="685800" lvl="0">
              <a:lnSpc>
                <a:spcPct val="115000"/>
              </a:lnSpc>
              <a:spcBef>
                <a:spcPts val="0"/>
              </a:spcBef>
              <a:spcAft>
                <a:spcPts val="0"/>
              </a:spcAft>
              <a:buFont typeface="+mj-lt"/>
              <a:buAutoNum type="alphaLcParenR"/>
            </a:pPr>
            <a:r>
              <a:rPr lang="en-US" dirty="0">
                <a:ea typeface="Times New Roman"/>
                <a:cs typeface="Times New Roman"/>
              </a:rPr>
              <a:t>When you wear that dress it irritates me </a:t>
            </a:r>
          </a:p>
          <a:p>
            <a:pPr marL="685800" lvl="0">
              <a:lnSpc>
                <a:spcPct val="115000"/>
              </a:lnSpc>
              <a:spcBef>
                <a:spcPts val="0"/>
              </a:spcBef>
              <a:spcAft>
                <a:spcPts val="1000"/>
              </a:spcAft>
              <a:buFont typeface="+mj-lt"/>
              <a:buAutoNum type="alphaLcParenR"/>
            </a:pPr>
            <a:r>
              <a:rPr lang="en-US" dirty="0">
                <a:ea typeface="Times New Roman"/>
                <a:cs typeface="Times New Roman"/>
              </a:rPr>
              <a:t>Sometimes, you speak in a low voice and I have difficulty hearing you. </a:t>
            </a:r>
          </a:p>
          <a:p>
            <a:endParaRPr lang="en-US" dirty="0"/>
          </a:p>
        </p:txBody>
      </p:sp>
    </p:spTree>
    <p:extLst>
      <p:ext uri="{BB962C8B-B14F-4D97-AF65-F5344CB8AC3E}">
        <p14:creationId xmlns:p14="http://schemas.microsoft.com/office/powerpoint/2010/main" val="4279353657"/>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eriod" startAt="3"/>
              <a:tabLst>
                <a:tab pos="685800" algn="l"/>
              </a:tabLst>
            </a:pPr>
            <a:r>
              <a:rPr lang="en-US" dirty="0">
                <a:ea typeface="Times New Roman"/>
                <a:cs typeface="Times New Roman"/>
              </a:rPr>
              <a:t>The following statement is TRUE:</a:t>
            </a:r>
          </a:p>
          <a:p>
            <a:pPr marL="685800" lvl="0">
              <a:lnSpc>
                <a:spcPct val="115000"/>
              </a:lnSpc>
              <a:spcBef>
                <a:spcPts val="0"/>
              </a:spcBef>
              <a:spcAft>
                <a:spcPts val="0"/>
              </a:spcAft>
              <a:buFont typeface="+mj-lt"/>
              <a:buAutoNum type="alphaLcParenR"/>
            </a:pPr>
            <a:r>
              <a:rPr lang="en-US" dirty="0">
                <a:ea typeface="Times New Roman"/>
                <a:cs typeface="Times New Roman"/>
              </a:rPr>
              <a:t>Framing messages correctly isn’t important</a:t>
            </a:r>
          </a:p>
          <a:p>
            <a:pPr marL="685800" lvl="0">
              <a:lnSpc>
                <a:spcPct val="115000"/>
              </a:lnSpc>
              <a:spcBef>
                <a:spcPts val="0"/>
              </a:spcBef>
              <a:spcAft>
                <a:spcPts val="0"/>
              </a:spcAft>
              <a:buFont typeface="+mj-lt"/>
              <a:buAutoNum type="alphaLcParenR"/>
            </a:pPr>
            <a:r>
              <a:rPr lang="en-US" dirty="0">
                <a:ea typeface="Times New Roman"/>
                <a:cs typeface="Times New Roman"/>
              </a:rPr>
              <a:t>Most people feel criticized by ‘I’ statements </a:t>
            </a:r>
          </a:p>
          <a:p>
            <a:pPr marL="685800" lvl="0">
              <a:lnSpc>
                <a:spcPct val="115000"/>
              </a:lnSpc>
              <a:spcBef>
                <a:spcPts val="0"/>
              </a:spcBef>
              <a:spcAft>
                <a:spcPts val="0"/>
              </a:spcAft>
              <a:buFont typeface="+mj-lt"/>
              <a:buAutoNum type="alphaLcParenR"/>
            </a:pPr>
            <a:r>
              <a:rPr lang="en-US" dirty="0">
                <a:ea typeface="Times New Roman"/>
                <a:cs typeface="Times New Roman"/>
              </a:rPr>
              <a:t>‘I’ messages have a format and offer constructive feedback</a:t>
            </a:r>
          </a:p>
          <a:p>
            <a:pPr marL="685800" lvl="0">
              <a:lnSpc>
                <a:spcPct val="115000"/>
              </a:lnSpc>
              <a:spcBef>
                <a:spcPts val="0"/>
              </a:spcBef>
              <a:spcAft>
                <a:spcPts val="1000"/>
              </a:spcAft>
              <a:buFont typeface="+mj-lt"/>
              <a:buAutoNum type="alphaLcParenR"/>
            </a:pPr>
            <a:r>
              <a:rPr lang="en-US" dirty="0">
                <a:ea typeface="Times New Roman"/>
                <a:cs typeface="Times New Roman"/>
              </a:rPr>
              <a:t>‘I’ messages have no format and offer constructive feedback </a:t>
            </a:r>
          </a:p>
          <a:p>
            <a:pPr lvl="0">
              <a:lnSpc>
                <a:spcPct val="115000"/>
              </a:lnSpc>
              <a:spcBef>
                <a:spcPts val="0"/>
              </a:spcBef>
              <a:spcAft>
                <a:spcPts val="1000"/>
              </a:spcAft>
              <a:buFont typeface="+mj-lt"/>
              <a:buAutoNum type="arabicPeriod" startAt="4"/>
            </a:pPr>
            <a:r>
              <a:rPr lang="en-US" dirty="0">
                <a:ea typeface="Times New Roman"/>
                <a:cs typeface="Times New Roman"/>
              </a:rPr>
              <a:t>Which of the following is not one of the parts of an ‘I’ message?</a:t>
            </a:r>
          </a:p>
          <a:p>
            <a:pPr marL="685800" lvl="0">
              <a:lnSpc>
                <a:spcPct val="115000"/>
              </a:lnSpc>
              <a:spcBef>
                <a:spcPts val="0"/>
              </a:spcBef>
              <a:spcAft>
                <a:spcPts val="0"/>
              </a:spcAft>
              <a:buFont typeface="+mj-lt"/>
              <a:buAutoNum type="alphaLcParenR"/>
            </a:pPr>
            <a:r>
              <a:rPr lang="en-US" dirty="0">
                <a:ea typeface="Times New Roman"/>
                <a:cs typeface="Times New Roman"/>
              </a:rPr>
              <a:t>Objective descriptions of Behavior </a:t>
            </a:r>
          </a:p>
          <a:p>
            <a:pPr marL="685800" lvl="0">
              <a:lnSpc>
                <a:spcPct val="115000"/>
              </a:lnSpc>
              <a:spcBef>
                <a:spcPts val="0"/>
              </a:spcBef>
              <a:spcAft>
                <a:spcPts val="0"/>
              </a:spcAft>
              <a:buFont typeface="+mj-lt"/>
              <a:buAutoNum type="alphaLcParenR"/>
            </a:pPr>
            <a:r>
              <a:rPr lang="en-US" dirty="0">
                <a:ea typeface="Times New Roman"/>
                <a:cs typeface="Times New Roman"/>
              </a:rPr>
              <a:t>Subjective descriptions of Behavior </a:t>
            </a:r>
          </a:p>
          <a:p>
            <a:pPr marL="685800" lvl="0">
              <a:lnSpc>
                <a:spcPct val="115000"/>
              </a:lnSpc>
              <a:spcBef>
                <a:spcPts val="0"/>
              </a:spcBef>
              <a:spcAft>
                <a:spcPts val="0"/>
              </a:spcAft>
              <a:buFont typeface="+mj-lt"/>
              <a:buAutoNum type="alphaLcParenR"/>
            </a:pPr>
            <a:r>
              <a:rPr lang="en-US" dirty="0">
                <a:ea typeface="Times New Roman"/>
                <a:cs typeface="Times New Roman"/>
              </a:rPr>
              <a:t>The speaker’s feelings </a:t>
            </a:r>
          </a:p>
          <a:p>
            <a:pPr marL="685800" lvl="0">
              <a:lnSpc>
                <a:spcPct val="115000"/>
              </a:lnSpc>
              <a:spcBef>
                <a:spcPts val="0"/>
              </a:spcBef>
              <a:spcAft>
                <a:spcPts val="1000"/>
              </a:spcAft>
              <a:buFont typeface="+mj-lt"/>
              <a:buAutoNum type="alphaLcParenR"/>
            </a:pPr>
            <a:r>
              <a:rPr lang="en-US" dirty="0">
                <a:ea typeface="Times New Roman"/>
                <a:cs typeface="Times New Roman"/>
              </a:rPr>
              <a:t>Effect the behavior is causing on the speaker</a:t>
            </a:r>
            <a:endParaRPr lang="en-US" dirty="0"/>
          </a:p>
        </p:txBody>
      </p:sp>
    </p:spTree>
    <p:extLst>
      <p:ext uri="{BB962C8B-B14F-4D97-AF65-F5344CB8AC3E}">
        <p14:creationId xmlns:p14="http://schemas.microsoft.com/office/powerpoint/2010/main" val="2882740183"/>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eriod" startAt="5"/>
            </a:pPr>
            <a:r>
              <a:rPr lang="en-US" dirty="0">
                <a:ea typeface="Times New Roman"/>
                <a:cs typeface="Times New Roman"/>
              </a:rPr>
              <a:t>How many basic parts does an ‘I’ message have?</a:t>
            </a:r>
          </a:p>
          <a:p>
            <a:pPr marL="685800" lvl="0">
              <a:lnSpc>
                <a:spcPct val="115000"/>
              </a:lnSpc>
              <a:spcBef>
                <a:spcPts val="0"/>
              </a:spcBef>
              <a:spcAft>
                <a:spcPts val="0"/>
              </a:spcAft>
              <a:buFont typeface="+mj-lt"/>
              <a:buAutoNum type="alphaLcParenR"/>
            </a:pPr>
            <a:r>
              <a:rPr lang="en-US" dirty="0">
                <a:ea typeface="Times New Roman"/>
                <a:cs typeface="Times New Roman"/>
              </a:rPr>
              <a:t>Three</a:t>
            </a:r>
          </a:p>
          <a:p>
            <a:pPr marL="685800" lvl="0">
              <a:lnSpc>
                <a:spcPct val="115000"/>
              </a:lnSpc>
              <a:spcBef>
                <a:spcPts val="0"/>
              </a:spcBef>
              <a:spcAft>
                <a:spcPts val="0"/>
              </a:spcAft>
              <a:buFont typeface="+mj-lt"/>
              <a:buAutoNum type="alphaLcParenR"/>
            </a:pPr>
            <a:r>
              <a:rPr lang="en-US" dirty="0">
                <a:ea typeface="Times New Roman"/>
                <a:cs typeface="Times New Roman"/>
              </a:rPr>
              <a:t>Four</a:t>
            </a:r>
          </a:p>
          <a:p>
            <a:pPr marL="685800" lvl="0">
              <a:lnSpc>
                <a:spcPct val="115000"/>
              </a:lnSpc>
              <a:spcBef>
                <a:spcPts val="0"/>
              </a:spcBef>
              <a:spcAft>
                <a:spcPts val="0"/>
              </a:spcAft>
              <a:buFont typeface="+mj-lt"/>
              <a:buAutoNum type="alphaLcParenR"/>
            </a:pPr>
            <a:r>
              <a:rPr lang="en-US" dirty="0">
                <a:ea typeface="Times New Roman"/>
                <a:cs typeface="Times New Roman"/>
              </a:rPr>
              <a:t>Five</a:t>
            </a:r>
          </a:p>
          <a:p>
            <a:pPr marL="685800" lvl="0">
              <a:lnSpc>
                <a:spcPct val="115000"/>
              </a:lnSpc>
              <a:spcBef>
                <a:spcPts val="0"/>
              </a:spcBef>
              <a:spcAft>
                <a:spcPts val="1000"/>
              </a:spcAft>
              <a:buFont typeface="+mj-lt"/>
              <a:buAutoNum type="alphaLcParenR"/>
            </a:pPr>
            <a:r>
              <a:rPr lang="en-US" dirty="0">
                <a:ea typeface="Times New Roman"/>
                <a:cs typeface="Times New Roman"/>
              </a:rPr>
              <a:t>Two</a:t>
            </a:r>
          </a:p>
          <a:p>
            <a:pPr lvl="0">
              <a:lnSpc>
                <a:spcPct val="115000"/>
              </a:lnSpc>
              <a:spcBef>
                <a:spcPts val="0"/>
              </a:spcBef>
              <a:spcAft>
                <a:spcPts val="1000"/>
              </a:spcAft>
              <a:buFont typeface="+mj-lt"/>
              <a:buAutoNum type="arabicPeriod" startAt="6"/>
            </a:pPr>
            <a:r>
              <a:rPr lang="en-US" dirty="0">
                <a:ea typeface="Times New Roman"/>
                <a:cs typeface="Times New Roman"/>
              </a:rPr>
              <a:t>When starting an ‘I’ message you should:</a:t>
            </a:r>
          </a:p>
          <a:p>
            <a:pPr marL="685800" lvl="0">
              <a:lnSpc>
                <a:spcPct val="115000"/>
              </a:lnSpc>
              <a:spcBef>
                <a:spcPts val="0"/>
              </a:spcBef>
              <a:spcAft>
                <a:spcPts val="0"/>
              </a:spcAft>
              <a:buFont typeface="+mj-lt"/>
              <a:buAutoNum type="alphaLcParenR"/>
            </a:pPr>
            <a:r>
              <a:rPr lang="en-US" dirty="0">
                <a:ea typeface="Times New Roman"/>
                <a:cs typeface="Times New Roman"/>
              </a:rPr>
              <a:t>Use the words “When you…”</a:t>
            </a:r>
          </a:p>
          <a:p>
            <a:pPr marL="685800" lvl="0">
              <a:lnSpc>
                <a:spcPct val="115000"/>
              </a:lnSpc>
              <a:spcBef>
                <a:spcPts val="0"/>
              </a:spcBef>
              <a:spcAft>
                <a:spcPts val="0"/>
              </a:spcAft>
              <a:buFont typeface="+mj-lt"/>
              <a:buAutoNum type="alphaLcParenR"/>
            </a:pPr>
            <a:r>
              <a:rPr lang="en-US" dirty="0">
                <a:ea typeface="Times New Roman"/>
                <a:cs typeface="Times New Roman"/>
              </a:rPr>
              <a:t>Always use the word “Sometimes…”</a:t>
            </a:r>
          </a:p>
          <a:p>
            <a:pPr marL="685800" lvl="0">
              <a:lnSpc>
                <a:spcPct val="115000"/>
              </a:lnSpc>
              <a:spcBef>
                <a:spcPts val="0"/>
              </a:spcBef>
              <a:spcAft>
                <a:spcPts val="0"/>
              </a:spcAft>
              <a:buFont typeface="+mj-lt"/>
              <a:buAutoNum type="alphaLcParenR"/>
            </a:pPr>
            <a:r>
              <a:rPr lang="en-US" dirty="0">
                <a:ea typeface="Times New Roman"/>
                <a:cs typeface="Times New Roman"/>
              </a:rPr>
              <a:t>Create a feeling of blame and injustice</a:t>
            </a:r>
          </a:p>
          <a:p>
            <a:pPr marL="685800" lvl="0">
              <a:lnSpc>
                <a:spcPct val="115000"/>
              </a:lnSpc>
              <a:spcBef>
                <a:spcPts val="0"/>
              </a:spcBef>
              <a:spcAft>
                <a:spcPts val="1000"/>
              </a:spcAft>
              <a:buFont typeface="+mj-lt"/>
              <a:buAutoNum type="alphaLcParenR"/>
            </a:pPr>
            <a:r>
              <a:rPr lang="en-US" dirty="0">
                <a:ea typeface="Times New Roman"/>
                <a:cs typeface="Times New Roman"/>
              </a:rPr>
              <a:t>None of the above</a:t>
            </a:r>
          </a:p>
        </p:txBody>
      </p:sp>
    </p:spTree>
    <p:extLst>
      <p:ext uri="{BB962C8B-B14F-4D97-AF65-F5344CB8AC3E}">
        <p14:creationId xmlns:p14="http://schemas.microsoft.com/office/powerpoint/2010/main" val="3877155090"/>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eriod" startAt="7"/>
            </a:pPr>
            <a:r>
              <a:rPr lang="en-US" dirty="0">
                <a:ea typeface="Times New Roman"/>
                <a:cs typeface="Times New Roman"/>
              </a:rPr>
              <a:t>The following statement is FALSE:</a:t>
            </a:r>
          </a:p>
          <a:p>
            <a:pPr marL="685800" lvl="0">
              <a:lnSpc>
                <a:spcPct val="115000"/>
              </a:lnSpc>
              <a:spcBef>
                <a:spcPts val="0"/>
              </a:spcBef>
              <a:spcAft>
                <a:spcPts val="0"/>
              </a:spcAft>
              <a:buFont typeface="+mj-lt"/>
              <a:buAutoNum type="alphaLcParenR"/>
            </a:pPr>
            <a:r>
              <a:rPr lang="en-US" dirty="0">
                <a:ea typeface="Times New Roman"/>
                <a:cs typeface="Times New Roman"/>
              </a:rPr>
              <a:t>Successful communicators are great at identifying precipitating factors</a:t>
            </a:r>
          </a:p>
          <a:p>
            <a:pPr marL="685800" lvl="0">
              <a:lnSpc>
                <a:spcPct val="115000"/>
              </a:lnSpc>
              <a:spcBef>
                <a:spcPts val="0"/>
              </a:spcBef>
              <a:spcAft>
                <a:spcPts val="0"/>
              </a:spcAft>
              <a:buFont typeface="+mj-lt"/>
              <a:buAutoNum type="alphaLcParenR"/>
            </a:pPr>
            <a:r>
              <a:rPr lang="en-US" dirty="0">
                <a:ea typeface="Times New Roman"/>
                <a:cs typeface="Times New Roman"/>
              </a:rPr>
              <a:t>Successful communicators take snappy statements personally</a:t>
            </a:r>
          </a:p>
          <a:p>
            <a:pPr marL="685800" lvl="0">
              <a:lnSpc>
                <a:spcPct val="115000"/>
              </a:lnSpc>
              <a:spcBef>
                <a:spcPts val="0"/>
              </a:spcBef>
              <a:spcAft>
                <a:spcPts val="0"/>
              </a:spcAft>
              <a:buFont typeface="+mj-lt"/>
              <a:buAutoNum type="alphaLcParenR"/>
            </a:pPr>
            <a:r>
              <a:rPr lang="en-US" dirty="0">
                <a:ea typeface="Times New Roman"/>
                <a:cs typeface="Times New Roman"/>
              </a:rPr>
              <a:t>Successful communicators personalize negative comments</a:t>
            </a:r>
          </a:p>
          <a:p>
            <a:pPr marL="685800" lvl="0">
              <a:lnSpc>
                <a:spcPct val="115000"/>
              </a:lnSpc>
              <a:spcBef>
                <a:spcPts val="0"/>
              </a:spcBef>
              <a:spcAft>
                <a:spcPts val="1000"/>
              </a:spcAft>
              <a:buFont typeface="+mj-lt"/>
              <a:buAutoNum type="alphaLcParenR"/>
            </a:pPr>
            <a:r>
              <a:rPr lang="en-US" dirty="0">
                <a:ea typeface="Times New Roman"/>
                <a:cs typeface="Times New Roman"/>
              </a:rPr>
              <a:t>Both a and c</a:t>
            </a:r>
          </a:p>
          <a:p>
            <a:pPr lvl="0">
              <a:lnSpc>
                <a:spcPct val="115000"/>
              </a:lnSpc>
              <a:spcBef>
                <a:spcPts val="0"/>
              </a:spcBef>
              <a:spcAft>
                <a:spcPts val="1000"/>
              </a:spcAft>
              <a:buFont typeface="+mj-lt"/>
              <a:buAutoNum type="arabicPeriod" startAt="8"/>
            </a:pPr>
            <a:r>
              <a:rPr lang="en-US" dirty="0">
                <a:ea typeface="Times New Roman"/>
                <a:cs typeface="Times New Roman"/>
              </a:rPr>
              <a:t>Establishing Common Ground is when:</a:t>
            </a:r>
          </a:p>
          <a:p>
            <a:pPr marL="685800" lvl="0">
              <a:lnSpc>
                <a:spcPct val="115000"/>
              </a:lnSpc>
              <a:spcBef>
                <a:spcPts val="0"/>
              </a:spcBef>
              <a:spcAft>
                <a:spcPts val="0"/>
              </a:spcAft>
              <a:buFont typeface="+mj-lt"/>
              <a:buAutoNum type="alphaLcParenR"/>
            </a:pPr>
            <a:r>
              <a:rPr lang="en-US" dirty="0">
                <a:ea typeface="Times New Roman"/>
                <a:cs typeface="Times New Roman"/>
              </a:rPr>
              <a:t>You find common ties with a stranger</a:t>
            </a:r>
          </a:p>
          <a:p>
            <a:pPr marL="685800" lvl="0">
              <a:lnSpc>
                <a:spcPct val="115000"/>
              </a:lnSpc>
              <a:spcBef>
                <a:spcPts val="0"/>
              </a:spcBef>
              <a:spcAft>
                <a:spcPts val="0"/>
              </a:spcAft>
              <a:buFont typeface="+mj-lt"/>
              <a:buAutoNum type="alphaLcParenR"/>
            </a:pPr>
            <a:r>
              <a:rPr lang="en-US" dirty="0">
                <a:ea typeface="Times New Roman"/>
                <a:cs typeface="Times New Roman"/>
              </a:rPr>
              <a:t>You find common ties with a person you know very well </a:t>
            </a:r>
          </a:p>
          <a:p>
            <a:pPr marL="685800" lvl="0">
              <a:lnSpc>
                <a:spcPct val="115000"/>
              </a:lnSpc>
              <a:spcBef>
                <a:spcPts val="0"/>
              </a:spcBef>
              <a:spcAft>
                <a:spcPts val="0"/>
              </a:spcAft>
              <a:buFont typeface="+mj-lt"/>
              <a:buAutoNum type="alphaLcParenR"/>
            </a:pPr>
            <a:r>
              <a:rPr lang="en-US" dirty="0">
                <a:ea typeface="Times New Roman"/>
                <a:cs typeface="Times New Roman"/>
              </a:rPr>
              <a:t>You find common ties with yourself</a:t>
            </a:r>
          </a:p>
          <a:p>
            <a:pPr marL="685800" lvl="0">
              <a:lnSpc>
                <a:spcPct val="115000"/>
              </a:lnSpc>
              <a:spcBef>
                <a:spcPts val="0"/>
              </a:spcBef>
              <a:spcAft>
                <a:spcPts val="1000"/>
              </a:spcAft>
              <a:buFont typeface="+mj-lt"/>
              <a:buAutoNum type="alphaLcParenR"/>
            </a:pPr>
            <a:r>
              <a:rPr lang="en-US" dirty="0">
                <a:ea typeface="Times New Roman"/>
                <a:cs typeface="Times New Roman"/>
              </a:rPr>
              <a:t>None of the above</a:t>
            </a:r>
          </a:p>
        </p:txBody>
      </p:sp>
    </p:spTree>
    <p:extLst>
      <p:ext uri="{BB962C8B-B14F-4D97-AF65-F5344CB8AC3E}">
        <p14:creationId xmlns:p14="http://schemas.microsoft.com/office/powerpoint/2010/main" val="1107330599"/>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eriod" startAt="9"/>
            </a:pPr>
            <a:r>
              <a:rPr lang="en-US" dirty="0">
                <a:ea typeface="Times New Roman"/>
                <a:cs typeface="Times New Roman"/>
              </a:rPr>
              <a:t>Establishing Common Ground is important because:</a:t>
            </a:r>
          </a:p>
          <a:p>
            <a:pPr marL="685800" lvl="0">
              <a:lnSpc>
                <a:spcPct val="115000"/>
              </a:lnSpc>
              <a:spcBef>
                <a:spcPts val="0"/>
              </a:spcBef>
              <a:spcAft>
                <a:spcPts val="0"/>
              </a:spcAft>
              <a:buFont typeface="+mj-lt"/>
              <a:buAutoNum type="alphaLcParenR"/>
            </a:pPr>
            <a:r>
              <a:rPr lang="en-US" dirty="0">
                <a:ea typeface="Times New Roman"/>
                <a:cs typeface="Times New Roman"/>
              </a:rPr>
              <a:t>It allows you to build a stronger relationship with people</a:t>
            </a:r>
          </a:p>
          <a:p>
            <a:pPr marL="685800" lvl="0">
              <a:lnSpc>
                <a:spcPct val="115000"/>
              </a:lnSpc>
              <a:spcBef>
                <a:spcPts val="0"/>
              </a:spcBef>
              <a:spcAft>
                <a:spcPts val="0"/>
              </a:spcAft>
              <a:buFont typeface="+mj-lt"/>
              <a:buAutoNum type="alphaLcParenR"/>
            </a:pPr>
            <a:r>
              <a:rPr lang="en-US" dirty="0">
                <a:ea typeface="Times New Roman"/>
                <a:cs typeface="Times New Roman"/>
              </a:rPr>
              <a:t>It encourages better communication</a:t>
            </a:r>
          </a:p>
          <a:p>
            <a:pPr marL="685800" lvl="0">
              <a:lnSpc>
                <a:spcPct val="115000"/>
              </a:lnSpc>
              <a:spcBef>
                <a:spcPts val="0"/>
              </a:spcBef>
              <a:spcAft>
                <a:spcPts val="0"/>
              </a:spcAft>
              <a:buFont typeface="+mj-lt"/>
              <a:buAutoNum type="alphaLcParenR"/>
            </a:pPr>
            <a:r>
              <a:rPr lang="en-US" dirty="0">
                <a:ea typeface="Times New Roman"/>
                <a:cs typeface="Times New Roman"/>
              </a:rPr>
              <a:t>It is impossible to achieve 90% of the time</a:t>
            </a:r>
          </a:p>
          <a:p>
            <a:pPr marL="685800" lvl="0">
              <a:lnSpc>
                <a:spcPct val="115000"/>
              </a:lnSpc>
              <a:spcBef>
                <a:spcPts val="0"/>
              </a:spcBef>
              <a:spcAft>
                <a:spcPts val="1000"/>
              </a:spcAft>
              <a:buFont typeface="+mj-lt"/>
              <a:buAutoNum type="alphaLcParenR"/>
            </a:pPr>
            <a:r>
              <a:rPr lang="en-US" dirty="0">
                <a:ea typeface="Times New Roman"/>
                <a:cs typeface="Times New Roman"/>
              </a:rPr>
              <a:t>Both a and b </a:t>
            </a:r>
          </a:p>
          <a:p>
            <a:pPr lvl="0">
              <a:lnSpc>
                <a:spcPct val="115000"/>
              </a:lnSpc>
              <a:spcBef>
                <a:spcPts val="0"/>
              </a:spcBef>
              <a:spcAft>
                <a:spcPts val="1000"/>
              </a:spcAft>
              <a:buFont typeface="+mj-lt"/>
              <a:buAutoNum type="arabicPeriod" startAt="10"/>
            </a:pPr>
            <a:r>
              <a:rPr lang="en-US" dirty="0">
                <a:ea typeface="Times New Roman"/>
                <a:cs typeface="Times New Roman"/>
              </a:rPr>
              <a:t>The following is an example of a precipitating factor:</a:t>
            </a:r>
          </a:p>
          <a:p>
            <a:pPr marL="685800" lvl="0">
              <a:lnSpc>
                <a:spcPct val="115000"/>
              </a:lnSpc>
              <a:spcBef>
                <a:spcPts val="0"/>
              </a:spcBef>
              <a:spcAft>
                <a:spcPts val="0"/>
              </a:spcAft>
              <a:buFont typeface="+mj-lt"/>
              <a:buAutoNum type="alphaLcParenR"/>
            </a:pPr>
            <a:r>
              <a:rPr lang="en-US" dirty="0">
                <a:ea typeface="Times New Roman"/>
                <a:cs typeface="Times New Roman"/>
              </a:rPr>
              <a:t>You encounter construction on the way to work</a:t>
            </a:r>
          </a:p>
          <a:p>
            <a:pPr marL="685800" lvl="0">
              <a:lnSpc>
                <a:spcPct val="115000"/>
              </a:lnSpc>
              <a:spcBef>
                <a:spcPts val="0"/>
              </a:spcBef>
              <a:spcAft>
                <a:spcPts val="0"/>
              </a:spcAft>
              <a:buFont typeface="+mj-lt"/>
              <a:buAutoNum type="alphaLcParenR"/>
            </a:pPr>
            <a:r>
              <a:rPr lang="en-US" dirty="0">
                <a:ea typeface="Times New Roman"/>
                <a:cs typeface="Times New Roman"/>
              </a:rPr>
              <a:t>Your alarm clock goes off on time</a:t>
            </a:r>
          </a:p>
          <a:p>
            <a:pPr marL="685800" lvl="0">
              <a:lnSpc>
                <a:spcPct val="115000"/>
              </a:lnSpc>
              <a:spcBef>
                <a:spcPts val="0"/>
              </a:spcBef>
              <a:spcAft>
                <a:spcPts val="0"/>
              </a:spcAft>
              <a:buFont typeface="+mj-lt"/>
              <a:buAutoNum type="alphaLcParenR"/>
            </a:pPr>
            <a:r>
              <a:rPr lang="en-US" dirty="0">
                <a:ea typeface="Times New Roman"/>
                <a:cs typeface="Times New Roman"/>
              </a:rPr>
              <a:t>You have enough coffee and leave for work on time </a:t>
            </a:r>
          </a:p>
          <a:p>
            <a:pPr marL="685800" lvl="0">
              <a:lnSpc>
                <a:spcPct val="115000"/>
              </a:lnSpc>
              <a:spcBef>
                <a:spcPts val="0"/>
              </a:spcBef>
              <a:spcAft>
                <a:spcPts val="1000"/>
              </a:spcAft>
              <a:buFont typeface="+mj-lt"/>
              <a:buAutoNum type="alphaLcParenR"/>
            </a:pPr>
            <a:r>
              <a:rPr lang="en-US" dirty="0">
                <a:ea typeface="Times New Roman"/>
                <a:cs typeface="Times New Roman"/>
              </a:rPr>
              <a:t>The cafeteria line isn’t long </a:t>
            </a:r>
          </a:p>
          <a:p>
            <a:endParaRPr lang="en-US" dirty="0"/>
          </a:p>
        </p:txBody>
      </p:sp>
    </p:spTree>
    <p:extLst>
      <p:ext uri="{BB962C8B-B14F-4D97-AF65-F5344CB8AC3E}">
        <p14:creationId xmlns:p14="http://schemas.microsoft.com/office/powerpoint/2010/main" val="242349438"/>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eriod"/>
            </a:pPr>
            <a:r>
              <a:rPr lang="en-US" dirty="0">
                <a:ea typeface="Times New Roman"/>
                <a:cs typeface="Times New Roman"/>
              </a:rPr>
              <a:t>What are precipitating factors?</a:t>
            </a:r>
          </a:p>
          <a:p>
            <a:pPr marL="685800" lvl="0">
              <a:lnSpc>
                <a:spcPct val="115000"/>
              </a:lnSpc>
              <a:spcBef>
                <a:spcPts val="0"/>
              </a:spcBef>
              <a:spcAft>
                <a:spcPts val="0"/>
              </a:spcAft>
              <a:buFont typeface="+mj-lt"/>
              <a:buAutoNum type="alphaLcParenR"/>
            </a:pPr>
            <a:r>
              <a:rPr lang="en-US" dirty="0">
                <a:ea typeface="Times New Roman"/>
                <a:cs typeface="Times New Roman"/>
              </a:rPr>
              <a:t>Factors which set you back </a:t>
            </a:r>
          </a:p>
          <a:p>
            <a:pPr marL="685800" lvl="0">
              <a:lnSpc>
                <a:spcPct val="115000"/>
              </a:lnSpc>
              <a:spcBef>
                <a:spcPts val="0"/>
              </a:spcBef>
              <a:spcAft>
                <a:spcPts val="0"/>
              </a:spcAft>
              <a:buFont typeface="+mj-lt"/>
              <a:buAutoNum type="alphaLcParenR"/>
            </a:pPr>
            <a:r>
              <a:rPr lang="en-US" dirty="0">
                <a:ea typeface="Times New Roman"/>
                <a:cs typeface="Times New Roman"/>
              </a:rPr>
              <a:t>Factors which may snowball and cause a negative impact on your day </a:t>
            </a:r>
          </a:p>
          <a:p>
            <a:pPr marL="685800" lvl="0">
              <a:lnSpc>
                <a:spcPct val="115000"/>
              </a:lnSpc>
              <a:spcBef>
                <a:spcPts val="0"/>
              </a:spcBef>
              <a:spcAft>
                <a:spcPts val="0"/>
              </a:spcAft>
              <a:buFont typeface="+mj-lt"/>
              <a:buAutoNum type="alphaLcParenR"/>
            </a:pPr>
            <a:r>
              <a:rPr lang="en-US" dirty="0">
                <a:ea typeface="Times New Roman"/>
                <a:cs typeface="Times New Roman"/>
              </a:rPr>
              <a:t>Identifiable by good communicators </a:t>
            </a:r>
          </a:p>
          <a:p>
            <a:pPr marL="685800"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a:t>
            </a:r>
            <a:endParaRPr lang="en-US" dirty="0">
              <a:ea typeface="Times New Roman"/>
              <a:cs typeface="Times New Roman"/>
            </a:endParaRPr>
          </a:p>
          <a:p>
            <a:pPr lvl="0">
              <a:lnSpc>
                <a:spcPct val="115000"/>
              </a:lnSpc>
              <a:spcBef>
                <a:spcPts val="0"/>
              </a:spcBef>
              <a:spcAft>
                <a:spcPts val="1000"/>
              </a:spcAft>
              <a:buFont typeface="+mj-lt"/>
              <a:buAutoNum type="arabicPeriod" startAt="2"/>
            </a:pPr>
            <a:r>
              <a:rPr lang="en-US" dirty="0">
                <a:ea typeface="Times New Roman"/>
                <a:cs typeface="Times New Roman"/>
              </a:rPr>
              <a:t>The following is an example of an ‘I’ message:</a:t>
            </a:r>
          </a:p>
          <a:p>
            <a:pPr marL="685800" lvl="0">
              <a:lnSpc>
                <a:spcPct val="115000"/>
              </a:lnSpc>
              <a:spcBef>
                <a:spcPts val="0"/>
              </a:spcBef>
              <a:spcAft>
                <a:spcPts val="0"/>
              </a:spcAft>
              <a:buFont typeface="+mj-lt"/>
              <a:buAutoNum type="alphaLcParenR"/>
            </a:pPr>
            <a:r>
              <a:rPr lang="en-US" dirty="0">
                <a:ea typeface="Times New Roman"/>
                <a:cs typeface="Times New Roman"/>
              </a:rPr>
              <a:t>You mumble all the time</a:t>
            </a:r>
          </a:p>
          <a:p>
            <a:pPr marL="685800" lvl="0">
              <a:lnSpc>
                <a:spcPct val="115000"/>
              </a:lnSpc>
              <a:spcBef>
                <a:spcPts val="0"/>
              </a:spcBef>
              <a:spcAft>
                <a:spcPts val="0"/>
              </a:spcAft>
              <a:buFont typeface="+mj-lt"/>
              <a:buAutoNum type="alphaLcParenR"/>
            </a:pPr>
            <a:r>
              <a:rPr lang="en-US" dirty="0">
                <a:ea typeface="Times New Roman"/>
                <a:cs typeface="Times New Roman"/>
              </a:rPr>
              <a:t> I don’t like your dress</a:t>
            </a:r>
          </a:p>
          <a:p>
            <a:pPr marL="685800" lvl="0">
              <a:lnSpc>
                <a:spcPct val="115000"/>
              </a:lnSpc>
              <a:spcBef>
                <a:spcPts val="0"/>
              </a:spcBef>
              <a:spcAft>
                <a:spcPts val="0"/>
              </a:spcAft>
              <a:buFont typeface="+mj-lt"/>
              <a:buAutoNum type="alphaLcParenR"/>
            </a:pPr>
            <a:r>
              <a:rPr lang="en-US" dirty="0">
                <a:ea typeface="Times New Roman"/>
                <a:cs typeface="Times New Roman"/>
              </a:rPr>
              <a:t>When you wear that dress it irritates me </a:t>
            </a:r>
          </a:p>
          <a:p>
            <a:pPr marL="685800"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Sometimes, you speak in a low voice and I have difficulty hearing you.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5397700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eriod" startAt="3"/>
              <a:tabLst>
                <a:tab pos="633413" algn="l"/>
              </a:tabLst>
            </a:pPr>
            <a:r>
              <a:rPr lang="en-US" dirty="0">
                <a:ea typeface="Times New Roman"/>
                <a:cs typeface="Times New Roman"/>
              </a:rPr>
              <a:t>Which two sections is Spoken Communication divided into?</a:t>
            </a:r>
          </a:p>
          <a:p>
            <a:pPr marL="685800" lvl="0">
              <a:lnSpc>
                <a:spcPct val="115000"/>
              </a:lnSpc>
              <a:spcBef>
                <a:spcPts val="0"/>
              </a:spcBef>
              <a:spcAft>
                <a:spcPts val="0"/>
              </a:spcAft>
              <a:buFont typeface="+mj-lt"/>
              <a:buAutoNum type="alphaLcParenR"/>
            </a:pPr>
            <a:r>
              <a:rPr lang="en-US" dirty="0">
                <a:ea typeface="Times New Roman"/>
                <a:cs typeface="Times New Roman"/>
              </a:rPr>
              <a:t>Verbal and Non-verbal </a:t>
            </a:r>
          </a:p>
          <a:p>
            <a:pPr marL="685800" lvl="0">
              <a:lnSpc>
                <a:spcPct val="115000"/>
              </a:lnSpc>
              <a:spcBef>
                <a:spcPts val="0"/>
              </a:spcBef>
              <a:spcAft>
                <a:spcPts val="0"/>
              </a:spcAft>
              <a:buFont typeface="+mj-lt"/>
              <a:buAutoNum type="alphaLcParenR"/>
            </a:pPr>
            <a:r>
              <a:rPr lang="en-US" dirty="0">
                <a:ea typeface="Times New Roman"/>
                <a:cs typeface="Times New Roman"/>
              </a:rPr>
              <a:t>Non-verbal and Written </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Verbal and Para-verbal </a:t>
            </a:r>
            <a:endParaRPr lang="en-US" dirty="0">
              <a:ea typeface="Times New Roman"/>
              <a:cs typeface="Times New Roman"/>
            </a:endParaRPr>
          </a:p>
          <a:p>
            <a:pPr marL="685800" lvl="0">
              <a:lnSpc>
                <a:spcPct val="115000"/>
              </a:lnSpc>
              <a:spcBef>
                <a:spcPts val="0"/>
              </a:spcBef>
              <a:spcAft>
                <a:spcPts val="1000"/>
              </a:spcAft>
              <a:buFont typeface="+mj-lt"/>
              <a:buAutoNum type="alphaLcParenR"/>
            </a:pPr>
            <a:r>
              <a:rPr lang="en-US" dirty="0">
                <a:ea typeface="Times New Roman"/>
                <a:cs typeface="Times New Roman"/>
              </a:rPr>
              <a:t>Para-verbal and Non-verbal </a:t>
            </a:r>
          </a:p>
          <a:p>
            <a:pPr lvl="0">
              <a:lnSpc>
                <a:spcPct val="115000"/>
              </a:lnSpc>
              <a:spcBef>
                <a:spcPts val="0"/>
              </a:spcBef>
              <a:spcAft>
                <a:spcPts val="1000"/>
              </a:spcAft>
              <a:buFont typeface="+mj-lt"/>
              <a:buAutoNum type="arabicPeriod" startAt="4"/>
              <a:tabLst>
                <a:tab pos="685800" algn="l"/>
              </a:tabLst>
            </a:pPr>
            <a:r>
              <a:rPr lang="en-US" dirty="0">
                <a:ea typeface="Times New Roman"/>
                <a:cs typeface="Times New Roman"/>
              </a:rPr>
              <a:t>Which of the following is NOT a factor of communication?</a:t>
            </a:r>
          </a:p>
          <a:p>
            <a:pPr marL="685800" lvl="0">
              <a:lnSpc>
                <a:spcPct val="115000"/>
              </a:lnSpc>
              <a:spcBef>
                <a:spcPts val="0"/>
              </a:spcBef>
              <a:spcAft>
                <a:spcPts val="0"/>
              </a:spcAft>
              <a:buFont typeface="+mj-lt"/>
              <a:buAutoNum type="alphaLcParenR"/>
            </a:pPr>
            <a:r>
              <a:rPr lang="en-US" dirty="0">
                <a:ea typeface="Times New Roman"/>
                <a:cs typeface="Times New Roman"/>
              </a:rPr>
              <a:t>Written </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Counselling </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Spoken </a:t>
            </a:r>
          </a:p>
          <a:p>
            <a:pPr marL="685800" lvl="0">
              <a:lnSpc>
                <a:spcPct val="115000"/>
              </a:lnSpc>
              <a:spcBef>
                <a:spcPts val="0"/>
              </a:spcBef>
              <a:spcAft>
                <a:spcPts val="1000"/>
              </a:spcAft>
              <a:buFont typeface="+mj-lt"/>
              <a:buAutoNum type="alphaLcParenR"/>
            </a:pPr>
            <a:r>
              <a:rPr lang="en-US" dirty="0">
                <a:ea typeface="Times New Roman"/>
                <a:cs typeface="Times New Roman"/>
              </a:rPr>
              <a:t>Non-spoken </a:t>
            </a:r>
          </a:p>
          <a:p>
            <a:endParaRPr lang="en-US" dirty="0"/>
          </a:p>
        </p:txBody>
      </p:sp>
    </p:spTree>
    <p:extLst>
      <p:ext uri="{BB962C8B-B14F-4D97-AF65-F5344CB8AC3E}">
        <p14:creationId xmlns:p14="http://schemas.microsoft.com/office/powerpoint/2010/main" val="2657441050"/>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eriod" startAt="3"/>
              <a:tabLst>
                <a:tab pos="685800" algn="l"/>
              </a:tabLst>
            </a:pPr>
            <a:r>
              <a:rPr lang="en-US" dirty="0">
                <a:ea typeface="Times New Roman"/>
                <a:cs typeface="Times New Roman"/>
              </a:rPr>
              <a:t>The following statement is TRUE:</a:t>
            </a:r>
          </a:p>
          <a:p>
            <a:pPr marL="685800" lvl="0">
              <a:lnSpc>
                <a:spcPct val="115000"/>
              </a:lnSpc>
              <a:spcBef>
                <a:spcPts val="0"/>
              </a:spcBef>
              <a:spcAft>
                <a:spcPts val="0"/>
              </a:spcAft>
              <a:buFont typeface="+mj-lt"/>
              <a:buAutoNum type="alphaLcParenR"/>
            </a:pPr>
            <a:r>
              <a:rPr lang="en-US" dirty="0">
                <a:ea typeface="Times New Roman"/>
                <a:cs typeface="Times New Roman"/>
              </a:rPr>
              <a:t>Framing messages correctly isn’t important</a:t>
            </a:r>
          </a:p>
          <a:p>
            <a:pPr marL="685800" lvl="0">
              <a:lnSpc>
                <a:spcPct val="115000"/>
              </a:lnSpc>
              <a:spcBef>
                <a:spcPts val="0"/>
              </a:spcBef>
              <a:spcAft>
                <a:spcPts val="0"/>
              </a:spcAft>
              <a:buFont typeface="+mj-lt"/>
              <a:buAutoNum type="alphaLcParenR"/>
            </a:pPr>
            <a:r>
              <a:rPr lang="en-US" dirty="0">
                <a:ea typeface="Times New Roman"/>
                <a:cs typeface="Times New Roman"/>
              </a:rPr>
              <a:t>Most people feel criticized by ‘I’ statements </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 messages have a format and offer constructive feedback</a:t>
            </a:r>
            <a:endParaRPr lang="en-US" dirty="0">
              <a:ea typeface="Times New Roman"/>
              <a:cs typeface="Times New Roman"/>
            </a:endParaRPr>
          </a:p>
          <a:p>
            <a:pPr marL="685800" lvl="0">
              <a:lnSpc>
                <a:spcPct val="115000"/>
              </a:lnSpc>
              <a:spcBef>
                <a:spcPts val="0"/>
              </a:spcBef>
              <a:spcAft>
                <a:spcPts val="1000"/>
              </a:spcAft>
              <a:buFont typeface="+mj-lt"/>
              <a:buAutoNum type="alphaLcParenR"/>
            </a:pPr>
            <a:r>
              <a:rPr lang="en-US" dirty="0">
                <a:ea typeface="Times New Roman"/>
                <a:cs typeface="Times New Roman"/>
              </a:rPr>
              <a:t>‘I’ messages have no format and offer constructive feedback </a:t>
            </a:r>
          </a:p>
          <a:p>
            <a:pPr lvl="0">
              <a:lnSpc>
                <a:spcPct val="115000"/>
              </a:lnSpc>
              <a:spcBef>
                <a:spcPts val="0"/>
              </a:spcBef>
              <a:spcAft>
                <a:spcPts val="1000"/>
              </a:spcAft>
              <a:buFont typeface="+mj-lt"/>
              <a:buAutoNum type="arabicPeriod" startAt="4"/>
            </a:pPr>
            <a:r>
              <a:rPr lang="en-US" dirty="0">
                <a:ea typeface="Times New Roman"/>
                <a:cs typeface="Times New Roman"/>
              </a:rPr>
              <a:t>Which of the following is not one of the parts of an ‘I’ message?</a:t>
            </a:r>
          </a:p>
          <a:p>
            <a:pPr marL="685800" lvl="0">
              <a:lnSpc>
                <a:spcPct val="115000"/>
              </a:lnSpc>
              <a:spcBef>
                <a:spcPts val="0"/>
              </a:spcBef>
              <a:spcAft>
                <a:spcPts val="0"/>
              </a:spcAft>
              <a:buFont typeface="+mj-lt"/>
              <a:buAutoNum type="alphaLcParenR"/>
            </a:pPr>
            <a:r>
              <a:rPr lang="en-US" dirty="0">
                <a:ea typeface="Times New Roman"/>
                <a:cs typeface="Times New Roman"/>
              </a:rPr>
              <a:t>Objective descriptions of Behavior </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Subjective descriptions of Behavior </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The speaker’s feelings </a:t>
            </a:r>
          </a:p>
          <a:p>
            <a:pPr marL="685800" lvl="0">
              <a:lnSpc>
                <a:spcPct val="115000"/>
              </a:lnSpc>
              <a:spcBef>
                <a:spcPts val="0"/>
              </a:spcBef>
              <a:spcAft>
                <a:spcPts val="1000"/>
              </a:spcAft>
              <a:buFont typeface="+mj-lt"/>
              <a:buAutoNum type="alphaLcParenR"/>
            </a:pPr>
            <a:r>
              <a:rPr lang="en-US" dirty="0">
                <a:ea typeface="Times New Roman"/>
                <a:cs typeface="Times New Roman"/>
              </a:rPr>
              <a:t>Effect the behavior is causing on the speaker</a:t>
            </a:r>
          </a:p>
          <a:p>
            <a:endParaRPr lang="en-US" dirty="0"/>
          </a:p>
        </p:txBody>
      </p:sp>
    </p:spTree>
    <p:extLst>
      <p:ext uri="{BB962C8B-B14F-4D97-AF65-F5344CB8AC3E}">
        <p14:creationId xmlns:p14="http://schemas.microsoft.com/office/powerpoint/2010/main" val="1195099252"/>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eriod" startAt="5"/>
            </a:pPr>
            <a:r>
              <a:rPr lang="en-US" dirty="0">
                <a:ea typeface="Times New Roman"/>
                <a:cs typeface="Times New Roman"/>
              </a:rPr>
              <a:t>How many basic parts does an ‘I’ message have?</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Three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Four</a:t>
            </a:r>
          </a:p>
          <a:p>
            <a:pPr marL="685800" lvl="0">
              <a:lnSpc>
                <a:spcPct val="115000"/>
              </a:lnSpc>
              <a:spcBef>
                <a:spcPts val="0"/>
              </a:spcBef>
              <a:spcAft>
                <a:spcPts val="0"/>
              </a:spcAft>
              <a:buFont typeface="+mj-lt"/>
              <a:buAutoNum type="alphaLcParenR"/>
            </a:pPr>
            <a:r>
              <a:rPr lang="en-US" dirty="0">
                <a:ea typeface="Times New Roman"/>
                <a:cs typeface="Times New Roman"/>
              </a:rPr>
              <a:t>Five</a:t>
            </a:r>
          </a:p>
          <a:p>
            <a:pPr marL="685800" lvl="0">
              <a:lnSpc>
                <a:spcPct val="115000"/>
              </a:lnSpc>
              <a:spcBef>
                <a:spcPts val="0"/>
              </a:spcBef>
              <a:spcAft>
                <a:spcPts val="1000"/>
              </a:spcAft>
              <a:buFont typeface="+mj-lt"/>
              <a:buAutoNum type="alphaLcParenR"/>
            </a:pPr>
            <a:r>
              <a:rPr lang="en-US" dirty="0">
                <a:ea typeface="Times New Roman"/>
                <a:cs typeface="Times New Roman"/>
              </a:rPr>
              <a:t>Two</a:t>
            </a:r>
          </a:p>
          <a:p>
            <a:pPr lvl="0">
              <a:lnSpc>
                <a:spcPct val="115000"/>
              </a:lnSpc>
              <a:spcBef>
                <a:spcPts val="0"/>
              </a:spcBef>
              <a:spcAft>
                <a:spcPts val="1000"/>
              </a:spcAft>
              <a:buFont typeface="+mj-lt"/>
              <a:buAutoNum type="arabicPeriod" startAt="6"/>
            </a:pPr>
            <a:r>
              <a:rPr lang="en-US" dirty="0">
                <a:ea typeface="Times New Roman"/>
                <a:cs typeface="Times New Roman"/>
              </a:rPr>
              <a:t>When starting an ‘I’ message you should:</a:t>
            </a:r>
          </a:p>
          <a:p>
            <a:pPr marL="685800" lvl="0">
              <a:lnSpc>
                <a:spcPct val="115000"/>
              </a:lnSpc>
              <a:spcBef>
                <a:spcPts val="0"/>
              </a:spcBef>
              <a:spcAft>
                <a:spcPts val="0"/>
              </a:spcAft>
              <a:buFont typeface="+mj-lt"/>
              <a:buAutoNum type="alphaLcParenR"/>
            </a:pPr>
            <a:r>
              <a:rPr lang="en-US" dirty="0">
                <a:ea typeface="Times New Roman"/>
                <a:cs typeface="Times New Roman"/>
              </a:rPr>
              <a:t>Use the words “When you…”</a:t>
            </a:r>
          </a:p>
          <a:p>
            <a:pPr marL="685800" lvl="0">
              <a:lnSpc>
                <a:spcPct val="115000"/>
              </a:lnSpc>
              <a:spcBef>
                <a:spcPts val="0"/>
              </a:spcBef>
              <a:spcAft>
                <a:spcPts val="0"/>
              </a:spcAft>
              <a:buFont typeface="+mj-lt"/>
              <a:buAutoNum type="alphaLcParenR"/>
            </a:pPr>
            <a:r>
              <a:rPr lang="en-US" dirty="0">
                <a:ea typeface="Times New Roman"/>
                <a:cs typeface="Times New Roman"/>
              </a:rPr>
              <a:t>Always use the word “Sometimes…”</a:t>
            </a:r>
          </a:p>
          <a:p>
            <a:pPr marL="685800" lvl="0">
              <a:lnSpc>
                <a:spcPct val="115000"/>
              </a:lnSpc>
              <a:spcBef>
                <a:spcPts val="0"/>
              </a:spcBef>
              <a:spcAft>
                <a:spcPts val="0"/>
              </a:spcAft>
              <a:buFont typeface="+mj-lt"/>
              <a:buAutoNum type="alphaLcParenR"/>
            </a:pPr>
            <a:r>
              <a:rPr lang="en-US" dirty="0">
                <a:ea typeface="Times New Roman"/>
                <a:cs typeface="Times New Roman"/>
              </a:rPr>
              <a:t>Create a feeling of blame and injustice</a:t>
            </a:r>
          </a:p>
          <a:p>
            <a:pPr marL="685800"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None of the above</a:t>
            </a:r>
            <a:endParaRPr lang="en-US" dirty="0">
              <a:ea typeface="Times New Roman"/>
              <a:cs typeface="Times New Roman"/>
            </a:endParaRPr>
          </a:p>
        </p:txBody>
      </p:sp>
    </p:spTree>
    <p:extLst>
      <p:ext uri="{BB962C8B-B14F-4D97-AF65-F5344CB8AC3E}">
        <p14:creationId xmlns:p14="http://schemas.microsoft.com/office/powerpoint/2010/main" val="500555254"/>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eriod" startAt="7"/>
            </a:pPr>
            <a:r>
              <a:rPr lang="en-US" dirty="0">
                <a:ea typeface="Times New Roman"/>
                <a:cs typeface="Times New Roman"/>
              </a:rPr>
              <a:t>The following statement is FALSE:</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Successful communicators are great at identifying precipitating factors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Successful communicators take snappy statements personally</a:t>
            </a:r>
          </a:p>
          <a:p>
            <a:pPr marL="685800" lvl="0">
              <a:lnSpc>
                <a:spcPct val="115000"/>
              </a:lnSpc>
              <a:spcBef>
                <a:spcPts val="0"/>
              </a:spcBef>
              <a:spcAft>
                <a:spcPts val="0"/>
              </a:spcAft>
              <a:buFont typeface="+mj-lt"/>
              <a:buAutoNum type="alphaLcParenR"/>
            </a:pPr>
            <a:r>
              <a:rPr lang="en-US" dirty="0">
                <a:ea typeface="Times New Roman"/>
                <a:cs typeface="Times New Roman"/>
              </a:rPr>
              <a:t>Successful communicators personalize negative comments</a:t>
            </a:r>
          </a:p>
          <a:p>
            <a:pPr marL="685800" lvl="0">
              <a:lnSpc>
                <a:spcPct val="115000"/>
              </a:lnSpc>
              <a:spcBef>
                <a:spcPts val="0"/>
              </a:spcBef>
              <a:spcAft>
                <a:spcPts val="1000"/>
              </a:spcAft>
              <a:buFont typeface="+mj-lt"/>
              <a:buAutoNum type="alphaLcParenR"/>
            </a:pPr>
            <a:r>
              <a:rPr lang="en-US" dirty="0">
                <a:ea typeface="Times New Roman"/>
                <a:cs typeface="Times New Roman"/>
              </a:rPr>
              <a:t>Both a and c</a:t>
            </a:r>
          </a:p>
          <a:p>
            <a:pPr lvl="0">
              <a:lnSpc>
                <a:spcPct val="115000"/>
              </a:lnSpc>
              <a:spcBef>
                <a:spcPts val="0"/>
              </a:spcBef>
              <a:spcAft>
                <a:spcPts val="1000"/>
              </a:spcAft>
              <a:buFont typeface="+mj-lt"/>
              <a:buAutoNum type="arabicPeriod" startAt="8"/>
            </a:pPr>
            <a:r>
              <a:rPr lang="en-US" dirty="0">
                <a:ea typeface="Times New Roman"/>
                <a:cs typeface="Times New Roman"/>
              </a:rPr>
              <a:t>Establishing Common Ground is when:</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You find common ties with a stranger</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You find common ties with a person you know very well </a:t>
            </a:r>
          </a:p>
          <a:p>
            <a:pPr marL="685800" lvl="0">
              <a:lnSpc>
                <a:spcPct val="115000"/>
              </a:lnSpc>
              <a:spcBef>
                <a:spcPts val="0"/>
              </a:spcBef>
              <a:spcAft>
                <a:spcPts val="0"/>
              </a:spcAft>
              <a:buFont typeface="+mj-lt"/>
              <a:buAutoNum type="alphaLcParenR"/>
            </a:pPr>
            <a:r>
              <a:rPr lang="en-US" dirty="0">
                <a:ea typeface="Times New Roman"/>
                <a:cs typeface="Times New Roman"/>
              </a:rPr>
              <a:t>You find common ties with yourself</a:t>
            </a:r>
          </a:p>
          <a:p>
            <a:pPr marL="685800" lvl="0">
              <a:lnSpc>
                <a:spcPct val="115000"/>
              </a:lnSpc>
              <a:spcBef>
                <a:spcPts val="0"/>
              </a:spcBef>
              <a:spcAft>
                <a:spcPts val="1000"/>
              </a:spcAft>
              <a:buFont typeface="+mj-lt"/>
              <a:buAutoNum type="alphaLcParenR"/>
            </a:pPr>
            <a:r>
              <a:rPr lang="en-US" dirty="0">
                <a:ea typeface="Times New Roman"/>
                <a:cs typeface="Times New Roman"/>
              </a:rPr>
              <a:t>None of the above</a:t>
            </a:r>
          </a:p>
        </p:txBody>
      </p:sp>
    </p:spTree>
    <p:extLst>
      <p:ext uri="{BB962C8B-B14F-4D97-AF65-F5344CB8AC3E}">
        <p14:creationId xmlns:p14="http://schemas.microsoft.com/office/powerpoint/2010/main" val="1536783377"/>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eriod" startAt="9"/>
            </a:pPr>
            <a:r>
              <a:rPr lang="en-US" dirty="0">
                <a:ea typeface="Times New Roman"/>
                <a:cs typeface="Times New Roman"/>
              </a:rPr>
              <a:t>Establishing Common Ground is important because:</a:t>
            </a:r>
          </a:p>
          <a:p>
            <a:pPr marL="685800" lvl="0">
              <a:lnSpc>
                <a:spcPct val="115000"/>
              </a:lnSpc>
              <a:spcBef>
                <a:spcPts val="0"/>
              </a:spcBef>
              <a:spcAft>
                <a:spcPts val="0"/>
              </a:spcAft>
              <a:buFont typeface="+mj-lt"/>
              <a:buAutoNum type="alphaLcParenR"/>
            </a:pPr>
            <a:r>
              <a:rPr lang="en-US" dirty="0">
                <a:ea typeface="Times New Roman"/>
                <a:cs typeface="Times New Roman"/>
              </a:rPr>
              <a:t>It allows you to build a stronger relationship with people</a:t>
            </a:r>
          </a:p>
          <a:p>
            <a:pPr marL="685800" lvl="0">
              <a:lnSpc>
                <a:spcPct val="115000"/>
              </a:lnSpc>
              <a:spcBef>
                <a:spcPts val="0"/>
              </a:spcBef>
              <a:spcAft>
                <a:spcPts val="0"/>
              </a:spcAft>
              <a:buFont typeface="+mj-lt"/>
              <a:buAutoNum type="alphaLcParenR"/>
            </a:pPr>
            <a:r>
              <a:rPr lang="en-US" dirty="0">
                <a:ea typeface="Times New Roman"/>
                <a:cs typeface="Times New Roman"/>
              </a:rPr>
              <a:t>It encourages better communication</a:t>
            </a:r>
          </a:p>
          <a:p>
            <a:pPr marL="685800" lvl="0">
              <a:lnSpc>
                <a:spcPct val="115000"/>
              </a:lnSpc>
              <a:spcBef>
                <a:spcPts val="0"/>
              </a:spcBef>
              <a:spcAft>
                <a:spcPts val="0"/>
              </a:spcAft>
              <a:buFont typeface="+mj-lt"/>
              <a:buAutoNum type="alphaLcParenR"/>
            </a:pPr>
            <a:r>
              <a:rPr lang="en-US" dirty="0">
                <a:ea typeface="Times New Roman"/>
                <a:cs typeface="Times New Roman"/>
              </a:rPr>
              <a:t>It is impossible to achieve 90% of the time</a:t>
            </a:r>
          </a:p>
          <a:p>
            <a:pPr marL="685800"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Both a and b </a:t>
            </a:r>
            <a:endParaRPr lang="en-US" dirty="0">
              <a:ea typeface="Times New Roman"/>
              <a:cs typeface="Times New Roman"/>
            </a:endParaRPr>
          </a:p>
          <a:p>
            <a:pPr lvl="0">
              <a:lnSpc>
                <a:spcPct val="115000"/>
              </a:lnSpc>
              <a:spcBef>
                <a:spcPts val="0"/>
              </a:spcBef>
              <a:spcAft>
                <a:spcPts val="1000"/>
              </a:spcAft>
              <a:buFont typeface="+mj-lt"/>
              <a:buAutoNum type="arabicPeriod" startAt="10"/>
            </a:pPr>
            <a:r>
              <a:rPr lang="en-US" dirty="0">
                <a:ea typeface="Times New Roman"/>
                <a:cs typeface="Times New Roman"/>
              </a:rPr>
              <a:t>The following is an example of a precipitating factor:</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You encounter construction on the way to work</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Your alarm clock goes off on time</a:t>
            </a:r>
          </a:p>
          <a:p>
            <a:pPr marL="685800" lvl="0">
              <a:lnSpc>
                <a:spcPct val="115000"/>
              </a:lnSpc>
              <a:spcBef>
                <a:spcPts val="0"/>
              </a:spcBef>
              <a:spcAft>
                <a:spcPts val="0"/>
              </a:spcAft>
              <a:buFont typeface="+mj-lt"/>
              <a:buAutoNum type="alphaLcParenR"/>
            </a:pPr>
            <a:r>
              <a:rPr lang="en-US" dirty="0">
                <a:ea typeface="Times New Roman"/>
                <a:cs typeface="Times New Roman"/>
              </a:rPr>
              <a:t>You have enough coffee and leave for work on time </a:t>
            </a:r>
          </a:p>
          <a:p>
            <a:pPr marL="685800" lvl="0">
              <a:lnSpc>
                <a:spcPct val="115000"/>
              </a:lnSpc>
              <a:spcBef>
                <a:spcPts val="0"/>
              </a:spcBef>
              <a:spcAft>
                <a:spcPts val="1000"/>
              </a:spcAft>
              <a:buFont typeface="+mj-lt"/>
              <a:buAutoNum type="alphaLcParenR"/>
            </a:pPr>
            <a:r>
              <a:rPr lang="en-US" dirty="0">
                <a:ea typeface="Times New Roman"/>
                <a:cs typeface="Times New Roman"/>
              </a:rPr>
              <a:t>The cafeteria line isn’t long </a:t>
            </a:r>
          </a:p>
          <a:p>
            <a:endParaRPr lang="en-US" dirty="0"/>
          </a:p>
        </p:txBody>
      </p:sp>
    </p:spTree>
    <p:extLst>
      <p:ext uri="{BB962C8B-B14F-4D97-AF65-F5344CB8AC3E}">
        <p14:creationId xmlns:p14="http://schemas.microsoft.com/office/powerpoint/2010/main" val="2457918851"/>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sz="3200" dirty="0"/>
              <a:t>Module Twelve: Wrapping Up</a:t>
            </a:r>
            <a:endParaRPr lang="en-CA" sz="3200" dirty="0"/>
          </a:p>
        </p:txBody>
      </p:sp>
      <p:sp>
        <p:nvSpPr>
          <p:cNvPr id="3" name="Content Placeholder 2"/>
          <p:cNvSpPr>
            <a:spLocks noGrp="1"/>
          </p:cNvSpPr>
          <p:nvPr>
            <p:ph idx="1"/>
          </p:nvPr>
        </p:nvSpPr>
        <p:spPr>
          <a:xfrm>
            <a:off x="857250" y="1857375"/>
            <a:ext cx="6000750" cy="4268788"/>
          </a:xfrm>
        </p:spPr>
        <p:txBody>
          <a:bodyPr rtlCol="0">
            <a:normAutofit fontScale="92500" lnSpcReduction="10000"/>
          </a:bodyPr>
          <a:lstStyle/>
          <a:p>
            <a:pPr marL="0">
              <a:defRPr/>
            </a:pPr>
            <a:r>
              <a:rPr lang="en-US" dirty="0"/>
              <a:t>Although this workshop is coming to a close, we hope that your journey to improve your communication skills is just beginning. Please take a moment to review and update your action plan. This will be a key tool to guide your progress in the days, weeks, months, and years to come. We wish you the best of luck on the rest of your travels! </a:t>
            </a:r>
            <a:endParaRPr lang="en-CA" dirty="0"/>
          </a:p>
        </p:txBody>
      </p:sp>
      <p:sp>
        <p:nvSpPr>
          <p:cNvPr id="4" name="Text Placeholder 3"/>
          <p:cNvSpPr>
            <a:spLocks noGrp="1"/>
          </p:cNvSpPr>
          <p:nvPr>
            <p:ph type="body" sz="quarter" idx="10"/>
          </p:nvPr>
        </p:nvSpPr>
        <p:spPr/>
        <p:txBody>
          <a:bodyPr rtlCol="0">
            <a:normAutofit/>
          </a:bodyPr>
          <a:lstStyle/>
          <a:p>
            <a:pPr>
              <a:lnSpc>
                <a:spcPct val="115000"/>
              </a:lnSpc>
              <a:spcBef>
                <a:spcPts val="0"/>
              </a:spcBef>
              <a:spcAft>
                <a:spcPts val="1000"/>
              </a:spcAft>
              <a:defRPr/>
            </a:pPr>
            <a:r>
              <a:rPr lang="en-US" sz="1800" dirty="0">
                <a:latin typeface="Cambria"/>
                <a:ea typeface="Times New Roman"/>
                <a:cs typeface="Times New Roman"/>
              </a:rPr>
              <a:t>Communication is the real work of leadership</a:t>
            </a:r>
            <a:endParaRPr lang="en-US" sz="1400" dirty="0">
              <a:ea typeface="Times New Roman"/>
              <a:cs typeface="Times New Roman"/>
            </a:endParaRPr>
          </a:p>
          <a:p>
            <a:pPr algn="ctr">
              <a:lnSpc>
                <a:spcPct val="115000"/>
              </a:lnSpc>
              <a:spcBef>
                <a:spcPts val="0"/>
              </a:spcBef>
              <a:spcAft>
                <a:spcPts val="1000"/>
              </a:spcAft>
              <a:defRPr/>
            </a:pPr>
            <a:r>
              <a:rPr lang="en-US" sz="1800" b="1" dirty="0">
                <a:latin typeface="Cambria"/>
                <a:ea typeface="Times New Roman"/>
                <a:cs typeface="Times New Roman"/>
              </a:rPr>
              <a:t>Nitin Nohria</a:t>
            </a:r>
            <a:endParaRPr lang="en-US" sz="1400" b="1" dirty="0">
              <a:ea typeface="Times New Roman"/>
              <a:cs typeface="Times New Roman"/>
            </a:endParaRPr>
          </a:p>
          <a:p>
            <a:pPr eaLnBrk="1" fontAlgn="auto" hangingPunct="1">
              <a:spcAft>
                <a:spcPts val="0"/>
              </a:spcAft>
              <a:buFont typeface="Arial" pitchFamily="34" charset="0"/>
              <a:buNone/>
              <a:defRPr/>
            </a:pPr>
            <a:endParaRPr lang="en-CA" dirty="0"/>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lstStyle/>
          <a:p>
            <a:r>
              <a:rPr lang="en-US" dirty="0"/>
              <a:t>Words from the Wise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2589350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62880" y="1143166"/>
            <a:ext cx="8229600" cy="1143000"/>
          </a:xfrm>
        </p:spPr>
        <p:txBody>
          <a:bodyPr/>
          <a:lstStyle/>
          <a:p>
            <a:r>
              <a:rPr lang="en-US" b="1" dirty="0">
                <a:solidFill>
                  <a:schemeClr val="accent3">
                    <a:lumMod val="75000"/>
                  </a:schemeClr>
                </a:solidFill>
              </a:rPr>
              <a:t>Communication Strategies</a:t>
            </a:r>
            <a:endParaRPr lang="en-US" dirty="0">
              <a:solidFill>
                <a:schemeClr val="accent3">
                  <a:lumMod val="75000"/>
                </a:schemeClr>
              </a:solidFill>
            </a:endParaRPr>
          </a:p>
        </p:txBody>
      </p:sp>
      <p:sp>
        <p:nvSpPr>
          <p:cNvPr id="7" name="Content Placeholder 6"/>
          <p:cNvSpPr>
            <a:spLocks noGrp="1"/>
          </p:cNvSpPr>
          <p:nvPr>
            <p:ph sz="quarter" idx="10"/>
          </p:nvPr>
        </p:nvSpPr>
        <p:spPr>
          <a:xfrm>
            <a:off x="971600" y="2348880"/>
            <a:ext cx="7103132" cy="2880320"/>
          </a:xfrm>
        </p:spPr>
        <p:txBody>
          <a:bodyPr/>
          <a:lstStyle/>
          <a:p>
            <a:r>
              <a:rPr lang="en-US" sz="2400" dirty="0"/>
              <a:t>While we wait for everyone to join:</a:t>
            </a:r>
          </a:p>
          <a:p>
            <a:endParaRPr lang="en-US" sz="1000" dirty="0"/>
          </a:p>
          <a:p>
            <a:r>
              <a:rPr lang="en-US" sz="2400" dirty="0"/>
              <a:t>Think of a recent situation where you faced a communication challenge. </a:t>
            </a:r>
          </a:p>
          <a:p>
            <a:endParaRPr lang="en-US" sz="2400" dirty="0"/>
          </a:p>
          <a:p>
            <a:r>
              <a:rPr lang="en-US" sz="1800" dirty="0"/>
              <a:t>For Example: communicating a new process, </a:t>
            </a:r>
          </a:p>
          <a:p>
            <a:r>
              <a:rPr lang="en-US" sz="1800" dirty="0"/>
              <a:t>where communication or lack thereof affected productivity, or where communication impacted decision making on a project.</a:t>
            </a:r>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Tree>
    <p:extLst>
      <p:ext uri="{BB962C8B-B14F-4D97-AF65-F5344CB8AC3E}">
        <p14:creationId xmlns:p14="http://schemas.microsoft.com/office/powerpoint/2010/main" val="3257191550"/>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a:solidFill>
                  <a:schemeClr val="accent3">
                    <a:lumMod val="75000"/>
                  </a:schemeClr>
                </a:solidFill>
              </a:rPr>
              <a:t>Communication Strategies</a:t>
            </a:r>
            <a:endParaRPr lang="en-US" strike="sngStrike" dirty="0">
              <a:solidFill>
                <a:schemeClr val="accent3">
                  <a:lumMod val="75000"/>
                </a:schemeClr>
              </a:solidFill>
            </a:endParaRPr>
          </a:p>
        </p:txBody>
      </p:sp>
    </p:spTree>
    <p:extLst>
      <p:ext uri="{BB962C8B-B14F-4D97-AF65-F5344CB8AC3E}">
        <p14:creationId xmlns:p14="http://schemas.microsoft.com/office/powerpoint/2010/main" val="3839079301"/>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House Keeping</a:t>
            </a:r>
          </a:p>
        </p:txBody>
      </p:sp>
      <p:sp>
        <p:nvSpPr>
          <p:cNvPr id="3" name="Rectangle 2"/>
          <p:cNvSpPr/>
          <p:nvPr/>
        </p:nvSpPr>
        <p:spPr>
          <a:xfrm>
            <a:off x="1835696" y="1400434"/>
            <a:ext cx="5976664" cy="1938992"/>
          </a:xfrm>
          <a:prstGeom prst="rect">
            <a:avLst/>
          </a:prstGeom>
        </p:spPr>
        <p:txBody>
          <a:bodyPr wrap="square">
            <a:spAutoFit/>
          </a:bodyPr>
          <a:lstStyle/>
          <a:p>
            <a:pPr marL="342900" indent="-342900">
              <a:buFont typeface="Arial" panose="020B0604020202020204" pitchFamily="34" charset="0"/>
              <a:buChar char="•"/>
            </a:pPr>
            <a:r>
              <a:rPr lang="en-US" sz="2400" dirty="0">
                <a:latin typeface="+mn-lt"/>
              </a:rPr>
              <a:t>Please Turn Off Or Mute Cell Phones</a:t>
            </a:r>
          </a:p>
          <a:p>
            <a:pPr marL="342900" indent="-342900">
              <a:buFont typeface="Arial" panose="020B0604020202020204" pitchFamily="34" charset="0"/>
              <a:buChar char="•"/>
            </a:pPr>
            <a:r>
              <a:rPr lang="en-US" sz="2400" dirty="0">
                <a:latin typeface="+mn-lt"/>
              </a:rPr>
              <a:t>Please Do Not Place Your Phone On HOLD </a:t>
            </a:r>
          </a:p>
          <a:p>
            <a:pPr marL="342900" indent="-342900">
              <a:buFont typeface="Arial" panose="020B0604020202020204" pitchFamily="34" charset="0"/>
              <a:buChar char="•"/>
            </a:pPr>
            <a:r>
              <a:rPr lang="en-US" sz="2400" dirty="0">
                <a:latin typeface="+mn-lt"/>
              </a:rPr>
              <a:t>Ask Questions</a:t>
            </a:r>
          </a:p>
          <a:p>
            <a:pPr marL="342900" indent="-342900">
              <a:buFont typeface="Arial" panose="020B0604020202020204" pitchFamily="34" charset="0"/>
              <a:buChar char="•"/>
            </a:pPr>
            <a:r>
              <a:rPr lang="en-US" sz="2400" dirty="0">
                <a:latin typeface="+mn-lt"/>
              </a:rPr>
              <a:t>Use The Chat To Make Comments</a:t>
            </a:r>
          </a:p>
          <a:p>
            <a:pPr marL="342900" indent="-342900">
              <a:buFont typeface="Arial" panose="020B0604020202020204" pitchFamily="34" charset="0"/>
              <a:buChar char="•"/>
            </a:pPr>
            <a:r>
              <a:rPr lang="en-US" sz="2400" dirty="0">
                <a:latin typeface="+mn-lt"/>
              </a:rPr>
              <a:t>Reply To Each Other </a:t>
            </a:r>
          </a:p>
        </p:txBody>
      </p:sp>
      <p:sp>
        <p:nvSpPr>
          <p:cNvPr id="4" name="Rectangle 3"/>
          <p:cNvSpPr/>
          <p:nvPr/>
        </p:nvSpPr>
        <p:spPr>
          <a:xfrm>
            <a:off x="3608853" y="3550077"/>
            <a:ext cx="2002087" cy="707886"/>
          </a:xfrm>
          <a:prstGeom prst="rect">
            <a:avLst/>
          </a:prstGeom>
        </p:spPr>
        <p:txBody>
          <a:bodyPr wrap="none">
            <a:spAutoFit/>
          </a:bodyPr>
          <a:lstStyle/>
          <a:p>
            <a:r>
              <a:rPr lang="en-US" sz="4000" b="1" dirty="0">
                <a:solidFill>
                  <a:schemeClr val="accent3">
                    <a:lumMod val="50000"/>
                  </a:schemeClr>
                </a:solidFill>
                <a:latin typeface="+mn-lt"/>
              </a:rPr>
              <a:t>RESPECT</a:t>
            </a:r>
          </a:p>
        </p:txBody>
      </p:sp>
      <p:sp>
        <p:nvSpPr>
          <p:cNvPr id="5" name="Rectangle 4"/>
          <p:cNvSpPr/>
          <p:nvPr/>
        </p:nvSpPr>
        <p:spPr>
          <a:xfrm>
            <a:off x="2555776" y="4342165"/>
            <a:ext cx="4108241" cy="707886"/>
          </a:xfrm>
          <a:prstGeom prst="rect">
            <a:avLst/>
          </a:prstGeom>
        </p:spPr>
        <p:txBody>
          <a:bodyPr wrap="none">
            <a:spAutoFit/>
          </a:bodyPr>
          <a:lstStyle/>
          <a:p>
            <a:r>
              <a:rPr lang="en-US" sz="4000" b="1" dirty="0">
                <a:solidFill>
                  <a:schemeClr val="accent3">
                    <a:lumMod val="50000"/>
                  </a:schemeClr>
                </a:solidFill>
                <a:latin typeface="+mn-lt"/>
              </a:rPr>
              <a:t>CONFIDENTIALITY </a:t>
            </a:r>
          </a:p>
        </p:txBody>
      </p:sp>
      <p:sp>
        <p:nvSpPr>
          <p:cNvPr id="6" name="Rectangle 5"/>
          <p:cNvSpPr/>
          <p:nvPr/>
        </p:nvSpPr>
        <p:spPr>
          <a:xfrm>
            <a:off x="3434895" y="5169386"/>
            <a:ext cx="2350002" cy="707886"/>
          </a:xfrm>
          <a:prstGeom prst="rect">
            <a:avLst/>
          </a:prstGeom>
        </p:spPr>
        <p:txBody>
          <a:bodyPr wrap="none">
            <a:spAutoFit/>
          </a:bodyPr>
          <a:lstStyle/>
          <a:p>
            <a:r>
              <a:rPr lang="en-US" sz="4000" b="1" dirty="0">
                <a:solidFill>
                  <a:schemeClr val="accent3">
                    <a:lumMod val="50000"/>
                  </a:schemeClr>
                </a:solidFill>
                <a:latin typeface="+mn-lt"/>
              </a:rPr>
              <a:t>PRACTICE </a:t>
            </a:r>
          </a:p>
        </p:txBody>
      </p:sp>
    </p:spTree>
    <p:extLst>
      <p:ext uri="{BB962C8B-B14F-4D97-AF65-F5344CB8AC3E}">
        <p14:creationId xmlns:p14="http://schemas.microsoft.com/office/powerpoint/2010/main" val="211109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Webinar Reminders</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954126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eriod" startAt="5"/>
              <a:tabLst>
                <a:tab pos="914400" algn="l"/>
              </a:tabLst>
            </a:pPr>
            <a:r>
              <a:rPr lang="en-US" dirty="0">
                <a:ea typeface="Times New Roman"/>
                <a:cs typeface="Times New Roman"/>
              </a:rPr>
              <a:t>What is ‘Audience’?</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 people receiving the message who thereby affect it </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The number of people receiving the message</a:t>
            </a:r>
          </a:p>
          <a:p>
            <a:pPr marL="685800" lvl="0">
              <a:lnSpc>
                <a:spcPct val="115000"/>
              </a:lnSpc>
              <a:spcBef>
                <a:spcPts val="0"/>
              </a:spcBef>
              <a:spcAft>
                <a:spcPts val="0"/>
              </a:spcAft>
              <a:buFont typeface="+mj-lt"/>
              <a:buAutoNum type="alphaLcParenR"/>
            </a:pPr>
            <a:r>
              <a:rPr lang="en-US" dirty="0">
                <a:ea typeface="Times New Roman"/>
                <a:cs typeface="Times New Roman"/>
              </a:rPr>
              <a:t>Relationships with others</a:t>
            </a:r>
          </a:p>
          <a:p>
            <a:pPr marL="685800" lvl="0">
              <a:lnSpc>
                <a:spcPct val="115000"/>
              </a:lnSpc>
              <a:spcBef>
                <a:spcPts val="0"/>
              </a:spcBef>
              <a:spcAft>
                <a:spcPts val="1000"/>
              </a:spcAft>
              <a:buFont typeface="+mj-lt"/>
              <a:buAutoNum type="alphaLcParenR"/>
            </a:pPr>
            <a:r>
              <a:rPr lang="en-US" dirty="0">
                <a:ea typeface="Times New Roman"/>
                <a:cs typeface="Times New Roman"/>
              </a:rPr>
              <a:t>The way the communicator shares the message</a:t>
            </a:r>
          </a:p>
          <a:p>
            <a:pPr lvl="0">
              <a:lnSpc>
                <a:spcPct val="115000"/>
              </a:lnSpc>
              <a:spcBef>
                <a:spcPts val="0"/>
              </a:spcBef>
              <a:spcAft>
                <a:spcPts val="1000"/>
              </a:spcAft>
              <a:buFont typeface="+mj-lt"/>
              <a:buAutoNum type="arabicPeriod" startAt="6"/>
              <a:tabLst>
                <a:tab pos="747713" algn="l"/>
              </a:tabLst>
            </a:pPr>
            <a:r>
              <a:rPr lang="en-US" dirty="0">
                <a:ea typeface="Times New Roman"/>
                <a:cs typeface="Times New Roman"/>
              </a:rPr>
              <a:t>What is ‘Method’?</a:t>
            </a:r>
          </a:p>
          <a:p>
            <a:pPr marL="685800" lvl="0">
              <a:lnSpc>
                <a:spcPct val="115000"/>
              </a:lnSpc>
              <a:spcBef>
                <a:spcPts val="0"/>
              </a:spcBef>
              <a:spcAft>
                <a:spcPts val="0"/>
              </a:spcAft>
              <a:buFont typeface="+mj-lt"/>
              <a:buAutoNum type="alphaLcParenR"/>
            </a:pPr>
            <a:r>
              <a:rPr lang="en-US" dirty="0">
                <a:ea typeface="Times New Roman"/>
                <a:cs typeface="Times New Roman"/>
              </a:rPr>
              <a:t>The number of people receiving the message</a:t>
            </a:r>
          </a:p>
          <a:p>
            <a:pPr marL="685800" lvl="0">
              <a:lnSpc>
                <a:spcPct val="115000"/>
              </a:lnSpc>
              <a:spcBef>
                <a:spcPts val="0"/>
              </a:spcBef>
              <a:spcAft>
                <a:spcPts val="0"/>
              </a:spcAft>
              <a:buFont typeface="+mj-lt"/>
              <a:buAutoNum type="alphaLcParenR"/>
            </a:pPr>
            <a:r>
              <a:rPr lang="en-US" dirty="0">
                <a:ea typeface="Times New Roman"/>
                <a:cs typeface="Times New Roman"/>
              </a:rPr>
              <a:t>The people receiving the message who thereby affect it </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 way the communicator shares the message</a:t>
            </a:r>
            <a:endParaRPr lang="en-US" dirty="0">
              <a:ea typeface="Times New Roman"/>
              <a:cs typeface="Times New Roman"/>
            </a:endParaRPr>
          </a:p>
          <a:p>
            <a:pPr marL="685800" lvl="0">
              <a:lnSpc>
                <a:spcPct val="115000"/>
              </a:lnSpc>
              <a:spcBef>
                <a:spcPts val="0"/>
              </a:spcBef>
              <a:spcAft>
                <a:spcPts val="1000"/>
              </a:spcAft>
              <a:buFont typeface="+mj-lt"/>
              <a:buAutoNum type="alphaLcParenR"/>
            </a:pPr>
            <a:r>
              <a:rPr lang="en-US" dirty="0">
                <a:ea typeface="Times New Roman"/>
                <a:cs typeface="Times New Roman"/>
              </a:rPr>
              <a:t>Relationships with others</a:t>
            </a:r>
          </a:p>
          <a:p>
            <a:endParaRPr lang="en-US" dirty="0"/>
          </a:p>
        </p:txBody>
      </p:sp>
    </p:spTree>
    <p:extLst>
      <p:ext uri="{BB962C8B-B14F-4D97-AF65-F5344CB8AC3E}">
        <p14:creationId xmlns:p14="http://schemas.microsoft.com/office/powerpoint/2010/main" val="1774298844"/>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Objectives</a:t>
            </a:r>
          </a:p>
        </p:txBody>
      </p:sp>
      <p:grpSp>
        <p:nvGrpSpPr>
          <p:cNvPr id="4" name="Group 3"/>
          <p:cNvGrpSpPr/>
          <p:nvPr/>
        </p:nvGrpSpPr>
        <p:grpSpPr>
          <a:xfrm>
            <a:off x="611560" y="1412776"/>
            <a:ext cx="7931224" cy="619693"/>
            <a:chOff x="0" y="457730"/>
            <a:chExt cx="7931224" cy="619693"/>
          </a:xfrm>
          <a:scene3d>
            <a:camera prst="orthographicFront"/>
            <a:lightRig rig="flat" dir="t"/>
          </a:scene3d>
        </p:grpSpPr>
        <p:sp>
          <p:nvSpPr>
            <p:cNvPr id="5" name="Rectangle 4"/>
            <p:cNvSpPr/>
            <p:nvPr/>
          </p:nvSpPr>
          <p:spPr>
            <a:xfrm>
              <a:off x="0" y="457730"/>
              <a:ext cx="7931224" cy="619693"/>
            </a:xfrm>
            <a:prstGeom prst="rect">
              <a:avLst/>
            </a:prstGeom>
            <a:sp3d prstMaterial="plastic">
              <a:bevelT w="120900" h="88900"/>
              <a:bevelB w="88900" h="31750" prst="angle"/>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6" name="TextBox 5"/>
            <p:cNvSpPr txBox="1"/>
            <p:nvPr/>
          </p:nvSpPr>
          <p:spPr>
            <a:xfrm>
              <a:off x="0" y="457730"/>
              <a:ext cx="7931224" cy="61969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a:t>Communication – Methods and Impacts</a:t>
              </a:r>
            </a:p>
          </p:txBody>
        </p:sp>
      </p:grpSp>
      <p:grpSp>
        <p:nvGrpSpPr>
          <p:cNvPr id="7" name="Group 6"/>
          <p:cNvGrpSpPr/>
          <p:nvPr/>
        </p:nvGrpSpPr>
        <p:grpSpPr>
          <a:xfrm>
            <a:off x="611560" y="2365916"/>
            <a:ext cx="7931224" cy="619693"/>
            <a:chOff x="0" y="1326397"/>
            <a:chExt cx="7931224" cy="619693"/>
          </a:xfrm>
          <a:scene3d>
            <a:camera prst="orthographicFront"/>
            <a:lightRig rig="flat" dir="t"/>
          </a:scene3d>
        </p:grpSpPr>
        <p:sp>
          <p:nvSpPr>
            <p:cNvPr id="8" name="Rectangle 7"/>
            <p:cNvSpPr/>
            <p:nvPr/>
          </p:nvSpPr>
          <p:spPr>
            <a:xfrm>
              <a:off x="0" y="1326397"/>
              <a:ext cx="7931224" cy="619693"/>
            </a:xfrm>
            <a:prstGeom prst="rect">
              <a:avLst/>
            </a:prstGeom>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9" name="TextBox 8"/>
            <p:cNvSpPr txBox="1"/>
            <p:nvPr/>
          </p:nvSpPr>
          <p:spPr>
            <a:xfrm>
              <a:off x="0" y="1326397"/>
              <a:ext cx="7931224" cy="61969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a:t>Paraverbal Communication</a:t>
              </a:r>
            </a:p>
          </p:txBody>
        </p:sp>
      </p:grpSp>
      <p:grpSp>
        <p:nvGrpSpPr>
          <p:cNvPr id="10" name="Group 9"/>
          <p:cNvGrpSpPr/>
          <p:nvPr/>
        </p:nvGrpSpPr>
        <p:grpSpPr>
          <a:xfrm>
            <a:off x="619885" y="3319056"/>
            <a:ext cx="7931224" cy="619693"/>
            <a:chOff x="0" y="2195064"/>
            <a:chExt cx="7931224" cy="619693"/>
          </a:xfrm>
          <a:scene3d>
            <a:camera prst="orthographicFront"/>
            <a:lightRig rig="flat" dir="t"/>
          </a:scene3d>
        </p:grpSpPr>
        <p:sp>
          <p:nvSpPr>
            <p:cNvPr id="11" name="Rectangle 10"/>
            <p:cNvSpPr/>
            <p:nvPr/>
          </p:nvSpPr>
          <p:spPr>
            <a:xfrm>
              <a:off x="0" y="2195064"/>
              <a:ext cx="7931224" cy="619693"/>
            </a:xfrm>
            <a:prstGeom prst="rect">
              <a:avLst/>
            </a:prstGeom>
            <a:sp3d prstMaterial="plastic">
              <a:bevelT w="120900" h="88900"/>
              <a:bevelB w="88900" h="31750" prst="angle"/>
            </a:sp3d>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12" name="TextBox 11"/>
            <p:cNvSpPr txBox="1"/>
            <p:nvPr/>
          </p:nvSpPr>
          <p:spPr>
            <a:xfrm>
              <a:off x="0" y="2195064"/>
              <a:ext cx="7931224" cy="61969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a:t>Communicating with Meaning</a:t>
              </a:r>
            </a:p>
          </p:txBody>
        </p:sp>
      </p:grpSp>
      <p:grpSp>
        <p:nvGrpSpPr>
          <p:cNvPr id="13" name="Group 12"/>
          <p:cNvGrpSpPr/>
          <p:nvPr/>
        </p:nvGrpSpPr>
        <p:grpSpPr>
          <a:xfrm>
            <a:off x="619885" y="4272196"/>
            <a:ext cx="7931224" cy="606946"/>
            <a:chOff x="0" y="3063731"/>
            <a:chExt cx="7931224" cy="606946"/>
          </a:xfrm>
          <a:scene3d>
            <a:camera prst="orthographicFront"/>
            <a:lightRig rig="flat" dir="t"/>
          </a:scene3d>
        </p:grpSpPr>
        <p:sp>
          <p:nvSpPr>
            <p:cNvPr id="14" name="Rectangle 13"/>
            <p:cNvSpPr/>
            <p:nvPr/>
          </p:nvSpPr>
          <p:spPr>
            <a:xfrm>
              <a:off x="0" y="3063731"/>
              <a:ext cx="7931224" cy="606946"/>
            </a:xfrm>
            <a:prstGeom prst="rect">
              <a:avLst/>
            </a:prstGeom>
            <a:sp3d prstMaterial="plastic">
              <a:bevelT w="120900" h="88900"/>
              <a:bevelB w="88900" h="31750" prst="angle"/>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sp>
        <p:sp>
          <p:nvSpPr>
            <p:cNvPr id="15" name="TextBox 14"/>
            <p:cNvSpPr txBox="1"/>
            <p:nvPr/>
          </p:nvSpPr>
          <p:spPr>
            <a:xfrm>
              <a:off x="0" y="3063731"/>
              <a:ext cx="7931224" cy="606946"/>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a:t>Listening Skills</a:t>
              </a:r>
            </a:p>
          </p:txBody>
        </p:sp>
      </p:grpSp>
      <p:grpSp>
        <p:nvGrpSpPr>
          <p:cNvPr id="16" name="Group 15"/>
          <p:cNvGrpSpPr/>
          <p:nvPr/>
        </p:nvGrpSpPr>
        <p:grpSpPr>
          <a:xfrm>
            <a:off x="611560" y="5212590"/>
            <a:ext cx="7931224" cy="606946"/>
            <a:chOff x="0" y="3919650"/>
            <a:chExt cx="7931224" cy="606946"/>
          </a:xfrm>
          <a:scene3d>
            <a:camera prst="orthographicFront"/>
            <a:lightRig rig="flat" dir="t"/>
          </a:scene3d>
        </p:grpSpPr>
        <p:sp>
          <p:nvSpPr>
            <p:cNvPr id="17" name="Rectangle 16"/>
            <p:cNvSpPr/>
            <p:nvPr/>
          </p:nvSpPr>
          <p:spPr>
            <a:xfrm>
              <a:off x="0" y="3919650"/>
              <a:ext cx="7931224" cy="606946"/>
            </a:xfrm>
            <a:prstGeom prst="rect">
              <a:avLst/>
            </a:prstGeom>
            <a:sp3d prstMaterial="plastic">
              <a:bevelT w="120900" h="88900"/>
              <a:bevelB w="88900" h="31750" prst="angle"/>
            </a:sp3d>
          </p:spPr>
          <p:style>
            <a:lnRef idx="0">
              <a:schemeClr val="lt1">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sp>
        <p:sp>
          <p:nvSpPr>
            <p:cNvPr id="18" name="TextBox 17"/>
            <p:cNvSpPr txBox="1"/>
            <p:nvPr/>
          </p:nvSpPr>
          <p:spPr>
            <a:xfrm>
              <a:off x="0" y="3919650"/>
              <a:ext cx="7931224" cy="606946"/>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a:t>Questioning &amp; Establishing Common Ground</a:t>
              </a:r>
            </a:p>
          </p:txBody>
        </p:sp>
      </p:grpSp>
    </p:spTree>
    <p:extLst>
      <p:ext uri="{BB962C8B-B14F-4D97-AF65-F5344CB8AC3E}">
        <p14:creationId xmlns:p14="http://schemas.microsoft.com/office/powerpoint/2010/main" val="2177975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Why is this topic important to you?</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4296" y="1418528"/>
            <a:ext cx="4139952" cy="2802560"/>
          </a:xfrm>
          <a:prstGeom prst="rect">
            <a:avLst/>
          </a:prstGeom>
        </p:spPr>
      </p:pic>
      <p:grpSp>
        <p:nvGrpSpPr>
          <p:cNvPr id="6" name="Group 5"/>
          <p:cNvGrpSpPr/>
          <p:nvPr/>
        </p:nvGrpSpPr>
        <p:grpSpPr>
          <a:xfrm>
            <a:off x="1115616" y="5517232"/>
            <a:ext cx="7056784" cy="576064"/>
            <a:chOff x="4288794" y="1047"/>
            <a:chExt cx="3479899" cy="2087939"/>
          </a:xfrm>
        </p:grpSpPr>
        <p:sp>
          <p:nvSpPr>
            <p:cNvPr id="7" name="Rectangle 6"/>
            <p:cNvSpPr/>
            <p:nvPr/>
          </p:nvSpPr>
          <p:spPr>
            <a:xfrm>
              <a:off x="4288794" y="1047"/>
              <a:ext cx="3479899" cy="2087939"/>
            </a:xfrm>
            <a:prstGeom prst="rect">
              <a:avLst/>
            </a:prstGeom>
          </p:spPr>
          <p:style>
            <a:lnRef idx="0">
              <a:schemeClr val="lt1">
                <a:hueOff val="0"/>
                <a:satOff val="0"/>
                <a:lumOff val="0"/>
                <a:alphaOff val="0"/>
              </a:schemeClr>
            </a:lnRef>
            <a:fillRef idx="3">
              <a:schemeClr val="accent3">
                <a:hueOff val="0"/>
                <a:satOff val="0"/>
                <a:lumOff val="0"/>
                <a:alphaOff val="0"/>
              </a:schemeClr>
            </a:fillRef>
            <a:effectRef idx="3">
              <a:schemeClr val="accent3">
                <a:hueOff val="0"/>
                <a:satOff val="0"/>
                <a:lumOff val="0"/>
                <a:alphaOff val="0"/>
              </a:schemeClr>
            </a:effectRef>
            <a:fontRef idx="minor">
              <a:schemeClr val="lt1"/>
            </a:fontRef>
          </p:style>
        </p:sp>
        <p:sp>
          <p:nvSpPr>
            <p:cNvPr id="8" name="TextBox 7"/>
            <p:cNvSpPr txBox="1"/>
            <p:nvPr/>
          </p:nvSpPr>
          <p:spPr>
            <a:xfrm>
              <a:off x="4288794" y="1047"/>
              <a:ext cx="3479899" cy="20879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3600" kern="1200" dirty="0"/>
                <a:t>What are the effects?</a:t>
              </a:r>
            </a:p>
          </p:txBody>
        </p:sp>
      </p:grpSp>
      <p:sp>
        <p:nvSpPr>
          <p:cNvPr id="9" name="Title 2"/>
          <p:cNvSpPr txBox="1">
            <a:spLocks/>
          </p:cNvSpPr>
          <p:nvPr/>
        </p:nvSpPr>
        <p:spPr bwMode="auto">
          <a:xfrm>
            <a:off x="518864" y="4302224"/>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000" kern="1200">
                <a:solidFill>
                  <a:schemeClr val="tx1"/>
                </a:solidFill>
                <a:latin typeface="+mn-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a:lstStyle>
          <a:p>
            <a:r>
              <a:rPr lang="en-US" sz="3400" i="1" dirty="0"/>
              <a:t>Why is knowing various</a:t>
            </a:r>
            <a:br>
              <a:rPr lang="en-US" sz="3400" i="1" dirty="0"/>
            </a:br>
            <a:r>
              <a:rPr lang="en-US" sz="3400" b="1" i="1" dirty="0">
                <a:solidFill>
                  <a:srgbClr val="00B050"/>
                </a:solidFill>
              </a:rPr>
              <a:t>Communication Strategies </a:t>
            </a:r>
            <a:r>
              <a:rPr lang="en-US" sz="3400" i="1" dirty="0"/>
              <a:t>necessary?</a:t>
            </a:r>
            <a:endParaRPr lang="en-US" sz="3400" dirty="0"/>
          </a:p>
        </p:txBody>
      </p:sp>
    </p:spTree>
    <p:extLst>
      <p:ext uri="{BB962C8B-B14F-4D97-AF65-F5344CB8AC3E}">
        <p14:creationId xmlns:p14="http://schemas.microsoft.com/office/powerpoint/2010/main" val="3255980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Big Picture</a:t>
            </a:r>
            <a:endParaRPr lang="en-US" strike="sngStrike" dirty="0"/>
          </a:p>
        </p:txBody>
      </p:sp>
      <p:sp>
        <p:nvSpPr>
          <p:cNvPr id="5" name="Text Placeholder 4"/>
          <p:cNvSpPr txBox="1">
            <a:spLocks/>
          </p:cNvSpPr>
          <p:nvPr/>
        </p:nvSpPr>
        <p:spPr bwMode="auto">
          <a:xfrm>
            <a:off x="827584" y="3861048"/>
            <a:ext cx="7452320" cy="1319808"/>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1800" i="1" dirty="0"/>
              <a:t>When you come right down to it, how many people speak the same language even when they speak the same language? </a:t>
            </a:r>
            <a:endParaRPr lang="en-US" sz="1800" dirty="0"/>
          </a:p>
          <a:p>
            <a:pPr algn="ctr"/>
            <a:r>
              <a:rPr lang="en-US" sz="1800" b="1" i="1" dirty="0"/>
              <a:t>Russell Hoban</a:t>
            </a:r>
            <a:endParaRPr lang="en-US" sz="1800" dirty="0"/>
          </a:p>
        </p:txBody>
      </p:sp>
    </p:spTree>
    <p:extLst>
      <p:ext uri="{BB962C8B-B14F-4D97-AF65-F5344CB8AC3E}">
        <p14:creationId xmlns:p14="http://schemas.microsoft.com/office/powerpoint/2010/main" val="1856810247"/>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Your Communication Challenge</a:t>
            </a:r>
          </a:p>
        </p:txBody>
      </p:sp>
      <p:sp>
        <p:nvSpPr>
          <p:cNvPr id="4" name="Content Placeholder 6"/>
          <p:cNvSpPr txBox="1">
            <a:spLocks/>
          </p:cNvSpPr>
          <p:nvPr/>
        </p:nvSpPr>
        <p:spPr>
          <a:xfrm>
            <a:off x="1115616" y="2160509"/>
            <a:ext cx="6624736" cy="3788771"/>
          </a:xfrm>
          <a:prstGeom prst="rect">
            <a:avLst/>
          </a:prstGeom>
        </p:spPr>
        <p:txBody>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4000" dirty="0"/>
              <a:t>Think of a recent situation where you faced a communication challenge. </a:t>
            </a:r>
          </a:p>
          <a:p>
            <a:endParaRPr lang="en-US" sz="4000" dirty="0"/>
          </a:p>
          <a:p>
            <a:pPr algn="ctr"/>
            <a:r>
              <a:rPr lang="en-US" sz="2000" dirty="0"/>
              <a:t>For Example: communicating a new process, where communication or lack thereof affected productivity, or where communication impacted decision making on a project.</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8627" y="1268760"/>
            <a:ext cx="2771402" cy="2607696"/>
          </a:xfrm>
          <a:prstGeom prst="rect">
            <a:avLst/>
          </a:prstGeom>
        </p:spPr>
      </p:pic>
    </p:spTree>
    <p:extLst>
      <p:ext uri="{BB962C8B-B14F-4D97-AF65-F5344CB8AC3E}">
        <p14:creationId xmlns:p14="http://schemas.microsoft.com/office/powerpoint/2010/main" val="1471635645"/>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r>
              <a:rPr lang="en-US" dirty="0"/>
              <a:t>What is Communication?</a:t>
            </a:r>
          </a:p>
        </p:txBody>
      </p:sp>
      <p:grpSp>
        <p:nvGrpSpPr>
          <p:cNvPr id="5" name="Group 4"/>
          <p:cNvGrpSpPr/>
          <p:nvPr/>
        </p:nvGrpSpPr>
        <p:grpSpPr>
          <a:xfrm>
            <a:off x="1043608" y="1484784"/>
            <a:ext cx="3479899" cy="2087939"/>
            <a:chOff x="460905" y="1047"/>
            <a:chExt cx="3479899" cy="2087939"/>
          </a:xfrm>
        </p:grpSpPr>
        <p:sp>
          <p:nvSpPr>
            <p:cNvPr id="6" name="Rectangle 5"/>
            <p:cNvSpPr/>
            <p:nvPr/>
          </p:nvSpPr>
          <p:spPr>
            <a:xfrm>
              <a:off x="460905" y="1047"/>
              <a:ext cx="3479899" cy="2087939"/>
            </a:xfrm>
            <a:prstGeom prst="rect">
              <a:avLst/>
            </a:prstGeom>
          </p:spPr>
          <p:style>
            <a:lnRef idx="0">
              <a:schemeClr val="lt1">
                <a:hueOff val="0"/>
                <a:satOff val="0"/>
                <a:lumOff val="0"/>
                <a:alphaOff val="0"/>
              </a:schemeClr>
            </a:lnRef>
            <a:fillRef idx="3">
              <a:schemeClr val="accent2">
                <a:hueOff val="0"/>
                <a:satOff val="0"/>
                <a:lumOff val="0"/>
                <a:alphaOff val="0"/>
              </a:schemeClr>
            </a:fillRef>
            <a:effectRef idx="3">
              <a:schemeClr val="accent2">
                <a:hueOff val="0"/>
                <a:satOff val="0"/>
                <a:lumOff val="0"/>
                <a:alphaOff val="0"/>
              </a:schemeClr>
            </a:effectRef>
            <a:fontRef idx="minor">
              <a:schemeClr val="lt1"/>
            </a:fontRef>
          </p:style>
        </p:sp>
        <p:sp>
          <p:nvSpPr>
            <p:cNvPr id="7" name="TextBox 6"/>
            <p:cNvSpPr txBox="1"/>
            <p:nvPr/>
          </p:nvSpPr>
          <p:spPr>
            <a:xfrm>
              <a:off x="460905" y="1047"/>
              <a:ext cx="3479899" cy="20879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4000" kern="1200" dirty="0"/>
                <a:t>Interchange of thoughts</a:t>
              </a:r>
            </a:p>
          </p:txBody>
        </p:sp>
      </p:grpSp>
      <p:grpSp>
        <p:nvGrpSpPr>
          <p:cNvPr id="8" name="Group 7"/>
          <p:cNvGrpSpPr/>
          <p:nvPr/>
        </p:nvGrpSpPr>
        <p:grpSpPr>
          <a:xfrm>
            <a:off x="1043608" y="3757908"/>
            <a:ext cx="3479899" cy="2087939"/>
            <a:chOff x="4288794" y="1047"/>
            <a:chExt cx="3479899" cy="2087939"/>
          </a:xfrm>
        </p:grpSpPr>
        <p:sp>
          <p:nvSpPr>
            <p:cNvPr id="9" name="Rectangle 8"/>
            <p:cNvSpPr/>
            <p:nvPr/>
          </p:nvSpPr>
          <p:spPr>
            <a:xfrm>
              <a:off x="4288794" y="1047"/>
              <a:ext cx="3479899" cy="2087939"/>
            </a:xfrm>
            <a:prstGeom prst="rect">
              <a:avLst/>
            </a:prstGeom>
          </p:spPr>
          <p:style>
            <a:lnRef idx="0">
              <a:schemeClr val="lt1">
                <a:hueOff val="0"/>
                <a:satOff val="0"/>
                <a:lumOff val="0"/>
                <a:alphaOff val="0"/>
              </a:schemeClr>
            </a:lnRef>
            <a:fillRef idx="3">
              <a:schemeClr val="accent3">
                <a:hueOff val="0"/>
                <a:satOff val="0"/>
                <a:lumOff val="0"/>
                <a:alphaOff val="0"/>
              </a:schemeClr>
            </a:fillRef>
            <a:effectRef idx="3">
              <a:schemeClr val="accent3">
                <a:hueOff val="0"/>
                <a:satOff val="0"/>
                <a:lumOff val="0"/>
                <a:alphaOff val="0"/>
              </a:schemeClr>
            </a:effectRef>
            <a:fontRef idx="minor">
              <a:schemeClr val="lt1"/>
            </a:fontRef>
          </p:style>
        </p:sp>
        <p:sp>
          <p:nvSpPr>
            <p:cNvPr id="10" name="TextBox 9"/>
            <p:cNvSpPr txBox="1"/>
            <p:nvPr/>
          </p:nvSpPr>
          <p:spPr>
            <a:xfrm>
              <a:off x="4288794" y="1047"/>
              <a:ext cx="3479899" cy="20879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4000" kern="1200" dirty="0"/>
                <a:t>Speech</a:t>
              </a:r>
            </a:p>
          </p:txBody>
        </p:sp>
      </p:grpSp>
      <p:grpSp>
        <p:nvGrpSpPr>
          <p:cNvPr id="11" name="Group 10"/>
          <p:cNvGrpSpPr/>
          <p:nvPr/>
        </p:nvGrpSpPr>
        <p:grpSpPr>
          <a:xfrm>
            <a:off x="4668770" y="1495737"/>
            <a:ext cx="3479899" cy="2087939"/>
            <a:chOff x="460905" y="2436976"/>
            <a:chExt cx="3479899" cy="2087939"/>
          </a:xfrm>
        </p:grpSpPr>
        <p:sp>
          <p:nvSpPr>
            <p:cNvPr id="12" name="Rectangle 11"/>
            <p:cNvSpPr/>
            <p:nvPr/>
          </p:nvSpPr>
          <p:spPr>
            <a:xfrm>
              <a:off x="460905" y="2436976"/>
              <a:ext cx="3479899" cy="2087939"/>
            </a:xfrm>
            <a:prstGeom prst="rect">
              <a:avLst/>
            </a:prstGeom>
          </p:spPr>
          <p:style>
            <a:lnRef idx="0">
              <a:schemeClr val="lt1">
                <a:hueOff val="0"/>
                <a:satOff val="0"/>
                <a:lumOff val="0"/>
                <a:alphaOff val="0"/>
              </a:schemeClr>
            </a:lnRef>
            <a:fillRef idx="3">
              <a:schemeClr val="accent4">
                <a:hueOff val="0"/>
                <a:satOff val="0"/>
                <a:lumOff val="0"/>
                <a:alphaOff val="0"/>
              </a:schemeClr>
            </a:fillRef>
            <a:effectRef idx="3">
              <a:schemeClr val="accent4">
                <a:hueOff val="0"/>
                <a:satOff val="0"/>
                <a:lumOff val="0"/>
                <a:alphaOff val="0"/>
              </a:schemeClr>
            </a:effectRef>
            <a:fontRef idx="minor">
              <a:schemeClr val="lt1"/>
            </a:fontRef>
          </p:style>
        </p:sp>
        <p:sp>
          <p:nvSpPr>
            <p:cNvPr id="13" name="TextBox 12"/>
            <p:cNvSpPr txBox="1"/>
            <p:nvPr/>
          </p:nvSpPr>
          <p:spPr>
            <a:xfrm>
              <a:off x="460905" y="2436976"/>
              <a:ext cx="3479899" cy="20879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4000" kern="1200" dirty="0"/>
                <a:t>Writing</a:t>
              </a:r>
            </a:p>
          </p:txBody>
        </p:sp>
      </p:grpSp>
      <p:grpSp>
        <p:nvGrpSpPr>
          <p:cNvPr id="14" name="Group 13"/>
          <p:cNvGrpSpPr/>
          <p:nvPr/>
        </p:nvGrpSpPr>
        <p:grpSpPr>
          <a:xfrm>
            <a:off x="4668770" y="3757908"/>
            <a:ext cx="3479899" cy="2087939"/>
            <a:chOff x="4288794" y="2436976"/>
            <a:chExt cx="3479899" cy="2087939"/>
          </a:xfrm>
        </p:grpSpPr>
        <p:sp>
          <p:nvSpPr>
            <p:cNvPr id="15" name="Rectangle 14"/>
            <p:cNvSpPr/>
            <p:nvPr/>
          </p:nvSpPr>
          <p:spPr>
            <a:xfrm>
              <a:off x="4288794" y="2436976"/>
              <a:ext cx="3479899" cy="2087939"/>
            </a:xfrm>
            <a:prstGeom prst="rect">
              <a:avLst/>
            </a:prstGeom>
          </p:spPr>
          <p:style>
            <a:lnRef idx="0">
              <a:schemeClr val="lt1">
                <a:hueOff val="0"/>
                <a:satOff val="0"/>
                <a:lumOff val="0"/>
                <a:alphaOff val="0"/>
              </a:schemeClr>
            </a:lnRef>
            <a:fillRef idx="3">
              <a:schemeClr val="accent5">
                <a:hueOff val="0"/>
                <a:satOff val="0"/>
                <a:lumOff val="0"/>
                <a:alphaOff val="0"/>
              </a:schemeClr>
            </a:fillRef>
            <a:effectRef idx="3">
              <a:schemeClr val="accent5">
                <a:hueOff val="0"/>
                <a:satOff val="0"/>
                <a:lumOff val="0"/>
                <a:alphaOff val="0"/>
              </a:schemeClr>
            </a:effectRef>
            <a:fontRef idx="minor">
              <a:schemeClr val="lt1"/>
            </a:fontRef>
          </p:style>
        </p:sp>
        <p:sp>
          <p:nvSpPr>
            <p:cNvPr id="16" name="TextBox 15"/>
            <p:cNvSpPr txBox="1"/>
            <p:nvPr/>
          </p:nvSpPr>
          <p:spPr>
            <a:xfrm>
              <a:off x="4288794" y="2436976"/>
              <a:ext cx="3479899" cy="20879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4000" kern="1200" dirty="0"/>
                <a:t>Signs</a:t>
              </a:r>
            </a:p>
          </p:txBody>
        </p:sp>
      </p:grpSp>
    </p:spTree>
    <p:extLst>
      <p:ext uri="{BB962C8B-B14F-4D97-AF65-F5344CB8AC3E}">
        <p14:creationId xmlns:p14="http://schemas.microsoft.com/office/powerpoint/2010/main" val="2071204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1000"/>
                                        <p:tgtEl>
                                          <p:spTgt spid="14"/>
                                        </p:tgtEl>
                                      </p:cBhvr>
                                    </p:animEffect>
                                    <p:anim calcmode="lin" valueType="num">
                                      <p:cBhvr>
                                        <p:cTn id="29" dur="1000" fill="hold"/>
                                        <p:tgtEl>
                                          <p:spTgt spid="14"/>
                                        </p:tgtEl>
                                        <p:attrNameLst>
                                          <p:attrName>ppt_x</p:attrName>
                                        </p:attrNameLst>
                                      </p:cBhvr>
                                      <p:tavLst>
                                        <p:tav tm="0">
                                          <p:val>
                                            <p:strVal val="#ppt_x"/>
                                          </p:val>
                                        </p:tav>
                                        <p:tav tm="100000">
                                          <p:val>
                                            <p:strVal val="#ppt_x"/>
                                          </p:val>
                                        </p:tav>
                                      </p:tavLst>
                                    </p:anim>
                                    <p:anim calcmode="lin" valueType="num">
                                      <p:cBhvr>
                                        <p:cTn id="3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US" dirty="0"/>
              <a:t>How Do We Communicate?</a:t>
            </a:r>
          </a:p>
        </p:txBody>
      </p:sp>
      <p:grpSp>
        <p:nvGrpSpPr>
          <p:cNvPr id="12" name="Group 11"/>
          <p:cNvGrpSpPr/>
          <p:nvPr/>
        </p:nvGrpSpPr>
        <p:grpSpPr>
          <a:xfrm>
            <a:off x="568455" y="3516375"/>
            <a:ext cx="2534479" cy="740880"/>
            <a:chOff x="0" y="815901"/>
            <a:chExt cx="3326566" cy="740880"/>
          </a:xfrm>
          <a:scene3d>
            <a:camera prst="orthographicFront"/>
            <a:lightRig rig="flat" dir="t"/>
          </a:scene3d>
        </p:grpSpPr>
        <p:sp>
          <p:nvSpPr>
            <p:cNvPr id="13" name="Rounded Rectangle 12"/>
            <p:cNvSpPr/>
            <p:nvPr/>
          </p:nvSpPr>
          <p:spPr>
            <a:xfrm>
              <a:off x="0" y="815901"/>
              <a:ext cx="3326566" cy="740880"/>
            </a:xfrm>
            <a:prstGeom prst="roundRect">
              <a:avLst/>
            </a:prstGeom>
            <a:solidFill>
              <a:schemeClr val="accent6">
                <a:lumMod val="75000"/>
              </a:schemeClr>
            </a:solidFill>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14" name="Rounded Rectangle 6"/>
            <p:cNvSpPr txBox="1"/>
            <p:nvPr/>
          </p:nvSpPr>
          <p:spPr>
            <a:xfrm>
              <a:off x="1" y="852068"/>
              <a:ext cx="3290397" cy="668546"/>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dirty="0"/>
                <a:t>V</a:t>
              </a:r>
              <a:r>
                <a:rPr lang="en-US" sz="2800" kern="1200" dirty="0"/>
                <a:t>erbal</a:t>
              </a:r>
            </a:p>
          </p:txBody>
        </p:sp>
      </p:grpSp>
      <p:grpSp>
        <p:nvGrpSpPr>
          <p:cNvPr id="41" name="Group 40"/>
          <p:cNvGrpSpPr/>
          <p:nvPr/>
        </p:nvGrpSpPr>
        <p:grpSpPr>
          <a:xfrm>
            <a:off x="3324261" y="3516375"/>
            <a:ext cx="2534479" cy="740880"/>
            <a:chOff x="0" y="815901"/>
            <a:chExt cx="3326566" cy="740880"/>
          </a:xfrm>
          <a:scene3d>
            <a:camera prst="orthographicFront"/>
            <a:lightRig rig="flat" dir="t"/>
          </a:scene3d>
        </p:grpSpPr>
        <p:sp>
          <p:nvSpPr>
            <p:cNvPr id="42" name="Rounded Rectangle 41"/>
            <p:cNvSpPr/>
            <p:nvPr/>
          </p:nvSpPr>
          <p:spPr>
            <a:xfrm>
              <a:off x="0" y="815901"/>
              <a:ext cx="3326566" cy="740880"/>
            </a:xfrm>
            <a:prstGeom prst="roundRect">
              <a:avLst/>
            </a:prstGeom>
            <a:solidFill>
              <a:schemeClr val="accent6">
                <a:lumMod val="75000"/>
              </a:schemeClr>
            </a:solidFill>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43" name="Rounded Rectangle 6"/>
            <p:cNvSpPr txBox="1"/>
            <p:nvPr/>
          </p:nvSpPr>
          <p:spPr>
            <a:xfrm>
              <a:off x="1" y="852068"/>
              <a:ext cx="3290397" cy="668546"/>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Paraverbal</a:t>
              </a:r>
            </a:p>
          </p:txBody>
        </p:sp>
      </p:grpSp>
      <p:cxnSp>
        <p:nvCxnSpPr>
          <p:cNvPr id="4" name="Straight Arrow Connector 3"/>
          <p:cNvCxnSpPr>
            <a:endCxn id="13" idx="0"/>
          </p:cNvCxnSpPr>
          <p:nvPr/>
        </p:nvCxnSpPr>
        <p:spPr>
          <a:xfrm flipH="1">
            <a:off x="1835695" y="2323283"/>
            <a:ext cx="1" cy="1193092"/>
          </a:xfrm>
          <a:prstGeom prst="straightConnector1">
            <a:avLst/>
          </a:prstGeom>
          <a:ln w="57150">
            <a:tailEnd type="triangle"/>
          </a:ln>
        </p:spPr>
        <p:style>
          <a:lnRef idx="1">
            <a:schemeClr val="accent6"/>
          </a:lnRef>
          <a:fillRef idx="0">
            <a:schemeClr val="accent6"/>
          </a:fillRef>
          <a:effectRef idx="0">
            <a:schemeClr val="accent6"/>
          </a:effectRef>
          <a:fontRef idx="minor">
            <a:schemeClr val="tx1"/>
          </a:fontRef>
        </p:style>
      </p:cxnSp>
      <p:cxnSp>
        <p:nvCxnSpPr>
          <p:cNvPr id="9" name="Straight Arrow Connector 8"/>
          <p:cNvCxnSpPr>
            <a:endCxn id="42" idx="0"/>
          </p:cNvCxnSpPr>
          <p:nvPr/>
        </p:nvCxnSpPr>
        <p:spPr>
          <a:xfrm>
            <a:off x="1835696" y="2323283"/>
            <a:ext cx="2755805" cy="1193092"/>
          </a:xfrm>
          <a:prstGeom prst="straightConnector1">
            <a:avLst/>
          </a:prstGeom>
          <a:ln w="57150">
            <a:tailEnd type="triangle"/>
          </a:ln>
        </p:spPr>
        <p:style>
          <a:lnRef idx="1">
            <a:schemeClr val="accent6"/>
          </a:lnRef>
          <a:fillRef idx="0">
            <a:schemeClr val="accent6"/>
          </a:fillRef>
          <a:effectRef idx="0">
            <a:schemeClr val="accent6"/>
          </a:effectRef>
          <a:fontRef idx="minor">
            <a:schemeClr val="tx1"/>
          </a:fontRef>
        </p:style>
      </p:cxnSp>
      <p:grpSp>
        <p:nvGrpSpPr>
          <p:cNvPr id="74" name="Group 73"/>
          <p:cNvGrpSpPr/>
          <p:nvPr/>
        </p:nvGrpSpPr>
        <p:grpSpPr>
          <a:xfrm>
            <a:off x="722082" y="1546236"/>
            <a:ext cx="2230575" cy="740880"/>
            <a:chOff x="0" y="933"/>
            <a:chExt cx="3326566" cy="740880"/>
          </a:xfrm>
          <a:solidFill>
            <a:srgbClr val="002060"/>
          </a:solidFill>
          <a:scene3d>
            <a:camera prst="orthographicFront"/>
            <a:lightRig rig="flat" dir="t"/>
          </a:scene3d>
        </p:grpSpPr>
        <p:sp>
          <p:nvSpPr>
            <p:cNvPr id="75" name="Rounded Rectangle 74"/>
            <p:cNvSpPr/>
            <p:nvPr/>
          </p:nvSpPr>
          <p:spPr>
            <a:xfrm>
              <a:off x="0" y="933"/>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76" name="Rounded Rectangle 6"/>
            <p:cNvSpPr txBox="1"/>
            <p:nvPr/>
          </p:nvSpPr>
          <p:spPr>
            <a:xfrm>
              <a:off x="36167" y="37100"/>
              <a:ext cx="3254232"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Spoken</a:t>
              </a:r>
            </a:p>
          </p:txBody>
        </p:sp>
      </p:grpSp>
      <p:grpSp>
        <p:nvGrpSpPr>
          <p:cNvPr id="77" name="Group 76"/>
          <p:cNvGrpSpPr/>
          <p:nvPr/>
        </p:nvGrpSpPr>
        <p:grpSpPr>
          <a:xfrm>
            <a:off x="3493553" y="1546236"/>
            <a:ext cx="2230575" cy="740880"/>
            <a:chOff x="0" y="1630870"/>
            <a:chExt cx="3326566" cy="740880"/>
          </a:xfrm>
          <a:solidFill>
            <a:srgbClr val="002060"/>
          </a:solidFill>
          <a:scene3d>
            <a:camera prst="orthographicFront"/>
            <a:lightRig rig="flat" dir="t"/>
          </a:scene3d>
        </p:grpSpPr>
        <p:sp>
          <p:nvSpPr>
            <p:cNvPr id="78" name="Rounded Rectangle 77"/>
            <p:cNvSpPr/>
            <p:nvPr/>
          </p:nvSpPr>
          <p:spPr>
            <a:xfrm>
              <a:off x="0" y="1630870"/>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79" name="Rounded Rectangle 6"/>
            <p:cNvSpPr txBox="1"/>
            <p:nvPr/>
          </p:nvSpPr>
          <p:spPr>
            <a:xfrm>
              <a:off x="99325" y="1667037"/>
              <a:ext cx="3191074"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Non-Verbal</a:t>
              </a:r>
            </a:p>
          </p:txBody>
        </p:sp>
      </p:grpSp>
      <p:grpSp>
        <p:nvGrpSpPr>
          <p:cNvPr id="80" name="Group 79"/>
          <p:cNvGrpSpPr/>
          <p:nvPr/>
        </p:nvGrpSpPr>
        <p:grpSpPr>
          <a:xfrm>
            <a:off x="6229857" y="1546236"/>
            <a:ext cx="2230575" cy="740880"/>
            <a:chOff x="0" y="2445838"/>
            <a:chExt cx="3326566" cy="740880"/>
          </a:xfrm>
          <a:solidFill>
            <a:srgbClr val="002060"/>
          </a:solidFill>
          <a:scene3d>
            <a:camera prst="orthographicFront"/>
            <a:lightRig rig="flat" dir="t"/>
          </a:scene3d>
        </p:grpSpPr>
        <p:sp>
          <p:nvSpPr>
            <p:cNvPr id="81" name="Rounded Rectangle 80"/>
            <p:cNvSpPr/>
            <p:nvPr/>
          </p:nvSpPr>
          <p:spPr>
            <a:xfrm>
              <a:off x="0" y="2445838"/>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sp>
        <p:sp>
          <p:nvSpPr>
            <p:cNvPr id="82" name="Rounded Rectangle 6"/>
            <p:cNvSpPr txBox="1"/>
            <p:nvPr/>
          </p:nvSpPr>
          <p:spPr>
            <a:xfrm>
              <a:off x="99325" y="2482005"/>
              <a:ext cx="3191074"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Written</a:t>
              </a:r>
            </a:p>
          </p:txBody>
        </p:sp>
      </p:grpSp>
    </p:spTree>
    <p:extLst>
      <p:ext uri="{BB962C8B-B14F-4D97-AF65-F5344CB8AC3E}">
        <p14:creationId xmlns:p14="http://schemas.microsoft.com/office/powerpoint/2010/main" val="4183343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4"/>
                                        </p:tgtEl>
                                        <p:attrNameLst>
                                          <p:attrName>style.visibility</p:attrName>
                                        </p:attrNameLst>
                                      </p:cBhvr>
                                      <p:to>
                                        <p:strVal val="visible"/>
                                      </p:to>
                                    </p:set>
                                    <p:animEffect transition="in" filter="fade">
                                      <p:cBhvr>
                                        <p:cTn id="7" dur="500"/>
                                        <p:tgtEl>
                                          <p:spTgt spid="7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par>
                                <p:cTn id="13" presetID="10"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par>
                                <p:cTn id="21" presetID="10" presetClass="entr" presetSubtype="0" fill="hold" nodeType="withEffect">
                                  <p:stCondLst>
                                    <p:cond delay="0"/>
                                  </p:stCondLst>
                                  <p:childTnLst>
                                    <p:set>
                                      <p:cBhvr>
                                        <p:cTn id="22" dur="1" fill="hold">
                                          <p:stCondLst>
                                            <p:cond delay="0"/>
                                          </p:stCondLst>
                                        </p:cTn>
                                        <p:tgtEl>
                                          <p:spTgt spid="41"/>
                                        </p:tgtEl>
                                        <p:attrNameLst>
                                          <p:attrName>style.visibility</p:attrName>
                                        </p:attrNameLst>
                                      </p:cBhvr>
                                      <p:to>
                                        <p:strVal val="visible"/>
                                      </p:to>
                                    </p:set>
                                    <p:animEffect transition="in" filter="fade">
                                      <p:cBhvr>
                                        <p:cTn id="23" dur="500"/>
                                        <p:tgtEl>
                                          <p:spTgt spid="41"/>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77"/>
                                        </p:tgtEl>
                                        <p:attrNameLst>
                                          <p:attrName>style.visibility</p:attrName>
                                        </p:attrNameLst>
                                      </p:cBhvr>
                                      <p:to>
                                        <p:strVal val="visible"/>
                                      </p:to>
                                    </p:set>
                                    <p:animEffect transition="in" filter="fade">
                                      <p:cBhvr>
                                        <p:cTn id="28" dur="500"/>
                                        <p:tgtEl>
                                          <p:spTgt spid="77"/>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80"/>
                                        </p:tgtEl>
                                        <p:attrNameLst>
                                          <p:attrName>style.visibility</p:attrName>
                                        </p:attrNameLst>
                                      </p:cBhvr>
                                      <p:to>
                                        <p:strVal val="visible"/>
                                      </p:to>
                                    </p:set>
                                    <p:animEffect transition="in" filter="fade">
                                      <p:cBhvr>
                                        <p:cTn id="33" dur="500"/>
                                        <p:tgtEl>
                                          <p:spTgt spid="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Environmental Factors in Communication</a:t>
            </a:r>
          </a:p>
        </p:txBody>
      </p:sp>
      <p:grpSp>
        <p:nvGrpSpPr>
          <p:cNvPr id="75" name="Group 74"/>
          <p:cNvGrpSpPr/>
          <p:nvPr/>
        </p:nvGrpSpPr>
        <p:grpSpPr>
          <a:xfrm>
            <a:off x="722082" y="1546236"/>
            <a:ext cx="2230575" cy="740880"/>
            <a:chOff x="0" y="933"/>
            <a:chExt cx="3326566" cy="740880"/>
          </a:xfrm>
          <a:solidFill>
            <a:srgbClr val="002060"/>
          </a:solidFill>
          <a:scene3d>
            <a:camera prst="orthographicFront"/>
            <a:lightRig rig="flat" dir="t"/>
          </a:scene3d>
        </p:grpSpPr>
        <p:sp>
          <p:nvSpPr>
            <p:cNvPr id="76" name="Rounded Rectangle 75"/>
            <p:cNvSpPr/>
            <p:nvPr/>
          </p:nvSpPr>
          <p:spPr>
            <a:xfrm>
              <a:off x="0" y="933"/>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77" name="Rounded Rectangle 6"/>
            <p:cNvSpPr txBox="1"/>
            <p:nvPr/>
          </p:nvSpPr>
          <p:spPr>
            <a:xfrm>
              <a:off x="36167" y="37100"/>
              <a:ext cx="3254232"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Spoken</a:t>
              </a:r>
            </a:p>
          </p:txBody>
        </p:sp>
      </p:grpSp>
      <p:grpSp>
        <p:nvGrpSpPr>
          <p:cNvPr id="78" name="Group 77"/>
          <p:cNvGrpSpPr/>
          <p:nvPr/>
        </p:nvGrpSpPr>
        <p:grpSpPr>
          <a:xfrm>
            <a:off x="3493553" y="1546236"/>
            <a:ext cx="2230575" cy="740880"/>
            <a:chOff x="0" y="1630870"/>
            <a:chExt cx="3326566" cy="740880"/>
          </a:xfrm>
          <a:solidFill>
            <a:srgbClr val="002060"/>
          </a:solidFill>
          <a:scene3d>
            <a:camera prst="orthographicFront"/>
            <a:lightRig rig="flat" dir="t"/>
          </a:scene3d>
        </p:grpSpPr>
        <p:sp>
          <p:nvSpPr>
            <p:cNvPr id="79" name="Rounded Rectangle 78"/>
            <p:cNvSpPr/>
            <p:nvPr/>
          </p:nvSpPr>
          <p:spPr>
            <a:xfrm>
              <a:off x="0" y="1630870"/>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80" name="Rounded Rectangle 6"/>
            <p:cNvSpPr txBox="1"/>
            <p:nvPr/>
          </p:nvSpPr>
          <p:spPr>
            <a:xfrm>
              <a:off x="99325" y="1667037"/>
              <a:ext cx="3191074"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Non-Verbal</a:t>
              </a:r>
            </a:p>
          </p:txBody>
        </p:sp>
      </p:grpSp>
      <p:grpSp>
        <p:nvGrpSpPr>
          <p:cNvPr id="81" name="Group 80"/>
          <p:cNvGrpSpPr/>
          <p:nvPr/>
        </p:nvGrpSpPr>
        <p:grpSpPr>
          <a:xfrm>
            <a:off x="6229857" y="1546236"/>
            <a:ext cx="2230575" cy="740880"/>
            <a:chOff x="0" y="2445838"/>
            <a:chExt cx="3326566" cy="740880"/>
          </a:xfrm>
          <a:solidFill>
            <a:srgbClr val="002060"/>
          </a:solidFill>
          <a:scene3d>
            <a:camera prst="orthographicFront"/>
            <a:lightRig rig="flat" dir="t"/>
          </a:scene3d>
        </p:grpSpPr>
        <p:sp>
          <p:nvSpPr>
            <p:cNvPr id="82" name="Rounded Rectangle 81"/>
            <p:cNvSpPr/>
            <p:nvPr/>
          </p:nvSpPr>
          <p:spPr>
            <a:xfrm>
              <a:off x="0" y="2445838"/>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sp>
        <p:sp>
          <p:nvSpPr>
            <p:cNvPr id="83" name="Rounded Rectangle 6"/>
            <p:cNvSpPr txBox="1"/>
            <p:nvPr/>
          </p:nvSpPr>
          <p:spPr>
            <a:xfrm>
              <a:off x="99325" y="2482005"/>
              <a:ext cx="3191074"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Written</a:t>
              </a:r>
            </a:p>
          </p:txBody>
        </p:sp>
      </p:grpSp>
      <p:grpSp>
        <p:nvGrpSpPr>
          <p:cNvPr id="84" name="Group 83"/>
          <p:cNvGrpSpPr/>
          <p:nvPr/>
        </p:nvGrpSpPr>
        <p:grpSpPr>
          <a:xfrm>
            <a:off x="767521" y="2852938"/>
            <a:ext cx="2139696" cy="1049237"/>
            <a:chOff x="0" y="205478"/>
            <a:chExt cx="2139696" cy="1049237"/>
          </a:xfrm>
          <a:solidFill>
            <a:srgbClr val="7030A0"/>
          </a:solidFill>
          <a:scene3d>
            <a:camera prst="orthographicFront"/>
            <a:lightRig rig="flat" dir="t"/>
          </a:scene3d>
        </p:grpSpPr>
        <p:sp>
          <p:nvSpPr>
            <p:cNvPr id="85" name="Round Same Side Corner Rectangle 84"/>
            <p:cNvSpPr/>
            <p:nvPr/>
          </p:nvSpPr>
          <p:spPr>
            <a:xfrm>
              <a:off x="0" y="205478"/>
              <a:ext cx="2139696" cy="1049237"/>
            </a:xfrm>
            <a:prstGeom prst="round2SameRect">
              <a:avLst>
                <a:gd name="adj1" fmla="val 16670"/>
                <a:gd name="adj2" fmla="val 0"/>
              </a:avLst>
            </a:prstGeom>
            <a:solidFill>
              <a:srgbClr val="00B050"/>
            </a:solidFill>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86" name="Round Same Side Corner Rectangle 4"/>
            <p:cNvSpPr txBox="1"/>
            <p:nvPr/>
          </p:nvSpPr>
          <p:spPr>
            <a:xfrm>
              <a:off x="20753" y="256707"/>
              <a:ext cx="2067714"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2800" kern="1200" dirty="0">
                  <a:solidFill>
                    <a:srgbClr val="002060"/>
                  </a:solidFill>
                </a:rPr>
                <a:t>Method</a:t>
              </a:r>
            </a:p>
          </p:txBody>
        </p:sp>
      </p:grpSp>
      <p:grpSp>
        <p:nvGrpSpPr>
          <p:cNvPr id="87" name="Group 86"/>
          <p:cNvGrpSpPr/>
          <p:nvPr/>
        </p:nvGrpSpPr>
        <p:grpSpPr>
          <a:xfrm>
            <a:off x="3538992" y="2852937"/>
            <a:ext cx="2139696" cy="1049237"/>
            <a:chOff x="0" y="1738362"/>
            <a:chExt cx="2139696" cy="1049237"/>
          </a:xfrm>
          <a:noFill/>
          <a:scene3d>
            <a:camera prst="orthographicFront"/>
            <a:lightRig rig="flat" dir="t"/>
          </a:scene3d>
        </p:grpSpPr>
        <p:sp>
          <p:nvSpPr>
            <p:cNvPr id="88" name="Round Same Side Corner Rectangle 87"/>
            <p:cNvSpPr/>
            <p:nvPr/>
          </p:nvSpPr>
          <p:spPr>
            <a:xfrm>
              <a:off x="0" y="1738362"/>
              <a:ext cx="2139696" cy="1049237"/>
            </a:xfrm>
            <a:prstGeom prst="round2SameRect">
              <a:avLst>
                <a:gd name="adj1" fmla="val 16670"/>
                <a:gd name="adj2" fmla="val 0"/>
              </a:avLst>
            </a:prstGeom>
            <a:solidFill>
              <a:srgbClr val="00B050"/>
            </a:solidFill>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89" name="Round Same Side Corner Rectangle 4"/>
            <p:cNvSpPr txBox="1"/>
            <p:nvPr/>
          </p:nvSpPr>
          <p:spPr>
            <a:xfrm>
              <a:off x="1" y="1789591"/>
              <a:ext cx="2088466" cy="998008"/>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2800" kern="1200" dirty="0">
                  <a:solidFill>
                    <a:srgbClr val="002060"/>
                  </a:solidFill>
                </a:rPr>
                <a:t>Mass</a:t>
              </a:r>
            </a:p>
          </p:txBody>
        </p:sp>
      </p:grpSp>
      <p:grpSp>
        <p:nvGrpSpPr>
          <p:cNvPr id="90" name="Group 89"/>
          <p:cNvGrpSpPr/>
          <p:nvPr/>
        </p:nvGrpSpPr>
        <p:grpSpPr>
          <a:xfrm>
            <a:off x="6275296" y="2852936"/>
            <a:ext cx="2139696" cy="1049237"/>
            <a:chOff x="0" y="3271246"/>
            <a:chExt cx="2139696" cy="1049237"/>
          </a:xfrm>
          <a:noFill/>
          <a:scene3d>
            <a:camera prst="orthographicFront"/>
            <a:lightRig rig="flat" dir="t"/>
          </a:scene3d>
        </p:grpSpPr>
        <p:sp>
          <p:nvSpPr>
            <p:cNvPr id="91" name="Round Same Side Corner Rectangle 90"/>
            <p:cNvSpPr/>
            <p:nvPr/>
          </p:nvSpPr>
          <p:spPr>
            <a:xfrm>
              <a:off x="0" y="3271246"/>
              <a:ext cx="2139696" cy="1049237"/>
            </a:xfrm>
            <a:prstGeom prst="round2SameRect">
              <a:avLst>
                <a:gd name="adj1" fmla="val 16670"/>
                <a:gd name="adj2" fmla="val 0"/>
              </a:avLst>
            </a:prstGeom>
            <a:solidFill>
              <a:srgbClr val="00B050"/>
            </a:solidFill>
            <a:sp3d prstMaterial="plastic">
              <a:bevelT w="120900" h="88900"/>
              <a:bevelB w="88900" h="31750" prst="angle"/>
            </a:sp3d>
          </p:spPr>
          <p:style>
            <a:lnRef idx="1">
              <a:schemeClr val="accent4">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92" name="Round Same Side Corner Rectangle 4"/>
            <p:cNvSpPr txBox="1"/>
            <p:nvPr/>
          </p:nvSpPr>
          <p:spPr>
            <a:xfrm>
              <a:off x="10201" y="3322475"/>
              <a:ext cx="2078266" cy="998008"/>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2800" kern="1200" dirty="0">
                  <a:solidFill>
                    <a:srgbClr val="002060"/>
                  </a:solidFill>
                </a:rPr>
                <a:t>Audience</a:t>
              </a:r>
            </a:p>
          </p:txBody>
        </p:sp>
      </p:grpSp>
      <p:sp>
        <p:nvSpPr>
          <p:cNvPr id="93" name="Rectangle 92"/>
          <p:cNvSpPr/>
          <p:nvPr/>
        </p:nvSpPr>
        <p:spPr>
          <a:xfrm>
            <a:off x="611560" y="1412776"/>
            <a:ext cx="7848872" cy="1008112"/>
          </a:xfrm>
          <a:prstGeom prst="rect">
            <a:avLst/>
          </a:prstGeom>
          <a:solidFill>
            <a:srgbClr val="FFFFF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11289516"/>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Overview of Common Barriers</a:t>
            </a:r>
          </a:p>
        </p:txBody>
      </p:sp>
      <p:grpSp>
        <p:nvGrpSpPr>
          <p:cNvPr id="24" name="Group 23"/>
          <p:cNvGrpSpPr/>
          <p:nvPr/>
        </p:nvGrpSpPr>
        <p:grpSpPr>
          <a:xfrm>
            <a:off x="619170" y="4221090"/>
            <a:ext cx="2557121" cy="689200"/>
            <a:chOff x="0" y="205478"/>
            <a:chExt cx="2139696" cy="1049237"/>
          </a:xfrm>
          <a:solidFill>
            <a:schemeClr val="accent5">
              <a:lumMod val="75000"/>
            </a:schemeClr>
          </a:solidFill>
          <a:scene3d>
            <a:camera prst="orthographicFront"/>
            <a:lightRig rig="flat" dir="t"/>
          </a:scene3d>
        </p:grpSpPr>
        <p:sp>
          <p:nvSpPr>
            <p:cNvPr id="25" name="Round Same Side Corner Rectangle 24"/>
            <p:cNvSpPr/>
            <p:nvPr/>
          </p:nvSpPr>
          <p:spPr>
            <a:xfrm>
              <a:off x="0" y="205478"/>
              <a:ext cx="2139696" cy="1049237"/>
            </a:xfrm>
            <a:prstGeom prst="round2SameRect">
              <a:avLst>
                <a:gd name="adj1" fmla="val 16670"/>
                <a:gd name="adj2" fmla="val 0"/>
              </a:avLst>
            </a:prstGeom>
            <a:grpFill/>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26" name="Round Same Side Corner Rectangle 4"/>
            <p:cNvSpPr txBox="1"/>
            <p:nvPr/>
          </p:nvSpPr>
          <p:spPr>
            <a:xfrm>
              <a:off x="1" y="256707"/>
              <a:ext cx="2088466"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1600" kern="1200" dirty="0"/>
                <a:t>Language / Culture</a:t>
              </a:r>
            </a:p>
          </p:txBody>
        </p:sp>
      </p:grpSp>
      <p:grpSp>
        <p:nvGrpSpPr>
          <p:cNvPr id="27" name="Group 26"/>
          <p:cNvGrpSpPr/>
          <p:nvPr/>
        </p:nvGrpSpPr>
        <p:grpSpPr>
          <a:xfrm>
            <a:off x="3390641" y="4221089"/>
            <a:ext cx="2557121" cy="689200"/>
            <a:chOff x="0" y="1738362"/>
            <a:chExt cx="2139696" cy="1049237"/>
          </a:xfrm>
          <a:solidFill>
            <a:schemeClr val="accent5">
              <a:lumMod val="75000"/>
            </a:schemeClr>
          </a:solidFill>
          <a:scene3d>
            <a:camera prst="orthographicFront"/>
            <a:lightRig rig="flat" dir="t"/>
          </a:scene3d>
        </p:grpSpPr>
        <p:sp>
          <p:nvSpPr>
            <p:cNvPr id="28" name="Round Same Side Corner Rectangle 27"/>
            <p:cNvSpPr/>
            <p:nvPr/>
          </p:nvSpPr>
          <p:spPr>
            <a:xfrm>
              <a:off x="0" y="1738362"/>
              <a:ext cx="2139696" cy="1049237"/>
            </a:xfrm>
            <a:prstGeom prst="round2SameRect">
              <a:avLst>
                <a:gd name="adj1" fmla="val 16670"/>
                <a:gd name="adj2" fmla="val 0"/>
              </a:avLst>
            </a:prstGeom>
            <a:grpFill/>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29" name="Round Same Side Corner Rectangle 4"/>
            <p:cNvSpPr txBox="1"/>
            <p:nvPr/>
          </p:nvSpPr>
          <p:spPr>
            <a:xfrm>
              <a:off x="68123" y="1789591"/>
              <a:ext cx="2020344"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1600" kern="1200" dirty="0"/>
                <a:t>Location / Scheduling</a:t>
              </a:r>
            </a:p>
          </p:txBody>
        </p:sp>
      </p:grpSp>
      <p:grpSp>
        <p:nvGrpSpPr>
          <p:cNvPr id="30" name="Group 29"/>
          <p:cNvGrpSpPr/>
          <p:nvPr/>
        </p:nvGrpSpPr>
        <p:grpSpPr>
          <a:xfrm>
            <a:off x="6126945" y="4221088"/>
            <a:ext cx="2557121" cy="689200"/>
            <a:chOff x="0" y="3271246"/>
            <a:chExt cx="2139696" cy="1049237"/>
          </a:xfrm>
          <a:solidFill>
            <a:schemeClr val="accent5">
              <a:lumMod val="75000"/>
            </a:schemeClr>
          </a:solidFill>
          <a:scene3d>
            <a:camera prst="orthographicFront"/>
            <a:lightRig rig="flat" dir="t"/>
          </a:scene3d>
        </p:grpSpPr>
        <p:sp>
          <p:nvSpPr>
            <p:cNvPr id="31" name="Round Same Side Corner Rectangle 30"/>
            <p:cNvSpPr/>
            <p:nvPr/>
          </p:nvSpPr>
          <p:spPr>
            <a:xfrm>
              <a:off x="0" y="3271246"/>
              <a:ext cx="2139696" cy="1049237"/>
            </a:xfrm>
            <a:prstGeom prst="round2SameRect">
              <a:avLst>
                <a:gd name="adj1" fmla="val 16670"/>
                <a:gd name="adj2" fmla="val 0"/>
              </a:avLst>
            </a:prstGeom>
            <a:grpFill/>
            <a:sp3d prstMaterial="plastic">
              <a:bevelT w="120900" h="88900"/>
              <a:bevelB w="88900" h="31750" prst="angle"/>
            </a:sp3d>
          </p:spPr>
          <p:style>
            <a:lnRef idx="1">
              <a:schemeClr val="accent4">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32" name="Round Same Side Corner Rectangle 4"/>
            <p:cNvSpPr txBox="1"/>
            <p:nvPr/>
          </p:nvSpPr>
          <p:spPr>
            <a:xfrm>
              <a:off x="1" y="3322475"/>
              <a:ext cx="2088466"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lvl="0" algn="ctr" defTabSz="1733550">
                <a:lnSpc>
                  <a:spcPct val="90000"/>
                </a:lnSpc>
                <a:spcAft>
                  <a:spcPct val="35000"/>
                </a:spcAft>
              </a:pPr>
              <a:r>
                <a:rPr lang="en-US" sz="1600" dirty="0"/>
                <a:t>Lack of knowledge</a:t>
              </a:r>
              <a:endParaRPr lang="en-US" sz="1600" kern="1200" dirty="0"/>
            </a:p>
          </p:txBody>
        </p:sp>
      </p:grpSp>
      <p:grpSp>
        <p:nvGrpSpPr>
          <p:cNvPr id="51" name="Group 50"/>
          <p:cNvGrpSpPr/>
          <p:nvPr/>
        </p:nvGrpSpPr>
        <p:grpSpPr>
          <a:xfrm>
            <a:off x="722082" y="1546236"/>
            <a:ext cx="2230575" cy="740880"/>
            <a:chOff x="0" y="933"/>
            <a:chExt cx="3326566" cy="740880"/>
          </a:xfrm>
          <a:solidFill>
            <a:srgbClr val="002060"/>
          </a:solidFill>
          <a:scene3d>
            <a:camera prst="orthographicFront"/>
            <a:lightRig rig="flat" dir="t"/>
          </a:scene3d>
        </p:grpSpPr>
        <p:sp>
          <p:nvSpPr>
            <p:cNvPr id="52" name="Rounded Rectangle 51"/>
            <p:cNvSpPr/>
            <p:nvPr/>
          </p:nvSpPr>
          <p:spPr>
            <a:xfrm>
              <a:off x="0" y="933"/>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53" name="Rounded Rectangle 6"/>
            <p:cNvSpPr txBox="1"/>
            <p:nvPr/>
          </p:nvSpPr>
          <p:spPr>
            <a:xfrm>
              <a:off x="36167" y="37100"/>
              <a:ext cx="3254232"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Spoken</a:t>
              </a:r>
            </a:p>
          </p:txBody>
        </p:sp>
      </p:grpSp>
      <p:grpSp>
        <p:nvGrpSpPr>
          <p:cNvPr id="54" name="Group 53"/>
          <p:cNvGrpSpPr/>
          <p:nvPr/>
        </p:nvGrpSpPr>
        <p:grpSpPr>
          <a:xfrm>
            <a:off x="3493553" y="1546236"/>
            <a:ext cx="2230575" cy="740880"/>
            <a:chOff x="0" y="1630870"/>
            <a:chExt cx="3326566" cy="740880"/>
          </a:xfrm>
          <a:solidFill>
            <a:srgbClr val="002060"/>
          </a:solidFill>
          <a:scene3d>
            <a:camera prst="orthographicFront"/>
            <a:lightRig rig="flat" dir="t"/>
          </a:scene3d>
        </p:grpSpPr>
        <p:sp>
          <p:nvSpPr>
            <p:cNvPr id="55" name="Rounded Rectangle 54"/>
            <p:cNvSpPr/>
            <p:nvPr/>
          </p:nvSpPr>
          <p:spPr>
            <a:xfrm>
              <a:off x="0" y="1630870"/>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56" name="Rounded Rectangle 6"/>
            <p:cNvSpPr txBox="1"/>
            <p:nvPr/>
          </p:nvSpPr>
          <p:spPr>
            <a:xfrm>
              <a:off x="99325" y="1667037"/>
              <a:ext cx="3191074"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Non-Verbal</a:t>
              </a:r>
            </a:p>
          </p:txBody>
        </p:sp>
      </p:grpSp>
      <p:grpSp>
        <p:nvGrpSpPr>
          <p:cNvPr id="57" name="Group 56"/>
          <p:cNvGrpSpPr/>
          <p:nvPr/>
        </p:nvGrpSpPr>
        <p:grpSpPr>
          <a:xfrm>
            <a:off x="6229857" y="1546236"/>
            <a:ext cx="2230575" cy="740880"/>
            <a:chOff x="0" y="2445838"/>
            <a:chExt cx="3326566" cy="740880"/>
          </a:xfrm>
          <a:solidFill>
            <a:srgbClr val="002060"/>
          </a:solidFill>
          <a:scene3d>
            <a:camera prst="orthographicFront"/>
            <a:lightRig rig="flat" dir="t"/>
          </a:scene3d>
        </p:grpSpPr>
        <p:sp>
          <p:nvSpPr>
            <p:cNvPr id="58" name="Rounded Rectangle 57"/>
            <p:cNvSpPr/>
            <p:nvPr/>
          </p:nvSpPr>
          <p:spPr>
            <a:xfrm>
              <a:off x="0" y="2445838"/>
              <a:ext cx="3326566" cy="740880"/>
            </a:xfrm>
            <a:prstGeom prst="roundRect">
              <a:avLst/>
            </a:prstGeom>
            <a:grpFill/>
            <a:sp3d prstMaterial="plastic">
              <a:bevelT w="120900" h="88900"/>
              <a:bevelB w="88900" h="31750" prst="angle"/>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sp>
        <p:sp>
          <p:nvSpPr>
            <p:cNvPr id="59" name="Rounded Rectangle 6"/>
            <p:cNvSpPr txBox="1"/>
            <p:nvPr/>
          </p:nvSpPr>
          <p:spPr>
            <a:xfrm>
              <a:off x="99325" y="2482005"/>
              <a:ext cx="3191074" cy="668546"/>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Written</a:t>
              </a:r>
            </a:p>
          </p:txBody>
        </p:sp>
      </p:grpSp>
      <p:grpSp>
        <p:nvGrpSpPr>
          <p:cNvPr id="60" name="Group 59"/>
          <p:cNvGrpSpPr/>
          <p:nvPr/>
        </p:nvGrpSpPr>
        <p:grpSpPr>
          <a:xfrm>
            <a:off x="767521" y="2852938"/>
            <a:ext cx="2139696" cy="1049237"/>
            <a:chOff x="0" y="205478"/>
            <a:chExt cx="2139696" cy="1049237"/>
          </a:xfrm>
          <a:solidFill>
            <a:srgbClr val="7030A0"/>
          </a:solidFill>
          <a:scene3d>
            <a:camera prst="orthographicFront"/>
            <a:lightRig rig="flat" dir="t"/>
          </a:scene3d>
        </p:grpSpPr>
        <p:sp>
          <p:nvSpPr>
            <p:cNvPr id="61" name="Round Same Side Corner Rectangle 60"/>
            <p:cNvSpPr/>
            <p:nvPr/>
          </p:nvSpPr>
          <p:spPr>
            <a:xfrm>
              <a:off x="0" y="205478"/>
              <a:ext cx="2139696" cy="1049237"/>
            </a:xfrm>
            <a:prstGeom prst="round2SameRect">
              <a:avLst>
                <a:gd name="adj1" fmla="val 16670"/>
                <a:gd name="adj2" fmla="val 0"/>
              </a:avLst>
            </a:prstGeom>
            <a:solidFill>
              <a:srgbClr val="00B050"/>
            </a:solidFill>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62" name="Round Same Side Corner Rectangle 4"/>
            <p:cNvSpPr txBox="1"/>
            <p:nvPr/>
          </p:nvSpPr>
          <p:spPr>
            <a:xfrm>
              <a:off x="20753" y="256707"/>
              <a:ext cx="2067714"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2800" kern="1200" dirty="0">
                  <a:solidFill>
                    <a:srgbClr val="002060"/>
                  </a:solidFill>
                </a:rPr>
                <a:t>Method</a:t>
              </a:r>
            </a:p>
          </p:txBody>
        </p:sp>
      </p:grpSp>
      <p:grpSp>
        <p:nvGrpSpPr>
          <p:cNvPr id="63" name="Group 62"/>
          <p:cNvGrpSpPr/>
          <p:nvPr/>
        </p:nvGrpSpPr>
        <p:grpSpPr>
          <a:xfrm>
            <a:off x="3538992" y="2852937"/>
            <a:ext cx="2139696" cy="1049237"/>
            <a:chOff x="0" y="1738362"/>
            <a:chExt cx="2139696" cy="1049237"/>
          </a:xfrm>
          <a:noFill/>
          <a:scene3d>
            <a:camera prst="orthographicFront"/>
            <a:lightRig rig="flat" dir="t"/>
          </a:scene3d>
        </p:grpSpPr>
        <p:sp>
          <p:nvSpPr>
            <p:cNvPr id="64" name="Round Same Side Corner Rectangle 63"/>
            <p:cNvSpPr/>
            <p:nvPr/>
          </p:nvSpPr>
          <p:spPr>
            <a:xfrm>
              <a:off x="0" y="1738362"/>
              <a:ext cx="2139696" cy="1049237"/>
            </a:xfrm>
            <a:prstGeom prst="round2SameRect">
              <a:avLst>
                <a:gd name="adj1" fmla="val 16670"/>
                <a:gd name="adj2" fmla="val 0"/>
              </a:avLst>
            </a:prstGeom>
            <a:solidFill>
              <a:srgbClr val="00B050"/>
            </a:solidFill>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65" name="Round Same Side Corner Rectangle 4"/>
            <p:cNvSpPr txBox="1"/>
            <p:nvPr/>
          </p:nvSpPr>
          <p:spPr>
            <a:xfrm>
              <a:off x="1" y="1789591"/>
              <a:ext cx="2088466" cy="998008"/>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2800" kern="1200" dirty="0">
                  <a:solidFill>
                    <a:srgbClr val="002060"/>
                  </a:solidFill>
                </a:rPr>
                <a:t>Mass</a:t>
              </a:r>
            </a:p>
          </p:txBody>
        </p:sp>
      </p:grpSp>
      <p:grpSp>
        <p:nvGrpSpPr>
          <p:cNvPr id="66" name="Group 65"/>
          <p:cNvGrpSpPr/>
          <p:nvPr/>
        </p:nvGrpSpPr>
        <p:grpSpPr>
          <a:xfrm>
            <a:off x="6275296" y="2852936"/>
            <a:ext cx="2139696" cy="1049237"/>
            <a:chOff x="0" y="3271246"/>
            <a:chExt cx="2139696" cy="1049237"/>
          </a:xfrm>
          <a:noFill/>
          <a:scene3d>
            <a:camera prst="orthographicFront"/>
            <a:lightRig rig="flat" dir="t"/>
          </a:scene3d>
        </p:grpSpPr>
        <p:sp>
          <p:nvSpPr>
            <p:cNvPr id="67" name="Round Same Side Corner Rectangle 66"/>
            <p:cNvSpPr/>
            <p:nvPr/>
          </p:nvSpPr>
          <p:spPr>
            <a:xfrm>
              <a:off x="0" y="3271246"/>
              <a:ext cx="2139696" cy="1049237"/>
            </a:xfrm>
            <a:prstGeom prst="round2SameRect">
              <a:avLst>
                <a:gd name="adj1" fmla="val 16670"/>
                <a:gd name="adj2" fmla="val 0"/>
              </a:avLst>
            </a:prstGeom>
            <a:solidFill>
              <a:srgbClr val="00B050"/>
            </a:solidFill>
            <a:sp3d prstMaterial="plastic">
              <a:bevelT w="120900" h="88900"/>
              <a:bevelB w="88900" h="31750" prst="angle"/>
            </a:sp3d>
          </p:spPr>
          <p:style>
            <a:lnRef idx="1">
              <a:schemeClr val="accent4">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68" name="Round Same Side Corner Rectangle 4"/>
            <p:cNvSpPr txBox="1"/>
            <p:nvPr/>
          </p:nvSpPr>
          <p:spPr>
            <a:xfrm>
              <a:off x="10201" y="3322475"/>
              <a:ext cx="2078266" cy="998008"/>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2800" kern="1200" dirty="0">
                  <a:solidFill>
                    <a:srgbClr val="002060"/>
                  </a:solidFill>
                </a:rPr>
                <a:t>Audience</a:t>
              </a:r>
            </a:p>
          </p:txBody>
        </p:sp>
      </p:grpSp>
      <p:sp>
        <p:nvSpPr>
          <p:cNvPr id="69" name="Rectangle 68"/>
          <p:cNvSpPr/>
          <p:nvPr/>
        </p:nvSpPr>
        <p:spPr>
          <a:xfrm>
            <a:off x="611560" y="1412776"/>
            <a:ext cx="7848872" cy="2808312"/>
          </a:xfrm>
          <a:prstGeom prst="rect">
            <a:avLst/>
          </a:prstGeom>
          <a:solidFill>
            <a:srgbClr val="FFFFF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0" name="Group 69"/>
          <p:cNvGrpSpPr/>
          <p:nvPr/>
        </p:nvGrpSpPr>
        <p:grpSpPr>
          <a:xfrm>
            <a:off x="611560" y="5085186"/>
            <a:ext cx="2557121" cy="689200"/>
            <a:chOff x="0" y="205478"/>
            <a:chExt cx="2139696" cy="1049237"/>
          </a:xfrm>
          <a:solidFill>
            <a:schemeClr val="accent5">
              <a:lumMod val="75000"/>
            </a:schemeClr>
          </a:solidFill>
          <a:scene3d>
            <a:camera prst="orthographicFront"/>
            <a:lightRig rig="flat" dir="t"/>
          </a:scene3d>
        </p:grpSpPr>
        <p:sp>
          <p:nvSpPr>
            <p:cNvPr id="71" name="Round Same Side Corner Rectangle 70"/>
            <p:cNvSpPr/>
            <p:nvPr/>
          </p:nvSpPr>
          <p:spPr>
            <a:xfrm>
              <a:off x="0" y="205478"/>
              <a:ext cx="2139696" cy="1049237"/>
            </a:xfrm>
            <a:prstGeom prst="round2SameRect">
              <a:avLst>
                <a:gd name="adj1" fmla="val 16670"/>
                <a:gd name="adj2" fmla="val 0"/>
              </a:avLst>
            </a:prstGeom>
            <a:grpFill/>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72" name="Round Same Side Corner Rectangle 4"/>
            <p:cNvSpPr txBox="1"/>
            <p:nvPr/>
          </p:nvSpPr>
          <p:spPr>
            <a:xfrm>
              <a:off x="1" y="256707"/>
              <a:ext cx="2088466"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1600" kern="1200" dirty="0"/>
                <a:t>Styles / Interests</a:t>
              </a:r>
            </a:p>
          </p:txBody>
        </p:sp>
      </p:grpSp>
      <p:grpSp>
        <p:nvGrpSpPr>
          <p:cNvPr id="73" name="Group 72"/>
          <p:cNvGrpSpPr/>
          <p:nvPr/>
        </p:nvGrpSpPr>
        <p:grpSpPr>
          <a:xfrm>
            <a:off x="3383031" y="5085185"/>
            <a:ext cx="2557121" cy="689200"/>
            <a:chOff x="0" y="1738362"/>
            <a:chExt cx="2139696" cy="1049237"/>
          </a:xfrm>
          <a:solidFill>
            <a:schemeClr val="accent5">
              <a:lumMod val="75000"/>
            </a:schemeClr>
          </a:solidFill>
          <a:scene3d>
            <a:camera prst="orthographicFront"/>
            <a:lightRig rig="flat" dir="t"/>
          </a:scene3d>
        </p:grpSpPr>
        <p:sp>
          <p:nvSpPr>
            <p:cNvPr id="74" name="Round Same Side Corner Rectangle 73"/>
            <p:cNvSpPr/>
            <p:nvPr/>
          </p:nvSpPr>
          <p:spPr>
            <a:xfrm>
              <a:off x="0" y="1738362"/>
              <a:ext cx="2139696" cy="1049237"/>
            </a:xfrm>
            <a:prstGeom prst="round2SameRect">
              <a:avLst>
                <a:gd name="adj1" fmla="val 16670"/>
                <a:gd name="adj2" fmla="val 0"/>
              </a:avLst>
            </a:prstGeom>
            <a:grpFill/>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75" name="Round Same Side Corner Rectangle 4"/>
            <p:cNvSpPr txBox="1"/>
            <p:nvPr/>
          </p:nvSpPr>
          <p:spPr>
            <a:xfrm>
              <a:off x="68123" y="1789591"/>
              <a:ext cx="2020344"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sz="1600" kern="1200" dirty="0"/>
                <a:t>Perspectives / Values</a:t>
              </a:r>
            </a:p>
          </p:txBody>
        </p:sp>
      </p:grpSp>
      <p:grpSp>
        <p:nvGrpSpPr>
          <p:cNvPr id="76" name="Group 75"/>
          <p:cNvGrpSpPr/>
          <p:nvPr/>
        </p:nvGrpSpPr>
        <p:grpSpPr>
          <a:xfrm>
            <a:off x="6119335" y="5085184"/>
            <a:ext cx="2557121" cy="689200"/>
            <a:chOff x="0" y="3271246"/>
            <a:chExt cx="2139696" cy="1049237"/>
          </a:xfrm>
          <a:solidFill>
            <a:schemeClr val="accent5">
              <a:lumMod val="75000"/>
            </a:schemeClr>
          </a:solidFill>
          <a:scene3d>
            <a:camera prst="orthographicFront"/>
            <a:lightRig rig="flat" dir="t"/>
          </a:scene3d>
        </p:grpSpPr>
        <p:sp>
          <p:nvSpPr>
            <p:cNvPr id="77" name="Round Same Side Corner Rectangle 76"/>
            <p:cNvSpPr/>
            <p:nvPr/>
          </p:nvSpPr>
          <p:spPr>
            <a:xfrm>
              <a:off x="0" y="3271246"/>
              <a:ext cx="2139696" cy="1049237"/>
            </a:xfrm>
            <a:prstGeom prst="round2SameRect">
              <a:avLst>
                <a:gd name="adj1" fmla="val 16670"/>
                <a:gd name="adj2" fmla="val 0"/>
              </a:avLst>
            </a:prstGeom>
            <a:grpFill/>
            <a:sp3d prstMaterial="plastic">
              <a:bevelT w="120900" h="88900"/>
              <a:bevelB w="88900" h="31750" prst="angle"/>
            </a:sp3d>
          </p:spPr>
          <p:style>
            <a:lnRef idx="1">
              <a:schemeClr val="accent4">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78" name="Round Same Side Corner Rectangle 4"/>
            <p:cNvSpPr txBox="1"/>
            <p:nvPr/>
          </p:nvSpPr>
          <p:spPr>
            <a:xfrm>
              <a:off x="1" y="3322475"/>
              <a:ext cx="2088466"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lvl="0" algn="ctr" defTabSz="1733550">
                <a:lnSpc>
                  <a:spcPct val="90000"/>
                </a:lnSpc>
                <a:spcAft>
                  <a:spcPct val="35000"/>
                </a:spcAft>
              </a:pPr>
              <a:r>
                <a:rPr lang="en-US" sz="1600" dirty="0"/>
                <a:t>Technology</a:t>
              </a:r>
            </a:p>
          </p:txBody>
        </p:sp>
      </p:grpSp>
    </p:spTree>
    <p:extLst>
      <p:ext uri="{BB962C8B-B14F-4D97-AF65-F5344CB8AC3E}">
        <p14:creationId xmlns:p14="http://schemas.microsoft.com/office/powerpoint/2010/main" val="2512873463"/>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Reducing Barrier Tips</a:t>
            </a:r>
          </a:p>
        </p:txBody>
      </p:sp>
      <p:grpSp>
        <p:nvGrpSpPr>
          <p:cNvPr id="24" name="Group 23"/>
          <p:cNvGrpSpPr/>
          <p:nvPr/>
        </p:nvGrpSpPr>
        <p:grpSpPr>
          <a:xfrm>
            <a:off x="611560" y="1268760"/>
            <a:ext cx="2557121" cy="689200"/>
            <a:chOff x="0" y="205478"/>
            <a:chExt cx="2139696" cy="1049237"/>
          </a:xfrm>
          <a:solidFill>
            <a:schemeClr val="accent5">
              <a:lumMod val="75000"/>
            </a:schemeClr>
          </a:solidFill>
          <a:scene3d>
            <a:camera prst="orthographicFront"/>
            <a:lightRig rig="flat" dir="t"/>
          </a:scene3d>
        </p:grpSpPr>
        <p:sp>
          <p:nvSpPr>
            <p:cNvPr id="25" name="Round Same Side Corner Rectangle 24"/>
            <p:cNvSpPr/>
            <p:nvPr/>
          </p:nvSpPr>
          <p:spPr>
            <a:xfrm>
              <a:off x="0" y="205478"/>
              <a:ext cx="2139696" cy="1049237"/>
            </a:xfrm>
            <a:prstGeom prst="round2SameRect">
              <a:avLst>
                <a:gd name="adj1" fmla="val 16670"/>
                <a:gd name="adj2" fmla="val 0"/>
              </a:avLst>
            </a:prstGeom>
            <a:grpFill/>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26" name="Round Same Side Corner Rectangle 4"/>
            <p:cNvSpPr txBox="1"/>
            <p:nvPr/>
          </p:nvSpPr>
          <p:spPr>
            <a:xfrm>
              <a:off x="1" y="256707"/>
              <a:ext cx="2088466"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kern="1200" dirty="0"/>
                <a:t>Language / Culture</a:t>
              </a:r>
            </a:p>
          </p:txBody>
        </p:sp>
      </p:grpSp>
      <p:grpSp>
        <p:nvGrpSpPr>
          <p:cNvPr id="27" name="Group 26"/>
          <p:cNvGrpSpPr/>
          <p:nvPr/>
        </p:nvGrpSpPr>
        <p:grpSpPr>
          <a:xfrm>
            <a:off x="611560" y="2968148"/>
            <a:ext cx="2557121" cy="689200"/>
            <a:chOff x="0" y="1738362"/>
            <a:chExt cx="2139696" cy="1049237"/>
          </a:xfrm>
          <a:solidFill>
            <a:schemeClr val="accent5">
              <a:lumMod val="75000"/>
            </a:schemeClr>
          </a:solidFill>
          <a:scene3d>
            <a:camera prst="orthographicFront"/>
            <a:lightRig rig="flat" dir="t"/>
          </a:scene3d>
        </p:grpSpPr>
        <p:sp>
          <p:nvSpPr>
            <p:cNvPr id="28" name="Round Same Side Corner Rectangle 27"/>
            <p:cNvSpPr/>
            <p:nvPr/>
          </p:nvSpPr>
          <p:spPr>
            <a:xfrm>
              <a:off x="0" y="1738362"/>
              <a:ext cx="2139696" cy="1049237"/>
            </a:xfrm>
            <a:prstGeom prst="round2SameRect">
              <a:avLst>
                <a:gd name="adj1" fmla="val 16670"/>
                <a:gd name="adj2" fmla="val 0"/>
              </a:avLst>
            </a:prstGeom>
            <a:grpFill/>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29" name="Round Same Side Corner Rectangle 4"/>
            <p:cNvSpPr txBox="1"/>
            <p:nvPr/>
          </p:nvSpPr>
          <p:spPr>
            <a:xfrm>
              <a:off x="68123" y="1789591"/>
              <a:ext cx="2020344"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kern="1200" dirty="0"/>
                <a:t>Location / Scheduling</a:t>
              </a:r>
            </a:p>
          </p:txBody>
        </p:sp>
      </p:grpSp>
      <p:grpSp>
        <p:nvGrpSpPr>
          <p:cNvPr id="30" name="Group 29"/>
          <p:cNvGrpSpPr/>
          <p:nvPr/>
        </p:nvGrpSpPr>
        <p:grpSpPr>
          <a:xfrm>
            <a:off x="611560" y="4667536"/>
            <a:ext cx="2557121" cy="689200"/>
            <a:chOff x="0" y="3271246"/>
            <a:chExt cx="2139696" cy="1049237"/>
          </a:xfrm>
          <a:solidFill>
            <a:schemeClr val="accent5">
              <a:lumMod val="75000"/>
            </a:schemeClr>
          </a:solidFill>
          <a:scene3d>
            <a:camera prst="orthographicFront"/>
            <a:lightRig rig="flat" dir="t"/>
          </a:scene3d>
        </p:grpSpPr>
        <p:sp>
          <p:nvSpPr>
            <p:cNvPr id="31" name="Round Same Side Corner Rectangle 30"/>
            <p:cNvSpPr/>
            <p:nvPr/>
          </p:nvSpPr>
          <p:spPr>
            <a:xfrm>
              <a:off x="0" y="3271246"/>
              <a:ext cx="2139696" cy="1049237"/>
            </a:xfrm>
            <a:prstGeom prst="round2SameRect">
              <a:avLst>
                <a:gd name="adj1" fmla="val 16670"/>
                <a:gd name="adj2" fmla="val 0"/>
              </a:avLst>
            </a:prstGeom>
            <a:grpFill/>
            <a:sp3d prstMaterial="plastic">
              <a:bevelT w="120900" h="88900"/>
              <a:bevelB w="88900" h="31750" prst="angle"/>
            </a:sp3d>
          </p:spPr>
          <p:style>
            <a:lnRef idx="1">
              <a:schemeClr val="accent4">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32" name="Round Same Side Corner Rectangle 4"/>
            <p:cNvSpPr txBox="1"/>
            <p:nvPr/>
          </p:nvSpPr>
          <p:spPr>
            <a:xfrm>
              <a:off x="1" y="3322475"/>
              <a:ext cx="2088466"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lvl="0" algn="ctr" defTabSz="1733550">
                <a:lnSpc>
                  <a:spcPct val="90000"/>
                </a:lnSpc>
                <a:spcAft>
                  <a:spcPct val="35000"/>
                </a:spcAft>
              </a:pPr>
              <a:r>
                <a:rPr lang="en-US" dirty="0"/>
                <a:t>Lack of knowledge</a:t>
              </a:r>
              <a:endParaRPr lang="en-US" kern="1200" dirty="0"/>
            </a:p>
          </p:txBody>
        </p:sp>
      </p:grpSp>
      <p:grpSp>
        <p:nvGrpSpPr>
          <p:cNvPr id="70" name="Group 69"/>
          <p:cNvGrpSpPr/>
          <p:nvPr/>
        </p:nvGrpSpPr>
        <p:grpSpPr>
          <a:xfrm>
            <a:off x="611560" y="2118454"/>
            <a:ext cx="2557121" cy="689200"/>
            <a:chOff x="0" y="205478"/>
            <a:chExt cx="2139696" cy="1049237"/>
          </a:xfrm>
          <a:solidFill>
            <a:schemeClr val="accent5">
              <a:lumMod val="75000"/>
            </a:schemeClr>
          </a:solidFill>
          <a:scene3d>
            <a:camera prst="orthographicFront"/>
            <a:lightRig rig="flat" dir="t"/>
          </a:scene3d>
        </p:grpSpPr>
        <p:sp>
          <p:nvSpPr>
            <p:cNvPr id="71" name="Round Same Side Corner Rectangle 70"/>
            <p:cNvSpPr/>
            <p:nvPr/>
          </p:nvSpPr>
          <p:spPr>
            <a:xfrm>
              <a:off x="0" y="205478"/>
              <a:ext cx="2139696" cy="1049237"/>
            </a:xfrm>
            <a:prstGeom prst="round2SameRect">
              <a:avLst>
                <a:gd name="adj1" fmla="val 16670"/>
                <a:gd name="adj2" fmla="val 0"/>
              </a:avLst>
            </a:prstGeom>
            <a:grpFill/>
            <a:sp3d prstMaterial="plastic">
              <a:bevelT w="120900" h="88900"/>
              <a:bevelB w="88900" h="31750" prst="angle"/>
            </a:sp3d>
          </p:spPr>
          <p:style>
            <a:lnRef idx="1">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72" name="Round Same Side Corner Rectangle 4"/>
            <p:cNvSpPr txBox="1"/>
            <p:nvPr/>
          </p:nvSpPr>
          <p:spPr>
            <a:xfrm>
              <a:off x="1" y="256707"/>
              <a:ext cx="2088466"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kern="1200" dirty="0"/>
                <a:t>Styles / Interests</a:t>
              </a:r>
            </a:p>
          </p:txBody>
        </p:sp>
      </p:grpSp>
      <p:grpSp>
        <p:nvGrpSpPr>
          <p:cNvPr id="73" name="Group 72"/>
          <p:cNvGrpSpPr/>
          <p:nvPr/>
        </p:nvGrpSpPr>
        <p:grpSpPr>
          <a:xfrm>
            <a:off x="611560" y="3817842"/>
            <a:ext cx="2557121" cy="689200"/>
            <a:chOff x="0" y="1738362"/>
            <a:chExt cx="2139696" cy="1049237"/>
          </a:xfrm>
          <a:solidFill>
            <a:schemeClr val="accent5">
              <a:lumMod val="75000"/>
            </a:schemeClr>
          </a:solidFill>
          <a:scene3d>
            <a:camera prst="orthographicFront"/>
            <a:lightRig rig="flat" dir="t"/>
          </a:scene3d>
        </p:grpSpPr>
        <p:sp>
          <p:nvSpPr>
            <p:cNvPr id="74" name="Round Same Side Corner Rectangle 73"/>
            <p:cNvSpPr/>
            <p:nvPr/>
          </p:nvSpPr>
          <p:spPr>
            <a:xfrm>
              <a:off x="0" y="1738362"/>
              <a:ext cx="2139696" cy="1049237"/>
            </a:xfrm>
            <a:prstGeom prst="round2SameRect">
              <a:avLst>
                <a:gd name="adj1" fmla="val 16670"/>
                <a:gd name="adj2" fmla="val 0"/>
              </a:avLst>
            </a:prstGeom>
            <a:grpFill/>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75" name="Round Same Side Corner Rectangle 4"/>
            <p:cNvSpPr txBox="1"/>
            <p:nvPr/>
          </p:nvSpPr>
          <p:spPr>
            <a:xfrm>
              <a:off x="68123" y="1789591"/>
              <a:ext cx="2020344"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marL="0" lvl="0" indent="0" algn="ctr" defTabSz="1733550">
                <a:lnSpc>
                  <a:spcPct val="90000"/>
                </a:lnSpc>
                <a:spcBef>
                  <a:spcPct val="0"/>
                </a:spcBef>
                <a:spcAft>
                  <a:spcPct val="35000"/>
                </a:spcAft>
                <a:buNone/>
              </a:pPr>
              <a:r>
                <a:rPr lang="en-US" kern="1200" dirty="0"/>
                <a:t>Perspectives / Values</a:t>
              </a:r>
            </a:p>
          </p:txBody>
        </p:sp>
      </p:grpSp>
      <p:grpSp>
        <p:nvGrpSpPr>
          <p:cNvPr id="76" name="Group 75"/>
          <p:cNvGrpSpPr/>
          <p:nvPr/>
        </p:nvGrpSpPr>
        <p:grpSpPr>
          <a:xfrm>
            <a:off x="611560" y="5517232"/>
            <a:ext cx="2557121" cy="689200"/>
            <a:chOff x="0" y="3271246"/>
            <a:chExt cx="2139696" cy="1049237"/>
          </a:xfrm>
          <a:solidFill>
            <a:schemeClr val="accent5">
              <a:lumMod val="75000"/>
            </a:schemeClr>
          </a:solidFill>
          <a:scene3d>
            <a:camera prst="orthographicFront"/>
            <a:lightRig rig="flat" dir="t"/>
          </a:scene3d>
        </p:grpSpPr>
        <p:sp>
          <p:nvSpPr>
            <p:cNvPr id="77" name="Round Same Side Corner Rectangle 76"/>
            <p:cNvSpPr/>
            <p:nvPr/>
          </p:nvSpPr>
          <p:spPr>
            <a:xfrm>
              <a:off x="0" y="3271246"/>
              <a:ext cx="2139696" cy="1049237"/>
            </a:xfrm>
            <a:prstGeom prst="round2SameRect">
              <a:avLst>
                <a:gd name="adj1" fmla="val 16670"/>
                <a:gd name="adj2" fmla="val 0"/>
              </a:avLst>
            </a:prstGeom>
            <a:grpFill/>
            <a:sp3d prstMaterial="plastic">
              <a:bevelT w="120900" h="88900"/>
              <a:bevelB w="88900" h="31750" prst="angle"/>
            </a:sp3d>
          </p:spPr>
          <p:style>
            <a:lnRef idx="1">
              <a:schemeClr val="accent4">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78" name="Round Same Side Corner Rectangle 4"/>
            <p:cNvSpPr txBox="1"/>
            <p:nvPr/>
          </p:nvSpPr>
          <p:spPr>
            <a:xfrm>
              <a:off x="1" y="3322475"/>
              <a:ext cx="2088466" cy="998008"/>
            </a:xfrm>
            <a:prstGeom prst="rect">
              <a:avLst/>
            </a:prstGeom>
            <a:noFill/>
            <a:sp3d/>
          </p:spPr>
          <p:style>
            <a:lnRef idx="0">
              <a:scrgbClr r="0" g="0" b="0"/>
            </a:lnRef>
            <a:fillRef idx="0">
              <a:scrgbClr r="0" g="0" b="0"/>
            </a:fillRef>
            <a:effectRef idx="0">
              <a:scrgbClr r="0" g="0" b="0"/>
            </a:effectRef>
            <a:fontRef idx="minor">
              <a:schemeClr val="lt1"/>
            </a:fontRef>
          </p:style>
          <p:txBody>
            <a:bodyPr spcFirstLastPara="0" vert="horz" wrap="square" lIns="74295" tIns="74295" rIns="74295" bIns="74295" numCol="1" spcCol="1270" anchor="ctr" anchorCtr="0">
              <a:noAutofit/>
            </a:bodyPr>
            <a:lstStyle/>
            <a:p>
              <a:pPr lvl="0" algn="ctr" defTabSz="1733550">
                <a:lnSpc>
                  <a:spcPct val="90000"/>
                </a:lnSpc>
                <a:spcAft>
                  <a:spcPct val="35000"/>
                </a:spcAft>
              </a:pPr>
              <a:r>
                <a:rPr lang="en-US" dirty="0"/>
                <a:t>Technology</a:t>
              </a:r>
            </a:p>
          </p:txBody>
        </p:sp>
      </p:grpSp>
      <p:sp>
        <p:nvSpPr>
          <p:cNvPr id="3" name="TextBox 2"/>
          <p:cNvSpPr txBox="1"/>
          <p:nvPr/>
        </p:nvSpPr>
        <p:spPr>
          <a:xfrm>
            <a:off x="3491880" y="1302410"/>
            <a:ext cx="5040560" cy="5016758"/>
          </a:xfrm>
          <a:prstGeom prst="rect">
            <a:avLst/>
          </a:prstGeom>
          <a:noFill/>
        </p:spPr>
        <p:txBody>
          <a:bodyPr wrap="square" rtlCol="0">
            <a:spAutoFit/>
          </a:bodyPr>
          <a:lstStyle/>
          <a:p>
            <a:r>
              <a:rPr lang="en-US" sz="2000" b="1" dirty="0"/>
              <a:t>Prepare</a:t>
            </a:r>
          </a:p>
          <a:p>
            <a:pPr marL="285750" indent="-285750">
              <a:buFont typeface="Arial" panose="020B0604020202020204" pitchFamily="34" charset="0"/>
              <a:buChar char="•"/>
            </a:pPr>
            <a:r>
              <a:rPr lang="en-US" sz="2000" dirty="0"/>
              <a:t>Learn about the culture </a:t>
            </a:r>
          </a:p>
          <a:p>
            <a:pPr marL="285750" indent="-285750">
              <a:buFont typeface="Arial" panose="020B0604020202020204" pitchFamily="34" charset="0"/>
              <a:buChar char="•"/>
            </a:pPr>
            <a:r>
              <a:rPr lang="en-US" sz="2000" dirty="0"/>
              <a:t>Research the individual on LinkedIn or social media to see what interests them</a:t>
            </a:r>
          </a:p>
          <a:p>
            <a:pPr marL="742950" lvl="1" indent="-285750">
              <a:buFont typeface="Arial" panose="020B0604020202020204" pitchFamily="34" charset="0"/>
              <a:buChar char="•"/>
            </a:pPr>
            <a:endParaRPr lang="en-US" sz="2000" dirty="0"/>
          </a:p>
          <a:p>
            <a:r>
              <a:rPr lang="en-US" sz="2000" b="1" dirty="0"/>
              <a:t>Ask</a:t>
            </a:r>
          </a:p>
          <a:p>
            <a:pPr marL="285750" indent="-285750">
              <a:buFont typeface="Arial" panose="020B0604020202020204" pitchFamily="34" charset="0"/>
              <a:buChar char="•"/>
            </a:pPr>
            <a:r>
              <a:rPr lang="en-US" sz="2000" dirty="0"/>
              <a:t>About their communication preference (email, phone, chat, webcam, </a:t>
            </a:r>
            <a:r>
              <a:rPr lang="en-US" sz="2000" dirty="0" err="1"/>
              <a:t>etc</a:t>
            </a:r>
            <a:r>
              <a:rPr lang="en-US" sz="2000" dirty="0"/>
              <a:t>)</a:t>
            </a:r>
          </a:p>
          <a:p>
            <a:pPr marL="285750" indent="-285750">
              <a:buFont typeface="Arial" panose="020B0604020202020204" pitchFamily="34" charset="0"/>
              <a:buChar char="•"/>
            </a:pPr>
            <a:r>
              <a:rPr lang="en-US" sz="2000" dirty="0"/>
              <a:t>Articulate the differences and come to an agreement on what would work for you both</a:t>
            </a:r>
          </a:p>
          <a:p>
            <a:endParaRPr lang="en-US" sz="2000" dirty="0"/>
          </a:p>
          <a:p>
            <a:r>
              <a:rPr lang="en-US" sz="2000" b="1" dirty="0"/>
              <a:t>Take Action </a:t>
            </a:r>
          </a:p>
          <a:p>
            <a:pPr marL="285750" indent="-285750">
              <a:buFont typeface="Arial" panose="020B0604020202020204" pitchFamily="34" charset="0"/>
              <a:buChar char="•"/>
            </a:pPr>
            <a:r>
              <a:rPr lang="en-US" sz="2000" dirty="0"/>
              <a:t>Make accommodations to foster trust</a:t>
            </a:r>
          </a:p>
          <a:p>
            <a:pPr marL="285750" indent="-285750">
              <a:buFont typeface="Arial" panose="020B0604020202020204" pitchFamily="34" charset="0"/>
              <a:buChar char="•"/>
            </a:pPr>
            <a:r>
              <a:rPr lang="en-US" sz="2000" dirty="0"/>
              <a:t>Leverage experience and perspectives</a:t>
            </a:r>
          </a:p>
          <a:p>
            <a:pPr marL="285750" indent="-285750">
              <a:buFont typeface="Arial" panose="020B0604020202020204" pitchFamily="34" charset="0"/>
              <a:buChar char="•"/>
            </a:pPr>
            <a:r>
              <a:rPr lang="en-US" sz="2000" dirty="0"/>
              <a:t>Suggest alternatives and options  </a:t>
            </a:r>
          </a:p>
        </p:txBody>
      </p:sp>
    </p:spTree>
    <p:extLst>
      <p:ext uri="{BB962C8B-B14F-4D97-AF65-F5344CB8AC3E}">
        <p14:creationId xmlns:p14="http://schemas.microsoft.com/office/powerpoint/2010/main" val="2875726452"/>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Communication Challenge</a:t>
            </a:r>
          </a:p>
        </p:txBody>
      </p:sp>
      <p:sp>
        <p:nvSpPr>
          <p:cNvPr id="29" name="Rectangle 28"/>
          <p:cNvSpPr/>
          <p:nvPr/>
        </p:nvSpPr>
        <p:spPr>
          <a:xfrm>
            <a:off x="1115615" y="2079529"/>
            <a:ext cx="6912768" cy="1569660"/>
          </a:xfrm>
          <a:prstGeom prst="rect">
            <a:avLst/>
          </a:prstGeom>
        </p:spPr>
        <p:txBody>
          <a:bodyPr wrap="square">
            <a:spAutoFit/>
          </a:bodyPr>
          <a:lstStyle/>
          <a:p>
            <a:pPr algn="ctr"/>
            <a:r>
              <a:rPr lang="en-US" sz="3200" dirty="0"/>
              <a:t>How has technology changed the course of how we communicate and how things are communicated to us? </a:t>
            </a:r>
          </a:p>
        </p:txBody>
      </p:sp>
      <p:sp>
        <p:nvSpPr>
          <p:cNvPr id="5" name="TextBox 4"/>
          <p:cNvSpPr txBox="1"/>
          <p:nvPr/>
        </p:nvSpPr>
        <p:spPr>
          <a:xfrm rot="19720505">
            <a:off x="967595" y="4535548"/>
            <a:ext cx="1839221" cy="923330"/>
          </a:xfrm>
          <a:prstGeom prst="rect">
            <a:avLst/>
          </a:prstGeom>
          <a:noFill/>
        </p:spPr>
        <p:txBody>
          <a:bodyPr wrap="none" rtlCol="0">
            <a:spAutoFit/>
          </a:bodyPr>
          <a:lstStyle/>
          <a:p>
            <a:r>
              <a:rPr lang="en-US" sz="5400" dirty="0">
                <a:solidFill>
                  <a:schemeClr val="bg1">
                    <a:lumMod val="85000"/>
                  </a:schemeClr>
                </a:solidFill>
              </a:rPr>
              <a:t>www.</a:t>
            </a:r>
          </a:p>
        </p:txBody>
      </p:sp>
      <p:sp>
        <p:nvSpPr>
          <p:cNvPr id="30" name="TextBox 29"/>
          <p:cNvSpPr txBox="1"/>
          <p:nvPr/>
        </p:nvSpPr>
        <p:spPr>
          <a:xfrm>
            <a:off x="4934745" y="4151437"/>
            <a:ext cx="569387" cy="923330"/>
          </a:xfrm>
          <a:prstGeom prst="rect">
            <a:avLst/>
          </a:prstGeom>
          <a:noFill/>
        </p:spPr>
        <p:txBody>
          <a:bodyPr wrap="none" rtlCol="0">
            <a:spAutoFit/>
          </a:bodyPr>
          <a:lstStyle/>
          <a:p>
            <a:r>
              <a:rPr lang="en-US" sz="5400" dirty="0">
                <a:solidFill>
                  <a:schemeClr val="bg1">
                    <a:lumMod val="85000"/>
                  </a:schemeClr>
                </a:solidFill>
              </a:rPr>
              <a:t>#</a:t>
            </a:r>
          </a:p>
        </p:txBody>
      </p:sp>
      <p:sp>
        <p:nvSpPr>
          <p:cNvPr id="31" name="TextBox 30"/>
          <p:cNvSpPr txBox="1"/>
          <p:nvPr/>
        </p:nvSpPr>
        <p:spPr>
          <a:xfrm rot="1565771">
            <a:off x="6489386" y="4529872"/>
            <a:ext cx="1685077" cy="923330"/>
          </a:xfrm>
          <a:prstGeom prst="rect">
            <a:avLst/>
          </a:prstGeom>
          <a:noFill/>
        </p:spPr>
        <p:txBody>
          <a:bodyPr wrap="none" rtlCol="0">
            <a:spAutoFit/>
          </a:bodyPr>
          <a:lstStyle/>
          <a:p>
            <a:r>
              <a:rPr lang="en-US" sz="5400" dirty="0">
                <a:solidFill>
                  <a:schemeClr val="bg1">
                    <a:lumMod val="85000"/>
                  </a:schemeClr>
                </a:solidFill>
              </a:rPr>
              <a:t>.com</a:t>
            </a:r>
          </a:p>
        </p:txBody>
      </p:sp>
      <p:sp>
        <p:nvSpPr>
          <p:cNvPr id="32" name="TextBox 31"/>
          <p:cNvSpPr txBox="1"/>
          <p:nvPr/>
        </p:nvSpPr>
        <p:spPr>
          <a:xfrm>
            <a:off x="3702641" y="5284706"/>
            <a:ext cx="1838965" cy="923330"/>
          </a:xfrm>
          <a:prstGeom prst="rect">
            <a:avLst/>
          </a:prstGeom>
          <a:noFill/>
        </p:spPr>
        <p:txBody>
          <a:bodyPr wrap="none" rtlCol="0">
            <a:spAutoFit/>
          </a:bodyPr>
          <a:lstStyle/>
          <a:p>
            <a:r>
              <a:rPr lang="en-US" sz="5400" dirty="0">
                <a:solidFill>
                  <a:schemeClr val="bg1">
                    <a:lumMod val="85000"/>
                  </a:schemeClr>
                </a:solidFill>
              </a:rPr>
              <a:t>email</a:t>
            </a:r>
          </a:p>
        </p:txBody>
      </p:sp>
      <p:sp>
        <p:nvSpPr>
          <p:cNvPr id="33" name="TextBox 32"/>
          <p:cNvSpPr txBox="1"/>
          <p:nvPr/>
        </p:nvSpPr>
        <p:spPr>
          <a:xfrm rot="19563301">
            <a:off x="3479571" y="4151437"/>
            <a:ext cx="888385" cy="923330"/>
          </a:xfrm>
          <a:prstGeom prst="rect">
            <a:avLst/>
          </a:prstGeom>
          <a:noFill/>
        </p:spPr>
        <p:txBody>
          <a:bodyPr wrap="none" rtlCol="0">
            <a:spAutoFit/>
          </a:bodyPr>
          <a:lstStyle/>
          <a:p>
            <a:r>
              <a:rPr lang="en-US" sz="5400" dirty="0">
                <a:solidFill>
                  <a:schemeClr val="bg1">
                    <a:lumMod val="85000"/>
                  </a:schemeClr>
                </a:solidFill>
              </a:rPr>
              <a:t>@</a:t>
            </a:r>
          </a:p>
        </p:txBody>
      </p:sp>
    </p:spTree>
    <p:extLst>
      <p:ext uri="{BB962C8B-B14F-4D97-AF65-F5344CB8AC3E}">
        <p14:creationId xmlns:p14="http://schemas.microsoft.com/office/powerpoint/2010/main" val="40956368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eriod" startAt="7"/>
              <a:tabLst>
                <a:tab pos="685800" algn="l"/>
              </a:tabLst>
            </a:pPr>
            <a:r>
              <a:rPr lang="en-US" dirty="0">
                <a:ea typeface="Times New Roman"/>
                <a:cs typeface="Times New Roman"/>
              </a:rPr>
              <a:t>The following is NOT a method of Written Communication:</a:t>
            </a:r>
          </a:p>
          <a:p>
            <a:pPr marL="685800" lvl="0">
              <a:lnSpc>
                <a:spcPct val="115000"/>
              </a:lnSpc>
              <a:spcBef>
                <a:spcPts val="0"/>
              </a:spcBef>
              <a:spcAft>
                <a:spcPts val="0"/>
              </a:spcAft>
              <a:buFont typeface="+mj-lt"/>
              <a:buAutoNum type="alphaLcParenR"/>
            </a:pPr>
            <a:r>
              <a:rPr lang="en-US" dirty="0">
                <a:ea typeface="Times New Roman"/>
                <a:cs typeface="Times New Roman"/>
              </a:rPr>
              <a:t>Fax</a:t>
            </a:r>
          </a:p>
          <a:p>
            <a:pPr marL="685800" lvl="0">
              <a:lnSpc>
                <a:spcPct val="115000"/>
              </a:lnSpc>
              <a:spcBef>
                <a:spcPts val="0"/>
              </a:spcBef>
              <a:spcAft>
                <a:spcPts val="0"/>
              </a:spcAft>
              <a:buFont typeface="+mj-lt"/>
              <a:buAutoNum type="alphaLcParenR"/>
            </a:pPr>
            <a:r>
              <a:rPr lang="en-US" dirty="0">
                <a:ea typeface="Times New Roman"/>
                <a:cs typeface="Times New Roman"/>
              </a:rPr>
              <a:t>Email</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Debate</a:t>
            </a:r>
            <a:endParaRPr lang="en-US" dirty="0">
              <a:ea typeface="Times New Roman"/>
              <a:cs typeface="Times New Roman"/>
            </a:endParaRPr>
          </a:p>
          <a:p>
            <a:pPr marL="685800" lvl="0">
              <a:lnSpc>
                <a:spcPct val="115000"/>
              </a:lnSpc>
              <a:spcBef>
                <a:spcPts val="0"/>
              </a:spcBef>
              <a:spcAft>
                <a:spcPts val="1000"/>
              </a:spcAft>
              <a:buFont typeface="+mj-lt"/>
              <a:buAutoNum type="alphaLcParenR"/>
            </a:pPr>
            <a:r>
              <a:rPr lang="en-US" dirty="0">
                <a:ea typeface="Times New Roman"/>
                <a:cs typeface="Times New Roman"/>
              </a:rPr>
              <a:t>Text messaging</a:t>
            </a:r>
          </a:p>
          <a:p>
            <a:pPr lvl="0">
              <a:lnSpc>
                <a:spcPct val="115000"/>
              </a:lnSpc>
              <a:spcBef>
                <a:spcPts val="0"/>
              </a:spcBef>
              <a:spcAft>
                <a:spcPts val="1000"/>
              </a:spcAft>
              <a:buFont typeface="+mj-lt"/>
              <a:buAutoNum type="arabicPeriod" startAt="8"/>
              <a:tabLst>
                <a:tab pos="862013" algn="l"/>
              </a:tabLst>
            </a:pPr>
            <a:r>
              <a:rPr lang="en-US" dirty="0">
                <a:ea typeface="Times New Roman"/>
                <a:cs typeface="Times New Roman"/>
              </a:rPr>
              <a:t>Which of the following statements is FALSE?</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Paraverbal communication  is what you are saying</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Communication affects your levels of stress</a:t>
            </a:r>
          </a:p>
          <a:p>
            <a:pPr marL="685800" lvl="0">
              <a:lnSpc>
                <a:spcPct val="115000"/>
              </a:lnSpc>
              <a:spcBef>
                <a:spcPts val="0"/>
              </a:spcBef>
              <a:spcAft>
                <a:spcPts val="0"/>
              </a:spcAft>
              <a:buFont typeface="+mj-lt"/>
              <a:buAutoNum type="alphaLcParenR"/>
            </a:pPr>
            <a:r>
              <a:rPr lang="en-US" dirty="0">
                <a:ea typeface="Times New Roman"/>
                <a:cs typeface="Times New Roman"/>
              </a:rPr>
              <a:t>Communication is the imparting of thoughts </a:t>
            </a:r>
          </a:p>
          <a:p>
            <a:pPr marL="685800" lvl="0">
              <a:lnSpc>
                <a:spcPct val="115000"/>
              </a:lnSpc>
              <a:spcBef>
                <a:spcPts val="0"/>
              </a:spcBef>
              <a:spcAft>
                <a:spcPts val="1000"/>
              </a:spcAft>
              <a:buFont typeface="+mj-lt"/>
              <a:buAutoNum type="alphaLcParenR"/>
            </a:pPr>
            <a:r>
              <a:rPr lang="en-US" dirty="0">
                <a:ea typeface="Times New Roman"/>
                <a:cs typeface="Times New Roman"/>
              </a:rPr>
              <a:t>None of the above</a:t>
            </a:r>
          </a:p>
          <a:p>
            <a:endParaRPr lang="en-US" dirty="0"/>
          </a:p>
        </p:txBody>
      </p:sp>
    </p:spTree>
    <p:extLst>
      <p:ext uri="{BB962C8B-B14F-4D97-AF65-F5344CB8AC3E}">
        <p14:creationId xmlns:p14="http://schemas.microsoft.com/office/powerpoint/2010/main" val="1347482332"/>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Paraverbal Communication Skills</a:t>
            </a:r>
            <a:endParaRPr lang="en-US" strike="sngStrike" dirty="0"/>
          </a:p>
        </p:txBody>
      </p:sp>
      <p:sp>
        <p:nvSpPr>
          <p:cNvPr id="5" name="Text Placeholder 4"/>
          <p:cNvSpPr txBox="1">
            <a:spLocks/>
          </p:cNvSpPr>
          <p:nvPr/>
        </p:nvSpPr>
        <p:spPr bwMode="auto">
          <a:xfrm>
            <a:off x="360040" y="3861048"/>
            <a:ext cx="8388424" cy="1319808"/>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ct val="0"/>
              </a:spcBef>
              <a:spcAft>
                <a:spcPts val="1000"/>
              </a:spcAft>
            </a:pPr>
            <a:r>
              <a:rPr lang="en-US" sz="1800" i="1" dirty="0">
                <a:latin typeface="+mj-lt"/>
                <a:cs typeface="Times New Roman" pitchFamily="18" charset="0"/>
              </a:rPr>
              <a:t>The relationship is the communication bridge between people. </a:t>
            </a:r>
          </a:p>
          <a:p>
            <a:pPr algn="ctr">
              <a:spcBef>
                <a:spcPct val="0"/>
              </a:spcBef>
              <a:spcAft>
                <a:spcPts val="1000"/>
              </a:spcAft>
            </a:pPr>
            <a:r>
              <a:rPr lang="en-US" sz="1800" b="1" i="1" dirty="0">
                <a:latin typeface="+mj-lt"/>
                <a:cs typeface="Times New Roman" pitchFamily="18" charset="0"/>
              </a:rPr>
              <a:t>Alfred </a:t>
            </a:r>
            <a:r>
              <a:rPr lang="en-US" sz="1800" b="1" i="1" dirty="0" err="1">
                <a:latin typeface="+mj-lt"/>
                <a:cs typeface="Times New Roman" pitchFamily="18" charset="0"/>
              </a:rPr>
              <a:t>Kadushin</a:t>
            </a:r>
            <a:endParaRPr lang="en-US" sz="1800" b="1" i="1" dirty="0">
              <a:latin typeface="+mj-lt"/>
              <a:cs typeface="Times New Roman" pitchFamily="18" charset="0"/>
            </a:endParaRPr>
          </a:p>
        </p:txBody>
      </p:sp>
    </p:spTree>
    <p:extLst>
      <p:ext uri="{BB962C8B-B14F-4D97-AF65-F5344CB8AC3E}">
        <p14:creationId xmlns:p14="http://schemas.microsoft.com/office/powerpoint/2010/main" val="3614560128"/>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Paraverbal Communication Skills</a:t>
            </a:r>
            <a:endParaRPr lang="en-US" strike="sngStrike" dirty="0"/>
          </a:p>
        </p:txBody>
      </p:sp>
      <p:sp>
        <p:nvSpPr>
          <p:cNvPr id="3" name="Rounded Rectangular Callout 2"/>
          <p:cNvSpPr/>
          <p:nvPr/>
        </p:nvSpPr>
        <p:spPr>
          <a:xfrm>
            <a:off x="683568" y="1628799"/>
            <a:ext cx="3168352" cy="1956923"/>
          </a:xfrm>
          <a:prstGeom prst="wedgeRoundRectCallout">
            <a:avLst>
              <a:gd name="adj1" fmla="val -3141"/>
              <a:gd name="adj2" fmla="val 72711"/>
              <a:gd name="adj3" fmla="val 16667"/>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800" dirty="0">
                <a:solidFill>
                  <a:srgbClr val="002060"/>
                </a:solidFill>
              </a:rPr>
              <a:t>“</a:t>
            </a:r>
            <a:r>
              <a:rPr lang="en-US" sz="4400" b="1" u="sng" dirty="0">
                <a:solidFill>
                  <a:srgbClr val="002060"/>
                </a:solidFill>
              </a:rPr>
              <a:t>I</a:t>
            </a:r>
            <a:r>
              <a:rPr lang="en-US" sz="2800" dirty="0">
                <a:solidFill>
                  <a:srgbClr val="002060"/>
                </a:solidFill>
              </a:rPr>
              <a:t> didn’t say you were wrong.” </a:t>
            </a:r>
          </a:p>
        </p:txBody>
      </p:sp>
      <p:sp>
        <p:nvSpPr>
          <p:cNvPr id="6" name="Rounded Rectangular Callout 5"/>
          <p:cNvSpPr/>
          <p:nvPr/>
        </p:nvSpPr>
        <p:spPr>
          <a:xfrm>
            <a:off x="3142184" y="4352397"/>
            <a:ext cx="3158008" cy="1956923"/>
          </a:xfrm>
          <a:prstGeom prst="wedgeRoundRectCallout">
            <a:avLst>
              <a:gd name="adj1" fmla="val -78862"/>
              <a:gd name="adj2" fmla="val -52495"/>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800" dirty="0">
                <a:solidFill>
                  <a:srgbClr val="002060"/>
                </a:solidFill>
              </a:rPr>
              <a:t>“I didn’t </a:t>
            </a:r>
            <a:r>
              <a:rPr lang="en-US" sz="4400" b="1" u="sng" dirty="0">
                <a:solidFill>
                  <a:srgbClr val="002060"/>
                </a:solidFill>
              </a:rPr>
              <a:t>say</a:t>
            </a:r>
            <a:r>
              <a:rPr lang="en-US" sz="2800" dirty="0">
                <a:solidFill>
                  <a:srgbClr val="002060"/>
                </a:solidFill>
              </a:rPr>
              <a:t> you were wrong.” </a:t>
            </a:r>
          </a:p>
        </p:txBody>
      </p:sp>
      <p:sp>
        <p:nvSpPr>
          <p:cNvPr id="7" name="Rounded Rectangular Callout 6"/>
          <p:cNvSpPr/>
          <p:nvPr/>
        </p:nvSpPr>
        <p:spPr>
          <a:xfrm>
            <a:off x="5148064" y="1628798"/>
            <a:ext cx="3240360" cy="1956923"/>
          </a:xfrm>
          <a:prstGeom prst="wedgeRoundRectCallout">
            <a:avLst>
              <a:gd name="adj1" fmla="val -43111"/>
              <a:gd name="adj2" fmla="val 77353"/>
              <a:gd name="adj3" fmla="val 16667"/>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800" dirty="0">
                <a:solidFill>
                  <a:srgbClr val="002060"/>
                </a:solidFill>
              </a:rPr>
              <a:t>“I didn’t say you were </a:t>
            </a:r>
            <a:r>
              <a:rPr lang="en-US" sz="4400" b="1" u="sng" dirty="0">
                <a:solidFill>
                  <a:srgbClr val="002060"/>
                </a:solidFill>
              </a:rPr>
              <a:t>wrong</a:t>
            </a:r>
            <a:r>
              <a:rPr lang="en-US" sz="2800" dirty="0">
                <a:solidFill>
                  <a:srgbClr val="002060"/>
                </a:solidFill>
              </a:rPr>
              <a:t>.”</a:t>
            </a:r>
          </a:p>
        </p:txBody>
      </p:sp>
    </p:spTree>
    <p:extLst>
      <p:ext uri="{BB962C8B-B14F-4D97-AF65-F5344CB8AC3E}">
        <p14:creationId xmlns:p14="http://schemas.microsoft.com/office/powerpoint/2010/main" val="652847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Paraverbal Communication Skills</a:t>
            </a:r>
            <a:endParaRPr lang="en-US" strike="sngStrike" dirty="0"/>
          </a:p>
        </p:txBody>
      </p:sp>
      <p:sp>
        <p:nvSpPr>
          <p:cNvPr id="5" name="Oval Callout 4"/>
          <p:cNvSpPr/>
          <p:nvPr/>
        </p:nvSpPr>
        <p:spPr>
          <a:xfrm>
            <a:off x="1907704" y="1340768"/>
            <a:ext cx="5900621" cy="2136433"/>
          </a:xfrm>
          <a:prstGeom prst="wedgeEllipseCallou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2445746" y="1808819"/>
            <a:ext cx="4824536" cy="1200329"/>
          </a:xfrm>
          <a:prstGeom prst="rect">
            <a:avLst/>
          </a:prstGeom>
        </p:spPr>
        <p:txBody>
          <a:bodyPr wrap="square">
            <a:spAutoFit/>
          </a:bodyPr>
          <a:lstStyle/>
          <a:p>
            <a:pPr algn="ctr"/>
            <a:r>
              <a:rPr lang="en-US" sz="3600" b="1" dirty="0"/>
              <a:t>It’s not what you say, it’s how you say it.</a:t>
            </a:r>
          </a:p>
        </p:txBody>
      </p:sp>
      <p:sp>
        <p:nvSpPr>
          <p:cNvPr id="9" name="Rectangle 8"/>
          <p:cNvSpPr/>
          <p:nvPr/>
        </p:nvSpPr>
        <p:spPr>
          <a:xfrm>
            <a:off x="1112152" y="3928988"/>
            <a:ext cx="7564304" cy="2308324"/>
          </a:xfrm>
          <a:prstGeom prst="rect">
            <a:avLst/>
          </a:prstGeom>
        </p:spPr>
        <p:txBody>
          <a:bodyPr wrap="square">
            <a:spAutoFit/>
          </a:bodyPr>
          <a:lstStyle/>
          <a:p>
            <a:pPr>
              <a:spcBef>
                <a:spcPts val="0"/>
              </a:spcBef>
              <a:spcAft>
                <a:spcPts val="0"/>
              </a:spcAft>
            </a:pPr>
            <a:r>
              <a:rPr lang="en-US" sz="2400" b="1" dirty="0">
                <a:solidFill>
                  <a:srgbClr val="000000"/>
                </a:solidFill>
                <a:latin typeface="Calibri" panose="020F0502020204030204" pitchFamily="34" charset="0"/>
                <a:ea typeface="Calibri" panose="020F0502020204030204" pitchFamily="34" charset="0"/>
              </a:rPr>
              <a:t>Create a positive, authoritative tone by:</a:t>
            </a:r>
            <a:endParaRPr lang="en-US" sz="2400" b="1" dirty="0">
              <a:latin typeface="Times New Roman" panose="02020603050405020304" pitchFamily="18" charset="0"/>
              <a:ea typeface="Calibri" panose="020F0502020204030204" pitchFamily="34" charset="0"/>
            </a:endParaRPr>
          </a:p>
          <a:p>
            <a:pPr marL="342900" lvl="0" indent="-342900">
              <a:spcBef>
                <a:spcPts val="0"/>
              </a:spcBef>
              <a:spcAft>
                <a:spcPts val="0"/>
              </a:spcAft>
              <a:buFont typeface="Arial" panose="020B0604020202020204" pitchFamily="34" charset="0"/>
              <a:buChar char="•"/>
              <a:tabLst>
                <a:tab pos="914400" algn="l"/>
              </a:tabLst>
            </a:pPr>
            <a:r>
              <a:rPr lang="en-US" sz="2400" dirty="0">
                <a:solidFill>
                  <a:srgbClr val="000000"/>
                </a:solidFill>
                <a:latin typeface="Calibri" panose="020F0502020204030204" pitchFamily="34" charset="0"/>
                <a:ea typeface="Calibri" panose="020F0502020204030204" pitchFamily="34" charset="0"/>
                <a:cs typeface="Times New Roman" panose="02020603050405020304" pitchFamily="18" charset="0"/>
              </a:rPr>
              <a:t>lowering the pitch of your voice a bit.</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spcBef>
                <a:spcPts val="0"/>
              </a:spcBef>
              <a:spcAft>
                <a:spcPts val="0"/>
              </a:spcAft>
              <a:buFont typeface="Arial" panose="020B0604020202020204" pitchFamily="34" charset="0"/>
              <a:buChar char="•"/>
              <a:tabLst>
                <a:tab pos="914400" algn="l"/>
              </a:tabLst>
            </a:pPr>
            <a:r>
              <a:rPr lang="en-US" sz="2400"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Smile! </a:t>
            </a:r>
            <a:r>
              <a:rPr lang="en-US" sz="2400" dirty="0">
                <a:solidFill>
                  <a:srgbClr val="000000"/>
                </a:solidFill>
                <a:latin typeface="Calibri" panose="020F0502020204030204" pitchFamily="34" charset="0"/>
                <a:ea typeface="Calibri" panose="020F0502020204030204" pitchFamily="34" charset="0"/>
                <a:cs typeface="Times New Roman" panose="02020603050405020304" pitchFamily="18" charset="0"/>
              </a:rPr>
              <a:t>This will warm up anyone’s voice.</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spcBef>
                <a:spcPts val="0"/>
              </a:spcBef>
              <a:spcAft>
                <a:spcPts val="0"/>
              </a:spcAft>
              <a:buFont typeface="Arial" panose="020B0604020202020204" pitchFamily="34" charset="0"/>
              <a:buChar char="•"/>
              <a:tabLst>
                <a:tab pos="914400" algn="l"/>
              </a:tabLst>
            </a:pPr>
            <a:r>
              <a:rPr lang="en-US" sz="2400" dirty="0">
                <a:solidFill>
                  <a:srgbClr val="000000"/>
                </a:solidFill>
                <a:latin typeface="Calibri" panose="020F0502020204030204" pitchFamily="34" charset="0"/>
                <a:ea typeface="Calibri" panose="020F0502020204030204" pitchFamily="34" charset="0"/>
                <a:cs typeface="Times New Roman" panose="02020603050405020304" pitchFamily="18" charset="0"/>
              </a:rPr>
              <a:t>Sit up straight while talking and while listening. </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spcBef>
                <a:spcPts val="0"/>
              </a:spcBef>
              <a:spcAft>
                <a:spcPts val="0"/>
              </a:spcAft>
              <a:buFont typeface="Arial" panose="020B0604020202020204" pitchFamily="34" charset="0"/>
              <a:buChar char="•"/>
              <a:tabLst>
                <a:tab pos="914400" algn="l"/>
              </a:tabLst>
            </a:pPr>
            <a:r>
              <a:rPr lang="en-US" sz="2400" dirty="0">
                <a:solidFill>
                  <a:srgbClr val="000000"/>
                </a:solidFill>
                <a:latin typeface="Calibri" panose="020F0502020204030204" pitchFamily="34" charset="0"/>
                <a:ea typeface="Calibri" panose="020F0502020204030204" pitchFamily="34" charset="0"/>
              </a:rPr>
              <a:t>Monitor your inner monologue. Negative thinking will seep into the tone of your voice</a:t>
            </a:r>
            <a:endParaRPr lang="en-US" sz="24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412058751"/>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eaLnBrk="1" hangingPunct="1"/>
            <a:r>
              <a:rPr lang="en-US" dirty="0"/>
              <a:t>The Power of Pitch, Tone &amp; Speed</a:t>
            </a:r>
          </a:p>
        </p:txBody>
      </p:sp>
      <p:sp>
        <p:nvSpPr>
          <p:cNvPr id="2" name="Rectangle 1"/>
          <p:cNvSpPr/>
          <p:nvPr/>
        </p:nvSpPr>
        <p:spPr>
          <a:xfrm>
            <a:off x="648072" y="5362183"/>
            <a:ext cx="2940387" cy="461665"/>
          </a:xfrm>
          <a:prstGeom prst="rect">
            <a:avLst/>
          </a:prstGeom>
        </p:spPr>
        <p:txBody>
          <a:bodyPr wrap="square">
            <a:spAutoFit/>
          </a:bodyPr>
          <a:lstStyle/>
          <a:p>
            <a:pPr eaLnBrk="0" hangingPunct="0">
              <a:spcBef>
                <a:spcPct val="30000"/>
              </a:spcBef>
              <a:defRPr/>
            </a:pPr>
            <a:r>
              <a:rPr lang="en-US" sz="2400" dirty="0"/>
              <a:t>Examples of tones:</a:t>
            </a:r>
          </a:p>
        </p:txBody>
      </p:sp>
      <p:sp>
        <p:nvSpPr>
          <p:cNvPr id="4" name="Rectangle 3"/>
          <p:cNvSpPr/>
          <p:nvPr/>
        </p:nvSpPr>
        <p:spPr>
          <a:xfrm>
            <a:off x="3707904" y="5302949"/>
            <a:ext cx="2160240" cy="646331"/>
          </a:xfrm>
          <a:prstGeom prst="rect">
            <a:avLst/>
          </a:prstGeom>
        </p:spPr>
        <p:txBody>
          <a:bodyPr wrap="square">
            <a:spAutoFit/>
          </a:bodyPr>
          <a:lstStyle/>
          <a:p>
            <a:pPr marL="171450" indent="-171450">
              <a:buFont typeface="Arial" panose="020B0604020202020204" pitchFamily="34" charset="0"/>
              <a:buChar char="•"/>
            </a:pPr>
            <a:r>
              <a:rPr lang="en-US" dirty="0"/>
              <a:t>Rushed</a:t>
            </a:r>
          </a:p>
          <a:p>
            <a:pPr marL="171450" indent="-171450">
              <a:buFont typeface="Arial" panose="020B0604020202020204" pitchFamily="34" charset="0"/>
              <a:buChar char="•"/>
            </a:pPr>
            <a:r>
              <a:rPr lang="en-US" dirty="0"/>
              <a:t>Conversational</a:t>
            </a:r>
          </a:p>
        </p:txBody>
      </p:sp>
      <p:sp>
        <p:nvSpPr>
          <p:cNvPr id="11" name="Rectangle 10"/>
          <p:cNvSpPr/>
          <p:nvPr/>
        </p:nvSpPr>
        <p:spPr>
          <a:xfrm>
            <a:off x="5796136" y="5302949"/>
            <a:ext cx="1368152" cy="646331"/>
          </a:xfrm>
          <a:prstGeom prst="rect">
            <a:avLst/>
          </a:prstGeom>
        </p:spPr>
        <p:txBody>
          <a:bodyPr wrap="square">
            <a:spAutoFit/>
          </a:bodyPr>
          <a:lstStyle/>
          <a:p>
            <a:pPr marL="171450" indent="-171450">
              <a:buFont typeface="Arial" panose="020B0604020202020204" pitchFamily="34" charset="0"/>
              <a:buChar char="•"/>
            </a:pPr>
            <a:r>
              <a:rPr lang="en-US" dirty="0"/>
              <a:t>Bored</a:t>
            </a:r>
          </a:p>
          <a:p>
            <a:pPr marL="171450" indent="-171450">
              <a:buFont typeface="Arial" panose="020B0604020202020204" pitchFamily="34" charset="0"/>
              <a:buChar char="•"/>
            </a:pPr>
            <a:r>
              <a:rPr lang="en-US" dirty="0"/>
              <a:t>Worried</a:t>
            </a:r>
          </a:p>
        </p:txBody>
      </p:sp>
      <p:sp>
        <p:nvSpPr>
          <p:cNvPr id="13" name="Rectangle 12"/>
          <p:cNvSpPr/>
          <p:nvPr/>
        </p:nvSpPr>
        <p:spPr>
          <a:xfrm>
            <a:off x="648072" y="4322713"/>
            <a:ext cx="2940387" cy="461665"/>
          </a:xfrm>
          <a:prstGeom prst="rect">
            <a:avLst/>
          </a:prstGeom>
        </p:spPr>
        <p:txBody>
          <a:bodyPr wrap="square">
            <a:spAutoFit/>
          </a:bodyPr>
          <a:lstStyle/>
          <a:p>
            <a:pPr eaLnBrk="0" hangingPunct="0">
              <a:spcBef>
                <a:spcPct val="30000"/>
              </a:spcBef>
              <a:defRPr/>
            </a:pPr>
            <a:r>
              <a:rPr lang="en-US" sz="2400" dirty="0"/>
              <a:t>Examples of Pitch:</a:t>
            </a:r>
          </a:p>
        </p:txBody>
      </p:sp>
      <p:sp>
        <p:nvSpPr>
          <p:cNvPr id="15" name="Rectangle 14"/>
          <p:cNvSpPr/>
          <p:nvPr/>
        </p:nvSpPr>
        <p:spPr>
          <a:xfrm>
            <a:off x="7236296" y="5302949"/>
            <a:ext cx="1584176" cy="646331"/>
          </a:xfrm>
          <a:prstGeom prst="rect">
            <a:avLst/>
          </a:prstGeom>
        </p:spPr>
        <p:txBody>
          <a:bodyPr wrap="square">
            <a:spAutoFit/>
          </a:bodyPr>
          <a:lstStyle/>
          <a:p>
            <a:pPr marL="171450" indent="-171450">
              <a:buFont typeface="Arial" panose="020B0604020202020204" pitchFamily="34" charset="0"/>
              <a:buChar char="•"/>
            </a:pPr>
            <a:r>
              <a:rPr lang="en-US" dirty="0"/>
              <a:t>Happy</a:t>
            </a:r>
          </a:p>
          <a:p>
            <a:pPr marL="171450" indent="-171450">
              <a:buFont typeface="Arial" panose="020B0604020202020204" pitchFamily="34" charset="0"/>
              <a:buChar char="•"/>
            </a:pPr>
            <a:r>
              <a:rPr lang="en-US" dirty="0"/>
              <a:t>Indifferent</a:t>
            </a:r>
          </a:p>
        </p:txBody>
      </p:sp>
      <p:cxnSp>
        <p:nvCxnSpPr>
          <p:cNvPr id="16" name="Straight Connector 15"/>
          <p:cNvCxnSpPr/>
          <p:nvPr/>
        </p:nvCxnSpPr>
        <p:spPr>
          <a:xfrm>
            <a:off x="529208" y="5074151"/>
            <a:ext cx="8003232" cy="0"/>
          </a:xfrm>
          <a:prstGeom prst="line">
            <a:avLst/>
          </a:prstGeom>
        </p:spPr>
        <p:style>
          <a:lnRef idx="1">
            <a:schemeClr val="accent3"/>
          </a:lnRef>
          <a:fillRef idx="0">
            <a:schemeClr val="accent3"/>
          </a:fillRef>
          <a:effectRef idx="0">
            <a:schemeClr val="accent3"/>
          </a:effectRef>
          <a:fontRef idx="minor">
            <a:schemeClr val="tx1"/>
          </a:fontRef>
        </p:style>
      </p:cxnSp>
      <p:cxnSp>
        <p:nvCxnSpPr>
          <p:cNvPr id="18" name="Straight Connector 17"/>
          <p:cNvCxnSpPr/>
          <p:nvPr/>
        </p:nvCxnSpPr>
        <p:spPr>
          <a:xfrm>
            <a:off x="529208" y="4008433"/>
            <a:ext cx="8003232" cy="0"/>
          </a:xfrm>
          <a:prstGeom prst="line">
            <a:avLst/>
          </a:prstGeom>
        </p:spPr>
        <p:style>
          <a:lnRef idx="1">
            <a:schemeClr val="accent3"/>
          </a:lnRef>
          <a:fillRef idx="0">
            <a:schemeClr val="accent3"/>
          </a:fillRef>
          <a:effectRef idx="0">
            <a:schemeClr val="accent3"/>
          </a:effectRef>
          <a:fontRef idx="minor">
            <a:schemeClr val="tx1"/>
          </a:fontRef>
        </p:style>
      </p:cxnSp>
      <p:sp>
        <p:nvSpPr>
          <p:cNvPr id="17" name="TextBox 16"/>
          <p:cNvSpPr txBox="1"/>
          <p:nvPr/>
        </p:nvSpPr>
        <p:spPr>
          <a:xfrm>
            <a:off x="4139952" y="1900203"/>
            <a:ext cx="800219" cy="1200329"/>
          </a:xfrm>
          <a:prstGeom prst="rect">
            <a:avLst/>
          </a:prstGeom>
          <a:noFill/>
        </p:spPr>
        <p:txBody>
          <a:bodyPr wrap="square" rtlCol="0">
            <a:spAutoFit/>
          </a:bodyPr>
          <a:lstStyle/>
          <a:p>
            <a:r>
              <a:rPr lang="en-US" sz="7200" dirty="0"/>
              <a:t>&amp;</a:t>
            </a:r>
          </a:p>
        </p:txBody>
      </p:sp>
      <p:grpSp>
        <p:nvGrpSpPr>
          <p:cNvPr id="20" name="Group 19"/>
          <p:cNvGrpSpPr/>
          <p:nvPr/>
        </p:nvGrpSpPr>
        <p:grpSpPr>
          <a:xfrm>
            <a:off x="4953853" y="1412776"/>
            <a:ext cx="3631298" cy="2097149"/>
            <a:chOff x="4163156" y="1"/>
            <a:chExt cx="3865228" cy="2232248"/>
          </a:xfrm>
        </p:grpSpPr>
        <p:sp>
          <p:nvSpPr>
            <p:cNvPr id="21" name="Flowchart: Manual Operation 20"/>
            <p:cNvSpPr/>
            <p:nvPr/>
          </p:nvSpPr>
          <p:spPr>
            <a:xfrm rot="16200000">
              <a:off x="4979646" y="-816489"/>
              <a:ext cx="2232248" cy="3865227"/>
            </a:xfrm>
            <a:prstGeom prst="flowChartManualOperation">
              <a:avLst/>
            </a:prstGeom>
          </p:spPr>
          <p:style>
            <a:lnRef idx="0">
              <a:schemeClr val="lt1">
                <a:hueOff val="0"/>
                <a:satOff val="0"/>
                <a:lumOff val="0"/>
                <a:alphaOff val="0"/>
              </a:schemeClr>
            </a:lnRef>
            <a:fillRef idx="3">
              <a:schemeClr val="accent3">
                <a:hueOff val="11250264"/>
                <a:satOff val="-16880"/>
                <a:lumOff val="-2745"/>
                <a:alphaOff val="0"/>
              </a:schemeClr>
            </a:fillRef>
            <a:effectRef idx="3">
              <a:schemeClr val="accent3">
                <a:hueOff val="11250264"/>
                <a:satOff val="-16880"/>
                <a:lumOff val="-2745"/>
                <a:alphaOff val="0"/>
              </a:schemeClr>
            </a:effectRef>
            <a:fontRef idx="minor">
              <a:schemeClr val="lt1"/>
            </a:fontRef>
          </p:style>
        </p:sp>
        <p:sp>
          <p:nvSpPr>
            <p:cNvPr id="22" name="Flowchart: Manual Operation 4"/>
            <p:cNvSpPr txBox="1"/>
            <p:nvPr/>
          </p:nvSpPr>
          <p:spPr>
            <a:xfrm rot="21600000">
              <a:off x="4163157" y="446450"/>
              <a:ext cx="3865227" cy="133934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7800" tIns="0" rIns="177800" bIns="0" numCol="1" spcCol="1270" anchor="ctr" anchorCtr="0">
              <a:noAutofit/>
            </a:bodyPr>
            <a:lstStyle/>
            <a:p>
              <a:pPr marL="0" lvl="0" indent="0" algn="ctr" defTabSz="1244600">
                <a:lnSpc>
                  <a:spcPct val="90000"/>
                </a:lnSpc>
                <a:spcBef>
                  <a:spcPct val="0"/>
                </a:spcBef>
                <a:spcAft>
                  <a:spcPct val="35000"/>
                </a:spcAft>
                <a:buNone/>
              </a:pPr>
              <a:r>
                <a:rPr lang="en-US" sz="2800" dirty="0"/>
                <a:t>h</a:t>
              </a:r>
              <a:r>
                <a:rPr lang="en-US" sz="2800" kern="1200" dirty="0"/>
                <a:t>ow people react to it</a:t>
              </a:r>
            </a:p>
          </p:txBody>
        </p:sp>
      </p:grpSp>
      <p:grpSp>
        <p:nvGrpSpPr>
          <p:cNvPr id="19" name="Group 18"/>
          <p:cNvGrpSpPr/>
          <p:nvPr/>
        </p:nvGrpSpPr>
        <p:grpSpPr>
          <a:xfrm>
            <a:off x="539552" y="1429895"/>
            <a:ext cx="3631298" cy="2097149"/>
            <a:chOff x="648072" y="1429895"/>
            <a:chExt cx="3631298" cy="2097149"/>
          </a:xfrm>
        </p:grpSpPr>
        <p:sp>
          <p:nvSpPr>
            <p:cNvPr id="24" name="Flowchart: Manual Operation 23"/>
            <p:cNvSpPr/>
            <p:nvPr/>
          </p:nvSpPr>
          <p:spPr>
            <a:xfrm rot="5400000">
              <a:off x="1415147" y="662821"/>
              <a:ext cx="2097149" cy="3631297"/>
            </a:xfrm>
            <a:prstGeom prst="flowChartManualOperation">
              <a:avLst/>
            </a:prstGeom>
          </p:spPr>
          <p:style>
            <a:lnRef idx="0">
              <a:schemeClr val="lt1">
                <a:hueOff val="0"/>
                <a:satOff val="0"/>
                <a:lumOff val="0"/>
                <a:alphaOff val="0"/>
              </a:schemeClr>
            </a:lnRef>
            <a:fillRef idx="3">
              <a:schemeClr val="accent3">
                <a:hueOff val="0"/>
                <a:satOff val="0"/>
                <a:lumOff val="0"/>
                <a:alphaOff val="0"/>
              </a:schemeClr>
            </a:fillRef>
            <a:effectRef idx="3">
              <a:schemeClr val="accent3">
                <a:hueOff val="0"/>
                <a:satOff val="0"/>
                <a:lumOff val="0"/>
                <a:alphaOff val="0"/>
              </a:schemeClr>
            </a:effectRef>
            <a:fontRef idx="minor">
              <a:schemeClr val="lt1"/>
            </a:fontRef>
          </p:style>
        </p:sp>
        <p:sp>
          <p:nvSpPr>
            <p:cNvPr id="25" name="Flowchart: Manual Operation 4"/>
            <p:cNvSpPr txBox="1"/>
            <p:nvPr/>
          </p:nvSpPr>
          <p:spPr>
            <a:xfrm>
              <a:off x="648072" y="1849326"/>
              <a:ext cx="3631297" cy="125828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7800" tIns="0" rIns="177800" bIns="0" numCol="1" spcCol="1270" anchor="ctr" anchorCtr="0">
              <a:noAutofit/>
            </a:bodyPr>
            <a:lstStyle/>
            <a:p>
              <a:pPr marL="0" lvl="0" indent="0" algn="ctr" defTabSz="1244600">
                <a:lnSpc>
                  <a:spcPct val="90000"/>
                </a:lnSpc>
                <a:spcBef>
                  <a:spcPct val="0"/>
                </a:spcBef>
                <a:spcAft>
                  <a:spcPct val="35000"/>
                </a:spcAft>
                <a:buNone/>
              </a:pPr>
              <a:r>
                <a:rPr lang="en-US" sz="2800" kern="1200" dirty="0"/>
                <a:t>Your Voice</a:t>
              </a:r>
            </a:p>
          </p:txBody>
        </p:sp>
      </p:grpSp>
      <p:sp>
        <p:nvSpPr>
          <p:cNvPr id="27" name="Rectangle 26"/>
          <p:cNvSpPr/>
          <p:nvPr/>
        </p:nvSpPr>
        <p:spPr>
          <a:xfrm>
            <a:off x="4530824" y="4222829"/>
            <a:ext cx="3372436" cy="646331"/>
          </a:xfrm>
          <a:prstGeom prst="rect">
            <a:avLst/>
          </a:prstGeom>
        </p:spPr>
        <p:txBody>
          <a:bodyPr wrap="square">
            <a:spAutoFit/>
          </a:bodyPr>
          <a:lstStyle/>
          <a:p>
            <a:pPr marL="171450" indent="-171450">
              <a:buFont typeface="Arial" panose="020B0604020202020204" pitchFamily="34" charset="0"/>
              <a:buChar char="•"/>
            </a:pPr>
            <a:r>
              <a:rPr lang="en-US" dirty="0"/>
              <a:t>High = anxious / upset</a:t>
            </a:r>
          </a:p>
          <a:p>
            <a:pPr marL="171450" indent="-171450">
              <a:buFont typeface="Arial" panose="020B0604020202020204" pitchFamily="34" charset="0"/>
              <a:buChar char="•"/>
            </a:pPr>
            <a:r>
              <a:rPr lang="en-US" dirty="0"/>
              <a:t>Low = serious / authoritative</a:t>
            </a:r>
          </a:p>
        </p:txBody>
      </p:sp>
    </p:spTree>
    <p:extLst>
      <p:ext uri="{BB962C8B-B14F-4D97-AF65-F5344CB8AC3E}">
        <p14:creationId xmlns:p14="http://schemas.microsoft.com/office/powerpoint/2010/main" val="2940214443"/>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dirty="0"/>
              <a:t>The Strength of Pitch, Tone &amp; Speed</a:t>
            </a:r>
          </a:p>
        </p:txBody>
      </p:sp>
      <p:grpSp>
        <p:nvGrpSpPr>
          <p:cNvPr id="7" name="Group 6"/>
          <p:cNvGrpSpPr/>
          <p:nvPr/>
        </p:nvGrpSpPr>
        <p:grpSpPr>
          <a:xfrm>
            <a:off x="1475656" y="1532434"/>
            <a:ext cx="6192688" cy="744200"/>
            <a:chOff x="3094" y="485441"/>
            <a:chExt cx="1860500" cy="744200"/>
          </a:xfrm>
          <a:scene3d>
            <a:camera prst="orthographicFront"/>
            <a:lightRig rig="flat" dir="t"/>
          </a:scene3d>
        </p:grpSpPr>
        <p:sp>
          <p:nvSpPr>
            <p:cNvPr id="8" name="Rectangle 7"/>
            <p:cNvSpPr/>
            <p:nvPr/>
          </p:nvSpPr>
          <p:spPr>
            <a:xfrm>
              <a:off x="3094" y="485441"/>
              <a:ext cx="1860500" cy="744200"/>
            </a:xfrm>
            <a:prstGeom prst="rect">
              <a:avLst/>
            </a:prstGeom>
            <a:sp3d prstMaterial="plastic">
              <a:bevelT w="120900" h="88900"/>
              <a:bevelB w="88900" h="31750" prst="angle"/>
            </a:sp3d>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9" name="TextBox 8"/>
            <p:cNvSpPr txBox="1"/>
            <p:nvPr/>
          </p:nvSpPr>
          <p:spPr>
            <a:xfrm>
              <a:off x="3094" y="485441"/>
              <a:ext cx="1860500" cy="74420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2800" kern="1200" dirty="0"/>
                <a:t>Tremendous effect</a:t>
              </a:r>
            </a:p>
          </p:txBody>
        </p:sp>
      </p:grpSp>
      <p:grpSp>
        <p:nvGrpSpPr>
          <p:cNvPr id="10" name="Group 9"/>
          <p:cNvGrpSpPr/>
          <p:nvPr/>
        </p:nvGrpSpPr>
        <p:grpSpPr>
          <a:xfrm>
            <a:off x="1475656" y="2788692"/>
            <a:ext cx="6192687" cy="744200"/>
            <a:chOff x="2124064" y="485441"/>
            <a:chExt cx="1860500" cy="744200"/>
          </a:xfrm>
          <a:scene3d>
            <a:camera prst="orthographicFront"/>
            <a:lightRig rig="flat" dir="t"/>
          </a:scene3d>
        </p:grpSpPr>
        <p:sp>
          <p:nvSpPr>
            <p:cNvPr id="11" name="Rectangle 10"/>
            <p:cNvSpPr/>
            <p:nvPr/>
          </p:nvSpPr>
          <p:spPr>
            <a:xfrm>
              <a:off x="2124064" y="485441"/>
              <a:ext cx="1860500" cy="744200"/>
            </a:xfrm>
            <a:prstGeom prst="rect">
              <a:avLst/>
            </a:prstGeom>
            <a:sp3d prstMaterial="plastic">
              <a:bevelT w="120900" h="88900"/>
              <a:bevelB w="88900" h="31750" prst="angle"/>
            </a:sp3d>
          </p:spPr>
          <p:style>
            <a:lnRef idx="1">
              <a:schemeClr val="accent3">
                <a:hueOff val="3750088"/>
                <a:satOff val="-5627"/>
                <a:lumOff val="-915"/>
                <a:alphaOff val="0"/>
              </a:schemeClr>
            </a:lnRef>
            <a:fillRef idx="3">
              <a:schemeClr val="accent3">
                <a:hueOff val="3750088"/>
                <a:satOff val="-5627"/>
                <a:lumOff val="-915"/>
                <a:alphaOff val="0"/>
              </a:schemeClr>
            </a:fillRef>
            <a:effectRef idx="2">
              <a:schemeClr val="accent3">
                <a:hueOff val="3750088"/>
                <a:satOff val="-5627"/>
                <a:lumOff val="-915"/>
                <a:alphaOff val="0"/>
              </a:schemeClr>
            </a:effectRef>
            <a:fontRef idx="minor">
              <a:schemeClr val="lt1"/>
            </a:fontRef>
          </p:style>
        </p:sp>
        <p:sp>
          <p:nvSpPr>
            <p:cNvPr id="12" name="TextBox 11"/>
            <p:cNvSpPr txBox="1"/>
            <p:nvPr/>
          </p:nvSpPr>
          <p:spPr>
            <a:xfrm>
              <a:off x="2124064" y="485441"/>
              <a:ext cx="1860500" cy="74420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2800" kern="1200" dirty="0"/>
                <a:t>Can make the listener feel anxious</a:t>
              </a:r>
            </a:p>
          </p:txBody>
        </p:sp>
      </p:grpSp>
      <p:grpSp>
        <p:nvGrpSpPr>
          <p:cNvPr id="13" name="Group 12"/>
          <p:cNvGrpSpPr/>
          <p:nvPr/>
        </p:nvGrpSpPr>
        <p:grpSpPr>
          <a:xfrm>
            <a:off x="1475656" y="4044950"/>
            <a:ext cx="6192688" cy="744200"/>
            <a:chOff x="4245035" y="485441"/>
            <a:chExt cx="1860500" cy="744200"/>
          </a:xfrm>
          <a:scene3d>
            <a:camera prst="orthographicFront"/>
            <a:lightRig rig="flat" dir="t"/>
          </a:scene3d>
        </p:grpSpPr>
        <p:sp>
          <p:nvSpPr>
            <p:cNvPr id="14" name="Rectangle 13"/>
            <p:cNvSpPr/>
            <p:nvPr/>
          </p:nvSpPr>
          <p:spPr>
            <a:xfrm>
              <a:off x="4245035" y="485441"/>
              <a:ext cx="1860500" cy="744200"/>
            </a:xfrm>
            <a:prstGeom prst="rect">
              <a:avLst/>
            </a:prstGeom>
            <a:sp3d prstMaterial="plastic">
              <a:bevelT w="120900" h="88900"/>
              <a:bevelB w="88900" h="31750" prst="angle"/>
            </a:sp3d>
          </p:spPr>
          <p:style>
            <a:lnRef idx="1">
              <a:schemeClr val="accent3">
                <a:hueOff val="7500176"/>
                <a:satOff val="-11253"/>
                <a:lumOff val="-1830"/>
                <a:alphaOff val="0"/>
              </a:schemeClr>
            </a:lnRef>
            <a:fillRef idx="3">
              <a:schemeClr val="accent3">
                <a:hueOff val="7500176"/>
                <a:satOff val="-11253"/>
                <a:lumOff val="-1830"/>
                <a:alphaOff val="0"/>
              </a:schemeClr>
            </a:fillRef>
            <a:effectRef idx="2">
              <a:schemeClr val="accent3">
                <a:hueOff val="7500176"/>
                <a:satOff val="-11253"/>
                <a:lumOff val="-1830"/>
                <a:alphaOff val="0"/>
              </a:schemeClr>
            </a:effectRef>
            <a:fontRef idx="minor">
              <a:schemeClr val="lt1"/>
            </a:fontRef>
          </p:style>
        </p:sp>
        <p:sp>
          <p:nvSpPr>
            <p:cNvPr id="15" name="TextBox 14"/>
            <p:cNvSpPr txBox="1"/>
            <p:nvPr/>
          </p:nvSpPr>
          <p:spPr>
            <a:xfrm>
              <a:off x="4245035" y="485441"/>
              <a:ext cx="1860500" cy="74420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2800" kern="1200" dirty="0"/>
                <a:t>Communicates importance</a:t>
              </a:r>
            </a:p>
          </p:txBody>
        </p:sp>
      </p:grpSp>
      <p:grpSp>
        <p:nvGrpSpPr>
          <p:cNvPr id="16" name="Group 15"/>
          <p:cNvGrpSpPr/>
          <p:nvPr/>
        </p:nvGrpSpPr>
        <p:grpSpPr>
          <a:xfrm>
            <a:off x="1475656" y="5301208"/>
            <a:ext cx="6192688" cy="744200"/>
            <a:chOff x="6366005" y="485441"/>
            <a:chExt cx="1860500" cy="744200"/>
          </a:xfrm>
          <a:scene3d>
            <a:camera prst="orthographicFront"/>
            <a:lightRig rig="flat" dir="t"/>
          </a:scene3d>
        </p:grpSpPr>
        <p:sp>
          <p:nvSpPr>
            <p:cNvPr id="17" name="Rectangle 16"/>
            <p:cNvSpPr/>
            <p:nvPr/>
          </p:nvSpPr>
          <p:spPr>
            <a:xfrm>
              <a:off x="6366005" y="485441"/>
              <a:ext cx="1860500" cy="744200"/>
            </a:xfrm>
            <a:prstGeom prst="rect">
              <a:avLst/>
            </a:prstGeom>
            <a:sp3d prstMaterial="plastic">
              <a:bevelT w="120900" h="88900"/>
              <a:bevelB w="88900" h="31750" prst="angle"/>
            </a:sp3d>
          </p:spPr>
          <p:style>
            <a:lnRef idx="1">
              <a:schemeClr val="accent3">
                <a:hueOff val="11250264"/>
                <a:satOff val="-16880"/>
                <a:lumOff val="-2745"/>
                <a:alphaOff val="0"/>
              </a:schemeClr>
            </a:lnRef>
            <a:fillRef idx="3">
              <a:schemeClr val="accent3">
                <a:hueOff val="11250264"/>
                <a:satOff val="-16880"/>
                <a:lumOff val="-2745"/>
                <a:alphaOff val="0"/>
              </a:schemeClr>
            </a:fillRef>
            <a:effectRef idx="2">
              <a:schemeClr val="accent3">
                <a:hueOff val="11250264"/>
                <a:satOff val="-16880"/>
                <a:lumOff val="-2745"/>
                <a:alphaOff val="0"/>
              </a:schemeClr>
            </a:effectRef>
            <a:fontRef idx="minor">
              <a:schemeClr val="lt1"/>
            </a:fontRef>
          </p:style>
        </p:sp>
        <p:sp>
          <p:nvSpPr>
            <p:cNvPr id="18" name="TextBox 17"/>
            <p:cNvSpPr txBox="1"/>
            <p:nvPr/>
          </p:nvSpPr>
          <p:spPr>
            <a:xfrm>
              <a:off x="6366005" y="485441"/>
              <a:ext cx="1860500" cy="74420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2800" kern="1200" dirty="0"/>
                <a:t>Moderate pace will seem natural</a:t>
              </a:r>
            </a:p>
          </p:txBody>
        </p:sp>
      </p:grpSp>
    </p:spTree>
    <p:extLst>
      <p:ext uri="{BB962C8B-B14F-4D97-AF65-F5344CB8AC3E}">
        <p14:creationId xmlns:p14="http://schemas.microsoft.com/office/powerpoint/2010/main" val="383897196"/>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Speaking Like a STAR</a:t>
            </a:r>
            <a:endParaRPr lang="en-US" strike="sngStrike" dirty="0"/>
          </a:p>
        </p:txBody>
      </p:sp>
      <p:sp>
        <p:nvSpPr>
          <p:cNvPr id="5" name="Text Placeholder 4"/>
          <p:cNvSpPr txBox="1">
            <a:spLocks/>
          </p:cNvSpPr>
          <p:nvPr/>
        </p:nvSpPr>
        <p:spPr bwMode="auto">
          <a:xfrm>
            <a:off x="360040" y="3861048"/>
            <a:ext cx="8388424" cy="1319808"/>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ct val="0"/>
              </a:spcBef>
              <a:spcAft>
                <a:spcPts val="1000"/>
              </a:spcAft>
            </a:pPr>
            <a:r>
              <a:rPr lang="en-US" sz="1800" i="1" dirty="0">
                <a:latin typeface="+mj-lt"/>
                <a:cs typeface="Times New Roman" pitchFamily="18" charset="0"/>
              </a:rPr>
              <a:t>Many attempts to communicate are nullified by saying too much. </a:t>
            </a:r>
          </a:p>
          <a:p>
            <a:pPr algn="ctr">
              <a:spcBef>
                <a:spcPct val="0"/>
              </a:spcBef>
              <a:spcAft>
                <a:spcPts val="1000"/>
              </a:spcAft>
            </a:pPr>
            <a:r>
              <a:rPr lang="en-US" sz="1800" b="1" i="1" dirty="0">
                <a:latin typeface="+mj-lt"/>
                <a:cs typeface="Times New Roman" pitchFamily="18" charset="0"/>
              </a:rPr>
              <a:t>Robert Greenleaf</a:t>
            </a:r>
          </a:p>
        </p:txBody>
      </p:sp>
    </p:spTree>
    <p:extLst>
      <p:ext uri="{BB962C8B-B14F-4D97-AF65-F5344CB8AC3E}">
        <p14:creationId xmlns:p14="http://schemas.microsoft.com/office/powerpoint/2010/main" val="4155895570"/>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rc 8"/>
          <p:cNvSpPr/>
          <p:nvPr/>
        </p:nvSpPr>
        <p:spPr>
          <a:xfrm>
            <a:off x="3059832" y="2414486"/>
            <a:ext cx="3015183" cy="3015183"/>
          </a:xfrm>
          <a:prstGeom prst="arc">
            <a:avLst>
              <a:gd name="adj1" fmla="val 12032700"/>
              <a:gd name="adj2" fmla="val 9970600"/>
            </a:avLst>
          </a:prstGeom>
          <a:ln w="57150">
            <a:prstDash val="sysDot"/>
            <a:headEnd type="none" w="med" len="med"/>
            <a:tailEnd type="triangle" w="med" len="med"/>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sp>
        <p:nvSpPr>
          <p:cNvPr id="27650" name="Title 1"/>
          <p:cNvSpPr>
            <a:spLocks noGrp="1"/>
          </p:cNvSpPr>
          <p:nvPr>
            <p:ph type="title"/>
          </p:nvPr>
        </p:nvSpPr>
        <p:spPr/>
        <p:txBody>
          <a:bodyPr/>
          <a:lstStyle/>
          <a:p>
            <a:pPr eaLnBrk="1" hangingPunct="1"/>
            <a:r>
              <a:rPr lang="en-US" dirty="0"/>
              <a:t>STAR Model</a:t>
            </a:r>
          </a:p>
        </p:txBody>
      </p:sp>
      <p:sp>
        <p:nvSpPr>
          <p:cNvPr id="2" name="5-Point Star 1"/>
          <p:cNvSpPr/>
          <p:nvPr/>
        </p:nvSpPr>
        <p:spPr>
          <a:xfrm>
            <a:off x="2843808" y="1988840"/>
            <a:ext cx="3456384" cy="3456384"/>
          </a:xfrm>
          <a:prstGeom prst="star5">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 name="Rectangle 3"/>
          <p:cNvSpPr/>
          <p:nvPr/>
        </p:nvSpPr>
        <p:spPr>
          <a:xfrm>
            <a:off x="3059832" y="1280954"/>
            <a:ext cx="2879699" cy="707886"/>
          </a:xfrm>
          <a:prstGeom prst="rect">
            <a:avLst/>
          </a:prstGeom>
        </p:spPr>
        <p:txBody>
          <a:bodyPr wrap="none">
            <a:spAutoFit/>
          </a:bodyPr>
          <a:lstStyle/>
          <a:p>
            <a:pPr lvl="0"/>
            <a:r>
              <a:rPr lang="en-US" sz="4000" b="1" dirty="0"/>
              <a:t>S</a:t>
            </a:r>
            <a:r>
              <a:rPr lang="en-US" sz="4000" dirty="0"/>
              <a:t>ITUATION</a:t>
            </a:r>
          </a:p>
        </p:txBody>
      </p:sp>
      <p:sp>
        <p:nvSpPr>
          <p:cNvPr id="5" name="Rectangle 4"/>
          <p:cNvSpPr/>
          <p:nvPr/>
        </p:nvSpPr>
        <p:spPr>
          <a:xfrm>
            <a:off x="6228781" y="3925669"/>
            <a:ext cx="1521570" cy="707886"/>
          </a:xfrm>
          <a:prstGeom prst="rect">
            <a:avLst/>
          </a:prstGeom>
        </p:spPr>
        <p:txBody>
          <a:bodyPr wrap="none">
            <a:spAutoFit/>
          </a:bodyPr>
          <a:lstStyle/>
          <a:p>
            <a:pPr lvl="0"/>
            <a:r>
              <a:rPr lang="en-US" sz="4000" b="1" dirty="0"/>
              <a:t>T</a:t>
            </a:r>
            <a:r>
              <a:rPr lang="en-US" sz="4000" dirty="0"/>
              <a:t>ASK</a:t>
            </a:r>
          </a:p>
        </p:txBody>
      </p:sp>
      <p:sp>
        <p:nvSpPr>
          <p:cNvPr id="6" name="Rectangle 5"/>
          <p:cNvSpPr/>
          <p:nvPr/>
        </p:nvSpPr>
        <p:spPr>
          <a:xfrm>
            <a:off x="3491880" y="5601434"/>
            <a:ext cx="2149948" cy="707886"/>
          </a:xfrm>
          <a:prstGeom prst="rect">
            <a:avLst/>
          </a:prstGeom>
        </p:spPr>
        <p:txBody>
          <a:bodyPr wrap="none">
            <a:spAutoFit/>
          </a:bodyPr>
          <a:lstStyle/>
          <a:p>
            <a:pPr lvl="0"/>
            <a:r>
              <a:rPr lang="en-US" sz="4000" b="1" dirty="0"/>
              <a:t>A</a:t>
            </a:r>
            <a:r>
              <a:rPr lang="en-US" sz="4000" dirty="0"/>
              <a:t>CTION</a:t>
            </a:r>
          </a:p>
        </p:txBody>
      </p:sp>
      <p:sp>
        <p:nvSpPr>
          <p:cNvPr id="7" name="Rectangle 6"/>
          <p:cNvSpPr/>
          <p:nvPr/>
        </p:nvSpPr>
        <p:spPr>
          <a:xfrm>
            <a:off x="1043608" y="3861048"/>
            <a:ext cx="2167966" cy="707886"/>
          </a:xfrm>
          <a:prstGeom prst="rect">
            <a:avLst/>
          </a:prstGeom>
        </p:spPr>
        <p:txBody>
          <a:bodyPr wrap="none">
            <a:spAutoFit/>
          </a:bodyPr>
          <a:lstStyle/>
          <a:p>
            <a:pPr lvl="0"/>
            <a:r>
              <a:rPr lang="en-US" sz="4000" b="1" dirty="0"/>
              <a:t>R</a:t>
            </a:r>
            <a:r>
              <a:rPr lang="en-US" sz="4000" dirty="0"/>
              <a:t>ESULT</a:t>
            </a:r>
          </a:p>
        </p:txBody>
      </p:sp>
    </p:spTree>
    <p:extLst>
      <p:ext uri="{BB962C8B-B14F-4D97-AF65-F5344CB8AC3E}">
        <p14:creationId xmlns:p14="http://schemas.microsoft.com/office/powerpoint/2010/main" val="29238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1+#ppt_w/2"/>
                                          </p:val>
                                        </p:tav>
                                        <p:tav tm="100000">
                                          <p:val>
                                            <p:strVal val="#ppt_x"/>
                                          </p:val>
                                        </p:tav>
                                      </p:tavLst>
                                    </p:anim>
                                    <p:anim calcmode="lin" valueType="num">
                                      <p:cBhvr additive="base">
                                        <p:cTn id="14"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0-#ppt_w/2"/>
                                          </p:val>
                                        </p:tav>
                                        <p:tav tm="100000">
                                          <p:val>
                                            <p:strVal val="#ppt_x"/>
                                          </p:val>
                                        </p:tav>
                                      </p:tavLst>
                                    </p:anim>
                                    <p:anim calcmode="lin" valueType="num">
                                      <p:cBhvr additive="base">
                                        <p:cTn id="26"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rc 8"/>
          <p:cNvSpPr/>
          <p:nvPr/>
        </p:nvSpPr>
        <p:spPr>
          <a:xfrm>
            <a:off x="3059832" y="2414486"/>
            <a:ext cx="3015183" cy="3015183"/>
          </a:xfrm>
          <a:prstGeom prst="arc">
            <a:avLst>
              <a:gd name="adj1" fmla="val 12032700"/>
              <a:gd name="adj2" fmla="val 9970600"/>
            </a:avLst>
          </a:prstGeom>
          <a:ln w="57150">
            <a:prstDash val="sysDot"/>
            <a:headEnd type="none" w="med" len="med"/>
            <a:tailEnd type="triangle" w="med" len="med"/>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en-US"/>
          </a:p>
        </p:txBody>
      </p:sp>
      <p:sp>
        <p:nvSpPr>
          <p:cNvPr id="27650" name="Title 1"/>
          <p:cNvSpPr>
            <a:spLocks noGrp="1"/>
          </p:cNvSpPr>
          <p:nvPr>
            <p:ph type="title"/>
          </p:nvPr>
        </p:nvSpPr>
        <p:spPr/>
        <p:txBody>
          <a:bodyPr/>
          <a:lstStyle/>
          <a:p>
            <a:pPr eaLnBrk="1" hangingPunct="1"/>
            <a:r>
              <a:rPr lang="en-US" dirty="0"/>
              <a:t>STAR Model</a:t>
            </a:r>
          </a:p>
        </p:txBody>
      </p:sp>
      <p:sp>
        <p:nvSpPr>
          <p:cNvPr id="2" name="5-Point Star 1"/>
          <p:cNvSpPr/>
          <p:nvPr/>
        </p:nvSpPr>
        <p:spPr>
          <a:xfrm>
            <a:off x="2843808" y="1988840"/>
            <a:ext cx="3456384" cy="3456384"/>
          </a:xfrm>
          <a:prstGeom prst="star5">
            <a:avLst/>
          </a:prstGeom>
          <a:gradFill flip="none" rotWithShape="1">
            <a:gsLst>
              <a:gs pos="47000">
                <a:srgbClr val="92D050"/>
              </a:gs>
              <a:gs pos="81000">
                <a:srgbClr val="FFC000"/>
              </a:gs>
              <a:gs pos="100000">
                <a:srgbClr val="92D050"/>
              </a:gs>
            </a:gsLst>
            <a:lin ang="16200000" scaled="1"/>
            <a:tileRect/>
          </a:gradFill>
          <a:ln>
            <a:no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 name="Rectangle 3"/>
          <p:cNvSpPr/>
          <p:nvPr/>
        </p:nvSpPr>
        <p:spPr>
          <a:xfrm>
            <a:off x="3059832" y="1280954"/>
            <a:ext cx="2879699" cy="707886"/>
          </a:xfrm>
          <a:prstGeom prst="rect">
            <a:avLst/>
          </a:prstGeom>
        </p:spPr>
        <p:txBody>
          <a:bodyPr wrap="none">
            <a:spAutoFit/>
          </a:bodyPr>
          <a:lstStyle/>
          <a:p>
            <a:pPr lvl="0"/>
            <a:r>
              <a:rPr lang="en-US" sz="4000" b="1" dirty="0"/>
              <a:t>S</a:t>
            </a:r>
            <a:r>
              <a:rPr lang="en-US" sz="4000" dirty="0"/>
              <a:t>ITUATION</a:t>
            </a:r>
          </a:p>
        </p:txBody>
      </p:sp>
      <p:sp>
        <p:nvSpPr>
          <p:cNvPr id="5" name="Rectangle 4"/>
          <p:cNvSpPr/>
          <p:nvPr/>
        </p:nvSpPr>
        <p:spPr>
          <a:xfrm>
            <a:off x="6228781" y="3925669"/>
            <a:ext cx="1521570" cy="707886"/>
          </a:xfrm>
          <a:prstGeom prst="rect">
            <a:avLst/>
          </a:prstGeom>
        </p:spPr>
        <p:txBody>
          <a:bodyPr wrap="none">
            <a:spAutoFit/>
          </a:bodyPr>
          <a:lstStyle/>
          <a:p>
            <a:pPr lvl="0"/>
            <a:r>
              <a:rPr lang="en-US" sz="4000" b="1" dirty="0"/>
              <a:t>T</a:t>
            </a:r>
            <a:r>
              <a:rPr lang="en-US" sz="4000" dirty="0"/>
              <a:t>ASK</a:t>
            </a:r>
          </a:p>
        </p:txBody>
      </p:sp>
      <p:sp>
        <p:nvSpPr>
          <p:cNvPr id="6" name="Rectangle 5"/>
          <p:cNvSpPr/>
          <p:nvPr/>
        </p:nvSpPr>
        <p:spPr>
          <a:xfrm>
            <a:off x="3491880" y="5601434"/>
            <a:ext cx="2149948" cy="707886"/>
          </a:xfrm>
          <a:prstGeom prst="rect">
            <a:avLst/>
          </a:prstGeom>
        </p:spPr>
        <p:txBody>
          <a:bodyPr wrap="none">
            <a:spAutoFit/>
          </a:bodyPr>
          <a:lstStyle/>
          <a:p>
            <a:pPr lvl="0"/>
            <a:r>
              <a:rPr lang="en-US" sz="4000" b="1" dirty="0"/>
              <a:t>A</a:t>
            </a:r>
            <a:r>
              <a:rPr lang="en-US" sz="4000" dirty="0"/>
              <a:t>CTION</a:t>
            </a:r>
          </a:p>
        </p:txBody>
      </p:sp>
      <p:sp>
        <p:nvSpPr>
          <p:cNvPr id="7" name="Rectangle 6"/>
          <p:cNvSpPr/>
          <p:nvPr/>
        </p:nvSpPr>
        <p:spPr>
          <a:xfrm>
            <a:off x="1043608" y="3861048"/>
            <a:ext cx="2167966" cy="707886"/>
          </a:xfrm>
          <a:prstGeom prst="rect">
            <a:avLst/>
          </a:prstGeom>
        </p:spPr>
        <p:txBody>
          <a:bodyPr wrap="none">
            <a:spAutoFit/>
          </a:bodyPr>
          <a:lstStyle/>
          <a:p>
            <a:pPr lvl="0"/>
            <a:r>
              <a:rPr lang="en-US" sz="4000" b="1" dirty="0"/>
              <a:t>R</a:t>
            </a:r>
            <a:r>
              <a:rPr lang="en-US" sz="4000" dirty="0"/>
              <a:t>ESULT</a:t>
            </a:r>
          </a:p>
        </p:txBody>
      </p:sp>
    </p:spTree>
    <p:extLst>
      <p:ext uri="{BB962C8B-B14F-4D97-AF65-F5344CB8AC3E}">
        <p14:creationId xmlns:p14="http://schemas.microsoft.com/office/powerpoint/2010/main" val="138519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1+#ppt_w/2"/>
                                          </p:val>
                                        </p:tav>
                                        <p:tav tm="100000">
                                          <p:val>
                                            <p:strVal val="#ppt_x"/>
                                          </p:val>
                                        </p:tav>
                                      </p:tavLst>
                                    </p:anim>
                                    <p:anim calcmode="lin" valueType="num">
                                      <p:cBhvr additive="base">
                                        <p:cTn id="14"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0-#ppt_w/2"/>
                                          </p:val>
                                        </p:tav>
                                        <p:tav tm="100000">
                                          <p:val>
                                            <p:strVal val="#ppt_x"/>
                                          </p:val>
                                        </p:tav>
                                      </p:tavLst>
                                    </p:anim>
                                    <p:anim calcmode="lin" valueType="num">
                                      <p:cBhvr additive="base">
                                        <p:cTn id="26"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Listening Skills</a:t>
            </a:r>
            <a:endParaRPr lang="en-US" strike="sngStrike" dirty="0"/>
          </a:p>
        </p:txBody>
      </p:sp>
      <p:sp>
        <p:nvSpPr>
          <p:cNvPr id="5" name="Text Placeholder 4"/>
          <p:cNvSpPr txBox="1">
            <a:spLocks/>
          </p:cNvSpPr>
          <p:nvPr/>
        </p:nvSpPr>
        <p:spPr bwMode="auto">
          <a:xfrm>
            <a:off x="360040" y="3861048"/>
            <a:ext cx="8388424" cy="1319808"/>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ct val="0"/>
              </a:spcBef>
              <a:spcAft>
                <a:spcPts val="1000"/>
              </a:spcAft>
            </a:pPr>
            <a:r>
              <a:rPr lang="en-US" sz="1800" i="1" dirty="0">
                <a:latin typeface="+mj-lt"/>
                <a:cs typeface="Times New Roman" pitchFamily="18" charset="0"/>
              </a:rPr>
              <a:t>When people talk, listen completely. </a:t>
            </a:r>
          </a:p>
          <a:p>
            <a:pPr algn="ctr">
              <a:spcBef>
                <a:spcPct val="0"/>
              </a:spcBef>
              <a:spcAft>
                <a:spcPts val="1000"/>
              </a:spcAft>
            </a:pPr>
            <a:r>
              <a:rPr lang="en-US" sz="1800" b="1" i="1" dirty="0">
                <a:latin typeface="+mj-lt"/>
                <a:cs typeface="Times New Roman" pitchFamily="18" charset="0"/>
              </a:rPr>
              <a:t>Ernest Hemingway</a:t>
            </a:r>
          </a:p>
        </p:txBody>
      </p:sp>
    </p:spTree>
    <p:extLst>
      <p:ext uri="{BB962C8B-B14F-4D97-AF65-F5344CB8AC3E}">
        <p14:creationId xmlns:p14="http://schemas.microsoft.com/office/powerpoint/2010/main" val="1221182629"/>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Seven Ways to Listen Better Today</a:t>
            </a:r>
            <a:endParaRPr lang="en-CA" dirty="0"/>
          </a:p>
        </p:txBody>
      </p:sp>
      <p:sp>
        <p:nvSpPr>
          <p:cNvPr id="3" name="Rectangle 2"/>
          <p:cNvSpPr/>
          <p:nvPr/>
        </p:nvSpPr>
        <p:spPr>
          <a:xfrm>
            <a:off x="1834331" y="1484626"/>
            <a:ext cx="5673348" cy="4536819"/>
          </a:xfrm>
          <a:prstGeom prst="rect">
            <a:avLst/>
          </a:prstGeom>
        </p:spPr>
        <p:txBody>
          <a:bodyPr wrap="none">
            <a:spAutoFit/>
          </a:bodyPr>
          <a:lstStyle/>
          <a:p>
            <a:pPr marL="573088" lvl="0" indent="-504825">
              <a:lnSpc>
                <a:spcPct val="150000"/>
              </a:lnSpc>
              <a:buFont typeface="+mj-lt"/>
              <a:buAutoNum type="arabicPeriod"/>
            </a:pPr>
            <a:r>
              <a:rPr lang="en-US" sz="2800" dirty="0"/>
              <a:t>Listen, don’t talk</a:t>
            </a:r>
          </a:p>
          <a:p>
            <a:pPr marL="573088" indent="-504825">
              <a:lnSpc>
                <a:spcPct val="150000"/>
              </a:lnSpc>
              <a:buFont typeface="+mj-lt"/>
              <a:buAutoNum type="arabicPeriod"/>
            </a:pPr>
            <a:r>
              <a:rPr lang="en-US" sz="2800" dirty="0"/>
              <a:t>Avoid interruptions</a:t>
            </a:r>
          </a:p>
          <a:p>
            <a:pPr marL="573088" lvl="0" indent="-504825">
              <a:lnSpc>
                <a:spcPct val="150000"/>
              </a:lnSpc>
              <a:buFont typeface="+mj-lt"/>
              <a:buAutoNum type="arabicPeriod"/>
            </a:pPr>
            <a:r>
              <a:rPr lang="en-US" sz="2800" dirty="0"/>
              <a:t>10% talking</a:t>
            </a:r>
          </a:p>
          <a:p>
            <a:pPr marL="573088" indent="-504825">
              <a:lnSpc>
                <a:spcPct val="150000"/>
              </a:lnSpc>
              <a:buFont typeface="+mj-lt"/>
              <a:buAutoNum type="arabicPeriod"/>
            </a:pPr>
            <a:r>
              <a:rPr lang="en-US" sz="2800" dirty="0"/>
              <a:t>Related conversation</a:t>
            </a:r>
          </a:p>
          <a:p>
            <a:pPr marL="573088" lvl="0" indent="-504825">
              <a:lnSpc>
                <a:spcPct val="150000"/>
              </a:lnSpc>
              <a:buFont typeface="+mj-lt"/>
              <a:buAutoNum type="arabicPeriod"/>
            </a:pPr>
            <a:r>
              <a:rPr lang="en-US" sz="2800" dirty="0"/>
              <a:t>Do not offer advice</a:t>
            </a:r>
          </a:p>
          <a:p>
            <a:pPr marL="573088" indent="-504825">
              <a:lnSpc>
                <a:spcPct val="150000"/>
              </a:lnSpc>
              <a:buFont typeface="+mj-lt"/>
              <a:buAutoNum type="arabicPeriod"/>
            </a:pPr>
            <a:r>
              <a:rPr lang="en-US" sz="2800" dirty="0"/>
              <a:t>Be aware of your environment</a:t>
            </a:r>
          </a:p>
          <a:p>
            <a:pPr marL="573088" lvl="0" indent="-504825">
              <a:lnSpc>
                <a:spcPct val="150000"/>
              </a:lnSpc>
              <a:buFont typeface="+mj-lt"/>
              <a:buAutoNum type="arabicPeriod"/>
            </a:pPr>
            <a:r>
              <a:rPr lang="en-US" sz="2800" dirty="0"/>
              <a:t>Take notes if required</a:t>
            </a:r>
          </a:p>
        </p:txBody>
      </p:sp>
    </p:spTree>
    <p:extLst>
      <p:ext uri="{BB962C8B-B14F-4D97-AF65-F5344CB8AC3E}">
        <p14:creationId xmlns:p14="http://schemas.microsoft.com/office/powerpoint/2010/main" val="2346037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10000"/>
          </a:bodyPr>
          <a:lstStyle/>
          <a:p>
            <a:pPr lvl="0">
              <a:lnSpc>
                <a:spcPct val="115000"/>
              </a:lnSpc>
              <a:spcBef>
                <a:spcPts val="0"/>
              </a:spcBef>
              <a:spcAft>
                <a:spcPts val="1000"/>
              </a:spcAft>
              <a:buFont typeface="+mj-lt"/>
              <a:buAutoNum type="arabicPeriod" startAt="9"/>
              <a:tabLst>
                <a:tab pos="685800" algn="l"/>
              </a:tabLst>
            </a:pPr>
            <a:r>
              <a:rPr lang="en-US" dirty="0">
                <a:ea typeface="Times New Roman"/>
                <a:cs typeface="Times New Roman"/>
              </a:rPr>
              <a:t>What is Non-verbal Communication?</a:t>
            </a:r>
          </a:p>
          <a:p>
            <a:pPr marL="685800" lvl="0">
              <a:lnSpc>
                <a:spcPct val="115000"/>
              </a:lnSpc>
              <a:spcBef>
                <a:spcPts val="0"/>
              </a:spcBef>
              <a:spcAft>
                <a:spcPts val="0"/>
              </a:spcAft>
              <a:buFont typeface="+mj-lt"/>
              <a:buAutoNum type="alphaLcParenR"/>
            </a:pPr>
            <a:r>
              <a:rPr lang="en-US" dirty="0">
                <a:ea typeface="Times New Roman"/>
                <a:cs typeface="Times New Roman"/>
              </a:rPr>
              <a:t>What you are saying</a:t>
            </a:r>
          </a:p>
          <a:p>
            <a:pPr marL="685800" lvl="0">
              <a:lnSpc>
                <a:spcPct val="115000"/>
              </a:lnSpc>
              <a:spcBef>
                <a:spcPts val="0"/>
              </a:spcBef>
              <a:spcAft>
                <a:spcPts val="0"/>
              </a:spcAft>
              <a:buFont typeface="+mj-lt"/>
              <a:buAutoNum type="alphaLcParenR"/>
            </a:pPr>
            <a:r>
              <a:rPr lang="en-US" dirty="0">
                <a:ea typeface="Times New Roman"/>
                <a:cs typeface="Times New Roman"/>
              </a:rPr>
              <a:t>How you say something</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Gestures and body language</a:t>
            </a:r>
            <a:endParaRPr lang="en-US" dirty="0">
              <a:ea typeface="Times New Roman"/>
              <a:cs typeface="Times New Roman"/>
            </a:endParaRPr>
          </a:p>
          <a:p>
            <a:pPr marL="685800" lvl="0">
              <a:lnSpc>
                <a:spcPct val="115000"/>
              </a:lnSpc>
              <a:spcBef>
                <a:spcPts val="0"/>
              </a:spcBef>
              <a:spcAft>
                <a:spcPts val="1000"/>
              </a:spcAft>
              <a:buFont typeface="+mj-lt"/>
              <a:buAutoNum type="alphaLcParenR"/>
            </a:pPr>
            <a:r>
              <a:rPr lang="en-US" dirty="0">
                <a:ea typeface="Times New Roman"/>
                <a:cs typeface="Times New Roman"/>
              </a:rPr>
              <a:t>Written words </a:t>
            </a:r>
          </a:p>
          <a:p>
            <a:pPr lvl="0">
              <a:lnSpc>
                <a:spcPct val="115000"/>
              </a:lnSpc>
              <a:spcBef>
                <a:spcPts val="0"/>
              </a:spcBef>
              <a:spcAft>
                <a:spcPts val="1000"/>
              </a:spcAft>
              <a:buFont typeface="+mj-lt"/>
              <a:buAutoNum type="arabicPeriod" startAt="10"/>
              <a:tabLst>
                <a:tab pos="862013" algn="l"/>
              </a:tabLst>
            </a:pPr>
            <a:r>
              <a:rPr lang="en-US" dirty="0">
                <a:ea typeface="Times New Roman"/>
                <a:cs typeface="Times New Roman"/>
              </a:rPr>
              <a:t>The following is NOT a method of Communication:</a:t>
            </a:r>
          </a:p>
          <a:p>
            <a:pPr marL="685800" lvl="0">
              <a:lnSpc>
                <a:spcPct val="115000"/>
              </a:lnSpc>
              <a:spcBef>
                <a:spcPts val="0"/>
              </a:spcBef>
              <a:spcAft>
                <a:spcPts val="0"/>
              </a:spcAft>
              <a:buFont typeface="+mj-lt"/>
              <a:buAutoNum type="alphaLcParenR"/>
            </a:pPr>
            <a:r>
              <a:rPr lang="en-US" dirty="0">
                <a:ea typeface="Times New Roman"/>
                <a:cs typeface="Times New Roman"/>
              </a:rPr>
              <a:t>Braille</a:t>
            </a:r>
          </a:p>
          <a:p>
            <a:pPr marL="685800" lvl="0">
              <a:lnSpc>
                <a:spcPct val="115000"/>
              </a:lnSpc>
              <a:spcBef>
                <a:spcPts val="0"/>
              </a:spcBef>
              <a:spcAft>
                <a:spcPts val="0"/>
              </a:spcAft>
              <a:buFont typeface="+mj-lt"/>
              <a:buAutoNum type="alphaLcParenR"/>
            </a:pPr>
            <a:r>
              <a:rPr lang="en-US" dirty="0">
                <a:ea typeface="Times New Roman"/>
                <a:cs typeface="Times New Roman"/>
              </a:rPr>
              <a:t>PowerPoint Presentations</a:t>
            </a:r>
          </a:p>
          <a:p>
            <a:pPr marL="685800" lvl="0">
              <a:lnSpc>
                <a:spcPct val="115000"/>
              </a:lnSpc>
              <a:spcBef>
                <a:spcPts val="0"/>
              </a:spcBef>
              <a:spcAft>
                <a:spcPts val="0"/>
              </a:spcAft>
              <a:buFont typeface="+mj-lt"/>
              <a:buAutoNum type="alphaLcParenR"/>
            </a:pPr>
            <a:r>
              <a:rPr lang="en-US" dirty="0">
                <a:ea typeface="Times New Roman"/>
                <a:cs typeface="Times New Roman"/>
              </a:rPr>
              <a:t>Text messaging</a:t>
            </a:r>
          </a:p>
          <a:p>
            <a:pPr marL="685800"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None of the above </a:t>
            </a:r>
            <a:endParaRPr lang="en-US" dirty="0">
              <a:ea typeface="Times New Roman"/>
              <a:cs typeface="Times New Roman"/>
            </a:endParaRPr>
          </a:p>
        </p:txBody>
      </p:sp>
    </p:spTree>
    <p:extLst>
      <p:ext uri="{BB962C8B-B14F-4D97-AF65-F5344CB8AC3E}">
        <p14:creationId xmlns:p14="http://schemas.microsoft.com/office/powerpoint/2010/main" val="660112222"/>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pPr eaLnBrk="1" hangingPunct="1"/>
            <a:r>
              <a:rPr lang="en-US" dirty="0"/>
              <a:t>Understanding Active Listening</a:t>
            </a:r>
            <a:endParaRPr lang="en-CA" dirty="0"/>
          </a:p>
        </p:txBody>
      </p:sp>
      <p:grpSp>
        <p:nvGrpSpPr>
          <p:cNvPr id="4" name="Group 3"/>
          <p:cNvGrpSpPr/>
          <p:nvPr/>
        </p:nvGrpSpPr>
        <p:grpSpPr>
          <a:xfrm>
            <a:off x="2103040" y="1484784"/>
            <a:ext cx="5061248" cy="1368152"/>
            <a:chOff x="0" y="0"/>
            <a:chExt cx="8229600" cy="1414363"/>
          </a:xfrm>
          <a:effectLst>
            <a:outerShdw blurRad="50800" dist="38100" dir="2700000" algn="tl" rotWithShape="0">
              <a:prstClr val="black">
                <a:alpha val="40000"/>
              </a:prstClr>
            </a:outerShdw>
          </a:effectLst>
        </p:grpSpPr>
        <p:sp>
          <p:nvSpPr>
            <p:cNvPr id="5" name="Rounded Rectangle 4"/>
            <p:cNvSpPr/>
            <p:nvPr/>
          </p:nvSpPr>
          <p:spPr>
            <a:xfrm>
              <a:off x="0" y="0"/>
              <a:ext cx="8229600" cy="1414363"/>
            </a:xfrm>
            <a:prstGeom prst="roundRect">
              <a:avLst>
                <a:gd name="adj" fmla="val 10000"/>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sp>
        <p:sp>
          <p:nvSpPr>
            <p:cNvPr id="6" name="Rounded Rectangle 4"/>
            <p:cNvSpPr txBox="1"/>
            <p:nvPr/>
          </p:nvSpPr>
          <p:spPr>
            <a:xfrm>
              <a:off x="216024" y="0"/>
              <a:ext cx="8013575" cy="1414363"/>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Try to identify where the other person is coming from</a:t>
              </a:r>
            </a:p>
          </p:txBody>
        </p:sp>
      </p:grpSp>
      <p:grpSp>
        <p:nvGrpSpPr>
          <p:cNvPr id="7" name="Group 6"/>
          <p:cNvGrpSpPr/>
          <p:nvPr/>
        </p:nvGrpSpPr>
        <p:grpSpPr>
          <a:xfrm>
            <a:off x="2103040" y="2960948"/>
            <a:ext cx="5061248" cy="1368152"/>
            <a:chOff x="0" y="1555799"/>
            <a:chExt cx="8229600" cy="1414363"/>
          </a:xfrm>
          <a:effectLst>
            <a:outerShdw blurRad="50800" dist="38100" dir="2700000" algn="tl" rotWithShape="0">
              <a:prstClr val="black">
                <a:alpha val="40000"/>
              </a:prstClr>
            </a:outerShdw>
          </a:effectLst>
        </p:grpSpPr>
        <p:sp>
          <p:nvSpPr>
            <p:cNvPr id="8" name="Rounded Rectangle 7"/>
            <p:cNvSpPr/>
            <p:nvPr/>
          </p:nvSpPr>
          <p:spPr>
            <a:xfrm>
              <a:off x="0" y="1555799"/>
              <a:ext cx="8229600" cy="1414363"/>
            </a:xfrm>
            <a:prstGeom prst="roundRect">
              <a:avLst>
                <a:gd name="adj" fmla="val 10000"/>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sp>
        <p:sp>
          <p:nvSpPr>
            <p:cNvPr id="9" name="Rounded Rectangle 4"/>
            <p:cNvSpPr txBox="1"/>
            <p:nvPr/>
          </p:nvSpPr>
          <p:spPr>
            <a:xfrm>
              <a:off x="0" y="1555799"/>
              <a:ext cx="8229599" cy="1414363"/>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Listen attentively</a:t>
              </a:r>
            </a:p>
          </p:txBody>
        </p:sp>
      </p:grpSp>
      <p:grpSp>
        <p:nvGrpSpPr>
          <p:cNvPr id="10" name="Group 9"/>
          <p:cNvGrpSpPr/>
          <p:nvPr/>
        </p:nvGrpSpPr>
        <p:grpSpPr>
          <a:xfrm>
            <a:off x="2103040" y="4365104"/>
            <a:ext cx="5061248" cy="1440160"/>
            <a:chOff x="0" y="3037159"/>
            <a:chExt cx="8229600" cy="1488803"/>
          </a:xfrm>
          <a:effectLst>
            <a:outerShdw blurRad="50800" dist="38100" dir="2700000" algn="tl" rotWithShape="0">
              <a:prstClr val="black">
                <a:alpha val="40000"/>
              </a:prstClr>
            </a:outerShdw>
          </a:effectLst>
        </p:grpSpPr>
        <p:sp>
          <p:nvSpPr>
            <p:cNvPr id="11" name="Rounded Rectangle 10"/>
            <p:cNvSpPr/>
            <p:nvPr/>
          </p:nvSpPr>
          <p:spPr>
            <a:xfrm>
              <a:off x="0" y="3111599"/>
              <a:ext cx="8229600" cy="1414363"/>
            </a:xfrm>
            <a:prstGeom prst="roundRect">
              <a:avLst>
                <a:gd name="adj" fmla="val 10000"/>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sp>
        <p:sp>
          <p:nvSpPr>
            <p:cNvPr id="12" name="Rounded Rectangle 4"/>
            <p:cNvSpPr txBox="1"/>
            <p:nvPr/>
          </p:nvSpPr>
          <p:spPr>
            <a:xfrm>
              <a:off x="181542" y="3037159"/>
              <a:ext cx="8048057" cy="1414363"/>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Respond appropriately, either non-verbally, with a question, or by paraphrasing</a:t>
              </a:r>
            </a:p>
          </p:txBody>
        </p:sp>
      </p:grpSp>
    </p:spTree>
    <p:extLst>
      <p:ext uri="{BB962C8B-B14F-4D97-AF65-F5344CB8AC3E}">
        <p14:creationId xmlns:p14="http://schemas.microsoft.com/office/powerpoint/2010/main" val="563715335"/>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pPr eaLnBrk="1" hangingPunct="1"/>
            <a:r>
              <a:rPr lang="en-US" dirty="0"/>
              <a:t>Sending Good Signals to Others</a:t>
            </a:r>
            <a:endParaRPr lang="en-CA" dirty="0"/>
          </a:p>
        </p:txBody>
      </p:sp>
      <p:grpSp>
        <p:nvGrpSpPr>
          <p:cNvPr id="5" name="Group 4"/>
          <p:cNvGrpSpPr/>
          <p:nvPr/>
        </p:nvGrpSpPr>
        <p:grpSpPr>
          <a:xfrm>
            <a:off x="446856" y="1628800"/>
            <a:ext cx="2252936" cy="1152128"/>
            <a:chOff x="0" y="0"/>
            <a:chExt cx="8229600" cy="1414363"/>
          </a:xfrm>
          <a:effectLst>
            <a:outerShdw blurRad="50800" dist="38100" dir="2700000" algn="tl" rotWithShape="0">
              <a:prstClr val="black">
                <a:alpha val="40000"/>
              </a:prstClr>
            </a:outerShdw>
          </a:effectLst>
        </p:grpSpPr>
        <p:sp>
          <p:nvSpPr>
            <p:cNvPr id="6" name="Rounded Rectangle 5"/>
            <p:cNvSpPr/>
            <p:nvPr/>
          </p:nvSpPr>
          <p:spPr>
            <a:xfrm>
              <a:off x="0" y="0"/>
              <a:ext cx="8229600" cy="1414363"/>
            </a:xfrm>
            <a:prstGeom prst="roundRect">
              <a:avLst>
                <a:gd name="adj" fmla="val 10000"/>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sp>
        <p:sp>
          <p:nvSpPr>
            <p:cNvPr id="7" name="Rounded Rectangle 4"/>
            <p:cNvSpPr txBox="1"/>
            <p:nvPr/>
          </p:nvSpPr>
          <p:spPr>
            <a:xfrm>
              <a:off x="216024" y="0"/>
              <a:ext cx="8013575" cy="1414363"/>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Non-verbal</a:t>
              </a:r>
            </a:p>
          </p:txBody>
        </p:sp>
      </p:grpSp>
      <p:grpSp>
        <p:nvGrpSpPr>
          <p:cNvPr id="8" name="Group 7"/>
          <p:cNvGrpSpPr/>
          <p:nvPr/>
        </p:nvGrpSpPr>
        <p:grpSpPr>
          <a:xfrm>
            <a:off x="446856" y="3016301"/>
            <a:ext cx="2252936" cy="1152128"/>
            <a:chOff x="0" y="1555799"/>
            <a:chExt cx="8229600" cy="1414363"/>
          </a:xfrm>
          <a:effectLst>
            <a:outerShdw blurRad="50800" dist="38100" dir="2700000" algn="tl" rotWithShape="0">
              <a:prstClr val="black">
                <a:alpha val="40000"/>
              </a:prstClr>
            </a:outerShdw>
          </a:effectLst>
        </p:grpSpPr>
        <p:sp>
          <p:nvSpPr>
            <p:cNvPr id="9" name="Rounded Rectangle 8"/>
            <p:cNvSpPr/>
            <p:nvPr/>
          </p:nvSpPr>
          <p:spPr>
            <a:xfrm>
              <a:off x="0" y="1555799"/>
              <a:ext cx="8229600" cy="1414363"/>
            </a:xfrm>
            <a:prstGeom prst="roundRect">
              <a:avLst>
                <a:gd name="adj" fmla="val 10000"/>
              </a:avLst>
            </a:pr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sp>
        <p:sp>
          <p:nvSpPr>
            <p:cNvPr id="10" name="Rounded Rectangle 4"/>
            <p:cNvSpPr txBox="1"/>
            <p:nvPr/>
          </p:nvSpPr>
          <p:spPr>
            <a:xfrm>
              <a:off x="0" y="1555799"/>
              <a:ext cx="8229599" cy="141436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Quasi-verbal</a:t>
              </a:r>
            </a:p>
          </p:txBody>
        </p:sp>
      </p:grpSp>
      <p:grpSp>
        <p:nvGrpSpPr>
          <p:cNvPr id="11" name="Group 10"/>
          <p:cNvGrpSpPr/>
          <p:nvPr/>
        </p:nvGrpSpPr>
        <p:grpSpPr>
          <a:xfrm>
            <a:off x="446856" y="4437112"/>
            <a:ext cx="2252936" cy="1152128"/>
            <a:chOff x="0" y="3111599"/>
            <a:chExt cx="8229600" cy="1414363"/>
          </a:xfrm>
          <a:effectLst>
            <a:outerShdw blurRad="50800" dist="38100" dir="2700000" algn="tl" rotWithShape="0">
              <a:prstClr val="black">
                <a:alpha val="40000"/>
              </a:prstClr>
            </a:outerShdw>
          </a:effectLst>
        </p:grpSpPr>
        <p:sp>
          <p:nvSpPr>
            <p:cNvPr id="12" name="Rounded Rectangle 11"/>
            <p:cNvSpPr/>
            <p:nvPr/>
          </p:nvSpPr>
          <p:spPr>
            <a:xfrm>
              <a:off x="0" y="3111599"/>
              <a:ext cx="8229600" cy="1414363"/>
            </a:xfrm>
            <a:prstGeom prst="roundRect">
              <a:avLst>
                <a:gd name="adj" fmla="val 10000"/>
              </a:avLst>
            </a:pr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sp>
        <p:sp>
          <p:nvSpPr>
            <p:cNvPr id="13" name="Rounded Rectangle 4"/>
            <p:cNvSpPr txBox="1"/>
            <p:nvPr/>
          </p:nvSpPr>
          <p:spPr>
            <a:xfrm>
              <a:off x="181542" y="3111599"/>
              <a:ext cx="8048057" cy="1414363"/>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Verbal</a:t>
              </a:r>
            </a:p>
          </p:txBody>
        </p:sp>
      </p:grpSp>
      <p:sp>
        <p:nvSpPr>
          <p:cNvPr id="2" name="Rectangle 1"/>
          <p:cNvSpPr/>
          <p:nvPr/>
        </p:nvSpPr>
        <p:spPr>
          <a:xfrm>
            <a:off x="2915816" y="1918573"/>
            <a:ext cx="4896544" cy="646331"/>
          </a:xfrm>
          <a:prstGeom prst="rect">
            <a:avLst/>
          </a:prstGeom>
        </p:spPr>
        <p:txBody>
          <a:bodyPr wrap="square">
            <a:spAutoFit/>
          </a:bodyPr>
          <a:lstStyle/>
          <a:p>
            <a:pPr>
              <a:defRPr/>
            </a:pPr>
            <a:r>
              <a:rPr lang="en-US" dirty="0"/>
              <a:t>Head nods and an interested facial expression will show the speaker that you are listening.</a:t>
            </a:r>
          </a:p>
        </p:txBody>
      </p:sp>
      <p:sp>
        <p:nvSpPr>
          <p:cNvPr id="3" name="Rectangle 2"/>
          <p:cNvSpPr/>
          <p:nvPr/>
        </p:nvSpPr>
        <p:spPr>
          <a:xfrm>
            <a:off x="2915816" y="3286725"/>
            <a:ext cx="4572000" cy="646331"/>
          </a:xfrm>
          <a:prstGeom prst="rect">
            <a:avLst/>
          </a:prstGeom>
        </p:spPr>
        <p:txBody>
          <a:bodyPr>
            <a:spAutoFit/>
          </a:bodyPr>
          <a:lstStyle/>
          <a:p>
            <a:pPr>
              <a:defRPr/>
            </a:pPr>
            <a:r>
              <a:rPr lang="en-US" dirty="0"/>
              <a:t>Show you are awake and interested in the conversation with “I see,” “I understand,” </a:t>
            </a:r>
          </a:p>
        </p:txBody>
      </p:sp>
      <p:sp>
        <p:nvSpPr>
          <p:cNvPr id="14" name="Rectangle 13"/>
          <p:cNvSpPr/>
          <p:nvPr/>
        </p:nvSpPr>
        <p:spPr>
          <a:xfrm>
            <a:off x="2915816" y="4521894"/>
            <a:ext cx="5424264" cy="923330"/>
          </a:xfrm>
          <a:prstGeom prst="rect">
            <a:avLst/>
          </a:prstGeom>
        </p:spPr>
        <p:txBody>
          <a:bodyPr wrap="square">
            <a:spAutoFit/>
          </a:bodyPr>
          <a:lstStyle/>
          <a:p>
            <a:r>
              <a:rPr lang="en-US" dirty="0"/>
              <a:t>Ask open questions using the six roots discussed earlier (who, what, where, when, why, how), paraphrase, and ask summary questions.</a:t>
            </a:r>
          </a:p>
        </p:txBody>
      </p:sp>
    </p:spTree>
    <p:extLst>
      <p:ext uri="{BB962C8B-B14F-4D97-AF65-F5344CB8AC3E}">
        <p14:creationId xmlns:p14="http://schemas.microsoft.com/office/powerpoint/2010/main" val="2009599056"/>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Questioning Skills &amp; Common Ground</a:t>
            </a:r>
            <a:endParaRPr lang="en-US" strike="sngStrike" dirty="0"/>
          </a:p>
        </p:txBody>
      </p:sp>
      <p:sp>
        <p:nvSpPr>
          <p:cNvPr id="5" name="Text Placeholder 4"/>
          <p:cNvSpPr txBox="1">
            <a:spLocks/>
          </p:cNvSpPr>
          <p:nvPr/>
        </p:nvSpPr>
        <p:spPr bwMode="auto">
          <a:xfrm>
            <a:off x="360040" y="3861048"/>
            <a:ext cx="8388424" cy="1319808"/>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ct val="0"/>
              </a:spcBef>
              <a:spcAft>
                <a:spcPts val="1000"/>
              </a:spcAft>
            </a:pPr>
            <a:r>
              <a:rPr lang="en-US" sz="1800" i="1" dirty="0">
                <a:latin typeface="+mj-lt"/>
                <a:cs typeface="Times New Roman" pitchFamily="18" charset="0"/>
              </a:rPr>
              <a:t>The important thing is not to stop questioning. </a:t>
            </a:r>
          </a:p>
          <a:p>
            <a:pPr algn="ctr">
              <a:spcBef>
                <a:spcPct val="0"/>
              </a:spcBef>
              <a:spcAft>
                <a:spcPts val="1000"/>
              </a:spcAft>
            </a:pPr>
            <a:r>
              <a:rPr lang="en-US" sz="1800" i="1" dirty="0">
                <a:latin typeface="+mj-lt"/>
                <a:cs typeface="Times New Roman" pitchFamily="18" charset="0"/>
              </a:rPr>
              <a:t>Curiosity has its own reason for existing.</a:t>
            </a:r>
          </a:p>
          <a:p>
            <a:pPr algn="ctr">
              <a:spcBef>
                <a:spcPct val="0"/>
              </a:spcBef>
              <a:spcAft>
                <a:spcPts val="1000"/>
              </a:spcAft>
            </a:pPr>
            <a:r>
              <a:rPr lang="en-US" sz="1800" b="1" i="1" dirty="0">
                <a:latin typeface="+mj-lt"/>
                <a:cs typeface="Times New Roman" pitchFamily="18" charset="0"/>
              </a:rPr>
              <a:t>Albert Einstein</a:t>
            </a:r>
          </a:p>
        </p:txBody>
      </p:sp>
    </p:spTree>
    <p:extLst>
      <p:ext uri="{BB962C8B-B14F-4D97-AF65-F5344CB8AC3E}">
        <p14:creationId xmlns:p14="http://schemas.microsoft.com/office/powerpoint/2010/main" val="1980582263"/>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Questioning</a:t>
            </a:r>
            <a:endParaRPr lang="en-US" strike="sngStrike" dirty="0"/>
          </a:p>
        </p:txBody>
      </p:sp>
      <p:graphicFrame>
        <p:nvGraphicFramePr>
          <p:cNvPr id="3" name="Diagram 2"/>
          <p:cNvGraphicFramePr/>
          <p:nvPr>
            <p:extLst/>
          </p:nvPr>
        </p:nvGraphicFramePr>
        <p:xfrm>
          <a:off x="765920" y="1628800"/>
          <a:ext cx="7920880" cy="45522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52371630"/>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Probing Questioning</a:t>
            </a:r>
            <a:endParaRPr lang="en-US" strike="sngStrike" dirty="0"/>
          </a:p>
        </p:txBody>
      </p:sp>
      <p:sp>
        <p:nvSpPr>
          <p:cNvPr id="4" name="Rectangle 3"/>
          <p:cNvSpPr/>
          <p:nvPr/>
        </p:nvSpPr>
        <p:spPr>
          <a:xfrm>
            <a:off x="755012" y="2263512"/>
            <a:ext cx="7806592" cy="2677656"/>
          </a:xfrm>
          <a:prstGeom prst="rect">
            <a:avLst/>
          </a:prstGeom>
        </p:spPr>
        <p:txBody>
          <a:bodyPr wrap="square">
            <a:spAutoFit/>
          </a:bodyPr>
          <a:lstStyle/>
          <a:p>
            <a:pPr algn="ctr"/>
            <a:r>
              <a:rPr lang="en-US" sz="2400" b="1" dirty="0">
                <a:solidFill>
                  <a:srgbClr val="00B050"/>
                </a:solidFill>
              </a:rPr>
              <a:t>CLARIFICATION</a:t>
            </a:r>
          </a:p>
          <a:p>
            <a:endParaRPr lang="en-US" sz="2400" dirty="0">
              <a:solidFill>
                <a:srgbClr val="00B050"/>
              </a:solidFill>
            </a:endParaRPr>
          </a:p>
          <a:p>
            <a:r>
              <a:rPr lang="en-US" sz="2400" dirty="0"/>
              <a:t>Clarification questions often look like this:</a:t>
            </a:r>
          </a:p>
          <a:p>
            <a:pPr lvl="0"/>
            <a:r>
              <a:rPr lang="en-US" sz="2400" dirty="0"/>
              <a:t>“Please tell me more about…”</a:t>
            </a:r>
          </a:p>
          <a:p>
            <a:pPr lvl="0"/>
            <a:r>
              <a:rPr lang="en-US" sz="2400" dirty="0"/>
              <a:t>“What did you mean by…”</a:t>
            </a:r>
          </a:p>
          <a:p>
            <a:pPr lvl="0"/>
            <a:r>
              <a:rPr lang="en-US" sz="2400" dirty="0"/>
              <a:t>“What does … look like?” (Any of the five senses can be used here)</a:t>
            </a:r>
          </a:p>
        </p:txBody>
      </p:sp>
      <p:sp>
        <p:nvSpPr>
          <p:cNvPr id="5" name="Rectangle 4"/>
          <p:cNvSpPr/>
          <p:nvPr/>
        </p:nvSpPr>
        <p:spPr>
          <a:xfrm>
            <a:off x="706996" y="2263512"/>
            <a:ext cx="7902624" cy="2677656"/>
          </a:xfrm>
          <a:prstGeom prst="rect">
            <a:avLst/>
          </a:prstGeom>
        </p:spPr>
        <p:txBody>
          <a:bodyPr wrap="square">
            <a:spAutoFit/>
          </a:bodyPr>
          <a:lstStyle/>
          <a:p>
            <a:pPr algn="ctr"/>
            <a:r>
              <a:rPr lang="en-US" sz="2400" b="1" dirty="0">
                <a:solidFill>
                  <a:srgbClr val="00B050"/>
                </a:solidFill>
              </a:rPr>
              <a:t>SUMMARIZING</a:t>
            </a:r>
          </a:p>
          <a:p>
            <a:endParaRPr lang="en-US" sz="2400" dirty="0">
              <a:solidFill>
                <a:srgbClr val="00B050"/>
              </a:solidFill>
            </a:endParaRPr>
          </a:p>
          <a:p>
            <a:r>
              <a:rPr lang="en-US" sz="2400" dirty="0"/>
              <a:t>Example: “So you picked out a dress, had to get it fitted three times, and missed the wedding in the end?”</a:t>
            </a:r>
          </a:p>
          <a:p>
            <a:endParaRPr lang="en-US" sz="2400" dirty="0"/>
          </a:p>
          <a:p>
            <a:r>
              <a:rPr lang="en-US" sz="2400" dirty="0"/>
              <a:t>Remember, paraphrasing means repeating what you think the speaker said in your own words.</a:t>
            </a:r>
          </a:p>
        </p:txBody>
      </p:sp>
      <p:sp>
        <p:nvSpPr>
          <p:cNvPr id="6" name="Rectangle 5"/>
          <p:cNvSpPr/>
          <p:nvPr/>
        </p:nvSpPr>
        <p:spPr>
          <a:xfrm>
            <a:off x="1255120" y="2263512"/>
            <a:ext cx="6806376" cy="1938992"/>
          </a:xfrm>
          <a:prstGeom prst="rect">
            <a:avLst/>
          </a:prstGeom>
        </p:spPr>
        <p:txBody>
          <a:bodyPr wrap="square">
            <a:spAutoFit/>
          </a:bodyPr>
          <a:lstStyle/>
          <a:p>
            <a:pPr algn="ctr"/>
            <a:r>
              <a:rPr lang="en-US" sz="2400" b="1" dirty="0">
                <a:solidFill>
                  <a:srgbClr val="00B050"/>
                </a:solidFill>
              </a:rPr>
              <a:t>COMPLETENESS AND CORRECTNESS</a:t>
            </a:r>
          </a:p>
          <a:p>
            <a:endParaRPr lang="en-US" sz="2400" dirty="0"/>
          </a:p>
          <a:p>
            <a:r>
              <a:rPr lang="en-US" sz="2400" dirty="0"/>
              <a:t>Some examples of these questions include:</a:t>
            </a:r>
          </a:p>
          <a:p>
            <a:pPr lvl="0"/>
            <a:r>
              <a:rPr lang="en-US" sz="2400" dirty="0"/>
              <a:t>“What else happened after that?”</a:t>
            </a:r>
          </a:p>
          <a:p>
            <a:pPr lvl="0"/>
            <a:r>
              <a:rPr lang="en-US" sz="2400" dirty="0"/>
              <a:t>“Did that end the …”</a:t>
            </a:r>
          </a:p>
        </p:txBody>
      </p:sp>
      <p:sp>
        <p:nvSpPr>
          <p:cNvPr id="7" name="Rectangle 6"/>
          <p:cNvSpPr/>
          <p:nvPr/>
        </p:nvSpPr>
        <p:spPr>
          <a:xfrm>
            <a:off x="889908" y="2263512"/>
            <a:ext cx="7536800" cy="1938992"/>
          </a:xfrm>
          <a:prstGeom prst="rect">
            <a:avLst/>
          </a:prstGeom>
        </p:spPr>
        <p:txBody>
          <a:bodyPr wrap="square">
            <a:spAutoFit/>
          </a:bodyPr>
          <a:lstStyle/>
          <a:p>
            <a:pPr algn="ctr"/>
            <a:r>
              <a:rPr lang="en-US" sz="2400" b="1" dirty="0">
                <a:solidFill>
                  <a:srgbClr val="00B050"/>
                </a:solidFill>
              </a:rPr>
              <a:t>DETERMINING RELEVANCE</a:t>
            </a:r>
          </a:p>
          <a:p>
            <a:endParaRPr lang="en-US" sz="2400" dirty="0">
              <a:solidFill>
                <a:srgbClr val="00B050"/>
              </a:solidFill>
            </a:endParaRPr>
          </a:p>
          <a:p>
            <a:r>
              <a:rPr lang="en-US" sz="2400" dirty="0"/>
              <a:t>Some good ways to frame relevance questions are:</a:t>
            </a:r>
          </a:p>
          <a:p>
            <a:pPr lvl="0"/>
            <a:r>
              <a:rPr lang="en-US" sz="2400" dirty="0"/>
              <a:t>“How is that like…”</a:t>
            </a:r>
          </a:p>
          <a:p>
            <a:pPr lvl="0"/>
            <a:r>
              <a:rPr lang="en-US" sz="2400" dirty="0"/>
              <a:t>“How does that relate to…”</a:t>
            </a:r>
          </a:p>
        </p:txBody>
      </p:sp>
      <p:sp>
        <p:nvSpPr>
          <p:cNvPr id="8" name="Rectangle 7"/>
          <p:cNvSpPr/>
          <p:nvPr/>
        </p:nvSpPr>
        <p:spPr>
          <a:xfrm>
            <a:off x="1922544" y="2263512"/>
            <a:ext cx="5471528" cy="2308324"/>
          </a:xfrm>
          <a:prstGeom prst="rect">
            <a:avLst/>
          </a:prstGeom>
        </p:spPr>
        <p:txBody>
          <a:bodyPr wrap="square">
            <a:spAutoFit/>
          </a:bodyPr>
          <a:lstStyle/>
          <a:p>
            <a:pPr algn="ctr"/>
            <a:r>
              <a:rPr lang="en-US" sz="2400" b="1" dirty="0">
                <a:solidFill>
                  <a:srgbClr val="00B050"/>
                </a:solidFill>
              </a:rPr>
              <a:t>DRILLING DOWN</a:t>
            </a:r>
          </a:p>
          <a:p>
            <a:endParaRPr lang="en-US" sz="2400" dirty="0">
              <a:solidFill>
                <a:srgbClr val="00B050"/>
              </a:solidFill>
            </a:endParaRPr>
          </a:p>
          <a:p>
            <a:r>
              <a:rPr lang="en-US" sz="2400" dirty="0"/>
              <a:t>Useful helpers include:</a:t>
            </a:r>
          </a:p>
          <a:p>
            <a:pPr lvl="0"/>
            <a:r>
              <a:rPr lang="en-US" sz="2400" dirty="0"/>
              <a:t>“Describe…”</a:t>
            </a:r>
          </a:p>
          <a:p>
            <a:pPr lvl="0"/>
            <a:r>
              <a:rPr lang="en-US" sz="2400" dirty="0"/>
              <a:t>“What do you mean by…?” </a:t>
            </a:r>
          </a:p>
          <a:p>
            <a:pPr lvl="0"/>
            <a:r>
              <a:rPr lang="en-US" sz="2400" dirty="0"/>
              <a:t>“Could you please give an example?”</a:t>
            </a:r>
          </a:p>
        </p:txBody>
      </p:sp>
    </p:spTree>
    <p:extLst>
      <p:ext uri="{BB962C8B-B14F-4D97-AF65-F5344CB8AC3E}">
        <p14:creationId xmlns:p14="http://schemas.microsoft.com/office/powerpoint/2010/main" val="2228524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4"/>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1" nodeType="clickEffect">
                                  <p:stCondLst>
                                    <p:cond delay="0"/>
                                  </p:stCondLst>
                                  <p:childTnLst>
                                    <p:set>
                                      <p:cBhvr>
                                        <p:cTn id="20" dur="1" fill="hold">
                                          <p:stCondLst>
                                            <p:cond delay="0"/>
                                          </p:stCondLst>
                                        </p:cTn>
                                        <p:tgtEl>
                                          <p:spTgt spid="6"/>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xit" presetSubtype="0" fill="hold" grpId="1" nodeType="clickEffect">
                                  <p:stCondLst>
                                    <p:cond delay="0"/>
                                  </p:stCondLst>
                                  <p:childTnLst>
                                    <p:set>
                                      <p:cBhvr>
                                        <p:cTn id="29" dur="1" fill="hold">
                                          <p:stCondLst>
                                            <p:cond delay="0"/>
                                          </p:stCondLst>
                                        </p:cTn>
                                        <p:tgtEl>
                                          <p:spTgt spid="7"/>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5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1" nodeType="clickEffect">
                                  <p:stCondLst>
                                    <p:cond delay="0"/>
                                  </p:stCondLst>
                                  <p:childTnLst>
                                    <p:set>
                                      <p:cBhvr>
                                        <p:cTn id="38" dur="1" fill="hold">
                                          <p:stCondLst>
                                            <p:cond delay="0"/>
                                          </p:stCondLst>
                                        </p:cTn>
                                        <p:tgtEl>
                                          <p:spTgt spid="8"/>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fade">
                                      <p:cBhvr>
                                        <p:cTn id="4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5" grpId="0"/>
      <p:bldP spid="6" grpId="0"/>
      <p:bldP spid="6" grpId="1"/>
      <p:bldP spid="7" grpId="0"/>
      <p:bldP spid="7" grpId="1"/>
      <p:bldP spid="8" grpId="0"/>
      <p:bldP spid="8" grpId="1"/>
    </p:bld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dirty="0"/>
              <a:t>Establishing Common Ground</a:t>
            </a:r>
          </a:p>
        </p:txBody>
      </p:sp>
      <p:sp>
        <p:nvSpPr>
          <p:cNvPr id="3" name="Rectangle 2"/>
          <p:cNvSpPr/>
          <p:nvPr/>
        </p:nvSpPr>
        <p:spPr>
          <a:xfrm>
            <a:off x="1115616" y="1340768"/>
            <a:ext cx="7416824" cy="4401205"/>
          </a:xfrm>
          <a:prstGeom prst="rect">
            <a:avLst/>
          </a:prstGeom>
        </p:spPr>
        <p:txBody>
          <a:bodyPr wrap="square">
            <a:spAutoFit/>
          </a:bodyPr>
          <a:lstStyle/>
          <a:p>
            <a:pPr>
              <a:lnSpc>
                <a:spcPct val="200000"/>
              </a:lnSpc>
            </a:pPr>
            <a:r>
              <a:rPr lang="en-US" sz="2800" b="1" dirty="0"/>
              <a:t>Provides ways to:</a:t>
            </a:r>
          </a:p>
          <a:p>
            <a:pPr marL="536575" indent="-615950">
              <a:lnSpc>
                <a:spcPct val="200000"/>
              </a:lnSpc>
              <a:buFont typeface="Wingdings" panose="05000000000000000000" pitchFamily="2" charset="2"/>
              <a:buChar char="q"/>
            </a:pPr>
            <a:r>
              <a:rPr lang="en-US" sz="2800" dirty="0"/>
              <a:t>Build relationships</a:t>
            </a:r>
          </a:p>
          <a:p>
            <a:pPr marL="536575" indent="-615950">
              <a:lnSpc>
                <a:spcPct val="200000"/>
              </a:lnSpc>
              <a:buFont typeface="Wingdings" panose="05000000000000000000" pitchFamily="2" charset="2"/>
              <a:buChar char="q"/>
            </a:pPr>
            <a:r>
              <a:rPr lang="en-US" sz="2800" dirty="0"/>
              <a:t>Share ideas and perspectives</a:t>
            </a:r>
          </a:p>
          <a:p>
            <a:pPr marL="536575" indent="-615950">
              <a:lnSpc>
                <a:spcPct val="200000"/>
              </a:lnSpc>
              <a:buFont typeface="Wingdings" panose="05000000000000000000" pitchFamily="2" charset="2"/>
              <a:buChar char="q"/>
            </a:pPr>
            <a:r>
              <a:rPr lang="en-US" sz="2800" dirty="0"/>
              <a:t>Open communication channels </a:t>
            </a:r>
          </a:p>
          <a:p>
            <a:pPr marL="536575" indent="-615950">
              <a:lnSpc>
                <a:spcPct val="200000"/>
              </a:lnSpc>
              <a:buFont typeface="Wingdings" panose="05000000000000000000" pitchFamily="2" charset="2"/>
              <a:buChar char="q"/>
            </a:pPr>
            <a:r>
              <a:rPr lang="en-US" sz="2800" dirty="0"/>
              <a:t>Sharing personal experiences</a:t>
            </a:r>
          </a:p>
        </p:txBody>
      </p:sp>
    </p:spTree>
    <p:extLst>
      <p:ext uri="{BB962C8B-B14F-4D97-AF65-F5344CB8AC3E}">
        <p14:creationId xmlns:p14="http://schemas.microsoft.com/office/powerpoint/2010/main" val="3327976362"/>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dirty="0"/>
              <a:t>Common Ground Check List</a:t>
            </a:r>
          </a:p>
        </p:txBody>
      </p:sp>
      <p:sp>
        <p:nvSpPr>
          <p:cNvPr id="3" name="Rectangle 2"/>
          <p:cNvSpPr/>
          <p:nvPr/>
        </p:nvSpPr>
        <p:spPr>
          <a:xfrm>
            <a:off x="1115616" y="1210682"/>
            <a:ext cx="7416824" cy="5170646"/>
          </a:xfrm>
          <a:prstGeom prst="rect">
            <a:avLst/>
          </a:prstGeom>
        </p:spPr>
        <p:txBody>
          <a:bodyPr wrap="square">
            <a:spAutoFit/>
          </a:bodyPr>
          <a:lstStyle/>
          <a:p>
            <a:pPr>
              <a:lnSpc>
                <a:spcPct val="150000"/>
              </a:lnSpc>
            </a:pPr>
            <a:r>
              <a:rPr lang="en-US" sz="2800" b="1" dirty="0"/>
              <a:t>Common ground key elements include:</a:t>
            </a:r>
          </a:p>
          <a:p>
            <a:pPr marL="512763" indent="-457200">
              <a:lnSpc>
                <a:spcPct val="150000"/>
              </a:lnSpc>
              <a:buFont typeface="Wingdings" panose="05000000000000000000" pitchFamily="2" charset="2"/>
              <a:buChar char="q"/>
            </a:pPr>
            <a:r>
              <a:rPr lang="en-US" sz="2400" dirty="0"/>
              <a:t>Create guidelines for working together </a:t>
            </a:r>
          </a:p>
          <a:p>
            <a:pPr marL="512763" indent="-457200">
              <a:lnSpc>
                <a:spcPct val="150000"/>
              </a:lnSpc>
              <a:buFont typeface="Wingdings" panose="05000000000000000000" pitchFamily="2" charset="2"/>
              <a:buChar char="q"/>
            </a:pPr>
            <a:r>
              <a:rPr lang="en-US" sz="2400" dirty="0"/>
              <a:t>Forum to ask/answer questions</a:t>
            </a:r>
          </a:p>
          <a:p>
            <a:pPr marL="512763" indent="-457200">
              <a:lnSpc>
                <a:spcPct val="150000"/>
              </a:lnSpc>
              <a:buFont typeface="Wingdings" panose="05000000000000000000" pitchFamily="2" charset="2"/>
              <a:buChar char="q"/>
            </a:pPr>
            <a:r>
              <a:rPr lang="en-US" sz="2400" dirty="0"/>
              <a:t>Question assumptions – develop openness </a:t>
            </a:r>
          </a:p>
          <a:p>
            <a:pPr marL="512763" indent="-457200">
              <a:lnSpc>
                <a:spcPct val="150000"/>
              </a:lnSpc>
              <a:buFont typeface="Wingdings" panose="05000000000000000000" pitchFamily="2" charset="2"/>
              <a:buChar char="q"/>
            </a:pPr>
            <a:r>
              <a:rPr lang="en-US" sz="2400" dirty="0"/>
              <a:t>Listen actively</a:t>
            </a:r>
          </a:p>
          <a:p>
            <a:pPr marL="512763" indent="-457200">
              <a:lnSpc>
                <a:spcPct val="150000"/>
              </a:lnSpc>
              <a:buFont typeface="Wingdings" panose="05000000000000000000" pitchFamily="2" charset="2"/>
              <a:buChar char="q"/>
            </a:pPr>
            <a:r>
              <a:rPr lang="en-US" sz="2400" dirty="0"/>
              <a:t>Use open-ended and probing questioning</a:t>
            </a:r>
          </a:p>
          <a:p>
            <a:pPr marL="512763" indent="-457200">
              <a:lnSpc>
                <a:spcPct val="150000"/>
              </a:lnSpc>
              <a:buFont typeface="Wingdings" panose="05000000000000000000" pitchFamily="2" charset="2"/>
              <a:buChar char="q"/>
            </a:pPr>
            <a:r>
              <a:rPr lang="en-US" sz="2400" dirty="0"/>
              <a:t>Be an active communicator </a:t>
            </a:r>
          </a:p>
          <a:p>
            <a:pPr marL="512763" indent="-457200">
              <a:lnSpc>
                <a:spcPct val="150000"/>
              </a:lnSpc>
              <a:buFont typeface="Wingdings" panose="05000000000000000000" pitchFamily="2" charset="2"/>
              <a:buChar char="q"/>
            </a:pPr>
            <a:r>
              <a:rPr lang="en-US" sz="2400" dirty="0"/>
              <a:t>Use various ways to visually communicate </a:t>
            </a:r>
          </a:p>
          <a:p>
            <a:pPr marL="512763" indent="-457200">
              <a:lnSpc>
                <a:spcPct val="150000"/>
              </a:lnSpc>
              <a:buFont typeface="Wingdings" panose="05000000000000000000" pitchFamily="2" charset="2"/>
              <a:buChar char="q"/>
            </a:pPr>
            <a:r>
              <a:rPr lang="en-US" sz="2400" dirty="0"/>
              <a:t>Be adaptable – persist through setbacks</a:t>
            </a:r>
          </a:p>
        </p:txBody>
      </p:sp>
    </p:spTree>
    <p:extLst>
      <p:ext uri="{BB962C8B-B14F-4D97-AF65-F5344CB8AC3E}">
        <p14:creationId xmlns:p14="http://schemas.microsoft.com/office/powerpoint/2010/main" val="930672935"/>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Wrapping Up</a:t>
            </a:r>
          </a:p>
        </p:txBody>
      </p:sp>
      <p:sp>
        <p:nvSpPr>
          <p:cNvPr id="3" name="Text Placeholder 4"/>
          <p:cNvSpPr txBox="1">
            <a:spLocks/>
          </p:cNvSpPr>
          <p:nvPr/>
        </p:nvSpPr>
        <p:spPr bwMode="auto">
          <a:xfrm>
            <a:off x="0" y="4149080"/>
            <a:ext cx="9144000" cy="1872208"/>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lnSpc>
                <a:spcPct val="115000"/>
              </a:lnSpc>
              <a:spcBef>
                <a:spcPct val="0"/>
              </a:spcBef>
              <a:spcAft>
                <a:spcPts val="1000"/>
              </a:spcAft>
            </a:pPr>
            <a:r>
              <a:rPr lang="en-US" sz="1800" i="1" dirty="0">
                <a:latin typeface="+mj-lt"/>
                <a:cs typeface="Times New Roman" pitchFamily="18" charset="0"/>
              </a:rPr>
              <a:t>Communication is the real work of leadership</a:t>
            </a:r>
          </a:p>
          <a:p>
            <a:pPr algn="ctr">
              <a:lnSpc>
                <a:spcPct val="115000"/>
              </a:lnSpc>
              <a:spcBef>
                <a:spcPct val="0"/>
              </a:spcBef>
              <a:spcAft>
                <a:spcPts val="1000"/>
              </a:spcAft>
            </a:pPr>
            <a:r>
              <a:rPr lang="en-US" sz="1800" b="1" i="1" dirty="0">
                <a:latin typeface="+mj-lt"/>
                <a:cs typeface="Times New Roman" pitchFamily="18" charset="0"/>
              </a:rPr>
              <a:t>Nitin </a:t>
            </a:r>
            <a:r>
              <a:rPr lang="en-US" sz="1800" b="1" i="1" dirty="0" err="1">
                <a:latin typeface="+mj-lt"/>
                <a:cs typeface="Times New Roman" pitchFamily="18" charset="0"/>
              </a:rPr>
              <a:t>Nohria</a:t>
            </a:r>
            <a:endParaRPr lang="en-US" sz="1800" b="1" i="1" dirty="0">
              <a:latin typeface="+mj-lt"/>
              <a:cs typeface="Times New Roman" pitchFamily="18" charset="0"/>
            </a:endParaRPr>
          </a:p>
          <a:p>
            <a:pPr algn="ctr"/>
            <a:endParaRPr lang="en-CA" sz="1800" strike="sngStrike" dirty="0"/>
          </a:p>
        </p:txBody>
      </p:sp>
    </p:spTree>
    <p:extLst>
      <p:ext uri="{BB962C8B-B14F-4D97-AF65-F5344CB8AC3E}">
        <p14:creationId xmlns:p14="http://schemas.microsoft.com/office/powerpoint/2010/main" val="1946086942"/>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Action Items</a:t>
            </a:r>
          </a:p>
        </p:txBody>
      </p:sp>
      <p:sp>
        <p:nvSpPr>
          <p:cNvPr id="2" name="Content Placeholder 1"/>
          <p:cNvSpPr>
            <a:spLocks noGrp="1"/>
          </p:cNvSpPr>
          <p:nvPr>
            <p:ph sz="quarter" idx="10"/>
          </p:nvPr>
        </p:nvSpPr>
        <p:spPr>
          <a:xfrm>
            <a:off x="492551" y="1772816"/>
            <a:ext cx="8532440" cy="2448272"/>
          </a:xfrm>
        </p:spPr>
        <p:txBody>
          <a:bodyPr/>
          <a:lstStyle/>
          <a:p>
            <a:r>
              <a:rPr lang="en-US" sz="3600" b="1" dirty="0"/>
              <a:t>What communication strategies will YOU</a:t>
            </a:r>
          </a:p>
          <a:p>
            <a:pPr marL="1892300" indent="-457200">
              <a:buFont typeface="Arial" panose="020B0604020202020204" pitchFamily="34" charset="0"/>
              <a:buChar char="•"/>
            </a:pPr>
            <a:r>
              <a:rPr lang="en-US" sz="3000" dirty="0"/>
              <a:t>implement right way? </a:t>
            </a:r>
          </a:p>
          <a:p>
            <a:pPr marL="1892300" indent="-457200">
              <a:buFont typeface="Arial" panose="020B0604020202020204" pitchFamily="34" charset="0"/>
              <a:buChar char="•"/>
            </a:pPr>
            <a:r>
              <a:rPr lang="en-US" sz="3000" dirty="0"/>
              <a:t>reflect on?</a:t>
            </a:r>
          </a:p>
          <a:p>
            <a:pPr marL="1892300" indent="-457200">
              <a:buFont typeface="Arial" panose="020B0604020202020204" pitchFamily="34" charset="0"/>
              <a:buChar char="•"/>
            </a:pPr>
            <a:r>
              <a:rPr lang="en-US" sz="3000" dirty="0"/>
              <a:t>practice? </a:t>
            </a:r>
          </a:p>
        </p:txBody>
      </p:sp>
    </p:spTree>
    <p:extLst>
      <p:ext uri="{BB962C8B-B14F-4D97-AF65-F5344CB8AC3E}">
        <p14:creationId xmlns:p14="http://schemas.microsoft.com/office/powerpoint/2010/main" val="1793358202"/>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r>
              <a:rPr lang="en-US" dirty="0"/>
              <a:t>Words from the Wise</a:t>
            </a:r>
          </a:p>
        </p:txBody>
      </p:sp>
      <p:sp>
        <p:nvSpPr>
          <p:cNvPr id="5" name="Content Placeholder 1"/>
          <p:cNvSpPr txBox="1">
            <a:spLocks/>
          </p:cNvSpPr>
          <p:nvPr/>
        </p:nvSpPr>
        <p:spPr bwMode="auto">
          <a:xfrm>
            <a:off x="611560" y="2348466"/>
            <a:ext cx="8280920" cy="39608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5000"/>
              </a:lnSpc>
              <a:spcBef>
                <a:spcPts val="1000"/>
              </a:spcBef>
              <a:spcAft>
                <a:spcPts val="600"/>
              </a:spcAft>
            </a:pPr>
            <a:r>
              <a:rPr lang="en-US" sz="1800" b="1" dirty="0">
                <a:solidFill>
                  <a:srgbClr val="000000"/>
                </a:solidFill>
              </a:rPr>
              <a:t>Recommended Reading List</a:t>
            </a:r>
            <a:endParaRPr lang="en-US" sz="1800" b="1" dirty="0">
              <a:solidFill>
                <a:srgbClr val="4F81BD"/>
              </a:solidFill>
            </a:endParaRPr>
          </a:p>
          <a:p>
            <a:r>
              <a:rPr lang="en-US" sz="1800" b="1" dirty="0"/>
              <a:t>Burley-Allen, M.</a:t>
            </a:r>
            <a:r>
              <a:rPr lang="en-US" sz="1800" dirty="0"/>
              <a:t> (1995). </a:t>
            </a:r>
            <a:r>
              <a:rPr lang="en-US" sz="1800" i="1" dirty="0"/>
              <a:t>Listening: The Forgotten Skill.</a:t>
            </a:r>
            <a:r>
              <a:rPr lang="en-US" sz="1800" dirty="0"/>
              <a:t> Wiley.</a:t>
            </a:r>
          </a:p>
          <a:p>
            <a:r>
              <a:rPr lang="en-US" sz="1800" b="1" dirty="0"/>
              <a:t>Carnegie, D.</a:t>
            </a:r>
            <a:r>
              <a:rPr lang="en-US" sz="1800" dirty="0"/>
              <a:t> (1936). </a:t>
            </a:r>
            <a:r>
              <a:rPr lang="en-US" sz="1800" i="1" dirty="0"/>
              <a:t>How to Win Friends and Influence People.</a:t>
            </a:r>
            <a:r>
              <a:rPr lang="en-US" sz="1800" dirty="0"/>
              <a:t> Simon &amp; Schuster.</a:t>
            </a:r>
          </a:p>
          <a:p>
            <a:r>
              <a:rPr lang="en-US" sz="1800" b="1" dirty="0"/>
              <a:t>Davis, M., &amp; McKay, M.</a:t>
            </a:r>
            <a:r>
              <a:rPr lang="en-US" sz="1800" dirty="0"/>
              <a:t> (2009). </a:t>
            </a:r>
            <a:r>
              <a:rPr lang="en-US" sz="1800" i="1" dirty="0"/>
              <a:t>Messages: The Communication Skills Book.</a:t>
            </a:r>
            <a:r>
              <a:rPr lang="en-US" sz="1800" dirty="0"/>
              <a:t> New Harbinger.</a:t>
            </a:r>
          </a:p>
          <a:p>
            <a:r>
              <a:rPr lang="en-US" sz="1800" b="1" dirty="0"/>
              <a:t>Fisher, R., </a:t>
            </a:r>
            <a:r>
              <a:rPr lang="en-US" sz="1800" b="1" dirty="0" err="1"/>
              <a:t>Heen</a:t>
            </a:r>
            <a:r>
              <a:rPr lang="en-US" sz="1800" b="1" dirty="0"/>
              <a:t>, S., &amp; Patton, B.</a:t>
            </a:r>
            <a:r>
              <a:rPr lang="en-US" sz="1800" dirty="0"/>
              <a:t> (2000). </a:t>
            </a:r>
            <a:r>
              <a:rPr lang="en-US" sz="1800" i="1" dirty="0"/>
              <a:t>Difficult Conversations: How to Discuss what Matters Most .</a:t>
            </a:r>
            <a:r>
              <a:rPr lang="en-US" sz="1800" dirty="0"/>
              <a:t> Penguin.</a:t>
            </a:r>
          </a:p>
          <a:p>
            <a:r>
              <a:rPr lang="en-US" sz="1800" b="1" dirty="0"/>
              <a:t>Lowndes, L.</a:t>
            </a:r>
            <a:r>
              <a:rPr lang="en-US" sz="1800" dirty="0"/>
              <a:t> (2003). </a:t>
            </a:r>
            <a:r>
              <a:rPr lang="en-US" sz="1800" i="1" dirty="0"/>
              <a:t>How to Talk to Anyone: 92 Little Tricks for Big Success in Relationships.</a:t>
            </a:r>
            <a:r>
              <a:rPr lang="en-US" sz="1800" dirty="0"/>
              <a:t> McGraw-Hill.</a:t>
            </a:r>
          </a:p>
          <a:p>
            <a:r>
              <a:rPr lang="en-US" sz="1800" b="1" dirty="0" err="1"/>
              <a:t>Ury</a:t>
            </a:r>
            <a:r>
              <a:rPr lang="en-US" sz="1800" b="1" dirty="0"/>
              <a:t>, W.</a:t>
            </a:r>
            <a:r>
              <a:rPr lang="en-US" sz="1800" dirty="0"/>
              <a:t> (2007). </a:t>
            </a:r>
            <a:r>
              <a:rPr lang="en-US" sz="1800" i="1" dirty="0"/>
              <a:t>The Power of a Positive No: How to Say No and Still Get to Yes.</a:t>
            </a:r>
            <a:r>
              <a:rPr lang="en-US" sz="1800" dirty="0"/>
              <a:t> Bantam.</a:t>
            </a:r>
          </a:p>
        </p:txBody>
      </p:sp>
      <p:sp>
        <p:nvSpPr>
          <p:cNvPr id="2" name="Rectangle 1"/>
          <p:cNvSpPr/>
          <p:nvPr/>
        </p:nvSpPr>
        <p:spPr>
          <a:xfrm>
            <a:off x="2286000" y="1268760"/>
            <a:ext cx="4572000" cy="743280"/>
          </a:xfrm>
          <a:prstGeom prst="rect">
            <a:avLst/>
          </a:prstGeom>
        </p:spPr>
        <p:txBody>
          <a:bodyPr>
            <a:spAutoFit/>
          </a:bodyPr>
          <a:lstStyle/>
          <a:p>
            <a:pPr lvl="0" algn="ctr" defTabSz="622300">
              <a:spcAft>
                <a:spcPct val="35000"/>
              </a:spcAft>
            </a:pPr>
            <a:r>
              <a:rPr lang="en-US" i="1" dirty="0"/>
              <a:t>Two monologues do not make a dialogue. </a:t>
            </a:r>
          </a:p>
          <a:p>
            <a:pPr lvl="0" algn="ctr" defTabSz="622300">
              <a:spcAft>
                <a:spcPct val="35000"/>
              </a:spcAft>
            </a:pPr>
            <a:r>
              <a:rPr lang="en-US" b="1" i="1" dirty="0"/>
              <a:t>Jeff Daly</a:t>
            </a:r>
          </a:p>
        </p:txBody>
      </p:sp>
    </p:spTree>
    <p:extLst>
      <p:ext uri="{BB962C8B-B14F-4D97-AF65-F5344CB8AC3E}">
        <p14:creationId xmlns:p14="http://schemas.microsoft.com/office/powerpoint/2010/main" val="33169008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normAutofit/>
          </a:bodyPr>
          <a:lstStyle/>
          <a:p>
            <a:pPr>
              <a:defRPr/>
            </a:pPr>
            <a:r>
              <a:rPr lang="en-US" sz="3200" dirty="0"/>
              <a:t>Module Three: Understanding Communication Barriers</a:t>
            </a:r>
            <a:endParaRPr lang="en-CA" sz="3200" dirty="0"/>
          </a:p>
        </p:txBody>
      </p:sp>
      <p:sp>
        <p:nvSpPr>
          <p:cNvPr id="10243" name="Content Placeholder 2"/>
          <p:cNvSpPr>
            <a:spLocks noGrp="1"/>
          </p:cNvSpPr>
          <p:nvPr>
            <p:ph idx="1"/>
          </p:nvPr>
        </p:nvSpPr>
        <p:spPr>
          <a:xfrm>
            <a:off x="457200" y="1857375"/>
            <a:ext cx="6400800" cy="4268788"/>
          </a:xfrm>
        </p:spPr>
        <p:txBody>
          <a:bodyPr/>
          <a:lstStyle/>
          <a:p>
            <a:pPr marL="0">
              <a:defRPr/>
            </a:pPr>
            <a:r>
              <a:rPr lang="en-US" dirty="0"/>
              <a:t>Like most things in life, however, communication is far more complicated than it seems. Let’s look at some of the most common barriers and how to reduce their impact on communication.</a:t>
            </a:r>
          </a:p>
          <a:p>
            <a:pPr eaLnBrk="1" hangingPunct="1">
              <a:defRPr/>
            </a:pPr>
            <a:endParaRPr lang="en-US" dirty="0"/>
          </a:p>
        </p:txBody>
      </p:sp>
      <p:sp>
        <p:nvSpPr>
          <p:cNvPr id="4" name="Text Placeholder 3"/>
          <p:cNvSpPr>
            <a:spLocks noGrp="1"/>
          </p:cNvSpPr>
          <p:nvPr>
            <p:ph type="body" sz="quarter" idx="10"/>
          </p:nvPr>
        </p:nvSpPr>
        <p:spPr>
          <a:xfrm>
            <a:off x="7391400" y="381000"/>
            <a:ext cx="1752600" cy="2903538"/>
          </a:xfrm>
        </p:spPr>
        <p:txBody>
          <a:bodyPr rtlCol="0">
            <a:normAutofit fontScale="55000" lnSpcReduction="20000"/>
          </a:bodyPr>
          <a:lstStyle/>
          <a:p>
            <a:pPr>
              <a:lnSpc>
                <a:spcPct val="115000"/>
              </a:lnSpc>
              <a:spcBef>
                <a:spcPts val="0"/>
              </a:spcBef>
              <a:spcAft>
                <a:spcPts val="1000"/>
              </a:spcAft>
              <a:defRPr/>
            </a:pPr>
            <a:r>
              <a:rPr lang="en-US" dirty="0">
                <a:latin typeface="Cambria"/>
                <a:ea typeface="Times New Roman"/>
                <a:cs typeface="Times New Roman"/>
              </a:rPr>
              <a:t>When you come right down to it, how many people speak the same language even when they speak the same language? </a:t>
            </a:r>
            <a:endParaRPr lang="en-US" sz="2400" dirty="0">
              <a:ea typeface="Times New Roman"/>
              <a:cs typeface="Times New Roman"/>
            </a:endParaRPr>
          </a:p>
          <a:p>
            <a:pPr algn="ctr">
              <a:lnSpc>
                <a:spcPct val="115000"/>
              </a:lnSpc>
              <a:spcBef>
                <a:spcPts val="0"/>
              </a:spcBef>
              <a:spcAft>
                <a:spcPts val="1000"/>
              </a:spcAft>
              <a:defRPr/>
            </a:pPr>
            <a:r>
              <a:rPr lang="en-US" b="1" dirty="0">
                <a:latin typeface="Cambria"/>
                <a:ea typeface="Times New Roman"/>
                <a:cs typeface="Times New Roman"/>
              </a:rPr>
              <a:t>Russell Hoban</a:t>
            </a:r>
            <a:endParaRPr lang="en-US" sz="2400" b="1" dirty="0">
              <a:ea typeface="Times New Roman"/>
              <a:cs typeface="Times New Roman"/>
            </a:endParaRPr>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p:cNvSpPr/>
          <p:nvPr/>
        </p:nvSpPr>
        <p:spPr>
          <a:xfrm>
            <a:off x="683568" y="1194421"/>
            <a:ext cx="8460432" cy="369332"/>
          </a:xfrm>
          <a:prstGeom prst="rect">
            <a:avLst/>
          </a:prstGeom>
          <a:solidFill>
            <a:schemeClr val="tx2"/>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3" name="Rectangle 32"/>
          <p:cNvSpPr/>
          <p:nvPr/>
        </p:nvSpPr>
        <p:spPr>
          <a:xfrm>
            <a:off x="683568" y="2444236"/>
            <a:ext cx="8460432" cy="369332"/>
          </a:xfrm>
          <a:prstGeom prst="rect">
            <a:avLst/>
          </a:prstGeom>
          <a:solidFill>
            <a:schemeClr val="tx2"/>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4" name="Rectangle 33"/>
          <p:cNvSpPr/>
          <p:nvPr/>
        </p:nvSpPr>
        <p:spPr>
          <a:xfrm>
            <a:off x="683568" y="4003782"/>
            <a:ext cx="8460432" cy="369332"/>
          </a:xfrm>
          <a:prstGeom prst="rect">
            <a:avLst/>
          </a:prstGeom>
          <a:solidFill>
            <a:schemeClr val="tx2"/>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5" name="Rectangle 34"/>
          <p:cNvSpPr/>
          <p:nvPr/>
        </p:nvSpPr>
        <p:spPr>
          <a:xfrm>
            <a:off x="683568" y="5628408"/>
            <a:ext cx="8460432" cy="369332"/>
          </a:xfrm>
          <a:prstGeom prst="rect">
            <a:avLst/>
          </a:prstGeom>
          <a:solidFill>
            <a:schemeClr val="tx2"/>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 name="Title 1"/>
          <p:cNvSpPr>
            <a:spLocks noGrp="1"/>
          </p:cNvSpPr>
          <p:nvPr>
            <p:ph type="title"/>
          </p:nvPr>
        </p:nvSpPr>
        <p:spPr/>
        <p:txBody>
          <a:bodyPr/>
          <a:lstStyle/>
          <a:p>
            <a:r>
              <a:rPr lang="en-US" dirty="0"/>
              <a:t>Worksheet</a:t>
            </a:r>
          </a:p>
        </p:txBody>
      </p:sp>
      <p:sp>
        <p:nvSpPr>
          <p:cNvPr id="14" name="Rectangle 13"/>
          <p:cNvSpPr/>
          <p:nvPr/>
        </p:nvSpPr>
        <p:spPr>
          <a:xfrm>
            <a:off x="899592" y="5628408"/>
            <a:ext cx="2232248" cy="369332"/>
          </a:xfrm>
          <a:prstGeom prst="rect">
            <a:avLst/>
          </a:prstGeom>
        </p:spPr>
        <p:txBody>
          <a:bodyPr wrap="square">
            <a:spAutoFit/>
          </a:bodyPr>
          <a:lstStyle/>
          <a:p>
            <a:r>
              <a:rPr lang="en-US" dirty="0">
                <a:solidFill>
                  <a:schemeClr val="bg1"/>
                </a:solidFill>
              </a:rPr>
              <a:t>List known barriers. </a:t>
            </a:r>
          </a:p>
        </p:txBody>
      </p:sp>
      <p:sp>
        <p:nvSpPr>
          <p:cNvPr id="15" name="Oval 14"/>
          <p:cNvSpPr/>
          <p:nvPr/>
        </p:nvSpPr>
        <p:spPr>
          <a:xfrm>
            <a:off x="367572" y="1156102"/>
            <a:ext cx="472698" cy="472698"/>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800" b="1" dirty="0"/>
              <a:t>1</a:t>
            </a:r>
          </a:p>
        </p:txBody>
      </p:sp>
      <p:sp>
        <p:nvSpPr>
          <p:cNvPr id="25" name="Oval 24"/>
          <p:cNvSpPr/>
          <p:nvPr/>
        </p:nvSpPr>
        <p:spPr>
          <a:xfrm>
            <a:off x="364391" y="2380238"/>
            <a:ext cx="472698" cy="472698"/>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800" b="1" dirty="0"/>
              <a:t>2</a:t>
            </a:r>
          </a:p>
        </p:txBody>
      </p:sp>
      <p:sp>
        <p:nvSpPr>
          <p:cNvPr id="26" name="Oval 25"/>
          <p:cNvSpPr/>
          <p:nvPr/>
        </p:nvSpPr>
        <p:spPr>
          <a:xfrm>
            <a:off x="339086" y="3933056"/>
            <a:ext cx="472698" cy="472698"/>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800" b="1" dirty="0"/>
              <a:t>3</a:t>
            </a:r>
          </a:p>
        </p:txBody>
      </p:sp>
      <p:sp>
        <p:nvSpPr>
          <p:cNvPr id="27" name="Oval 26"/>
          <p:cNvSpPr/>
          <p:nvPr/>
        </p:nvSpPr>
        <p:spPr>
          <a:xfrm>
            <a:off x="307829" y="5548590"/>
            <a:ext cx="472698" cy="472698"/>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800" b="1" dirty="0"/>
              <a:t>4</a:t>
            </a:r>
          </a:p>
        </p:txBody>
      </p:sp>
      <p:sp>
        <p:nvSpPr>
          <p:cNvPr id="29" name="Rectangle 28"/>
          <p:cNvSpPr/>
          <p:nvPr/>
        </p:nvSpPr>
        <p:spPr>
          <a:xfrm>
            <a:off x="899592" y="1194421"/>
            <a:ext cx="7569512" cy="369332"/>
          </a:xfrm>
          <a:prstGeom prst="rect">
            <a:avLst/>
          </a:prstGeom>
        </p:spPr>
        <p:txBody>
          <a:bodyPr wrap="square">
            <a:spAutoFit/>
          </a:bodyPr>
          <a:lstStyle/>
          <a:p>
            <a:r>
              <a:rPr lang="en-US" dirty="0">
                <a:solidFill>
                  <a:schemeClr val="bg1"/>
                </a:solidFill>
              </a:rPr>
              <a:t>Think of a recent situation where you faced a communication challenge.</a:t>
            </a:r>
          </a:p>
        </p:txBody>
      </p:sp>
      <p:sp>
        <p:nvSpPr>
          <p:cNvPr id="30" name="Rectangle 29"/>
          <p:cNvSpPr/>
          <p:nvPr/>
        </p:nvSpPr>
        <p:spPr>
          <a:xfrm>
            <a:off x="899592" y="2420888"/>
            <a:ext cx="7439749" cy="369332"/>
          </a:xfrm>
          <a:prstGeom prst="rect">
            <a:avLst/>
          </a:prstGeom>
        </p:spPr>
        <p:txBody>
          <a:bodyPr wrap="square">
            <a:spAutoFit/>
          </a:bodyPr>
          <a:lstStyle/>
          <a:p>
            <a:r>
              <a:rPr lang="en-US" dirty="0">
                <a:solidFill>
                  <a:schemeClr val="bg1"/>
                </a:solidFill>
              </a:rPr>
              <a:t>What were the primary and secondary communication methods used?</a:t>
            </a:r>
          </a:p>
        </p:txBody>
      </p:sp>
      <p:sp>
        <p:nvSpPr>
          <p:cNvPr id="31" name="Rectangle 30"/>
          <p:cNvSpPr/>
          <p:nvPr/>
        </p:nvSpPr>
        <p:spPr>
          <a:xfrm>
            <a:off x="899592" y="3973706"/>
            <a:ext cx="7602576" cy="369332"/>
          </a:xfrm>
          <a:prstGeom prst="rect">
            <a:avLst/>
          </a:prstGeom>
        </p:spPr>
        <p:txBody>
          <a:bodyPr wrap="square">
            <a:spAutoFit/>
          </a:bodyPr>
          <a:lstStyle/>
          <a:p>
            <a:r>
              <a:rPr lang="en-US" dirty="0">
                <a:solidFill>
                  <a:schemeClr val="bg1"/>
                </a:solidFill>
              </a:rPr>
              <a:t>Capture the environmental factors used in the situation. </a:t>
            </a:r>
          </a:p>
        </p:txBody>
      </p:sp>
      <p:sp>
        <p:nvSpPr>
          <p:cNvPr id="36" name="Rectangle 35"/>
          <p:cNvSpPr/>
          <p:nvPr/>
        </p:nvSpPr>
        <p:spPr>
          <a:xfrm>
            <a:off x="670314" y="2859537"/>
            <a:ext cx="1146469" cy="341632"/>
          </a:xfrm>
          <a:prstGeom prst="rect">
            <a:avLst/>
          </a:prstGeom>
        </p:spPr>
        <p:txBody>
          <a:bodyPr wrap="none">
            <a:spAutoFit/>
          </a:bodyPr>
          <a:lstStyle/>
          <a:p>
            <a:pPr lvl="0" algn="ctr" defTabSz="1244600">
              <a:lnSpc>
                <a:spcPct val="90000"/>
              </a:lnSpc>
              <a:spcAft>
                <a:spcPct val="35000"/>
              </a:spcAft>
            </a:pPr>
            <a:r>
              <a:rPr lang="en-US" dirty="0">
                <a:solidFill>
                  <a:schemeClr val="accent6">
                    <a:lumMod val="75000"/>
                  </a:schemeClr>
                </a:solidFill>
              </a:rPr>
              <a:t>SPOKEN</a:t>
            </a:r>
          </a:p>
        </p:txBody>
      </p:sp>
      <p:sp>
        <p:nvSpPr>
          <p:cNvPr id="37" name="Rectangle 36"/>
          <p:cNvSpPr/>
          <p:nvPr/>
        </p:nvSpPr>
        <p:spPr>
          <a:xfrm>
            <a:off x="670314" y="3189477"/>
            <a:ext cx="1685077" cy="341632"/>
          </a:xfrm>
          <a:prstGeom prst="rect">
            <a:avLst/>
          </a:prstGeom>
        </p:spPr>
        <p:txBody>
          <a:bodyPr wrap="none">
            <a:spAutoFit/>
          </a:bodyPr>
          <a:lstStyle/>
          <a:p>
            <a:pPr lvl="0" algn="ctr" defTabSz="1244600">
              <a:lnSpc>
                <a:spcPct val="90000"/>
              </a:lnSpc>
              <a:spcAft>
                <a:spcPct val="35000"/>
              </a:spcAft>
            </a:pPr>
            <a:r>
              <a:rPr lang="en-US" dirty="0">
                <a:solidFill>
                  <a:schemeClr val="accent6">
                    <a:lumMod val="75000"/>
                  </a:schemeClr>
                </a:solidFill>
              </a:rPr>
              <a:t>NON-VERBAL</a:t>
            </a:r>
          </a:p>
        </p:txBody>
      </p:sp>
      <p:sp>
        <p:nvSpPr>
          <p:cNvPr id="38" name="Rectangle 37"/>
          <p:cNvSpPr/>
          <p:nvPr/>
        </p:nvSpPr>
        <p:spPr>
          <a:xfrm>
            <a:off x="670314" y="3519416"/>
            <a:ext cx="1236237" cy="341632"/>
          </a:xfrm>
          <a:prstGeom prst="rect">
            <a:avLst/>
          </a:prstGeom>
        </p:spPr>
        <p:txBody>
          <a:bodyPr wrap="none">
            <a:spAutoFit/>
          </a:bodyPr>
          <a:lstStyle/>
          <a:p>
            <a:pPr lvl="0" algn="ctr" defTabSz="1244600">
              <a:lnSpc>
                <a:spcPct val="90000"/>
              </a:lnSpc>
              <a:spcAft>
                <a:spcPct val="35000"/>
              </a:spcAft>
            </a:pPr>
            <a:r>
              <a:rPr lang="en-US" dirty="0">
                <a:solidFill>
                  <a:schemeClr val="accent6">
                    <a:lumMod val="75000"/>
                  </a:schemeClr>
                </a:solidFill>
              </a:rPr>
              <a:t>WRITTEN</a:t>
            </a:r>
          </a:p>
        </p:txBody>
      </p:sp>
      <p:sp>
        <p:nvSpPr>
          <p:cNvPr id="39" name="Rectangle 38"/>
          <p:cNvSpPr/>
          <p:nvPr/>
        </p:nvSpPr>
        <p:spPr>
          <a:xfrm>
            <a:off x="728454" y="4496000"/>
            <a:ext cx="1184940" cy="341632"/>
          </a:xfrm>
          <a:prstGeom prst="rect">
            <a:avLst/>
          </a:prstGeom>
        </p:spPr>
        <p:txBody>
          <a:bodyPr wrap="none">
            <a:spAutoFit/>
          </a:bodyPr>
          <a:lstStyle/>
          <a:p>
            <a:pPr lvl="0" defTabSz="1244600">
              <a:lnSpc>
                <a:spcPct val="90000"/>
              </a:lnSpc>
              <a:spcAft>
                <a:spcPct val="35000"/>
              </a:spcAft>
            </a:pPr>
            <a:r>
              <a:rPr lang="en-US" dirty="0">
                <a:solidFill>
                  <a:schemeClr val="accent6">
                    <a:lumMod val="75000"/>
                  </a:schemeClr>
                </a:solidFill>
              </a:rPr>
              <a:t>METHOD</a:t>
            </a:r>
          </a:p>
        </p:txBody>
      </p:sp>
      <p:sp>
        <p:nvSpPr>
          <p:cNvPr id="40" name="Rectangle 39"/>
          <p:cNvSpPr/>
          <p:nvPr/>
        </p:nvSpPr>
        <p:spPr>
          <a:xfrm>
            <a:off x="728454" y="4825940"/>
            <a:ext cx="838691" cy="341632"/>
          </a:xfrm>
          <a:prstGeom prst="rect">
            <a:avLst/>
          </a:prstGeom>
        </p:spPr>
        <p:txBody>
          <a:bodyPr wrap="none">
            <a:spAutoFit/>
          </a:bodyPr>
          <a:lstStyle/>
          <a:p>
            <a:pPr lvl="0" defTabSz="1244600">
              <a:lnSpc>
                <a:spcPct val="90000"/>
              </a:lnSpc>
              <a:spcAft>
                <a:spcPct val="35000"/>
              </a:spcAft>
            </a:pPr>
            <a:r>
              <a:rPr lang="en-US" dirty="0">
                <a:solidFill>
                  <a:schemeClr val="accent6">
                    <a:lumMod val="75000"/>
                  </a:schemeClr>
                </a:solidFill>
              </a:rPr>
              <a:t>MASS</a:t>
            </a:r>
          </a:p>
        </p:txBody>
      </p:sp>
      <p:sp>
        <p:nvSpPr>
          <p:cNvPr id="41" name="Rectangle 40"/>
          <p:cNvSpPr/>
          <p:nvPr/>
        </p:nvSpPr>
        <p:spPr>
          <a:xfrm>
            <a:off x="728454" y="5155879"/>
            <a:ext cx="1377300" cy="341632"/>
          </a:xfrm>
          <a:prstGeom prst="rect">
            <a:avLst/>
          </a:prstGeom>
        </p:spPr>
        <p:txBody>
          <a:bodyPr wrap="none">
            <a:spAutoFit/>
          </a:bodyPr>
          <a:lstStyle/>
          <a:p>
            <a:pPr lvl="0" defTabSz="1244600">
              <a:lnSpc>
                <a:spcPct val="90000"/>
              </a:lnSpc>
              <a:spcAft>
                <a:spcPct val="35000"/>
              </a:spcAft>
            </a:pPr>
            <a:r>
              <a:rPr lang="en-US" dirty="0">
                <a:solidFill>
                  <a:schemeClr val="accent6">
                    <a:lumMod val="75000"/>
                  </a:schemeClr>
                </a:solidFill>
              </a:rPr>
              <a:t>AUDIENCE</a:t>
            </a:r>
          </a:p>
        </p:txBody>
      </p:sp>
    </p:spTree>
    <p:extLst>
      <p:ext uri="{BB962C8B-B14F-4D97-AF65-F5344CB8AC3E}">
        <p14:creationId xmlns:p14="http://schemas.microsoft.com/office/powerpoint/2010/main" val="3003347487"/>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pPr eaLnBrk="1" hangingPunct="1"/>
            <a:r>
              <a:rPr lang="en-US" dirty="0"/>
              <a:t>STAR Model</a:t>
            </a:r>
          </a:p>
        </p:txBody>
      </p:sp>
      <p:sp>
        <p:nvSpPr>
          <p:cNvPr id="2" name="5-Point Star 1"/>
          <p:cNvSpPr/>
          <p:nvPr/>
        </p:nvSpPr>
        <p:spPr>
          <a:xfrm>
            <a:off x="179512" y="1340768"/>
            <a:ext cx="504057" cy="504057"/>
          </a:xfrm>
          <a:prstGeom prst="star5">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4" name="Rectangle 3"/>
          <p:cNvSpPr/>
          <p:nvPr/>
        </p:nvSpPr>
        <p:spPr>
          <a:xfrm>
            <a:off x="756197" y="1342509"/>
            <a:ext cx="2612638" cy="646331"/>
          </a:xfrm>
          <a:prstGeom prst="rect">
            <a:avLst/>
          </a:prstGeom>
        </p:spPr>
        <p:txBody>
          <a:bodyPr wrap="none">
            <a:spAutoFit/>
          </a:bodyPr>
          <a:lstStyle/>
          <a:p>
            <a:pPr lvl="0"/>
            <a:r>
              <a:rPr lang="en-US" sz="3600" b="1" dirty="0"/>
              <a:t>S</a:t>
            </a:r>
            <a:r>
              <a:rPr lang="en-US" sz="3600" dirty="0"/>
              <a:t>ITUATION</a:t>
            </a:r>
          </a:p>
        </p:txBody>
      </p:sp>
      <p:sp>
        <p:nvSpPr>
          <p:cNvPr id="5" name="Rectangle 4"/>
          <p:cNvSpPr/>
          <p:nvPr/>
        </p:nvSpPr>
        <p:spPr>
          <a:xfrm>
            <a:off x="756197" y="2494637"/>
            <a:ext cx="1390124" cy="646331"/>
          </a:xfrm>
          <a:prstGeom prst="rect">
            <a:avLst/>
          </a:prstGeom>
        </p:spPr>
        <p:txBody>
          <a:bodyPr wrap="none">
            <a:spAutoFit/>
          </a:bodyPr>
          <a:lstStyle/>
          <a:p>
            <a:pPr lvl="0"/>
            <a:r>
              <a:rPr lang="en-US" sz="3600" b="1" dirty="0"/>
              <a:t>T</a:t>
            </a:r>
            <a:r>
              <a:rPr lang="en-US" sz="3600" dirty="0"/>
              <a:t>ASK</a:t>
            </a:r>
          </a:p>
        </p:txBody>
      </p:sp>
      <p:sp>
        <p:nvSpPr>
          <p:cNvPr id="6" name="Rectangle 5"/>
          <p:cNvSpPr/>
          <p:nvPr/>
        </p:nvSpPr>
        <p:spPr>
          <a:xfrm>
            <a:off x="756197" y="3717032"/>
            <a:ext cx="1954381" cy="646331"/>
          </a:xfrm>
          <a:prstGeom prst="rect">
            <a:avLst/>
          </a:prstGeom>
        </p:spPr>
        <p:txBody>
          <a:bodyPr wrap="none">
            <a:spAutoFit/>
          </a:bodyPr>
          <a:lstStyle/>
          <a:p>
            <a:pPr lvl="0"/>
            <a:r>
              <a:rPr lang="en-US" sz="3600" b="1" dirty="0"/>
              <a:t>A</a:t>
            </a:r>
            <a:r>
              <a:rPr lang="en-US" sz="3600" dirty="0"/>
              <a:t>CTION</a:t>
            </a:r>
          </a:p>
        </p:txBody>
      </p:sp>
      <p:sp>
        <p:nvSpPr>
          <p:cNvPr id="7" name="Rectangle 6"/>
          <p:cNvSpPr/>
          <p:nvPr/>
        </p:nvSpPr>
        <p:spPr>
          <a:xfrm>
            <a:off x="756197" y="5158933"/>
            <a:ext cx="1971437" cy="646331"/>
          </a:xfrm>
          <a:prstGeom prst="rect">
            <a:avLst/>
          </a:prstGeom>
        </p:spPr>
        <p:txBody>
          <a:bodyPr wrap="none">
            <a:spAutoFit/>
          </a:bodyPr>
          <a:lstStyle/>
          <a:p>
            <a:pPr lvl="0"/>
            <a:r>
              <a:rPr lang="en-US" sz="3600" b="1" dirty="0"/>
              <a:t>R</a:t>
            </a:r>
            <a:r>
              <a:rPr lang="en-US" sz="3600" dirty="0"/>
              <a:t>ESULT</a:t>
            </a:r>
          </a:p>
        </p:txBody>
      </p:sp>
      <p:sp>
        <p:nvSpPr>
          <p:cNvPr id="10" name="5-Point Star 9"/>
          <p:cNvSpPr/>
          <p:nvPr/>
        </p:nvSpPr>
        <p:spPr>
          <a:xfrm>
            <a:off x="179512" y="2492895"/>
            <a:ext cx="504057" cy="504057"/>
          </a:xfrm>
          <a:prstGeom prst="star5">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1" name="5-Point Star 10"/>
          <p:cNvSpPr/>
          <p:nvPr/>
        </p:nvSpPr>
        <p:spPr>
          <a:xfrm>
            <a:off x="179512" y="3759133"/>
            <a:ext cx="504057" cy="504057"/>
          </a:xfrm>
          <a:prstGeom prst="star5">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2" name="5-Point Star 11"/>
          <p:cNvSpPr/>
          <p:nvPr/>
        </p:nvSpPr>
        <p:spPr>
          <a:xfrm>
            <a:off x="179512" y="5157191"/>
            <a:ext cx="504057" cy="504057"/>
          </a:xfrm>
          <a:prstGeom prst="star5">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a:effectLst>
            <a:outerShdw blurRad="50800" dist="38100" dir="2700000" algn="tl" rotWithShape="0">
              <a:prstClr val="black">
                <a:alpha val="40000"/>
              </a:prstClr>
            </a:outerShdw>
          </a:effectLst>
          <a:scene3d>
            <a:camera prst="orthographicFront"/>
            <a:lightRig rig="threePt" dir="t"/>
          </a:scene3d>
          <a:sp3d>
            <a:bevelT w="165100" prst="coolSlant"/>
          </a:sp3d>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762562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One: Getting Started</a:t>
            </a:r>
          </a:p>
        </p:txBody>
      </p:sp>
      <p:sp>
        <p:nvSpPr>
          <p:cNvPr id="3" name="Content Placeholder 2"/>
          <p:cNvSpPr>
            <a:spLocks noGrp="1"/>
          </p:cNvSpPr>
          <p:nvPr>
            <p:ph idx="1"/>
          </p:nvPr>
        </p:nvSpPr>
        <p:spPr/>
        <p:txBody>
          <a:bodyPr>
            <a:normAutofit lnSpcReduction="10000"/>
          </a:bodyPr>
          <a:lstStyle/>
          <a:p>
            <a:pPr marL="0">
              <a:defRPr/>
            </a:pPr>
            <a:r>
              <a:rPr lang="en-US" dirty="0"/>
              <a:t>Welcome to the Communication Strategies workshop. For the better part of every day, we are communicating to and with others. Whether it’s the speech you deliver in the boardroom, the level of attention you give your spouse when they are talking to you, or the look that you give to the cat, it all means something. </a:t>
            </a:r>
          </a:p>
        </p:txBody>
      </p:sp>
      <p:sp>
        <p:nvSpPr>
          <p:cNvPr id="4" name="Text Placeholder 3"/>
          <p:cNvSpPr>
            <a:spLocks noGrp="1"/>
          </p:cNvSpPr>
          <p:nvPr>
            <p:ph type="body" sz="quarter" idx="10"/>
          </p:nvPr>
        </p:nvSpPr>
        <p:spPr>
          <a:xfrm>
            <a:off x="7391400" y="381000"/>
            <a:ext cx="1752600" cy="3336032"/>
          </a:xfrm>
        </p:spPr>
        <p:txBody>
          <a:bodyPr>
            <a:normAutofit fontScale="70000" lnSpcReduction="20000"/>
          </a:bodyPr>
          <a:lstStyle/>
          <a:p>
            <a:pPr>
              <a:lnSpc>
                <a:spcPct val="115000"/>
              </a:lnSpc>
              <a:spcBef>
                <a:spcPts val="0"/>
              </a:spcBef>
              <a:spcAft>
                <a:spcPts val="1000"/>
              </a:spcAft>
              <a:defRPr/>
            </a:pPr>
            <a:r>
              <a:rPr lang="en-US" dirty="0">
                <a:latin typeface="Cambria"/>
                <a:ea typeface="Times New Roman"/>
                <a:cs typeface="Times New Roman"/>
              </a:rPr>
              <a:t>Wise men talk because they have something to say; fools, because they have to say something. </a:t>
            </a:r>
            <a:endParaRPr lang="en-US" sz="2400" dirty="0">
              <a:ea typeface="Times New Roman"/>
              <a:cs typeface="Times New Roman"/>
            </a:endParaRPr>
          </a:p>
          <a:p>
            <a:pPr algn="ctr">
              <a:lnSpc>
                <a:spcPct val="115000"/>
              </a:lnSpc>
              <a:spcBef>
                <a:spcPts val="0"/>
              </a:spcBef>
              <a:spcAft>
                <a:spcPts val="1000"/>
              </a:spcAft>
              <a:defRPr/>
            </a:pPr>
            <a:r>
              <a:rPr lang="en-US" b="1" dirty="0">
                <a:latin typeface="Cambria"/>
                <a:ea typeface="Times New Roman"/>
                <a:cs typeface="Times New Roman"/>
              </a:rPr>
              <a:t>Plato</a:t>
            </a:r>
            <a:endParaRPr lang="en-US" sz="2400" b="1" dirty="0">
              <a:ea typeface="Times New Roman"/>
              <a:cs typeface="Times New Roman"/>
            </a:endParaRPr>
          </a:p>
          <a:p>
            <a:pPr>
              <a:defRPr/>
            </a:pP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An Overview of Common Barriers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88481548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eaLnBrk="1" hangingPunct="1"/>
            <a:r>
              <a:rPr lang="en-US" dirty="0"/>
              <a:t>Language Barriers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7890441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dirty="0"/>
              <a:t>Cultural Barriers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52455421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dirty="0"/>
              <a:t>Differences in Time and Place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95183123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93448384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380105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0"/>
              </a:spcBef>
              <a:spcAft>
                <a:spcPts val="1000"/>
              </a:spcAft>
              <a:buFont typeface="+mj-lt"/>
              <a:buAutoNum type="arabicPeriod"/>
            </a:pPr>
            <a:r>
              <a:rPr lang="en-US" dirty="0">
                <a:ea typeface="Times New Roman"/>
                <a:cs typeface="Times New Roman"/>
              </a:rPr>
              <a:t>Which of the following does not represent a communication barrier?</a:t>
            </a:r>
          </a:p>
          <a:p>
            <a:pPr marL="685800" lvl="0">
              <a:lnSpc>
                <a:spcPct val="115000"/>
              </a:lnSpc>
              <a:spcBef>
                <a:spcPts val="0"/>
              </a:spcBef>
              <a:spcAft>
                <a:spcPts val="0"/>
              </a:spcAft>
              <a:buFont typeface="+mj-lt"/>
              <a:buAutoNum type="alphaLcParenR"/>
            </a:pPr>
            <a:r>
              <a:rPr lang="en-US" dirty="0">
                <a:ea typeface="Times New Roman"/>
                <a:cs typeface="Times New Roman"/>
              </a:rPr>
              <a:t>I can’t explain the message to the other person in words that they understand.</a:t>
            </a:r>
          </a:p>
          <a:p>
            <a:pPr marL="685800" lvl="0">
              <a:lnSpc>
                <a:spcPct val="115000"/>
              </a:lnSpc>
              <a:spcBef>
                <a:spcPts val="0"/>
              </a:spcBef>
              <a:spcAft>
                <a:spcPts val="0"/>
              </a:spcAft>
              <a:buFont typeface="+mj-lt"/>
              <a:buAutoNum type="alphaLcParenR"/>
            </a:pPr>
            <a:r>
              <a:rPr lang="en-US" dirty="0">
                <a:ea typeface="Times New Roman"/>
                <a:cs typeface="Times New Roman"/>
              </a:rPr>
              <a:t>I can’t show the other person what I mean </a:t>
            </a:r>
          </a:p>
          <a:p>
            <a:pPr marL="685800" lvl="0">
              <a:lnSpc>
                <a:spcPct val="115000"/>
              </a:lnSpc>
              <a:spcBef>
                <a:spcPts val="0"/>
              </a:spcBef>
              <a:spcAft>
                <a:spcPts val="0"/>
              </a:spcAft>
              <a:buFont typeface="+mj-lt"/>
              <a:buAutoNum type="alphaLcParenR"/>
            </a:pPr>
            <a:r>
              <a:rPr lang="en-US" dirty="0">
                <a:ea typeface="Times New Roman"/>
                <a:cs typeface="Times New Roman"/>
              </a:rPr>
              <a:t>The other person has a similar background to me and understands the bigger picture of my message </a:t>
            </a:r>
          </a:p>
          <a:p>
            <a:pPr marL="685800" lvl="0">
              <a:lnSpc>
                <a:spcPct val="115000"/>
              </a:lnSpc>
              <a:spcBef>
                <a:spcPts val="0"/>
              </a:spcBef>
              <a:spcAft>
                <a:spcPts val="1000"/>
              </a:spcAft>
              <a:buFont typeface="+mj-lt"/>
              <a:buAutoNum type="alphaLcParenR"/>
            </a:pPr>
            <a:r>
              <a:rPr lang="en-US" dirty="0">
                <a:ea typeface="Times New Roman"/>
                <a:cs typeface="Times New Roman"/>
              </a:rPr>
              <a:t>I don’t have time to communicate properly </a:t>
            </a:r>
          </a:p>
          <a:p>
            <a:pPr lvl="0">
              <a:lnSpc>
                <a:spcPct val="115000"/>
              </a:lnSpc>
              <a:spcBef>
                <a:spcPts val="0"/>
              </a:spcBef>
              <a:spcAft>
                <a:spcPts val="1000"/>
              </a:spcAft>
              <a:buFont typeface="+mj-lt"/>
              <a:buAutoNum type="arabicPeriod" startAt="2"/>
            </a:pPr>
            <a:r>
              <a:rPr lang="en-US" dirty="0">
                <a:ea typeface="Times New Roman"/>
                <a:cs typeface="Times New Roman"/>
              </a:rPr>
              <a:t>Which of these is not a Language Barrier? </a:t>
            </a:r>
          </a:p>
          <a:p>
            <a:pPr marL="685800" lvl="0">
              <a:lnSpc>
                <a:spcPct val="115000"/>
              </a:lnSpc>
              <a:spcBef>
                <a:spcPts val="0"/>
              </a:spcBef>
              <a:spcAft>
                <a:spcPts val="0"/>
              </a:spcAft>
              <a:buFont typeface="+mj-lt"/>
              <a:buAutoNum type="alphaLcParenR"/>
            </a:pPr>
            <a:r>
              <a:rPr lang="en-US" dirty="0">
                <a:ea typeface="Times New Roman"/>
                <a:cs typeface="Times New Roman"/>
              </a:rPr>
              <a:t>The people communicating speak the same language</a:t>
            </a:r>
          </a:p>
          <a:p>
            <a:pPr marL="685800" lvl="0">
              <a:lnSpc>
                <a:spcPct val="115000"/>
              </a:lnSpc>
              <a:spcBef>
                <a:spcPts val="0"/>
              </a:spcBef>
              <a:spcAft>
                <a:spcPts val="0"/>
              </a:spcAft>
              <a:buFont typeface="+mj-lt"/>
              <a:buAutoNum type="alphaLcParenR"/>
            </a:pPr>
            <a:r>
              <a:rPr lang="en-US" dirty="0">
                <a:ea typeface="Times New Roman"/>
                <a:cs typeface="Times New Roman"/>
              </a:rPr>
              <a:t>The people communicating do not speak the same language</a:t>
            </a:r>
          </a:p>
          <a:p>
            <a:pPr marL="685800" lvl="0">
              <a:lnSpc>
                <a:spcPct val="115000"/>
              </a:lnSpc>
              <a:spcBef>
                <a:spcPts val="0"/>
              </a:spcBef>
              <a:spcAft>
                <a:spcPts val="0"/>
              </a:spcAft>
              <a:buFont typeface="+mj-lt"/>
              <a:buAutoNum type="alphaLcParenR"/>
            </a:pPr>
            <a:r>
              <a:rPr lang="en-US" dirty="0">
                <a:ea typeface="Times New Roman"/>
                <a:cs typeface="Times New Roman"/>
              </a:rPr>
              <a:t>The language used is not the first language for one or more of the communicators</a:t>
            </a:r>
          </a:p>
          <a:p>
            <a:pPr marL="685800" lvl="0">
              <a:lnSpc>
                <a:spcPct val="115000"/>
              </a:lnSpc>
              <a:spcBef>
                <a:spcPts val="0"/>
              </a:spcBef>
              <a:spcAft>
                <a:spcPts val="1000"/>
              </a:spcAft>
              <a:buFont typeface="+mj-lt"/>
              <a:buAutoNum type="alphaLcParenR"/>
            </a:pPr>
            <a:r>
              <a:rPr lang="en-US" dirty="0">
                <a:ea typeface="Times New Roman"/>
                <a:cs typeface="Times New Roman"/>
              </a:rPr>
              <a:t>The communicators have different dialects but communicate in the same language </a:t>
            </a:r>
          </a:p>
        </p:txBody>
      </p:sp>
    </p:spTree>
    <p:extLst>
      <p:ext uri="{BB962C8B-B14F-4D97-AF65-F5344CB8AC3E}">
        <p14:creationId xmlns:p14="http://schemas.microsoft.com/office/powerpoint/2010/main" val="2786262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eriod" startAt="3"/>
            </a:pPr>
            <a:r>
              <a:rPr lang="en-US" dirty="0">
                <a:ea typeface="Times New Roman"/>
                <a:cs typeface="Times New Roman"/>
              </a:rPr>
              <a:t>How can one reduce the impact of Language Barriers?</a:t>
            </a:r>
          </a:p>
          <a:p>
            <a:pPr marL="685800" lvl="0">
              <a:lnSpc>
                <a:spcPct val="115000"/>
              </a:lnSpc>
              <a:spcBef>
                <a:spcPts val="0"/>
              </a:spcBef>
              <a:spcAft>
                <a:spcPts val="0"/>
              </a:spcAft>
              <a:buFont typeface="+mj-lt"/>
              <a:buAutoNum type="alphaLcParenR"/>
            </a:pPr>
            <a:r>
              <a:rPr lang="en-US" dirty="0">
                <a:ea typeface="Times New Roman"/>
                <a:cs typeface="Times New Roman"/>
              </a:rPr>
              <a:t>Identify that the barrier exists as a group</a:t>
            </a:r>
          </a:p>
          <a:p>
            <a:pPr marL="685800" lvl="0">
              <a:lnSpc>
                <a:spcPct val="115000"/>
              </a:lnSpc>
              <a:spcBef>
                <a:spcPts val="0"/>
              </a:spcBef>
              <a:spcAft>
                <a:spcPts val="0"/>
              </a:spcAft>
              <a:buFont typeface="+mj-lt"/>
              <a:buAutoNum type="alphaLcParenR"/>
            </a:pPr>
            <a:r>
              <a:rPr lang="en-US" dirty="0">
                <a:ea typeface="Times New Roman"/>
                <a:cs typeface="Times New Roman"/>
              </a:rPr>
              <a:t>Try to find a common language to communicate in </a:t>
            </a:r>
          </a:p>
          <a:p>
            <a:pPr marL="685800" lvl="0">
              <a:lnSpc>
                <a:spcPct val="115000"/>
              </a:lnSpc>
              <a:spcBef>
                <a:spcPts val="0"/>
              </a:spcBef>
              <a:spcAft>
                <a:spcPts val="0"/>
              </a:spcAft>
              <a:buFont typeface="+mj-lt"/>
              <a:buAutoNum type="alphaLcParenR"/>
            </a:pPr>
            <a:r>
              <a:rPr lang="en-US" dirty="0">
                <a:ea typeface="Times New Roman"/>
                <a:cs typeface="Times New Roman"/>
              </a:rPr>
              <a:t>Use pictures to communicate your meaning</a:t>
            </a:r>
          </a:p>
          <a:p>
            <a:pPr marL="685800" lvl="0">
              <a:lnSpc>
                <a:spcPct val="115000"/>
              </a:lnSpc>
              <a:spcBef>
                <a:spcPts val="0"/>
              </a:spcBef>
              <a:spcAft>
                <a:spcPts val="1000"/>
              </a:spcAft>
              <a:buFont typeface="+mj-lt"/>
              <a:buAutoNum type="alphaLcParenR"/>
            </a:pPr>
            <a:r>
              <a:rPr lang="en-US" dirty="0">
                <a:ea typeface="Times New Roman"/>
                <a:cs typeface="Times New Roman"/>
              </a:rPr>
              <a:t>All of the above </a:t>
            </a:r>
          </a:p>
          <a:p>
            <a:pPr lvl="0">
              <a:lnSpc>
                <a:spcPct val="115000"/>
              </a:lnSpc>
              <a:spcBef>
                <a:spcPts val="0"/>
              </a:spcBef>
              <a:spcAft>
                <a:spcPts val="1000"/>
              </a:spcAft>
              <a:buFont typeface="+mj-lt"/>
              <a:buAutoNum type="arabicPeriod" startAt="4"/>
            </a:pPr>
            <a:r>
              <a:rPr lang="en-US" dirty="0">
                <a:ea typeface="Times New Roman"/>
                <a:cs typeface="Times New Roman"/>
              </a:rPr>
              <a:t>Which statement is FALSE?</a:t>
            </a:r>
          </a:p>
          <a:p>
            <a:pPr marL="685800" lvl="0">
              <a:lnSpc>
                <a:spcPct val="115000"/>
              </a:lnSpc>
              <a:spcBef>
                <a:spcPts val="0"/>
              </a:spcBef>
              <a:spcAft>
                <a:spcPts val="0"/>
              </a:spcAft>
              <a:buFont typeface="+mj-lt"/>
              <a:buAutoNum type="alphaLcParenR"/>
            </a:pPr>
            <a:r>
              <a:rPr lang="en-US" dirty="0">
                <a:ea typeface="Times New Roman"/>
                <a:cs typeface="Times New Roman"/>
              </a:rPr>
              <a:t>It is possible to overcome Communication Barriers</a:t>
            </a:r>
          </a:p>
          <a:p>
            <a:pPr marL="685800" lvl="0">
              <a:lnSpc>
                <a:spcPct val="115000"/>
              </a:lnSpc>
              <a:spcBef>
                <a:spcPts val="0"/>
              </a:spcBef>
              <a:spcAft>
                <a:spcPts val="0"/>
              </a:spcAft>
              <a:buFont typeface="+mj-lt"/>
              <a:buAutoNum type="alphaLcParenR"/>
            </a:pPr>
            <a:r>
              <a:rPr lang="en-US" dirty="0">
                <a:ea typeface="Times New Roman"/>
                <a:cs typeface="Times New Roman"/>
              </a:rPr>
              <a:t>A Language Barrier is one of the biggest barriers to written or spoken communication</a:t>
            </a:r>
          </a:p>
          <a:p>
            <a:pPr marL="685800" lvl="0">
              <a:lnSpc>
                <a:spcPct val="115000"/>
              </a:lnSpc>
              <a:spcBef>
                <a:spcPts val="0"/>
              </a:spcBef>
              <a:spcAft>
                <a:spcPts val="0"/>
              </a:spcAft>
              <a:buFont typeface="+mj-lt"/>
              <a:buAutoNum type="alphaLcParenR"/>
            </a:pPr>
            <a:r>
              <a:rPr lang="en-US" dirty="0">
                <a:ea typeface="Times New Roman"/>
                <a:cs typeface="Times New Roman"/>
              </a:rPr>
              <a:t>Communication is more complicate than it seems </a:t>
            </a:r>
          </a:p>
          <a:p>
            <a:pPr marL="685800" lvl="0">
              <a:lnSpc>
                <a:spcPct val="115000"/>
              </a:lnSpc>
              <a:spcBef>
                <a:spcPts val="0"/>
              </a:spcBef>
              <a:spcAft>
                <a:spcPts val="1000"/>
              </a:spcAft>
              <a:buFont typeface="+mj-lt"/>
              <a:buAutoNum type="alphaLcParenR"/>
            </a:pPr>
            <a:r>
              <a:rPr lang="en-US" dirty="0">
                <a:ea typeface="Times New Roman"/>
                <a:cs typeface="Times New Roman"/>
              </a:rPr>
              <a:t>You should be judgmental when addressing Cultural Barriers </a:t>
            </a:r>
          </a:p>
          <a:p>
            <a:endParaRPr lang="en-US" dirty="0"/>
          </a:p>
        </p:txBody>
      </p:sp>
    </p:spTree>
    <p:extLst>
      <p:ext uri="{BB962C8B-B14F-4D97-AF65-F5344CB8AC3E}">
        <p14:creationId xmlns:p14="http://schemas.microsoft.com/office/powerpoint/2010/main" val="9781299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eriod" startAt="5"/>
            </a:pPr>
            <a:r>
              <a:rPr lang="en-US" dirty="0">
                <a:ea typeface="Times New Roman"/>
                <a:cs typeface="Times New Roman"/>
              </a:rPr>
              <a:t>What is rushed communication?</a:t>
            </a:r>
          </a:p>
          <a:p>
            <a:pPr marL="685800" lvl="0">
              <a:lnSpc>
                <a:spcPct val="115000"/>
              </a:lnSpc>
              <a:spcBef>
                <a:spcPts val="0"/>
              </a:spcBef>
              <a:spcAft>
                <a:spcPts val="0"/>
              </a:spcAft>
              <a:buFont typeface="+mj-lt"/>
              <a:buAutoNum type="alphaLcParenR"/>
            </a:pPr>
            <a:r>
              <a:rPr lang="en-US" dirty="0">
                <a:ea typeface="Times New Roman"/>
                <a:cs typeface="Times New Roman"/>
              </a:rPr>
              <a:t>When people communicate from different time zones </a:t>
            </a:r>
          </a:p>
          <a:p>
            <a:pPr marL="685800" lvl="0">
              <a:lnSpc>
                <a:spcPct val="115000"/>
              </a:lnSpc>
              <a:spcBef>
                <a:spcPts val="0"/>
              </a:spcBef>
              <a:spcAft>
                <a:spcPts val="0"/>
              </a:spcAft>
              <a:buFont typeface="+mj-lt"/>
              <a:buAutoNum type="alphaLcParenR"/>
            </a:pPr>
            <a:r>
              <a:rPr lang="en-US" dirty="0">
                <a:ea typeface="Times New Roman"/>
                <a:cs typeface="Times New Roman"/>
              </a:rPr>
              <a:t>When people communicate from different countries </a:t>
            </a:r>
          </a:p>
          <a:p>
            <a:pPr marL="685800" lvl="0">
              <a:lnSpc>
                <a:spcPct val="115000"/>
              </a:lnSpc>
              <a:spcBef>
                <a:spcPts val="0"/>
              </a:spcBef>
              <a:spcAft>
                <a:spcPts val="0"/>
              </a:spcAft>
              <a:buFont typeface="+mj-lt"/>
              <a:buAutoNum type="alphaLcParenR"/>
            </a:pPr>
            <a:r>
              <a:rPr lang="en-US" dirty="0">
                <a:ea typeface="Times New Roman"/>
                <a:cs typeface="Times New Roman"/>
              </a:rPr>
              <a:t>When people are short on time and communicate quickly </a:t>
            </a:r>
          </a:p>
          <a:p>
            <a:pPr marL="685800" lvl="0">
              <a:lnSpc>
                <a:spcPct val="115000"/>
              </a:lnSpc>
              <a:spcBef>
                <a:spcPts val="0"/>
              </a:spcBef>
              <a:spcAft>
                <a:spcPts val="1000"/>
              </a:spcAft>
              <a:buFont typeface="+mj-lt"/>
              <a:buAutoNum type="alphaLcParenR"/>
            </a:pPr>
            <a:r>
              <a:rPr lang="en-US" dirty="0">
                <a:ea typeface="Times New Roman"/>
                <a:cs typeface="Times New Roman"/>
              </a:rPr>
              <a:t>When people have plenty of time but have cultural barriers and can’t communicate correctly</a:t>
            </a:r>
          </a:p>
          <a:p>
            <a:pPr lvl="0">
              <a:lnSpc>
                <a:spcPct val="115000"/>
              </a:lnSpc>
              <a:spcBef>
                <a:spcPts val="0"/>
              </a:spcBef>
              <a:spcAft>
                <a:spcPts val="1000"/>
              </a:spcAft>
              <a:buFont typeface="+mj-lt"/>
              <a:buAutoNum type="arabicPeriod" startAt="6"/>
            </a:pPr>
            <a:r>
              <a:rPr lang="en-US" dirty="0">
                <a:ea typeface="Times New Roman"/>
                <a:cs typeface="Times New Roman"/>
              </a:rPr>
              <a:t>What is a Cultural Barrier?</a:t>
            </a:r>
          </a:p>
          <a:p>
            <a:pPr marL="685800" lvl="0">
              <a:lnSpc>
                <a:spcPct val="115000"/>
              </a:lnSpc>
              <a:spcBef>
                <a:spcPts val="0"/>
              </a:spcBef>
              <a:spcAft>
                <a:spcPts val="0"/>
              </a:spcAft>
              <a:buFont typeface="+mj-lt"/>
              <a:buAutoNum type="alphaLcParenR"/>
            </a:pPr>
            <a:r>
              <a:rPr lang="en-US" dirty="0">
                <a:ea typeface="Times New Roman"/>
                <a:cs typeface="Times New Roman"/>
              </a:rPr>
              <a:t>When people speak different languages </a:t>
            </a:r>
          </a:p>
          <a:p>
            <a:pPr marL="685800" lvl="0">
              <a:lnSpc>
                <a:spcPct val="115000"/>
              </a:lnSpc>
              <a:spcBef>
                <a:spcPts val="0"/>
              </a:spcBef>
              <a:spcAft>
                <a:spcPts val="0"/>
              </a:spcAft>
              <a:buFont typeface="+mj-lt"/>
              <a:buAutoNum type="alphaLcParenR"/>
            </a:pPr>
            <a:r>
              <a:rPr lang="en-US" dirty="0">
                <a:ea typeface="Times New Roman"/>
                <a:cs typeface="Times New Roman"/>
              </a:rPr>
              <a:t>When people come from different areas </a:t>
            </a:r>
          </a:p>
          <a:p>
            <a:pPr marL="685800" lvl="0">
              <a:lnSpc>
                <a:spcPct val="115000"/>
              </a:lnSpc>
              <a:spcBef>
                <a:spcPts val="0"/>
              </a:spcBef>
              <a:spcAft>
                <a:spcPts val="0"/>
              </a:spcAft>
              <a:buFont typeface="+mj-lt"/>
              <a:buAutoNum type="alphaLcParenR"/>
            </a:pPr>
            <a:r>
              <a:rPr lang="en-US" dirty="0">
                <a:ea typeface="Times New Roman"/>
                <a:cs typeface="Times New Roman"/>
              </a:rPr>
              <a:t>When people come from different areas and their gestures and meanings of words differ</a:t>
            </a:r>
          </a:p>
          <a:p>
            <a:pPr marL="685800" lvl="0">
              <a:lnSpc>
                <a:spcPct val="115000"/>
              </a:lnSpc>
              <a:spcBef>
                <a:spcPts val="0"/>
              </a:spcBef>
              <a:spcAft>
                <a:spcPts val="1000"/>
              </a:spcAft>
              <a:buFont typeface="+mj-lt"/>
              <a:buAutoNum type="alphaLcParenR"/>
            </a:pPr>
            <a:r>
              <a:rPr lang="en-US" dirty="0">
                <a:ea typeface="Times New Roman"/>
                <a:cs typeface="Times New Roman"/>
              </a:rPr>
              <a:t>When people come from the same place but don’t get on</a:t>
            </a:r>
          </a:p>
        </p:txBody>
      </p:sp>
    </p:spTree>
    <p:extLst>
      <p:ext uri="{BB962C8B-B14F-4D97-AF65-F5344CB8AC3E}">
        <p14:creationId xmlns:p14="http://schemas.microsoft.com/office/powerpoint/2010/main" val="785383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eriod" startAt="7"/>
            </a:pPr>
            <a:r>
              <a:rPr lang="en-US" dirty="0">
                <a:ea typeface="Times New Roman"/>
                <a:cs typeface="Times New Roman"/>
              </a:rPr>
              <a:t>What is a Difference in Time and Place?</a:t>
            </a:r>
          </a:p>
          <a:p>
            <a:pPr marL="685800" lvl="0">
              <a:lnSpc>
                <a:spcPct val="115000"/>
              </a:lnSpc>
              <a:spcBef>
                <a:spcPts val="0"/>
              </a:spcBef>
              <a:spcAft>
                <a:spcPts val="0"/>
              </a:spcAft>
              <a:buFont typeface="+mj-lt"/>
              <a:buAutoNum type="alphaLcParenR"/>
            </a:pPr>
            <a:r>
              <a:rPr lang="en-US" dirty="0">
                <a:ea typeface="Times New Roman"/>
                <a:cs typeface="Times New Roman"/>
              </a:rPr>
              <a:t>When the person you are trying to communicate with is the next city  </a:t>
            </a:r>
          </a:p>
          <a:p>
            <a:pPr marL="685800" lvl="0">
              <a:lnSpc>
                <a:spcPct val="115000"/>
              </a:lnSpc>
              <a:spcBef>
                <a:spcPts val="0"/>
              </a:spcBef>
              <a:spcAft>
                <a:spcPts val="0"/>
              </a:spcAft>
              <a:buFont typeface="+mj-lt"/>
              <a:buAutoNum type="alphaLcParenR"/>
            </a:pPr>
            <a:r>
              <a:rPr lang="en-US" dirty="0">
                <a:ea typeface="Times New Roman"/>
                <a:cs typeface="Times New Roman"/>
              </a:rPr>
              <a:t>When the person you are trying to communicate with is in a different time zone</a:t>
            </a:r>
          </a:p>
          <a:p>
            <a:pPr marL="685800" lvl="0">
              <a:lnSpc>
                <a:spcPct val="115000"/>
              </a:lnSpc>
              <a:spcBef>
                <a:spcPts val="0"/>
              </a:spcBef>
              <a:spcAft>
                <a:spcPts val="0"/>
              </a:spcAft>
              <a:buFont typeface="+mj-lt"/>
              <a:buAutoNum type="alphaLcParenR"/>
            </a:pPr>
            <a:r>
              <a:rPr lang="en-US" dirty="0">
                <a:ea typeface="Times New Roman"/>
                <a:cs typeface="Times New Roman"/>
              </a:rPr>
              <a:t>When the person you are trying to communicate with is in your office </a:t>
            </a:r>
          </a:p>
          <a:p>
            <a:pPr marL="685800" lvl="0">
              <a:lnSpc>
                <a:spcPct val="115000"/>
              </a:lnSpc>
              <a:spcBef>
                <a:spcPts val="0"/>
              </a:spcBef>
              <a:spcAft>
                <a:spcPts val="1000"/>
              </a:spcAft>
              <a:buFont typeface="+mj-lt"/>
              <a:buAutoNum type="alphaLcParenR"/>
            </a:pPr>
            <a:r>
              <a:rPr lang="en-US" dirty="0">
                <a:ea typeface="Times New Roman"/>
                <a:cs typeface="Times New Roman"/>
              </a:rPr>
              <a:t>Both a and b </a:t>
            </a:r>
          </a:p>
          <a:p>
            <a:pPr lvl="0">
              <a:lnSpc>
                <a:spcPct val="115000"/>
              </a:lnSpc>
              <a:spcBef>
                <a:spcPts val="0"/>
              </a:spcBef>
              <a:spcAft>
                <a:spcPts val="1000"/>
              </a:spcAft>
              <a:buFont typeface="+mj-lt"/>
              <a:buAutoNum type="arabicPeriod" startAt="8"/>
            </a:pPr>
            <a:r>
              <a:rPr lang="en-US" dirty="0">
                <a:ea typeface="Times New Roman"/>
                <a:cs typeface="Times New Roman"/>
              </a:rPr>
              <a:t>How can you reduce the impact of a Difference in Time and Place?</a:t>
            </a:r>
          </a:p>
          <a:p>
            <a:pPr marL="685800" lvl="0">
              <a:lnSpc>
                <a:spcPct val="115000"/>
              </a:lnSpc>
              <a:spcBef>
                <a:spcPts val="0"/>
              </a:spcBef>
              <a:spcAft>
                <a:spcPts val="0"/>
              </a:spcAft>
              <a:buFont typeface="+mj-lt"/>
              <a:buAutoNum type="alphaLcParenR"/>
            </a:pPr>
            <a:r>
              <a:rPr lang="en-US" dirty="0">
                <a:ea typeface="Times New Roman"/>
                <a:cs typeface="Times New Roman"/>
              </a:rPr>
              <a:t>Make small talk about the weather </a:t>
            </a:r>
          </a:p>
          <a:p>
            <a:pPr marL="685800" lvl="0">
              <a:lnSpc>
                <a:spcPct val="115000"/>
              </a:lnSpc>
              <a:spcBef>
                <a:spcPts val="0"/>
              </a:spcBef>
              <a:spcAft>
                <a:spcPts val="0"/>
              </a:spcAft>
              <a:buFont typeface="+mj-lt"/>
              <a:buAutoNum type="alphaLcParenR"/>
            </a:pPr>
            <a:r>
              <a:rPr lang="en-US" dirty="0">
                <a:ea typeface="Times New Roman"/>
                <a:cs typeface="Times New Roman"/>
              </a:rPr>
              <a:t>Try to set up meetings at times which are convenient for just you </a:t>
            </a:r>
          </a:p>
          <a:p>
            <a:pPr marL="685800" lvl="0">
              <a:lnSpc>
                <a:spcPct val="115000"/>
              </a:lnSpc>
              <a:spcBef>
                <a:spcPts val="0"/>
              </a:spcBef>
              <a:spcAft>
                <a:spcPts val="0"/>
              </a:spcAft>
              <a:buFont typeface="+mj-lt"/>
              <a:buAutoNum type="alphaLcParenR"/>
            </a:pPr>
            <a:r>
              <a:rPr lang="en-US" dirty="0">
                <a:ea typeface="Times New Roman"/>
                <a:cs typeface="Times New Roman"/>
              </a:rPr>
              <a:t>Refuse to communicate via email</a:t>
            </a:r>
          </a:p>
          <a:p>
            <a:pPr marL="685800" lvl="0">
              <a:lnSpc>
                <a:spcPct val="115000"/>
              </a:lnSpc>
              <a:spcBef>
                <a:spcPts val="0"/>
              </a:spcBef>
              <a:spcAft>
                <a:spcPts val="1000"/>
              </a:spcAft>
              <a:buFont typeface="+mj-lt"/>
              <a:buAutoNum type="alphaLcParenR"/>
            </a:pPr>
            <a:r>
              <a:rPr lang="en-US" dirty="0">
                <a:ea typeface="Times New Roman"/>
                <a:cs typeface="Times New Roman"/>
              </a:rPr>
              <a:t>Both b and c </a:t>
            </a:r>
          </a:p>
          <a:p>
            <a:endParaRPr lang="en-US" dirty="0"/>
          </a:p>
        </p:txBody>
      </p:sp>
    </p:spTree>
    <p:extLst>
      <p:ext uri="{BB962C8B-B14F-4D97-AF65-F5344CB8AC3E}">
        <p14:creationId xmlns:p14="http://schemas.microsoft.com/office/powerpoint/2010/main" val="19361423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5069160"/>
          </a:xfrm>
        </p:spPr>
        <p:txBody>
          <a:bodyPr>
            <a:normAutofit fontScale="70000" lnSpcReduction="20000"/>
          </a:bodyPr>
          <a:lstStyle/>
          <a:p>
            <a:pPr lvl="0">
              <a:lnSpc>
                <a:spcPct val="115000"/>
              </a:lnSpc>
              <a:spcBef>
                <a:spcPts val="0"/>
              </a:spcBef>
              <a:spcAft>
                <a:spcPts val="1000"/>
              </a:spcAft>
              <a:buFont typeface="+mj-lt"/>
              <a:buAutoNum type="arabicPeriod" startAt="9"/>
            </a:pPr>
            <a:r>
              <a:rPr lang="en-US" dirty="0">
                <a:ea typeface="Times New Roman"/>
                <a:cs typeface="Times New Roman"/>
              </a:rPr>
              <a:t>How can you reduce the impact of a Cultural Barrier?</a:t>
            </a:r>
          </a:p>
          <a:p>
            <a:pPr marL="685800" lvl="0">
              <a:lnSpc>
                <a:spcPct val="115000"/>
              </a:lnSpc>
              <a:spcBef>
                <a:spcPts val="0"/>
              </a:spcBef>
              <a:spcAft>
                <a:spcPts val="0"/>
              </a:spcAft>
              <a:buFont typeface="+mj-lt"/>
              <a:buAutoNum type="alphaLcParenR"/>
            </a:pPr>
            <a:r>
              <a:rPr lang="en-US" dirty="0">
                <a:ea typeface="Times New Roman"/>
                <a:cs typeface="Times New Roman"/>
              </a:rPr>
              <a:t>Ignore it </a:t>
            </a:r>
          </a:p>
          <a:p>
            <a:pPr marL="685800" lvl="0">
              <a:lnSpc>
                <a:spcPct val="115000"/>
              </a:lnSpc>
              <a:spcBef>
                <a:spcPts val="0"/>
              </a:spcBef>
              <a:spcAft>
                <a:spcPts val="0"/>
              </a:spcAft>
              <a:buFont typeface="+mj-lt"/>
              <a:buAutoNum type="alphaLcParenR"/>
            </a:pPr>
            <a:r>
              <a:rPr lang="en-US" dirty="0">
                <a:ea typeface="Times New Roman"/>
                <a:cs typeface="Times New Roman"/>
              </a:rPr>
              <a:t>Be judgmental and resentful about the differences in culture</a:t>
            </a:r>
          </a:p>
          <a:p>
            <a:pPr marL="685800" lvl="0">
              <a:lnSpc>
                <a:spcPct val="115000"/>
              </a:lnSpc>
              <a:spcBef>
                <a:spcPts val="0"/>
              </a:spcBef>
              <a:spcAft>
                <a:spcPts val="0"/>
              </a:spcAft>
              <a:buFont typeface="+mj-lt"/>
              <a:buAutoNum type="alphaLcParenR"/>
            </a:pPr>
            <a:r>
              <a:rPr lang="en-US" dirty="0">
                <a:ea typeface="Times New Roman"/>
                <a:cs typeface="Times New Roman"/>
              </a:rPr>
              <a:t>Encourage questions about your own culture</a:t>
            </a:r>
          </a:p>
          <a:p>
            <a:pPr marL="685800" lvl="0">
              <a:lnSpc>
                <a:spcPct val="115000"/>
              </a:lnSpc>
              <a:spcBef>
                <a:spcPts val="0"/>
              </a:spcBef>
              <a:spcAft>
                <a:spcPts val="1000"/>
              </a:spcAft>
              <a:buFont typeface="+mj-lt"/>
              <a:buAutoNum type="alphaLcParenR"/>
            </a:pPr>
            <a:r>
              <a:rPr lang="en-US" dirty="0">
                <a:ea typeface="Times New Roman"/>
                <a:cs typeface="Times New Roman"/>
              </a:rPr>
              <a:t>Both a and c</a:t>
            </a:r>
          </a:p>
          <a:p>
            <a:pPr marL="514350" lvl="0" indent="-514350">
              <a:lnSpc>
                <a:spcPct val="115000"/>
              </a:lnSpc>
              <a:spcBef>
                <a:spcPts val="0"/>
              </a:spcBef>
              <a:spcAft>
                <a:spcPts val="1000"/>
              </a:spcAft>
              <a:buFont typeface="+mj-lt"/>
              <a:buAutoNum type="arabicPeriod" startAt="10"/>
            </a:pPr>
            <a:r>
              <a:rPr lang="en-US" dirty="0">
                <a:ea typeface="Times New Roman"/>
                <a:cs typeface="Times New Roman"/>
              </a:rPr>
              <a:t>Which statement is TRUE?</a:t>
            </a:r>
          </a:p>
          <a:p>
            <a:pPr marL="685800" lvl="0">
              <a:lnSpc>
                <a:spcPct val="115000"/>
              </a:lnSpc>
              <a:spcBef>
                <a:spcPts val="0"/>
              </a:spcBef>
              <a:spcAft>
                <a:spcPts val="0"/>
              </a:spcAft>
              <a:buFont typeface="+mj-lt"/>
              <a:buAutoNum type="alphaLcParenR"/>
            </a:pPr>
            <a:r>
              <a:rPr lang="en-US" dirty="0">
                <a:ea typeface="Times New Roman"/>
                <a:cs typeface="Times New Roman"/>
              </a:rPr>
              <a:t>Small talk inhibits effective and meaningful communication</a:t>
            </a:r>
          </a:p>
          <a:p>
            <a:pPr marL="685800" lvl="0">
              <a:lnSpc>
                <a:spcPct val="115000"/>
              </a:lnSpc>
              <a:spcBef>
                <a:spcPts val="0"/>
              </a:spcBef>
              <a:spcAft>
                <a:spcPts val="0"/>
              </a:spcAft>
              <a:buFont typeface="+mj-lt"/>
              <a:buAutoNum type="alphaLcParenR"/>
            </a:pPr>
            <a:r>
              <a:rPr lang="en-US" dirty="0">
                <a:ea typeface="Times New Roman"/>
                <a:cs typeface="Times New Roman"/>
              </a:rPr>
              <a:t>Differences in Time and Place do not really affect communication</a:t>
            </a:r>
          </a:p>
          <a:p>
            <a:pPr marL="685800" lvl="0">
              <a:lnSpc>
                <a:spcPct val="115000"/>
              </a:lnSpc>
              <a:spcBef>
                <a:spcPts val="0"/>
              </a:spcBef>
              <a:spcAft>
                <a:spcPts val="0"/>
              </a:spcAft>
              <a:buFont typeface="+mj-lt"/>
              <a:buAutoNum type="alphaLcParenR"/>
            </a:pPr>
            <a:r>
              <a:rPr lang="en-US" dirty="0">
                <a:ea typeface="Times New Roman"/>
                <a:cs typeface="Times New Roman"/>
              </a:rPr>
              <a:t>Cultural Barriers may never be overcome </a:t>
            </a:r>
          </a:p>
          <a:p>
            <a:pPr marL="685800" lvl="0">
              <a:lnSpc>
                <a:spcPct val="115000"/>
              </a:lnSpc>
              <a:spcBef>
                <a:spcPts val="0"/>
              </a:spcBef>
              <a:spcAft>
                <a:spcPts val="1000"/>
              </a:spcAft>
              <a:buFont typeface="+mj-lt"/>
              <a:buAutoNum type="alphaLcParenR"/>
            </a:pPr>
            <a:r>
              <a:rPr lang="en-US" dirty="0">
                <a:ea typeface="Times New Roman"/>
                <a:cs typeface="Times New Roman"/>
              </a:rPr>
              <a:t>None of the above</a:t>
            </a:r>
            <a:endParaRPr lang="en-US" dirty="0"/>
          </a:p>
        </p:txBody>
      </p:sp>
    </p:spTree>
    <p:extLst>
      <p:ext uri="{BB962C8B-B14F-4D97-AF65-F5344CB8AC3E}">
        <p14:creationId xmlns:p14="http://schemas.microsoft.com/office/powerpoint/2010/main" val="29966936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dirty="0"/>
              <a:t>Workshop Objectives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028132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0"/>
              </a:spcBef>
              <a:spcAft>
                <a:spcPts val="1000"/>
              </a:spcAft>
              <a:buFont typeface="+mj-lt"/>
              <a:buAutoNum type="arabicPeriod"/>
            </a:pPr>
            <a:r>
              <a:rPr lang="en-US" dirty="0">
                <a:ea typeface="Times New Roman"/>
                <a:cs typeface="Times New Roman"/>
              </a:rPr>
              <a:t>Which of the following does not represent a communication barrier?</a:t>
            </a:r>
          </a:p>
          <a:p>
            <a:pPr marL="685800" lvl="0">
              <a:lnSpc>
                <a:spcPct val="115000"/>
              </a:lnSpc>
              <a:spcBef>
                <a:spcPts val="0"/>
              </a:spcBef>
              <a:spcAft>
                <a:spcPts val="0"/>
              </a:spcAft>
              <a:buFont typeface="+mj-lt"/>
              <a:buAutoNum type="alphaLcParenR"/>
            </a:pPr>
            <a:r>
              <a:rPr lang="en-US" dirty="0">
                <a:ea typeface="Times New Roman"/>
                <a:cs typeface="Times New Roman"/>
              </a:rPr>
              <a:t>I can’t explain the message to the other person in words that they understand.</a:t>
            </a:r>
          </a:p>
          <a:p>
            <a:pPr marL="685800" lvl="0">
              <a:lnSpc>
                <a:spcPct val="115000"/>
              </a:lnSpc>
              <a:spcBef>
                <a:spcPts val="0"/>
              </a:spcBef>
              <a:spcAft>
                <a:spcPts val="0"/>
              </a:spcAft>
              <a:buFont typeface="+mj-lt"/>
              <a:buAutoNum type="alphaLcParenR"/>
            </a:pPr>
            <a:r>
              <a:rPr lang="en-US" dirty="0">
                <a:ea typeface="Times New Roman"/>
                <a:cs typeface="Times New Roman"/>
              </a:rPr>
              <a:t>I can’t show the other person what I mean </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 other person has a similar background to me and understands the bigger picture of my message </a:t>
            </a:r>
            <a:endParaRPr lang="en-US" dirty="0">
              <a:ea typeface="Times New Roman"/>
              <a:cs typeface="Times New Roman"/>
            </a:endParaRPr>
          </a:p>
          <a:p>
            <a:pPr marL="685800" lvl="0">
              <a:lnSpc>
                <a:spcPct val="115000"/>
              </a:lnSpc>
              <a:spcBef>
                <a:spcPts val="0"/>
              </a:spcBef>
              <a:spcAft>
                <a:spcPts val="1000"/>
              </a:spcAft>
              <a:buFont typeface="+mj-lt"/>
              <a:buAutoNum type="alphaLcParenR"/>
            </a:pPr>
            <a:r>
              <a:rPr lang="en-US" dirty="0">
                <a:ea typeface="Times New Roman"/>
                <a:cs typeface="Times New Roman"/>
              </a:rPr>
              <a:t>I don’t have time to communicate properly </a:t>
            </a:r>
          </a:p>
          <a:p>
            <a:pPr lvl="0">
              <a:lnSpc>
                <a:spcPct val="115000"/>
              </a:lnSpc>
              <a:spcBef>
                <a:spcPts val="0"/>
              </a:spcBef>
              <a:spcAft>
                <a:spcPts val="1000"/>
              </a:spcAft>
              <a:buFont typeface="+mj-lt"/>
              <a:buAutoNum type="arabicPeriod" startAt="2"/>
            </a:pPr>
            <a:r>
              <a:rPr lang="en-US" dirty="0">
                <a:ea typeface="Times New Roman"/>
                <a:cs typeface="Times New Roman"/>
              </a:rPr>
              <a:t>Which of these is not a Language Barrier? </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 people communicating speak the same language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The people communicating do not speak the same language</a:t>
            </a:r>
          </a:p>
          <a:p>
            <a:pPr marL="685800" lvl="0">
              <a:lnSpc>
                <a:spcPct val="115000"/>
              </a:lnSpc>
              <a:spcBef>
                <a:spcPts val="0"/>
              </a:spcBef>
              <a:spcAft>
                <a:spcPts val="0"/>
              </a:spcAft>
              <a:buFont typeface="+mj-lt"/>
              <a:buAutoNum type="alphaLcParenR"/>
            </a:pPr>
            <a:r>
              <a:rPr lang="en-US" dirty="0">
                <a:ea typeface="Times New Roman"/>
                <a:cs typeface="Times New Roman"/>
              </a:rPr>
              <a:t>The language used is not the first language for one or more of the communicators</a:t>
            </a:r>
          </a:p>
          <a:p>
            <a:pPr marL="685800" lvl="0">
              <a:lnSpc>
                <a:spcPct val="115000"/>
              </a:lnSpc>
              <a:spcBef>
                <a:spcPts val="0"/>
              </a:spcBef>
              <a:spcAft>
                <a:spcPts val="1000"/>
              </a:spcAft>
              <a:buFont typeface="+mj-lt"/>
              <a:buAutoNum type="alphaLcParenR"/>
            </a:pPr>
            <a:r>
              <a:rPr lang="en-US" dirty="0">
                <a:ea typeface="Times New Roman"/>
                <a:cs typeface="Times New Roman"/>
              </a:rPr>
              <a:t>The communicators have different dialects but communicate in the same language </a:t>
            </a:r>
          </a:p>
        </p:txBody>
      </p:sp>
    </p:spTree>
    <p:extLst>
      <p:ext uri="{BB962C8B-B14F-4D97-AF65-F5344CB8AC3E}">
        <p14:creationId xmlns:p14="http://schemas.microsoft.com/office/powerpoint/2010/main" val="25377308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eriod" startAt="3"/>
            </a:pPr>
            <a:r>
              <a:rPr lang="en-US" dirty="0">
                <a:ea typeface="Times New Roman"/>
                <a:cs typeface="Times New Roman"/>
              </a:rPr>
              <a:t>How can one reduce the impact of Language Barriers?</a:t>
            </a:r>
          </a:p>
          <a:p>
            <a:pPr marL="685800" lvl="0">
              <a:lnSpc>
                <a:spcPct val="115000"/>
              </a:lnSpc>
              <a:spcBef>
                <a:spcPts val="0"/>
              </a:spcBef>
              <a:spcAft>
                <a:spcPts val="0"/>
              </a:spcAft>
              <a:buFont typeface="+mj-lt"/>
              <a:buAutoNum type="alphaLcParenR"/>
            </a:pPr>
            <a:r>
              <a:rPr lang="en-US" dirty="0">
                <a:ea typeface="Times New Roman"/>
                <a:cs typeface="Times New Roman"/>
              </a:rPr>
              <a:t>Identify that the barrier exists as a group</a:t>
            </a:r>
          </a:p>
          <a:p>
            <a:pPr marL="685800" lvl="0">
              <a:lnSpc>
                <a:spcPct val="115000"/>
              </a:lnSpc>
              <a:spcBef>
                <a:spcPts val="0"/>
              </a:spcBef>
              <a:spcAft>
                <a:spcPts val="0"/>
              </a:spcAft>
              <a:buFont typeface="+mj-lt"/>
              <a:buAutoNum type="alphaLcParenR"/>
            </a:pPr>
            <a:r>
              <a:rPr lang="en-US" dirty="0">
                <a:ea typeface="Times New Roman"/>
                <a:cs typeface="Times New Roman"/>
              </a:rPr>
              <a:t>Try to find a common language to communicate in </a:t>
            </a:r>
          </a:p>
          <a:p>
            <a:pPr marL="685800" lvl="0">
              <a:lnSpc>
                <a:spcPct val="115000"/>
              </a:lnSpc>
              <a:spcBef>
                <a:spcPts val="0"/>
              </a:spcBef>
              <a:spcAft>
                <a:spcPts val="0"/>
              </a:spcAft>
              <a:buFont typeface="+mj-lt"/>
              <a:buAutoNum type="alphaLcParenR"/>
            </a:pPr>
            <a:r>
              <a:rPr lang="en-US" dirty="0">
                <a:ea typeface="Times New Roman"/>
                <a:cs typeface="Times New Roman"/>
              </a:rPr>
              <a:t>Use pictures to communicate your meaning</a:t>
            </a:r>
          </a:p>
          <a:p>
            <a:pPr marL="685800"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 </a:t>
            </a:r>
            <a:endParaRPr lang="en-US" dirty="0">
              <a:ea typeface="Times New Roman"/>
              <a:cs typeface="Times New Roman"/>
            </a:endParaRPr>
          </a:p>
          <a:p>
            <a:pPr lvl="0">
              <a:lnSpc>
                <a:spcPct val="115000"/>
              </a:lnSpc>
              <a:spcBef>
                <a:spcPts val="0"/>
              </a:spcBef>
              <a:spcAft>
                <a:spcPts val="1000"/>
              </a:spcAft>
              <a:buFont typeface="+mj-lt"/>
              <a:buAutoNum type="arabicPeriod" startAt="4"/>
            </a:pPr>
            <a:r>
              <a:rPr lang="en-US" dirty="0">
                <a:ea typeface="Times New Roman"/>
                <a:cs typeface="Times New Roman"/>
              </a:rPr>
              <a:t>Which statement is FALSE?</a:t>
            </a:r>
          </a:p>
          <a:p>
            <a:pPr marL="685800" lvl="0">
              <a:lnSpc>
                <a:spcPct val="115000"/>
              </a:lnSpc>
              <a:spcBef>
                <a:spcPts val="0"/>
              </a:spcBef>
              <a:spcAft>
                <a:spcPts val="0"/>
              </a:spcAft>
              <a:buFont typeface="+mj-lt"/>
              <a:buAutoNum type="alphaLcParenR"/>
            </a:pPr>
            <a:r>
              <a:rPr lang="en-US" dirty="0">
                <a:ea typeface="Times New Roman"/>
                <a:cs typeface="Times New Roman"/>
              </a:rPr>
              <a:t>It is possible to overcome Communication Barriers</a:t>
            </a:r>
          </a:p>
          <a:p>
            <a:pPr marL="685800" lvl="0">
              <a:lnSpc>
                <a:spcPct val="115000"/>
              </a:lnSpc>
              <a:spcBef>
                <a:spcPts val="0"/>
              </a:spcBef>
              <a:spcAft>
                <a:spcPts val="0"/>
              </a:spcAft>
              <a:buFont typeface="+mj-lt"/>
              <a:buAutoNum type="alphaLcParenR"/>
            </a:pPr>
            <a:r>
              <a:rPr lang="en-US" dirty="0">
                <a:ea typeface="Times New Roman"/>
                <a:cs typeface="Times New Roman"/>
              </a:rPr>
              <a:t>A Language Barrier is one of the biggest barriers to written or spoken communication</a:t>
            </a:r>
          </a:p>
          <a:p>
            <a:pPr marL="685800" lvl="0">
              <a:lnSpc>
                <a:spcPct val="115000"/>
              </a:lnSpc>
              <a:spcBef>
                <a:spcPts val="0"/>
              </a:spcBef>
              <a:spcAft>
                <a:spcPts val="0"/>
              </a:spcAft>
              <a:buFont typeface="+mj-lt"/>
              <a:buAutoNum type="alphaLcParenR"/>
            </a:pPr>
            <a:r>
              <a:rPr lang="en-US" dirty="0">
                <a:ea typeface="Times New Roman"/>
                <a:cs typeface="Times New Roman"/>
              </a:rPr>
              <a:t>Communication is more complicate than it seems </a:t>
            </a:r>
          </a:p>
          <a:p>
            <a:pPr marL="685800"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You should be judgmental when addressing Cultural Barriers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9472422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eriod" startAt="5"/>
            </a:pPr>
            <a:r>
              <a:rPr lang="en-US" dirty="0">
                <a:ea typeface="Times New Roman"/>
                <a:cs typeface="Times New Roman"/>
              </a:rPr>
              <a:t>What is rushed communication?</a:t>
            </a:r>
          </a:p>
          <a:p>
            <a:pPr marL="685800" lvl="0">
              <a:lnSpc>
                <a:spcPct val="115000"/>
              </a:lnSpc>
              <a:spcBef>
                <a:spcPts val="0"/>
              </a:spcBef>
              <a:spcAft>
                <a:spcPts val="0"/>
              </a:spcAft>
              <a:buFont typeface="+mj-lt"/>
              <a:buAutoNum type="alphaLcParenR"/>
            </a:pPr>
            <a:r>
              <a:rPr lang="en-US" dirty="0">
                <a:ea typeface="Times New Roman"/>
                <a:cs typeface="Times New Roman"/>
              </a:rPr>
              <a:t>When people communicate from different time zones </a:t>
            </a:r>
          </a:p>
          <a:p>
            <a:pPr marL="685800" lvl="0">
              <a:lnSpc>
                <a:spcPct val="115000"/>
              </a:lnSpc>
              <a:spcBef>
                <a:spcPts val="0"/>
              </a:spcBef>
              <a:spcAft>
                <a:spcPts val="0"/>
              </a:spcAft>
              <a:buFont typeface="+mj-lt"/>
              <a:buAutoNum type="alphaLcParenR"/>
            </a:pPr>
            <a:r>
              <a:rPr lang="en-US" dirty="0">
                <a:ea typeface="Times New Roman"/>
                <a:cs typeface="Times New Roman"/>
              </a:rPr>
              <a:t>When people communicate from different countries </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When people are short on time and communicate quickly </a:t>
            </a:r>
            <a:endParaRPr lang="en-US" dirty="0">
              <a:ea typeface="Times New Roman"/>
              <a:cs typeface="Times New Roman"/>
            </a:endParaRPr>
          </a:p>
          <a:p>
            <a:pPr marL="685800" lvl="0">
              <a:lnSpc>
                <a:spcPct val="115000"/>
              </a:lnSpc>
              <a:spcBef>
                <a:spcPts val="0"/>
              </a:spcBef>
              <a:spcAft>
                <a:spcPts val="1000"/>
              </a:spcAft>
              <a:buFont typeface="+mj-lt"/>
              <a:buAutoNum type="alphaLcParenR"/>
            </a:pPr>
            <a:r>
              <a:rPr lang="en-US" dirty="0">
                <a:ea typeface="Times New Roman"/>
                <a:cs typeface="Times New Roman"/>
              </a:rPr>
              <a:t>When people have plenty of time but have cultural barriers and can’t communicate correctly</a:t>
            </a:r>
          </a:p>
          <a:p>
            <a:pPr lvl="0">
              <a:lnSpc>
                <a:spcPct val="115000"/>
              </a:lnSpc>
              <a:spcBef>
                <a:spcPts val="0"/>
              </a:spcBef>
              <a:spcAft>
                <a:spcPts val="1000"/>
              </a:spcAft>
              <a:buFont typeface="+mj-lt"/>
              <a:buAutoNum type="arabicPeriod" startAt="6"/>
            </a:pPr>
            <a:r>
              <a:rPr lang="en-US" dirty="0">
                <a:ea typeface="Times New Roman"/>
                <a:cs typeface="Times New Roman"/>
              </a:rPr>
              <a:t>What is a Cultural Barrier?</a:t>
            </a:r>
          </a:p>
          <a:p>
            <a:pPr marL="685800" lvl="0">
              <a:lnSpc>
                <a:spcPct val="115000"/>
              </a:lnSpc>
              <a:spcBef>
                <a:spcPts val="0"/>
              </a:spcBef>
              <a:spcAft>
                <a:spcPts val="0"/>
              </a:spcAft>
              <a:buFont typeface="+mj-lt"/>
              <a:buAutoNum type="alphaLcParenR"/>
            </a:pPr>
            <a:r>
              <a:rPr lang="en-US" dirty="0">
                <a:ea typeface="Times New Roman"/>
                <a:cs typeface="Times New Roman"/>
              </a:rPr>
              <a:t>When people speak different languages </a:t>
            </a:r>
          </a:p>
          <a:p>
            <a:pPr marL="685800" lvl="0">
              <a:lnSpc>
                <a:spcPct val="115000"/>
              </a:lnSpc>
              <a:spcBef>
                <a:spcPts val="0"/>
              </a:spcBef>
              <a:spcAft>
                <a:spcPts val="0"/>
              </a:spcAft>
              <a:buFont typeface="+mj-lt"/>
              <a:buAutoNum type="alphaLcParenR"/>
            </a:pPr>
            <a:r>
              <a:rPr lang="en-US" dirty="0">
                <a:ea typeface="Times New Roman"/>
                <a:cs typeface="Times New Roman"/>
              </a:rPr>
              <a:t>When people come from different areas </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When people come from different areas and their gestures and meanings of words differ</a:t>
            </a:r>
            <a:endParaRPr lang="en-US" dirty="0">
              <a:ea typeface="Times New Roman"/>
              <a:cs typeface="Times New Roman"/>
            </a:endParaRPr>
          </a:p>
          <a:p>
            <a:pPr marL="685800" lvl="0">
              <a:lnSpc>
                <a:spcPct val="115000"/>
              </a:lnSpc>
              <a:spcBef>
                <a:spcPts val="0"/>
              </a:spcBef>
              <a:spcAft>
                <a:spcPts val="1000"/>
              </a:spcAft>
              <a:buFont typeface="+mj-lt"/>
              <a:buAutoNum type="alphaLcParenR"/>
            </a:pPr>
            <a:r>
              <a:rPr lang="en-US" dirty="0">
                <a:ea typeface="Times New Roman"/>
                <a:cs typeface="Times New Roman"/>
              </a:rPr>
              <a:t>When people come from the same place but don’t get on</a:t>
            </a:r>
          </a:p>
        </p:txBody>
      </p:sp>
    </p:spTree>
    <p:extLst>
      <p:ext uri="{BB962C8B-B14F-4D97-AF65-F5344CB8AC3E}">
        <p14:creationId xmlns:p14="http://schemas.microsoft.com/office/powerpoint/2010/main" val="4115457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eriod" startAt="7"/>
            </a:pPr>
            <a:r>
              <a:rPr lang="en-US" dirty="0">
                <a:ea typeface="Times New Roman"/>
                <a:cs typeface="Times New Roman"/>
              </a:rPr>
              <a:t>What is a Difference in Time and Place?</a:t>
            </a:r>
          </a:p>
          <a:p>
            <a:pPr marL="685800" lvl="0">
              <a:lnSpc>
                <a:spcPct val="115000"/>
              </a:lnSpc>
              <a:spcBef>
                <a:spcPts val="0"/>
              </a:spcBef>
              <a:spcAft>
                <a:spcPts val="0"/>
              </a:spcAft>
              <a:buFont typeface="+mj-lt"/>
              <a:buAutoNum type="alphaLcParenR"/>
            </a:pPr>
            <a:r>
              <a:rPr lang="en-US" dirty="0">
                <a:ea typeface="Times New Roman"/>
                <a:cs typeface="Times New Roman"/>
              </a:rPr>
              <a:t>When the person you are trying to communicate with is the next city  </a:t>
            </a:r>
          </a:p>
          <a:p>
            <a:pPr marL="685800" lvl="0">
              <a:lnSpc>
                <a:spcPct val="115000"/>
              </a:lnSpc>
              <a:spcBef>
                <a:spcPts val="0"/>
              </a:spcBef>
              <a:spcAft>
                <a:spcPts val="0"/>
              </a:spcAft>
              <a:buFont typeface="+mj-lt"/>
              <a:buAutoNum type="alphaLcParenR"/>
            </a:pPr>
            <a:r>
              <a:rPr lang="en-US" dirty="0">
                <a:ea typeface="Times New Roman"/>
                <a:cs typeface="Times New Roman"/>
              </a:rPr>
              <a:t>When the person you are trying to communicate with is in a different time zone</a:t>
            </a:r>
          </a:p>
          <a:p>
            <a:pPr marL="685800" lvl="0">
              <a:lnSpc>
                <a:spcPct val="115000"/>
              </a:lnSpc>
              <a:spcBef>
                <a:spcPts val="0"/>
              </a:spcBef>
              <a:spcAft>
                <a:spcPts val="0"/>
              </a:spcAft>
              <a:buFont typeface="+mj-lt"/>
              <a:buAutoNum type="alphaLcParenR"/>
            </a:pPr>
            <a:r>
              <a:rPr lang="en-US" dirty="0">
                <a:ea typeface="Times New Roman"/>
                <a:cs typeface="Times New Roman"/>
              </a:rPr>
              <a:t>When the person you are trying to communicate with is in your office </a:t>
            </a:r>
          </a:p>
          <a:p>
            <a:pPr marL="685800"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Both a and b </a:t>
            </a:r>
            <a:endParaRPr lang="en-US" dirty="0">
              <a:ea typeface="Times New Roman"/>
              <a:cs typeface="Times New Roman"/>
            </a:endParaRPr>
          </a:p>
          <a:p>
            <a:pPr lvl="0">
              <a:lnSpc>
                <a:spcPct val="115000"/>
              </a:lnSpc>
              <a:spcBef>
                <a:spcPts val="0"/>
              </a:spcBef>
              <a:spcAft>
                <a:spcPts val="1000"/>
              </a:spcAft>
              <a:buFont typeface="+mj-lt"/>
              <a:buAutoNum type="arabicPeriod" startAt="8"/>
            </a:pPr>
            <a:r>
              <a:rPr lang="en-US" dirty="0">
                <a:ea typeface="Times New Roman"/>
                <a:cs typeface="Times New Roman"/>
              </a:rPr>
              <a:t>How can you reduce the impact of a Difference in Time and Place?</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Make small talk about the weather </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Try to set up meetings at times which are convenient for just you </a:t>
            </a:r>
          </a:p>
          <a:p>
            <a:pPr marL="685800" lvl="0">
              <a:lnSpc>
                <a:spcPct val="115000"/>
              </a:lnSpc>
              <a:spcBef>
                <a:spcPts val="0"/>
              </a:spcBef>
              <a:spcAft>
                <a:spcPts val="0"/>
              </a:spcAft>
              <a:buFont typeface="+mj-lt"/>
              <a:buAutoNum type="alphaLcParenR"/>
            </a:pPr>
            <a:r>
              <a:rPr lang="en-US" dirty="0">
                <a:ea typeface="Times New Roman"/>
                <a:cs typeface="Times New Roman"/>
              </a:rPr>
              <a:t>Refuse to communicate via email</a:t>
            </a:r>
          </a:p>
          <a:p>
            <a:pPr marL="685800" lvl="0">
              <a:lnSpc>
                <a:spcPct val="115000"/>
              </a:lnSpc>
              <a:spcBef>
                <a:spcPts val="0"/>
              </a:spcBef>
              <a:spcAft>
                <a:spcPts val="1000"/>
              </a:spcAft>
              <a:buFont typeface="+mj-lt"/>
              <a:buAutoNum type="alphaLcParenR"/>
            </a:pPr>
            <a:r>
              <a:rPr lang="en-US" dirty="0">
                <a:ea typeface="Times New Roman"/>
                <a:cs typeface="Times New Roman"/>
              </a:rPr>
              <a:t>Both b and c </a:t>
            </a:r>
          </a:p>
          <a:p>
            <a:endParaRPr lang="en-US" dirty="0"/>
          </a:p>
        </p:txBody>
      </p:sp>
    </p:spTree>
    <p:extLst>
      <p:ext uri="{BB962C8B-B14F-4D97-AF65-F5344CB8AC3E}">
        <p14:creationId xmlns:p14="http://schemas.microsoft.com/office/powerpoint/2010/main" val="6714741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eriod" startAt="9"/>
            </a:pPr>
            <a:r>
              <a:rPr lang="en-US" dirty="0">
                <a:ea typeface="Times New Roman"/>
                <a:cs typeface="Times New Roman"/>
              </a:rPr>
              <a:t>How can you reduce the impact of a Cultural Barrier?</a:t>
            </a:r>
          </a:p>
          <a:p>
            <a:pPr marL="685800" lvl="0">
              <a:lnSpc>
                <a:spcPct val="115000"/>
              </a:lnSpc>
              <a:spcBef>
                <a:spcPts val="0"/>
              </a:spcBef>
              <a:spcAft>
                <a:spcPts val="0"/>
              </a:spcAft>
              <a:buFont typeface="+mj-lt"/>
              <a:buAutoNum type="alphaLcParenR"/>
            </a:pPr>
            <a:r>
              <a:rPr lang="en-US" dirty="0">
                <a:ea typeface="Times New Roman"/>
                <a:cs typeface="Times New Roman"/>
              </a:rPr>
              <a:t>Ignore it </a:t>
            </a:r>
          </a:p>
          <a:p>
            <a:pPr marL="685800" lvl="0">
              <a:lnSpc>
                <a:spcPct val="115000"/>
              </a:lnSpc>
              <a:spcBef>
                <a:spcPts val="0"/>
              </a:spcBef>
              <a:spcAft>
                <a:spcPts val="0"/>
              </a:spcAft>
              <a:buFont typeface="+mj-lt"/>
              <a:buAutoNum type="alphaLcParenR"/>
            </a:pPr>
            <a:r>
              <a:rPr lang="en-US" dirty="0">
                <a:ea typeface="Times New Roman"/>
                <a:cs typeface="Times New Roman"/>
              </a:rPr>
              <a:t>Be judgmental and resentful about the differences in culture</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Encourage questions about your own culture</a:t>
            </a:r>
            <a:endParaRPr lang="en-US" dirty="0">
              <a:ea typeface="Times New Roman"/>
              <a:cs typeface="Times New Roman"/>
            </a:endParaRPr>
          </a:p>
          <a:p>
            <a:pPr marL="685800" lvl="0">
              <a:lnSpc>
                <a:spcPct val="115000"/>
              </a:lnSpc>
              <a:spcBef>
                <a:spcPts val="0"/>
              </a:spcBef>
              <a:spcAft>
                <a:spcPts val="1000"/>
              </a:spcAft>
              <a:buFont typeface="+mj-lt"/>
              <a:buAutoNum type="alphaLcParenR"/>
            </a:pPr>
            <a:r>
              <a:rPr lang="en-US" dirty="0">
                <a:ea typeface="Times New Roman"/>
                <a:cs typeface="Times New Roman"/>
              </a:rPr>
              <a:t>Both a and c</a:t>
            </a:r>
          </a:p>
          <a:p>
            <a:pPr marL="514350" lvl="0" indent="-514350">
              <a:lnSpc>
                <a:spcPct val="115000"/>
              </a:lnSpc>
              <a:spcBef>
                <a:spcPts val="0"/>
              </a:spcBef>
              <a:spcAft>
                <a:spcPts val="1000"/>
              </a:spcAft>
              <a:buFont typeface="+mj-lt"/>
              <a:buAutoNum type="arabicPeriod" startAt="10"/>
            </a:pPr>
            <a:r>
              <a:rPr lang="en-US" dirty="0">
                <a:ea typeface="Times New Roman"/>
                <a:cs typeface="Times New Roman"/>
              </a:rPr>
              <a:t>Which statement is TRUE?</a:t>
            </a:r>
          </a:p>
          <a:p>
            <a:pPr marL="685800" lvl="0">
              <a:lnSpc>
                <a:spcPct val="115000"/>
              </a:lnSpc>
              <a:spcBef>
                <a:spcPts val="0"/>
              </a:spcBef>
              <a:spcAft>
                <a:spcPts val="0"/>
              </a:spcAft>
              <a:buFont typeface="+mj-lt"/>
              <a:buAutoNum type="alphaLcParenR"/>
            </a:pPr>
            <a:r>
              <a:rPr lang="en-US" dirty="0">
                <a:ea typeface="Times New Roman"/>
                <a:cs typeface="Times New Roman"/>
              </a:rPr>
              <a:t>Small talk inhibits effective and meaningful communication</a:t>
            </a:r>
          </a:p>
          <a:p>
            <a:pPr marL="685800" lvl="0">
              <a:lnSpc>
                <a:spcPct val="115000"/>
              </a:lnSpc>
              <a:spcBef>
                <a:spcPts val="0"/>
              </a:spcBef>
              <a:spcAft>
                <a:spcPts val="0"/>
              </a:spcAft>
              <a:buFont typeface="+mj-lt"/>
              <a:buAutoNum type="alphaLcParenR"/>
            </a:pPr>
            <a:r>
              <a:rPr lang="en-US" dirty="0">
                <a:ea typeface="Times New Roman"/>
                <a:cs typeface="Times New Roman"/>
              </a:rPr>
              <a:t>Differences in Time and Place do not really affect communication</a:t>
            </a:r>
          </a:p>
          <a:p>
            <a:pPr marL="685800" lvl="0">
              <a:lnSpc>
                <a:spcPct val="115000"/>
              </a:lnSpc>
              <a:spcBef>
                <a:spcPts val="0"/>
              </a:spcBef>
              <a:spcAft>
                <a:spcPts val="0"/>
              </a:spcAft>
              <a:buFont typeface="+mj-lt"/>
              <a:buAutoNum type="alphaLcParenR"/>
            </a:pPr>
            <a:r>
              <a:rPr lang="en-US" dirty="0">
                <a:ea typeface="Times New Roman"/>
                <a:cs typeface="Times New Roman"/>
              </a:rPr>
              <a:t>Cultural Barriers may never be overcome </a:t>
            </a:r>
          </a:p>
          <a:p>
            <a:pPr marL="685800"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None of the above</a:t>
            </a:r>
            <a:endParaRPr lang="en-US" dirty="0"/>
          </a:p>
        </p:txBody>
      </p:sp>
    </p:spTree>
    <p:extLst>
      <p:ext uri="{BB962C8B-B14F-4D97-AF65-F5344CB8AC3E}">
        <p14:creationId xmlns:p14="http://schemas.microsoft.com/office/powerpoint/2010/main" val="10070346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rmAutofit fontScale="90000"/>
          </a:bodyPr>
          <a:lstStyle/>
          <a:p>
            <a:pPr>
              <a:defRPr/>
            </a:pPr>
            <a:r>
              <a:rPr lang="en-US" sz="3600" dirty="0"/>
              <a:t>Module Four: Paraverbal Communication Skills</a:t>
            </a:r>
            <a:endParaRPr lang="en-CA" sz="3600" dirty="0"/>
          </a:p>
        </p:txBody>
      </p:sp>
      <p:sp>
        <p:nvSpPr>
          <p:cNvPr id="3" name="Content Placeholder 2"/>
          <p:cNvSpPr>
            <a:spLocks noGrp="1"/>
          </p:cNvSpPr>
          <p:nvPr>
            <p:ph idx="1"/>
          </p:nvPr>
        </p:nvSpPr>
        <p:spPr>
          <a:xfrm>
            <a:off x="457200" y="1857375"/>
            <a:ext cx="6400800" cy="4268788"/>
          </a:xfrm>
        </p:spPr>
        <p:txBody>
          <a:bodyPr rtlCol="0">
            <a:normAutofit fontScale="92500" lnSpcReduction="20000"/>
          </a:bodyPr>
          <a:lstStyle/>
          <a:p>
            <a:pPr marL="0">
              <a:defRPr/>
            </a:pPr>
            <a:r>
              <a:rPr lang="en-US" dirty="0"/>
              <a:t>Try saying these three sentences out loud, placing the emphasis on the underlined word.</a:t>
            </a:r>
          </a:p>
          <a:p>
            <a:pPr>
              <a:buFont typeface="Arial" pitchFamily="34" charset="0"/>
              <a:buChar char="•"/>
              <a:defRPr/>
            </a:pPr>
            <a:r>
              <a:rPr lang="en-US" dirty="0"/>
              <a:t>“</a:t>
            </a:r>
            <a:r>
              <a:rPr lang="en-US" u="sng" dirty="0"/>
              <a:t>I</a:t>
            </a:r>
            <a:r>
              <a:rPr lang="en-US" dirty="0"/>
              <a:t> didn’t say you were wrong.” (Implying it wasn’t me)</a:t>
            </a:r>
          </a:p>
          <a:p>
            <a:pPr>
              <a:buFont typeface="Arial" pitchFamily="34" charset="0"/>
              <a:buChar char="•"/>
              <a:defRPr/>
            </a:pPr>
            <a:r>
              <a:rPr lang="en-US" dirty="0"/>
              <a:t>“I didn’t </a:t>
            </a:r>
            <a:r>
              <a:rPr lang="en-US" u="sng" dirty="0"/>
              <a:t>say</a:t>
            </a:r>
            <a:r>
              <a:rPr lang="en-US" dirty="0"/>
              <a:t> you were wrong.” (Implying I communicated it in another way)</a:t>
            </a:r>
          </a:p>
          <a:p>
            <a:pPr>
              <a:buFont typeface="Arial" pitchFamily="34" charset="0"/>
              <a:buChar char="•"/>
              <a:defRPr/>
            </a:pPr>
            <a:r>
              <a:rPr lang="en-US" dirty="0"/>
              <a:t>“I didn’t say you were </a:t>
            </a:r>
            <a:r>
              <a:rPr lang="en-US" u="sng" dirty="0"/>
              <a:t>wrong</a:t>
            </a:r>
            <a:r>
              <a:rPr lang="en-US" dirty="0"/>
              <a:t>.” (Implying I said something else)</a:t>
            </a:r>
          </a:p>
          <a:p>
            <a:pPr eaLnBrk="1" fontAlgn="auto" hangingPunct="1">
              <a:spcAft>
                <a:spcPts val="0"/>
              </a:spcAft>
              <a:buFont typeface="Arial" pitchFamily="34" charset="0"/>
              <a:buNone/>
              <a:defRPr/>
            </a:pPr>
            <a:endParaRPr lang="en-US" dirty="0"/>
          </a:p>
        </p:txBody>
      </p:sp>
      <p:sp>
        <p:nvSpPr>
          <p:cNvPr id="4" name="Text Placeholder 3"/>
          <p:cNvSpPr>
            <a:spLocks noGrp="1"/>
          </p:cNvSpPr>
          <p:nvPr>
            <p:ph type="body" sz="quarter" idx="10"/>
          </p:nvPr>
        </p:nvSpPr>
        <p:spPr>
          <a:xfrm>
            <a:off x="7391400" y="381000"/>
            <a:ext cx="1752600" cy="3408040"/>
          </a:xfrm>
        </p:spPr>
        <p:txBody>
          <a:bodyPr rtlCol="0">
            <a:normAutofit fontScale="70000" lnSpcReduction="20000"/>
          </a:bodyPr>
          <a:lstStyle/>
          <a:p>
            <a:pPr>
              <a:lnSpc>
                <a:spcPct val="115000"/>
              </a:lnSpc>
              <a:spcBef>
                <a:spcPts val="0"/>
              </a:spcBef>
              <a:spcAft>
                <a:spcPts val="1000"/>
              </a:spcAft>
              <a:defRPr/>
            </a:pPr>
            <a:r>
              <a:rPr lang="en-US" dirty="0">
                <a:latin typeface="Cambria"/>
                <a:ea typeface="Times New Roman"/>
                <a:cs typeface="Times New Roman"/>
              </a:rPr>
              <a:t>Many attempts to communicate are nullified by saying too much. </a:t>
            </a:r>
            <a:endParaRPr lang="en-US" sz="2400" dirty="0">
              <a:ea typeface="Times New Roman"/>
              <a:cs typeface="Times New Roman"/>
            </a:endParaRPr>
          </a:p>
          <a:p>
            <a:pPr algn="ctr">
              <a:lnSpc>
                <a:spcPct val="115000"/>
              </a:lnSpc>
              <a:spcBef>
                <a:spcPts val="0"/>
              </a:spcBef>
              <a:spcAft>
                <a:spcPts val="1000"/>
              </a:spcAft>
              <a:defRPr/>
            </a:pPr>
            <a:r>
              <a:rPr lang="en-US" b="1" dirty="0">
                <a:latin typeface="Cambria"/>
                <a:ea typeface="Times New Roman"/>
                <a:cs typeface="Times New Roman"/>
              </a:rPr>
              <a:t>Robert Greenleaf</a:t>
            </a:r>
            <a:endParaRPr lang="en-US" sz="2400" b="1" dirty="0">
              <a:ea typeface="Times New Roman"/>
              <a:cs typeface="Times New Roman"/>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eaLnBrk="1" hangingPunct="1"/>
            <a:r>
              <a:rPr lang="en-US" dirty="0"/>
              <a:t>The Power of Pitch</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8892712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eaLnBrk="1" hangingPunct="1"/>
            <a:r>
              <a:rPr lang="en-US" dirty="0"/>
              <a:t>The Truth about Tone</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29947064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dirty="0"/>
              <a:t>The Strength of Speed</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27911678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7510462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380105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sz="4000" dirty="0"/>
              <a:t>Module Two: The Big Picture</a:t>
            </a:r>
            <a:endParaRPr lang="en-CA" sz="4000" dirty="0"/>
          </a:p>
        </p:txBody>
      </p:sp>
      <p:sp>
        <p:nvSpPr>
          <p:cNvPr id="6147" name="Content Placeholder 2"/>
          <p:cNvSpPr>
            <a:spLocks noGrp="1"/>
          </p:cNvSpPr>
          <p:nvPr>
            <p:ph idx="1"/>
          </p:nvPr>
        </p:nvSpPr>
        <p:spPr>
          <a:xfrm>
            <a:off x="457200" y="1857375"/>
            <a:ext cx="6400800" cy="4268788"/>
          </a:xfrm>
        </p:spPr>
        <p:txBody>
          <a:bodyPr>
            <a:normAutofit/>
          </a:bodyPr>
          <a:lstStyle/>
          <a:p>
            <a:pPr marL="0">
              <a:defRPr/>
            </a:pPr>
            <a:r>
              <a:rPr lang="en-US" dirty="0"/>
              <a:t>When we say the word, “communication,” what do you think of? Many people will think of the spoken word. People who are hearing impaired, however, might think of sign language. In this module, we will explore the different ways in which we communicate.</a:t>
            </a:r>
          </a:p>
          <a:p>
            <a:pPr eaLnBrk="1" hangingPunct="1">
              <a:defRPr/>
            </a:pPr>
            <a:endParaRPr lang="en-US" dirty="0"/>
          </a:p>
        </p:txBody>
      </p:sp>
      <p:sp>
        <p:nvSpPr>
          <p:cNvPr id="4" name="Text Placeholder 3"/>
          <p:cNvSpPr>
            <a:spLocks noGrp="1"/>
          </p:cNvSpPr>
          <p:nvPr>
            <p:ph type="body" sz="quarter" idx="10"/>
          </p:nvPr>
        </p:nvSpPr>
        <p:spPr>
          <a:xfrm>
            <a:off x="7391400" y="381000"/>
            <a:ext cx="1752600" cy="2471936"/>
          </a:xfrm>
        </p:spPr>
        <p:txBody>
          <a:bodyPr rtlCol="0">
            <a:normAutofit fontScale="77500" lnSpcReduction="20000"/>
          </a:bodyPr>
          <a:lstStyle/>
          <a:p>
            <a:pPr>
              <a:lnSpc>
                <a:spcPct val="115000"/>
              </a:lnSpc>
              <a:spcBef>
                <a:spcPts val="0"/>
              </a:spcBef>
              <a:spcAft>
                <a:spcPts val="1000"/>
              </a:spcAft>
              <a:defRPr/>
            </a:pPr>
            <a:r>
              <a:rPr lang="en-US" sz="2300" dirty="0">
                <a:latin typeface="Cambria"/>
                <a:ea typeface="Times New Roman"/>
                <a:cs typeface="Times New Roman"/>
              </a:rPr>
              <a:t>The more elaborate our means of communication, the less we communicate.</a:t>
            </a:r>
            <a:endParaRPr lang="en-US" sz="1800" dirty="0">
              <a:ea typeface="Times New Roman"/>
              <a:cs typeface="Times New Roman"/>
            </a:endParaRPr>
          </a:p>
          <a:p>
            <a:pPr algn="ctr">
              <a:lnSpc>
                <a:spcPct val="115000"/>
              </a:lnSpc>
              <a:spcBef>
                <a:spcPts val="0"/>
              </a:spcBef>
              <a:spcAft>
                <a:spcPts val="1000"/>
              </a:spcAft>
              <a:defRPr/>
            </a:pPr>
            <a:r>
              <a:rPr lang="en-US" sz="2300" b="1" dirty="0">
                <a:latin typeface="Cambria"/>
                <a:ea typeface="Times New Roman"/>
                <a:cs typeface="Times New Roman"/>
              </a:rPr>
              <a:t>Joseph Priestley</a:t>
            </a:r>
            <a:endParaRPr lang="en-US" sz="1800" b="1" dirty="0">
              <a:ea typeface="Times New Roman"/>
              <a:cs typeface="Times New Roman"/>
            </a:endParaRPr>
          </a:p>
          <a:p>
            <a:pPr eaLnBrk="1" fontAlgn="auto" hangingPunct="1">
              <a:spcAft>
                <a:spcPts val="0"/>
              </a:spcAft>
              <a:buFont typeface="Arial" pitchFamily="34" charset="0"/>
              <a:buNone/>
              <a:defRPr/>
            </a:pPr>
            <a:endParaRPr lang="en-CA"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eriod"/>
            </a:pPr>
            <a:r>
              <a:rPr lang="en-US" dirty="0">
                <a:ea typeface="Times New Roman"/>
                <a:cs typeface="Times New Roman"/>
              </a:rPr>
              <a:t>Which of the following is not a factor in Paraverbal communication? </a:t>
            </a:r>
          </a:p>
          <a:p>
            <a:pPr marL="685800" lvl="0">
              <a:lnSpc>
                <a:spcPct val="115000"/>
              </a:lnSpc>
              <a:spcBef>
                <a:spcPts val="0"/>
              </a:spcBef>
              <a:spcAft>
                <a:spcPts val="0"/>
              </a:spcAft>
              <a:buFont typeface="+mj-lt"/>
              <a:buAutoNum type="alphaLcParenR"/>
            </a:pPr>
            <a:r>
              <a:rPr lang="en-US" dirty="0">
                <a:ea typeface="Times New Roman"/>
                <a:cs typeface="Times New Roman"/>
              </a:rPr>
              <a:t>Pitch </a:t>
            </a:r>
          </a:p>
          <a:p>
            <a:pPr marL="685800" lvl="0">
              <a:lnSpc>
                <a:spcPct val="115000"/>
              </a:lnSpc>
              <a:spcBef>
                <a:spcPts val="0"/>
              </a:spcBef>
              <a:spcAft>
                <a:spcPts val="0"/>
              </a:spcAft>
              <a:buFont typeface="+mj-lt"/>
              <a:buAutoNum type="alphaLcParenR"/>
            </a:pPr>
            <a:r>
              <a:rPr lang="en-US" dirty="0">
                <a:ea typeface="Times New Roman"/>
                <a:cs typeface="Times New Roman"/>
              </a:rPr>
              <a:t>Tone </a:t>
            </a:r>
          </a:p>
          <a:p>
            <a:pPr marL="685800" lvl="0">
              <a:lnSpc>
                <a:spcPct val="115000"/>
              </a:lnSpc>
              <a:spcBef>
                <a:spcPts val="0"/>
              </a:spcBef>
              <a:spcAft>
                <a:spcPts val="0"/>
              </a:spcAft>
              <a:buFont typeface="+mj-lt"/>
              <a:buAutoNum type="alphaLcParenR"/>
            </a:pPr>
            <a:r>
              <a:rPr lang="en-US" dirty="0">
                <a:ea typeface="Times New Roman"/>
                <a:cs typeface="Times New Roman"/>
              </a:rPr>
              <a:t>Body Language</a:t>
            </a:r>
          </a:p>
          <a:p>
            <a:pPr marL="685800" lvl="0">
              <a:lnSpc>
                <a:spcPct val="115000"/>
              </a:lnSpc>
              <a:spcBef>
                <a:spcPts val="0"/>
              </a:spcBef>
              <a:spcAft>
                <a:spcPts val="1000"/>
              </a:spcAft>
              <a:buFont typeface="+mj-lt"/>
              <a:buAutoNum type="alphaLcParenR"/>
            </a:pPr>
            <a:r>
              <a:rPr lang="en-US" dirty="0">
                <a:ea typeface="Times New Roman"/>
                <a:cs typeface="Times New Roman"/>
              </a:rPr>
              <a:t>Speed</a:t>
            </a:r>
          </a:p>
          <a:p>
            <a:pPr lvl="0">
              <a:lnSpc>
                <a:spcPct val="115000"/>
              </a:lnSpc>
              <a:spcBef>
                <a:spcPts val="0"/>
              </a:spcBef>
              <a:spcAft>
                <a:spcPts val="1000"/>
              </a:spcAft>
              <a:buFont typeface="+mj-lt"/>
              <a:buAutoNum type="arabicPeriod" startAt="2"/>
            </a:pPr>
            <a:r>
              <a:rPr lang="en-US" dirty="0">
                <a:ea typeface="Times New Roman"/>
                <a:cs typeface="Times New Roman"/>
              </a:rPr>
              <a:t>A high pitch is usually interpreted as:</a:t>
            </a:r>
          </a:p>
          <a:p>
            <a:pPr marL="685800" lvl="0">
              <a:lnSpc>
                <a:spcPct val="115000"/>
              </a:lnSpc>
              <a:spcBef>
                <a:spcPts val="0"/>
              </a:spcBef>
              <a:spcAft>
                <a:spcPts val="0"/>
              </a:spcAft>
              <a:buFont typeface="+mj-lt"/>
              <a:buAutoNum type="alphaLcParenR"/>
            </a:pPr>
            <a:r>
              <a:rPr lang="en-US" dirty="0">
                <a:ea typeface="Times New Roman"/>
                <a:cs typeface="Times New Roman"/>
              </a:rPr>
              <a:t>Anxious and upset</a:t>
            </a:r>
          </a:p>
          <a:p>
            <a:pPr marL="685800" lvl="0">
              <a:lnSpc>
                <a:spcPct val="115000"/>
              </a:lnSpc>
              <a:spcBef>
                <a:spcPts val="0"/>
              </a:spcBef>
              <a:spcAft>
                <a:spcPts val="0"/>
              </a:spcAft>
              <a:buFont typeface="+mj-lt"/>
              <a:buAutoNum type="alphaLcParenR"/>
            </a:pPr>
            <a:r>
              <a:rPr lang="en-US" dirty="0">
                <a:ea typeface="Times New Roman"/>
                <a:cs typeface="Times New Roman"/>
              </a:rPr>
              <a:t>Happy and free</a:t>
            </a:r>
          </a:p>
          <a:p>
            <a:pPr marL="685800" lvl="0">
              <a:lnSpc>
                <a:spcPct val="115000"/>
              </a:lnSpc>
              <a:spcBef>
                <a:spcPts val="0"/>
              </a:spcBef>
              <a:spcAft>
                <a:spcPts val="0"/>
              </a:spcAft>
              <a:buFont typeface="+mj-lt"/>
              <a:buAutoNum type="alphaLcParenR"/>
            </a:pPr>
            <a:r>
              <a:rPr lang="en-US" dirty="0">
                <a:ea typeface="Times New Roman"/>
                <a:cs typeface="Times New Roman"/>
              </a:rPr>
              <a:t>Serious and authoritative </a:t>
            </a:r>
          </a:p>
          <a:p>
            <a:pPr marL="685800" lvl="0">
              <a:lnSpc>
                <a:spcPct val="115000"/>
              </a:lnSpc>
              <a:spcBef>
                <a:spcPts val="0"/>
              </a:spcBef>
              <a:spcAft>
                <a:spcPts val="1000"/>
              </a:spcAft>
              <a:buFont typeface="+mj-lt"/>
              <a:buAutoNum type="alphaLcParenR"/>
            </a:pPr>
            <a:r>
              <a:rPr lang="en-US" dirty="0">
                <a:ea typeface="Times New Roman"/>
                <a:cs typeface="Times New Roman"/>
              </a:rPr>
              <a:t>Bossy and irritating</a:t>
            </a:r>
          </a:p>
          <a:p>
            <a:endParaRPr lang="en-US" dirty="0"/>
          </a:p>
        </p:txBody>
      </p:sp>
    </p:spTree>
    <p:extLst>
      <p:ext uri="{BB962C8B-B14F-4D97-AF65-F5344CB8AC3E}">
        <p14:creationId xmlns:p14="http://schemas.microsoft.com/office/powerpoint/2010/main" val="363725120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eriod" startAt="3"/>
            </a:pPr>
            <a:r>
              <a:rPr lang="en-US" dirty="0">
                <a:ea typeface="Times New Roman"/>
                <a:cs typeface="Times New Roman"/>
              </a:rPr>
              <a:t>A low pitch is usually interpreted as:</a:t>
            </a:r>
          </a:p>
          <a:p>
            <a:pPr marL="685800" lvl="0">
              <a:lnSpc>
                <a:spcPct val="115000"/>
              </a:lnSpc>
              <a:spcBef>
                <a:spcPts val="0"/>
              </a:spcBef>
              <a:spcAft>
                <a:spcPts val="0"/>
              </a:spcAft>
              <a:buFont typeface="+mj-lt"/>
              <a:buAutoNum type="alphaLcParenR"/>
            </a:pPr>
            <a:r>
              <a:rPr lang="en-US" dirty="0">
                <a:ea typeface="Times New Roman"/>
                <a:cs typeface="Times New Roman"/>
              </a:rPr>
              <a:t>Anxious and upset</a:t>
            </a:r>
          </a:p>
          <a:p>
            <a:pPr marL="685800" lvl="0">
              <a:lnSpc>
                <a:spcPct val="115000"/>
              </a:lnSpc>
              <a:spcBef>
                <a:spcPts val="0"/>
              </a:spcBef>
              <a:spcAft>
                <a:spcPts val="0"/>
              </a:spcAft>
              <a:buFont typeface="+mj-lt"/>
              <a:buAutoNum type="alphaLcParenR"/>
            </a:pPr>
            <a:r>
              <a:rPr lang="en-US" dirty="0">
                <a:ea typeface="Times New Roman"/>
                <a:cs typeface="Times New Roman"/>
              </a:rPr>
              <a:t>Happy and free</a:t>
            </a:r>
          </a:p>
          <a:p>
            <a:pPr marL="685800" lvl="0">
              <a:lnSpc>
                <a:spcPct val="115000"/>
              </a:lnSpc>
              <a:spcBef>
                <a:spcPts val="0"/>
              </a:spcBef>
              <a:spcAft>
                <a:spcPts val="0"/>
              </a:spcAft>
              <a:buFont typeface="+mj-lt"/>
              <a:buAutoNum type="alphaLcParenR"/>
            </a:pPr>
            <a:r>
              <a:rPr lang="en-US" dirty="0">
                <a:ea typeface="Times New Roman"/>
                <a:cs typeface="Times New Roman"/>
              </a:rPr>
              <a:t>Serious and authoritative </a:t>
            </a:r>
          </a:p>
          <a:p>
            <a:pPr marL="685800" lvl="0">
              <a:lnSpc>
                <a:spcPct val="115000"/>
              </a:lnSpc>
              <a:spcBef>
                <a:spcPts val="0"/>
              </a:spcBef>
              <a:spcAft>
                <a:spcPts val="1000"/>
              </a:spcAft>
              <a:buFont typeface="+mj-lt"/>
              <a:buAutoNum type="alphaLcParenR"/>
            </a:pPr>
            <a:r>
              <a:rPr lang="en-US" dirty="0">
                <a:ea typeface="Times New Roman"/>
                <a:cs typeface="Times New Roman"/>
              </a:rPr>
              <a:t>Bossy and irritating</a:t>
            </a:r>
          </a:p>
          <a:p>
            <a:pPr lvl="0">
              <a:lnSpc>
                <a:spcPct val="115000"/>
              </a:lnSpc>
              <a:spcBef>
                <a:spcPts val="0"/>
              </a:spcBef>
              <a:spcAft>
                <a:spcPts val="1000"/>
              </a:spcAft>
              <a:buFont typeface="+mj-lt"/>
              <a:buAutoNum type="arabicPeriod" startAt="4"/>
            </a:pPr>
            <a:r>
              <a:rPr lang="en-US" dirty="0">
                <a:ea typeface="Times New Roman"/>
                <a:cs typeface="Times New Roman"/>
              </a:rPr>
              <a:t>Which of the following will help produce a positive tone?</a:t>
            </a:r>
          </a:p>
          <a:p>
            <a:pPr marL="685800" lvl="0">
              <a:lnSpc>
                <a:spcPct val="115000"/>
              </a:lnSpc>
              <a:spcBef>
                <a:spcPts val="0"/>
              </a:spcBef>
              <a:spcAft>
                <a:spcPts val="0"/>
              </a:spcAft>
              <a:buFont typeface="+mj-lt"/>
              <a:buAutoNum type="alphaLcParenR"/>
            </a:pPr>
            <a:r>
              <a:rPr lang="en-US" dirty="0">
                <a:ea typeface="Times New Roman"/>
                <a:cs typeface="Times New Roman"/>
              </a:rPr>
              <a:t>Frown constantly </a:t>
            </a:r>
          </a:p>
          <a:p>
            <a:pPr marL="685800" lvl="0">
              <a:lnSpc>
                <a:spcPct val="115000"/>
              </a:lnSpc>
              <a:spcBef>
                <a:spcPts val="0"/>
              </a:spcBef>
              <a:spcAft>
                <a:spcPts val="0"/>
              </a:spcAft>
              <a:buFont typeface="+mj-lt"/>
              <a:buAutoNum type="alphaLcParenR"/>
            </a:pPr>
            <a:r>
              <a:rPr lang="en-US" dirty="0">
                <a:ea typeface="Times New Roman"/>
                <a:cs typeface="Times New Roman"/>
              </a:rPr>
              <a:t>Slouch and ignore what others have to say </a:t>
            </a:r>
          </a:p>
          <a:p>
            <a:pPr marL="685800" lvl="0">
              <a:lnSpc>
                <a:spcPct val="115000"/>
              </a:lnSpc>
              <a:spcBef>
                <a:spcPts val="0"/>
              </a:spcBef>
              <a:spcAft>
                <a:spcPts val="0"/>
              </a:spcAft>
              <a:buFont typeface="+mj-lt"/>
              <a:buAutoNum type="alphaLcParenR"/>
            </a:pPr>
            <a:r>
              <a:rPr lang="en-US" dirty="0">
                <a:ea typeface="Times New Roman"/>
                <a:cs typeface="Times New Roman"/>
              </a:rPr>
              <a:t>Lower the pitch of your voice </a:t>
            </a:r>
          </a:p>
          <a:p>
            <a:pPr marL="685800" lvl="0">
              <a:lnSpc>
                <a:spcPct val="115000"/>
              </a:lnSpc>
              <a:spcBef>
                <a:spcPts val="0"/>
              </a:spcBef>
              <a:spcAft>
                <a:spcPts val="1000"/>
              </a:spcAft>
              <a:buFont typeface="+mj-lt"/>
              <a:buAutoNum type="alphaLcParenR"/>
            </a:pPr>
            <a:r>
              <a:rPr lang="en-US" dirty="0">
                <a:ea typeface="Times New Roman"/>
                <a:cs typeface="Times New Roman"/>
              </a:rPr>
              <a:t>Allow your inner monologue to run rampant with negativity </a:t>
            </a:r>
          </a:p>
          <a:p>
            <a:endParaRPr lang="en-US" dirty="0"/>
          </a:p>
        </p:txBody>
      </p:sp>
    </p:spTree>
    <p:extLst>
      <p:ext uri="{BB962C8B-B14F-4D97-AF65-F5344CB8AC3E}">
        <p14:creationId xmlns:p14="http://schemas.microsoft.com/office/powerpoint/2010/main" val="24676816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eriod" startAt="5"/>
            </a:pPr>
            <a:r>
              <a:rPr lang="en-US" dirty="0">
                <a:ea typeface="Times New Roman"/>
                <a:cs typeface="Times New Roman"/>
              </a:rPr>
              <a:t>Speaking slower may lead to:</a:t>
            </a:r>
          </a:p>
          <a:p>
            <a:pPr marL="685800" lvl="0">
              <a:lnSpc>
                <a:spcPct val="115000"/>
              </a:lnSpc>
              <a:spcBef>
                <a:spcPts val="0"/>
              </a:spcBef>
              <a:spcAft>
                <a:spcPts val="0"/>
              </a:spcAft>
              <a:buFont typeface="+mj-lt"/>
              <a:buAutoNum type="alphaLcParenR"/>
            </a:pPr>
            <a:r>
              <a:rPr lang="en-US" dirty="0">
                <a:ea typeface="Times New Roman"/>
                <a:cs typeface="Times New Roman"/>
              </a:rPr>
              <a:t>An anxious listener</a:t>
            </a:r>
          </a:p>
          <a:p>
            <a:pPr marL="685800" lvl="0">
              <a:lnSpc>
                <a:spcPct val="115000"/>
              </a:lnSpc>
              <a:spcBef>
                <a:spcPts val="0"/>
              </a:spcBef>
              <a:spcAft>
                <a:spcPts val="0"/>
              </a:spcAft>
              <a:buFont typeface="+mj-lt"/>
              <a:buAutoNum type="alphaLcParenR"/>
            </a:pPr>
            <a:r>
              <a:rPr lang="en-US" dirty="0">
                <a:ea typeface="Times New Roman"/>
                <a:cs typeface="Times New Roman"/>
              </a:rPr>
              <a:t>A bored listener</a:t>
            </a:r>
          </a:p>
          <a:p>
            <a:pPr marL="685800" lvl="0">
              <a:lnSpc>
                <a:spcPct val="115000"/>
              </a:lnSpc>
              <a:spcBef>
                <a:spcPts val="0"/>
              </a:spcBef>
              <a:spcAft>
                <a:spcPts val="0"/>
              </a:spcAft>
              <a:buFont typeface="+mj-lt"/>
              <a:buAutoNum type="alphaLcParenR"/>
            </a:pPr>
            <a:r>
              <a:rPr lang="en-US" dirty="0">
                <a:ea typeface="Times New Roman"/>
                <a:cs typeface="Times New Roman"/>
              </a:rPr>
              <a:t>A relaxed listener</a:t>
            </a:r>
          </a:p>
          <a:p>
            <a:pPr marL="685800" lvl="0">
              <a:lnSpc>
                <a:spcPct val="115000"/>
              </a:lnSpc>
              <a:spcBef>
                <a:spcPts val="0"/>
              </a:spcBef>
              <a:spcAft>
                <a:spcPts val="1000"/>
              </a:spcAft>
              <a:buFont typeface="+mj-lt"/>
              <a:buAutoNum type="alphaLcParenR"/>
            </a:pPr>
            <a:r>
              <a:rPr lang="en-US" dirty="0">
                <a:ea typeface="Times New Roman"/>
                <a:cs typeface="Times New Roman"/>
              </a:rPr>
              <a:t>An intrigued listener</a:t>
            </a:r>
          </a:p>
          <a:p>
            <a:pPr lvl="0">
              <a:lnSpc>
                <a:spcPct val="115000"/>
              </a:lnSpc>
              <a:spcBef>
                <a:spcPts val="0"/>
              </a:spcBef>
              <a:spcAft>
                <a:spcPts val="1000"/>
              </a:spcAft>
              <a:buFont typeface="+mj-lt"/>
              <a:buAutoNum type="arabicPeriod" startAt="6"/>
            </a:pPr>
            <a:r>
              <a:rPr lang="en-US" dirty="0">
                <a:ea typeface="Times New Roman"/>
                <a:cs typeface="Times New Roman"/>
              </a:rPr>
              <a:t>Speaking faster may lead to:</a:t>
            </a:r>
          </a:p>
          <a:p>
            <a:pPr marL="685800" lvl="0">
              <a:lnSpc>
                <a:spcPct val="115000"/>
              </a:lnSpc>
              <a:spcBef>
                <a:spcPts val="0"/>
              </a:spcBef>
              <a:spcAft>
                <a:spcPts val="0"/>
              </a:spcAft>
              <a:buFont typeface="+mj-lt"/>
              <a:buAutoNum type="alphaLcParenR"/>
            </a:pPr>
            <a:r>
              <a:rPr lang="en-US" dirty="0">
                <a:ea typeface="Times New Roman"/>
                <a:cs typeface="Times New Roman"/>
              </a:rPr>
              <a:t>An anxious listener</a:t>
            </a:r>
          </a:p>
          <a:p>
            <a:pPr marL="685800" lvl="0">
              <a:lnSpc>
                <a:spcPct val="115000"/>
              </a:lnSpc>
              <a:spcBef>
                <a:spcPts val="0"/>
              </a:spcBef>
              <a:spcAft>
                <a:spcPts val="0"/>
              </a:spcAft>
              <a:buFont typeface="+mj-lt"/>
              <a:buAutoNum type="alphaLcParenR"/>
            </a:pPr>
            <a:r>
              <a:rPr lang="en-US" dirty="0">
                <a:ea typeface="Times New Roman"/>
                <a:cs typeface="Times New Roman"/>
              </a:rPr>
              <a:t>A bored listener</a:t>
            </a:r>
          </a:p>
          <a:p>
            <a:pPr marL="685800" lvl="0">
              <a:lnSpc>
                <a:spcPct val="115000"/>
              </a:lnSpc>
              <a:spcBef>
                <a:spcPts val="0"/>
              </a:spcBef>
              <a:spcAft>
                <a:spcPts val="0"/>
              </a:spcAft>
              <a:buFont typeface="+mj-lt"/>
              <a:buAutoNum type="alphaLcParenR"/>
            </a:pPr>
            <a:r>
              <a:rPr lang="en-US" dirty="0">
                <a:ea typeface="Times New Roman"/>
                <a:cs typeface="Times New Roman"/>
              </a:rPr>
              <a:t>A relaxed listener </a:t>
            </a:r>
          </a:p>
          <a:p>
            <a:pPr marL="685800" lvl="0">
              <a:lnSpc>
                <a:spcPct val="115000"/>
              </a:lnSpc>
              <a:spcBef>
                <a:spcPts val="0"/>
              </a:spcBef>
              <a:spcAft>
                <a:spcPts val="1000"/>
              </a:spcAft>
              <a:buFont typeface="+mj-lt"/>
              <a:buAutoNum type="alphaLcParenR"/>
            </a:pPr>
            <a:r>
              <a:rPr lang="en-US" dirty="0">
                <a:ea typeface="Times New Roman"/>
                <a:cs typeface="Times New Roman"/>
              </a:rPr>
              <a:t>An intrigued listener </a:t>
            </a:r>
          </a:p>
          <a:p>
            <a:endParaRPr lang="en-US" dirty="0"/>
          </a:p>
        </p:txBody>
      </p:sp>
    </p:spTree>
    <p:extLst>
      <p:ext uri="{BB962C8B-B14F-4D97-AF65-F5344CB8AC3E}">
        <p14:creationId xmlns:p14="http://schemas.microsoft.com/office/powerpoint/2010/main" val="323453069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eriod" startAt="7"/>
            </a:pPr>
            <a:r>
              <a:rPr lang="en-US" dirty="0">
                <a:ea typeface="Times New Roman"/>
                <a:cs typeface="Times New Roman"/>
              </a:rPr>
              <a:t>Which of the following statements is TRUE?</a:t>
            </a:r>
          </a:p>
          <a:p>
            <a:pPr marL="685800" lvl="0">
              <a:lnSpc>
                <a:spcPct val="115000"/>
              </a:lnSpc>
              <a:spcBef>
                <a:spcPts val="0"/>
              </a:spcBef>
              <a:spcAft>
                <a:spcPts val="0"/>
              </a:spcAft>
              <a:buFont typeface="+mj-lt"/>
              <a:buAutoNum type="alphaLcParenR"/>
            </a:pPr>
            <a:r>
              <a:rPr lang="en-US" dirty="0">
                <a:ea typeface="Times New Roman"/>
                <a:cs typeface="Times New Roman"/>
              </a:rPr>
              <a:t>Pitch is the speed with you talk </a:t>
            </a:r>
          </a:p>
          <a:p>
            <a:pPr marL="685800" lvl="0">
              <a:lnSpc>
                <a:spcPct val="115000"/>
              </a:lnSpc>
              <a:spcBef>
                <a:spcPts val="0"/>
              </a:spcBef>
              <a:spcAft>
                <a:spcPts val="0"/>
              </a:spcAft>
              <a:buFont typeface="+mj-lt"/>
              <a:buAutoNum type="alphaLcParenR"/>
            </a:pPr>
            <a:r>
              <a:rPr lang="en-US" dirty="0">
                <a:ea typeface="Times New Roman"/>
                <a:cs typeface="Times New Roman"/>
              </a:rPr>
              <a:t>Pitch can be defined as a combination of tones</a:t>
            </a:r>
          </a:p>
          <a:p>
            <a:pPr marL="685800" lvl="0">
              <a:lnSpc>
                <a:spcPct val="115000"/>
              </a:lnSpc>
              <a:spcBef>
                <a:spcPts val="0"/>
              </a:spcBef>
              <a:spcAft>
                <a:spcPts val="0"/>
              </a:spcAft>
              <a:buFont typeface="+mj-lt"/>
              <a:buAutoNum type="alphaLcParenR"/>
            </a:pPr>
            <a:r>
              <a:rPr lang="en-US" dirty="0">
                <a:ea typeface="Times New Roman"/>
                <a:cs typeface="Times New Roman"/>
              </a:rPr>
              <a:t>You cannot change the pitch of your voice </a:t>
            </a:r>
          </a:p>
          <a:p>
            <a:pPr marL="685800" lvl="0">
              <a:lnSpc>
                <a:spcPct val="115000"/>
              </a:lnSpc>
              <a:spcBef>
                <a:spcPts val="0"/>
              </a:spcBef>
              <a:spcAft>
                <a:spcPts val="1000"/>
              </a:spcAft>
              <a:buFont typeface="+mj-lt"/>
              <a:buAutoNum type="alphaLcParenR"/>
            </a:pPr>
            <a:r>
              <a:rPr lang="en-US" dirty="0">
                <a:ea typeface="Times New Roman"/>
                <a:cs typeface="Times New Roman"/>
              </a:rPr>
              <a:t>You can adapt the pitch of your voice</a:t>
            </a:r>
          </a:p>
          <a:p>
            <a:pPr lvl="0">
              <a:lnSpc>
                <a:spcPct val="115000"/>
              </a:lnSpc>
              <a:spcBef>
                <a:spcPts val="0"/>
              </a:spcBef>
              <a:spcAft>
                <a:spcPts val="1000"/>
              </a:spcAft>
              <a:buFont typeface="+mj-lt"/>
              <a:buAutoNum type="arabicPeriod" startAt="8"/>
            </a:pPr>
            <a:r>
              <a:rPr lang="en-US" dirty="0">
                <a:ea typeface="Times New Roman"/>
                <a:cs typeface="Times New Roman"/>
              </a:rPr>
              <a:t>If emphasis is placed of the pronunciation of the underlined words, which of the following sentences: Implies it wasn’t me?</a:t>
            </a:r>
          </a:p>
          <a:p>
            <a:pPr marL="685800" lvl="0">
              <a:lnSpc>
                <a:spcPct val="115000"/>
              </a:lnSpc>
              <a:spcBef>
                <a:spcPts val="0"/>
              </a:spcBef>
              <a:spcAft>
                <a:spcPts val="0"/>
              </a:spcAft>
              <a:buFont typeface="+mj-lt"/>
              <a:buAutoNum type="alphaLcParenR"/>
            </a:pPr>
            <a:r>
              <a:rPr lang="en-US" dirty="0">
                <a:ea typeface="Times New Roman"/>
                <a:cs typeface="Times New Roman"/>
              </a:rPr>
              <a:t>“I didn’t </a:t>
            </a:r>
            <a:r>
              <a:rPr lang="en-US" u="sng" dirty="0">
                <a:ea typeface="Times New Roman"/>
                <a:cs typeface="Times New Roman"/>
              </a:rPr>
              <a:t>say</a:t>
            </a:r>
            <a:r>
              <a:rPr lang="en-US" dirty="0">
                <a:ea typeface="Times New Roman"/>
                <a:cs typeface="Times New Roman"/>
              </a:rPr>
              <a:t> you were wrong.”</a:t>
            </a:r>
          </a:p>
          <a:p>
            <a:pPr marL="685800" lvl="0">
              <a:lnSpc>
                <a:spcPct val="115000"/>
              </a:lnSpc>
              <a:spcBef>
                <a:spcPts val="0"/>
              </a:spcBef>
              <a:spcAft>
                <a:spcPts val="0"/>
              </a:spcAft>
              <a:buFont typeface="+mj-lt"/>
              <a:buAutoNum type="alphaLcParenR"/>
            </a:pPr>
            <a:r>
              <a:rPr lang="en-US" dirty="0">
                <a:ea typeface="Times New Roman"/>
                <a:cs typeface="Times New Roman"/>
              </a:rPr>
              <a:t>“</a:t>
            </a:r>
            <a:r>
              <a:rPr lang="en-US" u="sng" dirty="0">
                <a:ea typeface="Times New Roman"/>
                <a:cs typeface="Times New Roman"/>
              </a:rPr>
              <a:t>I</a:t>
            </a:r>
            <a:r>
              <a:rPr lang="en-US" dirty="0">
                <a:ea typeface="Times New Roman"/>
                <a:cs typeface="Times New Roman"/>
              </a:rPr>
              <a:t> didn’t say you were wrong.”</a:t>
            </a:r>
          </a:p>
          <a:p>
            <a:pPr marL="685800" lvl="0">
              <a:lnSpc>
                <a:spcPct val="115000"/>
              </a:lnSpc>
              <a:spcBef>
                <a:spcPts val="0"/>
              </a:spcBef>
              <a:spcAft>
                <a:spcPts val="0"/>
              </a:spcAft>
              <a:buFont typeface="+mj-lt"/>
              <a:buAutoNum type="alphaLcParenR"/>
            </a:pPr>
            <a:r>
              <a:rPr lang="en-US" dirty="0">
                <a:ea typeface="Times New Roman"/>
                <a:cs typeface="Times New Roman"/>
              </a:rPr>
              <a:t>“I didn’t say </a:t>
            </a:r>
            <a:r>
              <a:rPr lang="en-US" u="sng" dirty="0">
                <a:ea typeface="Times New Roman"/>
                <a:cs typeface="Times New Roman"/>
              </a:rPr>
              <a:t>you </a:t>
            </a:r>
            <a:r>
              <a:rPr lang="en-US" dirty="0">
                <a:ea typeface="Times New Roman"/>
                <a:cs typeface="Times New Roman"/>
              </a:rPr>
              <a:t>were wrong.”</a:t>
            </a:r>
          </a:p>
          <a:p>
            <a:pPr marL="685800" lvl="0">
              <a:lnSpc>
                <a:spcPct val="115000"/>
              </a:lnSpc>
              <a:spcBef>
                <a:spcPts val="0"/>
              </a:spcBef>
              <a:spcAft>
                <a:spcPts val="1000"/>
              </a:spcAft>
              <a:buFont typeface="+mj-lt"/>
              <a:buAutoNum type="alphaLcParenR"/>
            </a:pPr>
            <a:r>
              <a:rPr lang="en-US" dirty="0">
                <a:ea typeface="Times New Roman"/>
                <a:cs typeface="Times New Roman"/>
              </a:rPr>
              <a:t>“I didn’t say you were </a:t>
            </a:r>
            <a:r>
              <a:rPr lang="en-US" u="sng" dirty="0">
                <a:ea typeface="Times New Roman"/>
                <a:cs typeface="Times New Roman"/>
              </a:rPr>
              <a:t>wrong</a:t>
            </a:r>
            <a:r>
              <a:rPr lang="en-US" dirty="0">
                <a:ea typeface="Times New Roman"/>
                <a:cs typeface="Times New Roman"/>
              </a:rPr>
              <a:t>.” </a:t>
            </a:r>
          </a:p>
          <a:p>
            <a:endParaRPr lang="en-US" dirty="0"/>
          </a:p>
        </p:txBody>
      </p:sp>
    </p:spTree>
    <p:extLst>
      <p:ext uri="{BB962C8B-B14F-4D97-AF65-F5344CB8AC3E}">
        <p14:creationId xmlns:p14="http://schemas.microsoft.com/office/powerpoint/2010/main" val="249231395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eriod" startAt="9"/>
            </a:pPr>
            <a:r>
              <a:rPr lang="en-US" dirty="0">
                <a:ea typeface="Times New Roman"/>
                <a:cs typeface="Times New Roman"/>
              </a:rPr>
              <a:t>Which of the following statements is FALSE?</a:t>
            </a:r>
          </a:p>
          <a:p>
            <a:pPr marL="685800" lvl="0">
              <a:lnSpc>
                <a:spcPct val="115000"/>
              </a:lnSpc>
              <a:spcBef>
                <a:spcPts val="0"/>
              </a:spcBef>
              <a:spcAft>
                <a:spcPts val="0"/>
              </a:spcAft>
              <a:buFont typeface="+mj-lt"/>
              <a:buAutoNum type="alphaLcParenR"/>
            </a:pPr>
            <a:r>
              <a:rPr lang="en-US" dirty="0">
                <a:ea typeface="Times New Roman"/>
                <a:cs typeface="Times New Roman"/>
              </a:rPr>
              <a:t>Speed and pitch have an effect on how you are perceived </a:t>
            </a:r>
          </a:p>
          <a:p>
            <a:pPr marL="685800" lvl="0">
              <a:lnSpc>
                <a:spcPct val="115000"/>
              </a:lnSpc>
              <a:spcBef>
                <a:spcPts val="0"/>
              </a:spcBef>
              <a:spcAft>
                <a:spcPts val="0"/>
              </a:spcAft>
              <a:buFont typeface="+mj-lt"/>
              <a:buAutoNum type="alphaLcParenR"/>
            </a:pPr>
            <a:r>
              <a:rPr lang="en-US" dirty="0">
                <a:ea typeface="Times New Roman"/>
                <a:cs typeface="Times New Roman"/>
              </a:rPr>
              <a:t>Speed has an effect on the emotional quality of your message</a:t>
            </a:r>
          </a:p>
          <a:p>
            <a:pPr marL="685800" lvl="0">
              <a:lnSpc>
                <a:spcPct val="115000"/>
              </a:lnSpc>
              <a:spcBef>
                <a:spcPts val="0"/>
              </a:spcBef>
              <a:spcAft>
                <a:spcPts val="0"/>
              </a:spcAft>
              <a:buFont typeface="+mj-lt"/>
              <a:buAutoNum type="alphaLcParenR"/>
            </a:pPr>
            <a:r>
              <a:rPr lang="en-US" dirty="0">
                <a:ea typeface="Times New Roman"/>
                <a:cs typeface="Times New Roman"/>
              </a:rPr>
              <a:t>Lower the pitch of your voice for a less authoritative tone </a:t>
            </a:r>
          </a:p>
          <a:p>
            <a:pPr marL="685800" lvl="0">
              <a:lnSpc>
                <a:spcPct val="115000"/>
              </a:lnSpc>
              <a:spcBef>
                <a:spcPts val="0"/>
              </a:spcBef>
              <a:spcAft>
                <a:spcPts val="1000"/>
              </a:spcAft>
              <a:buFont typeface="+mj-lt"/>
              <a:buAutoNum type="alphaLcParenR"/>
            </a:pPr>
            <a:r>
              <a:rPr lang="en-US" dirty="0">
                <a:ea typeface="Times New Roman"/>
                <a:cs typeface="Times New Roman"/>
              </a:rPr>
              <a:t>None of the above </a:t>
            </a:r>
          </a:p>
          <a:p>
            <a:pPr lvl="0">
              <a:lnSpc>
                <a:spcPct val="115000"/>
              </a:lnSpc>
              <a:spcBef>
                <a:spcPts val="0"/>
              </a:spcBef>
              <a:spcAft>
                <a:spcPts val="1000"/>
              </a:spcAft>
              <a:buFont typeface="+mj-lt"/>
              <a:buAutoNum type="arabicPeriod" startAt="10"/>
            </a:pPr>
            <a:r>
              <a:rPr lang="en-US" dirty="0">
                <a:ea typeface="Times New Roman"/>
                <a:cs typeface="Times New Roman"/>
              </a:rPr>
              <a:t>Recording your speech will: </a:t>
            </a:r>
          </a:p>
          <a:p>
            <a:pPr marL="685800" lvl="0">
              <a:lnSpc>
                <a:spcPct val="115000"/>
              </a:lnSpc>
              <a:spcBef>
                <a:spcPts val="0"/>
              </a:spcBef>
              <a:spcAft>
                <a:spcPts val="0"/>
              </a:spcAft>
              <a:buFont typeface="+mj-lt"/>
              <a:buAutoNum type="alphaLcParenR"/>
            </a:pPr>
            <a:r>
              <a:rPr lang="en-US" dirty="0">
                <a:ea typeface="Times New Roman"/>
                <a:cs typeface="Times New Roman"/>
              </a:rPr>
              <a:t>Serve as a distraction and is not recommended</a:t>
            </a:r>
          </a:p>
          <a:p>
            <a:pPr marL="685800" lvl="0">
              <a:lnSpc>
                <a:spcPct val="115000"/>
              </a:lnSpc>
              <a:spcBef>
                <a:spcPts val="0"/>
              </a:spcBef>
              <a:spcAft>
                <a:spcPts val="0"/>
              </a:spcAft>
              <a:buFont typeface="+mj-lt"/>
              <a:buAutoNum type="alphaLcParenR"/>
            </a:pPr>
            <a:r>
              <a:rPr lang="en-US" dirty="0">
                <a:ea typeface="Times New Roman"/>
                <a:cs typeface="Times New Roman"/>
              </a:rPr>
              <a:t>Allow you to check your pitch, tone and speed</a:t>
            </a:r>
          </a:p>
          <a:p>
            <a:pPr marL="685800" lvl="0">
              <a:lnSpc>
                <a:spcPct val="115000"/>
              </a:lnSpc>
              <a:spcBef>
                <a:spcPts val="0"/>
              </a:spcBef>
              <a:spcAft>
                <a:spcPts val="0"/>
              </a:spcAft>
              <a:buFont typeface="+mj-lt"/>
              <a:buAutoNum type="alphaLcParenR"/>
            </a:pPr>
            <a:r>
              <a:rPr lang="en-US" dirty="0">
                <a:ea typeface="Times New Roman"/>
                <a:cs typeface="Times New Roman"/>
              </a:rPr>
              <a:t>Place yourself in the audiences position for interpretation of your speech</a:t>
            </a:r>
          </a:p>
          <a:p>
            <a:pPr marL="685800" lvl="0">
              <a:lnSpc>
                <a:spcPct val="115000"/>
              </a:lnSpc>
              <a:spcBef>
                <a:spcPts val="0"/>
              </a:spcBef>
              <a:spcAft>
                <a:spcPts val="1000"/>
              </a:spcAft>
              <a:buFont typeface="+mj-lt"/>
              <a:buAutoNum type="alphaLcParenR"/>
            </a:pPr>
            <a:r>
              <a:rPr lang="en-US" dirty="0">
                <a:ea typeface="Times New Roman"/>
                <a:cs typeface="Times New Roman"/>
              </a:rPr>
              <a:t>Both b and c</a:t>
            </a:r>
          </a:p>
          <a:p>
            <a:endParaRPr lang="en-US" dirty="0"/>
          </a:p>
        </p:txBody>
      </p:sp>
    </p:spTree>
    <p:extLst>
      <p:ext uri="{BB962C8B-B14F-4D97-AF65-F5344CB8AC3E}">
        <p14:creationId xmlns:p14="http://schemas.microsoft.com/office/powerpoint/2010/main" val="364077605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eriod"/>
            </a:pPr>
            <a:r>
              <a:rPr lang="en-US" dirty="0">
                <a:ea typeface="Times New Roman"/>
                <a:cs typeface="Times New Roman"/>
              </a:rPr>
              <a:t>Which of the following is not a factor in Paraverbal communication? </a:t>
            </a:r>
          </a:p>
          <a:p>
            <a:pPr marL="685800" lvl="0">
              <a:lnSpc>
                <a:spcPct val="115000"/>
              </a:lnSpc>
              <a:spcBef>
                <a:spcPts val="0"/>
              </a:spcBef>
              <a:spcAft>
                <a:spcPts val="0"/>
              </a:spcAft>
              <a:buFont typeface="+mj-lt"/>
              <a:buAutoNum type="alphaLcParenR"/>
            </a:pPr>
            <a:r>
              <a:rPr lang="en-US" dirty="0">
                <a:ea typeface="Times New Roman"/>
                <a:cs typeface="Times New Roman"/>
              </a:rPr>
              <a:t>Pitch </a:t>
            </a:r>
          </a:p>
          <a:p>
            <a:pPr marL="685800" lvl="0">
              <a:lnSpc>
                <a:spcPct val="115000"/>
              </a:lnSpc>
              <a:spcBef>
                <a:spcPts val="0"/>
              </a:spcBef>
              <a:spcAft>
                <a:spcPts val="0"/>
              </a:spcAft>
              <a:buFont typeface="+mj-lt"/>
              <a:buAutoNum type="alphaLcParenR"/>
            </a:pPr>
            <a:r>
              <a:rPr lang="en-US" dirty="0">
                <a:ea typeface="Times New Roman"/>
                <a:cs typeface="Times New Roman"/>
              </a:rPr>
              <a:t>Tone </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Body Language</a:t>
            </a:r>
            <a:endParaRPr lang="en-US" dirty="0">
              <a:ea typeface="Times New Roman"/>
              <a:cs typeface="Times New Roman"/>
            </a:endParaRPr>
          </a:p>
          <a:p>
            <a:pPr marL="685800" lvl="0">
              <a:lnSpc>
                <a:spcPct val="115000"/>
              </a:lnSpc>
              <a:spcBef>
                <a:spcPts val="0"/>
              </a:spcBef>
              <a:spcAft>
                <a:spcPts val="1000"/>
              </a:spcAft>
              <a:buFont typeface="+mj-lt"/>
              <a:buAutoNum type="alphaLcParenR"/>
            </a:pPr>
            <a:r>
              <a:rPr lang="en-US" dirty="0">
                <a:ea typeface="Times New Roman"/>
                <a:cs typeface="Times New Roman"/>
              </a:rPr>
              <a:t>Speed</a:t>
            </a:r>
          </a:p>
          <a:p>
            <a:pPr lvl="0">
              <a:lnSpc>
                <a:spcPct val="115000"/>
              </a:lnSpc>
              <a:spcBef>
                <a:spcPts val="0"/>
              </a:spcBef>
              <a:spcAft>
                <a:spcPts val="1000"/>
              </a:spcAft>
              <a:buFont typeface="+mj-lt"/>
              <a:buAutoNum type="arabicPeriod" startAt="2"/>
            </a:pPr>
            <a:r>
              <a:rPr lang="en-US" dirty="0">
                <a:ea typeface="Times New Roman"/>
                <a:cs typeface="Times New Roman"/>
              </a:rPr>
              <a:t>A high pitch is usually interpreted as:</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Anxious and upset</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Happy and free</a:t>
            </a:r>
          </a:p>
          <a:p>
            <a:pPr marL="685800" lvl="0">
              <a:lnSpc>
                <a:spcPct val="115000"/>
              </a:lnSpc>
              <a:spcBef>
                <a:spcPts val="0"/>
              </a:spcBef>
              <a:spcAft>
                <a:spcPts val="0"/>
              </a:spcAft>
              <a:buFont typeface="+mj-lt"/>
              <a:buAutoNum type="alphaLcParenR"/>
            </a:pPr>
            <a:r>
              <a:rPr lang="en-US" dirty="0">
                <a:ea typeface="Times New Roman"/>
                <a:cs typeface="Times New Roman"/>
              </a:rPr>
              <a:t>Serious and authoritative </a:t>
            </a:r>
          </a:p>
          <a:p>
            <a:pPr marL="685800" lvl="0">
              <a:lnSpc>
                <a:spcPct val="115000"/>
              </a:lnSpc>
              <a:spcBef>
                <a:spcPts val="0"/>
              </a:spcBef>
              <a:spcAft>
                <a:spcPts val="1000"/>
              </a:spcAft>
              <a:buFont typeface="+mj-lt"/>
              <a:buAutoNum type="alphaLcParenR"/>
            </a:pPr>
            <a:r>
              <a:rPr lang="en-US" dirty="0">
                <a:ea typeface="Times New Roman"/>
                <a:cs typeface="Times New Roman"/>
              </a:rPr>
              <a:t>Bossy and irritating</a:t>
            </a:r>
          </a:p>
          <a:p>
            <a:endParaRPr lang="en-US" dirty="0"/>
          </a:p>
        </p:txBody>
      </p:sp>
    </p:spTree>
    <p:extLst>
      <p:ext uri="{BB962C8B-B14F-4D97-AF65-F5344CB8AC3E}">
        <p14:creationId xmlns:p14="http://schemas.microsoft.com/office/powerpoint/2010/main" val="235667504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eriod" startAt="3"/>
            </a:pPr>
            <a:r>
              <a:rPr lang="en-US" dirty="0">
                <a:ea typeface="Times New Roman"/>
                <a:cs typeface="Times New Roman"/>
              </a:rPr>
              <a:t>A low pitch is usually interpreted as:</a:t>
            </a:r>
          </a:p>
          <a:p>
            <a:pPr marL="685800" lvl="0">
              <a:lnSpc>
                <a:spcPct val="115000"/>
              </a:lnSpc>
              <a:spcBef>
                <a:spcPts val="0"/>
              </a:spcBef>
              <a:spcAft>
                <a:spcPts val="0"/>
              </a:spcAft>
              <a:buFont typeface="+mj-lt"/>
              <a:buAutoNum type="alphaLcParenR"/>
            </a:pPr>
            <a:r>
              <a:rPr lang="en-US" dirty="0">
                <a:ea typeface="Times New Roman"/>
                <a:cs typeface="Times New Roman"/>
              </a:rPr>
              <a:t>Anxious and upset</a:t>
            </a:r>
          </a:p>
          <a:p>
            <a:pPr marL="685800" lvl="0">
              <a:lnSpc>
                <a:spcPct val="115000"/>
              </a:lnSpc>
              <a:spcBef>
                <a:spcPts val="0"/>
              </a:spcBef>
              <a:spcAft>
                <a:spcPts val="0"/>
              </a:spcAft>
              <a:buFont typeface="+mj-lt"/>
              <a:buAutoNum type="alphaLcParenR"/>
            </a:pPr>
            <a:r>
              <a:rPr lang="en-US" dirty="0">
                <a:ea typeface="Times New Roman"/>
                <a:cs typeface="Times New Roman"/>
              </a:rPr>
              <a:t>Happy and free</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Serious and authoritative </a:t>
            </a:r>
            <a:endParaRPr lang="en-US" dirty="0">
              <a:ea typeface="Times New Roman"/>
              <a:cs typeface="Times New Roman"/>
            </a:endParaRPr>
          </a:p>
          <a:p>
            <a:pPr marL="685800" lvl="0">
              <a:lnSpc>
                <a:spcPct val="115000"/>
              </a:lnSpc>
              <a:spcBef>
                <a:spcPts val="0"/>
              </a:spcBef>
              <a:spcAft>
                <a:spcPts val="1000"/>
              </a:spcAft>
              <a:buFont typeface="+mj-lt"/>
              <a:buAutoNum type="alphaLcParenR"/>
            </a:pPr>
            <a:r>
              <a:rPr lang="en-US" dirty="0">
                <a:ea typeface="Times New Roman"/>
                <a:cs typeface="Times New Roman"/>
              </a:rPr>
              <a:t>Bossy and irritating</a:t>
            </a:r>
          </a:p>
          <a:p>
            <a:pPr lvl="0">
              <a:lnSpc>
                <a:spcPct val="115000"/>
              </a:lnSpc>
              <a:spcBef>
                <a:spcPts val="0"/>
              </a:spcBef>
              <a:spcAft>
                <a:spcPts val="1000"/>
              </a:spcAft>
              <a:buFont typeface="+mj-lt"/>
              <a:buAutoNum type="arabicPeriod" startAt="4"/>
            </a:pPr>
            <a:r>
              <a:rPr lang="en-US" dirty="0">
                <a:ea typeface="Times New Roman"/>
                <a:cs typeface="Times New Roman"/>
              </a:rPr>
              <a:t>Which of the following will help produce a positive tone?</a:t>
            </a:r>
          </a:p>
          <a:p>
            <a:pPr marL="685800" lvl="0">
              <a:lnSpc>
                <a:spcPct val="115000"/>
              </a:lnSpc>
              <a:spcBef>
                <a:spcPts val="0"/>
              </a:spcBef>
              <a:spcAft>
                <a:spcPts val="0"/>
              </a:spcAft>
              <a:buFont typeface="+mj-lt"/>
              <a:buAutoNum type="alphaLcParenR"/>
            </a:pPr>
            <a:r>
              <a:rPr lang="en-US" dirty="0">
                <a:ea typeface="Times New Roman"/>
                <a:cs typeface="Times New Roman"/>
              </a:rPr>
              <a:t>Frown constantly </a:t>
            </a:r>
          </a:p>
          <a:p>
            <a:pPr marL="685800" lvl="0">
              <a:lnSpc>
                <a:spcPct val="115000"/>
              </a:lnSpc>
              <a:spcBef>
                <a:spcPts val="0"/>
              </a:spcBef>
              <a:spcAft>
                <a:spcPts val="0"/>
              </a:spcAft>
              <a:buFont typeface="+mj-lt"/>
              <a:buAutoNum type="alphaLcParenR"/>
            </a:pPr>
            <a:r>
              <a:rPr lang="en-US" dirty="0">
                <a:ea typeface="Times New Roman"/>
                <a:cs typeface="Times New Roman"/>
              </a:rPr>
              <a:t>Slouch and ignore what others have to say </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Lower the pitch of your voice </a:t>
            </a:r>
            <a:endParaRPr lang="en-US" dirty="0">
              <a:ea typeface="Times New Roman"/>
              <a:cs typeface="Times New Roman"/>
            </a:endParaRPr>
          </a:p>
          <a:p>
            <a:pPr marL="685800" lvl="0">
              <a:lnSpc>
                <a:spcPct val="115000"/>
              </a:lnSpc>
              <a:spcBef>
                <a:spcPts val="0"/>
              </a:spcBef>
              <a:spcAft>
                <a:spcPts val="1000"/>
              </a:spcAft>
              <a:buFont typeface="+mj-lt"/>
              <a:buAutoNum type="alphaLcParenR"/>
            </a:pPr>
            <a:r>
              <a:rPr lang="en-US" dirty="0">
                <a:ea typeface="Times New Roman"/>
                <a:cs typeface="Times New Roman"/>
              </a:rPr>
              <a:t>Allow your inner monologue to run rampant with negativity </a:t>
            </a:r>
          </a:p>
          <a:p>
            <a:endParaRPr lang="en-US" dirty="0"/>
          </a:p>
        </p:txBody>
      </p:sp>
    </p:spTree>
    <p:extLst>
      <p:ext uri="{BB962C8B-B14F-4D97-AF65-F5344CB8AC3E}">
        <p14:creationId xmlns:p14="http://schemas.microsoft.com/office/powerpoint/2010/main" val="53482191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eriod" startAt="5"/>
            </a:pPr>
            <a:r>
              <a:rPr lang="en-US" dirty="0">
                <a:ea typeface="Times New Roman"/>
                <a:cs typeface="Times New Roman"/>
              </a:rPr>
              <a:t>Speaking slower may lead to:</a:t>
            </a:r>
          </a:p>
          <a:p>
            <a:pPr marL="685800" lvl="0">
              <a:lnSpc>
                <a:spcPct val="115000"/>
              </a:lnSpc>
              <a:spcBef>
                <a:spcPts val="0"/>
              </a:spcBef>
              <a:spcAft>
                <a:spcPts val="0"/>
              </a:spcAft>
              <a:buFont typeface="+mj-lt"/>
              <a:buAutoNum type="alphaLcParenR"/>
            </a:pPr>
            <a:r>
              <a:rPr lang="en-US" dirty="0">
                <a:ea typeface="Times New Roman"/>
                <a:cs typeface="Times New Roman"/>
              </a:rPr>
              <a:t>An anxious listener</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 bored listener</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A relaxed listener</a:t>
            </a:r>
          </a:p>
          <a:p>
            <a:pPr marL="685800" lvl="0">
              <a:lnSpc>
                <a:spcPct val="115000"/>
              </a:lnSpc>
              <a:spcBef>
                <a:spcPts val="0"/>
              </a:spcBef>
              <a:spcAft>
                <a:spcPts val="1000"/>
              </a:spcAft>
              <a:buFont typeface="+mj-lt"/>
              <a:buAutoNum type="alphaLcParenR"/>
            </a:pPr>
            <a:r>
              <a:rPr lang="en-US" dirty="0">
                <a:ea typeface="Times New Roman"/>
                <a:cs typeface="Times New Roman"/>
              </a:rPr>
              <a:t>An intrigued listener</a:t>
            </a:r>
          </a:p>
          <a:p>
            <a:pPr lvl="0">
              <a:lnSpc>
                <a:spcPct val="115000"/>
              </a:lnSpc>
              <a:spcBef>
                <a:spcPts val="0"/>
              </a:spcBef>
              <a:spcAft>
                <a:spcPts val="1000"/>
              </a:spcAft>
              <a:buFont typeface="+mj-lt"/>
              <a:buAutoNum type="arabicPeriod" startAt="6"/>
            </a:pPr>
            <a:r>
              <a:rPr lang="en-US" dirty="0">
                <a:ea typeface="Times New Roman"/>
                <a:cs typeface="Times New Roman"/>
              </a:rPr>
              <a:t>Speaking faster may lead to:</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An anxious listener</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A bored listener</a:t>
            </a:r>
          </a:p>
          <a:p>
            <a:pPr marL="685800" lvl="0">
              <a:lnSpc>
                <a:spcPct val="115000"/>
              </a:lnSpc>
              <a:spcBef>
                <a:spcPts val="0"/>
              </a:spcBef>
              <a:spcAft>
                <a:spcPts val="0"/>
              </a:spcAft>
              <a:buFont typeface="+mj-lt"/>
              <a:buAutoNum type="alphaLcParenR"/>
            </a:pPr>
            <a:r>
              <a:rPr lang="en-US" dirty="0">
                <a:ea typeface="Times New Roman"/>
                <a:cs typeface="Times New Roman"/>
              </a:rPr>
              <a:t>A relaxed listener </a:t>
            </a:r>
          </a:p>
          <a:p>
            <a:pPr marL="685800" lvl="0">
              <a:lnSpc>
                <a:spcPct val="115000"/>
              </a:lnSpc>
              <a:spcBef>
                <a:spcPts val="0"/>
              </a:spcBef>
              <a:spcAft>
                <a:spcPts val="1000"/>
              </a:spcAft>
              <a:buFont typeface="+mj-lt"/>
              <a:buAutoNum type="alphaLcParenR"/>
            </a:pPr>
            <a:r>
              <a:rPr lang="en-US" dirty="0">
                <a:ea typeface="Times New Roman"/>
                <a:cs typeface="Times New Roman"/>
              </a:rPr>
              <a:t>An intrigued listener </a:t>
            </a:r>
          </a:p>
          <a:p>
            <a:endParaRPr lang="en-US" dirty="0"/>
          </a:p>
        </p:txBody>
      </p:sp>
    </p:spTree>
    <p:extLst>
      <p:ext uri="{BB962C8B-B14F-4D97-AF65-F5344CB8AC3E}">
        <p14:creationId xmlns:p14="http://schemas.microsoft.com/office/powerpoint/2010/main" val="246442294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eriod" startAt="7"/>
            </a:pPr>
            <a:r>
              <a:rPr lang="en-US" dirty="0">
                <a:ea typeface="Times New Roman"/>
                <a:cs typeface="Times New Roman"/>
              </a:rPr>
              <a:t>Which of the following statements is TRUE?</a:t>
            </a:r>
          </a:p>
          <a:p>
            <a:pPr marL="685800" lvl="0">
              <a:lnSpc>
                <a:spcPct val="115000"/>
              </a:lnSpc>
              <a:spcBef>
                <a:spcPts val="0"/>
              </a:spcBef>
              <a:spcAft>
                <a:spcPts val="0"/>
              </a:spcAft>
              <a:buFont typeface="+mj-lt"/>
              <a:buAutoNum type="alphaLcParenR"/>
            </a:pPr>
            <a:r>
              <a:rPr lang="en-US" dirty="0">
                <a:ea typeface="Times New Roman"/>
                <a:cs typeface="Times New Roman"/>
              </a:rPr>
              <a:t>Pitch is the speed with you talk </a:t>
            </a:r>
          </a:p>
          <a:p>
            <a:pPr marL="685800" lvl="0">
              <a:lnSpc>
                <a:spcPct val="115000"/>
              </a:lnSpc>
              <a:spcBef>
                <a:spcPts val="0"/>
              </a:spcBef>
              <a:spcAft>
                <a:spcPts val="0"/>
              </a:spcAft>
              <a:buFont typeface="+mj-lt"/>
              <a:buAutoNum type="alphaLcParenR"/>
            </a:pPr>
            <a:r>
              <a:rPr lang="en-US" dirty="0">
                <a:ea typeface="Times New Roman"/>
                <a:cs typeface="Times New Roman"/>
              </a:rPr>
              <a:t>Pitch can be defined as a combination of tones</a:t>
            </a:r>
          </a:p>
          <a:p>
            <a:pPr marL="685800" lvl="0">
              <a:lnSpc>
                <a:spcPct val="115000"/>
              </a:lnSpc>
              <a:spcBef>
                <a:spcPts val="0"/>
              </a:spcBef>
              <a:spcAft>
                <a:spcPts val="0"/>
              </a:spcAft>
              <a:buFont typeface="+mj-lt"/>
              <a:buAutoNum type="alphaLcParenR"/>
            </a:pPr>
            <a:r>
              <a:rPr lang="en-US" dirty="0">
                <a:ea typeface="Times New Roman"/>
                <a:cs typeface="Times New Roman"/>
              </a:rPr>
              <a:t>You cannot change the pitch of your voice </a:t>
            </a:r>
          </a:p>
          <a:p>
            <a:pPr marL="685800"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You can adapt the pitch of your voice</a:t>
            </a:r>
            <a:endParaRPr lang="en-US" dirty="0">
              <a:ea typeface="Times New Roman"/>
              <a:cs typeface="Times New Roman"/>
            </a:endParaRPr>
          </a:p>
          <a:p>
            <a:pPr lvl="0">
              <a:lnSpc>
                <a:spcPct val="115000"/>
              </a:lnSpc>
              <a:spcBef>
                <a:spcPts val="0"/>
              </a:spcBef>
              <a:spcAft>
                <a:spcPts val="1000"/>
              </a:spcAft>
              <a:buFont typeface="+mj-lt"/>
              <a:buAutoNum type="arabicPeriod" startAt="8"/>
            </a:pPr>
            <a:r>
              <a:rPr lang="en-US" dirty="0">
                <a:ea typeface="Times New Roman"/>
                <a:cs typeface="Times New Roman"/>
              </a:rPr>
              <a:t>If emphasis is placed of the pronunciation of the underlined words, which of the following sentences: Implies it wasn’t me?</a:t>
            </a:r>
          </a:p>
          <a:p>
            <a:pPr marL="685800" lvl="0">
              <a:lnSpc>
                <a:spcPct val="115000"/>
              </a:lnSpc>
              <a:spcBef>
                <a:spcPts val="0"/>
              </a:spcBef>
              <a:spcAft>
                <a:spcPts val="0"/>
              </a:spcAft>
              <a:buFont typeface="+mj-lt"/>
              <a:buAutoNum type="alphaLcParenR"/>
            </a:pPr>
            <a:r>
              <a:rPr lang="en-US" dirty="0">
                <a:ea typeface="Times New Roman"/>
                <a:cs typeface="Times New Roman"/>
              </a:rPr>
              <a:t>“I didn’t </a:t>
            </a:r>
            <a:r>
              <a:rPr lang="en-US" u="sng" dirty="0">
                <a:ea typeface="Times New Roman"/>
                <a:cs typeface="Times New Roman"/>
              </a:rPr>
              <a:t>say</a:t>
            </a:r>
            <a:r>
              <a:rPr lang="en-US" dirty="0">
                <a:ea typeface="Times New Roman"/>
                <a:cs typeface="Times New Roman"/>
              </a:rPr>
              <a:t> you were wrong.”</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t>
            </a:r>
            <a:r>
              <a:rPr lang="en-US" u="sng" dirty="0">
                <a:solidFill>
                  <a:srgbClr val="FF0000"/>
                </a:solidFill>
                <a:ea typeface="Times New Roman"/>
                <a:cs typeface="Times New Roman"/>
              </a:rPr>
              <a:t>I</a:t>
            </a:r>
            <a:r>
              <a:rPr lang="en-US" dirty="0">
                <a:solidFill>
                  <a:srgbClr val="FF0000"/>
                </a:solidFill>
                <a:ea typeface="Times New Roman"/>
                <a:cs typeface="Times New Roman"/>
              </a:rPr>
              <a:t> didn’t say you were wrong.”</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“I didn’t say </a:t>
            </a:r>
            <a:r>
              <a:rPr lang="en-US" u="sng" dirty="0">
                <a:ea typeface="Times New Roman"/>
                <a:cs typeface="Times New Roman"/>
              </a:rPr>
              <a:t>you </a:t>
            </a:r>
            <a:r>
              <a:rPr lang="en-US" dirty="0">
                <a:ea typeface="Times New Roman"/>
                <a:cs typeface="Times New Roman"/>
              </a:rPr>
              <a:t>were wrong.”</a:t>
            </a:r>
          </a:p>
          <a:p>
            <a:pPr marL="685800" lvl="0">
              <a:lnSpc>
                <a:spcPct val="115000"/>
              </a:lnSpc>
              <a:spcBef>
                <a:spcPts val="0"/>
              </a:spcBef>
              <a:spcAft>
                <a:spcPts val="1000"/>
              </a:spcAft>
              <a:buFont typeface="+mj-lt"/>
              <a:buAutoNum type="alphaLcParenR"/>
            </a:pPr>
            <a:r>
              <a:rPr lang="en-US" dirty="0">
                <a:ea typeface="Times New Roman"/>
                <a:cs typeface="Times New Roman"/>
              </a:rPr>
              <a:t>“I didn’t say you were </a:t>
            </a:r>
            <a:r>
              <a:rPr lang="en-US" u="sng" dirty="0">
                <a:ea typeface="Times New Roman"/>
                <a:cs typeface="Times New Roman"/>
              </a:rPr>
              <a:t>wrong</a:t>
            </a:r>
            <a:r>
              <a:rPr lang="en-US" dirty="0">
                <a:ea typeface="Times New Roman"/>
                <a:cs typeface="Times New Roman"/>
              </a:rPr>
              <a:t>.” </a:t>
            </a:r>
          </a:p>
          <a:p>
            <a:endParaRPr lang="en-US" dirty="0"/>
          </a:p>
        </p:txBody>
      </p:sp>
    </p:spTree>
    <p:extLst>
      <p:ext uri="{BB962C8B-B14F-4D97-AF65-F5344CB8AC3E}">
        <p14:creationId xmlns:p14="http://schemas.microsoft.com/office/powerpoint/2010/main" val="55364682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eriod" startAt="9"/>
            </a:pPr>
            <a:r>
              <a:rPr lang="en-US" dirty="0">
                <a:ea typeface="Times New Roman"/>
                <a:cs typeface="Times New Roman"/>
              </a:rPr>
              <a:t>Which of the following statements is FALSE?</a:t>
            </a:r>
          </a:p>
          <a:p>
            <a:pPr marL="685800" lvl="0">
              <a:lnSpc>
                <a:spcPct val="115000"/>
              </a:lnSpc>
              <a:spcBef>
                <a:spcPts val="0"/>
              </a:spcBef>
              <a:spcAft>
                <a:spcPts val="0"/>
              </a:spcAft>
              <a:buFont typeface="+mj-lt"/>
              <a:buAutoNum type="alphaLcParenR"/>
            </a:pPr>
            <a:r>
              <a:rPr lang="en-US" dirty="0">
                <a:ea typeface="Times New Roman"/>
                <a:cs typeface="Times New Roman"/>
              </a:rPr>
              <a:t>Speed and pitch have an effect on how you are perceived </a:t>
            </a:r>
          </a:p>
          <a:p>
            <a:pPr marL="685800" lvl="0">
              <a:lnSpc>
                <a:spcPct val="115000"/>
              </a:lnSpc>
              <a:spcBef>
                <a:spcPts val="0"/>
              </a:spcBef>
              <a:spcAft>
                <a:spcPts val="0"/>
              </a:spcAft>
              <a:buFont typeface="+mj-lt"/>
              <a:buAutoNum type="alphaLcParenR"/>
            </a:pPr>
            <a:r>
              <a:rPr lang="en-US" dirty="0">
                <a:ea typeface="Times New Roman"/>
                <a:cs typeface="Times New Roman"/>
              </a:rPr>
              <a:t>Speed has an effect on the emotional quality of your message</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Lower the pitch of your voice for a less authoritative tone </a:t>
            </a:r>
            <a:endParaRPr lang="en-US" dirty="0">
              <a:ea typeface="Times New Roman"/>
              <a:cs typeface="Times New Roman"/>
            </a:endParaRPr>
          </a:p>
          <a:p>
            <a:pPr marL="685800" lvl="0">
              <a:lnSpc>
                <a:spcPct val="115000"/>
              </a:lnSpc>
              <a:spcBef>
                <a:spcPts val="0"/>
              </a:spcBef>
              <a:spcAft>
                <a:spcPts val="1000"/>
              </a:spcAft>
              <a:buFont typeface="+mj-lt"/>
              <a:buAutoNum type="alphaLcParenR"/>
            </a:pPr>
            <a:r>
              <a:rPr lang="en-US" dirty="0">
                <a:ea typeface="Times New Roman"/>
                <a:cs typeface="Times New Roman"/>
              </a:rPr>
              <a:t>None of the above </a:t>
            </a:r>
          </a:p>
          <a:p>
            <a:pPr lvl="0">
              <a:lnSpc>
                <a:spcPct val="115000"/>
              </a:lnSpc>
              <a:spcBef>
                <a:spcPts val="0"/>
              </a:spcBef>
              <a:spcAft>
                <a:spcPts val="1000"/>
              </a:spcAft>
              <a:buFont typeface="+mj-lt"/>
              <a:buAutoNum type="arabicPeriod" startAt="10"/>
            </a:pPr>
            <a:r>
              <a:rPr lang="en-US" dirty="0">
                <a:ea typeface="Times New Roman"/>
                <a:cs typeface="Times New Roman"/>
              </a:rPr>
              <a:t>Recording your speech will: </a:t>
            </a:r>
          </a:p>
          <a:p>
            <a:pPr marL="685800" lvl="0">
              <a:lnSpc>
                <a:spcPct val="115000"/>
              </a:lnSpc>
              <a:spcBef>
                <a:spcPts val="0"/>
              </a:spcBef>
              <a:spcAft>
                <a:spcPts val="0"/>
              </a:spcAft>
              <a:buFont typeface="+mj-lt"/>
              <a:buAutoNum type="alphaLcParenR"/>
            </a:pPr>
            <a:r>
              <a:rPr lang="en-US" dirty="0">
                <a:ea typeface="Times New Roman"/>
                <a:cs typeface="Times New Roman"/>
              </a:rPr>
              <a:t>Serve as a distraction and is not recommended</a:t>
            </a:r>
          </a:p>
          <a:p>
            <a:pPr marL="685800" lvl="0">
              <a:lnSpc>
                <a:spcPct val="115000"/>
              </a:lnSpc>
              <a:spcBef>
                <a:spcPts val="0"/>
              </a:spcBef>
              <a:spcAft>
                <a:spcPts val="0"/>
              </a:spcAft>
              <a:buFont typeface="+mj-lt"/>
              <a:buAutoNum type="alphaLcParenR"/>
            </a:pPr>
            <a:r>
              <a:rPr lang="en-US" dirty="0">
                <a:ea typeface="Times New Roman"/>
                <a:cs typeface="Times New Roman"/>
              </a:rPr>
              <a:t>Allow you to check your pitch, tone and speed</a:t>
            </a:r>
          </a:p>
          <a:p>
            <a:pPr marL="685800" lvl="0">
              <a:lnSpc>
                <a:spcPct val="115000"/>
              </a:lnSpc>
              <a:spcBef>
                <a:spcPts val="0"/>
              </a:spcBef>
              <a:spcAft>
                <a:spcPts val="0"/>
              </a:spcAft>
              <a:buFont typeface="+mj-lt"/>
              <a:buAutoNum type="alphaLcParenR"/>
            </a:pPr>
            <a:r>
              <a:rPr lang="en-US" dirty="0">
                <a:ea typeface="Times New Roman"/>
                <a:cs typeface="Times New Roman"/>
              </a:rPr>
              <a:t>Place yourself in the audiences position for interpretation of your speech</a:t>
            </a:r>
          </a:p>
          <a:p>
            <a:pPr marL="685800"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Both b and c</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4734059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r>
              <a:rPr lang="en-US" dirty="0"/>
              <a:t>What is Communication?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5201567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sz="3200" dirty="0"/>
              <a:t>Module Five: Non-Verbal Communication</a:t>
            </a:r>
            <a:endParaRPr lang="en-CA" sz="3200" dirty="0"/>
          </a:p>
        </p:txBody>
      </p:sp>
      <p:sp>
        <p:nvSpPr>
          <p:cNvPr id="3" name="Content Placeholder 2"/>
          <p:cNvSpPr>
            <a:spLocks noGrp="1"/>
          </p:cNvSpPr>
          <p:nvPr>
            <p:ph idx="1"/>
          </p:nvPr>
        </p:nvSpPr>
        <p:spPr>
          <a:xfrm>
            <a:off x="457200" y="1857375"/>
            <a:ext cx="6400800" cy="4268788"/>
          </a:xfrm>
        </p:spPr>
        <p:txBody>
          <a:bodyPr rtlCol="0">
            <a:normAutofit fontScale="92500"/>
          </a:bodyPr>
          <a:lstStyle/>
          <a:p>
            <a:pPr marL="0">
              <a:defRPr/>
            </a:pPr>
            <a:r>
              <a:rPr lang="en-US" dirty="0"/>
              <a:t>The first goal of this module: to help you understand how to use body language to become a more effective communicator. Another goal, one which you will achieve with time and practice, is to be able to interpret body language, add it to the message you are receiving, and understand the message being sent appropriately.</a:t>
            </a:r>
          </a:p>
          <a:p>
            <a:pPr eaLnBrk="1" fontAlgn="auto" hangingPunct="1">
              <a:spcAft>
                <a:spcPts val="0"/>
              </a:spcAft>
              <a:buFont typeface="Arial" pitchFamily="34" charset="0"/>
              <a:buNone/>
              <a:defRPr/>
            </a:pPr>
            <a:endParaRPr lang="en-US" dirty="0"/>
          </a:p>
        </p:txBody>
      </p:sp>
      <p:sp>
        <p:nvSpPr>
          <p:cNvPr id="4" name="Text Placeholder 3"/>
          <p:cNvSpPr>
            <a:spLocks noGrp="1"/>
          </p:cNvSpPr>
          <p:nvPr>
            <p:ph type="body" sz="quarter" idx="10"/>
          </p:nvPr>
        </p:nvSpPr>
        <p:spPr>
          <a:xfrm>
            <a:off x="7391400" y="381000"/>
            <a:ext cx="1752600" cy="3336032"/>
          </a:xfrm>
        </p:spPr>
        <p:txBody>
          <a:bodyPr rtlCol="0">
            <a:noAutofit/>
          </a:bodyPr>
          <a:lstStyle/>
          <a:p>
            <a:pPr>
              <a:lnSpc>
                <a:spcPct val="115000"/>
              </a:lnSpc>
              <a:spcBef>
                <a:spcPts val="0"/>
              </a:spcBef>
              <a:spcAft>
                <a:spcPts val="1000"/>
              </a:spcAft>
              <a:defRPr/>
            </a:pPr>
            <a:r>
              <a:rPr lang="en-US" sz="1800" dirty="0">
                <a:latin typeface="Cambria"/>
                <a:ea typeface="Times New Roman"/>
                <a:cs typeface="Times New Roman"/>
              </a:rPr>
              <a:t>The most important thing in communication is to hear what isn't being said.</a:t>
            </a:r>
            <a:endParaRPr lang="en-US" sz="1400" dirty="0">
              <a:ea typeface="Times New Roman"/>
              <a:cs typeface="Times New Roman"/>
            </a:endParaRPr>
          </a:p>
          <a:p>
            <a:pPr algn="ctr">
              <a:lnSpc>
                <a:spcPct val="115000"/>
              </a:lnSpc>
              <a:spcBef>
                <a:spcPts val="0"/>
              </a:spcBef>
              <a:spcAft>
                <a:spcPts val="1000"/>
              </a:spcAft>
              <a:defRPr/>
            </a:pPr>
            <a:r>
              <a:rPr lang="en-US" sz="1800" b="1" dirty="0">
                <a:latin typeface="Cambria"/>
                <a:ea typeface="Times New Roman"/>
                <a:cs typeface="Times New Roman"/>
              </a:rPr>
              <a:t>Peter Drucker</a:t>
            </a:r>
            <a:endParaRPr lang="en-US" sz="1400" b="1" dirty="0">
              <a:ea typeface="Times New Roman"/>
              <a:cs typeface="Times New Roman"/>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normAutofit fontScale="90000"/>
          </a:bodyPr>
          <a:lstStyle/>
          <a:p>
            <a:pPr>
              <a:defRPr/>
            </a:pPr>
            <a:r>
              <a:rPr lang="en-US" dirty="0"/>
              <a:t>Understanding the Mehrabian Study</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7469052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pPr eaLnBrk="1" hangingPunct="1"/>
            <a:r>
              <a:rPr lang="en-US" dirty="0"/>
              <a:t>All About Body Language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1172360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dirty="0"/>
              <a:t>Interpreting Gestures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985878544"/>
              </p:ext>
            </p:extLst>
          </p:nvPr>
        </p:nvGraphicFramePr>
        <p:xfrm>
          <a:off x="395536" y="1484786"/>
          <a:ext cx="8208912" cy="4929711"/>
        </p:xfrm>
        <a:graphic>
          <a:graphicData uri="http://schemas.openxmlformats.org/drawingml/2006/table">
            <a:tbl>
              <a:tblPr firstRow="1" firstCol="1" lastRow="1" lastCol="1" bandRow="1" bandCol="1">
                <a:tableStyleId>{5C22544A-7EE6-4342-B048-85BDC9FD1C3A}</a:tableStyleId>
              </a:tblPr>
              <a:tblGrid>
                <a:gridCol w="4177742">
                  <a:extLst>
                    <a:ext uri="{9D8B030D-6E8A-4147-A177-3AD203B41FA5}">
                      <a16:colId xmlns:a16="http://schemas.microsoft.com/office/drawing/2014/main" val="20000"/>
                    </a:ext>
                  </a:extLst>
                </a:gridCol>
                <a:gridCol w="4031170">
                  <a:extLst>
                    <a:ext uri="{9D8B030D-6E8A-4147-A177-3AD203B41FA5}">
                      <a16:colId xmlns:a16="http://schemas.microsoft.com/office/drawing/2014/main" val="20001"/>
                    </a:ext>
                  </a:extLst>
                </a:gridCol>
              </a:tblGrid>
              <a:tr h="485431">
                <a:tc>
                  <a:txBody>
                    <a:bodyPr/>
                    <a:lstStyle/>
                    <a:p>
                      <a:pPr marL="0" marR="0">
                        <a:lnSpc>
                          <a:spcPct val="115000"/>
                        </a:lnSpc>
                        <a:spcBef>
                          <a:spcPts val="0"/>
                        </a:spcBef>
                        <a:spcAft>
                          <a:spcPts val="1000"/>
                        </a:spcAft>
                      </a:pPr>
                      <a:r>
                        <a:rPr lang="en-US" sz="3200" cap="small" dirty="0">
                          <a:effectLst/>
                        </a:rPr>
                        <a:t>Gesture</a:t>
                      </a:r>
                      <a:endParaRPr lang="en-US" sz="3200" dirty="0">
                        <a:effectLst/>
                        <a:latin typeface="Calibri"/>
                        <a:ea typeface="Times New Roman"/>
                        <a:cs typeface="Times New Roman"/>
                      </a:endParaRPr>
                    </a:p>
                  </a:txBody>
                  <a:tcPr marL="68580" marR="68580" marT="0" marB="0">
                    <a:solidFill>
                      <a:schemeClr val="accent2"/>
                    </a:solidFill>
                  </a:tcPr>
                </a:tc>
                <a:tc>
                  <a:txBody>
                    <a:bodyPr/>
                    <a:lstStyle/>
                    <a:p>
                      <a:pPr marL="0" marR="0">
                        <a:lnSpc>
                          <a:spcPct val="115000"/>
                        </a:lnSpc>
                        <a:spcBef>
                          <a:spcPts val="0"/>
                        </a:spcBef>
                        <a:spcAft>
                          <a:spcPts val="1000"/>
                        </a:spcAft>
                      </a:pPr>
                      <a:r>
                        <a:rPr lang="en-US" sz="3200" cap="small" dirty="0">
                          <a:effectLst/>
                        </a:rPr>
                        <a:t>Interpretation</a:t>
                      </a:r>
                      <a:endParaRPr lang="en-US" sz="3200" dirty="0">
                        <a:effectLst/>
                        <a:latin typeface="Calibri"/>
                        <a:ea typeface="Times New Roman"/>
                        <a:cs typeface="Times New Roman"/>
                      </a:endParaRPr>
                    </a:p>
                  </a:txBody>
                  <a:tcPr marL="68580" marR="68580" marT="0" marB="0">
                    <a:solidFill>
                      <a:schemeClr val="accent2"/>
                    </a:solidFill>
                  </a:tcPr>
                </a:tc>
                <a:extLst>
                  <a:ext uri="{0D108BD9-81ED-4DB2-BD59-A6C34878D82A}">
                    <a16:rowId xmlns:a16="http://schemas.microsoft.com/office/drawing/2014/main" val="10000"/>
                  </a:ext>
                </a:extLst>
              </a:tr>
              <a:tr h="485431">
                <a:tc>
                  <a:txBody>
                    <a:bodyPr/>
                    <a:lstStyle/>
                    <a:p>
                      <a:pPr marL="0" marR="0">
                        <a:lnSpc>
                          <a:spcPct val="115000"/>
                        </a:lnSpc>
                        <a:spcBef>
                          <a:spcPts val="0"/>
                        </a:spcBef>
                        <a:spcAft>
                          <a:spcPts val="1000"/>
                        </a:spcAft>
                      </a:pPr>
                      <a:r>
                        <a:rPr lang="en-US" sz="2400" dirty="0">
                          <a:effectLst/>
                        </a:rPr>
                        <a:t>Nodding head</a:t>
                      </a:r>
                      <a:endParaRPr lang="en-US" sz="2400" dirty="0">
                        <a:effectLst/>
                        <a:latin typeface="Calibri"/>
                        <a:ea typeface="Times New Roman"/>
                        <a:cs typeface="Times New Roman"/>
                      </a:endParaRPr>
                    </a:p>
                  </a:txBody>
                  <a:tcPr marL="68580" marR="68580" marT="0" marB="0">
                    <a:solidFill>
                      <a:schemeClr val="accent3"/>
                    </a:solidFill>
                  </a:tcPr>
                </a:tc>
                <a:tc>
                  <a:txBody>
                    <a:bodyPr/>
                    <a:lstStyle/>
                    <a:p>
                      <a:pPr marL="0" marR="0">
                        <a:lnSpc>
                          <a:spcPct val="115000"/>
                        </a:lnSpc>
                        <a:spcBef>
                          <a:spcPts val="0"/>
                        </a:spcBef>
                        <a:spcAft>
                          <a:spcPts val="1000"/>
                        </a:spcAft>
                      </a:pPr>
                      <a:r>
                        <a:rPr lang="en-US" sz="2400" dirty="0">
                          <a:effectLst/>
                        </a:rPr>
                        <a:t>Yes</a:t>
                      </a:r>
                      <a:endParaRPr lang="en-US" sz="2400" dirty="0">
                        <a:effectLst/>
                        <a:latin typeface="Calibri"/>
                        <a:ea typeface="Times New Roman"/>
                        <a:cs typeface="Times New Roman"/>
                      </a:endParaRPr>
                    </a:p>
                  </a:txBody>
                  <a:tcPr marL="68580" marR="68580" marT="0" marB="0">
                    <a:solidFill>
                      <a:schemeClr val="accent3"/>
                    </a:solidFill>
                  </a:tcPr>
                </a:tc>
                <a:extLst>
                  <a:ext uri="{0D108BD9-81ED-4DB2-BD59-A6C34878D82A}">
                    <a16:rowId xmlns:a16="http://schemas.microsoft.com/office/drawing/2014/main" val="10001"/>
                  </a:ext>
                </a:extLst>
              </a:tr>
              <a:tr h="485431">
                <a:tc>
                  <a:txBody>
                    <a:bodyPr/>
                    <a:lstStyle/>
                    <a:p>
                      <a:pPr marL="0" marR="0">
                        <a:lnSpc>
                          <a:spcPct val="115000"/>
                        </a:lnSpc>
                        <a:spcBef>
                          <a:spcPts val="0"/>
                        </a:spcBef>
                        <a:spcAft>
                          <a:spcPts val="1000"/>
                        </a:spcAft>
                      </a:pPr>
                      <a:r>
                        <a:rPr lang="en-US" sz="2400" dirty="0">
                          <a:effectLst/>
                        </a:rPr>
                        <a:t>Shaking head</a:t>
                      </a:r>
                      <a:endParaRPr lang="en-US" sz="2400" dirty="0">
                        <a:effectLst/>
                        <a:latin typeface="Calibri"/>
                        <a:ea typeface="Times New Roman"/>
                        <a:cs typeface="Times New Roman"/>
                      </a:endParaRPr>
                    </a:p>
                  </a:txBody>
                  <a:tcPr marL="68580" marR="68580" marT="0" marB="0">
                    <a:solidFill>
                      <a:schemeClr val="accent3"/>
                    </a:solidFill>
                  </a:tcPr>
                </a:tc>
                <a:tc>
                  <a:txBody>
                    <a:bodyPr/>
                    <a:lstStyle/>
                    <a:p>
                      <a:pPr marL="0" marR="0">
                        <a:lnSpc>
                          <a:spcPct val="115000"/>
                        </a:lnSpc>
                        <a:spcBef>
                          <a:spcPts val="0"/>
                        </a:spcBef>
                        <a:spcAft>
                          <a:spcPts val="1000"/>
                        </a:spcAft>
                      </a:pPr>
                      <a:r>
                        <a:rPr lang="en-US" sz="2400" dirty="0">
                          <a:effectLst/>
                        </a:rPr>
                        <a:t>No</a:t>
                      </a:r>
                      <a:endParaRPr lang="en-US" sz="2400" dirty="0">
                        <a:effectLst/>
                        <a:latin typeface="Calibri"/>
                        <a:ea typeface="Times New Roman"/>
                        <a:cs typeface="Times New Roman"/>
                      </a:endParaRPr>
                    </a:p>
                  </a:txBody>
                  <a:tcPr marL="68580" marR="68580" marT="0" marB="0">
                    <a:solidFill>
                      <a:schemeClr val="accent3"/>
                    </a:solidFill>
                  </a:tcPr>
                </a:tc>
                <a:extLst>
                  <a:ext uri="{0D108BD9-81ED-4DB2-BD59-A6C34878D82A}">
                    <a16:rowId xmlns:a16="http://schemas.microsoft.com/office/drawing/2014/main" val="10002"/>
                  </a:ext>
                </a:extLst>
              </a:tr>
              <a:tr h="485431">
                <a:tc>
                  <a:txBody>
                    <a:bodyPr/>
                    <a:lstStyle/>
                    <a:p>
                      <a:pPr marL="0" marR="0">
                        <a:lnSpc>
                          <a:spcPct val="115000"/>
                        </a:lnSpc>
                        <a:spcBef>
                          <a:spcPts val="0"/>
                        </a:spcBef>
                        <a:spcAft>
                          <a:spcPts val="1000"/>
                        </a:spcAft>
                      </a:pPr>
                      <a:r>
                        <a:rPr lang="en-US" sz="2400" dirty="0">
                          <a:effectLst/>
                        </a:rPr>
                        <a:t>Moving head from side to side</a:t>
                      </a:r>
                      <a:endParaRPr lang="en-US" sz="2400" dirty="0">
                        <a:effectLst/>
                        <a:latin typeface="Calibri"/>
                        <a:ea typeface="Times New Roman"/>
                        <a:cs typeface="Times New Roman"/>
                      </a:endParaRPr>
                    </a:p>
                  </a:txBody>
                  <a:tcPr marL="68580" marR="68580" marT="0" marB="0">
                    <a:solidFill>
                      <a:schemeClr val="accent3"/>
                    </a:solidFill>
                  </a:tcPr>
                </a:tc>
                <a:tc>
                  <a:txBody>
                    <a:bodyPr/>
                    <a:lstStyle/>
                    <a:p>
                      <a:pPr marL="0" marR="0">
                        <a:lnSpc>
                          <a:spcPct val="115000"/>
                        </a:lnSpc>
                        <a:spcBef>
                          <a:spcPts val="0"/>
                        </a:spcBef>
                        <a:spcAft>
                          <a:spcPts val="1000"/>
                        </a:spcAft>
                      </a:pPr>
                      <a:r>
                        <a:rPr lang="en-US" sz="2400" dirty="0">
                          <a:effectLst/>
                        </a:rPr>
                        <a:t>Maybe</a:t>
                      </a:r>
                      <a:endParaRPr lang="en-US" sz="2400" dirty="0">
                        <a:effectLst/>
                        <a:latin typeface="Calibri"/>
                        <a:ea typeface="Times New Roman"/>
                        <a:cs typeface="Times New Roman"/>
                      </a:endParaRPr>
                    </a:p>
                  </a:txBody>
                  <a:tcPr marL="68580" marR="68580" marT="0" marB="0">
                    <a:solidFill>
                      <a:schemeClr val="accent3"/>
                    </a:solidFill>
                  </a:tcPr>
                </a:tc>
                <a:extLst>
                  <a:ext uri="{0D108BD9-81ED-4DB2-BD59-A6C34878D82A}">
                    <a16:rowId xmlns:a16="http://schemas.microsoft.com/office/drawing/2014/main" val="10003"/>
                  </a:ext>
                </a:extLst>
              </a:tr>
              <a:tr h="485431">
                <a:tc>
                  <a:txBody>
                    <a:bodyPr/>
                    <a:lstStyle/>
                    <a:p>
                      <a:pPr marL="0" marR="0">
                        <a:lnSpc>
                          <a:spcPct val="115000"/>
                        </a:lnSpc>
                        <a:spcBef>
                          <a:spcPts val="0"/>
                        </a:spcBef>
                        <a:spcAft>
                          <a:spcPts val="1000"/>
                        </a:spcAft>
                      </a:pPr>
                      <a:r>
                        <a:rPr lang="en-US" sz="2400" dirty="0">
                          <a:effectLst/>
                        </a:rPr>
                        <a:t>Shrugging shoulders </a:t>
                      </a:r>
                      <a:endParaRPr lang="en-US" sz="2400" dirty="0">
                        <a:effectLst/>
                        <a:latin typeface="Calibri"/>
                        <a:ea typeface="Times New Roman"/>
                        <a:cs typeface="Times New Roman"/>
                      </a:endParaRPr>
                    </a:p>
                  </a:txBody>
                  <a:tcPr marL="68580" marR="68580" marT="0" marB="0">
                    <a:solidFill>
                      <a:schemeClr val="accent3"/>
                    </a:solidFill>
                  </a:tcPr>
                </a:tc>
                <a:tc>
                  <a:txBody>
                    <a:bodyPr/>
                    <a:lstStyle/>
                    <a:p>
                      <a:pPr marL="0" marR="0">
                        <a:lnSpc>
                          <a:spcPct val="115000"/>
                        </a:lnSpc>
                        <a:spcBef>
                          <a:spcPts val="0"/>
                        </a:spcBef>
                        <a:spcAft>
                          <a:spcPts val="1000"/>
                        </a:spcAft>
                      </a:pPr>
                      <a:r>
                        <a:rPr lang="en-US" sz="2400" dirty="0">
                          <a:effectLst/>
                        </a:rPr>
                        <a:t>Not sure; I don’t know</a:t>
                      </a:r>
                      <a:endParaRPr lang="en-US" sz="2400" dirty="0">
                        <a:effectLst/>
                        <a:latin typeface="Calibri"/>
                        <a:ea typeface="Times New Roman"/>
                        <a:cs typeface="Times New Roman"/>
                      </a:endParaRPr>
                    </a:p>
                  </a:txBody>
                  <a:tcPr marL="68580" marR="68580" marT="0" marB="0">
                    <a:solidFill>
                      <a:schemeClr val="accent3"/>
                    </a:solidFill>
                  </a:tcPr>
                </a:tc>
                <a:extLst>
                  <a:ext uri="{0D108BD9-81ED-4DB2-BD59-A6C34878D82A}">
                    <a16:rowId xmlns:a16="http://schemas.microsoft.com/office/drawing/2014/main" val="10004"/>
                  </a:ext>
                </a:extLst>
              </a:tr>
              <a:tr h="485431">
                <a:tc>
                  <a:txBody>
                    <a:bodyPr/>
                    <a:lstStyle/>
                    <a:p>
                      <a:pPr marL="0" marR="0">
                        <a:lnSpc>
                          <a:spcPct val="115000"/>
                        </a:lnSpc>
                        <a:spcBef>
                          <a:spcPts val="0"/>
                        </a:spcBef>
                        <a:spcAft>
                          <a:spcPts val="1000"/>
                        </a:spcAft>
                      </a:pPr>
                      <a:r>
                        <a:rPr lang="en-US" sz="2400" dirty="0">
                          <a:effectLst/>
                        </a:rPr>
                        <a:t>Crossed arms</a:t>
                      </a:r>
                      <a:endParaRPr lang="en-US" sz="2400" dirty="0">
                        <a:effectLst/>
                        <a:latin typeface="Calibri"/>
                        <a:ea typeface="Times New Roman"/>
                        <a:cs typeface="Times New Roman"/>
                      </a:endParaRPr>
                    </a:p>
                  </a:txBody>
                  <a:tcPr marL="68580" marR="68580" marT="0" marB="0">
                    <a:solidFill>
                      <a:schemeClr val="accent3"/>
                    </a:solidFill>
                  </a:tcPr>
                </a:tc>
                <a:tc>
                  <a:txBody>
                    <a:bodyPr/>
                    <a:lstStyle/>
                    <a:p>
                      <a:pPr marL="0" marR="0">
                        <a:lnSpc>
                          <a:spcPct val="115000"/>
                        </a:lnSpc>
                        <a:spcBef>
                          <a:spcPts val="0"/>
                        </a:spcBef>
                        <a:spcAft>
                          <a:spcPts val="1000"/>
                        </a:spcAft>
                      </a:pPr>
                      <a:r>
                        <a:rPr lang="en-US" sz="2400" dirty="0">
                          <a:effectLst/>
                        </a:rPr>
                        <a:t>Defensive</a:t>
                      </a:r>
                      <a:endParaRPr lang="en-US" sz="2400" dirty="0">
                        <a:effectLst/>
                        <a:latin typeface="Calibri"/>
                        <a:ea typeface="Times New Roman"/>
                        <a:cs typeface="Times New Roman"/>
                      </a:endParaRPr>
                    </a:p>
                  </a:txBody>
                  <a:tcPr marL="68580" marR="68580" marT="0" marB="0">
                    <a:solidFill>
                      <a:schemeClr val="accent3"/>
                    </a:solidFill>
                  </a:tcPr>
                </a:tc>
                <a:extLst>
                  <a:ext uri="{0D108BD9-81ED-4DB2-BD59-A6C34878D82A}">
                    <a16:rowId xmlns:a16="http://schemas.microsoft.com/office/drawing/2014/main" val="10005"/>
                  </a:ext>
                </a:extLst>
              </a:tr>
              <a:tr h="485431">
                <a:tc>
                  <a:txBody>
                    <a:bodyPr/>
                    <a:lstStyle/>
                    <a:p>
                      <a:pPr marL="0" marR="0">
                        <a:lnSpc>
                          <a:spcPct val="115000"/>
                        </a:lnSpc>
                        <a:spcBef>
                          <a:spcPts val="0"/>
                        </a:spcBef>
                        <a:spcAft>
                          <a:spcPts val="1000"/>
                        </a:spcAft>
                      </a:pPr>
                      <a:r>
                        <a:rPr lang="en-US" sz="2400" dirty="0">
                          <a:effectLst/>
                        </a:rPr>
                        <a:t>Tapping hands or fingers</a:t>
                      </a:r>
                      <a:endParaRPr lang="en-US" sz="2400" dirty="0">
                        <a:effectLst/>
                        <a:latin typeface="Calibri"/>
                        <a:ea typeface="Times New Roman"/>
                        <a:cs typeface="Times New Roman"/>
                      </a:endParaRPr>
                    </a:p>
                  </a:txBody>
                  <a:tcPr marL="68580" marR="68580" marT="0" marB="0">
                    <a:solidFill>
                      <a:schemeClr val="accent3"/>
                    </a:solidFill>
                  </a:tcPr>
                </a:tc>
                <a:tc>
                  <a:txBody>
                    <a:bodyPr/>
                    <a:lstStyle/>
                    <a:p>
                      <a:pPr marL="0" marR="0">
                        <a:lnSpc>
                          <a:spcPct val="115000"/>
                        </a:lnSpc>
                        <a:spcBef>
                          <a:spcPts val="0"/>
                        </a:spcBef>
                        <a:spcAft>
                          <a:spcPts val="1000"/>
                        </a:spcAft>
                      </a:pPr>
                      <a:r>
                        <a:rPr lang="en-US" sz="2400" dirty="0">
                          <a:effectLst/>
                        </a:rPr>
                        <a:t>Bored, anxious, nervous</a:t>
                      </a:r>
                      <a:endParaRPr lang="en-US" sz="2400" dirty="0">
                        <a:effectLst/>
                        <a:latin typeface="Calibri"/>
                        <a:ea typeface="Times New Roman"/>
                        <a:cs typeface="Times New Roman"/>
                      </a:endParaRPr>
                    </a:p>
                  </a:txBody>
                  <a:tcPr marL="68580" marR="68580" marT="0" marB="0">
                    <a:solidFill>
                      <a:schemeClr val="accent3"/>
                    </a:solidFill>
                  </a:tcPr>
                </a:tc>
                <a:extLst>
                  <a:ext uri="{0D108BD9-81ED-4DB2-BD59-A6C34878D82A}">
                    <a16:rowId xmlns:a16="http://schemas.microsoft.com/office/drawing/2014/main" val="10006"/>
                  </a:ext>
                </a:extLst>
              </a:tr>
              <a:tr h="485431">
                <a:tc>
                  <a:txBody>
                    <a:bodyPr/>
                    <a:lstStyle/>
                    <a:p>
                      <a:pPr marL="0" marR="0">
                        <a:lnSpc>
                          <a:spcPct val="115000"/>
                        </a:lnSpc>
                        <a:spcBef>
                          <a:spcPts val="0"/>
                        </a:spcBef>
                        <a:spcAft>
                          <a:spcPts val="1000"/>
                        </a:spcAft>
                      </a:pPr>
                      <a:r>
                        <a:rPr lang="en-US" sz="2400" dirty="0">
                          <a:effectLst/>
                        </a:rPr>
                        <a:t>Shaking index finger</a:t>
                      </a:r>
                      <a:endParaRPr lang="en-US" sz="2400" dirty="0">
                        <a:effectLst/>
                        <a:latin typeface="Calibri"/>
                        <a:ea typeface="Times New Roman"/>
                        <a:cs typeface="Times New Roman"/>
                      </a:endParaRPr>
                    </a:p>
                  </a:txBody>
                  <a:tcPr marL="68580" marR="68580" marT="0" marB="0">
                    <a:solidFill>
                      <a:schemeClr val="accent3"/>
                    </a:solidFill>
                  </a:tcPr>
                </a:tc>
                <a:tc>
                  <a:txBody>
                    <a:bodyPr/>
                    <a:lstStyle/>
                    <a:p>
                      <a:pPr marL="0" marR="0">
                        <a:lnSpc>
                          <a:spcPct val="115000"/>
                        </a:lnSpc>
                        <a:spcBef>
                          <a:spcPts val="0"/>
                        </a:spcBef>
                        <a:spcAft>
                          <a:spcPts val="1000"/>
                        </a:spcAft>
                      </a:pPr>
                      <a:r>
                        <a:rPr lang="en-US" sz="2400" dirty="0">
                          <a:effectLst/>
                        </a:rPr>
                        <a:t>Angry</a:t>
                      </a:r>
                      <a:endParaRPr lang="en-US" sz="2400" dirty="0">
                        <a:effectLst/>
                        <a:latin typeface="Calibri"/>
                        <a:ea typeface="Times New Roman"/>
                        <a:cs typeface="Times New Roman"/>
                      </a:endParaRPr>
                    </a:p>
                  </a:txBody>
                  <a:tcPr marL="68580" marR="68580" marT="0" marB="0">
                    <a:solidFill>
                      <a:schemeClr val="accent3"/>
                    </a:solidFill>
                  </a:tcPr>
                </a:tc>
                <a:extLst>
                  <a:ext uri="{0D108BD9-81ED-4DB2-BD59-A6C34878D82A}">
                    <a16:rowId xmlns:a16="http://schemas.microsoft.com/office/drawing/2014/main" val="10007"/>
                  </a:ext>
                </a:extLst>
              </a:tr>
              <a:tr h="485431">
                <a:tc>
                  <a:txBody>
                    <a:bodyPr/>
                    <a:lstStyle/>
                    <a:p>
                      <a:pPr marL="0" marR="0">
                        <a:lnSpc>
                          <a:spcPct val="115000"/>
                        </a:lnSpc>
                        <a:spcBef>
                          <a:spcPts val="0"/>
                        </a:spcBef>
                        <a:spcAft>
                          <a:spcPts val="1000"/>
                        </a:spcAft>
                      </a:pPr>
                      <a:r>
                        <a:rPr lang="en-US" sz="2400" dirty="0">
                          <a:effectLst/>
                        </a:rPr>
                        <a:t>Thumbs up</a:t>
                      </a:r>
                      <a:endParaRPr lang="en-US" sz="2400" dirty="0">
                        <a:effectLst/>
                        <a:latin typeface="Calibri"/>
                        <a:ea typeface="Times New Roman"/>
                        <a:cs typeface="Times New Roman"/>
                      </a:endParaRPr>
                    </a:p>
                  </a:txBody>
                  <a:tcPr marL="68580" marR="68580" marT="0" marB="0">
                    <a:solidFill>
                      <a:schemeClr val="accent3"/>
                    </a:solidFill>
                  </a:tcPr>
                </a:tc>
                <a:tc>
                  <a:txBody>
                    <a:bodyPr/>
                    <a:lstStyle/>
                    <a:p>
                      <a:pPr marL="0" marR="0">
                        <a:lnSpc>
                          <a:spcPct val="115000"/>
                        </a:lnSpc>
                        <a:spcBef>
                          <a:spcPts val="0"/>
                        </a:spcBef>
                        <a:spcAft>
                          <a:spcPts val="1000"/>
                        </a:spcAft>
                      </a:pPr>
                      <a:r>
                        <a:rPr lang="en-US" sz="2400" dirty="0">
                          <a:effectLst/>
                        </a:rPr>
                        <a:t>Agreement, OK</a:t>
                      </a:r>
                      <a:endParaRPr lang="en-US" sz="2400" dirty="0">
                        <a:effectLst/>
                        <a:latin typeface="Calibri"/>
                        <a:ea typeface="Times New Roman"/>
                        <a:cs typeface="Times New Roman"/>
                      </a:endParaRPr>
                    </a:p>
                  </a:txBody>
                  <a:tcPr marL="68580" marR="68580" marT="0" marB="0">
                    <a:solidFill>
                      <a:schemeClr val="accent3"/>
                    </a:solidFill>
                  </a:tcPr>
                </a:tc>
                <a:extLst>
                  <a:ext uri="{0D108BD9-81ED-4DB2-BD59-A6C34878D82A}">
                    <a16:rowId xmlns:a16="http://schemas.microsoft.com/office/drawing/2014/main" val="10008"/>
                  </a:ext>
                </a:extLst>
              </a:tr>
              <a:tr h="485431">
                <a:tc>
                  <a:txBody>
                    <a:bodyPr/>
                    <a:lstStyle/>
                    <a:p>
                      <a:pPr marL="0" marR="0">
                        <a:lnSpc>
                          <a:spcPct val="115000"/>
                        </a:lnSpc>
                        <a:spcBef>
                          <a:spcPts val="0"/>
                        </a:spcBef>
                        <a:spcAft>
                          <a:spcPts val="1000"/>
                        </a:spcAft>
                      </a:pPr>
                      <a:r>
                        <a:rPr lang="en-US" sz="2400" dirty="0">
                          <a:effectLst/>
                        </a:rPr>
                        <a:t>Thumbs down</a:t>
                      </a:r>
                      <a:endParaRPr lang="en-US" sz="2400" dirty="0">
                        <a:effectLst/>
                        <a:latin typeface="Calibri"/>
                        <a:ea typeface="Times New Roman"/>
                        <a:cs typeface="Times New Roman"/>
                      </a:endParaRPr>
                    </a:p>
                  </a:txBody>
                  <a:tcPr marL="68580" marR="68580" marT="0" marB="0">
                    <a:solidFill>
                      <a:schemeClr val="accent3"/>
                    </a:solidFill>
                  </a:tcPr>
                </a:tc>
                <a:tc>
                  <a:txBody>
                    <a:bodyPr/>
                    <a:lstStyle/>
                    <a:p>
                      <a:pPr marL="0" marR="0">
                        <a:lnSpc>
                          <a:spcPct val="115000"/>
                        </a:lnSpc>
                        <a:spcBef>
                          <a:spcPts val="0"/>
                        </a:spcBef>
                        <a:spcAft>
                          <a:spcPts val="1000"/>
                        </a:spcAft>
                      </a:pPr>
                      <a:r>
                        <a:rPr lang="en-US" sz="2400" dirty="0">
                          <a:effectLst/>
                        </a:rPr>
                        <a:t>Disagreement, not OK</a:t>
                      </a:r>
                      <a:endParaRPr lang="en-US" sz="2400" dirty="0">
                        <a:effectLst/>
                        <a:latin typeface="Calibri"/>
                        <a:ea typeface="Times New Roman"/>
                        <a:cs typeface="Times New Roman"/>
                      </a:endParaRPr>
                    </a:p>
                  </a:txBody>
                  <a:tcPr marL="68580" marR="68580" marT="0" marB="0">
                    <a:solidFill>
                      <a:schemeClr val="accent3"/>
                    </a:solidFill>
                  </a:tcPr>
                </a:tc>
                <a:extLst>
                  <a:ext uri="{0D108BD9-81ED-4DB2-BD59-A6C34878D82A}">
                    <a16:rowId xmlns:a16="http://schemas.microsoft.com/office/drawing/2014/main" val="10009"/>
                  </a:ext>
                </a:extLst>
              </a:tr>
            </a:tbl>
          </a:graphicData>
        </a:graphic>
      </p:graphicFrame>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5623055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3801055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eriod"/>
            </a:pPr>
            <a:r>
              <a:rPr lang="en-US" dirty="0">
                <a:ea typeface="Times New Roman"/>
                <a:cs typeface="Times New Roman"/>
              </a:rPr>
              <a:t>Your boss asks you to come into his office to discuss a new project, but his arms are crossed and he looks stern. The non-verbal message you receive is:</a:t>
            </a:r>
          </a:p>
          <a:p>
            <a:pPr marL="685800" lvl="0">
              <a:lnSpc>
                <a:spcPct val="115000"/>
              </a:lnSpc>
              <a:spcBef>
                <a:spcPts val="0"/>
              </a:spcBef>
              <a:spcAft>
                <a:spcPts val="0"/>
              </a:spcAft>
              <a:buFont typeface="+mj-lt"/>
              <a:buAutoNum type="alphaLcParenR"/>
            </a:pPr>
            <a:r>
              <a:rPr lang="en-US" dirty="0">
                <a:ea typeface="Times New Roman"/>
                <a:cs typeface="Times New Roman"/>
              </a:rPr>
              <a:t>Negative</a:t>
            </a:r>
          </a:p>
          <a:p>
            <a:pPr marL="685800" lvl="0">
              <a:lnSpc>
                <a:spcPct val="115000"/>
              </a:lnSpc>
              <a:spcBef>
                <a:spcPts val="0"/>
              </a:spcBef>
              <a:spcAft>
                <a:spcPts val="0"/>
              </a:spcAft>
              <a:buFont typeface="+mj-lt"/>
              <a:buAutoNum type="alphaLcParenR"/>
            </a:pPr>
            <a:r>
              <a:rPr lang="en-US" dirty="0">
                <a:ea typeface="Times New Roman"/>
                <a:cs typeface="Times New Roman"/>
              </a:rPr>
              <a:t>Positive</a:t>
            </a:r>
          </a:p>
          <a:p>
            <a:pPr marL="685800" lvl="0">
              <a:lnSpc>
                <a:spcPct val="115000"/>
              </a:lnSpc>
              <a:spcBef>
                <a:spcPts val="0"/>
              </a:spcBef>
              <a:spcAft>
                <a:spcPts val="0"/>
              </a:spcAft>
              <a:buFont typeface="+mj-lt"/>
              <a:buAutoNum type="alphaLcParenR"/>
            </a:pPr>
            <a:r>
              <a:rPr lang="en-US" dirty="0">
                <a:ea typeface="Times New Roman"/>
                <a:cs typeface="Times New Roman"/>
              </a:rPr>
              <a:t>Unknown </a:t>
            </a:r>
          </a:p>
          <a:p>
            <a:pPr marL="685800" lvl="0">
              <a:lnSpc>
                <a:spcPct val="115000"/>
              </a:lnSpc>
              <a:spcBef>
                <a:spcPts val="0"/>
              </a:spcBef>
              <a:spcAft>
                <a:spcPts val="1000"/>
              </a:spcAft>
              <a:buFont typeface="+mj-lt"/>
              <a:buAutoNum type="alphaLcParenR"/>
            </a:pPr>
            <a:r>
              <a:rPr lang="en-US" dirty="0">
                <a:ea typeface="Times New Roman"/>
                <a:cs typeface="Times New Roman"/>
              </a:rPr>
              <a:t>None of the above </a:t>
            </a:r>
          </a:p>
          <a:p>
            <a:pPr lvl="0">
              <a:lnSpc>
                <a:spcPct val="115000"/>
              </a:lnSpc>
              <a:spcBef>
                <a:spcPts val="0"/>
              </a:spcBef>
              <a:spcAft>
                <a:spcPts val="1000"/>
              </a:spcAft>
              <a:buFont typeface="+mj-lt"/>
              <a:buAutoNum type="arabicPeriod" startAt="2"/>
            </a:pPr>
            <a:r>
              <a:rPr lang="en-US" dirty="0">
                <a:ea typeface="Times New Roman"/>
                <a:cs typeface="Times New Roman"/>
              </a:rPr>
              <a:t>Albert Mehrabian published a study in 1971 called:</a:t>
            </a:r>
          </a:p>
          <a:p>
            <a:pPr marL="685800" lvl="0">
              <a:lnSpc>
                <a:spcPct val="115000"/>
              </a:lnSpc>
              <a:spcBef>
                <a:spcPts val="0"/>
              </a:spcBef>
              <a:spcAft>
                <a:spcPts val="0"/>
              </a:spcAft>
              <a:buFont typeface="+mj-lt"/>
              <a:buAutoNum type="alphaLcParenR"/>
            </a:pPr>
            <a:r>
              <a:rPr lang="en-US" dirty="0">
                <a:ea typeface="Times New Roman"/>
                <a:cs typeface="Times New Roman"/>
              </a:rPr>
              <a:t>Spoke Messages</a:t>
            </a:r>
          </a:p>
          <a:p>
            <a:pPr marL="685800" lvl="0">
              <a:lnSpc>
                <a:spcPct val="115000"/>
              </a:lnSpc>
              <a:spcBef>
                <a:spcPts val="0"/>
              </a:spcBef>
              <a:spcAft>
                <a:spcPts val="0"/>
              </a:spcAft>
              <a:buFont typeface="+mj-lt"/>
              <a:buAutoNum type="alphaLcParenR"/>
            </a:pPr>
            <a:r>
              <a:rPr lang="en-US" dirty="0">
                <a:ea typeface="Times New Roman"/>
                <a:cs typeface="Times New Roman"/>
              </a:rPr>
              <a:t>Silence of the Lambs</a:t>
            </a:r>
          </a:p>
          <a:p>
            <a:pPr marL="685800" lvl="0">
              <a:lnSpc>
                <a:spcPct val="115000"/>
              </a:lnSpc>
              <a:spcBef>
                <a:spcPts val="0"/>
              </a:spcBef>
              <a:spcAft>
                <a:spcPts val="0"/>
              </a:spcAft>
              <a:buFont typeface="+mj-lt"/>
              <a:buAutoNum type="alphaLcParenR"/>
            </a:pPr>
            <a:r>
              <a:rPr lang="en-US" dirty="0">
                <a:ea typeface="Times New Roman"/>
                <a:cs typeface="Times New Roman"/>
              </a:rPr>
              <a:t>Silent Messages</a:t>
            </a:r>
          </a:p>
          <a:p>
            <a:pPr marL="685800" lvl="0">
              <a:lnSpc>
                <a:spcPct val="115000"/>
              </a:lnSpc>
              <a:spcBef>
                <a:spcPts val="0"/>
              </a:spcBef>
              <a:spcAft>
                <a:spcPts val="1000"/>
              </a:spcAft>
              <a:buFont typeface="+mj-lt"/>
              <a:buAutoNum type="alphaLcParenR"/>
            </a:pPr>
            <a:r>
              <a:rPr lang="en-US" dirty="0">
                <a:ea typeface="Times New Roman"/>
                <a:cs typeface="Times New Roman"/>
              </a:rPr>
              <a:t>Non-verbal Messages </a:t>
            </a:r>
          </a:p>
          <a:p>
            <a:endParaRPr lang="en-US" dirty="0"/>
          </a:p>
        </p:txBody>
      </p:sp>
    </p:spTree>
    <p:extLst>
      <p:ext uri="{BB962C8B-B14F-4D97-AF65-F5344CB8AC3E}">
        <p14:creationId xmlns:p14="http://schemas.microsoft.com/office/powerpoint/2010/main" val="373464698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eriod" startAt="3"/>
            </a:pPr>
            <a:r>
              <a:rPr lang="en-US" dirty="0">
                <a:ea typeface="Times New Roman"/>
                <a:cs typeface="Times New Roman"/>
              </a:rPr>
              <a:t>The studies basic conclusions is that:</a:t>
            </a:r>
          </a:p>
          <a:p>
            <a:pPr marL="685800" lvl="0">
              <a:lnSpc>
                <a:spcPct val="115000"/>
              </a:lnSpc>
              <a:spcBef>
                <a:spcPts val="0"/>
              </a:spcBef>
              <a:spcAft>
                <a:spcPts val="0"/>
              </a:spcAft>
              <a:buFont typeface="+mj-lt"/>
              <a:buAutoNum type="alphaLcParenR"/>
            </a:pPr>
            <a:r>
              <a:rPr lang="en-US" dirty="0">
                <a:ea typeface="Times New Roman"/>
                <a:cs typeface="Times New Roman"/>
              </a:rPr>
              <a:t>7% of our message is verbal; 38% is paraverbal; 55% is from body language</a:t>
            </a:r>
          </a:p>
          <a:p>
            <a:pPr marL="685800" lvl="0">
              <a:lnSpc>
                <a:spcPct val="115000"/>
              </a:lnSpc>
              <a:spcBef>
                <a:spcPts val="0"/>
              </a:spcBef>
              <a:spcAft>
                <a:spcPts val="0"/>
              </a:spcAft>
              <a:buFont typeface="+mj-lt"/>
              <a:buAutoNum type="alphaLcParenR"/>
            </a:pPr>
            <a:r>
              <a:rPr lang="en-US" dirty="0">
                <a:ea typeface="Times New Roman"/>
                <a:cs typeface="Times New Roman"/>
              </a:rPr>
              <a:t>55% of our message is verbal; 38% is paraverbal; 7% is from body language</a:t>
            </a:r>
          </a:p>
          <a:p>
            <a:pPr marL="685800" lvl="0">
              <a:lnSpc>
                <a:spcPct val="115000"/>
              </a:lnSpc>
              <a:spcBef>
                <a:spcPts val="0"/>
              </a:spcBef>
              <a:spcAft>
                <a:spcPts val="0"/>
              </a:spcAft>
              <a:buFont typeface="+mj-lt"/>
              <a:buAutoNum type="alphaLcParenR"/>
            </a:pPr>
            <a:r>
              <a:rPr lang="en-US" dirty="0">
                <a:ea typeface="Times New Roman"/>
                <a:cs typeface="Times New Roman"/>
              </a:rPr>
              <a:t>38% of our message is verbal; 7% is paraverbal; 55% is from body language </a:t>
            </a:r>
          </a:p>
          <a:p>
            <a:pPr marL="685800" lvl="0">
              <a:lnSpc>
                <a:spcPct val="115000"/>
              </a:lnSpc>
              <a:spcBef>
                <a:spcPts val="0"/>
              </a:spcBef>
              <a:spcAft>
                <a:spcPts val="1000"/>
              </a:spcAft>
              <a:buFont typeface="+mj-lt"/>
              <a:buAutoNum type="alphaLcParenR"/>
            </a:pPr>
            <a:r>
              <a:rPr lang="en-US" dirty="0">
                <a:ea typeface="Times New Roman"/>
                <a:cs typeface="Times New Roman"/>
              </a:rPr>
              <a:t>7% of our message is verbal; 55% is paraverbal; 38% is from body language</a:t>
            </a:r>
          </a:p>
          <a:p>
            <a:pPr lvl="0">
              <a:lnSpc>
                <a:spcPct val="115000"/>
              </a:lnSpc>
              <a:spcBef>
                <a:spcPts val="0"/>
              </a:spcBef>
              <a:spcAft>
                <a:spcPts val="1000"/>
              </a:spcAft>
              <a:buFont typeface="+mj-lt"/>
              <a:buAutoNum type="arabicPeriod" startAt="4"/>
            </a:pPr>
            <a:r>
              <a:rPr lang="en-US" dirty="0">
                <a:ea typeface="Times New Roman"/>
                <a:cs typeface="Times New Roman"/>
              </a:rPr>
              <a:t>What does Body Language mean?</a:t>
            </a:r>
          </a:p>
          <a:p>
            <a:pPr marL="685800" lvl="0">
              <a:lnSpc>
                <a:spcPct val="115000"/>
              </a:lnSpc>
              <a:spcBef>
                <a:spcPts val="0"/>
              </a:spcBef>
              <a:spcAft>
                <a:spcPts val="0"/>
              </a:spcAft>
              <a:buFont typeface="+mj-lt"/>
              <a:buAutoNum type="alphaLcParenR"/>
            </a:pPr>
            <a:r>
              <a:rPr lang="en-US" dirty="0">
                <a:ea typeface="Times New Roman"/>
                <a:cs typeface="Times New Roman"/>
              </a:rPr>
              <a:t>The way in which we speak to others</a:t>
            </a:r>
          </a:p>
          <a:p>
            <a:pPr marL="685800" lvl="0">
              <a:lnSpc>
                <a:spcPct val="115000"/>
              </a:lnSpc>
              <a:spcBef>
                <a:spcPts val="0"/>
              </a:spcBef>
              <a:spcAft>
                <a:spcPts val="0"/>
              </a:spcAft>
              <a:buFont typeface="+mj-lt"/>
              <a:buAutoNum type="alphaLcParenR"/>
            </a:pPr>
            <a:r>
              <a:rPr lang="en-US" dirty="0">
                <a:ea typeface="Times New Roman"/>
                <a:cs typeface="Times New Roman"/>
              </a:rPr>
              <a:t>The way in which others interpret us because of our speech </a:t>
            </a:r>
          </a:p>
          <a:p>
            <a:pPr marL="685800" lvl="0">
              <a:lnSpc>
                <a:spcPct val="115000"/>
              </a:lnSpc>
              <a:spcBef>
                <a:spcPts val="0"/>
              </a:spcBef>
              <a:spcAft>
                <a:spcPts val="0"/>
              </a:spcAft>
              <a:buFont typeface="+mj-lt"/>
              <a:buAutoNum type="alphaLcParenR"/>
            </a:pPr>
            <a:r>
              <a:rPr lang="en-US" dirty="0">
                <a:ea typeface="Times New Roman"/>
                <a:cs typeface="Times New Roman"/>
              </a:rPr>
              <a:t>The way in which our hands speak to others</a:t>
            </a:r>
          </a:p>
          <a:p>
            <a:pPr marL="685800" lvl="0">
              <a:lnSpc>
                <a:spcPct val="115000"/>
              </a:lnSpc>
              <a:spcBef>
                <a:spcPts val="0"/>
              </a:spcBef>
              <a:spcAft>
                <a:spcPts val="1000"/>
              </a:spcAft>
              <a:buFont typeface="+mj-lt"/>
              <a:buAutoNum type="alphaLcParenR"/>
            </a:pPr>
            <a:r>
              <a:rPr lang="en-US" dirty="0">
                <a:ea typeface="Times New Roman"/>
                <a:cs typeface="Times New Roman"/>
              </a:rPr>
              <a:t>The way in which our body speaks to others</a:t>
            </a:r>
          </a:p>
        </p:txBody>
      </p:sp>
    </p:spTree>
    <p:extLst>
      <p:ext uri="{BB962C8B-B14F-4D97-AF65-F5344CB8AC3E}">
        <p14:creationId xmlns:p14="http://schemas.microsoft.com/office/powerpoint/2010/main" val="188100251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eriod" startAt="5"/>
              <a:tabLst>
                <a:tab pos="571500" algn="l"/>
              </a:tabLst>
            </a:pPr>
            <a:r>
              <a:rPr lang="en-US" dirty="0">
                <a:ea typeface="Times New Roman"/>
                <a:cs typeface="Times New Roman"/>
              </a:rPr>
              <a:t>Sitting hunched over typically indicates:</a:t>
            </a:r>
          </a:p>
          <a:p>
            <a:pPr marL="685800" lvl="0">
              <a:lnSpc>
                <a:spcPct val="115000"/>
              </a:lnSpc>
              <a:spcBef>
                <a:spcPts val="0"/>
              </a:spcBef>
              <a:spcAft>
                <a:spcPts val="0"/>
              </a:spcAft>
              <a:buFont typeface="+mj-lt"/>
              <a:buAutoNum type="alphaLcParenR"/>
            </a:pPr>
            <a:r>
              <a:rPr lang="en-US" dirty="0">
                <a:ea typeface="Times New Roman"/>
                <a:cs typeface="Times New Roman"/>
              </a:rPr>
              <a:t>Stress or discomfort </a:t>
            </a:r>
          </a:p>
          <a:p>
            <a:pPr marL="685800" lvl="0">
              <a:lnSpc>
                <a:spcPct val="115000"/>
              </a:lnSpc>
              <a:spcBef>
                <a:spcPts val="0"/>
              </a:spcBef>
              <a:spcAft>
                <a:spcPts val="0"/>
              </a:spcAft>
              <a:buFont typeface="+mj-lt"/>
              <a:buAutoNum type="alphaLcParenR"/>
            </a:pPr>
            <a:r>
              <a:rPr lang="en-US" dirty="0">
                <a:ea typeface="Times New Roman"/>
                <a:cs typeface="Times New Roman"/>
              </a:rPr>
              <a:t>Stiffness</a:t>
            </a:r>
          </a:p>
          <a:p>
            <a:pPr marL="685800" lvl="0">
              <a:lnSpc>
                <a:spcPct val="115000"/>
              </a:lnSpc>
              <a:spcBef>
                <a:spcPts val="0"/>
              </a:spcBef>
              <a:spcAft>
                <a:spcPts val="0"/>
              </a:spcAft>
              <a:buFont typeface="+mj-lt"/>
              <a:buAutoNum type="alphaLcParenR"/>
            </a:pPr>
            <a:r>
              <a:rPr lang="en-US" dirty="0">
                <a:ea typeface="Times New Roman"/>
                <a:cs typeface="Times New Roman"/>
              </a:rPr>
              <a:t>A relaxed demeanor </a:t>
            </a:r>
          </a:p>
          <a:p>
            <a:pPr marL="685800" lvl="0">
              <a:lnSpc>
                <a:spcPct val="115000"/>
              </a:lnSpc>
              <a:spcBef>
                <a:spcPts val="0"/>
              </a:spcBef>
              <a:spcAft>
                <a:spcPts val="1000"/>
              </a:spcAft>
              <a:buFont typeface="+mj-lt"/>
              <a:buAutoNum type="alphaLcParenR"/>
            </a:pPr>
            <a:r>
              <a:rPr lang="en-US" dirty="0">
                <a:ea typeface="Times New Roman"/>
                <a:cs typeface="Times New Roman"/>
              </a:rPr>
              <a:t>Boredom </a:t>
            </a:r>
          </a:p>
          <a:p>
            <a:pPr lvl="0">
              <a:lnSpc>
                <a:spcPct val="115000"/>
              </a:lnSpc>
              <a:spcBef>
                <a:spcPts val="0"/>
              </a:spcBef>
              <a:spcAft>
                <a:spcPts val="1000"/>
              </a:spcAft>
              <a:buFont typeface="+mj-lt"/>
              <a:buAutoNum type="arabicPeriod" startAt="6"/>
            </a:pPr>
            <a:r>
              <a:rPr lang="en-US" dirty="0">
                <a:ea typeface="Times New Roman"/>
                <a:cs typeface="Times New Roman"/>
              </a:rPr>
              <a:t>Fidgeting is usually a sign of:</a:t>
            </a:r>
          </a:p>
          <a:p>
            <a:pPr marL="685800" lvl="0">
              <a:lnSpc>
                <a:spcPct val="115000"/>
              </a:lnSpc>
              <a:spcBef>
                <a:spcPts val="0"/>
              </a:spcBef>
              <a:spcAft>
                <a:spcPts val="0"/>
              </a:spcAft>
              <a:buFont typeface="+mj-lt"/>
              <a:buAutoNum type="alphaLcParenR"/>
            </a:pPr>
            <a:r>
              <a:rPr lang="en-US" dirty="0">
                <a:ea typeface="Times New Roman"/>
                <a:cs typeface="Times New Roman"/>
              </a:rPr>
              <a:t>A closed mind</a:t>
            </a:r>
          </a:p>
          <a:p>
            <a:pPr marL="685800" lvl="0">
              <a:lnSpc>
                <a:spcPct val="115000"/>
              </a:lnSpc>
              <a:spcBef>
                <a:spcPts val="0"/>
              </a:spcBef>
              <a:spcAft>
                <a:spcPts val="0"/>
              </a:spcAft>
              <a:buFont typeface="+mj-lt"/>
              <a:buAutoNum type="alphaLcParenR"/>
            </a:pPr>
            <a:r>
              <a:rPr lang="en-US" dirty="0">
                <a:ea typeface="Times New Roman"/>
                <a:cs typeface="Times New Roman"/>
              </a:rPr>
              <a:t>A casual demeanor</a:t>
            </a:r>
          </a:p>
          <a:p>
            <a:pPr marL="685800" lvl="0">
              <a:lnSpc>
                <a:spcPct val="115000"/>
              </a:lnSpc>
              <a:spcBef>
                <a:spcPts val="0"/>
              </a:spcBef>
              <a:spcAft>
                <a:spcPts val="0"/>
              </a:spcAft>
              <a:buFont typeface="+mj-lt"/>
              <a:buAutoNum type="alphaLcParenR"/>
            </a:pPr>
            <a:r>
              <a:rPr lang="en-US" dirty="0">
                <a:ea typeface="Times New Roman"/>
                <a:cs typeface="Times New Roman"/>
              </a:rPr>
              <a:t>Stiffness</a:t>
            </a:r>
          </a:p>
          <a:p>
            <a:pPr marL="685800" lvl="0">
              <a:lnSpc>
                <a:spcPct val="115000"/>
              </a:lnSpc>
              <a:spcBef>
                <a:spcPts val="0"/>
              </a:spcBef>
              <a:spcAft>
                <a:spcPts val="1000"/>
              </a:spcAft>
              <a:buFont typeface="+mj-lt"/>
              <a:buAutoNum type="alphaLcParenR"/>
            </a:pPr>
            <a:r>
              <a:rPr lang="en-US" dirty="0">
                <a:ea typeface="Times New Roman"/>
                <a:cs typeface="Times New Roman"/>
              </a:rPr>
              <a:t>Boredom or nervousness </a:t>
            </a:r>
          </a:p>
          <a:p>
            <a:endParaRPr lang="en-US" dirty="0"/>
          </a:p>
        </p:txBody>
      </p:sp>
    </p:spTree>
    <p:extLst>
      <p:ext uri="{BB962C8B-B14F-4D97-AF65-F5344CB8AC3E}">
        <p14:creationId xmlns:p14="http://schemas.microsoft.com/office/powerpoint/2010/main" val="54367859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eriod" startAt="7"/>
            </a:pPr>
            <a:r>
              <a:rPr lang="en-US" dirty="0">
                <a:ea typeface="Times New Roman"/>
                <a:cs typeface="Times New Roman"/>
              </a:rPr>
              <a:t>Chewing one’s lip may mean:</a:t>
            </a:r>
          </a:p>
          <a:p>
            <a:pPr marL="685800" lvl="0">
              <a:lnSpc>
                <a:spcPct val="115000"/>
              </a:lnSpc>
              <a:spcBef>
                <a:spcPts val="0"/>
              </a:spcBef>
              <a:spcAft>
                <a:spcPts val="0"/>
              </a:spcAft>
              <a:buFont typeface="+mj-lt"/>
              <a:buAutoNum type="alphaLcParenR"/>
            </a:pPr>
            <a:r>
              <a:rPr lang="en-US" dirty="0">
                <a:ea typeface="Times New Roman"/>
                <a:cs typeface="Times New Roman"/>
              </a:rPr>
              <a:t>Inquisitiveness, curiosity </a:t>
            </a:r>
          </a:p>
          <a:p>
            <a:pPr marL="685800" lvl="0">
              <a:lnSpc>
                <a:spcPct val="115000"/>
              </a:lnSpc>
              <a:spcBef>
                <a:spcPts val="0"/>
              </a:spcBef>
              <a:spcAft>
                <a:spcPts val="0"/>
              </a:spcAft>
              <a:buFont typeface="+mj-lt"/>
              <a:buAutoNum type="alphaLcParenR"/>
            </a:pPr>
            <a:r>
              <a:rPr lang="en-US" dirty="0">
                <a:ea typeface="Times New Roman"/>
                <a:cs typeface="Times New Roman"/>
              </a:rPr>
              <a:t>Closed-mindedness</a:t>
            </a:r>
          </a:p>
          <a:p>
            <a:pPr marL="685800" lvl="0">
              <a:lnSpc>
                <a:spcPct val="115000"/>
              </a:lnSpc>
              <a:spcBef>
                <a:spcPts val="0"/>
              </a:spcBef>
              <a:spcAft>
                <a:spcPts val="0"/>
              </a:spcAft>
              <a:buFont typeface="+mj-lt"/>
              <a:buAutoNum type="alphaLcParenR"/>
            </a:pPr>
            <a:r>
              <a:rPr lang="en-US" dirty="0">
                <a:ea typeface="Times New Roman"/>
                <a:cs typeface="Times New Roman"/>
              </a:rPr>
              <a:t>Thinking, boredom, anxiety, nervousness</a:t>
            </a:r>
          </a:p>
          <a:p>
            <a:pPr marL="685800" lvl="0">
              <a:lnSpc>
                <a:spcPct val="115000"/>
              </a:lnSpc>
              <a:spcBef>
                <a:spcPts val="0"/>
              </a:spcBef>
              <a:spcAft>
                <a:spcPts val="1000"/>
              </a:spcAft>
              <a:buFont typeface="+mj-lt"/>
              <a:buAutoNum type="alphaLcParenR"/>
            </a:pPr>
            <a:r>
              <a:rPr lang="en-US" dirty="0">
                <a:ea typeface="Times New Roman"/>
                <a:cs typeface="Times New Roman"/>
              </a:rPr>
              <a:t>Both a and c</a:t>
            </a:r>
          </a:p>
          <a:p>
            <a:pPr lvl="0">
              <a:lnSpc>
                <a:spcPct val="115000"/>
              </a:lnSpc>
              <a:spcBef>
                <a:spcPts val="0"/>
              </a:spcBef>
              <a:spcAft>
                <a:spcPts val="1000"/>
              </a:spcAft>
              <a:buFont typeface="+mj-lt"/>
              <a:buAutoNum type="arabicPeriod" startAt="8"/>
            </a:pPr>
            <a:r>
              <a:rPr lang="en-US" dirty="0">
                <a:ea typeface="Times New Roman"/>
                <a:cs typeface="Times New Roman"/>
              </a:rPr>
              <a:t>Which of the following is a vulgar gesture?</a:t>
            </a:r>
          </a:p>
          <a:p>
            <a:pPr marL="685800" lvl="0">
              <a:lnSpc>
                <a:spcPct val="115000"/>
              </a:lnSpc>
              <a:spcBef>
                <a:spcPts val="0"/>
              </a:spcBef>
              <a:spcAft>
                <a:spcPts val="0"/>
              </a:spcAft>
              <a:buFont typeface="+mj-lt"/>
              <a:buAutoNum type="alphaLcParenR"/>
            </a:pPr>
            <a:r>
              <a:rPr lang="en-US" dirty="0">
                <a:ea typeface="Times New Roman"/>
                <a:cs typeface="Times New Roman"/>
              </a:rPr>
              <a:t>Handshake</a:t>
            </a:r>
          </a:p>
          <a:p>
            <a:pPr marL="685800" lvl="0">
              <a:lnSpc>
                <a:spcPct val="115000"/>
              </a:lnSpc>
              <a:spcBef>
                <a:spcPts val="0"/>
              </a:spcBef>
              <a:spcAft>
                <a:spcPts val="0"/>
              </a:spcAft>
              <a:buFont typeface="+mj-lt"/>
              <a:buAutoNum type="alphaLcParenR"/>
            </a:pPr>
            <a:r>
              <a:rPr lang="en-US" dirty="0">
                <a:ea typeface="Times New Roman"/>
                <a:cs typeface="Times New Roman"/>
              </a:rPr>
              <a:t>Pointing your middle finger upwards</a:t>
            </a:r>
          </a:p>
          <a:p>
            <a:pPr marL="685800" lvl="0">
              <a:lnSpc>
                <a:spcPct val="115000"/>
              </a:lnSpc>
              <a:spcBef>
                <a:spcPts val="0"/>
              </a:spcBef>
              <a:spcAft>
                <a:spcPts val="0"/>
              </a:spcAft>
              <a:buFont typeface="+mj-lt"/>
              <a:buAutoNum type="alphaLcParenR"/>
            </a:pPr>
            <a:r>
              <a:rPr lang="en-US" dirty="0">
                <a:ea typeface="Times New Roman"/>
                <a:cs typeface="Times New Roman"/>
              </a:rPr>
              <a:t>Crossed legs or ankles</a:t>
            </a:r>
          </a:p>
          <a:p>
            <a:pPr marL="685800" lvl="0">
              <a:lnSpc>
                <a:spcPct val="115000"/>
              </a:lnSpc>
              <a:spcBef>
                <a:spcPts val="0"/>
              </a:spcBef>
              <a:spcAft>
                <a:spcPts val="1000"/>
              </a:spcAft>
              <a:buFont typeface="+mj-lt"/>
              <a:buAutoNum type="alphaLcParenR"/>
            </a:pPr>
            <a:r>
              <a:rPr lang="en-US" dirty="0">
                <a:ea typeface="Times New Roman"/>
                <a:cs typeface="Times New Roman"/>
              </a:rPr>
              <a:t>Shrugging shoulders </a:t>
            </a:r>
          </a:p>
        </p:txBody>
      </p:sp>
    </p:spTree>
    <p:extLst>
      <p:ext uri="{BB962C8B-B14F-4D97-AF65-F5344CB8AC3E}">
        <p14:creationId xmlns:p14="http://schemas.microsoft.com/office/powerpoint/2010/main" val="378229425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eriod" startAt="9"/>
            </a:pPr>
            <a:r>
              <a:rPr lang="en-US" dirty="0">
                <a:ea typeface="Times New Roman"/>
                <a:cs typeface="Times New Roman"/>
              </a:rPr>
              <a:t>Tapping your feet may indicate:</a:t>
            </a:r>
          </a:p>
          <a:p>
            <a:pPr marL="685800" lvl="0">
              <a:lnSpc>
                <a:spcPct val="115000"/>
              </a:lnSpc>
              <a:spcBef>
                <a:spcPts val="0"/>
              </a:spcBef>
              <a:spcAft>
                <a:spcPts val="0"/>
              </a:spcAft>
              <a:buFont typeface="+mj-lt"/>
              <a:buAutoNum type="alphaLcParenR"/>
            </a:pPr>
            <a:r>
              <a:rPr lang="en-US" dirty="0">
                <a:ea typeface="Times New Roman"/>
                <a:cs typeface="Times New Roman"/>
              </a:rPr>
              <a:t>Help, attention</a:t>
            </a:r>
          </a:p>
          <a:p>
            <a:pPr marL="685800" lvl="0">
              <a:lnSpc>
                <a:spcPct val="115000"/>
              </a:lnSpc>
              <a:spcBef>
                <a:spcPts val="0"/>
              </a:spcBef>
              <a:spcAft>
                <a:spcPts val="0"/>
              </a:spcAft>
              <a:buFont typeface="+mj-lt"/>
              <a:buAutoNum type="alphaLcParenR"/>
            </a:pPr>
            <a:r>
              <a:rPr lang="en-US" dirty="0">
                <a:ea typeface="Times New Roman"/>
                <a:cs typeface="Times New Roman"/>
              </a:rPr>
              <a:t>Defensive</a:t>
            </a:r>
          </a:p>
          <a:p>
            <a:pPr marL="685800" lvl="0">
              <a:lnSpc>
                <a:spcPct val="115000"/>
              </a:lnSpc>
              <a:spcBef>
                <a:spcPts val="0"/>
              </a:spcBef>
              <a:spcAft>
                <a:spcPts val="0"/>
              </a:spcAft>
              <a:buFont typeface="+mj-lt"/>
              <a:buAutoNum type="alphaLcParenR"/>
            </a:pPr>
            <a:r>
              <a:rPr lang="en-US" dirty="0">
                <a:ea typeface="Times New Roman"/>
                <a:cs typeface="Times New Roman"/>
              </a:rPr>
              <a:t>Bored, anxious, nervous</a:t>
            </a:r>
          </a:p>
          <a:p>
            <a:pPr marL="685800" lvl="0">
              <a:lnSpc>
                <a:spcPct val="115000"/>
              </a:lnSpc>
              <a:spcBef>
                <a:spcPts val="0"/>
              </a:spcBef>
              <a:spcAft>
                <a:spcPts val="1000"/>
              </a:spcAft>
              <a:buFont typeface="+mj-lt"/>
              <a:buAutoNum type="alphaLcParenR"/>
            </a:pPr>
            <a:r>
              <a:rPr lang="en-US" dirty="0">
                <a:ea typeface="Times New Roman"/>
                <a:cs typeface="Times New Roman"/>
              </a:rPr>
              <a:t>Angry</a:t>
            </a:r>
          </a:p>
          <a:p>
            <a:pPr lvl="0">
              <a:lnSpc>
                <a:spcPct val="115000"/>
              </a:lnSpc>
              <a:spcBef>
                <a:spcPts val="0"/>
              </a:spcBef>
              <a:spcAft>
                <a:spcPts val="1000"/>
              </a:spcAft>
              <a:buFont typeface="+mj-lt"/>
              <a:buAutoNum type="arabicPeriod" startAt="10"/>
            </a:pPr>
            <a:r>
              <a:rPr lang="en-US" dirty="0">
                <a:ea typeface="Times New Roman"/>
                <a:cs typeface="Times New Roman"/>
              </a:rPr>
              <a:t>Which statement is TRUE?</a:t>
            </a:r>
          </a:p>
          <a:p>
            <a:pPr marL="685800" lvl="0">
              <a:lnSpc>
                <a:spcPct val="115000"/>
              </a:lnSpc>
              <a:spcBef>
                <a:spcPts val="0"/>
              </a:spcBef>
              <a:spcAft>
                <a:spcPts val="0"/>
              </a:spcAft>
              <a:buFont typeface="+mj-lt"/>
              <a:buAutoNum type="alphaLcParenR"/>
            </a:pPr>
            <a:r>
              <a:rPr lang="en-US" dirty="0">
                <a:ea typeface="Times New Roman"/>
                <a:cs typeface="Times New Roman"/>
              </a:rPr>
              <a:t>Non-verbal communication doesn’t sway our interpretation of events </a:t>
            </a:r>
          </a:p>
          <a:p>
            <a:pPr marL="685800" lvl="0">
              <a:lnSpc>
                <a:spcPct val="115000"/>
              </a:lnSpc>
              <a:spcBef>
                <a:spcPts val="0"/>
              </a:spcBef>
              <a:spcAft>
                <a:spcPts val="0"/>
              </a:spcAft>
              <a:buFont typeface="+mj-lt"/>
              <a:buAutoNum type="alphaLcParenR"/>
            </a:pPr>
            <a:r>
              <a:rPr lang="en-US" dirty="0">
                <a:ea typeface="Times New Roman"/>
                <a:cs typeface="Times New Roman"/>
              </a:rPr>
              <a:t>Flapping your hand means your colleague should ‘go ahead’</a:t>
            </a:r>
          </a:p>
          <a:p>
            <a:pPr marL="685800" lvl="0">
              <a:lnSpc>
                <a:spcPct val="115000"/>
              </a:lnSpc>
              <a:spcBef>
                <a:spcPts val="0"/>
              </a:spcBef>
              <a:spcAft>
                <a:spcPts val="0"/>
              </a:spcAft>
              <a:buFont typeface="+mj-lt"/>
              <a:buAutoNum type="alphaLcParenR"/>
            </a:pPr>
            <a:r>
              <a:rPr lang="en-US" dirty="0">
                <a:ea typeface="Times New Roman"/>
                <a:cs typeface="Times New Roman"/>
              </a:rPr>
              <a:t>Waving indicates that your colleague should ‘stop talking immediately’</a:t>
            </a:r>
          </a:p>
          <a:p>
            <a:pPr marL="685800" lvl="0">
              <a:lnSpc>
                <a:spcPct val="115000"/>
              </a:lnSpc>
              <a:spcBef>
                <a:spcPts val="0"/>
              </a:spcBef>
              <a:spcAft>
                <a:spcPts val="1000"/>
              </a:spcAft>
              <a:buFont typeface="+mj-lt"/>
              <a:buAutoNum type="alphaLcParenR"/>
            </a:pPr>
            <a:r>
              <a:rPr lang="en-US" dirty="0">
                <a:ea typeface="Times New Roman"/>
                <a:cs typeface="Times New Roman"/>
              </a:rPr>
              <a:t>Both b and c</a:t>
            </a:r>
          </a:p>
          <a:p>
            <a:endParaRPr lang="en-US" dirty="0"/>
          </a:p>
        </p:txBody>
      </p:sp>
    </p:spTree>
    <p:extLst>
      <p:ext uri="{BB962C8B-B14F-4D97-AF65-F5344CB8AC3E}">
        <p14:creationId xmlns:p14="http://schemas.microsoft.com/office/powerpoint/2010/main" val="7144527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US" dirty="0"/>
              <a:t>How Do We Communicate?</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68274765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eriod"/>
            </a:pPr>
            <a:r>
              <a:rPr lang="en-US" dirty="0">
                <a:ea typeface="Times New Roman"/>
                <a:cs typeface="Times New Roman"/>
              </a:rPr>
              <a:t>Your boss asks you to come into his office to discuss a new project, but his arms are crossed and he looks stern. The non-verbal message you receive is:</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Negative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Positive</a:t>
            </a:r>
          </a:p>
          <a:p>
            <a:pPr marL="685800" lvl="0">
              <a:lnSpc>
                <a:spcPct val="115000"/>
              </a:lnSpc>
              <a:spcBef>
                <a:spcPts val="0"/>
              </a:spcBef>
              <a:spcAft>
                <a:spcPts val="0"/>
              </a:spcAft>
              <a:buFont typeface="+mj-lt"/>
              <a:buAutoNum type="alphaLcParenR"/>
            </a:pPr>
            <a:r>
              <a:rPr lang="en-US" dirty="0">
                <a:ea typeface="Times New Roman"/>
                <a:cs typeface="Times New Roman"/>
              </a:rPr>
              <a:t>Unknown </a:t>
            </a:r>
          </a:p>
          <a:p>
            <a:pPr marL="685800" lvl="0">
              <a:lnSpc>
                <a:spcPct val="115000"/>
              </a:lnSpc>
              <a:spcBef>
                <a:spcPts val="0"/>
              </a:spcBef>
              <a:spcAft>
                <a:spcPts val="1000"/>
              </a:spcAft>
              <a:buFont typeface="+mj-lt"/>
              <a:buAutoNum type="alphaLcParenR"/>
            </a:pPr>
            <a:r>
              <a:rPr lang="en-US" dirty="0">
                <a:ea typeface="Times New Roman"/>
                <a:cs typeface="Times New Roman"/>
              </a:rPr>
              <a:t>None of the above </a:t>
            </a:r>
          </a:p>
          <a:p>
            <a:pPr lvl="0">
              <a:lnSpc>
                <a:spcPct val="115000"/>
              </a:lnSpc>
              <a:spcBef>
                <a:spcPts val="0"/>
              </a:spcBef>
              <a:spcAft>
                <a:spcPts val="1000"/>
              </a:spcAft>
              <a:buFont typeface="+mj-lt"/>
              <a:buAutoNum type="arabicPeriod" startAt="2"/>
            </a:pPr>
            <a:r>
              <a:rPr lang="en-US" dirty="0">
                <a:ea typeface="Times New Roman"/>
                <a:cs typeface="Times New Roman"/>
              </a:rPr>
              <a:t>Albert Mehrabian published a study in 1971 called:</a:t>
            </a:r>
          </a:p>
          <a:p>
            <a:pPr marL="685800" lvl="0">
              <a:lnSpc>
                <a:spcPct val="115000"/>
              </a:lnSpc>
              <a:spcBef>
                <a:spcPts val="0"/>
              </a:spcBef>
              <a:spcAft>
                <a:spcPts val="0"/>
              </a:spcAft>
              <a:buFont typeface="+mj-lt"/>
              <a:buAutoNum type="alphaLcParenR"/>
            </a:pPr>
            <a:r>
              <a:rPr lang="en-US" dirty="0">
                <a:ea typeface="Times New Roman"/>
                <a:cs typeface="Times New Roman"/>
              </a:rPr>
              <a:t>Spoke Messages</a:t>
            </a:r>
          </a:p>
          <a:p>
            <a:pPr marL="685800" lvl="0">
              <a:lnSpc>
                <a:spcPct val="115000"/>
              </a:lnSpc>
              <a:spcBef>
                <a:spcPts val="0"/>
              </a:spcBef>
              <a:spcAft>
                <a:spcPts val="0"/>
              </a:spcAft>
              <a:buFont typeface="+mj-lt"/>
              <a:buAutoNum type="alphaLcParenR"/>
            </a:pPr>
            <a:r>
              <a:rPr lang="en-US" dirty="0">
                <a:ea typeface="Times New Roman"/>
                <a:cs typeface="Times New Roman"/>
              </a:rPr>
              <a:t>Silence of the Lambs</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Silent Messages</a:t>
            </a:r>
            <a:endParaRPr lang="en-US" dirty="0">
              <a:ea typeface="Times New Roman"/>
              <a:cs typeface="Times New Roman"/>
            </a:endParaRPr>
          </a:p>
          <a:p>
            <a:pPr marL="685800" lvl="0">
              <a:lnSpc>
                <a:spcPct val="115000"/>
              </a:lnSpc>
              <a:spcBef>
                <a:spcPts val="0"/>
              </a:spcBef>
              <a:spcAft>
                <a:spcPts val="1000"/>
              </a:spcAft>
              <a:buFont typeface="+mj-lt"/>
              <a:buAutoNum type="alphaLcParenR"/>
            </a:pPr>
            <a:r>
              <a:rPr lang="en-US" dirty="0">
                <a:ea typeface="Times New Roman"/>
                <a:cs typeface="Times New Roman"/>
              </a:rPr>
              <a:t>Non-verbal Messages </a:t>
            </a:r>
          </a:p>
          <a:p>
            <a:endParaRPr lang="en-US" dirty="0"/>
          </a:p>
        </p:txBody>
      </p:sp>
    </p:spTree>
    <p:extLst>
      <p:ext uri="{BB962C8B-B14F-4D97-AF65-F5344CB8AC3E}">
        <p14:creationId xmlns:p14="http://schemas.microsoft.com/office/powerpoint/2010/main" val="175982264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eriod" startAt="3"/>
            </a:pPr>
            <a:r>
              <a:rPr lang="en-US" dirty="0">
                <a:ea typeface="Times New Roman"/>
                <a:cs typeface="Times New Roman"/>
              </a:rPr>
              <a:t>The studies basic conclusions is that:</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7% of our message is verbal; 38% is paraverbal; 55% is from body language</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55% of our message is verbal; 38% is paraverbal; 7% is from body language</a:t>
            </a:r>
          </a:p>
          <a:p>
            <a:pPr marL="685800" lvl="0">
              <a:lnSpc>
                <a:spcPct val="115000"/>
              </a:lnSpc>
              <a:spcBef>
                <a:spcPts val="0"/>
              </a:spcBef>
              <a:spcAft>
                <a:spcPts val="0"/>
              </a:spcAft>
              <a:buFont typeface="+mj-lt"/>
              <a:buAutoNum type="alphaLcParenR"/>
            </a:pPr>
            <a:r>
              <a:rPr lang="en-US" dirty="0">
                <a:ea typeface="Times New Roman"/>
                <a:cs typeface="Times New Roman"/>
              </a:rPr>
              <a:t>38% of our message is verbal; 7% is paraverbal; 55% is from body language </a:t>
            </a:r>
          </a:p>
          <a:p>
            <a:pPr marL="685800" lvl="0">
              <a:lnSpc>
                <a:spcPct val="115000"/>
              </a:lnSpc>
              <a:spcBef>
                <a:spcPts val="0"/>
              </a:spcBef>
              <a:spcAft>
                <a:spcPts val="1000"/>
              </a:spcAft>
              <a:buFont typeface="+mj-lt"/>
              <a:buAutoNum type="alphaLcParenR"/>
            </a:pPr>
            <a:r>
              <a:rPr lang="en-US" dirty="0">
                <a:ea typeface="Times New Roman"/>
                <a:cs typeface="Times New Roman"/>
              </a:rPr>
              <a:t>7% of our message is verbal; 55% is paraverbal; 38% is from body language</a:t>
            </a:r>
          </a:p>
          <a:p>
            <a:pPr lvl="0">
              <a:lnSpc>
                <a:spcPct val="115000"/>
              </a:lnSpc>
              <a:spcBef>
                <a:spcPts val="0"/>
              </a:spcBef>
              <a:spcAft>
                <a:spcPts val="1000"/>
              </a:spcAft>
              <a:buFont typeface="+mj-lt"/>
              <a:buAutoNum type="arabicPeriod" startAt="4"/>
            </a:pPr>
            <a:r>
              <a:rPr lang="en-US" dirty="0">
                <a:ea typeface="Times New Roman"/>
                <a:cs typeface="Times New Roman"/>
              </a:rPr>
              <a:t>What does Body Language mean?</a:t>
            </a:r>
          </a:p>
          <a:p>
            <a:pPr marL="685800" lvl="0">
              <a:lnSpc>
                <a:spcPct val="115000"/>
              </a:lnSpc>
              <a:spcBef>
                <a:spcPts val="0"/>
              </a:spcBef>
              <a:spcAft>
                <a:spcPts val="0"/>
              </a:spcAft>
              <a:buFont typeface="+mj-lt"/>
              <a:buAutoNum type="alphaLcParenR"/>
            </a:pPr>
            <a:r>
              <a:rPr lang="en-US" dirty="0">
                <a:ea typeface="Times New Roman"/>
                <a:cs typeface="Times New Roman"/>
              </a:rPr>
              <a:t>The way in which we speak to others</a:t>
            </a:r>
          </a:p>
          <a:p>
            <a:pPr marL="685800" lvl="0">
              <a:lnSpc>
                <a:spcPct val="115000"/>
              </a:lnSpc>
              <a:spcBef>
                <a:spcPts val="0"/>
              </a:spcBef>
              <a:spcAft>
                <a:spcPts val="0"/>
              </a:spcAft>
              <a:buFont typeface="+mj-lt"/>
              <a:buAutoNum type="alphaLcParenR"/>
            </a:pPr>
            <a:r>
              <a:rPr lang="en-US" dirty="0">
                <a:ea typeface="Times New Roman"/>
                <a:cs typeface="Times New Roman"/>
              </a:rPr>
              <a:t>The way in which others interpret us because of our speech </a:t>
            </a:r>
          </a:p>
          <a:p>
            <a:pPr marL="685800" lvl="0">
              <a:lnSpc>
                <a:spcPct val="115000"/>
              </a:lnSpc>
              <a:spcBef>
                <a:spcPts val="0"/>
              </a:spcBef>
              <a:spcAft>
                <a:spcPts val="0"/>
              </a:spcAft>
              <a:buFont typeface="+mj-lt"/>
              <a:buAutoNum type="alphaLcParenR"/>
            </a:pPr>
            <a:r>
              <a:rPr lang="en-US" dirty="0">
                <a:ea typeface="Times New Roman"/>
                <a:cs typeface="Times New Roman"/>
              </a:rPr>
              <a:t>The way in which our hands speak to others</a:t>
            </a:r>
          </a:p>
          <a:p>
            <a:pPr marL="685800"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The way in which our body speaks to others</a:t>
            </a:r>
            <a:endParaRPr lang="en-US" dirty="0">
              <a:ea typeface="Times New Roman"/>
              <a:cs typeface="Times New Roman"/>
            </a:endParaRPr>
          </a:p>
        </p:txBody>
      </p:sp>
    </p:spTree>
    <p:extLst>
      <p:ext uri="{BB962C8B-B14F-4D97-AF65-F5344CB8AC3E}">
        <p14:creationId xmlns:p14="http://schemas.microsoft.com/office/powerpoint/2010/main" val="147796622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eriod" startAt="5"/>
              <a:tabLst>
                <a:tab pos="571500" algn="l"/>
              </a:tabLst>
            </a:pPr>
            <a:r>
              <a:rPr lang="en-US" dirty="0">
                <a:ea typeface="Times New Roman"/>
                <a:cs typeface="Times New Roman"/>
              </a:rPr>
              <a:t>Sitting hunched over typically indicates:</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Stress or discomfort </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Stiffness</a:t>
            </a:r>
          </a:p>
          <a:p>
            <a:pPr marL="685800" lvl="0">
              <a:lnSpc>
                <a:spcPct val="115000"/>
              </a:lnSpc>
              <a:spcBef>
                <a:spcPts val="0"/>
              </a:spcBef>
              <a:spcAft>
                <a:spcPts val="0"/>
              </a:spcAft>
              <a:buFont typeface="+mj-lt"/>
              <a:buAutoNum type="alphaLcParenR"/>
            </a:pPr>
            <a:r>
              <a:rPr lang="en-US" dirty="0">
                <a:ea typeface="Times New Roman"/>
                <a:cs typeface="Times New Roman"/>
              </a:rPr>
              <a:t>A relaxed demeanor </a:t>
            </a:r>
          </a:p>
          <a:p>
            <a:pPr marL="685800" lvl="0">
              <a:lnSpc>
                <a:spcPct val="115000"/>
              </a:lnSpc>
              <a:spcBef>
                <a:spcPts val="0"/>
              </a:spcBef>
              <a:spcAft>
                <a:spcPts val="1000"/>
              </a:spcAft>
              <a:buFont typeface="+mj-lt"/>
              <a:buAutoNum type="alphaLcParenR"/>
            </a:pPr>
            <a:r>
              <a:rPr lang="en-US" dirty="0">
                <a:ea typeface="Times New Roman"/>
                <a:cs typeface="Times New Roman"/>
              </a:rPr>
              <a:t>Boredom </a:t>
            </a:r>
          </a:p>
          <a:p>
            <a:pPr lvl="0">
              <a:lnSpc>
                <a:spcPct val="115000"/>
              </a:lnSpc>
              <a:spcBef>
                <a:spcPts val="0"/>
              </a:spcBef>
              <a:spcAft>
                <a:spcPts val="1000"/>
              </a:spcAft>
              <a:buFont typeface="+mj-lt"/>
              <a:buAutoNum type="arabicPeriod" startAt="6"/>
            </a:pPr>
            <a:r>
              <a:rPr lang="en-US" dirty="0">
                <a:ea typeface="Times New Roman"/>
                <a:cs typeface="Times New Roman"/>
              </a:rPr>
              <a:t>Fidgeting is usually a sign of:</a:t>
            </a:r>
          </a:p>
          <a:p>
            <a:pPr marL="685800" lvl="0">
              <a:lnSpc>
                <a:spcPct val="115000"/>
              </a:lnSpc>
              <a:spcBef>
                <a:spcPts val="0"/>
              </a:spcBef>
              <a:spcAft>
                <a:spcPts val="0"/>
              </a:spcAft>
              <a:buFont typeface="+mj-lt"/>
              <a:buAutoNum type="alphaLcParenR"/>
            </a:pPr>
            <a:r>
              <a:rPr lang="en-US" dirty="0">
                <a:ea typeface="Times New Roman"/>
                <a:cs typeface="Times New Roman"/>
              </a:rPr>
              <a:t>A closed mind</a:t>
            </a:r>
          </a:p>
          <a:p>
            <a:pPr marL="685800" lvl="0">
              <a:lnSpc>
                <a:spcPct val="115000"/>
              </a:lnSpc>
              <a:spcBef>
                <a:spcPts val="0"/>
              </a:spcBef>
              <a:spcAft>
                <a:spcPts val="0"/>
              </a:spcAft>
              <a:buFont typeface="+mj-lt"/>
              <a:buAutoNum type="alphaLcParenR"/>
            </a:pPr>
            <a:r>
              <a:rPr lang="en-US" dirty="0">
                <a:ea typeface="Times New Roman"/>
                <a:cs typeface="Times New Roman"/>
              </a:rPr>
              <a:t>A casual demeanor</a:t>
            </a:r>
          </a:p>
          <a:p>
            <a:pPr marL="685800" lvl="0">
              <a:lnSpc>
                <a:spcPct val="115000"/>
              </a:lnSpc>
              <a:spcBef>
                <a:spcPts val="0"/>
              </a:spcBef>
              <a:spcAft>
                <a:spcPts val="0"/>
              </a:spcAft>
              <a:buFont typeface="+mj-lt"/>
              <a:buAutoNum type="alphaLcParenR"/>
            </a:pPr>
            <a:r>
              <a:rPr lang="en-US" dirty="0">
                <a:ea typeface="Times New Roman"/>
                <a:cs typeface="Times New Roman"/>
              </a:rPr>
              <a:t>Stiffness</a:t>
            </a:r>
          </a:p>
          <a:p>
            <a:pPr marL="685800"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Boredom or nervousness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56241957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eriod" startAt="7"/>
            </a:pPr>
            <a:r>
              <a:rPr lang="en-US" dirty="0">
                <a:ea typeface="Times New Roman"/>
                <a:cs typeface="Times New Roman"/>
              </a:rPr>
              <a:t>Chewing one’s lip may mean:</a:t>
            </a:r>
          </a:p>
          <a:p>
            <a:pPr marL="685800" lvl="0">
              <a:lnSpc>
                <a:spcPct val="115000"/>
              </a:lnSpc>
              <a:spcBef>
                <a:spcPts val="0"/>
              </a:spcBef>
              <a:spcAft>
                <a:spcPts val="0"/>
              </a:spcAft>
              <a:buFont typeface="+mj-lt"/>
              <a:buAutoNum type="alphaLcParenR"/>
            </a:pPr>
            <a:r>
              <a:rPr lang="en-US" dirty="0">
                <a:ea typeface="Times New Roman"/>
                <a:cs typeface="Times New Roman"/>
              </a:rPr>
              <a:t>Inquisitiveness, curiosity </a:t>
            </a:r>
          </a:p>
          <a:p>
            <a:pPr marL="685800" lvl="0">
              <a:lnSpc>
                <a:spcPct val="115000"/>
              </a:lnSpc>
              <a:spcBef>
                <a:spcPts val="0"/>
              </a:spcBef>
              <a:spcAft>
                <a:spcPts val="0"/>
              </a:spcAft>
              <a:buFont typeface="+mj-lt"/>
              <a:buAutoNum type="alphaLcParenR"/>
            </a:pPr>
            <a:r>
              <a:rPr lang="en-US" dirty="0">
                <a:ea typeface="Times New Roman"/>
                <a:cs typeface="Times New Roman"/>
              </a:rPr>
              <a:t>Closed-mindedness</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Thinking, boredom, anxiety, nervousness</a:t>
            </a:r>
            <a:endParaRPr lang="en-US" dirty="0">
              <a:ea typeface="Times New Roman"/>
              <a:cs typeface="Times New Roman"/>
            </a:endParaRPr>
          </a:p>
          <a:p>
            <a:pPr marL="685800" lvl="0">
              <a:lnSpc>
                <a:spcPct val="115000"/>
              </a:lnSpc>
              <a:spcBef>
                <a:spcPts val="0"/>
              </a:spcBef>
              <a:spcAft>
                <a:spcPts val="1000"/>
              </a:spcAft>
              <a:buFont typeface="+mj-lt"/>
              <a:buAutoNum type="alphaLcParenR"/>
            </a:pPr>
            <a:r>
              <a:rPr lang="en-US" dirty="0">
                <a:ea typeface="Times New Roman"/>
                <a:cs typeface="Times New Roman"/>
              </a:rPr>
              <a:t>Both a and c</a:t>
            </a:r>
          </a:p>
          <a:p>
            <a:pPr lvl="0">
              <a:lnSpc>
                <a:spcPct val="115000"/>
              </a:lnSpc>
              <a:spcBef>
                <a:spcPts val="0"/>
              </a:spcBef>
              <a:spcAft>
                <a:spcPts val="1000"/>
              </a:spcAft>
              <a:buFont typeface="+mj-lt"/>
              <a:buAutoNum type="arabicPeriod" startAt="8"/>
            </a:pPr>
            <a:r>
              <a:rPr lang="en-US" dirty="0">
                <a:ea typeface="Times New Roman"/>
                <a:cs typeface="Times New Roman"/>
              </a:rPr>
              <a:t>Which of the following is a vulgar gesture?</a:t>
            </a:r>
          </a:p>
          <a:p>
            <a:pPr marL="685800" lvl="0">
              <a:lnSpc>
                <a:spcPct val="115000"/>
              </a:lnSpc>
              <a:spcBef>
                <a:spcPts val="0"/>
              </a:spcBef>
              <a:spcAft>
                <a:spcPts val="0"/>
              </a:spcAft>
              <a:buFont typeface="+mj-lt"/>
              <a:buAutoNum type="alphaLcParenR"/>
            </a:pPr>
            <a:r>
              <a:rPr lang="en-US" dirty="0">
                <a:ea typeface="Times New Roman"/>
                <a:cs typeface="Times New Roman"/>
              </a:rPr>
              <a:t>Handshake</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Pointing your middle finger upwards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Crossed legs or ankles</a:t>
            </a:r>
          </a:p>
          <a:p>
            <a:pPr marL="685800" lvl="0">
              <a:lnSpc>
                <a:spcPct val="115000"/>
              </a:lnSpc>
              <a:spcBef>
                <a:spcPts val="0"/>
              </a:spcBef>
              <a:spcAft>
                <a:spcPts val="1000"/>
              </a:spcAft>
              <a:buFont typeface="+mj-lt"/>
              <a:buAutoNum type="alphaLcParenR"/>
            </a:pPr>
            <a:r>
              <a:rPr lang="en-US" dirty="0">
                <a:ea typeface="Times New Roman"/>
                <a:cs typeface="Times New Roman"/>
              </a:rPr>
              <a:t>Shrugging shoulders </a:t>
            </a:r>
          </a:p>
        </p:txBody>
      </p:sp>
    </p:spTree>
    <p:extLst>
      <p:ext uri="{BB962C8B-B14F-4D97-AF65-F5344CB8AC3E}">
        <p14:creationId xmlns:p14="http://schemas.microsoft.com/office/powerpoint/2010/main" val="137982018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eriod" startAt="9"/>
            </a:pPr>
            <a:r>
              <a:rPr lang="en-US" dirty="0">
                <a:ea typeface="Times New Roman"/>
                <a:cs typeface="Times New Roman"/>
              </a:rPr>
              <a:t>Tapping your feet may indicate:</a:t>
            </a:r>
          </a:p>
          <a:p>
            <a:pPr marL="685800" lvl="0">
              <a:lnSpc>
                <a:spcPct val="115000"/>
              </a:lnSpc>
              <a:spcBef>
                <a:spcPts val="0"/>
              </a:spcBef>
              <a:spcAft>
                <a:spcPts val="0"/>
              </a:spcAft>
              <a:buFont typeface="+mj-lt"/>
              <a:buAutoNum type="alphaLcParenR"/>
            </a:pPr>
            <a:r>
              <a:rPr lang="en-US" dirty="0">
                <a:ea typeface="Times New Roman"/>
                <a:cs typeface="Times New Roman"/>
              </a:rPr>
              <a:t>Help, attention</a:t>
            </a:r>
          </a:p>
          <a:p>
            <a:pPr marL="685800" lvl="0">
              <a:lnSpc>
                <a:spcPct val="115000"/>
              </a:lnSpc>
              <a:spcBef>
                <a:spcPts val="0"/>
              </a:spcBef>
              <a:spcAft>
                <a:spcPts val="0"/>
              </a:spcAft>
              <a:buFont typeface="+mj-lt"/>
              <a:buAutoNum type="alphaLcParenR"/>
            </a:pPr>
            <a:r>
              <a:rPr lang="en-US" dirty="0">
                <a:ea typeface="Times New Roman"/>
                <a:cs typeface="Times New Roman"/>
              </a:rPr>
              <a:t>Defensive</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Bored, anxious, nervous</a:t>
            </a:r>
            <a:endParaRPr lang="en-US" dirty="0">
              <a:ea typeface="Times New Roman"/>
              <a:cs typeface="Times New Roman"/>
            </a:endParaRPr>
          </a:p>
          <a:p>
            <a:pPr marL="685800" lvl="0">
              <a:lnSpc>
                <a:spcPct val="115000"/>
              </a:lnSpc>
              <a:spcBef>
                <a:spcPts val="0"/>
              </a:spcBef>
              <a:spcAft>
                <a:spcPts val="1000"/>
              </a:spcAft>
              <a:buFont typeface="+mj-lt"/>
              <a:buAutoNum type="alphaLcParenR"/>
            </a:pPr>
            <a:r>
              <a:rPr lang="en-US" dirty="0">
                <a:ea typeface="Times New Roman"/>
                <a:cs typeface="Times New Roman"/>
              </a:rPr>
              <a:t>Angry</a:t>
            </a:r>
          </a:p>
          <a:p>
            <a:pPr lvl="0">
              <a:lnSpc>
                <a:spcPct val="115000"/>
              </a:lnSpc>
              <a:spcBef>
                <a:spcPts val="0"/>
              </a:spcBef>
              <a:spcAft>
                <a:spcPts val="1000"/>
              </a:spcAft>
              <a:buFont typeface="+mj-lt"/>
              <a:buAutoNum type="arabicPeriod" startAt="10"/>
            </a:pPr>
            <a:r>
              <a:rPr lang="en-US" dirty="0">
                <a:ea typeface="Times New Roman"/>
                <a:cs typeface="Times New Roman"/>
              </a:rPr>
              <a:t>Which statement is TRUE?</a:t>
            </a:r>
          </a:p>
          <a:p>
            <a:pPr marL="685800" lvl="0">
              <a:lnSpc>
                <a:spcPct val="115000"/>
              </a:lnSpc>
              <a:spcBef>
                <a:spcPts val="0"/>
              </a:spcBef>
              <a:spcAft>
                <a:spcPts val="0"/>
              </a:spcAft>
              <a:buFont typeface="+mj-lt"/>
              <a:buAutoNum type="alphaLcParenR"/>
            </a:pPr>
            <a:r>
              <a:rPr lang="en-US" dirty="0">
                <a:ea typeface="Times New Roman"/>
                <a:cs typeface="Times New Roman"/>
              </a:rPr>
              <a:t>Non-verbal communication doesn’t sway our interpretation of events </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Flapping your hand means your colleague should ‘go ahead’</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Waving indicates that your colleague should ‘stop talking immediately’</a:t>
            </a:r>
          </a:p>
          <a:p>
            <a:pPr marL="685800" lvl="0">
              <a:lnSpc>
                <a:spcPct val="115000"/>
              </a:lnSpc>
              <a:spcBef>
                <a:spcPts val="0"/>
              </a:spcBef>
              <a:spcAft>
                <a:spcPts val="1000"/>
              </a:spcAft>
              <a:buFont typeface="+mj-lt"/>
              <a:buAutoNum type="alphaLcParenR"/>
            </a:pPr>
            <a:r>
              <a:rPr lang="en-US" dirty="0">
                <a:ea typeface="Times New Roman"/>
                <a:cs typeface="Times New Roman"/>
              </a:rPr>
              <a:t>Both b and c</a:t>
            </a:r>
          </a:p>
          <a:p>
            <a:endParaRPr lang="en-US" dirty="0"/>
          </a:p>
        </p:txBody>
      </p:sp>
    </p:spTree>
    <p:extLst>
      <p:ext uri="{BB962C8B-B14F-4D97-AF65-F5344CB8AC3E}">
        <p14:creationId xmlns:p14="http://schemas.microsoft.com/office/powerpoint/2010/main" val="64193624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US" sz="3200" dirty="0"/>
              <a:t>Module Six: Speaking Like a STAR</a:t>
            </a:r>
            <a:endParaRPr lang="en-CA" sz="3200" dirty="0"/>
          </a:p>
        </p:txBody>
      </p:sp>
      <p:sp>
        <p:nvSpPr>
          <p:cNvPr id="3" name="Content Placeholder 2"/>
          <p:cNvSpPr>
            <a:spLocks noGrp="1"/>
          </p:cNvSpPr>
          <p:nvPr>
            <p:ph idx="1"/>
          </p:nvPr>
        </p:nvSpPr>
        <p:spPr>
          <a:xfrm>
            <a:off x="467544" y="1484784"/>
            <a:ext cx="6552728" cy="4752528"/>
          </a:xfrm>
        </p:spPr>
        <p:txBody>
          <a:bodyPr rtlCol="0">
            <a:normAutofit/>
          </a:bodyPr>
          <a:lstStyle/>
          <a:p>
            <a:pPr marL="0">
              <a:defRPr/>
            </a:pPr>
            <a:r>
              <a:rPr lang="en-US" dirty="0"/>
              <a:t>Now that we have explored all the quasi-verbal elements of communication, let’s look at the actual message you are sending. This module will explore the STAR acronym in conjunction with the six roots of open questions which will be explored in more detail later on in the workshop.</a:t>
            </a:r>
          </a:p>
          <a:p>
            <a:pPr eaLnBrk="1" fontAlgn="auto" hangingPunct="1">
              <a:spcAft>
                <a:spcPts val="0"/>
              </a:spcAft>
              <a:buFont typeface="Arial" pitchFamily="34" charset="0"/>
              <a:buNone/>
              <a:defRPr/>
            </a:pPr>
            <a:endParaRPr lang="en-US" dirty="0"/>
          </a:p>
        </p:txBody>
      </p:sp>
      <p:sp>
        <p:nvSpPr>
          <p:cNvPr id="4" name="Text Placeholder 3"/>
          <p:cNvSpPr>
            <a:spLocks noGrp="1"/>
          </p:cNvSpPr>
          <p:nvPr>
            <p:ph type="body" sz="quarter" idx="10"/>
          </p:nvPr>
        </p:nvSpPr>
        <p:spPr>
          <a:xfrm>
            <a:off x="7391400" y="381000"/>
            <a:ext cx="1752600" cy="3408040"/>
          </a:xfrm>
        </p:spPr>
        <p:txBody>
          <a:bodyPr rtlCol="0">
            <a:normAutofit/>
          </a:bodyPr>
          <a:lstStyle/>
          <a:p>
            <a:pPr>
              <a:lnSpc>
                <a:spcPct val="115000"/>
              </a:lnSpc>
              <a:spcBef>
                <a:spcPts val="0"/>
              </a:spcBef>
              <a:spcAft>
                <a:spcPts val="1000"/>
              </a:spcAft>
              <a:defRPr/>
            </a:pPr>
            <a:r>
              <a:rPr lang="en-US" sz="2400" dirty="0">
                <a:latin typeface="Cambria"/>
                <a:ea typeface="Times New Roman"/>
                <a:cs typeface="Times New Roman"/>
              </a:rPr>
              <a:t>Be sincere; be brief; be seated.</a:t>
            </a:r>
            <a:endParaRPr lang="en-US" sz="1800" dirty="0">
              <a:ea typeface="Times New Roman"/>
              <a:cs typeface="Times New Roman"/>
            </a:endParaRPr>
          </a:p>
          <a:p>
            <a:pPr algn="ctr">
              <a:lnSpc>
                <a:spcPct val="115000"/>
              </a:lnSpc>
              <a:spcBef>
                <a:spcPts val="0"/>
              </a:spcBef>
              <a:spcAft>
                <a:spcPts val="1000"/>
              </a:spcAft>
              <a:defRPr/>
            </a:pPr>
            <a:r>
              <a:rPr lang="en-US" sz="2400" b="1" dirty="0">
                <a:latin typeface="Cambria"/>
                <a:ea typeface="Times New Roman"/>
                <a:cs typeface="Times New Roman"/>
              </a:rPr>
              <a:t>Franklin D. Roosevelt</a:t>
            </a:r>
            <a:endParaRPr lang="en-US" sz="1800" b="1" dirty="0">
              <a:ea typeface="Times New Roman"/>
              <a:cs typeface="Times New Roman"/>
            </a:endParaRPr>
          </a:p>
          <a:p>
            <a:pPr eaLnBrk="1" fontAlgn="auto" hangingPunct="1">
              <a:spcAft>
                <a:spcPts val="0"/>
              </a:spcAft>
              <a:buFont typeface="Arial" pitchFamily="34" charset="0"/>
              <a:buNone/>
              <a:defRPr/>
            </a:pPr>
            <a:endParaRPr lang="en-CA"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pPr eaLnBrk="1" hangingPunct="1"/>
            <a:r>
              <a:rPr lang="en-US" dirty="0"/>
              <a:t>STAR</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32963571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dirty="0"/>
              <a:t>Summary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8224690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933319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3801055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eriod"/>
            </a:pPr>
            <a:r>
              <a:rPr lang="en-US" dirty="0">
                <a:ea typeface="Times New Roman"/>
                <a:cs typeface="Times New Roman"/>
              </a:rPr>
              <a:t>What does the STAR acronym describe? </a:t>
            </a:r>
          </a:p>
          <a:p>
            <a:pPr marL="685800" lvl="0">
              <a:lnSpc>
                <a:spcPct val="115000"/>
              </a:lnSpc>
              <a:spcBef>
                <a:spcPts val="0"/>
              </a:spcBef>
              <a:spcAft>
                <a:spcPts val="0"/>
              </a:spcAft>
              <a:buFont typeface="+mj-lt"/>
              <a:buAutoNum type="alphaLcParenR"/>
            </a:pPr>
            <a:r>
              <a:rPr lang="en-US" dirty="0">
                <a:ea typeface="Times New Roman"/>
                <a:cs typeface="Times New Roman"/>
              </a:rPr>
              <a:t>Situation, Temper, Action, Result </a:t>
            </a:r>
          </a:p>
          <a:p>
            <a:pPr marL="685800" lvl="0">
              <a:lnSpc>
                <a:spcPct val="115000"/>
              </a:lnSpc>
              <a:spcBef>
                <a:spcPts val="0"/>
              </a:spcBef>
              <a:spcAft>
                <a:spcPts val="0"/>
              </a:spcAft>
              <a:buFont typeface="+mj-lt"/>
              <a:buAutoNum type="alphaLcParenR"/>
            </a:pPr>
            <a:r>
              <a:rPr lang="en-US" dirty="0">
                <a:ea typeface="Times New Roman"/>
                <a:cs typeface="Times New Roman"/>
              </a:rPr>
              <a:t>Situation, Task, Action, Result,</a:t>
            </a:r>
          </a:p>
          <a:p>
            <a:pPr marL="685800" lvl="0">
              <a:lnSpc>
                <a:spcPct val="115000"/>
              </a:lnSpc>
              <a:spcBef>
                <a:spcPts val="0"/>
              </a:spcBef>
              <a:spcAft>
                <a:spcPts val="0"/>
              </a:spcAft>
              <a:buFont typeface="+mj-lt"/>
              <a:buAutoNum type="alphaLcParenR"/>
            </a:pPr>
            <a:r>
              <a:rPr lang="en-US" dirty="0">
                <a:ea typeface="Times New Roman"/>
                <a:cs typeface="Times New Roman"/>
              </a:rPr>
              <a:t>Stereotype, Timing, Action, Result</a:t>
            </a:r>
          </a:p>
          <a:p>
            <a:pPr marL="685800" lvl="0">
              <a:lnSpc>
                <a:spcPct val="115000"/>
              </a:lnSpc>
              <a:spcBef>
                <a:spcPts val="0"/>
              </a:spcBef>
              <a:spcAft>
                <a:spcPts val="1000"/>
              </a:spcAft>
              <a:buFont typeface="+mj-lt"/>
              <a:buAutoNum type="alphaLcParenR"/>
            </a:pPr>
            <a:r>
              <a:rPr lang="en-US" dirty="0">
                <a:ea typeface="Times New Roman"/>
                <a:cs typeface="Times New Roman"/>
              </a:rPr>
              <a:t>Situation, Timing, Action, Result </a:t>
            </a:r>
          </a:p>
          <a:p>
            <a:pPr lvl="0">
              <a:lnSpc>
                <a:spcPct val="115000"/>
              </a:lnSpc>
              <a:spcBef>
                <a:spcPts val="0"/>
              </a:spcBef>
              <a:spcAft>
                <a:spcPts val="1000"/>
              </a:spcAft>
              <a:buFont typeface="+mj-lt"/>
              <a:buAutoNum type="arabicPeriod" startAt="2"/>
            </a:pPr>
            <a:r>
              <a:rPr lang="en-US" dirty="0">
                <a:ea typeface="Times New Roman"/>
                <a:cs typeface="Times New Roman"/>
              </a:rPr>
              <a:t>Action is best described as:</a:t>
            </a:r>
          </a:p>
          <a:p>
            <a:pPr marL="685800" lvl="0">
              <a:lnSpc>
                <a:spcPct val="115000"/>
              </a:lnSpc>
              <a:spcBef>
                <a:spcPts val="0"/>
              </a:spcBef>
              <a:spcAft>
                <a:spcPts val="0"/>
              </a:spcAft>
              <a:buFont typeface="+mj-lt"/>
              <a:buAutoNum type="alphaLcParenR"/>
            </a:pPr>
            <a:r>
              <a:rPr lang="en-US" dirty="0">
                <a:ea typeface="Times New Roman"/>
                <a:cs typeface="Times New Roman"/>
              </a:rPr>
              <a:t>A statement of what was done to resolve a problem</a:t>
            </a:r>
          </a:p>
          <a:p>
            <a:pPr marL="685800" lvl="0">
              <a:lnSpc>
                <a:spcPct val="115000"/>
              </a:lnSpc>
              <a:spcBef>
                <a:spcPts val="0"/>
              </a:spcBef>
              <a:spcAft>
                <a:spcPts val="0"/>
              </a:spcAft>
              <a:buFont typeface="+mj-lt"/>
              <a:buAutoNum type="alphaLcParenR"/>
            </a:pPr>
            <a:r>
              <a:rPr lang="en-US" dirty="0">
                <a:ea typeface="Times New Roman"/>
                <a:cs typeface="Times New Roman"/>
              </a:rPr>
              <a:t>A statement of what was done to implement a problem</a:t>
            </a:r>
          </a:p>
          <a:p>
            <a:pPr marL="685800" lvl="0">
              <a:lnSpc>
                <a:spcPct val="115000"/>
              </a:lnSpc>
              <a:spcBef>
                <a:spcPts val="0"/>
              </a:spcBef>
              <a:spcAft>
                <a:spcPts val="0"/>
              </a:spcAft>
              <a:buFont typeface="+mj-lt"/>
              <a:buAutoNum type="alphaLcParenR"/>
            </a:pPr>
            <a:r>
              <a:rPr lang="en-US" dirty="0">
                <a:ea typeface="Times New Roman"/>
                <a:cs typeface="Times New Roman"/>
              </a:rPr>
              <a:t>A statement of situation</a:t>
            </a:r>
          </a:p>
          <a:p>
            <a:pPr marL="685800" lvl="0">
              <a:lnSpc>
                <a:spcPct val="115000"/>
              </a:lnSpc>
              <a:spcBef>
                <a:spcPts val="0"/>
              </a:spcBef>
              <a:spcAft>
                <a:spcPts val="1000"/>
              </a:spcAft>
              <a:buFont typeface="+mj-lt"/>
              <a:buAutoNum type="alphaLcParenR"/>
            </a:pPr>
            <a:r>
              <a:rPr lang="en-US" dirty="0">
                <a:ea typeface="Times New Roman"/>
                <a:cs typeface="Times New Roman"/>
              </a:rPr>
              <a:t>A statement of results</a:t>
            </a:r>
          </a:p>
          <a:p>
            <a:endParaRPr lang="en-US" dirty="0"/>
          </a:p>
        </p:txBody>
      </p:sp>
    </p:spTree>
    <p:extLst>
      <p:ext uri="{BB962C8B-B14F-4D97-AF65-F5344CB8AC3E}">
        <p14:creationId xmlns:p14="http://schemas.microsoft.com/office/powerpoint/2010/main" val="20307042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Other Factors in Communication</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40277726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eriod" startAt="3"/>
            </a:pPr>
            <a:r>
              <a:rPr lang="en-US" dirty="0">
                <a:ea typeface="Times New Roman"/>
                <a:cs typeface="Times New Roman"/>
              </a:rPr>
              <a:t>Result is best described as:</a:t>
            </a:r>
          </a:p>
          <a:p>
            <a:pPr marL="685800" lvl="0">
              <a:lnSpc>
                <a:spcPct val="115000"/>
              </a:lnSpc>
              <a:spcBef>
                <a:spcPts val="0"/>
              </a:spcBef>
              <a:spcAft>
                <a:spcPts val="0"/>
              </a:spcAft>
              <a:buFont typeface="+mj-lt"/>
              <a:buAutoNum type="alphaLcParenR"/>
            </a:pPr>
            <a:r>
              <a:rPr lang="en-US" dirty="0">
                <a:ea typeface="Times New Roman"/>
                <a:cs typeface="Times New Roman"/>
              </a:rPr>
              <a:t>A precise short description of your results</a:t>
            </a:r>
          </a:p>
          <a:p>
            <a:pPr marL="685800" lvl="0">
              <a:lnSpc>
                <a:spcPct val="115000"/>
              </a:lnSpc>
              <a:spcBef>
                <a:spcPts val="0"/>
              </a:spcBef>
              <a:spcAft>
                <a:spcPts val="0"/>
              </a:spcAft>
              <a:buFont typeface="+mj-lt"/>
              <a:buAutoNum type="alphaLcParenR"/>
            </a:pPr>
            <a:r>
              <a:rPr lang="en-US" dirty="0">
                <a:ea typeface="Times New Roman"/>
                <a:cs typeface="Times New Roman"/>
              </a:rPr>
              <a:t>A strong definite end note</a:t>
            </a:r>
          </a:p>
          <a:p>
            <a:pPr marL="685800" lvl="0">
              <a:lnSpc>
                <a:spcPct val="115000"/>
              </a:lnSpc>
              <a:spcBef>
                <a:spcPts val="0"/>
              </a:spcBef>
              <a:spcAft>
                <a:spcPts val="0"/>
              </a:spcAft>
              <a:buFont typeface="+mj-lt"/>
              <a:buAutoNum type="alphaLcParenR"/>
            </a:pPr>
            <a:r>
              <a:rPr lang="en-US" dirty="0">
                <a:ea typeface="Times New Roman"/>
                <a:cs typeface="Times New Roman"/>
              </a:rPr>
              <a:t>A positive initial opening</a:t>
            </a:r>
          </a:p>
          <a:p>
            <a:pPr marL="685800" lvl="0">
              <a:lnSpc>
                <a:spcPct val="115000"/>
              </a:lnSpc>
              <a:spcBef>
                <a:spcPts val="0"/>
              </a:spcBef>
              <a:spcAft>
                <a:spcPts val="1000"/>
              </a:spcAft>
              <a:buFont typeface="+mj-lt"/>
              <a:buAutoNum type="alphaLcParenR"/>
            </a:pPr>
            <a:r>
              <a:rPr lang="en-US" dirty="0">
                <a:ea typeface="Times New Roman"/>
                <a:cs typeface="Times New Roman"/>
              </a:rPr>
              <a:t>Both a and b </a:t>
            </a:r>
          </a:p>
          <a:p>
            <a:pPr lvl="0">
              <a:lnSpc>
                <a:spcPct val="115000"/>
              </a:lnSpc>
              <a:spcBef>
                <a:spcPts val="0"/>
              </a:spcBef>
              <a:spcAft>
                <a:spcPts val="1000"/>
              </a:spcAft>
              <a:buFont typeface="+mj-lt"/>
              <a:buAutoNum type="arabicPeriod" startAt="4"/>
            </a:pPr>
            <a:r>
              <a:rPr lang="en-US" dirty="0">
                <a:ea typeface="Times New Roman"/>
                <a:cs typeface="Times New Roman"/>
              </a:rPr>
              <a:t>Which of the following statements is FALSE?</a:t>
            </a:r>
          </a:p>
          <a:p>
            <a:pPr marL="685800" lvl="0">
              <a:lnSpc>
                <a:spcPct val="115000"/>
              </a:lnSpc>
              <a:spcBef>
                <a:spcPts val="0"/>
              </a:spcBef>
              <a:spcAft>
                <a:spcPts val="0"/>
              </a:spcAft>
              <a:buFont typeface="+mj-lt"/>
              <a:buAutoNum type="alphaLcParenR"/>
            </a:pPr>
            <a:r>
              <a:rPr lang="en-US" dirty="0">
                <a:ea typeface="Times New Roman"/>
                <a:cs typeface="Times New Roman"/>
              </a:rPr>
              <a:t>The STAR acronym should be used in the order of the letters</a:t>
            </a:r>
          </a:p>
          <a:p>
            <a:pPr marL="685800" lvl="0">
              <a:lnSpc>
                <a:spcPct val="115000"/>
              </a:lnSpc>
              <a:spcBef>
                <a:spcPts val="0"/>
              </a:spcBef>
              <a:spcAft>
                <a:spcPts val="0"/>
              </a:spcAft>
              <a:buFont typeface="+mj-lt"/>
              <a:buAutoNum type="alphaLcParenR"/>
            </a:pPr>
            <a:r>
              <a:rPr lang="en-US" dirty="0">
                <a:ea typeface="Times New Roman"/>
                <a:cs typeface="Times New Roman"/>
              </a:rPr>
              <a:t>T is less important than S</a:t>
            </a:r>
          </a:p>
          <a:p>
            <a:pPr marL="685800" lvl="0">
              <a:lnSpc>
                <a:spcPct val="115000"/>
              </a:lnSpc>
              <a:spcBef>
                <a:spcPts val="0"/>
              </a:spcBef>
              <a:spcAft>
                <a:spcPts val="0"/>
              </a:spcAft>
              <a:buFont typeface="+mj-lt"/>
              <a:buAutoNum type="alphaLcParenR"/>
            </a:pPr>
            <a:r>
              <a:rPr lang="en-US" dirty="0">
                <a:ea typeface="Times New Roman"/>
                <a:cs typeface="Times New Roman"/>
              </a:rPr>
              <a:t>Open questions are important in communication</a:t>
            </a:r>
          </a:p>
          <a:p>
            <a:pPr marL="685800" lvl="0">
              <a:lnSpc>
                <a:spcPct val="115000"/>
              </a:lnSpc>
              <a:spcBef>
                <a:spcPts val="0"/>
              </a:spcBef>
              <a:spcAft>
                <a:spcPts val="1000"/>
              </a:spcAft>
              <a:buFont typeface="+mj-lt"/>
              <a:buAutoNum type="alphaLcParenR"/>
            </a:pPr>
            <a:r>
              <a:rPr lang="en-US" dirty="0">
                <a:ea typeface="Times New Roman"/>
                <a:cs typeface="Times New Roman"/>
              </a:rPr>
              <a:t>None of the above</a:t>
            </a:r>
          </a:p>
          <a:p>
            <a:endParaRPr lang="en-US" dirty="0"/>
          </a:p>
        </p:txBody>
      </p:sp>
    </p:spTree>
    <p:extLst>
      <p:ext uri="{BB962C8B-B14F-4D97-AF65-F5344CB8AC3E}">
        <p14:creationId xmlns:p14="http://schemas.microsoft.com/office/powerpoint/2010/main" val="403957142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eriod" startAt="5"/>
            </a:pPr>
            <a:r>
              <a:rPr lang="en-US" dirty="0">
                <a:ea typeface="Times New Roman"/>
                <a:cs typeface="Times New Roman"/>
              </a:rPr>
              <a:t>What does the ‘T’ of the STAR acronym stand for?</a:t>
            </a:r>
          </a:p>
          <a:p>
            <a:pPr marL="685800" lvl="0">
              <a:lnSpc>
                <a:spcPct val="115000"/>
              </a:lnSpc>
              <a:spcBef>
                <a:spcPts val="0"/>
              </a:spcBef>
              <a:spcAft>
                <a:spcPts val="0"/>
              </a:spcAft>
              <a:buFont typeface="+mj-lt"/>
              <a:buAutoNum type="alphaLcParenR"/>
            </a:pPr>
            <a:r>
              <a:rPr lang="en-US" dirty="0">
                <a:ea typeface="Times New Roman"/>
                <a:cs typeface="Times New Roman"/>
              </a:rPr>
              <a:t>Timing</a:t>
            </a:r>
          </a:p>
          <a:p>
            <a:pPr marL="685800" lvl="0">
              <a:lnSpc>
                <a:spcPct val="115000"/>
              </a:lnSpc>
              <a:spcBef>
                <a:spcPts val="0"/>
              </a:spcBef>
              <a:spcAft>
                <a:spcPts val="0"/>
              </a:spcAft>
              <a:buFont typeface="+mj-lt"/>
              <a:buAutoNum type="alphaLcParenR"/>
            </a:pPr>
            <a:r>
              <a:rPr lang="en-US" dirty="0">
                <a:ea typeface="Times New Roman"/>
                <a:cs typeface="Times New Roman"/>
              </a:rPr>
              <a:t>Task</a:t>
            </a:r>
          </a:p>
          <a:p>
            <a:pPr marL="685800" lvl="0">
              <a:lnSpc>
                <a:spcPct val="115000"/>
              </a:lnSpc>
              <a:spcBef>
                <a:spcPts val="0"/>
              </a:spcBef>
              <a:spcAft>
                <a:spcPts val="0"/>
              </a:spcAft>
              <a:buFont typeface="+mj-lt"/>
              <a:buAutoNum type="alphaLcParenR"/>
            </a:pPr>
            <a:r>
              <a:rPr lang="en-US" dirty="0">
                <a:ea typeface="Times New Roman"/>
                <a:cs typeface="Times New Roman"/>
              </a:rPr>
              <a:t>Temper</a:t>
            </a:r>
          </a:p>
          <a:p>
            <a:pPr marL="685800" lvl="0">
              <a:lnSpc>
                <a:spcPct val="115000"/>
              </a:lnSpc>
              <a:spcBef>
                <a:spcPts val="0"/>
              </a:spcBef>
              <a:spcAft>
                <a:spcPts val="1000"/>
              </a:spcAft>
              <a:buFont typeface="+mj-lt"/>
              <a:buAutoNum type="alphaLcParenR"/>
            </a:pPr>
            <a:r>
              <a:rPr lang="en-US" dirty="0">
                <a:ea typeface="Times New Roman"/>
                <a:cs typeface="Times New Roman"/>
              </a:rPr>
              <a:t>Both a and b</a:t>
            </a:r>
          </a:p>
          <a:p>
            <a:pPr lvl="0">
              <a:lnSpc>
                <a:spcPct val="115000"/>
              </a:lnSpc>
              <a:spcBef>
                <a:spcPts val="0"/>
              </a:spcBef>
              <a:spcAft>
                <a:spcPts val="1000"/>
              </a:spcAft>
              <a:buFont typeface="+mj-lt"/>
              <a:buAutoNum type="arabicPeriod" startAt="6"/>
            </a:pPr>
            <a:r>
              <a:rPr lang="en-US" dirty="0">
                <a:ea typeface="Times New Roman"/>
                <a:cs typeface="Times New Roman"/>
              </a:rPr>
              <a:t>What does the ’S’ of the STAR acronym stand for?</a:t>
            </a:r>
          </a:p>
          <a:p>
            <a:pPr marL="685800" lvl="0">
              <a:lnSpc>
                <a:spcPct val="115000"/>
              </a:lnSpc>
              <a:spcBef>
                <a:spcPts val="0"/>
              </a:spcBef>
              <a:spcAft>
                <a:spcPts val="0"/>
              </a:spcAft>
              <a:buFont typeface="+mj-lt"/>
              <a:buAutoNum type="alphaLcParenR"/>
            </a:pPr>
            <a:r>
              <a:rPr lang="en-US" dirty="0">
                <a:ea typeface="Times New Roman"/>
                <a:cs typeface="Times New Roman"/>
              </a:rPr>
              <a:t>Statement </a:t>
            </a:r>
          </a:p>
          <a:p>
            <a:pPr marL="685800" lvl="0">
              <a:lnSpc>
                <a:spcPct val="115000"/>
              </a:lnSpc>
              <a:spcBef>
                <a:spcPts val="0"/>
              </a:spcBef>
              <a:spcAft>
                <a:spcPts val="0"/>
              </a:spcAft>
              <a:buFont typeface="+mj-lt"/>
              <a:buAutoNum type="alphaLcParenR"/>
            </a:pPr>
            <a:r>
              <a:rPr lang="en-US" dirty="0">
                <a:ea typeface="Times New Roman"/>
                <a:cs typeface="Times New Roman"/>
              </a:rPr>
              <a:t>Stereotype</a:t>
            </a:r>
          </a:p>
          <a:p>
            <a:pPr marL="685800" lvl="0">
              <a:lnSpc>
                <a:spcPct val="115000"/>
              </a:lnSpc>
              <a:spcBef>
                <a:spcPts val="0"/>
              </a:spcBef>
              <a:spcAft>
                <a:spcPts val="0"/>
              </a:spcAft>
              <a:buFont typeface="+mj-lt"/>
              <a:buAutoNum type="alphaLcParenR"/>
            </a:pPr>
            <a:r>
              <a:rPr lang="en-US" dirty="0">
                <a:ea typeface="Times New Roman"/>
                <a:cs typeface="Times New Roman"/>
              </a:rPr>
              <a:t>Situation </a:t>
            </a:r>
          </a:p>
          <a:p>
            <a:pPr marL="685800" lvl="0">
              <a:lnSpc>
                <a:spcPct val="115000"/>
              </a:lnSpc>
              <a:spcBef>
                <a:spcPts val="0"/>
              </a:spcBef>
              <a:spcAft>
                <a:spcPts val="1000"/>
              </a:spcAft>
              <a:buFont typeface="+mj-lt"/>
              <a:buAutoNum type="alphaLcParenR"/>
            </a:pPr>
            <a:r>
              <a:rPr lang="en-US" dirty="0">
                <a:ea typeface="Times New Roman"/>
                <a:cs typeface="Times New Roman"/>
              </a:rPr>
              <a:t>Both a and c </a:t>
            </a:r>
          </a:p>
          <a:p>
            <a:endParaRPr lang="en-US" dirty="0"/>
          </a:p>
        </p:txBody>
      </p:sp>
    </p:spTree>
    <p:extLst>
      <p:ext uri="{BB962C8B-B14F-4D97-AF65-F5344CB8AC3E}">
        <p14:creationId xmlns:p14="http://schemas.microsoft.com/office/powerpoint/2010/main" val="216677316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eriod" startAt="7"/>
            </a:pPr>
            <a:r>
              <a:rPr lang="en-US" dirty="0">
                <a:ea typeface="Times New Roman"/>
                <a:cs typeface="Times New Roman"/>
              </a:rPr>
              <a:t>‘T’ of the STAR acronym is best described as:</a:t>
            </a:r>
          </a:p>
          <a:p>
            <a:pPr marL="685800" lvl="0">
              <a:lnSpc>
                <a:spcPct val="115000"/>
              </a:lnSpc>
              <a:spcBef>
                <a:spcPts val="0"/>
              </a:spcBef>
              <a:spcAft>
                <a:spcPts val="0"/>
              </a:spcAft>
              <a:buFont typeface="+mj-lt"/>
              <a:buAutoNum type="alphaLcParenR"/>
            </a:pPr>
            <a:r>
              <a:rPr lang="en-US" dirty="0">
                <a:ea typeface="Times New Roman"/>
                <a:cs typeface="Times New Roman"/>
              </a:rPr>
              <a:t>A statement of what your problem was</a:t>
            </a:r>
          </a:p>
          <a:p>
            <a:pPr marL="685800" lvl="0">
              <a:lnSpc>
                <a:spcPct val="115000"/>
              </a:lnSpc>
              <a:spcBef>
                <a:spcPts val="0"/>
              </a:spcBef>
              <a:spcAft>
                <a:spcPts val="0"/>
              </a:spcAft>
              <a:buFont typeface="+mj-lt"/>
              <a:buAutoNum type="alphaLcParenR"/>
            </a:pPr>
            <a:r>
              <a:rPr lang="en-US" dirty="0">
                <a:ea typeface="Times New Roman"/>
                <a:cs typeface="Times New Roman"/>
              </a:rPr>
              <a:t>A statement of what your solution to the problem was</a:t>
            </a:r>
          </a:p>
          <a:p>
            <a:pPr marL="685800" lvl="0">
              <a:lnSpc>
                <a:spcPct val="115000"/>
              </a:lnSpc>
              <a:spcBef>
                <a:spcPts val="0"/>
              </a:spcBef>
              <a:spcAft>
                <a:spcPts val="0"/>
              </a:spcAft>
              <a:buFont typeface="+mj-lt"/>
              <a:buAutoNum type="alphaLcParenR"/>
            </a:pPr>
            <a:r>
              <a:rPr lang="en-US" dirty="0">
                <a:ea typeface="Times New Roman"/>
                <a:cs typeface="Times New Roman"/>
              </a:rPr>
              <a:t>A statement of your timing</a:t>
            </a:r>
          </a:p>
          <a:p>
            <a:pPr marL="685800" lvl="0">
              <a:lnSpc>
                <a:spcPct val="115000"/>
              </a:lnSpc>
              <a:spcBef>
                <a:spcPts val="0"/>
              </a:spcBef>
              <a:spcAft>
                <a:spcPts val="1000"/>
              </a:spcAft>
              <a:buFont typeface="+mj-lt"/>
              <a:buAutoNum type="alphaLcParenR"/>
            </a:pPr>
            <a:r>
              <a:rPr lang="en-US" dirty="0">
                <a:ea typeface="Times New Roman"/>
                <a:cs typeface="Times New Roman"/>
              </a:rPr>
              <a:t>A statement of your task </a:t>
            </a:r>
          </a:p>
          <a:p>
            <a:pPr lvl="0">
              <a:lnSpc>
                <a:spcPct val="115000"/>
              </a:lnSpc>
              <a:spcBef>
                <a:spcPts val="0"/>
              </a:spcBef>
              <a:spcAft>
                <a:spcPts val="1000"/>
              </a:spcAft>
              <a:buFont typeface="+mj-lt"/>
              <a:buAutoNum type="arabicPeriod" startAt="8"/>
            </a:pPr>
            <a:r>
              <a:rPr lang="en-US" dirty="0">
                <a:ea typeface="Times New Roman"/>
                <a:cs typeface="Times New Roman"/>
              </a:rPr>
              <a:t>‘S’ of the STAR acronym is best described as:</a:t>
            </a:r>
          </a:p>
          <a:p>
            <a:pPr marL="685800" lvl="0">
              <a:lnSpc>
                <a:spcPct val="115000"/>
              </a:lnSpc>
              <a:spcBef>
                <a:spcPts val="0"/>
              </a:spcBef>
              <a:spcAft>
                <a:spcPts val="0"/>
              </a:spcAft>
              <a:buFont typeface="+mj-lt"/>
              <a:buAutoNum type="alphaLcParenR"/>
            </a:pPr>
            <a:r>
              <a:rPr lang="en-US" dirty="0">
                <a:ea typeface="Times New Roman"/>
                <a:cs typeface="Times New Roman"/>
              </a:rPr>
              <a:t>A statement of the situation</a:t>
            </a:r>
          </a:p>
          <a:p>
            <a:pPr marL="685800" lvl="0">
              <a:lnSpc>
                <a:spcPct val="115000"/>
              </a:lnSpc>
              <a:spcBef>
                <a:spcPts val="0"/>
              </a:spcBef>
              <a:spcAft>
                <a:spcPts val="0"/>
              </a:spcAft>
              <a:buFont typeface="+mj-lt"/>
              <a:buAutoNum type="alphaLcParenR"/>
            </a:pPr>
            <a:r>
              <a:rPr lang="en-US" dirty="0">
                <a:ea typeface="Times New Roman"/>
                <a:cs typeface="Times New Roman"/>
              </a:rPr>
              <a:t>A statement of the situation which comes first </a:t>
            </a:r>
          </a:p>
          <a:p>
            <a:pPr marL="685800" lvl="0">
              <a:lnSpc>
                <a:spcPct val="115000"/>
              </a:lnSpc>
              <a:spcBef>
                <a:spcPts val="0"/>
              </a:spcBef>
              <a:spcAft>
                <a:spcPts val="0"/>
              </a:spcAft>
              <a:buFont typeface="+mj-lt"/>
              <a:buAutoNum type="alphaLcParenR"/>
            </a:pPr>
            <a:r>
              <a:rPr lang="en-US" dirty="0">
                <a:ea typeface="Times New Roman"/>
                <a:cs typeface="Times New Roman"/>
              </a:rPr>
              <a:t>A statement of stereotype</a:t>
            </a:r>
          </a:p>
          <a:p>
            <a:pPr marL="685800" lvl="0">
              <a:lnSpc>
                <a:spcPct val="115000"/>
              </a:lnSpc>
              <a:spcBef>
                <a:spcPts val="0"/>
              </a:spcBef>
              <a:spcAft>
                <a:spcPts val="1000"/>
              </a:spcAft>
              <a:buFont typeface="+mj-lt"/>
              <a:buAutoNum type="alphaLcParenR"/>
            </a:pPr>
            <a:r>
              <a:rPr lang="en-US" dirty="0">
                <a:ea typeface="Times New Roman"/>
                <a:cs typeface="Times New Roman"/>
              </a:rPr>
              <a:t>Both a and b </a:t>
            </a:r>
          </a:p>
          <a:p>
            <a:endParaRPr lang="en-US" dirty="0"/>
          </a:p>
        </p:txBody>
      </p:sp>
    </p:spTree>
    <p:extLst>
      <p:ext uri="{BB962C8B-B14F-4D97-AF65-F5344CB8AC3E}">
        <p14:creationId xmlns:p14="http://schemas.microsoft.com/office/powerpoint/2010/main" val="35488905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eriod" startAt="9"/>
            </a:pPr>
            <a:r>
              <a:rPr lang="en-US" dirty="0">
                <a:ea typeface="Times New Roman"/>
                <a:cs typeface="Times New Roman"/>
              </a:rPr>
              <a:t>Which of the following statements is TRUE?</a:t>
            </a:r>
          </a:p>
          <a:p>
            <a:pPr marL="685800" lvl="0">
              <a:lnSpc>
                <a:spcPct val="115000"/>
              </a:lnSpc>
              <a:spcBef>
                <a:spcPts val="0"/>
              </a:spcBef>
              <a:spcAft>
                <a:spcPts val="0"/>
              </a:spcAft>
              <a:buFont typeface="+mj-lt"/>
              <a:buAutoNum type="alphaLcParenR"/>
            </a:pPr>
            <a:r>
              <a:rPr lang="en-US" dirty="0">
                <a:ea typeface="Times New Roman"/>
                <a:cs typeface="Times New Roman"/>
              </a:rPr>
              <a:t>The STAR acronym is of no use to communicators</a:t>
            </a:r>
          </a:p>
          <a:p>
            <a:pPr marL="685800" lvl="0">
              <a:lnSpc>
                <a:spcPct val="115000"/>
              </a:lnSpc>
              <a:spcBef>
                <a:spcPts val="0"/>
              </a:spcBef>
              <a:spcAft>
                <a:spcPts val="0"/>
              </a:spcAft>
              <a:buFont typeface="+mj-lt"/>
              <a:buAutoNum type="alphaLcParenR"/>
            </a:pPr>
            <a:r>
              <a:rPr lang="en-US" dirty="0">
                <a:ea typeface="Times New Roman"/>
                <a:cs typeface="Times New Roman"/>
              </a:rPr>
              <a:t>Never frame statements with the STAR acronym</a:t>
            </a:r>
          </a:p>
          <a:p>
            <a:pPr marL="685800" lvl="0">
              <a:lnSpc>
                <a:spcPct val="115000"/>
              </a:lnSpc>
              <a:spcBef>
                <a:spcPts val="0"/>
              </a:spcBef>
              <a:spcAft>
                <a:spcPts val="0"/>
              </a:spcAft>
              <a:buFont typeface="+mj-lt"/>
              <a:buAutoNum type="alphaLcParenR"/>
            </a:pPr>
            <a:r>
              <a:rPr lang="en-US" dirty="0">
                <a:ea typeface="Times New Roman"/>
                <a:cs typeface="Times New Roman"/>
              </a:rPr>
              <a:t>The format can be compressed for quick conversations </a:t>
            </a:r>
          </a:p>
          <a:p>
            <a:pPr marL="685800" lvl="0">
              <a:lnSpc>
                <a:spcPct val="115000"/>
              </a:lnSpc>
              <a:spcBef>
                <a:spcPts val="0"/>
              </a:spcBef>
              <a:spcAft>
                <a:spcPts val="1000"/>
              </a:spcAft>
              <a:buFont typeface="+mj-lt"/>
              <a:buAutoNum type="alphaLcParenR"/>
            </a:pPr>
            <a:r>
              <a:rPr lang="en-US" dirty="0">
                <a:ea typeface="Times New Roman"/>
                <a:cs typeface="Times New Roman"/>
              </a:rPr>
              <a:t>None of the above</a:t>
            </a:r>
          </a:p>
          <a:p>
            <a:pPr lvl="0">
              <a:lnSpc>
                <a:spcPct val="115000"/>
              </a:lnSpc>
              <a:spcBef>
                <a:spcPts val="0"/>
              </a:spcBef>
              <a:spcAft>
                <a:spcPts val="1000"/>
              </a:spcAft>
              <a:buFont typeface="+mj-lt"/>
              <a:buAutoNum type="arabicPeriod" startAt="10"/>
            </a:pPr>
            <a:r>
              <a:rPr lang="en-US" dirty="0">
                <a:ea typeface="Times New Roman"/>
                <a:cs typeface="Times New Roman"/>
              </a:rPr>
              <a:t>Which of the following is not an open question:</a:t>
            </a:r>
          </a:p>
          <a:p>
            <a:pPr marL="685800" lvl="0">
              <a:lnSpc>
                <a:spcPct val="115000"/>
              </a:lnSpc>
              <a:spcBef>
                <a:spcPts val="0"/>
              </a:spcBef>
              <a:spcAft>
                <a:spcPts val="0"/>
              </a:spcAft>
              <a:buFont typeface="+mj-lt"/>
              <a:buAutoNum type="alphaLcParenR"/>
            </a:pPr>
            <a:r>
              <a:rPr lang="en-US" dirty="0">
                <a:ea typeface="Times New Roman"/>
                <a:cs typeface="Times New Roman"/>
              </a:rPr>
              <a:t>Who?</a:t>
            </a:r>
          </a:p>
          <a:p>
            <a:pPr marL="685800" lvl="0">
              <a:lnSpc>
                <a:spcPct val="115000"/>
              </a:lnSpc>
              <a:spcBef>
                <a:spcPts val="0"/>
              </a:spcBef>
              <a:spcAft>
                <a:spcPts val="0"/>
              </a:spcAft>
              <a:buFont typeface="+mj-lt"/>
              <a:buAutoNum type="alphaLcParenR"/>
            </a:pPr>
            <a:r>
              <a:rPr lang="en-US" dirty="0">
                <a:ea typeface="Times New Roman"/>
                <a:cs typeface="Times New Roman"/>
              </a:rPr>
              <a:t>When?</a:t>
            </a:r>
          </a:p>
          <a:p>
            <a:pPr marL="685800" lvl="0">
              <a:lnSpc>
                <a:spcPct val="115000"/>
              </a:lnSpc>
              <a:spcBef>
                <a:spcPts val="0"/>
              </a:spcBef>
              <a:spcAft>
                <a:spcPts val="0"/>
              </a:spcAft>
              <a:buFont typeface="+mj-lt"/>
              <a:buAutoNum type="alphaLcParenR"/>
            </a:pPr>
            <a:r>
              <a:rPr lang="en-US" dirty="0">
                <a:ea typeface="Times New Roman"/>
                <a:cs typeface="Times New Roman"/>
              </a:rPr>
              <a:t>How?</a:t>
            </a:r>
          </a:p>
          <a:p>
            <a:pPr marL="685800" lvl="0">
              <a:lnSpc>
                <a:spcPct val="115000"/>
              </a:lnSpc>
              <a:spcBef>
                <a:spcPts val="0"/>
              </a:spcBef>
              <a:spcAft>
                <a:spcPts val="1000"/>
              </a:spcAft>
              <a:buFont typeface="+mj-lt"/>
              <a:buAutoNum type="alphaLcParenR"/>
            </a:pPr>
            <a:r>
              <a:rPr lang="en-US" dirty="0">
                <a:ea typeface="Times New Roman"/>
                <a:cs typeface="Times New Roman"/>
              </a:rPr>
              <a:t>Cost?</a:t>
            </a:r>
          </a:p>
        </p:txBody>
      </p:sp>
    </p:spTree>
    <p:extLst>
      <p:ext uri="{BB962C8B-B14F-4D97-AF65-F5344CB8AC3E}">
        <p14:creationId xmlns:p14="http://schemas.microsoft.com/office/powerpoint/2010/main" val="424187326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eriod"/>
            </a:pPr>
            <a:r>
              <a:rPr lang="en-US" dirty="0">
                <a:ea typeface="Times New Roman"/>
                <a:cs typeface="Times New Roman"/>
              </a:rPr>
              <a:t>What does the STAR acronym describe? </a:t>
            </a:r>
          </a:p>
          <a:p>
            <a:pPr marL="685800" lvl="0">
              <a:lnSpc>
                <a:spcPct val="115000"/>
              </a:lnSpc>
              <a:spcBef>
                <a:spcPts val="0"/>
              </a:spcBef>
              <a:spcAft>
                <a:spcPts val="0"/>
              </a:spcAft>
              <a:buFont typeface="+mj-lt"/>
              <a:buAutoNum type="alphaLcParenR"/>
            </a:pPr>
            <a:r>
              <a:rPr lang="en-US" dirty="0">
                <a:ea typeface="Times New Roman"/>
                <a:cs typeface="Times New Roman"/>
              </a:rPr>
              <a:t>Situation, Temper, Action, Result </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Situation, Task, Action, Result,</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Stereotype, Timing, Action, Result</a:t>
            </a:r>
          </a:p>
          <a:p>
            <a:pPr marL="685800" lvl="0">
              <a:lnSpc>
                <a:spcPct val="115000"/>
              </a:lnSpc>
              <a:spcBef>
                <a:spcPts val="0"/>
              </a:spcBef>
              <a:spcAft>
                <a:spcPts val="1000"/>
              </a:spcAft>
              <a:buFont typeface="+mj-lt"/>
              <a:buAutoNum type="alphaLcParenR"/>
            </a:pPr>
            <a:r>
              <a:rPr lang="en-US" dirty="0">
                <a:ea typeface="Times New Roman"/>
                <a:cs typeface="Times New Roman"/>
              </a:rPr>
              <a:t>Situation, Timing, Action, Result </a:t>
            </a:r>
          </a:p>
          <a:p>
            <a:pPr lvl="0">
              <a:lnSpc>
                <a:spcPct val="115000"/>
              </a:lnSpc>
              <a:spcBef>
                <a:spcPts val="0"/>
              </a:spcBef>
              <a:spcAft>
                <a:spcPts val="1000"/>
              </a:spcAft>
              <a:buFont typeface="+mj-lt"/>
              <a:buAutoNum type="arabicPeriod" startAt="2"/>
            </a:pPr>
            <a:r>
              <a:rPr lang="en-US" dirty="0">
                <a:ea typeface="Times New Roman"/>
                <a:cs typeface="Times New Roman"/>
              </a:rPr>
              <a:t>Action is best described as:</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 statement of what was done to resolve a problem</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A statement of what was done to implement a problem</a:t>
            </a:r>
          </a:p>
          <a:p>
            <a:pPr marL="685800" lvl="0">
              <a:lnSpc>
                <a:spcPct val="115000"/>
              </a:lnSpc>
              <a:spcBef>
                <a:spcPts val="0"/>
              </a:spcBef>
              <a:spcAft>
                <a:spcPts val="0"/>
              </a:spcAft>
              <a:buFont typeface="+mj-lt"/>
              <a:buAutoNum type="alphaLcParenR"/>
            </a:pPr>
            <a:r>
              <a:rPr lang="en-US" dirty="0">
                <a:ea typeface="Times New Roman"/>
                <a:cs typeface="Times New Roman"/>
              </a:rPr>
              <a:t>A statement of situation</a:t>
            </a:r>
          </a:p>
          <a:p>
            <a:pPr marL="685800" lvl="0">
              <a:lnSpc>
                <a:spcPct val="115000"/>
              </a:lnSpc>
              <a:spcBef>
                <a:spcPts val="0"/>
              </a:spcBef>
              <a:spcAft>
                <a:spcPts val="1000"/>
              </a:spcAft>
              <a:buFont typeface="+mj-lt"/>
              <a:buAutoNum type="alphaLcParenR"/>
            </a:pPr>
            <a:r>
              <a:rPr lang="en-US" dirty="0">
                <a:ea typeface="Times New Roman"/>
                <a:cs typeface="Times New Roman"/>
              </a:rPr>
              <a:t>A statement of results</a:t>
            </a:r>
          </a:p>
          <a:p>
            <a:endParaRPr lang="en-US" dirty="0"/>
          </a:p>
        </p:txBody>
      </p:sp>
    </p:spTree>
    <p:extLst>
      <p:ext uri="{BB962C8B-B14F-4D97-AF65-F5344CB8AC3E}">
        <p14:creationId xmlns:p14="http://schemas.microsoft.com/office/powerpoint/2010/main" val="137190017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eriod" startAt="3"/>
            </a:pPr>
            <a:r>
              <a:rPr lang="en-US" dirty="0">
                <a:ea typeface="Times New Roman"/>
                <a:cs typeface="Times New Roman"/>
              </a:rPr>
              <a:t>Result is best described as:</a:t>
            </a:r>
          </a:p>
          <a:p>
            <a:pPr marL="685800" lvl="0">
              <a:lnSpc>
                <a:spcPct val="115000"/>
              </a:lnSpc>
              <a:spcBef>
                <a:spcPts val="0"/>
              </a:spcBef>
              <a:spcAft>
                <a:spcPts val="0"/>
              </a:spcAft>
              <a:buFont typeface="+mj-lt"/>
              <a:buAutoNum type="alphaLcParenR"/>
            </a:pPr>
            <a:r>
              <a:rPr lang="en-US" dirty="0">
                <a:ea typeface="Times New Roman"/>
                <a:cs typeface="Times New Roman"/>
              </a:rPr>
              <a:t>A precise short description of your results</a:t>
            </a:r>
          </a:p>
          <a:p>
            <a:pPr marL="685800" lvl="0">
              <a:lnSpc>
                <a:spcPct val="115000"/>
              </a:lnSpc>
              <a:spcBef>
                <a:spcPts val="0"/>
              </a:spcBef>
              <a:spcAft>
                <a:spcPts val="0"/>
              </a:spcAft>
              <a:buFont typeface="+mj-lt"/>
              <a:buAutoNum type="alphaLcParenR"/>
            </a:pPr>
            <a:r>
              <a:rPr lang="en-US" dirty="0">
                <a:ea typeface="Times New Roman"/>
                <a:cs typeface="Times New Roman"/>
              </a:rPr>
              <a:t>A strong definite end note</a:t>
            </a:r>
          </a:p>
          <a:p>
            <a:pPr marL="685800" lvl="0">
              <a:lnSpc>
                <a:spcPct val="115000"/>
              </a:lnSpc>
              <a:spcBef>
                <a:spcPts val="0"/>
              </a:spcBef>
              <a:spcAft>
                <a:spcPts val="0"/>
              </a:spcAft>
              <a:buFont typeface="+mj-lt"/>
              <a:buAutoNum type="alphaLcParenR"/>
            </a:pPr>
            <a:r>
              <a:rPr lang="en-US" dirty="0">
                <a:ea typeface="Times New Roman"/>
                <a:cs typeface="Times New Roman"/>
              </a:rPr>
              <a:t>A positive initial opening</a:t>
            </a:r>
          </a:p>
          <a:p>
            <a:pPr marL="685800"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Both a and b </a:t>
            </a:r>
            <a:endParaRPr lang="en-US" dirty="0">
              <a:ea typeface="Times New Roman"/>
              <a:cs typeface="Times New Roman"/>
            </a:endParaRPr>
          </a:p>
          <a:p>
            <a:pPr lvl="0">
              <a:lnSpc>
                <a:spcPct val="115000"/>
              </a:lnSpc>
              <a:spcBef>
                <a:spcPts val="0"/>
              </a:spcBef>
              <a:spcAft>
                <a:spcPts val="1000"/>
              </a:spcAft>
              <a:buFont typeface="+mj-lt"/>
              <a:buAutoNum type="arabicPeriod" startAt="4"/>
            </a:pPr>
            <a:r>
              <a:rPr lang="en-US" dirty="0">
                <a:ea typeface="Times New Roman"/>
                <a:cs typeface="Times New Roman"/>
              </a:rPr>
              <a:t>Which of the following statements is FALSE?</a:t>
            </a:r>
          </a:p>
          <a:p>
            <a:pPr marL="685800" lvl="0">
              <a:lnSpc>
                <a:spcPct val="115000"/>
              </a:lnSpc>
              <a:spcBef>
                <a:spcPts val="0"/>
              </a:spcBef>
              <a:spcAft>
                <a:spcPts val="0"/>
              </a:spcAft>
              <a:buFont typeface="+mj-lt"/>
              <a:buAutoNum type="alphaLcParenR"/>
            </a:pPr>
            <a:r>
              <a:rPr lang="en-US" dirty="0">
                <a:ea typeface="Times New Roman"/>
                <a:cs typeface="Times New Roman"/>
              </a:rPr>
              <a:t>The STAR acronym should be used in the order of the letters</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 is less important than 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Open questions are important in communication</a:t>
            </a:r>
          </a:p>
          <a:p>
            <a:pPr marL="685800" lvl="0">
              <a:lnSpc>
                <a:spcPct val="115000"/>
              </a:lnSpc>
              <a:spcBef>
                <a:spcPts val="0"/>
              </a:spcBef>
              <a:spcAft>
                <a:spcPts val="1000"/>
              </a:spcAft>
              <a:buFont typeface="+mj-lt"/>
              <a:buAutoNum type="alphaLcParenR"/>
            </a:pPr>
            <a:r>
              <a:rPr lang="en-US" dirty="0">
                <a:ea typeface="Times New Roman"/>
                <a:cs typeface="Times New Roman"/>
              </a:rPr>
              <a:t>None of the above</a:t>
            </a:r>
          </a:p>
          <a:p>
            <a:endParaRPr lang="en-US" dirty="0"/>
          </a:p>
        </p:txBody>
      </p:sp>
    </p:spTree>
    <p:extLst>
      <p:ext uri="{BB962C8B-B14F-4D97-AF65-F5344CB8AC3E}">
        <p14:creationId xmlns:p14="http://schemas.microsoft.com/office/powerpoint/2010/main" val="192891550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eriod" startAt="5"/>
            </a:pPr>
            <a:r>
              <a:rPr lang="en-US" dirty="0">
                <a:ea typeface="Times New Roman"/>
                <a:cs typeface="Times New Roman"/>
              </a:rPr>
              <a:t>What does the ‘T’ of the STAR acronym stand for?</a:t>
            </a:r>
          </a:p>
          <a:p>
            <a:pPr marL="685800" lvl="0">
              <a:lnSpc>
                <a:spcPct val="115000"/>
              </a:lnSpc>
              <a:spcBef>
                <a:spcPts val="0"/>
              </a:spcBef>
              <a:spcAft>
                <a:spcPts val="0"/>
              </a:spcAft>
              <a:buFont typeface="+mj-lt"/>
              <a:buAutoNum type="alphaLcParenR"/>
            </a:pPr>
            <a:r>
              <a:rPr lang="en-US" dirty="0">
                <a:ea typeface="Times New Roman"/>
                <a:cs typeface="Times New Roman"/>
              </a:rPr>
              <a:t>Timing</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Task</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Temper</a:t>
            </a:r>
          </a:p>
          <a:p>
            <a:pPr marL="685800" lvl="0">
              <a:lnSpc>
                <a:spcPct val="115000"/>
              </a:lnSpc>
              <a:spcBef>
                <a:spcPts val="0"/>
              </a:spcBef>
              <a:spcAft>
                <a:spcPts val="1000"/>
              </a:spcAft>
              <a:buFont typeface="+mj-lt"/>
              <a:buAutoNum type="alphaLcParenR"/>
            </a:pPr>
            <a:r>
              <a:rPr lang="en-US" dirty="0">
                <a:ea typeface="Times New Roman"/>
                <a:cs typeface="Times New Roman"/>
              </a:rPr>
              <a:t>Both a and b</a:t>
            </a:r>
          </a:p>
          <a:p>
            <a:pPr lvl="0">
              <a:lnSpc>
                <a:spcPct val="115000"/>
              </a:lnSpc>
              <a:spcBef>
                <a:spcPts val="0"/>
              </a:spcBef>
              <a:spcAft>
                <a:spcPts val="1000"/>
              </a:spcAft>
              <a:buFont typeface="+mj-lt"/>
              <a:buAutoNum type="arabicPeriod" startAt="6"/>
            </a:pPr>
            <a:r>
              <a:rPr lang="en-US" dirty="0">
                <a:ea typeface="Times New Roman"/>
                <a:cs typeface="Times New Roman"/>
              </a:rPr>
              <a:t>What does the ’S’ of the STAR acronym stand for?</a:t>
            </a:r>
          </a:p>
          <a:p>
            <a:pPr marL="685800" lvl="0">
              <a:lnSpc>
                <a:spcPct val="115000"/>
              </a:lnSpc>
              <a:spcBef>
                <a:spcPts val="0"/>
              </a:spcBef>
              <a:spcAft>
                <a:spcPts val="0"/>
              </a:spcAft>
              <a:buFont typeface="+mj-lt"/>
              <a:buAutoNum type="alphaLcParenR"/>
            </a:pPr>
            <a:r>
              <a:rPr lang="en-US" dirty="0">
                <a:ea typeface="Times New Roman"/>
                <a:cs typeface="Times New Roman"/>
              </a:rPr>
              <a:t>Statement </a:t>
            </a:r>
          </a:p>
          <a:p>
            <a:pPr marL="685800" lvl="0">
              <a:lnSpc>
                <a:spcPct val="115000"/>
              </a:lnSpc>
              <a:spcBef>
                <a:spcPts val="0"/>
              </a:spcBef>
              <a:spcAft>
                <a:spcPts val="0"/>
              </a:spcAft>
              <a:buFont typeface="+mj-lt"/>
              <a:buAutoNum type="alphaLcParenR"/>
            </a:pPr>
            <a:r>
              <a:rPr lang="en-US" dirty="0">
                <a:ea typeface="Times New Roman"/>
                <a:cs typeface="Times New Roman"/>
              </a:rPr>
              <a:t>Stereotype</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Situation </a:t>
            </a:r>
            <a:endParaRPr lang="en-US" dirty="0">
              <a:ea typeface="Times New Roman"/>
              <a:cs typeface="Times New Roman"/>
            </a:endParaRPr>
          </a:p>
          <a:p>
            <a:pPr marL="685800" lvl="0">
              <a:lnSpc>
                <a:spcPct val="115000"/>
              </a:lnSpc>
              <a:spcBef>
                <a:spcPts val="0"/>
              </a:spcBef>
              <a:spcAft>
                <a:spcPts val="1000"/>
              </a:spcAft>
              <a:buFont typeface="+mj-lt"/>
              <a:buAutoNum type="alphaLcParenR"/>
            </a:pPr>
            <a:r>
              <a:rPr lang="en-US" dirty="0">
                <a:ea typeface="Times New Roman"/>
                <a:cs typeface="Times New Roman"/>
              </a:rPr>
              <a:t>Both a and c </a:t>
            </a:r>
          </a:p>
          <a:p>
            <a:endParaRPr lang="en-US" dirty="0"/>
          </a:p>
        </p:txBody>
      </p:sp>
    </p:spTree>
    <p:extLst>
      <p:ext uri="{BB962C8B-B14F-4D97-AF65-F5344CB8AC3E}">
        <p14:creationId xmlns:p14="http://schemas.microsoft.com/office/powerpoint/2010/main" val="240425883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eriod" startAt="7"/>
            </a:pPr>
            <a:r>
              <a:rPr lang="en-US" dirty="0">
                <a:ea typeface="Times New Roman"/>
                <a:cs typeface="Times New Roman"/>
              </a:rPr>
              <a:t>‘T’ of the STAR acronym is best described as:</a:t>
            </a:r>
          </a:p>
          <a:p>
            <a:pPr marL="685800" lvl="0">
              <a:lnSpc>
                <a:spcPct val="115000"/>
              </a:lnSpc>
              <a:spcBef>
                <a:spcPts val="0"/>
              </a:spcBef>
              <a:spcAft>
                <a:spcPts val="0"/>
              </a:spcAft>
              <a:buFont typeface="+mj-lt"/>
              <a:buAutoNum type="alphaLcParenR"/>
            </a:pPr>
            <a:r>
              <a:rPr lang="en-US" dirty="0">
                <a:ea typeface="Times New Roman"/>
                <a:cs typeface="Times New Roman"/>
              </a:rPr>
              <a:t>A statement of what your problem was</a:t>
            </a:r>
          </a:p>
          <a:p>
            <a:pPr marL="685800" lvl="0">
              <a:lnSpc>
                <a:spcPct val="115000"/>
              </a:lnSpc>
              <a:spcBef>
                <a:spcPts val="0"/>
              </a:spcBef>
              <a:spcAft>
                <a:spcPts val="0"/>
              </a:spcAft>
              <a:buFont typeface="+mj-lt"/>
              <a:buAutoNum type="alphaLcParenR"/>
            </a:pPr>
            <a:r>
              <a:rPr lang="en-US" dirty="0">
                <a:ea typeface="Times New Roman"/>
                <a:cs typeface="Times New Roman"/>
              </a:rPr>
              <a:t>A statement of what your solution to the problem was</a:t>
            </a:r>
          </a:p>
          <a:p>
            <a:pPr marL="685800" lvl="0">
              <a:lnSpc>
                <a:spcPct val="115000"/>
              </a:lnSpc>
              <a:spcBef>
                <a:spcPts val="0"/>
              </a:spcBef>
              <a:spcAft>
                <a:spcPts val="0"/>
              </a:spcAft>
              <a:buFont typeface="+mj-lt"/>
              <a:buAutoNum type="alphaLcParenR"/>
            </a:pPr>
            <a:r>
              <a:rPr lang="en-US" dirty="0">
                <a:ea typeface="Times New Roman"/>
                <a:cs typeface="Times New Roman"/>
              </a:rPr>
              <a:t>A statement of your timing</a:t>
            </a:r>
          </a:p>
          <a:p>
            <a:pPr marL="685800"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 statement of your task </a:t>
            </a:r>
            <a:endParaRPr lang="en-US" dirty="0">
              <a:ea typeface="Times New Roman"/>
              <a:cs typeface="Times New Roman"/>
            </a:endParaRPr>
          </a:p>
          <a:p>
            <a:pPr lvl="0">
              <a:lnSpc>
                <a:spcPct val="115000"/>
              </a:lnSpc>
              <a:spcBef>
                <a:spcPts val="0"/>
              </a:spcBef>
              <a:spcAft>
                <a:spcPts val="1000"/>
              </a:spcAft>
              <a:buFont typeface="+mj-lt"/>
              <a:buAutoNum type="arabicPeriod" startAt="8"/>
            </a:pPr>
            <a:r>
              <a:rPr lang="en-US" dirty="0">
                <a:ea typeface="Times New Roman"/>
                <a:cs typeface="Times New Roman"/>
              </a:rPr>
              <a:t>‘S’ of the STAR acronym is best described as:</a:t>
            </a:r>
          </a:p>
          <a:p>
            <a:pPr marL="685800" lvl="0">
              <a:lnSpc>
                <a:spcPct val="115000"/>
              </a:lnSpc>
              <a:spcBef>
                <a:spcPts val="0"/>
              </a:spcBef>
              <a:spcAft>
                <a:spcPts val="0"/>
              </a:spcAft>
              <a:buFont typeface="+mj-lt"/>
              <a:buAutoNum type="alphaLcParenR"/>
            </a:pPr>
            <a:r>
              <a:rPr lang="en-US" dirty="0">
                <a:ea typeface="Times New Roman"/>
                <a:cs typeface="Times New Roman"/>
              </a:rPr>
              <a:t>A statement of the situation</a:t>
            </a:r>
          </a:p>
          <a:p>
            <a:pPr marL="685800" lvl="0">
              <a:lnSpc>
                <a:spcPct val="115000"/>
              </a:lnSpc>
              <a:spcBef>
                <a:spcPts val="0"/>
              </a:spcBef>
              <a:spcAft>
                <a:spcPts val="0"/>
              </a:spcAft>
              <a:buFont typeface="+mj-lt"/>
              <a:buAutoNum type="alphaLcParenR"/>
            </a:pPr>
            <a:r>
              <a:rPr lang="en-US" dirty="0">
                <a:ea typeface="Times New Roman"/>
                <a:cs typeface="Times New Roman"/>
              </a:rPr>
              <a:t>A statement of the situation which comes first </a:t>
            </a:r>
          </a:p>
          <a:p>
            <a:pPr marL="685800" lvl="0">
              <a:lnSpc>
                <a:spcPct val="115000"/>
              </a:lnSpc>
              <a:spcBef>
                <a:spcPts val="0"/>
              </a:spcBef>
              <a:spcAft>
                <a:spcPts val="0"/>
              </a:spcAft>
              <a:buFont typeface="+mj-lt"/>
              <a:buAutoNum type="alphaLcParenR"/>
            </a:pPr>
            <a:r>
              <a:rPr lang="en-US" dirty="0">
                <a:ea typeface="Times New Roman"/>
                <a:cs typeface="Times New Roman"/>
              </a:rPr>
              <a:t>A statement of stereotype</a:t>
            </a:r>
          </a:p>
          <a:p>
            <a:pPr marL="685800"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Both a and b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01724231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0"/>
              </a:spcBef>
              <a:spcAft>
                <a:spcPts val="1000"/>
              </a:spcAft>
              <a:buFont typeface="+mj-lt"/>
              <a:buAutoNum type="arabicPeriod" startAt="9"/>
            </a:pPr>
            <a:r>
              <a:rPr lang="en-US" dirty="0">
                <a:ea typeface="Times New Roman"/>
                <a:cs typeface="Times New Roman"/>
              </a:rPr>
              <a:t>Which of the following statements is TRUE?</a:t>
            </a:r>
          </a:p>
          <a:p>
            <a:pPr marL="685800" lvl="0">
              <a:lnSpc>
                <a:spcPct val="115000"/>
              </a:lnSpc>
              <a:spcBef>
                <a:spcPts val="0"/>
              </a:spcBef>
              <a:spcAft>
                <a:spcPts val="0"/>
              </a:spcAft>
              <a:buFont typeface="+mj-lt"/>
              <a:buAutoNum type="alphaLcParenR"/>
            </a:pPr>
            <a:r>
              <a:rPr lang="en-US" dirty="0">
                <a:ea typeface="Times New Roman"/>
                <a:cs typeface="Times New Roman"/>
              </a:rPr>
              <a:t>The STAR acronym is of no use to communicators</a:t>
            </a:r>
          </a:p>
          <a:p>
            <a:pPr marL="685800" lvl="0">
              <a:lnSpc>
                <a:spcPct val="115000"/>
              </a:lnSpc>
              <a:spcBef>
                <a:spcPts val="0"/>
              </a:spcBef>
              <a:spcAft>
                <a:spcPts val="0"/>
              </a:spcAft>
              <a:buFont typeface="+mj-lt"/>
              <a:buAutoNum type="alphaLcParenR"/>
            </a:pPr>
            <a:r>
              <a:rPr lang="en-US" dirty="0">
                <a:ea typeface="Times New Roman"/>
                <a:cs typeface="Times New Roman"/>
              </a:rPr>
              <a:t>Never frame statements with the STAR acronym</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 format can be compressed for quick conversations </a:t>
            </a:r>
            <a:endParaRPr lang="en-US" dirty="0">
              <a:ea typeface="Times New Roman"/>
              <a:cs typeface="Times New Roman"/>
            </a:endParaRPr>
          </a:p>
          <a:p>
            <a:pPr marL="685800" lvl="0">
              <a:lnSpc>
                <a:spcPct val="115000"/>
              </a:lnSpc>
              <a:spcBef>
                <a:spcPts val="0"/>
              </a:spcBef>
              <a:spcAft>
                <a:spcPts val="1000"/>
              </a:spcAft>
              <a:buFont typeface="+mj-lt"/>
              <a:buAutoNum type="alphaLcParenR"/>
            </a:pPr>
            <a:r>
              <a:rPr lang="en-US" dirty="0">
                <a:ea typeface="Times New Roman"/>
                <a:cs typeface="Times New Roman"/>
              </a:rPr>
              <a:t>None of the above</a:t>
            </a:r>
          </a:p>
          <a:p>
            <a:pPr lvl="0">
              <a:lnSpc>
                <a:spcPct val="115000"/>
              </a:lnSpc>
              <a:spcBef>
                <a:spcPts val="0"/>
              </a:spcBef>
              <a:spcAft>
                <a:spcPts val="1000"/>
              </a:spcAft>
              <a:buFont typeface="+mj-lt"/>
              <a:buAutoNum type="arabicPeriod" startAt="10"/>
            </a:pPr>
            <a:r>
              <a:rPr lang="en-US" dirty="0">
                <a:ea typeface="Times New Roman"/>
                <a:cs typeface="Times New Roman"/>
              </a:rPr>
              <a:t>Which of the following is not an open question:</a:t>
            </a:r>
          </a:p>
          <a:p>
            <a:pPr marL="685800" lvl="0">
              <a:lnSpc>
                <a:spcPct val="115000"/>
              </a:lnSpc>
              <a:spcBef>
                <a:spcPts val="0"/>
              </a:spcBef>
              <a:spcAft>
                <a:spcPts val="0"/>
              </a:spcAft>
              <a:buFont typeface="+mj-lt"/>
              <a:buAutoNum type="alphaLcParenR"/>
            </a:pPr>
            <a:r>
              <a:rPr lang="en-US" dirty="0">
                <a:ea typeface="Times New Roman"/>
                <a:cs typeface="Times New Roman"/>
              </a:rPr>
              <a:t>Who?</a:t>
            </a:r>
          </a:p>
          <a:p>
            <a:pPr marL="685800" lvl="0">
              <a:lnSpc>
                <a:spcPct val="115000"/>
              </a:lnSpc>
              <a:spcBef>
                <a:spcPts val="0"/>
              </a:spcBef>
              <a:spcAft>
                <a:spcPts val="0"/>
              </a:spcAft>
              <a:buFont typeface="+mj-lt"/>
              <a:buAutoNum type="alphaLcParenR"/>
            </a:pPr>
            <a:r>
              <a:rPr lang="en-US" dirty="0">
                <a:ea typeface="Times New Roman"/>
                <a:cs typeface="Times New Roman"/>
              </a:rPr>
              <a:t>When?</a:t>
            </a:r>
          </a:p>
          <a:p>
            <a:pPr marL="685800" lvl="0">
              <a:lnSpc>
                <a:spcPct val="115000"/>
              </a:lnSpc>
              <a:spcBef>
                <a:spcPts val="0"/>
              </a:spcBef>
              <a:spcAft>
                <a:spcPts val="0"/>
              </a:spcAft>
              <a:buFont typeface="+mj-lt"/>
              <a:buAutoNum type="alphaLcParenR"/>
            </a:pPr>
            <a:r>
              <a:rPr lang="en-US" dirty="0">
                <a:ea typeface="Times New Roman"/>
                <a:cs typeface="Times New Roman"/>
              </a:rPr>
              <a:t>How?</a:t>
            </a:r>
          </a:p>
          <a:p>
            <a:pPr marL="685800"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Cost?</a:t>
            </a:r>
            <a:endParaRPr lang="en-US" dirty="0">
              <a:ea typeface="Times New Roman"/>
              <a:cs typeface="Times New Roman"/>
            </a:endParaRPr>
          </a:p>
        </p:txBody>
      </p:sp>
    </p:spTree>
    <p:extLst>
      <p:ext uri="{BB962C8B-B14F-4D97-AF65-F5344CB8AC3E}">
        <p14:creationId xmlns:p14="http://schemas.microsoft.com/office/powerpoint/2010/main" val="407640596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sz="3600" dirty="0"/>
              <a:t>Module Seven: Listening Skills</a:t>
            </a:r>
            <a:endParaRPr lang="en-CA" sz="3600" dirty="0"/>
          </a:p>
        </p:txBody>
      </p:sp>
      <p:sp>
        <p:nvSpPr>
          <p:cNvPr id="3" name="Content Placeholder 2"/>
          <p:cNvSpPr>
            <a:spLocks noGrp="1"/>
          </p:cNvSpPr>
          <p:nvPr>
            <p:ph idx="1"/>
          </p:nvPr>
        </p:nvSpPr>
        <p:spPr>
          <a:xfrm>
            <a:off x="857250" y="1857375"/>
            <a:ext cx="6000750" cy="4268788"/>
          </a:xfrm>
        </p:spPr>
        <p:txBody>
          <a:bodyPr rtlCol="0">
            <a:normAutofit fontScale="85000" lnSpcReduction="10000"/>
          </a:bodyPr>
          <a:lstStyle/>
          <a:p>
            <a:pPr eaLnBrk="1" fontAlgn="auto" hangingPunct="1">
              <a:spcAft>
                <a:spcPts val="0"/>
              </a:spcAft>
              <a:buFont typeface="Arial" pitchFamily="34" charset="0"/>
              <a:buNone/>
              <a:defRPr/>
            </a:pPr>
            <a:r>
              <a:rPr lang="en-US" dirty="0"/>
              <a:t>So far, we have discussed all the </a:t>
            </a:r>
          </a:p>
          <a:p>
            <a:pPr eaLnBrk="1" fontAlgn="auto" hangingPunct="1">
              <a:spcAft>
                <a:spcPts val="0"/>
              </a:spcAft>
              <a:buFont typeface="Arial" pitchFamily="34" charset="0"/>
              <a:buNone/>
              <a:defRPr/>
            </a:pPr>
            <a:r>
              <a:rPr lang="en-US" dirty="0"/>
              <a:t>components of sending a message:</a:t>
            </a:r>
          </a:p>
          <a:p>
            <a:pPr eaLnBrk="1" fontAlgn="auto" hangingPunct="1">
              <a:spcAft>
                <a:spcPts val="0"/>
              </a:spcAft>
              <a:buFont typeface="Arial" pitchFamily="34" charset="0"/>
              <a:buNone/>
              <a:defRPr/>
            </a:pPr>
            <a:r>
              <a:rPr lang="en-US" dirty="0"/>
              <a:t> </a:t>
            </a:r>
          </a:p>
          <a:p>
            <a:pPr eaLnBrk="1" fontAlgn="auto" hangingPunct="1">
              <a:spcAft>
                <a:spcPts val="0"/>
              </a:spcAft>
              <a:buFont typeface="Arial" pitchFamily="34" charset="0"/>
              <a:buChar char="•"/>
              <a:defRPr/>
            </a:pPr>
            <a:r>
              <a:rPr lang="en-US" dirty="0"/>
              <a:t>Non-verbal</a:t>
            </a:r>
          </a:p>
          <a:p>
            <a:pPr eaLnBrk="1" fontAlgn="auto" hangingPunct="1">
              <a:spcAft>
                <a:spcPts val="0"/>
              </a:spcAft>
              <a:buFont typeface="Arial" pitchFamily="34" charset="0"/>
              <a:buChar char="•"/>
              <a:defRPr/>
            </a:pPr>
            <a:r>
              <a:rPr lang="en-US" dirty="0"/>
              <a:t>Para-verbal</a:t>
            </a:r>
          </a:p>
          <a:p>
            <a:pPr eaLnBrk="1" fontAlgn="auto" hangingPunct="1">
              <a:spcAft>
                <a:spcPts val="0"/>
              </a:spcAft>
              <a:buFont typeface="Arial" pitchFamily="34" charset="0"/>
              <a:buChar char="•"/>
              <a:defRPr/>
            </a:pPr>
            <a:r>
              <a:rPr lang="en-US" dirty="0"/>
              <a:t>Verbal</a:t>
            </a:r>
          </a:p>
          <a:p>
            <a:pPr eaLnBrk="1" fontAlgn="auto" hangingPunct="1">
              <a:spcAft>
                <a:spcPts val="0"/>
              </a:spcAft>
              <a:buFont typeface="Arial" pitchFamily="34" charset="0"/>
              <a:buNone/>
              <a:defRPr/>
            </a:pPr>
            <a:endParaRPr lang="en-US" dirty="0"/>
          </a:p>
          <a:p>
            <a:pPr eaLnBrk="1" fontAlgn="auto" hangingPunct="1">
              <a:spcAft>
                <a:spcPts val="0"/>
              </a:spcAft>
              <a:buFont typeface="Arial" pitchFamily="34" charset="0"/>
              <a:buNone/>
              <a:defRPr/>
            </a:pPr>
            <a:r>
              <a:rPr lang="en-US" dirty="0"/>
              <a:t>Now, let’s turn the tables and look at how </a:t>
            </a:r>
          </a:p>
          <a:p>
            <a:pPr eaLnBrk="1" fontAlgn="auto" hangingPunct="1">
              <a:spcAft>
                <a:spcPts val="0"/>
              </a:spcAft>
              <a:buFont typeface="Arial" pitchFamily="34" charset="0"/>
              <a:buNone/>
              <a:defRPr/>
            </a:pPr>
            <a:r>
              <a:rPr lang="en-US" dirty="0"/>
              <a:t>to effectively receive messages.</a:t>
            </a:r>
            <a:endParaRPr lang="en-CA" dirty="0"/>
          </a:p>
          <a:p>
            <a:pPr eaLnBrk="1" fontAlgn="auto" hangingPunct="1">
              <a:spcAft>
                <a:spcPts val="0"/>
              </a:spcAft>
              <a:buFont typeface="Arial" pitchFamily="34" charset="0"/>
              <a:buNone/>
              <a:defRPr/>
            </a:pPr>
            <a:endParaRPr lang="en-US" dirty="0"/>
          </a:p>
        </p:txBody>
      </p:sp>
      <p:sp>
        <p:nvSpPr>
          <p:cNvPr id="4" name="Text Placeholder 3"/>
          <p:cNvSpPr>
            <a:spLocks noGrp="1"/>
          </p:cNvSpPr>
          <p:nvPr>
            <p:ph type="body" sz="quarter" idx="10"/>
          </p:nvPr>
        </p:nvSpPr>
        <p:spPr/>
        <p:txBody>
          <a:bodyPr rtlCol="0">
            <a:normAutofit/>
          </a:bodyPr>
          <a:lstStyle/>
          <a:p>
            <a:pPr>
              <a:lnSpc>
                <a:spcPct val="115000"/>
              </a:lnSpc>
              <a:spcBef>
                <a:spcPts val="0"/>
              </a:spcBef>
              <a:spcAft>
                <a:spcPts val="1000"/>
              </a:spcAft>
              <a:defRPr/>
            </a:pPr>
            <a:r>
              <a:rPr lang="en-US" sz="2000" dirty="0">
                <a:latin typeface="Cambria"/>
                <a:ea typeface="Times New Roman"/>
                <a:cs typeface="Times New Roman"/>
              </a:rPr>
              <a:t>When people talk, listen completely. </a:t>
            </a:r>
            <a:endParaRPr lang="en-US" sz="1600" dirty="0">
              <a:ea typeface="Times New Roman"/>
              <a:cs typeface="Times New Roman"/>
            </a:endParaRPr>
          </a:p>
          <a:p>
            <a:pPr algn="ctr">
              <a:lnSpc>
                <a:spcPct val="115000"/>
              </a:lnSpc>
              <a:spcBef>
                <a:spcPts val="0"/>
              </a:spcBef>
              <a:spcAft>
                <a:spcPts val="1000"/>
              </a:spcAft>
              <a:defRPr/>
            </a:pPr>
            <a:r>
              <a:rPr lang="en-US" sz="2000" b="1" dirty="0">
                <a:latin typeface="Cambria"/>
                <a:ea typeface="Times New Roman"/>
                <a:cs typeface="Times New Roman"/>
              </a:rPr>
              <a:t>Ernest Hemingway</a:t>
            </a:r>
            <a:endParaRPr lang="en-US" sz="1600" b="1" dirty="0">
              <a:ea typeface="Times New Roman"/>
              <a:cs typeface="Times New Roman"/>
            </a:endParaRPr>
          </a:p>
          <a:p>
            <a:pPr eaLnBrk="1" fontAlgn="auto" hangingPunct="1">
              <a:spcAft>
                <a:spcPts val="0"/>
              </a:spcAft>
              <a:buFont typeface="Arial" pitchFamily="34" charset="0"/>
              <a:buNone/>
              <a:defRPr/>
            </a:pPr>
            <a:endParaRPr lang="en-CA"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0003885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4124545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Seven Ways to Listen Better Today</a:t>
            </a:r>
            <a:endParaRPr lang="en-CA"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32296847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pPr eaLnBrk="1" hangingPunct="1"/>
            <a:r>
              <a:rPr lang="en-US" dirty="0"/>
              <a:t>Understanding Active Listening</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98398324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pPr eaLnBrk="1" hangingPunct="1"/>
            <a:r>
              <a:rPr lang="en-US" dirty="0"/>
              <a:t>Sending Good Signals to Others</a:t>
            </a:r>
            <a:endParaRPr lang="en-CA"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9887129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0648842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3801055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eriod"/>
            </a:pPr>
            <a:r>
              <a:rPr lang="en-US" dirty="0">
                <a:ea typeface="Times New Roman"/>
                <a:cs typeface="Times New Roman"/>
              </a:rPr>
              <a:t>The following is a good way to become a better listener:</a:t>
            </a:r>
          </a:p>
          <a:p>
            <a:pPr marL="685800" lvl="0">
              <a:lnSpc>
                <a:spcPct val="115000"/>
              </a:lnSpc>
              <a:spcBef>
                <a:spcPts val="0"/>
              </a:spcBef>
              <a:spcAft>
                <a:spcPts val="0"/>
              </a:spcAft>
              <a:buFont typeface="+mj-lt"/>
              <a:buAutoNum type="alphaLcParenR"/>
            </a:pPr>
            <a:r>
              <a:rPr lang="en-US" dirty="0">
                <a:ea typeface="Times New Roman"/>
                <a:cs typeface="Times New Roman"/>
              </a:rPr>
              <a:t>Spend 90% of your time listening, and 10% talking</a:t>
            </a:r>
          </a:p>
          <a:p>
            <a:pPr marL="685800" lvl="0">
              <a:lnSpc>
                <a:spcPct val="115000"/>
              </a:lnSpc>
              <a:spcBef>
                <a:spcPts val="0"/>
              </a:spcBef>
              <a:spcAft>
                <a:spcPts val="0"/>
              </a:spcAft>
              <a:buFont typeface="+mj-lt"/>
              <a:buAutoNum type="alphaLcParenR"/>
            </a:pPr>
            <a:r>
              <a:rPr lang="en-US" dirty="0">
                <a:ea typeface="Times New Roman"/>
                <a:cs typeface="Times New Roman"/>
              </a:rPr>
              <a:t>Spend 10% of your time listening, and 90% talking</a:t>
            </a:r>
          </a:p>
          <a:p>
            <a:pPr marL="685800" lvl="0">
              <a:lnSpc>
                <a:spcPct val="115000"/>
              </a:lnSpc>
              <a:spcBef>
                <a:spcPts val="0"/>
              </a:spcBef>
              <a:spcAft>
                <a:spcPts val="0"/>
              </a:spcAft>
              <a:buFont typeface="+mj-lt"/>
              <a:buAutoNum type="alphaLcParenR"/>
            </a:pPr>
            <a:r>
              <a:rPr lang="en-US" dirty="0">
                <a:ea typeface="Times New Roman"/>
                <a:cs typeface="Times New Roman"/>
              </a:rPr>
              <a:t>Spend 50% of your time listening, and 50% talking</a:t>
            </a:r>
          </a:p>
          <a:p>
            <a:pPr marL="685800" lvl="0">
              <a:lnSpc>
                <a:spcPct val="115000"/>
              </a:lnSpc>
              <a:spcBef>
                <a:spcPts val="0"/>
              </a:spcBef>
              <a:spcAft>
                <a:spcPts val="1000"/>
              </a:spcAft>
              <a:buFont typeface="+mj-lt"/>
              <a:buAutoNum type="alphaLcParenR"/>
            </a:pPr>
            <a:r>
              <a:rPr lang="en-US" dirty="0">
                <a:ea typeface="Times New Roman"/>
                <a:cs typeface="Times New Roman"/>
              </a:rPr>
              <a:t>Spend 20% of your time talking, and 80% listening </a:t>
            </a:r>
          </a:p>
          <a:p>
            <a:pPr lvl="0">
              <a:lnSpc>
                <a:spcPct val="115000"/>
              </a:lnSpc>
              <a:spcBef>
                <a:spcPts val="0"/>
              </a:spcBef>
              <a:spcAft>
                <a:spcPts val="1000"/>
              </a:spcAft>
              <a:buFont typeface="+mj-lt"/>
              <a:buAutoNum type="arabicPeriod" startAt="2"/>
            </a:pPr>
            <a:r>
              <a:rPr lang="en-US" dirty="0">
                <a:ea typeface="Times New Roman"/>
                <a:cs typeface="Times New Roman"/>
              </a:rPr>
              <a:t>The following will not help you become a better listener :</a:t>
            </a:r>
          </a:p>
          <a:p>
            <a:pPr marL="685800" lvl="0">
              <a:lnSpc>
                <a:spcPct val="115000"/>
              </a:lnSpc>
              <a:spcBef>
                <a:spcPts val="0"/>
              </a:spcBef>
              <a:spcAft>
                <a:spcPts val="0"/>
              </a:spcAft>
              <a:buFont typeface="+mj-lt"/>
              <a:buAutoNum type="alphaLcParenR"/>
            </a:pPr>
            <a:r>
              <a:rPr lang="en-US" dirty="0">
                <a:ea typeface="Times New Roman"/>
                <a:cs typeface="Times New Roman"/>
              </a:rPr>
              <a:t>Avoiding interruptions</a:t>
            </a:r>
          </a:p>
          <a:p>
            <a:pPr marL="685800" lvl="0">
              <a:lnSpc>
                <a:spcPct val="115000"/>
              </a:lnSpc>
              <a:spcBef>
                <a:spcPts val="0"/>
              </a:spcBef>
              <a:spcAft>
                <a:spcPts val="0"/>
              </a:spcAft>
              <a:buFont typeface="+mj-lt"/>
              <a:buAutoNum type="alphaLcParenR"/>
            </a:pPr>
            <a:r>
              <a:rPr lang="en-US" dirty="0">
                <a:ea typeface="Times New Roman"/>
                <a:cs typeface="Times New Roman"/>
              </a:rPr>
              <a:t>Avoiding offering advice </a:t>
            </a:r>
          </a:p>
          <a:p>
            <a:pPr marL="685800" lvl="0">
              <a:lnSpc>
                <a:spcPct val="115000"/>
              </a:lnSpc>
              <a:spcBef>
                <a:spcPts val="0"/>
              </a:spcBef>
              <a:spcAft>
                <a:spcPts val="0"/>
              </a:spcAft>
              <a:buFont typeface="+mj-lt"/>
              <a:buAutoNum type="alphaLcParenR"/>
            </a:pPr>
            <a:r>
              <a:rPr lang="en-US" dirty="0">
                <a:ea typeface="Times New Roman"/>
                <a:cs typeface="Times New Roman"/>
              </a:rPr>
              <a:t>Texting </a:t>
            </a:r>
          </a:p>
          <a:p>
            <a:pPr marL="685800" lvl="0">
              <a:lnSpc>
                <a:spcPct val="115000"/>
              </a:lnSpc>
              <a:spcBef>
                <a:spcPts val="0"/>
              </a:spcBef>
              <a:spcAft>
                <a:spcPts val="1000"/>
              </a:spcAft>
              <a:buFont typeface="+mj-lt"/>
              <a:buAutoNum type="alphaLcParenR"/>
            </a:pPr>
            <a:r>
              <a:rPr lang="en-US" dirty="0">
                <a:ea typeface="Times New Roman"/>
                <a:cs typeface="Times New Roman"/>
              </a:rPr>
              <a:t>All of the above </a:t>
            </a:r>
          </a:p>
          <a:p>
            <a:endParaRPr lang="en-US" dirty="0"/>
          </a:p>
        </p:txBody>
      </p:sp>
    </p:spTree>
    <p:extLst>
      <p:ext uri="{BB962C8B-B14F-4D97-AF65-F5344CB8AC3E}">
        <p14:creationId xmlns:p14="http://schemas.microsoft.com/office/powerpoint/2010/main" val="32255246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eriod" startAt="3"/>
            </a:pPr>
            <a:r>
              <a:rPr lang="en-US" dirty="0">
                <a:ea typeface="Times New Roman"/>
                <a:cs typeface="Times New Roman"/>
              </a:rPr>
              <a:t>When listening, one should:</a:t>
            </a:r>
          </a:p>
          <a:p>
            <a:pPr marL="685800" lvl="0">
              <a:lnSpc>
                <a:spcPct val="115000"/>
              </a:lnSpc>
              <a:spcBef>
                <a:spcPts val="0"/>
              </a:spcBef>
              <a:spcAft>
                <a:spcPts val="0"/>
              </a:spcAft>
              <a:buFont typeface="+mj-lt"/>
              <a:buAutoNum type="alphaLcParenR"/>
            </a:pPr>
            <a:r>
              <a:rPr lang="en-US" dirty="0">
                <a:ea typeface="Times New Roman"/>
                <a:cs typeface="Times New Roman"/>
              </a:rPr>
              <a:t>Avoid Interruptions</a:t>
            </a:r>
          </a:p>
          <a:p>
            <a:pPr marL="685800" lvl="0">
              <a:lnSpc>
                <a:spcPct val="115000"/>
              </a:lnSpc>
              <a:spcBef>
                <a:spcPts val="0"/>
              </a:spcBef>
              <a:spcAft>
                <a:spcPts val="0"/>
              </a:spcAft>
              <a:buFont typeface="+mj-lt"/>
              <a:buAutoNum type="alphaLcParenR"/>
            </a:pPr>
            <a:r>
              <a:rPr lang="en-US" dirty="0">
                <a:ea typeface="Times New Roman"/>
                <a:cs typeface="Times New Roman"/>
              </a:rPr>
              <a:t>Spend 10% of your time listening</a:t>
            </a:r>
          </a:p>
          <a:p>
            <a:pPr marL="685800" lvl="0">
              <a:lnSpc>
                <a:spcPct val="115000"/>
              </a:lnSpc>
              <a:spcBef>
                <a:spcPts val="0"/>
              </a:spcBef>
              <a:spcAft>
                <a:spcPts val="0"/>
              </a:spcAft>
              <a:buFont typeface="+mj-lt"/>
              <a:buAutoNum type="alphaLcParenR"/>
            </a:pPr>
            <a:r>
              <a:rPr lang="en-US" dirty="0">
                <a:ea typeface="Times New Roman"/>
                <a:cs typeface="Times New Roman"/>
              </a:rPr>
              <a:t>Offer heedless advice </a:t>
            </a:r>
          </a:p>
          <a:p>
            <a:pPr marL="685800" lvl="0">
              <a:lnSpc>
                <a:spcPct val="115000"/>
              </a:lnSpc>
              <a:spcBef>
                <a:spcPts val="0"/>
              </a:spcBef>
              <a:spcAft>
                <a:spcPts val="1000"/>
              </a:spcAft>
              <a:buFont typeface="+mj-lt"/>
              <a:buAutoNum type="alphaLcParenR"/>
            </a:pPr>
            <a:r>
              <a:rPr lang="en-US" dirty="0">
                <a:ea typeface="Times New Roman"/>
                <a:cs typeface="Times New Roman"/>
              </a:rPr>
              <a:t>Ignore the speaker </a:t>
            </a:r>
          </a:p>
          <a:p>
            <a:pPr lvl="0">
              <a:lnSpc>
                <a:spcPct val="115000"/>
              </a:lnSpc>
              <a:spcBef>
                <a:spcPts val="0"/>
              </a:spcBef>
              <a:spcAft>
                <a:spcPts val="1000"/>
              </a:spcAft>
              <a:buFont typeface="+mj-lt"/>
              <a:buAutoNum type="arabicPeriod" startAt="4"/>
            </a:pPr>
            <a:r>
              <a:rPr lang="en-US" dirty="0">
                <a:ea typeface="Times New Roman"/>
                <a:cs typeface="Times New Roman"/>
              </a:rPr>
              <a:t>How many steps are there to Active Listening?</a:t>
            </a:r>
          </a:p>
          <a:p>
            <a:pPr marL="685800" lvl="0">
              <a:lnSpc>
                <a:spcPct val="115000"/>
              </a:lnSpc>
              <a:spcBef>
                <a:spcPts val="0"/>
              </a:spcBef>
              <a:spcAft>
                <a:spcPts val="0"/>
              </a:spcAft>
              <a:buFont typeface="+mj-lt"/>
              <a:buAutoNum type="alphaLcParenR"/>
            </a:pPr>
            <a:r>
              <a:rPr lang="en-US" dirty="0">
                <a:ea typeface="Times New Roman"/>
                <a:cs typeface="Times New Roman"/>
              </a:rPr>
              <a:t>4</a:t>
            </a:r>
          </a:p>
          <a:p>
            <a:pPr marL="685800" lvl="0">
              <a:lnSpc>
                <a:spcPct val="115000"/>
              </a:lnSpc>
              <a:spcBef>
                <a:spcPts val="0"/>
              </a:spcBef>
              <a:spcAft>
                <a:spcPts val="0"/>
              </a:spcAft>
              <a:buFont typeface="+mj-lt"/>
              <a:buAutoNum type="alphaLcParenR"/>
            </a:pPr>
            <a:r>
              <a:rPr lang="en-US" dirty="0">
                <a:ea typeface="Times New Roman"/>
                <a:cs typeface="Times New Roman"/>
              </a:rPr>
              <a:t>7</a:t>
            </a:r>
          </a:p>
          <a:p>
            <a:pPr marL="685800" lvl="0">
              <a:lnSpc>
                <a:spcPct val="115000"/>
              </a:lnSpc>
              <a:spcBef>
                <a:spcPts val="0"/>
              </a:spcBef>
              <a:spcAft>
                <a:spcPts val="0"/>
              </a:spcAft>
              <a:buFont typeface="+mj-lt"/>
              <a:buAutoNum type="alphaLcParenR"/>
            </a:pPr>
            <a:r>
              <a:rPr lang="en-US" dirty="0">
                <a:ea typeface="Times New Roman"/>
                <a:cs typeface="Times New Roman"/>
              </a:rPr>
              <a:t>2</a:t>
            </a:r>
          </a:p>
          <a:p>
            <a:pPr marL="685800" lvl="0">
              <a:lnSpc>
                <a:spcPct val="115000"/>
              </a:lnSpc>
              <a:spcBef>
                <a:spcPts val="0"/>
              </a:spcBef>
              <a:spcAft>
                <a:spcPts val="1000"/>
              </a:spcAft>
              <a:buFont typeface="+mj-lt"/>
              <a:buAutoNum type="alphaLcParenR"/>
            </a:pPr>
            <a:r>
              <a:rPr lang="en-US" dirty="0">
                <a:ea typeface="Times New Roman"/>
                <a:cs typeface="Times New Roman"/>
              </a:rPr>
              <a:t>3</a:t>
            </a:r>
          </a:p>
        </p:txBody>
      </p:sp>
    </p:spTree>
    <p:extLst>
      <p:ext uri="{BB962C8B-B14F-4D97-AF65-F5344CB8AC3E}">
        <p14:creationId xmlns:p14="http://schemas.microsoft.com/office/powerpoint/2010/main" val="45638973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eriod" startAt="5"/>
            </a:pPr>
            <a:r>
              <a:rPr lang="en-US" dirty="0">
                <a:ea typeface="Times New Roman"/>
                <a:cs typeface="Times New Roman"/>
              </a:rPr>
              <a:t>This is not a step of Active Listening:</a:t>
            </a:r>
          </a:p>
          <a:p>
            <a:pPr marL="685800" lvl="0">
              <a:lnSpc>
                <a:spcPct val="115000"/>
              </a:lnSpc>
              <a:spcBef>
                <a:spcPts val="0"/>
              </a:spcBef>
              <a:spcAft>
                <a:spcPts val="0"/>
              </a:spcAft>
              <a:buFont typeface="+mj-lt"/>
              <a:buAutoNum type="alphaLcParenR"/>
            </a:pPr>
            <a:r>
              <a:rPr lang="en-US" dirty="0">
                <a:ea typeface="Times New Roman"/>
                <a:cs typeface="Times New Roman"/>
              </a:rPr>
              <a:t>Listening to what others have to say, closely </a:t>
            </a:r>
          </a:p>
          <a:p>
            <a:pPr marL="685800" lvl="0">
              <a:lnSpc>
                <a:spcPct val="115000"/>
              </a:lnSpc>
              <a:spcBef>
                <a:spcPts val="0"/>
              </a:spcBef>
              <a:spcAft>
                <a:spcPts val="0"/>
              </a:spcAft>
              <a:buFont typeface="+mj-lt"/>
              <a:buAutoNum type="alphaLcParenR"/>
            </a:pPr>
            <a:r>
              <a:rPr lang="en-US" dirty="0">
                <a:ea typeface="Times New Roman"/>
                <a:cs typeface="Times New Roman"/>
              </a:rPr>
              <a:t>Trying to identify the other person’s standpoint</a:t>
            </a:r>
          </a:p>
          <a:p>
            <a:pPr marL="685800" lvl="0">
              <a:lnSpc>
                <a:spcPct val="115000"/>
              </a:lnSpc>
              <a:spcBef>
                <a:spcPts val="0"/>
              </a:spcBef>
              <a:spcAft>
                <a:spcPts val="0"/>
              </a:spcAft>
              <a:buFont typeface="+mj-lt"/>
              <a:buAutoNum type="alphaLcParenR"/>
            </a:pPr>
            <a:r>
              <a:rPr lang="en-US" dirty="0">
                <a:ea typeface="Times New Roman"/>
                <a:cs typeface="Times New Roman"/>
              </a:rPr>
              <a:t>Responding inappropriately </a:t>
            </a:r>
          </a:p>
          <a:p>
            <a:pPr marL="685800" lvl="0">
              <a:lnSpc>
                <a:spcPct val="115000"/>
              </a:lnSpc>
              <a:spcBef>
                <a:spcPts val="0"/>
              </a:spcBef>
              <a:spcAft>
                <a:spcPts val="1000"/>
              </a:spcAft>
              <a:buFont typeface="+mj-lt"/>
              <a:buAutoNum type="alphaLcParenR"/>
            </a:pPr>
            <a:r>
              <a:rPr lang="en-US" dirty="0">
                <a:ea typeface="Times New Roman"/>
                <a:cs typeface="Times New Roman"/>
              </a:rPr>
              <a:t>None of the above </a:t>
            </a:r>
          </a:p>
          <a:p>
            <a:pPr lvl="0">
              <a:lnSpc>
                <a:spcPct val="115000"/>
              </a:lnSpc>
              <a:spcBef>
                <a:spcPts val="0"/>
              </a:spcBef>
              <a:spcAft>
                <a:spcPts val="1000"/>
              </a:spcAft>
              <a:buFont typeface="+mj-lt"/>
              <a:buAutoNum type="arabicPeriod" startAt="6"/>
            </a:pPr>
            <a:r>
              <a:rPr lang="en-US" dirty="0">
                <a:ea typeface="Times New Roman"/>
                <a:cs typeface="Times New Roman"/>
              </a:rPr>
              <a:t>Good Signals may come in the form of:</a:t>
            </a:r>
          </a:p>
          <a:p>
            <a:pPr marL="685800" lvl="0">
              <a:lnSpc>
                <a:spcPct val="115000"/>
              </a:lnSpc>
              <a:spcBef>
                <a:spcPts val="0"/>
              </a:spcBef>
              <a:spcAft>
                <a:spcPts val="0"/>
              </a:spcAft>
              <a:buFont typeface="+mj-lt"/>
              <a:buAutoNum type="alphaLcParenR"/>
            </a:pPr>
            <a:r>
              <a:rPr lang="en-US" dirty="0">
                <a:ea typeface="Times New Roman"/>
                <a:cs typeface="Times New Roman"/>
              </a:rPr>
              <a:t>Verbal, Non-verbal and Quasi-verbal</a:t>
            </a:r>
          </a:p>
          <a:p>
            <a:pPr marL="685800" lvl="0">
              <a:lnSpc>
                <a:spcPct val="115000"/>
              </a:lnSpc>
              <a:spcBef>
                <a:spcPts val="0"/>
              </a:spcBef>
              <a:spcAft>
                <a:spcPts val="0"/>
              </a:spcAft>
              <a:buFont typeface="+mj-lt"/>
              <a:buAutoNum type="alphaLcParenR"/>
            </a:pPr>
            <a:r>
              <a:rPr lang="en-US" dirty="0">
                <a:ea typeface="Times New Roman"/>
                <a:cs typeface="Times New Roman"/>
              </a:rPr>
              <a:t>Verbal, Paraverbal and Quasi-verbal</a:t>
            </a:r>
          </a:p>
          <a:p>
            <a:pPr marL="685800" lvl="0">
              <a:lnSpc>
                <a:spcPct val="115000"/>
              </a:lnSpc>
              <a:spcBef>
                <a:spcPts val="0"/>
              </a:spcBef>
              <a:spcAft>
                <a:spcPts val="0"/>
              </a:spcAft>
              <a:buFont typeface="+mj-lt"/>
              <a:buAutoNum type="alphaLcParenR"/>
            </a:pPr>
            <a:r>
              <a:rPr lang="en-US" dirty="0">
                <a:ea typeface="Times New Roman"/>
                <a:cs typeface="Times New Roman"/>
              </a:rPr>
              <a:t>Paraverbal, Non-verbal and Verbal</a:t>
            </a:r>
          </a:p>
          <a:p>
            <a:pPr marL="685800" lvl="0">
              <a:lnSpc>
                <a:spcPct val="115000"/>
              </a:lnSpc>
              <a:spcBef>
                <a:spcPts val="0"/>
              </a:spcBef>
              <a:spcAft>
                <a:spcPts val="1000"/>
              </a:spcAft>
              <a:buFont typeface="+mj-lt"/>
              <a:buAutoNum type="alphaLcParenR"/>
            </a:pPr>
            <a:r>
              <a:rPr lang="en-US" dirty="0">
                <a:ea typeface="Times New Roman"/>
                <a:cs typeface="Times New Roman"/>
              </a:rPr>
              <a:t>Quasi-verbal and Non-verbal </a:t>
            </a:r>
          </a:p>
          <a:p>
            <a:endParaRPr lang="en-US" dirty="0"/>
          </a:p>
        </p:txBody>
      </p:sp>
    </p:spTree>
    <p:extLst>
      <p:ext uri="{BB962C8B-B14F-4D97-AF65-F5344CB8AC3E}">
        <p14:creationId xmlns:p14="http://schemas.microsoft.com/office/powerpoint/2010/main" val="20958945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eriod" startAt="7"/>
            </a:pPr>
            <a:r>
              <a:rPr lang="en-US" dirty="0">
                <a:ea typeface="Times New Roman"/>
                <a:cs typeface="Times New Roman"/>
              </a:rPr>
              <a:t>A Quasi-verbal signal may be:</a:t>
            </a:r>
          </a:p>
          <a:p>
            <a:pPr marL="685800" lvl="0">
              <a:lnSpc>
                <a:spcPct val="115000"/>
              </a:lnSpc>
              <a:spcBef>
                <a:spcPts val="0"/>
              </a:spcBef>
              <a:spcAft>
                <a:spcPts val="0"/>
              </a:spcAft>
              <a:buFont typeface="+mj-lt"/>
              <a:buAutoNum type="alphaLcParenR"/>
            </a:pPr>
            <a:r>
              <a:rPr lang="en-US" dirty="0">
                <a:ea typeface="Times New Roman"/>
                <a:cs typeface="Times New Roman"/>
              </a:rPr>
              <a:t>Asking open questions </a:t>
            </a:r>
          </a:p>
          <a:p>
            <a:pPr marL="685800" lvl="0">
              <a:lnSpc>
                <a:spcPct val="115000"/>
              </a:lnSpc>
              <a:spcBef>
                <a:spcPts val="0"/>
              </a:spcBef>
              <a:spcAft>
                <a:spcPts val="0"/>
              </a:spcAft>
              <a:buFont typeface="+mj-lt"/>
              <a:buAutoNum type="alphaLcParenR"/>
            </a:pPr>
            <a:r>
              <a:rPr lang="en-US" dirty="0">
                <a:ea typeface="Times New Roman"/>
                <a:cs typeface="Times New Roman"/>
              </a:rPr>
              <a:t>Using filler words</a:t>
            </a:r>
          </a:p>
          <a:p>
            <a:pPr marL="685800" lvl="0">
              <a:lnSpc>
                <a:spcPct val="115000"/>
              </a:lnSpc>
              <a:spcBef>
                <a:spcPts val="0"/>
              </a:spcBef>
              <a:spcAft>
                <a:spcPts val="0"/>
              </a:spcAft>
              <a:buFont typeface="+mj-lt"/>
              <a:buAutoNum type="alphaLcParenR"/>
            </a:pPr>
            <a:r>
              <a:rPr lang="en-US" dirty="0">
                <a:ea typeface="Times New Roman"/>
                <a:cs typeface="Times New Roman"/>
              </a:rPr>
              <a:t>Body language and gestures</a:t>
            </a:r>
          </a:p>
          <a:p>
            <a:pPr marL="685800" lvl="0">
              <a:lnSpc>
                <a:spcPct val="115000"/>
              </a:lnSpc>
              <a:spcBef>
                <a:spcPts val="0"/>
              </a:spcBef>
              <a:spcAft>
                <a:spcPts val="1000"/>
              </a:spcAft>
              <a:buFont typeface="+mj-lt"/>
              <a:buAutoNum type="alphaLcParenR"/>
            </a:pPr>
            <a:r>
              <a:rPr lang="en-US" dirty="0">
                <a:ea typeface="Times New Roman"/>
                <a:cs typeface="Times New Roman"/>
              </a:rPr>
              <a:t>Nodding your head </a:t>
            </a:r>
          </a:p>
          <a:p>
            <a:pPr lvl="0">
              <a:lnSpc>
                <a:spcPct val="115000"/>
              </a:lnSpc>
              <a:spcBef>
                <a:spcPts val="0"/>
              </a:spcBef>
              <a:spcAft>
                <a:spcPts val="1000"/>
              </a:spcAft>
              <a:buFont typeface="+mj-lt"/>
              <a:buAutoNum type="arabicPeriod" startAt="8"/>
              <a:tabLst>
                <a:tab pos="1319213" algn="l"/>
              </a:tabLst>
            </a:pPr>
            <a:r>
              <a:rPr lang="en-US" dirty="0">
                <a:ea typeface="Times New Roman"/>
                <a:cs typeface="Times New Roman"/>
              </a:rPr>
              <a:t>A Verbal signal may be:</a:t>
            </a:r>
          </a:p>
          <a:p>
            <a:pPr marL="685800" lvl="0">
              <a:lnSpc>
                <a:spcPct val="115000"/>
              </a:lnSpc>
              <a:spcBef>
                <a:spcPts val="0"/>
              </a:spcBef>
              <a:spcAft>
                <a:spcPts val="0"/>
              </a:spcAft>
              <a:buFont typeface="+mj-lt"/>
              <a:buAutoNum type="alphaLcParenR"/>
            </a:pPr>
            <a:r>
              <a:rPr lang="en-US" dirty="0">
                <a:ea typeface="Times New Roman"/>
                <a:cs typeface="Times New Roman"/>
              </a:rPr>
              <a:t>Asking open questions </a:t>
            </a:r>
          </a:p>
          <a:p>
            <a:pPr marL="685800" lvl="0">
              <a:lnSpc>
                <a:spcPct val="115000"/>
              </a:lnSpc>
              <a:spcBef>
                <a:spcPts val="0"/>
              </a:spcBef>
              <a:spcAft>
                <a:spcPts val="0"/>
              </a:spcAft>
              <a:buFont typeface="+mj-lt"/>
              <a:buAutoNum type="alphaLcParenR"/>
            </a:pPr>
            <a:r>
              <a:rPr lang="en-US" dirty="0">
                <a:ea typeface="Times New Roman"/>
                <a:cs typeface="Times New Roman"/>
              </a:rPr>
              <a:t>Using filler words</a:t>
            </a:r>
          </a:p>
          <a:p>
            <a:pPr marL="685800" lvl="0">
              <a:lnSpc>
                <a:spcPct val="115000"/>
              </a:lnSpc>
              <a:spcBef>
                <a:spcPts val="0"/>
              </a:spcBef>
              <a:spcAft>
                <a:spcPts val="0"/>
              </a:spcAft>
              <a:buFont typeface="+mj-lt"/>
              <a:buAutoNum type="alphaLcParenR"/>
            </a:pPr>
            <a:r>
              <a:rPr lang="en-US" dirty="0">
                <a:ea typeface="Times New Roman"/>
                <a:cs typeface="Times New Roman"/>
              </a:rPr>
              <a:t>Body language and gestures</a:t>
            </a:r>
          </a:p>
          <a:p>
            <a:pPr marL="685800" lvl="0">
              <a:lnSpc>
                <a:spcPct val="115000"/>
              </a:lnSpc>
              <a:spcBef>
                <a:spcPts val="0"/>
              </a:spcBef>
              <a:spcAft>
                <a:spcPts val="1000"/>
              </a:spcAft>
              <a:buFont typeface="+mj-lt"/>
              <a:buAutoNum type="alphaLcParenR"/>
            </a:pPr>
            <a:r>
              <a:rPr lang="en-US" dirty="0">
                <a:ea typeface="Times New Roman"/>
                <a:cs typeface="Times New Roman"/>
              </a:rPr>
              <a:t>Nodding your head </a:t>
            </a:r>
          </a:p>
        </p:txBody>
      </p:sp>
    </p:spTree>
    <p:extLst>
      <p:ext uri="{BB962C8B-B14F-4D97-AF65-F5344CB8AC3E}">
        <p14:creationId xmlns:p14="http://schemas.microsoft.com/office/powerpoint/2010/main" val="173353081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eriod" startAt="9"/>
            </a:pPr>
            <a:r>
              <a:rPr lang="en-US" dirty="0">
                <a:ea typeface="Times New Roman"/>
                <a:cs typeface="Times New Roman"/>
              </a:rPr>
              <a:t>The following statement is TRUE:</a:t>
            </a:r>
          </a:p>
          <a:p>
            <a:pPr marL="685800" lvl="0">
              <a:lnSpc>
                <a:spcPct val="115000"/>
              </a:lnSpc>
              <a:spcBef>
                <a:spcPts val="0"/>
              </a:spcBef>
              <a:spcAft>
                <a:spcPts val="0"/>
              </a:spcAft>
              <a:buFont typeface="+mj-lt"/>
              <a:buAutoNum type="alphaLcParenR"/>
            </a:pPr>
            <a:r>
              <a:rPr lang="en-US" dirty="0">
                <a:ea typeface="Times New Roman"/>
                <a:cs typeface="Times New Roman"/>
              </a:rPr>
              <a:t>Listening is the process of looking at the words only</a:t>
            </a:r>
          </a:p>
          <a:p>
            <a:pPr marL="685800" lvl="0">
              <a:lnSpc>
                <a:spcPct val="115000"/>
              </a:lnSpc>
              <a:spcBef>
                <a:spcPts val="0"/>
              </a:spcBef>
              <a:spcAft>
                <a:spcPts val="0"/>
              </a:spcAft>
              <a:buFont typeface="+mj-lt"/>
              <a:buAutoNum type="alphaLcParenR"/>
            </a:pPr>
            <a:r>
              <a:rPr lang="en-US" dirty="0">
                <a:ea typeface="Times New Roman"/>
                <a:cs typeface="Times New Roman"/>
              </a:rPr>
              <a:t>Listening is the process of looking at the words and the meanings around them</a:t>
            </a:r>
          </a:p>
          <a:p>
            <a:pPr marL="685800" lvl="0">
              <a:lnSpc>
                <a:spcPct val="115000"/>
              </a:lnSpc>
              <a:spcBef>
                <a:spcPts val="0"/>
              </a:spcBef>
              <a:spcAft>
                <a:spcPts val="0"/>
              </a:spcAft>
              <a:buFont typeface="+mj-lt"/>
              <a:buAutoNum type="alphaLcParenR"/>
            </a:pPr>
            <a:r>
              <a:rPr lang="en-US" dirty="0">
                <a:ea typeface="Times New Roman"/>
                <a:cs typeface="Times New Roman"/>
              </a:rPr>
              <a:t>Listening is the process of ignoring what others have to say and merely nodding along </a:t>
            </a:r>
          </a:p>
          <a:p>
            <a:pPr marL="685800" lvl="0">
              <a:lnSpc>
                <a:spcPct val="115000"/>
              </a:lnSpc>
              <a:spcBef>
                <a:spcPts val="0"/>
              </a:spcBef>
              <a:spcAft>
                <a:spcPts val="1000"/>
              </a:spcAft>
              <a:buFont typeface="+mj-lt"/>
              <a:buAutoNum type="alphaLcParenR"/>
            </a:pPr>
            <a:r>
              <a:rPr lang="en-US" dirty="0">
                <a:ea typeface="Times New Roman"/>
                <a:cs typeface="Times New Roman"/>
              </a:rPr>
              <a:t>None of the above </a:t>
            </a:r>
          </a:p>
          <a:p>
            <a:pPr lvl="0">
              <a:lnSpc>
                <a:spcPct val="115000"/>
              </a:lnSpc>
              <a:spcBef>
                <a:spcPts val="0"/>
              </a:spcBef>
              <a:spcAft>
                <a:spcPts val="1000"/>
              </a:spcAft>
              <a:buFont typeface="+mj-lt"/>
              <a:buAutoNum type="arabicPeriod" startAt="10"/>
            </a:pPr>
            <a:r>
              <a:rPr lang="en-US" dirty="0">
                <a:ea typeface="Times New Roman"/>
                <a:cs typeface="Times New Roman"/>
              </a:rPr>
              <a:t>When you talk you should:</a:t>
            </a:r>
          </a:p>
          <a:p>
            <a:pPr marL="685800" lvl="0">
              <a:lnSpc>
                <a:spcPct val="115000"/>
              </a:lnSpc>
              <a:spcBef>
                <a:spcPts val="0"/>
              </a:spcBef>
              <a:spcAft>
                <a:spcPts val="0"/>
              </a:spcAft>
              <a:buFont typeface="+mj-lt"/>
              <a:buAutoNum type="alphaLcParenR"/>
            </a:pPr>
            <a:r>
              <a:rPr lang="en-US" dirty="0">
                <a:ea typeface="Times New Roman"/>
                <a:cs typeface="Times New Roman"/>
              </a:rPr>
              <a:t>Focus only on what you have to say and ignore what was said before</a:t>
            </a:r>
          </a:p>
          <a:p>
            <a:pPr marL="685800" lvl="0">
              <a:lnSpc>
                <a:spcPct val="115000"/>
              </a:lnSpc>
              <a:spcBef>
                <a:spcPts val="0"/>
              </a:spcBef>
              <a:spcAft>
                <a:spcPts val="0"/>
              </a:spcAft>
              <a:buFont typeface="+mj-lt"/>
              <a:buAutoNum type="alphaLcParenR"/>
            </a:pPr>
            <a:r>
              <a:rPr lang="en-US" dirty="0">
                <a:ea typeface="Times New Roman"/>
                <a:cs typeface="Times New Roman"/>
              </a:rPr>
              <a:t>Avoid asking relevant questions</a:t>
            </a:r>
          </a:p>
          <a:p>
            <a:pPr marL="685800" lvl="0">
              <a:lnSpc>
                <a:spcPct val="115000"/>
              </a:lnSpc>
              <a:spcBef>
                <a:spcPts val="0"/>
              </a:spcBef>
              <a:spcAft>
                <a:spcPts val="0"/>
              </a:spcAft>
              <a:buFont typeface="+mj-lt"/>
              <a:buAutoNum type="alphaLcParenR"/>
            </a:pPr>
            <a:r>
              <a:rPr lang="en-US" dirty="0">
                <a:ea typeface="Times New Roman"/>
                <a:cs typeface="Times New Roman"/>
              </a:rPr>
              <a:t>Ensure it’s related to what the person said </a:t>
            </a:r>
          </a:p>
          <a:p>
            <a:pPr marL="685800" lvl="0">
              <a:lnSpc>
                <a:spcPct val="115000"/>
              </a:lnSpc>
              <a:spcBef>
                <a:spcPts val="0"/>
              </a:spcBef>
              <a:spcAft>
                <a:spcPts val="1000"/>
              </a:spcAft>
              <a:buFont typeface="+mj-lt"/>
              <a:buAutoNum type="alphaLcParenR"/>
            </a:pPr>
            <a:r>
              <a:rPr lang="en-US" dirty="0">
                <a:ea typeface="Times New Roman"/>
                <a:cs typeface="Times New Roman"/>
              </a:rPr>
              <a:t>All of the above </a:t>
            </a:r>
          </a:p>
          <a:p>
            <a:endParaRPr lang="en-US" dirty="0"/>
          </a:p>
        </p:txBody>
      </p:sp>
    </p:spTree>
    <p:extLst>
      <p:ext uri="{BB962C8B-B14F-4D97-AF65-F5344CB8AC3E}">
        <p14:creationId xmlns:p14="http://schemas.microsoft.com/office/powerpoint/2010/main" val="361904511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eriod"/>
            </a:pPr>
            <a:r>
              <a:rPr lang="en-US" dirty="0">
                <a:ea typeface="Times New Roman"/>
                <a:cs typeface="Times New Roman"/>
              </a:rPr>
              <a:t>The following is a good way to become a better listener:</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Spend 90% of your time listening, and 10% talking</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Spend 10% of your time listening, and 90% talking</a:t>
            </a:r>
          </a:p>
          <a:p>
            <a:pPr marL="685800" lvl="0">
              <a:lnSpc>
                <a:spcPct val="115000"/>
              </a:lnSpc>
              <a:spcBef>
                <a:spcPts val="0"/>
              </a:spcBef>
              <a:spcAft>
                <a:spcPts val="0"/>
              </a:spcAft>
              <a:buFont typeface="+mj-lt"/>
              <a:buAutoNum type="alphaLcParenR"/>
            </a:pPr>
            <a:r>
              <a:rPr lang="en-US" dirty="0">
                <a:ea typeface="Times New Roman"/>
                <a:cs typeface="Times New Roman"/>
              </a:rPr>
              <a:t>Spend 50% of your time listening, and 50% talking</a:t>
            </a:r>
          </a:p>
          <a:p>
            <a:pPr marL="685800" lvl="0">
              <a:lnSpc>
                <a:spcPct val="115000"/>
              </a:lnSpc>
              <a:spcBef>
                <a:spcPts val="0"/>
              </a:spcBef>
              <a:spcAft>
                <a:spcPts val="1000"/>
              </a:spcAft>
              <a:buFont typeface="+mj-lt"/>
              <a:buAutoNum type="alphaLcParenR"/>
            </a:pPr>
            <a:r>
              <a:rPr lang="en-US" dirty="0">
                <a:ea typeface="Times New Roman"/>
                <a:cs typeface="Times New Roman"/>
              </a:rPr>
              <a:t>Spend 20% of your time talking, and 80% listening </a:t>
            </a:r>
          </a:p>
          <a:p>
            <a:pPr lvl="0">
              <a:lnSpc>
                <a:spcPct val="115000"/>
              </a:lnSpc>
              <a:spcBef>
                <a:spcPts val="0"/>
              </a:spcBef>
              <a:spcAft>
                <a:spcPts val="1000"/>
              </a:spcAft>
              <a:buFont typeface="+mj-lt"/>
              <a:buAutoNum type="arabicPeriod" startAt="2"/>
            </a:pPr>
            <a:r>
              <a:rPr lang="en-US" dirty="0">
                <a:ea typeface="Times New Roman"/>
                <a:cs typeface="Times New Roman"/>
              </a:rPr>
              <a:t>The following will not help you become a better listener :</a:t>
            </a:r>
          </a:p>
          <a:p>
            <a:pPr marL="685800" lvl="0">
              <a:lnSpc>
                <a:spcPct val="115000"/>
              </a:lnSpc>
              <a:spcBef>
                <a:spcPts val="0"/>
              </a:spcBef>
              <a:spcAft>
                <a:spcPts val="0"/>
              </a:spcAft>
              <a:buFont typeface="+mj-lt"/>
              <a:buAutoNum type="alphaLcParenR"/>
            </a:pPr>
            <a:r>
              <a:rPr lang="en-US" dirty="0">
                <a:ea typeface="Times New Roman"/>
                <a:cs typeface="Times New Roman"/>
              </a:rPr>
              <a:t>Avoiding interruptions</a:t>
            </a:r>
          </a:p>
          <a:p>
            <a:pPr marL="685800" lvl="0">
              <a:lnSpc>
                <a:spcPct val="115000"/>
              </a:lnSpc>
              <a:spcBef>
                <a:spcPts val="0"/>
              </a:spcBef>
              <a:spcAft>
                <a:spcPts val="0"/>
              </a:spcAft>
              <a:buFont typeface="+mj-lt"/>
              <a:buAutoNum type="alphaLcParenR"/>
            </a:pPr>
            <a:r>
              <a:rPr lang="en-US" dirty="0">
                <a:ea typeface="Times New Roman"/>
                <a:cs typeface="Times New Roman"/>
              </a:rPr>
              <a:t>Avoiding offering advice </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Texting </a:t>
            </a:r>
            <a:endParaRPr lang="en-US" dirty="0">
              <a:ea typeface="Times New Roman"/>
              <a:cs typeface="Times New Roman"/>
            </a:endParaRPr>
          </a:p>
          <a:p>
            <a:pPr marL="685800" lvl="0">
              <a:lnSpc>
                <a:spcPct val="115000"/>
              </a:lnSpc>
              <a:spcBef>
                <a:spcPts val="0"/>
              </a:spcBef>
              <a:spcAft>
                <a:spcPts val="1000"/>
              </a:spcAft>
              <a:buFont typeface="+mj-lt"/>
              <a:buAutoNum type="alphaLcParenR"/>
            </a:pPr>
            <a:r>
              <a:rPr lang="en-US" dirty="0">
                <a:ea typeface="Times New Roman"/>
                <a:cs typeface="Times New Roman"/>
              </a:rPr>
              <a:t>All of the above </a:t>
            </a:r>
          </a:p>
          <a:p>
            <a:endParaRPr lang="en-US" dirty="0"/>
          </a:p>
        </p:txBody>
      </p:sp>
    </p:spTree>
    <p:extLst>
      <p:ext uri="{BB962C8B-B14F-4D97-AF65-F5344CB8AC3E}">
        <p14:creationId xmlns:p14="http://schemas.microsoft.com/office/powerpoint/2010/main" val="7766562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lvl="0">
              <a:lnSpc>
                <a:spcPct val="115000"/>
              </a:lnSpc>
              <a:spcBef>
                <a:spcPts val="0"/>
              </a:spcBef>
              <a:spcAft>
                <a:spcPts val="1000"/>
              </a:spcAft>
              <a:buFont typeface="+mj-lt"/>
              <a:buAutoNum type="arabicPeriod"/>
              <a:tabLst>
                <a:tab pos="457200" algn="l"/>
              </a:tabLst>
            </a:pPr>
            <a:r>
              <a:rPr lang="en-US" dirty="0">
                <a:ea typeface="Times New Roman"/>
                <a:cs typeface="Times New Roman"/>
              </a:rPr>
              <a:t>Which statement best defines ‘communication’?</a:t>
            </a:r>
          </a:p>
          <a:p>
            <a:pPr marL="685800" lvl="0">
              <a:lnSpc>
                <a:spcPct val="115000"/>
              </a:lnSpc>
              <a:spcBef>
                <a:spcPts val="0"/>
              </a:spcBef>
              <a:spcAft>
                <a:spcPts val="0"/>
              </a:spcAft>
              <a:buFont typeface="+mj-lt"/>
              <a:buAutoNum type="alphaLcParenR"/>
            </a:pPr>
            <a:r>
              <a:rPr lang="en-US" dirty="0">
                <a:ea typeface="Times New Roman"/>
                <a:cs typeface="Times New Roman"/>
              </a:rPr>
              <a:t>Means of sending results via the telephone </a:t>
            </a:r>
          </a:p>
          <a:p>
            <a:pPr marL="685800" lvl="0">
              <a:lnSpc>
                <a:spcPct val="115000"/>
              </a:lnSpc>
              <a:spcBef>
                <a:spcPts val="0"/>
              </a:spcBef>
              <a:spcAft>
                <a:spcPts val="0"/>
              </a:spcAft>
              <a:buFont typeface="+mj-lt"/>
              <a:buAutoNum type="alphaLcParenR"/>
            </a:pPr>
            <a:r>
              <a:rPr lang="en-US" dirty="0">
                <a:ea typeface="Times New Roman"/>
                <a:cs typeface="Times New Roman"/>
              </a:rPr>
              <a:t>Activity by one object that chances behavior in another object </a:t>
            </a:r>
          </a:p>
          <a:p>
            <a:pPr marL="685800" lvl="0">
              <a:lnSpc>
                <a:spcPct val="115000"/>
              </a:lnSpc>
              <a:spcBef>
                <a:spcPts val="0"/>
              </a:spcBef>
              <a:spcAft>
                <a:spcPts val="0"/>
              </a:spcAft>
              <a:buFont typeface="+mj-lt"/>
              <a:buAutoNum type="alphaLcParenR"/>
            </a:pPr>
            <a:r>
              <a:rPr lang="en-US" dirty="0">
                <a:ea typeface="Times New Roman"/>
                <a:cs typeface="Times New Roman"/>
              </a:rPr>
              <a:t>The imparting or interchange of thoughts, opinions, or information by speech, writing, or signs</a:t>
            </a:r>
          </a:p>
          <a:p>
            <a:pPr marL="685800" lvl="0">
              <a:lnSpc>
                <a:spcPct val="115000"/>
              </a:lnSpc>
              <a:spcBef>
                <a:spcPts val="0"/>
              </a:spcBef>
              <a:spcAft>
                <a:spcPts val="1000"/>
              </a:spcAft>
              <a:buFont typeface="+mj-lt"/>
              <a:buAutoNum type="alphaLcParenR"/>
            </a:pPr>
            <a:r>
              <a:rPr lang="en-US" dirty="0">
                <a:ea typeface="Times New Roman"/>
                <a:cs typeface="Times New Roman"/>
              </a:rPr>
              <a:t>Only the spoken word </a:t>
            </a:r>
          </a:p>
          <a:p>
            <a:pPr lvl="0">
              <a:lnSpc>
                <a:spcPct val="115000"/>
              </a:lnSpc>
              <a:spcBef>
                <a:spcPts val="0"/>
              </a:spcBef>
              <a:spcAft>
                <a:spcPts val="1000"/>
              </a:spcAft>
              <a:buFont typeface="+mj-lt"/>
              <a:buAutoNum type="arabicPeriod" startAt="2"/>
              <a:tabLst>
                <a:tab pos="747713" algn="l"/>
                <a:tab pos="800100" algn="l"/>
              </a:tabLst>
            </a:pPr>
            <a:r>
              <a:rPr lang="en-US" dirty="0">
                <a:ea typeface="Times New Roman"/>
                <a:cs typeface="Times New Roman"/>
              </a:rPr>
              <a:t>Which of the following areas is affected by communication?</a:t>
            </a:r>
          </a:p>
          <a:p>
            <a:pPr marL="685800" lvl="0">
              <a:lnSpc>
                <a:spcPct val="115000"/>
              </a:lnSpc>
              <a:spcBef>
                <a:spcPts val="0"/>
              </a:spcBef>
              <a:spcAft>
                <a:spcPts val="0"/>
              </a:spcAft>
              <a:buFont typeface="+mj-lt"/>
              <a:buAutoNum type="alphaLcParenR"/>
            </a:pPr>
            <a:r>
              <a:rPr lang="en-US" dirty="0">
                <a:ea typeface="Times New Roman"/>
                <a:cs typeface="Times New Roman"/>
              </a:rPr>
              <a:t>Productivity</a:t>
            </a:r>
          </a:p>
          <a:p>
            <a:pPr marL="685800" lvl="0">
              <a:lnSpc>
                <a:spcPct val="115000"/>
              </a:lnSpc>
              <a:spcBef>
                <a:spcPts val="0"/>
              </a:spcBef>
              <a:spcAft>
                <a:spcPts val="0"/>
              </a:spcAft>
              <a:buFont typeface="+mj-lt"/>
              <a:buAutoNum type="alphaLcParenR"/>
            </a:pPr>
            <a:r>
              <a:rPr lang="en-US" dirty="0">
                <a:ea typeface="Times New Roman"/>
                <a:cs typeface="Times New Roman"/>
              </a:rPr>
              <a:t>Ability to solve problems</a:t>
            </a:r>
          </a:p>
          <a:p>
            <a:pPr marL="685800" lvl="0">
              <a:lnSpc>
                <a:spcPct val="115000"/>
              </a:lnSpc>
              <a:spcBef>
                <a:spcPts val="0"/>
              </a:spcBef>
              <a:spcAft>
                <a:spcPts val="0"/>
              </a:spcAft>
              <a:buFont typeface="+mj-lt"/>
              <a:buAutoNum type="alphaLcParenR"/>
            </a:pPr>
            <a:r>
              <a:rPr lang="en-US" dirty="0">
                <a:ea typeface="Times New Roman"/>
                <a:cs typeface="Times New Roman"/>
              </a:rPr>
              <a:t>Relationships with others</a:t>
            </a:r>
          </a:p>
          <a:p>
            <a:pPr marL="685800" lvl="0">
              <a:lnSpc>
                <a:spcPct val="115000"/>
              </a:lnSpc>
              <a:spcBef>
                <a:spcPts val="0"/>
              </a:spcBef>
              <a:spcAft>
                <a:spcPts val="1000"/>
              </a:spcAft>
              <a:buFont typeface="+mj-lt"/>
              <a:buAutoNum type="alphaLcParenR"/>
            </a:pPr>
            <a:r>
              <a:rPr lang="en-US" dirty="0">
                <a:ea typeface="Times New Roman"/>
                <a:cs typeface="Times New Roman"/>
              </a:rPr>
              <a:t>All of the above </a:t>
            </a:r>
          </a:p>
          <a:p>
            <a:endParaRPr lang="en-US" dirty="0"/>
          </a:p>
        </p:txBody>
      </p:sp>
    </p:spTree>
    <p:extLst>
      <p:ext uri="{BB962C8B-B14F-4D97-AF65-F5344CB8AC3E}">
        <p14:creationId xmlns:p14="http://schemas.microsoft.com/office/powerpoint/2010/main" val="268745889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eriod" startAt="3"/>
            </a:pPr>
            <a:r>
              <a:rPr lang="en-US" dirty="0">
                <a:ea typeface="Times New Roman"/>
                <a:cs typeface="Times New Roman"/>
              </a:rPr>
              <a:t>When listening, one should:</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Avoid Interruptions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Spend 10% of your time listening</a:t>
            </a:r>
          </a:p>
          <a:p>
            <a:pPr marL="685800" lvl="0">
              <a:lnSpc>
                <a:spcPct val="115000"/>
              </a:lnSpc>
              <a:spcBef>
                <a:spcPts val="0"/>
              </a:spcBef>
              <a:spcAft>
                <a:spcPts val="0"/>
              </a:spcAft>
              <a:buFont typeface="+mj-lt"/>
              <a:buAutoNum type="alphaLcParenR"/>
            </a:pPr>
            <a:r>
              <a:rPr lang="en-US" dirty="0">
                <a:ea typeface="Times New Roman"/>
                <a:cs typeface="Times New Roman"/>
              </a:rPr>
              <a:t>Offer heedless advice </a:t>
            </a:r>
          </a:p>
          <a:p>
            <a:pPr marL="685800" lvl="0">
              <a:lnSpc>
                <a:spcPct val="115000"/>
              </a:lnSpc>
              <a:spcBef>
                <a:spcPts val="0"/>
              </a:spcBef>
              <a:spcAft>
                <a:spcPts val="1000"/>
              </a:spcAft>
              <a:buFont typeface="+mj-lt"/>
              <a:buAutoNum type="alphaLcParenR"/>
            </a:pPr>
            <a:r>
              <a:rPr lang="en-US" dirty="0">
                <a:ea typeface="Times New Roman"/>
                <a:cs typeface="Times New Roman"/>
              </a:rPr>
              <a:t>Ignore the speaker </a:t>
            </a:r>
          </a:p>
          <a:p>
            <a:pPr lvl="0">
              <a:lnSpc>
                <a:spcPct val="115000"/>
              </a:lnSpc>
              <a:spcBef>
                <a:spcPts val="0"/>
              </a:spcBef>
              <a:spcAft>
                <a:spcPts val="1000"/>
              </a:spcAft>
              <a:buFont typeface="+mj-lt"/>
              <a:buAutoNum type="arabicPeriod" startAt="4"/>
            </a:pPr>
            <a:r>
              <a:rPr lang="en-US" dirty="0">
                <a:ea typeface="Times New Roman"/>
                <a:cs typeface="Times New Roman"/>
              </a:rPr>
              <a:t>How many steps are there to Active Listening?</a:t>
            </a:r>
          </a:p>
          <a:p>
            <a:pPr marL="685800" lvl="0">
              <a:lnSpc>
                <a:spcPct val="115000"/>
              </a:lnSpc>
              <a:spcBef>
                <a:spcPts val="0"/>
              </a:spcBef>
              <a:spcAft>
                <a:spcPts val="0"/>
              </a:spcAft>
              <a:buFont typeface="+mj-lt"/>
              <a:buAutoNum type="alphaLcParenR"/>
            </a:pPr>
            <a:r>
              <a:rPr lang="en-US" dirty="0">
                <a:ea typeface="Times New Roman"/>
                <a:cs typeface="Times New Roman"/>
              </a:rPr>
              <a:t>4</a:t>
            </a:r>
          </a:p>
          <a:p>
            <a:pPr marL="685800" lvl="0">
              <a:lnSpc>
                <a:spcPct val="115000"/>
              </a:lnSpc>
              <a:spcBef>
                <a:spcPts val="0"/>
              </a:spcBef>
              <a:spcAft>
                <a:spcPts val="0"/>
              </a:spcAft>
              <a:buFont typeface="+mj-lt"/>
              <a:buAutoNum type="alphaLcParenR"/>
            </a:pPr>
            <a:r>
              <a:rPr lang="en-US" dirty="0">
                <a:ea typeface="Times New Roman"/>
                <a:cs typeface="Times New Roman"/>
              </a:rPr>
              <a:t>7</a:t>
            </a:r>
          </a:p>
          <a:p>
            <a:pPr marL="685800" lvl="0">
              <a:lnSpc>
                <a:spcPct val="115000"/>
              </a:lnSpc>
              <a:spcBef>
                <a:spcPts val="0"/>
              </a:spcBef>
              <a:spcAft>
                <a:spcPts val="0"/>
              </a:spcAft>
              <a:buFont typeface="+mj-lt"/>
              <a:buAutoNum type="alphaLcParenR"/>
            </a:pPr>
            <a:r>
              <a:rPr lang="en-US" dirty="0">
                <a:ea typeface="Times New Roman"/>
                <a:cs typeface="Times New Roman"/>
              </a:rPr>
              <a:t>2</a:t>
            </a:r>
          </a:p>
          <a:p>
            <a:pPr marL="685800"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3</a:t>
            </a:r>
            <a:endParaRPr lang="en-US" dirty="0">
              <a:ea typeface="Times New Roman"/>
              <a:cs typeface="Times New Roman"/>
            </a:endParaRPr>
          </a:p>
        </p:txBody>
      </p:sp>
    </p:spTree>
    <p:extLst>
      <p:ext uri="{BB962C8B-B14F-4D97-AF65-F5344CB8AC3E}">
        <p14:creationId xmlns:p14="http://schemas.microsoft.com/office/powerpoint/2010/main" val="235470020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eriod" startAt="5"/>
            </a:pPr>
            <a:r>
              <a:rPr lang="en-US" dirty="0">
                <a:ea typeface="Times New Roman"/>
                <a:cs typeface="Times New Roman"/>
              </a:rPr>
              <a:t>This is not a step of Active Listening:</a:t>
            </a:r>
          </a:p>
          <a:p>
            <a:pPr marL="685800" lvl="0">
              <a:lnSpc>
                <a:spcPct val="115000"/>
              </a:lnSpc>
              <a:spcBef>
                <a:spcPts val="0"/>
              </a:spcBef>
              <a:spcAft>
                <a:spcPts val="0"/>
              </a:spcAft>
              <a:buFont typeface="+mj-lt"/>
              <a:buAutoNum type="alphaLcParenR"/>
            </a:pPr>
            <a:r>
              <a:rPr lang="en-US" dirty="0">
                <a:ea typeface="Times New Roman"/>
                <a:cs typeface="Times New Roman"/>
              </a:rPr>
              <a:t>Listening to what others have to say, closely </a:t>
            </a:r>
          </a:p>
          <a:p>
            <a:pPr marL="685800" lvl="0">
              <a:lnSpc>
                <a:spcPct val="115000"/>
              </a:lnSpc>
              <a:spcBef>
                <a:spcPts val="0"/>
              </a:spcBef>
              <a:spcAft>
                <a:spcPts val="0"/>
              </a:spcAft>
              <a:buFont typeface="+mj-lt"/>
              <a:buAutoNum type="alphaLcParenR"/>
            </a:pPr>
            <a:r>
              <a:rPr lang="en-US" dirty="0">
                <a:ea typeface="Times New Roman"/>
                <a:cs typeface="Times New Roman"/>
              </a:rPr>
              <a:t>Trying to identify the other person’s standpoint</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Responding inappropriately </a:t>
            </a:r>
            <a:endParaRPr lang="en-US" dirty="0">
              <a:ea typeface="Times New Roman"/>
              <a:cs typeface="Times New Roman"/>
            </a:endParaRPr>
          </a:p>
          <a:p>
            <a:pPr marL="685800" lvl="0">
              <a:lnSpc>
                <a:spcPct val="115000"/>
              </a:lnSpc>
              <a:spcBef>
                <a:spcPts val="0"/>
              </a:spcBef>
              <a:spcAft>
                <a:spcPts val="1000"/>
              </a:spcAft>
              <a:buFont typeface="+mj-lt"/>
              <a:buAutoNum type="alphaLcParenR"/>
            </a:pPr>
            <a:r>
              <a:rPr lang="en-US" dirty="0">
                <a:ea typeface="Times New Roman"/>
                <a:cs typeface="Times New Roman"/>
              </a:rPr>
              <a:t>None of the above </a:t>
            </a:r>
          </a:p>
          <a:p>
            <a:pPr lvl="0">
              <a:lnSpc>
                <a:spcPct val="115000"/>
              </a:lnSpc>
              <a:spcBef>
                <a:spcPts val="0"/>
              </a:spcBef>
              <a:spcAft>
                <a:spcPts val="1000"/>
              </a:spcAft>
              <a:buFont typeface="+mj-lt"/>
              <a:buAutoNum type="arabicPeriod" startAt="6"/>
            </a:pPr>
            <a:r>
              <a:rPr lang="en-US" dirty="0">
                <a:ea typeface="Times New Roman"/>
                <a:cs typeface="Times New Roman"/>
              </a:rPr>
              <a:t>Good Signals may come in the form of:</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Verbal, Non-verbal and Quasi-verbal</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Verbal, Paraverbal and Quasi-verbal</a:t>
            </a:r>
          </a:p>
          <a:p>
            <a:pPr marL="685800" lvl="0">
              <a:lnSpc>
                <a:spcPct val="115000"/>
              </a:lnSpc>
              <a:spcBef>
                <a:spcPts val="0"/>
              </a:spcBef>
              <a:spcAft>
                <a:spcPts val="0"/>
              </a:spcAft>
              <a:buFont typeface="+mj-lt"/>
              <a:buAutoNum type="alphaLcParenR"/>
            </a:pPr>
            <a:r>
              <a:rPr lang="en-US" dirty="0">
                <a:ea typeface="Times New Roman"/>
                <a:cs typeface="Times New Roman"/>
              </a:rPr>
              <a:t>Paraverbal, Non-verbal and Verbal</a:t>
            </a:r>
          </a:p>
          <a:p>
            <a:pPr marL="685800" lvl="0">
              <a:lnSpc>
                <a:spcPct val="115000"/>
              </a:lnSpc>
              <a:spcBef>
                <a:spcPts val="0"/>
              </a:spcBef>
              <a:spcAft>
                <a:spcPts val="1000"/>
              </a:spcAft>
              <a:buFont typeface="+mj-lt"/>
              <a:buAutoNum type="alphaLcParenR"/>
            </a:pPr>
            <a:r>
              <a:rPr lang="en-US" dirty="0">
                <a:ea typeface="Times New Roman"/>
                <a:cs typeface="Times New Roman"/>
              </a:rPr>
              <a:t>Quasi-verbal and Non-verbal </a:t>
            </a:r>
          </a:p>
          <a:p>
            <a:endParaRPr lang="en-US" dirty="0"/>
          </a:p>
        </p:txBody>
      </p:sp>
    </p:spTree>
    <p:extLst>
      <p:ext uri="{BB962C8B-B14F-4D97-AF65-F5344CB8AC3E}">
        <p14:creationId xmlns:p14="http://schemas.microsoft.com/office/powerpoint/2010/main" val="93066349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eriod" startAt="7"/>
            </a:pPr>
            <a:r>
              <a:rPr lang="en-US" dirty="0">
                <a:ea typeface="Times New Roman"/>
                <a:cs typeface="Times New Roman"/>
              </a:rPr>
              <a:t>A Quasi-verbal signal may be:</a:t>
            </a:r>
          </a:p>
          <a:p>
            <a:pPr marL="685800" lvl="0">
              <a:lnSpc>
                <a:spcPct val="115000"/>
              </a:lnSpc>
              <a:spcBef>
                <a:spcPts val="0"/>
              </a:spcBef>
              <a:spcAft>
                <a:spcPts val="0"/>
              </a:spcAft>
              <a:buFont typeface="+mj-lt"/>
              <a:buAutoNum type="alphaLcParenR"/>
            </a:pPr>
            <a:r>
              <a:rPr lang="en-US" dirty="0">
                <a:ea typeface="Times New Roman"/>
                <a:cs typeface="Times New Roman"/>
              </a:rPr>
              <a:t>Asking open questions </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Using filler words</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Body language and gestures</a:t>
            </a:r>
          </a:p>
          <a:p>
            <a:pPr marL="685800" lvl="0">
              <a:lnSpc>
                <a:spcPct val="115000"/>
              </a:lnSpc>
              <a:spcBef>
                <a:spcPts val="0"/>
              </a:spcBef>
              <a:spcAft>
                <a:spcPts val="1000"/>
              </a:spcAft>
              <a:buFont typeface="+mj-lt"/>
              <a:buAutoNum type="alphaLcParenR"/>
            </a:pPr>
            <a:r>
              <a:rPr lang="en-US" dirty="0">
                <a:ea typeface="Times New Roman"/>
                <a:cs typeface="Times New Roman"/>
              </a:rPr>
              <a:t>Nodding your head </a:t>
            </a:r>
          </a:p>
          <a:p>
            <a:pPr lvl="0">
              <a:lnSpc>
                <a:spcPct val="115000"/>
              </a:lnSpc>
              <a:spcBef>
                <a:spcPts val="0"/>
              </a:spcBef>
              <a:spcAft>
                <a:spcPts val="1000"/>
              </a:spcAft>
              <a:buFont typeface="+mj-lt"/>
              <a:buAutoNum type="arabicPeriod" startAt="8"/>
              <a:tabLst>
                <a:tab pos="1319213" algn="l"/>
              </a:tabLst>
            </a:pPr>
            <a:r>
              <a:rPr lang="en-US" dirty="0">
                <a:ea typeface="Times New Roman"/>
                <a:cs typeface="Times New Roman"/>
              </a:rPr>
              <a:t>A Verbal signal may be:</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Asking open questions </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Using filler words</a:t>
            </a:r>
          </a:p>
          <a:p>
            <a:pPr marL="685800" lvl="0">
              <a:lnSpc>
                <a:spcPct val="115000"/>
              </a:lnSpc>
              <a:spcBef>
                <a:spcPts val="0"/>
              </a:spcBef>
              <a:spcAft>
                <a:spcPts val="0"/>
              </a:spcAft>
              <a:buFont typeface="+mj-lt"/>
              <a:buAutoNum type="alphaLcParenR"/>
            </a:pPr>
            <a:r>
              <a:rPr lang="en-US" dirty="0">
                <a:ea typeface="Times New Roman"/>
                <a:cs typeface="Times New Roman"/>
              </a:rPr>
              <a:t>Body language and gestures</a:t>
            </a:r>
          </a:p>
          <a:p>
            <a:pPr marL="685800" lvl="0">
              <a:lnSpc>
                <a:spcPct val="115000"/>
              </a:lnSpc>
              <a:spcBef>
                <a:spcPts val="0"/>
              </a:spcBef>
              <a:spcAft>
                <a:spcPts val="1000"/>
              </a:spcAft>
              <a:buFont typeface="+mj-lt"/>
              <a:buAutoNum type="alphaLcParenR"/>
            </a:pPr>
            <a:r>
              <a:rPr lang="en-US" dirty="0">
                <a:ea typeface="Times New Roman"/>
                <a:cs typeface="Times New Roman"/>
              </a:rPr>
              <a:t>Nodding your head </a:t>
            </a:r>
          </a:p>
        </p:txBody>
      </p:sp>
    </p:spTree>
    <p:extLst>
      <p:ext uri="{BB962C8B-B14F-4D97-AF65-F5344CB8AC3E}">
        <p14:creationId xmlns:p14="http://schemas.microsoft.com/office/powerpoint/2010/main" val="272772397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0"/>
              </a:spcBef>
              <a:spcAft>
                <a:spcPts val="1000"/>
              </a:spcAft>
              <a:buFont typeface="+mj-lt"/>
              <a:buAutoNum type="arabicPeriod" startAt="9"/>
            </a:pPr>
            <a:r>
              <a:rPr lang="en-US" dirty="0">
                <a:ea typeface="Times New Roman"/>
                <a:cs typeface="Times New Roman"/>
              </a:rPr>
              <a:t>The following statement is TRUE:</a:t>
            </a:r>
          </a:p>
          <a:p>
            <a:pPr marL="685800" lvl="0">
              <a:lnSpc>
                <a:spcPct val="115000"/>
              </a:lnSpc>
              <a:spcBef>
                <a:spcPts val="0"/>
              </a:spcBef>
              <a:spcAft>
                <a:spcPts val="0"/>
              </a:spcAft>
              <a:buFont typeface="+mj-lt"/>
              <a:buAutoNum type="alphaLcParenR"/>
            </a:pPr>
            <a:r>
              <a:rPr lang="en-US" dirty="0">
                <a:ea typeface="Times New Roman"/>
                <a:cs typeface="Times New Roman"/>
              </a:rPr>
              <a:t>Listening is the process of looking at the words only</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Listening is the process of looking at the words and the meanings around them</a:t>
            </a:r>
            <a:endParaRPr lang="en-US" dirty="0">
              <a:ea typeface="Times New Roman"/>
              <a:cs typeface="Times New Roman"/>
            </a:endParaRPr>
          </a:p>
          <a:p>
            <a:pPr marL="685800" lvl="0">
              <a:lnSpc>
                <a:spcPct val="115000"/>
              </a:lnSpc>
              <a:spcBef>
                <a:spcPts val="0"/>
              </a:spcBef>
              <a:spcAft>
                <a:spcPts val="0"/>
              </a:spcAft>
              <a:buFont typeface="+mj-lt"/>
              <a:buAutoNum type="alphaLcParenR"/>
            </a:pPr>
            <a:r>
              <a:rPr lang="en-US" dirty="0">
                <a:ea typeface="Times New Roman"/>
                <a:cs typeface="Times New Roman"/>
              </a:rPr>
              <a:t>Listening is the process of ignoring what others have to say and merely nodding along </a:t>
            </a:r>
          </a:p>
          <a:p>
            <a:pPr marL="685800" lvl="0">
              <a:lnSpc>
                <a:spcPct val="115000"/>
              </a:lnSpc>
              <a:spcBef>
                <a:spcPts val="0"/>
              </a:spcBef>
              <a:spcAft>
                <a:spcPts val="1000"/>
              </a:spcAft>
              <a:buFont typeface="+mj-lt"/>
              <a:buAutoNum type="alphaLcParenR"/>
            </a:pPr>
            <a:r>
              <a:rPr lang="en-US" dirty="0">
                <a:ea typeface="Times New Roman"/>
                <a:cs typeface="Times New Roman"/>
              </a:rPr>
              <a:t>None of the above </a:t>
            </a:r>
          </a:p>
          <a:p>
            <a:pPr lvl="0">
              <a:lnSpc>
                <a:spcPct val="115000"/>
              </a:lnSpc>
              <a:spcBef>
                <a:spcPts val="0"/>
              </a:spcBef>
              <a:spcAft>
                <a:spcPts val="1000"/>
              </a:spcAft>
              <a:buFont typeface="+mj-lt"/>
              <a:buAutoNum type="arabicPeriod" startAt="10"/>
            </a:pPr>
            <a:r>
              <a:rPr lang="en-US" dirty="0">
                <a:ea typeface="Times New Roman"/>
                <a:cs typeface="Times New Roman"/>
              </a:rPr>
              <a:t>When you talk you should:</a:t>
            </a:r>
          </a:p>
          <a:p>
            <a:pPr marL="685800" lvl="0">
              <a:lnSpc>
                <a:spcPct val="115000"/>
              </a:lnSpc>
              <a:spcBef>
                <a:spcPts val="0"/>
              </a:spcBef>
              <a:spcAft>
                <a:spcPts val="0"/>
              </a:spcAft>
              <a:buFont typeface="+mj-lt"/>
              <a:buAutoNum type="alphaLcParenR"/>
            </a:pPr>
            <a:r>
              <a:rPr lang="en-US" dirty="0">
                <a:ea typeface="Times New Roman"/>
                <a:cs typeface="Times New Roman"/>
              </a:rPr>
              <a:t>Focus only on what you have to say and ignore what was said before</a:t>
            </a:r>
          </a:p>
          <a:p>
            <a:pPr marL="685800" lvl="0">
              <a:lnSpc>
                <a:spcPct val="115000"/>
              </a:lnSpc>
              <a:spcBef>
                <a:spcPts val="0"/>
              </a:spcBef>
              <a:spcAft>
                <a:spcPts val="0"/>
              </a:spcAft>
              <a:buFont typeface="+mj-lt"/>
              <a:buAutoNum type="alphaLcParenR"/>
            </a:pPr>
            <a:r>
              <a:rPr lang="en-US" dirty="0">
                <a:ea typeface="Times New Roman"/>
                <a:cs typeface="Times New Roman"/>
              </a:rPr>
              <a:t>Avoid asking relevant questions</a:t>
            </a:r>
          </a:p>
          <a:p>
            <a:pPr marL="6858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Ensure it’s related to what the person said </a:t>
            </a:r>
            <a:endParaRPr lang="en-US" dirty="0">
              <a:ea typeface="Times New Roman"/>
              <a:cs typeface="Times New Roman"/>
            </a:endParaRPr>
          </a:p>
          <a:p>
            <a:pPr marL="685800" lvl="0">
              <a:lnSpc>
                <a:spcPct val="115000"/>
              </a:lnSpc>
              <a:spcBef>
                <a:spcPts val="0"/>
              </a:spcBef>
              <a:spcAft>
                <a:spcPts val="1000"/>
              </a:spcAft>
              <a:buFont typeface="+mj-lt"/>
              <a:buAutoNum type="alphaLcParenR"/>
            </a:pPr>
            <a:r>
              <a:rPr lang="en-US" dirty="0">
                <a:ea typeface="Times New Roman"/>
                <a:cs typeface="Times New Roman"/>
              </a:rPr>
              <a:t>All of the above </a:t>
            </a:r>
          </a:p>
          <a:p>
            <a:endParaRPr lang="en-US" dirty="0"/>
          </a:p>
        </p:txBody>
      </p:sp>
    </p:spTree>
    <p:extLst>
      <p:ext uri="{BB962C8B-B14F-4D97-AF65-F5344CB8AC3E}">
        <p14:creationId xmlns:p14="http://schemas.microsoft.com/office/powerpoint/2010/main" val="88205376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normAutofit fontScale="90000"/>
          </a:bodyPr>
          <a:lstStyle/>
          <a:p>
            <a:pPr>
              <a:defRPr/>
            </a:pPr>
            <a:r>
              <a:rPr lang="en-US" sz="4000" dirty="0"/>
              <a:t>Module Eight: Asking Good Questions</a:t>
            </a:r>
            <a:endParaRPr lang="en-CA" sz="4000" dirty="0"/>
          </a:p>
        </p:txBody>
      </p:sp>
      <p:sp>
        <p:nvSpPr>
          <p:cNvPr id="37891" name="Content Placeholder 2"/>
          <p:cNvSpPr>
            <a:spLocks noGrp="1"/>
          </p:cNvSpPr>
          <p:nvPr>
            <p:ph idx="1"/>
          </p:nvPr>
        </p:nvSpPr>
        <p:spPr>
          <a:xfrm>
            <a:off x="857250" y="1857375"/>
            <a:ext cx="6000750" cy="4268788"/>
          </a:xfrm>
        </p:spPr>
        <p:txBody>
          <a:bodyPr>
            <a:normAutofit lnSpcReduction="10000"/>
          </a:bodyPr>
          <a:lstStyle/>
          <a:p>
            <a:pPr marL="0">
              <a:defRPr/>
            </a:pPr>
            <a:r>
              <a:rPr lang="en-US" dirty="0"/>
              <a:t>We have already encountered several possible scenarios where questions helped us gather information, clarify facts, and communicate with others. In this module, we will look closer at these questioning techniques that you can use throughout the communication process. </a:t>
            </a:r>
          </a:p>
        </p:txBody>
      </p:sp>
      <p:sp>
        <p:nvSpPr>
          <p:cNvPr id="4" name="Text Placeholder 3"/>
          <p:cNvSpPr>
            <a:spLocks noGrp="1"/>
          </p:cNvSpPr>
          <p:nvPr>
            <p:ph type="body" sz="quarter" idx="10"/>
          </p:nvPr>
        </p:nvSpPr>
        <p:spPr/>
        <p:txBody>
          <a:bodyPr rtlCol="0">
            <a:normAutofit fontScale="62500" lnSpcReduction="20000"/>
          </a:bodyPr>
          <a:lstStyle/>
          <a:p>
            <a:pPr>
              <a:lnSpc>
                <a:spcPct val="115000"/>
              </a:lnSpc>
              <a:spcBef>
                <a:spcPts val="0"/>
              </a:spcBef>
              <a:spcAft>
                <a:spcPts val="1000"/>
              </a:spcAft>
              <a:defRPr/>
            </a:pPr>
            <a:r>
              <a:rPr lang="en-US" dirty="0">
                <a:latin typeface="Cambria"/>
                <a:ea typeface="Times New Roman"/>
                <a:cs typeface="Times New Roman"/>
              </a:rPr>
              <a:t>The important thing is not to stop questioning. Curiosity has its own reason for existing.</a:t>
            </a:r>
            <a:endParaRPr lang="en-US" sz="2400" dirty="0">
              <a:ea typeface="Times New Roman"/>
              <a:cs typeface="Times New Roman"/>
            </a:endParaRPr>
          </a:p>
          <a:p>
            <a:pPr algn="ctr">
              <a:lnSpc>
                <a:spcPct val="115000"/>
              </a:lnSpc>
              <a:spcBef>
                <a:spcPts val="0"/>
              </a:spcBef>
              <a:spcAft>
                <a:spcPts val="1000"/>
              </a:spcAft>
              <a:defRPr/>
            </a:pPr>
            <a:r>
              <a:rPr lang="en-US" b="1" dirty="0">
                <a:latin typeface="Cambria"/>
                <a:ea typeface="Times New Roman"/>
                <a:cs typeface="Times New Roman"/>
              </a:rPr>
              <a:t>Albert Einstein</a:t>
            </a:r>
            <a:endParaRPr lang="en-US" sz="2400" b="1" dirty="0">
              <a:ea typeface="Times New Roman"/>
              <a:cs typeface="Times New Roman"/>
            </a:endParaRPr>
          </a:p>
          <a:p>
            <a:pPr eaLnBrk="1" fontAlgn="auto" hangingPunct="1">
              <a:spcAft>
                <a:spcPts val="0"/>
              </a:spcAft>
              <a:buFont typeface="Arial" pitchFamily="34" charset="0"/>
              <a:buNone/>
              <a:defRPr/>
            </a:pPr>
            <a:endParaRPr lang="en-CA"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pPr eaLnBrk="1" hangingPunct="1"/>
            <a:r>
              <a:rPr lang="en-US" dirty="0"/>
              <a:t>Open Questions</a:t>
            </a:r>
            <a:endParaRPr lang="en-CA"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60840805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pPr eaLnBrk="1" hangingPunct="1"/>
            <a:r>
              <a:rPr lang="en-US" dirty="0"/>
              <a:t>Closed Questions</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94124244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pPr eaLnBrk="1" hangingPunct="1"/>
            <a:r>
              <a:rPr lang="en-US" dirty="0"/>
              <a:t>Probing Questions</a:t>
            </a:r>
            <a:endParaRPr lang="en-CA"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4194540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71761722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3801055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92500" lnSpcReduction="20000"/>
          </a:bodyPr>
          <a:lstStyle/>
          <a:p>
            <a:pPr lvl="0">
              <a:lnSpc>
                <a:spcPct val="115000"/>
              </a:lnSpc>
              <a:spcBef>
                <a:spcPts val="0"/>
              </a:spcBef>
              <a:spcAft>
                <a:spcPts val="1000"/>
              </a:spcAft>
              <a:buFont typeface="+mj-lt"/>
              <a:buAutoNum type="arabicPeriod"/>
            </a:pPr>
            <a:r>
              <a:rPr lang="en-US" dirty="0">
                <a:ea typeface="Times New Roman"/>
                <a:cs typeface="Times New Roman"/>
              </a:rPr>
              <a:t>The following is an example of an Open Question:</a:t>
            </a:r>
          </a:p>
          <a:p>
            <a:pPr marL="685800" lvl="0">
              <a:lnSpc>
                <a:spcPct val="115000"/>
              </a:lnSpc>
              <a:spcBef>
                <a:spcPts val="0"/>
              </a:spcBef>
              <a:spcAft>
                <a:spcPts val="0"/>
              </a:spcAft>
              <a:buFont typeface="+mj-lt"/>
              <a:buAutoNum type="alphaLcParenR"/>
            </a:pPr>
            <a:r>
              <a:rPr lang="en-US" dirty="0">
                <a:ea typeface="Times New Roman"/>
                <a:cs typeface="Times New Roman"/>
              </a:rPr>
              <a:t>“Were you born in December?”</a:t>
            </a:r>
          </a:p>
          <a:p>
            <a:pPr marL="685800" lvl="0">
              <a:lnSpc>
                <a:spcPct val="115000"/>
              </a:lnSpc>
              <a:spcBef>
                <a:spcPts val="0"/>
              </a:spcBef>
              <a:spcAft>
                <a:spcPts val="0"/>
              </a:spcAft>
              <a:buFont typeface="+mj-lt"/>
              <a:buAutoNum type="alphaLcParenR"/>
            </a:pPr>
            <a:r>
              <a:rPr lang="en-US" dirty="0">
                <a:ea typeface="Times New Roman"/>
                <a:cs typeface="Times New Roman"/>
              </a:rPr>
              <a:t>“Please tell me more about…”</a:t>
            </a:r>
          </a:p>
          <a:p>
            <a:pPr marL="685800" lvl="0">
              <a:lnSpc>
                <a:spcPct val="115000"/>
              </a:lnSpc>
              <a:spcBef>
                <a:spcPts val="0"/>
              </a:spcBef>
              <a:spcAft>
                <a:spcPts val="0"/>
              </a:spcAft>
              <a:buFont typeface="+mj-lt"/>
              <a:buAutoNum type="alphaLcParenR"/>
            </a:pPr>
            <a:r>
              <a:rPr lang="en-US" dirty="0">
                <a:ea typeface="Times New Roman"/>
                <a:cs typeface="Times New Roman"/>
              </a:rPr>
              <a:t>“Why?”</a:t>
            </a:r>
          </a:p>
          <a:p>
            <a:pPr marL="685800" lvl="0">
              <a:lnSpc>
                <a:spcPct val="115000"/>
              </a:lnSpc>
              <a:spcBef>
                <a:spcPts val="0"/>
              </a:spcBef>
              <a:spcAft>
                <a:spcPts val="1000"/>
              </a:spcAft>
              <a:buFont typeface="+mj-lt"/>
              <a:buAutoNum type="alphaLcParenR"/>
            </a:pPr>
            <a:r>
              <a:rPr lang="en-US" dirty="0">
                <a:ea typeface="Times New Roman"/>
                <a:cs typeface="Times New Roman"/>
              </a:rPr>
              <a:t>None of the above</a:t>
            </a:r>
          </a:p>
          <a:p>
            <a:pPr lvl="0">
              <a:lnSpc>
                <a:spcPct val="115000"/>
              </a:lnSpc>
              <a:spcBef>
                <a:spcPts val="0"/>
              </a:spcBef>
              <a:spcAft>
                <a:spcPts val="1000"/>
              </a:spcAft>
              <a:buFont typeface="+mj-lt"/>
              <a:buAutoNum type="arabicPeriod" startAt="2"/>
            </a:pPr>
            <a:r>
              <a:rPr lang="en-US" dirty="0">
                <a:ea typeface="Times New Roman"/>
                <a:cs typeface="Times New Roman"/>
              </a:rPr>
              <a:t>The following is an example of a Closed Question:</a:t>
            </a:r>
          </a:p>
          <a:p>
            <a:pPr marL="685800" lvl="0">
              <a:lnSpc>
                <a:spcPct val="115000"/>
              </a:lnSpc>
              <a:spcBef>
                <a:spcPts val="0"/>
              </a:spcBef>
              <a:spcAft>
                <a:spcPts val="0"/>
              </a:spcAft>
              <a:buFont typeface="+mj-lt"/>
              <a:buAutoNum type="alphaLcParenR"/>
            </a:pPr>
            <a:r>
              <a:rPr lang="en-US" dirty="0">
                <a:ea typeface="Times New Roman"/>
                <a:cs typeface="Times New Roman"/>
              </a:rPr>
              <a:t>Limit the answers to yes or no</a:t>
            </a:r>
          </a:p>
          <a:p>
            <a:pPr marL="685800" lvl="0">
              <a:lnSpc>
                <a:spcPct val="115000"/>
              </a:lnSpc>
              <a:spcBef>
                <a:spcPts val="0"/>
              </a:spcBef>
              <a:spcAft>
                <a:spcPts val="0"/>
              </a:spcAft>
              <a:buFont typeface="+mj-lt"/>
              <a:buAutoNum type="alphaLcParenR"/>
            </a:pPr>
            <a:r>
              <a:rPr lang="en-US" dirty="0">
                <a:ea typeface="Times New Roman"/>
                <a:cs typeface="Times New Roman"/>
              </a:rPr>
              <a:t>May be: “Do you like chocolate?” </a:t>
            </a:r>
          </a:p>
          <a:p>
            <a:pPr marL="685800" lvl="0">
              <a:lnSpc>
                <a:spcPct val="115000"/>
              </a:lnSpc>
              <a:spcBef>
                <a:spcPts val="0"/>
              </a:spcBef>
              <a:spcAft>
                <a:spcPts val="0"/>
              </a:spcAft>
              <a:buFont typeface="+mj-lt"/>
              <a:buAutoNum type="alphaLcParenR"/>
            </a:pPr>
            <a:r>
              <a:rPr lang="en-US" dirty="0">
                <a:ea typeface="Times New Roman"/>
                <a:cs typeface="Times New Roman"/>
              </a:rPr>
              <a:t>Shut down communication </a:t>
            </a:r>
          </a:p>
          <a:p>
            <a:pPr marL="685800" lvl="0">
              <a:lnSpc>
                <a:spcPct val="115000"/>
              </a:lnSpc>
              <a:spcBef>
                <a:spcPts val="0"/>
              </a:spcBef>
              <a:spcAft>
                <a:spcPts val="1000"/>
              </a:spcAft>
              <a:buFont typeface="+mj-lt"/>
              <a:buAutoNum type="alphaLcParenR"/>
            </a:pPr>
            <a:r>
              <a:rPr lang="en-US" dirty="0">
                <a:ea typeface="Times New Roman"/>
                <a:cs typeface="Times New Roman"/>
              </a:rPr>
              <a:t>All of the above </a:t>
            </a:r>
          </a:p>
          <a:p>
            <a:endParaRPr lang="en-US" dirty="0"/>
          </a:p>
        </p:txBody>
      </p:sp>
    </p:spTree>
    <p:extLst>
      <p:ext uri="{BB962C8B-B14F-4D97-AF65-F5344CB8AC3E}">
        <p14:creationId xmlns:p14="http://schemas.microsoft.com/office/powerpoint/2010/main" val="3564654622"/>
      </p:ext>
    </p:extLst>
  </p:cSld>
  <p:clrMapOvr>
    <a:masterClrMapping/>
  </p:clrMapOvr>
</p:sld>
</file>

<file path=ppt/theme/theme1.xml><?xml version="1.0" encoding="utf-8"?>
<a:theme xmlns:a="http://schemas.openxmlformats.org/drawingml/2006/main" name="Classroom 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Classroom PowerPoint Slides</Template>
  <TotalTime>750</TotalTime>
  <Words>31133</Words>
  <Application>Microsoft Office PowerPoint</Application>
  <PresentationFormat>On-screen Show (4:3)</PresentationFormat>
  <Paragraphs>3354</Paragraphs>
  <Slides>191</Slides>
  <Notes>94</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191</vt:i4>
      </vt:variant>
    </vt:vector>
  </HeadingPairs>
  <TitlesOfParts>
    <vt:vector size="201" baseType="lpstr">
      <vt:lpstr>Arial</vt:lpstr>
      <vt:lpstr>Calibri</vt:lpstr>
      <vt:lpstr>Cambria</vt:lpstr>
      <vt:lpstr>Courier New</vt:lpstr>
      <vt:lpstr>Knowledge Medium</vt:lpstr>
      <vt:lpstr>Symbol</vt:lpstr>
      <vt:lpstr>Times New Roman</vt:lpstr>
      <vt:lpstr>Wingdings</vt:lpstr>
      <vt:lpstr>ヒラギノ角ゴ Pro W3</vt:lpstr>
      <vt:lpstr>Classroom PowerPoint Slides</vt:lpstr>
      <vt:lpstr>PowerPoint Presentation</vt:lpstr>
      <vt:lpstr>Module One: Getting Started</vt:lpstr>
      <vt:lpstr>Workshop Objectives</vt:lpstr>
      <vt:lpstr>Module Two: The Big Picture</vt:lpstr>
      <vt:lpstr>What is Communication?</vt:lpstr>
      <vt:lpstr>How Do We Communicate?</vt:lpstr>
      <vt:lpstr>Other Factors in Communication</vt:lpstr>
      <vt:lpstr>Case Study</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Understanding Communication Barriers</vt:lpstr>
      <vt:lpstr>An Overview of Common Barriers</vt:lpstr>
      <vt:lpstr>Language Barriers</vt:lpstr>
      <vt:lpstr>Cultural Barriers</vt:lpstr>
      <vt:lpstr>Differences in Time and Place</vt:lpstr>
      <vt:lpstr>Case Study</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Paraverbal Communication Skills</vt:lpstr>
      <vt:lpstr>The Power of Pitch</vt:lpstr>
      <vt:lpstr>The Truth about Tone</vt:lpstr>
      <vt:lpstr>The Strength of Speed</vt:lpstr>
      <vt:lpstr>Case Study</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Non-Verbal Communication</vt:lpstr>
      <vt:lpstr>Understanding the Mehrabian Study</vt:lpstr>
      <vt:lpstr>All About Body Language</vt:lpstr>
      <vt:lpstr>Interpreting Gestures</vt:lpstr>
      <vt:lpstr>Case Study</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Speaking Like a STAR</vt:lpstr>
      <vt:lpstr>STAR</vt:lpstr>
      <vt:lpstr>Summary</vt:lpstr>
      <vt:lpstr>Case Study</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Listening Skills</vt:lpstr>
      <vt:lpstr>Seven Ways to Listen Better Today</vt:lpstr>
      <vt:lpstr>Understanding Active Listening</vt:lpstr>
      <vt:lpstr>Sending Good Signals to Others</vt:lpstr>
      <vt:lpstr>Case Study</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Asking Good Questions</vt:lpstr>
      <vt:lpstr>Open Questions</vt:lpstr>
      <vt:lpstr>Closed Questions</vt:lpstr>
      <vt:lpstr>Probing Questions</vt:lpstr>
      <vt:lpstr>Case Study</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Appreciative Inquiry</vt:lpstr>
      <vt:lpstr>The Purpose of AI</vt:lpstr>
      <vt:lpstr>The Four Stages</vt:lpstr>
      <vt:lpstr>Case Study</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Mastering the Art of Conversation</vt:lpstr>
      <vt:lpstr>Level One: Discussing General Topics</vt:lpstr>
      <vt:lpstr>Level Two: Sharing Ideas and Perspectives</vt:lpstr>
      <vt:lpstr>Level Three: Sharing Personal Experiences</vt:lpstr>
      <vt:lpstr>Our Top Networking Tips </vt:lpstr>
      <vt:lpstr>Case Study</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Advanced Communication Skills</vt:lpstr>
      <vt:lpstr>Understanding Precipitating Factors</vt:lpstr>
      <vt:lpstr>Establishing Common Ground</vt:lpstr>
      <vt:lpstr>Using “I” Messages</vt:lpstr>
      <vt:lpstr>Case Study</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lpstr>Communication Strategies</vt:lpstr>
      <vt:lpstr>Communication Strategies</vt:lpstr>
      <vt:lpstr>House Keeping</vt:lpstr>
      <vt:lpstr>Webinar Reminders</vt:lpstr>
      <vt:lpstr>Objectives</vt:lpstr>
      <vt:lpstr>Why is this topic important to you?</vt:lpstr>
      <vt:lpstr>The Big Picture</vt:lpstr>
      <vt:lpstr>Your Communication Challenge</vt:lpstr>
      <vt:lpstr>What is Communication?</vt:lpstr>
      <vt:lpstr>How Do We Communicate?</vt:lpstr>
      <vt:lpstr>Environmental Factors in Communication</vt:lpstr>
      <vt:lpstr>Overview of Common Barriers</vt:lpstr>
      <vt:lpstr>Reducing Barrier Tips</vt:lpstr>
      <vt:lpstr>Communication Challenge</vt:lpstr>
      <vt:lpstr>Paraverbal Communication Skills</vt:lpstr>
      <vt:lpstr>Paraverbal Communication Skills</vt:lpstr>
      <vt:lpstr>Paraverbal Communication Skills</vt:lpstr>
      <vt:lpstr>The Power of Pitch, Tone &amp; Speed</vt:lpstr>
      <vt:lpstr>The Strength of Pitch, Tone &amp; Speed</vt:lpstr>
      <vt:lpstr>Speaking Like a STAR</vt:lpstr>
      <vt:lpstr>STAR Model</vt:lpstr>
      <vt:lpstr>STAR Model</vt:lpstr>
      <vt:lpstr>Listening Skills</vt:lpstr>
      <vt:lpstr>Seven Ways to Listen Better Today</vt:lpstr>
      <vt:lpstr>Understanding Active Listening</vt:lpstr>
      <vt:lpstr>Sending Good Signals to Others</vt:lpstr>
      <vt:lpstr>Questioning Skills &amp; Common Ground</vt:lpstr>
      <vt:lpstr>Types of Questioning</vt:lpstr>
      <vt:lpstr>Types of Probing Questioning</vt:lpstr>
      <vt:lpstr>Establishing Common Ground</vt:lpstr>
      <vt:lpstr>Common Ground Check List</vt:lpstr>
      <vt:lpstr>Wrapping Up</vt:lpstr>
      <vt:lpstr>Action Items</vt:lpstr>
      <vt:lpstr>Words from the Wise</vt:lpstr>
      <vt:lpstr>Worksheet</vt:lpstr>
      <vt:lpstr>STAR Model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Lori Gillin</dc:creator>
  <cp:lastModifiedBy>AIM1</cp:lastModifiedBy>
  <cp:revision>107</cp:revision>
  <dcterms:created xsi:type="dcterms:W3CDTF">2009-07-15T13:33:35Z</dcterms:created>
  <dcterms:modified xsi:type="dcterms:W3CDTF">2016-06-30T20:36:46Z</dcterms:modified>
</cp:coreProperties>
</file>