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12" r:id="rId2"/>
    <p:sldId id="298" r:id="rId3"/>
    <p:sldId id="296" r:id="rId4"/>
    <p:sldId id="257" r:id="rId5"/>
    <p:sldId id="258" r:id="rId6"/>
    <p:sldId id="260" r:id="rId7"/>
    <p:sldId id="261" r:id="rId8"/>
    <p:sldId id="265" r:id="rId9"/>
    <p:sldId id="266" r:id="rId10"/>
    <p:sldId id="301" r:id="rId11"/>
    <p:sldId id="272" r:id="rId12"/>
    <p:sldId id="273" r:id="rId13"/>
    <p:sldId id="277" r:id="rId14"/>
    <p:sldId id="278" r:id="rId15"/>
    <p:sldId id="280" r:id="rId16"/>
    <p:sldId id="281" r:id="rId17"/>
    <p:sldId id="289" r:id="rId18"/>
    <p:sldId id="306" r:id="rId19"/>
    <p:sldId id="307" r:id="rId20"/>
    <p:sldId id="308" r:id="rId21"/>
    <p:sldId id="309" r:id="rId22"/>
    <p:sldId id="293"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82288" autoAdjust="0"/>
  </p:normalViewPr>
  <p:slideViewPr>
    <p:cSldViewPr>
      <p:cViewPr varScale="1">
        <p:scale>
          <a:sx n="129" d="100"/>
          <a:sy n="129" d="100"/>
        </p:scale>
        <p:origin x="132" y="22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302AEC-B91F-4BAA-93AB-B1ACD6DA6FE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33E9DABA-B347-4765-8F44-B3EA7C344215}">
      <dgm:prSet phldrT="[Text]"/>
      <dgm:spPr/>
      <dgm:t>
        <a:bodyPr/>
        <a:lstStyle/>
        <a:p>
          <a:r>
            <a:rPr lang="en-US" dirty="0"/>
            <a:t>Establish common ground</a:t>
          </a:r>
        </a:p>
      </dgm:t>
    </dgm:pt>
    <dgm:pt modelId="{2AAF3B1C-DC50-4FB2-A4EE-FEE28312CC42}" type="parTrans" cxnId="{D5C3D451-47F7-4B10-9786-57C4B7715630}">
      <dgm:prSet/>
      <dgm:spPr/>
      <dgm:t>
        <a:bodyPr/>
        <a:lstStyle/>
        <a:p>
          <a:endParaRPr lang="en-US"/>
        </a:p>
      </dgm:t>
    </dgm:pt>
    <dgm:pt modelId="{B63CEF3C-FFDA-46A0-9417-7423FF54E034}" type="sibTrans" cxnId="{D5C3D451-47F7-4B10-9786-57C4B7715630}">
      <dgm:prSet/>
      <dgm:spPr/>
      <dgm:t>
        <a:bodyPr/>
        <a:lstStyle/>
        <a:p>
          <a:endParaRPr lang="en-US"/>
        </a:p>
      </dgm:t>
    </dgm:pt>
    <dgm:pt modelId="{AA22BAD2-C4D9-47A2-A92D-E15BC980B164}">
      <dgm:prSet phldrT="[Text]"/>
      <dgm:spPr/>
      <dgm:t>
        <a:bodyPr/>
        <a:lstStyle/>
        <a:p>
          <a:r>
            <a:rPr lang="en-US" dirty="0"/>
            <a:t>Identify barriers</a:t>
          </a:r>
        </a:p>
      </dgm:t>
    </dgm:pt>
    <dgm:pt modelId="{26901CBF-5192-46C8-A97D-C0070040FE6A}" type="parTrans" cxnId="{EAB9D7D1-DDB5-4780-A871-8674DC188529}">
      <dgm:prSet/>
      <dgm:spPr/>
      <dgm:t>
        <a:bodyPr/>
        <a:lstStyle/>
        <a:p>
          <a:endParaRPr lang="en-US"/>
        </a:p>
      </dgm:t>
    </dgm:pt>
    <dgm:pt modelId="{62564EA8-4D41-4DBF-8494-0F408CAC14AD}" type="sibTrans" cxnId="{EAB9D7D1-DDB5-4780-A871-8674DC188529}">
      <dgm:prSet/>
      <dgm:spPr/>
      <dgm:t>
        <a:bodyPr/>
        <a:lstStyle/>
        <a:p>
          <a:endParaRPr lang="en-US"/>
        </a:p>
      </dgm:t>
    </dgm:pt>
    <dgm:pt modelId="{B6BE2C80-58E9-468E-BDF3-5D466257B0FF}">
      <dgm:prSet phldrT="[Text]"/>
      <dgm:spPr/>
      <dgm:t>
        <a:bodyPr/>
        <a:lstStyle/>
        <a:p>
          <a:r>
            <a:rPr lang="en-US" dirty="0"/>
            <a:t>Non-verbal and paraverbal communication</a:t>
          </a:r>
        </a:p>
      </dgm:t>
    </dgm:pt>
    <dgm:pt modelId="{C0A49C84-AC62-4F49-B7BE-4F753D906D18}" type="parTrans" cxnId="{100304AB-19C3-40A1-BD62-910417A79E94}">
      <dgm:prSet/>
      <dgm:spPr/>
      <dgm:t>
        <a:bodyPr/>
        <a:lstStyle/>
        <a:p>
          <a:endParaRPr lang="en-US"/>
        </a:p>
      </dgm:t>
    </dgm:pt>
    <dgm:pt modelId="{D2C8100F-9C44-494D-A106-C4D3B6CE9147}" type="sibTrans" cxnId="{100304AB-19C3-40A1-BD62-910417A79E94}">
      <dgm:prSet/>
      <dgm:spPr/>
      <dgm:t>
        <a:bodyPr/>
        <a:lstStyle/>
        <a:p>
          <a:endParaRPr lang="en-US"/>
        </a:p>
      </dgm:t>
    </dgm:pt>
    <dgm:pt modelId="{E872E450-3D4A-41C1-BC52-EDE1CA3BEFC1}">
      <dgm:prSet phldrT="[Text]"/>
      <dgm:spPr/>
      <dgm:t>
        <a:bodyPr/>
        <a:lstStyle/>
        <a:p>
          <a:r>
            <a:rPr lang="en-US" dirty="0"/>
            <a:t>Listen actively</a:t>
          </a:r>
        </a:p>
      </dgm:t>
    </dgm:pt>
    <dgm:pt modelId="{F9AC004B-3BEB-4826-8CB2-360854E22858}" type="parTrans" cxnId="{57A90B05-F0CF-4718-A285-955A8DF3B5D4}">
      <dgm:prSet/>
      <dgm:spPr/>
      <dgm:t>
        <a:bodyPr/>
        <a:lstStyle/>
        <a:p>
          <a:endParaRPr lang="en-US"/>
        </a:p>
      </dgm:t>
    </dgm:pt>
    <dgm:pt modelId="{AA95CAE3-6C5E-41D6-9AA8-B85AE7AA64C4}" type="sibTrans" cxnId="{57A90B05-F0CF-4718-A285-955A8DF3B5D4}">
      <dgm:prSet/>
      <dgm:spPr/>
      <dgm:t>
        <a:bodyPr/>
        <a:lstStyle/>
        <a:p>
          <a:endParaRPr lang="en-US"/>
        </a:p>
      </dgm:t>
    </dgm:pt>
    <dgm:pt modelId="{F55F26BC-4AA2-469D-A1BA-E1E993145434}" type="pres">
      <dgm:prSet presAssocID="{B9302AEC-B91F-4BAA-93AB-B1ACD6DA6FE7}" presName="Name0" presStyleCnt="0">
        <dgm:presLayoutVars>
          <dgm:dir/>
          <dgm:resizeHandles val="exact"/>
        </dgm:presLayoutVars>
      </dgm:prSet>
      <dgm:spPr/>
    </dgm:pt>
    <dgm:pt modelId="{023C86F1-3019-4C17-9BD3-5D2DC0954AFE}" type="pres">
      <dgm:prSet presAssocID="{33E9DABA-B347-4765-8F44-B3EA7C344215}" presName="node" presStyleLbl="node1" presStyleIdx="0" presStyleCnt="4">
        <dgm:presLayoutVars>
          <dgm:bulletEnabled val="1"/>
        </dgm:presLayoutVars>
      </dgm:prSet>
      <dgm:spPr/>
    </dgm:pt>
    <dgm:pt modelId="{59D816A9-F2EE-4F57-B797-0717DDBD8B22}" type="pres">
      <dgm:prSet presAssocID="{B63CEF3C-FFDA-46A0-9417-7423FF54E034}" presName="sibTrans" presStyleCnt="0"/>
      <dgm:spPr/>
    </dgm:pt>
    <dgm:pt modelId="{99FA63C3-F31D-47D3-83A1-8D00A6BB9963}" type="pres">
      <dgm:prSet presAssocID="{AA22BAD2-C4D9-47A2-A92D-E15BC980B164}" presName="node" presStyleLbl="node1" presStyleIdx="1" presStyleCnt="4">
        <dgm:presLayoutVars>
          <dgm:bulletEnabled val="1"/>
        </dgm:presLayoutVars>
      </dgm:prSet>
      <dgm:spPr/>
    </dgm:pt>
    <dgm:pt modelId="{4532ED98-9B18-4207-981C-FFBB86026EF4}" type="pres">
      <dgm:prSet presAssocID="{62564EA8-4D41-4DBF-8494-0F408CAC14AD}" presName="sibTrans" presStyleCnt="0"/>
      <dgm:spPr/>
    </dgm:pt>
    <dgm:pt modelId="{E5E45BFD-686A-46CD-A9C9-31A38ED35701}" type="pres">
      <dgm:prSet presAssocID="{B6BE2C80-58E9-468E-BDF3-5D466257B0FF}" presName="node" presStyleLbl="node1" presStyleIdx="2" presStyleCnt="4">
        <dgm:presLayoutVars>
          <dgm:bulletEnabled val="1"/>
        </dgm:presLayoutVars>
      </dgm:prSet>
      <dgm:spPr/>
    </dgm:pt>
    <dgm:pt modelId="{48EDC21F-99E5-49E2-86EF-A89A28BF3AA2}" type="pres">
      <dgm:prSet presAssocID="{D2C8100F-9C44-494D-A106-C4D3B6CE9147}" presName="sibTrans" presStyleCnt="0"/>
      <dgm:spPr/>
    </dgm:pt>
    <dgm:pt modelId="{639F5ACF-1539-4270-8A6A-FD6298753B7F}" type="pres">
      <dgm:prSet presAssocID="{E872E450-3D4A-41C1-BC52-EDE1CA3BEFC1}" presName="node" presStyleLbl="node1" presStyleIdx="3" presStyleCnt="4">
        <dgm:presLayoutVars>
          <dgm:bulletEnabled val="1"/>
        </dgm:presLayoutVars>
      </dgm:prSet>
      <dgm:spPr/>
    </dgm:pt>
  </dgm:ptLst>
  <dgm:cxnLst>
    <dgm:cxn modelId="{75309913-2B8B-483B-BB8C-AFB7754324A5}" type="presOf" srcId="{B6BE2C80-58E9-468E-BDF3-5D466257B0FF}" destId="{E5E45BFD-686A-46CD-A9C9-31A38ED35701}" srcOrd="0" destOrd="0" presId="urn:microsoft.com/office/officeart/2005/8/layout/hList6"/>
    <dgm:cxn modelId="{100304AB-19C3-40A1-BD62-910417A79E94}" srcId="{B9302AEC-B91F-4BAA-93AB-B1ACD6DA6FE7}" destId="{B6BE2C80-58E9-468E-BDF3-5D466257B0FF}" srcOrd="2" destOrd="0" parTransId="{C0A49C84-AC62-4F49-B7BE-4F753D906D18}" sibTransId="{D2C8100F-9C44-494D-A106-C4D3B6CE9147}"/>
    <dgm:cxn modelId="{57A90B05-F0CF-4718-A285-955A8DF3B5D4}" srcId="{B9302AEC-B91F-4BAA-93AB-B1ACD6DA6FE7}" destId="{E872E450-3D4A-41C1-BC52-EDE1CA3BEFC1}" srcOrd="3" destOrd="0" parTransId="{F9AC004B-3BEB-4826-8CB2-360854E22858}" sibTransId="{AA95CAE3-6C5E-41D6-9AA8-B85AE7AA64C4}"/>
    <dgm:cxn modelId="{C8BAF949-1905-4683-9B7C-020A1DA7EFF8}" type="presOf" srcId="{33E9DABA-B347-4765-8F44-B3EA7C344215}" destId="{023C86F1-3019-4C17-9BD3-5D2DC0954AFE}" srcOrd="0" destOrd="0" presId="urn:microsoft.com/office/officeart/2005/8/layout/hList6"/>
    <dgm:cxn modelId="{5F9B5FDC-8806-4595-8A6B-987BE2D7BD3F}" type="presOf" srcId="{E872E450-3D4A-41C1-BC52-EDE1CA3BEFC1}" destId="{639F5ACF-1539-4270-8A6A-FD6298753B7F}" srcOrd="0" destOrd="0" presId="urn:microsoft.com/office/officeart/2005/8/layout/hList6"/>
    <dgm:cxn modelId="{735078D6-D15E-4C4F-9FCF-FFD53E8EFF4A}" type="presOf" srcId="{B9302AEC-B91F-4BAA-93AB-B1ACD6DA6FE7}" destId="{F55F26BC-4AA2-469D-A1BA-E1E993145434}" srcOrd="0" destOrd="0" presId="urn:microsoft.com/office/officeart/2005/8/layout/hList6"/>
    <dgm:cxn modelId="{EAB9D7D1-DDB5-4780-A871-8674DC188529}" srcId="{B9302AEC-B91F-4BAA-93AB-B1ACD6DA6FE7}" destId="{AA22BAD2-C4D9-47A2-A92D-E15BC980B164}" srcOrd="1" destOrd="0" parTransId="{26901CBF-5192-46C8-A97D-C0070040FE6A}" sibTransId="{62564EA8-4D41-4DBF-8494-0F408CAC14AD}"/>
    <dgm:cxn modelId="{D5C3D451-47F7-4B10-9786-57C4B7715630}" srcId="{B9302AEC-B91F-4BAA-93AB-B1ACD6DA6FE7}" destId="{33E9DABA-B347-4765-8F44-B3EA7C344215}" srcOrd="0" destOrd="0" parTransId="{2AAF3B1C-DC50-4FB2-A4EE-FEE28312CC42}" sibTransId="{B63CEF3C-FFDA-46A0-9417-7423FF54E034}"/>
    <dgm:cxn modelId="{B485F76B-7AD5-4621-B9F0-3D48E1168F12}" type="presOf" srcId="{AA22BAD2-C4D9-47A2-A92D-E15BC980B164}" destId="{99FA63C3-F31D-47D3-83A1-8D00A6BB9963}" srcOrd="0" destOrd="0" presId="urn:microsoft.com/office/officeart/2005/8/layout/hList6"/>
    <dgm:cxn modelId="{AEE36B22-0980-4AC9-80CD-34D3BBEF1CE6}" type="presParOf" srcId="{F55F26BC-4AA2-469D-A1BA-E1E993145434}" destId="{023C86F1-3019-4C17-9BD3-5D2DC0954AFE}" srcOrd="0" destOrd="0" presId="urn:microsoft.com/office/officeart/2005/8/layout/hList6"/>
    <dgm:cxn modelId="{3ED198A1-49B6-4C75-BD63-86CF9D1EDC2A}" type="presParOf" srcId="{F55F26BC-4AA2-469D-A1BA-E1E993145434}" destId="{59D816A9-F2EE-4F57-B797-0717DDBD8B22}" srcOrd="1" destOrd="0" presId="urn:microsoft.com/office/officeart/2005/8/layout/hList6"/>
    <dgm:cxn modelId="{A784DBC7-2064-44F0-AE12-4E8FEAE0CBA6}" type="presParOf" srcId="{F55F26BC-4AA2-469D-A1BA-E1E993145434}" destId="{99FA63C3-F31D-47D3-83A1-8D00A6BB9963}" srcOrd="2" destOrd="0" presId="urn:microsoft.com/office/officeart/2005/8/layout/hList6"/>
    <dgm:cxn modelId="{62D93C30-6E3D-44E9-89DC-854DC7CABBBE}" type="presParOf" srcId="{F55F26BC-4AA2-469D-A1BA-E1E993145434}" destId="{4532ED98-9B18-4207-981C-FFBB86026EF4}" srcOrd="3" destOrd="0" presId="urn:microsoft.com/office/officeart/2005/8/layout/hList6"/>
    <dgm:cxn modelId="{A1C5B317-9514-4EC7-805B-A6C6C39A341D}" type="presParOf" srcId="{F55F26BC-4AA2-469D-A1BA-E1E993145434}" destId="{E5E45BFD-686A-46CD-A9C9-31A38ED35701}" srcOrd="4" destOrd="0" presId="urn:microsoft.com/office/officeart/2005/8/layout/hList6"/>
    <dgm:cxn modelId="{3BF2449C-9F7D-4ADA-9E37-658A192B93B2}" type="presParOf" srcId="{F55F26BC-4AA2-469D-A1BA-E1E993145434}" destId="{48EDC21F-99E5-49E2-86EF-A89A28BF3AA2}" srcOrd="5" destOrd="0" presId="urn:microsoft.com/office/officeart/2005/8/layout/hList6"/>
    <dgm:cxn modelId="{6348C263-DE88-47B4-9726-C82FF315B872}" type="presParOf" srcId="{F55F26BC-4AA2-469D-A1BA-E1E993145434}" destId="{639F5ACF-1539-4270-8A6A-FD6298753B7F}"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366DDA6-95E0-4002-95B3-3D1EFA35678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0839EBF9-8B87-40A2-A6C0-DF7AA41B0E1A}">
      <dgm:prSet phldrT="[Text]"/>
      <dgm:spPr/>
      <dgm:t>
        <a:bodyPr/>
        <a:lstStyle/>
        <a:p>
          <a:r>
            <a:rPr lang="en-US" dirty="0"/>
            <a:t>Non-verbal</a:t>
          </a:r>
        </a:p>
      </dgm:t>
    </dgm:pt>
    <dgm:pt modelId="{9DDDF30D-A543-4DF4-8FE2-9500B7E472A5}" type="parTrans" cxnId="{D31C525A-ED8F-4DC7-A870-61603EAF69B2}">
      <dgm:prSet/>
      <dgm:spPr/>
      <dgm:t>
        <a:bodyPr/>
        <a:lstStyle/>
        <a:p>
          <a:endParaRPr lang="en-US"/>
        </a:p>
      </dgm:t>
    </dgm:pt>
    <dgm:pt modelId="{A7A0F16B-325B-473B-8CC1-C0CDEE10DF5D}" type="sibTrans" cxnId="{D31C525A-ED8F-4DC7-A870-61603EAF69B2}">
      <dgm:prSet/>
      <dgm:spPr/>
      <dgm:t>
        <a:bodyPr/>
        <a:lstStyle/>
        <a:p>
          <a:endParaRPr lang="en-US"/>
        </a:p>
      </dgm:t>
    </dgm:pt>
    <dgm:pt modelId="{503E2DEE-5EDD-4CA7-B514-89E078AA869B}">
      <dgm:prSet phldrT="[Text]"/>
      <dgm:spPr/>
      <dgm:t>
        <a:bodyPr/>
        <a:lstStyle/>
        <a:p>
          <a:r>
            <a:rPr lang="en-US" dirty="0"/>
            <a:t>Quasi-verbal</a:t>
          </a:r>
        </a:p>
      </dgm:t>
    </dgm:pt>
    <dgm:pt modelId="{7ACD268D-ECFC-4F4B-8C28-9CA4ED9CE606}" type="parTrans" cxnId="{CE35E727-92F0-46D0-8F75-263EC1F8F486}">
      <dgm:prSet/>
      <dgm:spPr/>
      <dgm:t>
        <a:bodyPr/>
        <a:lstStyle/>
        <a:p>
          <a:endParaRPr lang="en-US"/>
        </a:p>
      </dgm:t>
    </dgm:pt>
    <dgm:pt modelId="{7EDD5B90-A50D-49BD-8659-DE6BC503DF7F}" type="sibTrans" cxnId="{CE35E727-92F0-46D0-8F75-263EC1F8F486}">
      <dgm:prSet/>
      <dgm:spPr/>
      <dgm:t>
        <a:bodyPr/>
        <a:lstStyle/>
        <a:p>
          <a:endParaRPr lang="en-US"/>
        </a:p>
      </dgm:t>
    </dgm:pt>
    <dgm:pt modelId="{6BB05DAA-3E5D-4784-B41E-02AD4BDD3D6D}">
      <dgm:prSet phldrT="[Text]"/>
      <dgm:spPr/>
      <dgm:t>
        <a:bodyPr/>
        <a:lstStyle/>
        <a:p>
          <a:r>
            <a:rPr lang="en-US" dirty="0"/>
            <a:t>Verbal</a:t>
          </a:r>
        </a:p>
      </dgm:t>
    </dgm:pt>
    <dgm:pt modelId="{A2150261-0AF3-4181-A3B3-3DF8887FAA93}" type="parTrans" cxnId="{B3ABBFF7-C6C9-4F06-B85E-2A7F6B59E297}">
      <dgm:prSet/>
      <dgm:spPr/>
      <dgm:t>
        <a:bodyPr/>
        <a:lstStyle/>
        <a:p>
          <a:endParaRPr lang="en-US"/>
        </a:p>
      </dgm:t>
    </dgm:pt>
    <dgm:pt modelId="{E48F5A77-3475-4C0F-B99C-3CE33F86D1A0}" type="sibTrans" cxnId="{B3ABBFF7-C6C9-4F06-B85E-2A7F6B59E297}">
      <dgm:prSet/>
      <dgm:spPr/>
      <dgm:t>
        <a:bodyPr/>
        <a:lstStyle/>
        <a:p>
          <a:endParaRPr lang="en-US"/>
        </a:p>
      </dgm:t>
    </dgm:pt>
    <dgm:pt modelId="{DD2A5EAF-77C5-4A07-B258-4D68E8604180}" type="pres">
      <dgm:prSet presAssocID="{B366DDA6-95E0-4002-95B3-3D1EFA35678D}" presName="diagram" presStyleCnt="0">
        <dgm:presLayoutVars>
          <dgm:dir/>
          <dgm:resizeHandles val="exact"/>
        </dgm:presLayoutVars>
      </dgm:prSet>
      <dgm:spPr/>
    </dgm:pt>
    <dgm:pt modelId="{C6D352F2-9D86-4F3F-8DBF-374C1C39F356}" type="pres">
      <dgm:prSet presAssocID="{0839EBF9-8B87-40A2-A6C0-DF7AA41B0E1A}" presName="node" presStyleLbl="node1" presStyleIdx="0" presStyleCnt="3">
        <dgm:presLayoutVars>
          <dgm:bulletEnabled val="1"/>
        </dgm:presLayoutVars>
      </dgm:prSet>
      <dgm:spPr/>
    </dgm:pt>
    <dgm:pt modelId="{2153D418-2C64-4A54-B48D-6366CF7A9A95}" type="pres">
      <dgm:prSet presAssocID="{A7A0F16B-325B-473B-8CC1-C0CDEE10DF5D}" presName="sibTrans" presStyleCnt="0"/>
      <dgm:spPr/>
    </dgm:pt>
    <dgm:pt modelId="{44FBCC93-0179-451E-9043-1FF2290FAC19}" type="pres">
      <dgm:prSet presAssocID="{503E2DEE-5EDD-4CA7-B514-89E078AA869B}" presName="node" presStyleLbl="node1" presStyleIdx="1" presStyleCnt="3">
        <dgm:presLayoutVars>
          <dgm:bulletEnabled val="1"/>
        </dgm:presLayoutVars>
      </dgm:prSet>
      <dgm:spPr/>
    </dgm:pt>
    <dgm:pt modelId="{ED3E78EB-AAB5-4D72-8632-FFB276823496}" type="pres">
      <dgm:prSet presAssocID="{7EDD5B90-A50D-49BD-8659-DE6BC503DF7F}" presName="sibTrans" presStyleCnt="0"/>
      <dgm:spPr/>
    </dgm:pt>
    <dgm:pt modelId="{D0844B4D-0994-44D8-9FCF-7E4BCE3B08CD}" type="pres">
      <dgm:prSet presAssocID="{6BB05DAA-3E5D-4784-B41E-02AD4BDD3D6D}" presName="node" presStyleLbl="node1" presStyleIdx="2" presStyleCnt="3">
        <dgm:presLayoutVars>
          <dgm:bulletEnabled val="1"/>
        </dgm:presLayoutVars>
      </dgm:prSet>
      <dgm:spPr/>
    </dgm:pt>
  </dgm:ptLst>
  <dgm:cxnLst>
    <dgm:cxn modelId="{E7978DF0-3CC6-477C-9199-4846B756472A}" type="presOf" srcId="{503E2DEE-5EDD-4CA7-B514-89E078AA869B}" destId="{44FBCC93-0179-451E-9043-1FF2290FAC19}" srcOrd="0" destOrd="0" presId="urn:microsoft.com/office/officeart/2005/8/layout/default"/>
    <dgm:cxn modelId="{91B2B604-5353-4C72-A873-E70608DEEA79}" type="presOf" srcId="{B366DDA6-95E0-4002-95B3-3D1EFA35678D}" destId="{DD2A5EAF-77C5-4A07-B258-4D68E8604180}" srcOrd="0" destOrd="0" presId="urn:microsoft.com/office/officeart/2005/8/layout/default"/>
    <dgm:cxn modelId="{F5369C43-F7DF-43DB-AEA7-BD029CEF25A4}" type="presOf" srcId="{6BB05DAA-3E5D-4784-B41E-02AD4BDD3D6D}" destId="{D0844B4D-0994-44D8-9FCF-7E4BCE3B08CD}" srcOrd="0" destOrd="0" presId="urn:microsoft.com/office/officeart/2005/8/layout/default"/>
    <dgm:cxn modelId="{CE35E727-92F0-46D0-8F75-263EC1F8F486}" srcId="{B366DDA6-95E0-4002-95B3-3D1EFA35678D}" destId="{503E2DEE-5EDD-4CA7-B514-89E078AA869B}" srcOrd="1" destOrd="0" parTransId="{7ACD268D-ECFC-4F4B-8C28-9CA4ED9CE606}" sibTransId="{7EDD5B90-A50D-49BD-8659-DE6BC503DF7F}"/>
    <dgm:cxn modelId="{5A1815CE-4241-4D29-A97A-23BA1603A212}" type="presOf" srcId="{0839EBF9-8B87-40A2-A6C0-DF7AA41B0E1A}" destId="{C6D352F2-9D86-4F3F-8DBF-374C1C39F356}" srcOrd="0" destOrd="0" presId="urn:microsoft.com/office/officeart/2005/8/layout/default"/>
    <dgm:cxn modelId="{B3ABBFF7-C6C9-4F06-B85E-2A7F6B59E297}" srcId="{B366DDA6-95E0-4002-95B3-3D1EFA35678D}" destId="{6BB05DAA-3E5D-4784-B41E-02AD4BDD3D6D}" srcOrd="2" destOrd="0" parTransId="{A2150261-0AF3-4181-A3B3-3DF8887FAA93}" sibTransId="{E48F5A77-3475-4C0F-B99C-3CE33F86D1A0}"/>
    <dgm:cxn modelId="{D31C525A-ED8F-4DC7-A870-61603EAF69B2}" srcId="{B366DDA6-95E0-4002-95B3-3D1EFA35678D}" destId="{0839EBF9-8B87-40A2-A6C0-DF7AA41B0E1A}" srcOrd="0" destOrd="0" parTransId="{9DDDF30D-A543-4DF4-8FE2-9500B7E472A5}" sibTransId="{A7A0F16B-325B-473B-8CC1-C0CDEE10DF5D}"/>
    <dgm:cxn modelId="{860805F5-41E5-420F-BEA2-48410C24F231}" type="presParOf" srcId="{DD2A5EAF-77C5-4A07-B258-4D68E8604180}" destId="{C6D352F2-9D86-4F3F-8DBF-374C1C39F356}" srcOrd="0" destOrd="0" presId="urn:microsoft.com/office/officeart/2005/8/layout/default"/>
    <dgm:cxn modelId="{F8CAD7FF-E90D-4F1F-AFAA-D55CBB087F02}" type="presParOf" srcId="{DD2A5EAF-77C5-4A07-B258-4D68E8604180}" destId="{2153D418-2C64-4A54-B48D-6366CF7A9A95}" srcOrd="1" destOrd="0" presId="urn:microsoft.com/office/officeart/2005/8/layout/default"/>
    <dgm:cxn modelId="{908300B2-0F62-4E98-A7DA-2FA5FFB6D90B}" type="presParOf" srcId="{DD2A5EAF-77C5-4A07-B258-4D68E8604180}" destId="{44FBCC93-0179-451E-9043-1FF2290FAC19}" srcOrd="2" destOrd="0" presId="urn:microsoft.com/office/officeart/2005/8/layout/default"/>
    <dgm:cxn modelId="{7FCCD3EB-A6F4-44D0-B32C-95671C6DBFA3}" type="presParOf" srcId="{DD2A5EAF-77C5-4A07-B258-4D68E8604180}" destId="{ED3E78EB-AAB5-4D72-8632-FFB276823496}" srcOrd="3" destOrd="0" presId="urn:microsoft.com/office/officeart/2005/8/layout/default"/>
    <dgm:cxn modelId="{C72D566B-3E0E-4CA1-BD21-078C9567DFEA}" type="presParOf" srcId="{DD2A5EAF-77C5-4A07-B258-4D68E8604180}" destId="{D0844B4D-0994-44D8-9FCF-7E4BCE3B08C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563D732-825D-4659-ABBD-49CF8C22C6F8}"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270D93BD-C4D3-4A5F-BE76-3250E1881F12}">
      <dgm:prSet phldrT="[Text]"/>
      <dgm:spPr/>
      <dgm:t>
        <a:bodyPr/>
        <a:lstStyle/>
        <a:p>
          <a:r>
            <a:rPr lang="en-US" dirty="0"/>
            <a:t>Weather</a:t>
          </a:r>
        </a:p>
      </dgm:t>
    </dgm:pt>
    <dgm:pt modelId="{CA4C27D8-75F7-4E1B-96D9-2991F33519CE}" type="parTrans" cxnId="{D2C708F6-0CA2-4ACB-8FC2-D4DF7F246DE8}">
      <dgm:prSet/>
      <dgm:spPr/>
      <dgm:t>
        <a:bodyPr/>
        <a:lstStyle/>
        <a:p>
          <a:endParaRPr lang="en-US"/>
        </a:p>
      </dgm:t>
    </dgm:pt>
    <dgm:pt modelId="{E533D127-3362-4D19-B5DF-4D6717A2B450}" type="sibTrans" cxnId="{D2C708F6-0CA2-4ACB-8FC2-D4DF7F246DE8}">
      <dgm:prSet/>
      <dgm:spPr/>
      <dgm:t>
        <a:bodyPr/>
        <a:lstStyle/>
        <a:p>
          <a:endParaRPr lang="en-US"/>
        </a:p>
      </dgm:t>
    </dgm:pt>
    <dgm:pt modelId="{8228A3E7-6ED4-4F57-B709-80FCCE50C7FB}">
      <dgm:prSet phldrT="[Text]"/>
      <dgm:spPr/>
      <dgm:t>
        <a:bodyPr/>
        <a:lstStyle/>
        <a:p>
          <a:r>
            <a:rPr lang="en-US" dirty="0"/>
            <a:t>Sports</a:t>
          </a:r>
        </a:p>
      </dgm:t>
    </dgm:pt>
    <dgm:pt modelId="{0DA724E2-CBA1-465D-9AFF-23C4D8284C6A}" type="parTrans" cxnId="{C9D849C9-CB45-4964-8B46-137E72E07F51}">
      <dgm:prSet/>
      <dgm:spPr/>
      <dgm:t>
        <a:bodyPr/>
        <a:lstStyle/>
        <a:p>
          <a:endParaRPr lang="en-US"/>
        </a:p>
      </dgm:t>
    </dgm:pt>
    <dgm:pt modelId="{EFB13960-18DE-43AB-A18C-39C3D445D99C}" type="sibTrans" cxnId="{C9D849C9-CB45-4964-8B46-137E72E07F51}">
      <dgm:prSet/>
      <dgm:spPr/>
      <dgm:t>
        <a:bodyPr/>
        <a:lstStyle/>
        <a:p>
          <a:endParaRPr lang="en-US"/>
        </a:p>
      </dgm:t>
    </dgm:pt>
    <dgm:pt modelId="{BFBB0B37-2313-45B7-B6F7-BC0C6EAFA1BE}">
      <dgm:prSet phldrT="[Text]"/>
      <dgm:spPr/>
      <dgm:t>
        <a:bodyPr/>
        <a:lstStyle/>
        <a:p>
          <a:r>
            <a:rPr lang="en-US" dirty="0"/>
            <a:t>Movies</a:t>
          </a:r>
        </a:p>
      </dgm:t>
    </dgm:pt>
    <dgm:pt modelId="{E97B0D84-7017-43BC-BCBE-FF65D58361A4}" type="parTrans" cxnId="{B5B0431A-D2D7-4BE2-AEF5-CB52E746C85C}">
      <dgm:prSet/>
      <dgm:spPr/>
      <dgm:t>
        <a:bodyPr/>
        <a:lstStyle/>
        <a:p>
          <a:endParaRPr lang="en-US"/>
        </a:p>
      </dgm:t>
    </dgm:pt>
    <dgm:pt modelId="{82DAA23A-F122-4AAB-902C-2187D8193606}" type="sibTrans" cxnId="{B5B0431A-D2D7-4BE2-AEF5-CB52E746C85C}">
      <dgm:prSet/>
      <dgm:spPr/>
      <dgm:t>
        <a:bodyPr/>
        <a:lstStyle/>
        <a:p>
          <a:endParaRPr lang="en-US"/>
        </a:p>
      </dgm:t>
    </dgm:pt>
    <dgm:pt modelId="{1D70637E-67FB-4803-B32A-9B75223904DE}">
      <dgm:prSet phldrT="[Text]"/>
      <dgm:spPr/>
      <dgm:t>
        <a:bodyPr/>
        <a:lstStyle/>
        <a:p>
          <a:r>
            <a:rPr lang="en-US" dirty="0"/>
            <a:t>Books</a:t>
          </a:r>
        </a:p>
      </dgm:t>
    </dgm:pt>
    <dgm:pt modelId="{7F87AC3D-5345-4028-A671-DF1478083262}" type="parTrans" cxnId="{B7F545BF-1CDE-4E78-93CF-6D9D0008FEFB}">
      <dgm:prSet/>
      <dgm:spPr/>
      <dgm:t>
        <a:bodyPr/>
        <a:lstStyle/>
        <a:p>
          <a:endParaRPr lang="en-US"/>
        </a:p>
      </dgm:t>
    </dgm:pt>
    <dgm:pt modelId="{925AF776-6574-4821-94EA-037610974784}" type="sibTrans" cxnId="{B7F545BF-1CDE-4E78-93CF-6D9D0008FEFB}">
      <dgm:prSet/>
      <dgm:spPr/>
      <dgm:t>
        <a:bodyPr/>
        <a:lstStyle/>
        <a:p>
          <a:endParaRPr lang="en-US"/>
        </a:p>
      </dgm:t>
    </dgm:pt>
    <dgm:pt modelId="{40047E93-5B9B-470B-A69F-151A2C8228A3}" type="pres">
      <dgm:prSet presAssocID="{9563D732-825D-4659-ABBD-49CF8C22C6F8}" presName="linearFlow" presStyleCnt="0">
        <dgm:presLayoutVars>
          <dgm:dir/>
          <dgm:resizeHandles val="exact"/>
        </dgm:presLayoutVars>
      </dgm:prSet>
      <dgm:spPr/>
    </dgm:pt>
    <dgm:pt modelId="{6C6F05D1-7F18-4C5B-8A1F-48BF47B2A0EB}" type="pres">
      <dgm:prSet presAssocID="{270D93BD-C4D3-4A5F-BE76-3250E1881F12}" presName="comp" presStyleCnt="0"/>
      <dgm:spPr/>
    </dgm:pt>
    <dgm:pt modelId="{63EFC3D1-73ED-4B66-B0DB-E5C7B5325CE9}" type="pres">
      <dgm:prSet presAssocID="{270D93BD-C4D3-4A5F-BE76-3250E1881F12}" presName="rect2" presStyleLbl="node1" presStyleIdx="0" presStyleCnt="4">
        <dgm:presLayoutVars>
          <dgm:bulletEnabled val="1"/>
        </dgm:presLayoutVars>
      </dgm:prSet>
      <dgm:spPr/>
    </dgm:pt>
    <dgm:pt modelId="{289C1BCA-8E26-4D25-99A5-F0C91E8D64E6}" type="pres">
      <dgm:prSet presAssocID="{270D93BD-C4D3-4A5F-BE76-3250E1881F12}" presName="rect1" presStyleLbl="lnNode1" presStyleIdx="0" presStyleCnt="4"/>
      <dgm:spPr>
        <a:solidFill>
          <a:schemeClr val="accent3">
            <a:hueOff val="0"/>
            <a:satOff val="0"/>
            <a:lumOff val="0"/>
          </a:schemeClr>
        </a:solidFill>
      </dgm:spPr>
    </dgm:pt>
    <dgm:pt modelId="{864686B8-94E7-4A0A-98CB-F3E3D76BCCF1}" type="pres">
      <dgm:prSet presAssocID="{E533D127-3362-4D19-B5DF-4D6717A2B450}" presName="sibTrans" presStyleCnt="0"/>
      <dgm:spPr/>
    </dgm:pt>
    <dgm:pt modelId="{2A5728D6-D15B-440D-9EF8-5FF81B448FFB}" type="pres">
      <dgm:prSet presAssocID="{8228A3E7-6ED4-4F57-B709-80FCCE50C7FB}" presName="comp" presStyleCnt="0"/>
      <dgm:spPr/>
    </dgm:pt>
    <dgm:pt modelId="{D0651799-C69F-4585-A429-4A11D5F682E5}" type="pres">
      <dgm:prSet presAssocID="{8228A3E7-6ED4-4F57-B709-80FCCE50C7FB}" presName="rect2" presStyleLbl="node1" presStyleIdx="1" presStyleCnt="4">
        <dgm:presLayoutVars>
          <dgm:bulletEnabled val="1"/>
        </dgm:presLayoutVars>
      </dgm:prSet>
      <dgm:spPr/>
    </dgm:pt>
    <dgm:pt modelId="{5316FE60-9A00-473E-A99C-956253BED490}" type="pres">
      <dgm:prSet presAssocID="{8228A3E7-6ED4-4F57-B709-80FCCE50C7FB}" presName="rect1" presStyleLbl="lnNode1" presStyleIdx="1" presStyleCnt="4"/>
      <dgm:spPr>
        <a:solidFill>
          <a:schemeClr val="accent3">
            <a:hueOff val="3750088"/>
            <a:satOff val="-5627"/>
            <a:lumOff val="-915"/>
          </a:schemeClr>
        </a:solidFill>
      </dgm:spPr>
    </dgm:pt>
    <dgm:pt modelId="{DE983860-4478-4175-89FB-3230E05A87BA}" type="pres">
      <dgm:prSet presAssocID="{EFB13960-18DE-43AB-A18C-39C3D445D99C}" presName="sibTrans" presStyleCnt="0"/>
      <dgm:spPr/>
    </dgm:pt>
    <dgm:pt modelId="{1FA1C58D-0EE1-47CA-98D9-7575CCA6990F}" type="pres">
      <dgm:prSet presAssocID="{BFBB0B37-2313-45B7-B6F7-BC0C6EAFA1BE}" presName="comp" presStyleCnt="0"/>
      <dgm:spPr/>
    </dgm:pt>
    <dgm:pt modelId="{A549CAF0-7819-4846-8F0E-FC990ACEE223}" type="pres">
      <dgm:prSet presAssocID="{BFBB0B37-2313-45B7-B6F7-BC0C6EAFA1BE}" presName="rect2" presStyleLbl="node1" presStyleIdx="2" presStyleCnt="4">
        <dgm:presLayoutVars>
          <dgm:bulletEnabled val="1"/>
        </dgm:presLayoutVars>
      </dgm:prSet>
      <dgm:spPr/>
    </dgm:pt>
    <dgm:pt modelId="{40C50253-CCC0-4504-A9CA-2CCEDE4A54E9}" type="pres">
      <dgm:prSet presAssocID="{BFBB0B37-2313-45B7-B6F7-BC0C6EAFA1BE}" presName="rect1" presStyleLbl="lnNode1" presStyleIdx="2" presStyleCnt="4"/>
      <dgm:spPr>
        <a:solidFill>
          <a:schemeClr val="accent3">
            <a:hueOff val="7500176"/>
            <a:satOff val="-11253"/>
            <a:lumOff val="-1830"/>
          </a:schemeClr>
        </a:solidFill>
      </dgm:spPr>
    </dgm:pt>
    <dgm:pt modelId="{0B07EAB9-3B95-43A0-8FFA-E5B68F31E3FF}" type="pres">
      <dgm:prSet presAssocID="{82DAA23A-F122-4AAB-902C-2187D8193606}" presName="sibTrans" presStyleCnt="0"/>
      <dgm:spPr/>
    </dgm:pt>
    <dgm:pt modelId="{28197EFB-C645-4EE8-A980-FDFF8DD7ACDE}" type="pres">
      <dgm:prSet presAssocID="{1D70637E-67FB-4803-B32A-9B75223904DE}" presName="comp" presStyleCnt="0"/>
      <dgm:spPr/>
    </dgm:pt>
    <dgm:pt modelId="{9FD47C05-88A9-4372-BA74-6B4AB449874E}" type="pres">
      <dgm:prSet presAssocID="{1D70637E-67FB-4803-B32A-9B75223904DE}" presName="rect2" presStyleLbl="node1" presStyleIdx="3" presStyleCnt="4">
        <dgm:presLayoutVars>
          <dgm:bulletEnabled val="1"/>
        </dgm:presLayoutVars>
      </dgm:prSet>
      <dgm:spPr/>
    </dgm:pt>
    <dgm:pt modelId="{1D562A4F-F03A-4868-804D-2E162D2F8329}" type="pres">
      <dgm:prSet presAssocID="{1D70637E-67FB-4803-B32A-9B75223904DE}" presName="rect1" presStyleLbl="lnNode1" presStyleIdx="3" presStyleCnt="4"/>
      <dgm:spPr>
        <a:solidFill>
          <a:schemeClr val="accent3">
            <a:hueOff val="11250264"/>
            <a:satOff val="-16880"/>
            <a:lumOff val="-2745"/>
          </a:schemeClr>
        </a:solidFill>
      </dgm:spPr>
    </dgm:pt>
  </dgm:ptLst>
  <dgm:cxnLst>
    <dgm:cxn modelId="{B7F545BF-1CDE-4E78-93CF-6D9D0008FEFB}" srcId="{9563D732-825D-4659-ABBD-49CF8C22C6F8}" destId="{1D70637E-67FB-4803-B32A-9B75223904DE}" srcOrd="3" destOrd="0" parTransId="{7F87AC3D-5345-4028-A671-DF1478083262}" sibTransId="{925AF776-6574-4821-94EA-037610974784}"/>
    <dgm:cxn modelId="{6D50D44B-9089-45BA-8202-B85EBA2FDF2D}" type="presOf" srcId="{9563D732-825D-4659-ABBD-49CF8C22C6F8}" destId="{40047E93-5B9B-470B-A69F-151A2C8228A3}" srcOrd="0" destOrd="0" presId="urn:microsoft.com/office/officeart/2008/layout/AlternatingPictureBlocks"/>
    <dgm:cxn modelId="{C9D849C9-CB45-4964-8B46-137E72E07F51}" srcId="{9563D732-825D-4659-ABBD-49CF8C22C6F8}" destId="{8228A3E7-6ED4-4F57-B709-80FCCE50C7FB}" srcOrd="1" destOrd="0" parTransId="{0DA724E2-CBA1-465D-9AFF-23C4D8284C6A}" sibTransId="{EFB13960-18DE-43AB-A18C-39C3D445D99C}"/>
    <dgm:cxn modelId="{7C715454-A354-4773-A46E-6686CD9FFA8E}" type="presOf" srcId="{270D93BD-C4D3-4A5F-BE76-3250E1881F12}" destId="{63EFC3D1-73ED-4B66-B0DB-E5C7B5325CE9}" srcOrd="0" destOrd="0" presId="urn:microsoft.com/office/officeart/2008/layout/AlternatingPictureBlocks"/>
    <dgm:cxn modelId="{8583BD42-CEB0-4E8E-B188-CB51197552A8}" type="presOf" srcId="{BFBB0B37-2313-45B7-B6F7-BC0C6EAFA1BE}" destId="{A549CAF0-7819-4846-8F0E-FC990ACEE223}" srcOrd="0" destOrd="0" presId="urn:microsoft.com/office/officeart/2008/layout/AlternatingPictureBlocks"/>
    <dgm:cxn modelId="{D2C708F6-0CA2-4ACB-8FC2-D4DF7F246DE8}" srcId="{9563D732-825D-4659-ABBD-49CF8C22C6F8}" destId="{270D93BD-C4D3-4A5F-BE76-3250E1881F12}" srcOrd="0" destOrd="0" parTransId="{CA4C27D8-75F7-4E1B-96D9-2991F33519CE}" sibTransId="{E533D127-3362-4D19-B5DF-4D6717A2B450}"/>
    <dgm:cxn modelId="{98C4A9B1-76DA-4D38-9C0B-A1F7C2402D0A}" type="presOf" srcId="{8228A3E7-6ED4-4F57-B709-80FCCE50C7FB}" destId="{D0651799-C69F-4585-A429-4A11D5F682E5}" srcOrd="0" destOrd="0" presId="urn:microsoft.com/office/officeart/2008/layout/AlternatingPictureBlocks"/>
    <dgm:cxn modelId="{B5B0431A-D2D7-4BE2-AEF5-CB52E746C85C}" srcId="{9563D732-825D-4659-ABBD-49CF8C22C6F8}" destId="{BFBB0B37-2313-45B7-B6F7-BC0C6EAFA1BE}" srcOrd="2" destOrd="0" parTransId="{E97B0D84-7017-43BC-BCBE-FF65D58361A4}" sibTransId="{82DAA23A-F122-4AAB-902C-2187D8193606}"/>
    <dgm:cxn modelId="{ACD0ACA4-486A-48F6-9994-40F38E29CB78}" type="presOf" srcId="{1D70637E-67FB-4803-B32A-9B75223904DE}" destId="{9FD47C05-88A9-4372-BA74-6B4AB449874E}" srcOrd="0" destOrd="0" presId="urn:microsoft.com/office/officeart/2008/layout/AlternatingPictureBlocks"/>
    <dgm:cxn modelId="{0E2CDC72-4A39-4EAE-8EA7-6E85341E3831}" type="presParOf" srcId="{40047E93-5B9B-470B-A69F-151A2C8228A3}" destId="{6C6F05D1-7F18-4C5B-8A1F-48BF47B2A0EB}" srcOrd="0" destOrd="0" presId="urn:microsoft.com/office/officeart/2008/layout/AlternatingPictureBlocks"/>
    <dgm:cxn modelId="{18134CA0-4C57-485B-BEF3-688975E2FB2B}" type="presParOf" srcId="{6C6F05D1-7F18-4C5B-8A1F-48BF47B2A0EB}" destId="{63EFC3D1-73ED-4B66-B0DB-E5C7B5325CE9}" srcOrd="0" destOrd="0" presId="urn:microsoft.com/office/officeart/2008/layout/AlternatingPictureBlocks"/>
    <dgm:cxn modelId="{EA223983-0A4E-4927-9632-2DD810F8450E}" type="presParOf" srcId="{6C6F05D1-7F18-4C5B-8A1F-48BF47B2A0EB}" destId="{289C1BCA-8E26-4D25-99A5-F0C91E8D64E6}" srcOrd="1" destOrd="0" presId="urn:microsoft.com/office/officeart/2008/layout/AlternatingPictureBlocks"/>
    <dgm:cxn modelId="{52F6DA13-76E7-46F0-A35F-19BB37CA2BA8}" type="presParOf" srcId="{40047E93-5B9B-470B-A69F-151A2C8228A3}" destId="{864686B8-94E7-4A0A-98CB-F3E3D76BCCF1}" srcOrd="1" destOrd="0" presId="urn:microsoft.com/office/officeart/2008/layout/AlternatingPictureBlocks"/>
    <dgm:cxn modelId="{0606AE02-2FCE-485B-9F7F-EA5631FA2DA2}" type="presParOf" srcId="{40047E93-5B9B-470B-A69F-151A2C8228A3}" destId="{2A5728D6-D15B-440D-9EF8-5FF81B448FFB}" srcOrd="2" destOrd="0" presId="urn:microsoft.com/office/officeart/2008/layout/AlternatingPictureBlocks"/>
    <dgm:cxn modelId="{D0E16DC2-D1A0-401A-A894-AEAE6BD91219}" type="presParOf" srcId="{2A5728D6-D15B-440D-9EF8-5FF81B448FFB}" destId="{D0651799-C69F-4585-A429-4A11D5F682E5}" srcOrd="0" destOrd="0" presId="urn:microsoft.com/office/officeart/2008/layout/AlternatingPictureBlocks"/>
    <dgm:cxn modelId="{64B065FC-1DDA-4E64-98FA-97E72C6C1350}" type="presParOf" srcId="{2A5728D6-D15B-440D-9EF8-5FF81B448FFB}" destId="{5316FE60-9A00-473E-A99C-956253BED490}" srcOrd="1" destOrd="0" presId="urn:microsoft.com/office/officeart/2008/layout/AlternatingPictureBlocks"/>
    <dgm:cxn modelId="{C7E70FDC-970B-4DC5-8E92-1BB70396624B}" type="presParOf" srcId="{40047E93-5B9B-470B-A69F-151A2C8228A3}" destId="{DE983860-4478-4175-89FB-3230E05A87BA}" srcOrd="3" destOrd="0" presId="urn:microsoft.com/office/officeart/2008/layout/AlternatingPictureBlocks"/>
    <dgm:cxn modelId="{2D76591D-88B1-4FF4-B5FF-6F009E4AE0EA}" type="presParOf" srcId="{40047E93-5B9B-470B-A69F-151A2C8228A3}" destId="{1FA1C58D-0EE1-47CA-98D9-7575CCA6990F}" srcOrd="4" destOrd="0" presId="urn:microsoft.com/office/officeart/2008/layout/AlternatingPictureBlocks"/>
    <dgm:cxn modelId="{D676710E-2846-437D-9C6B-B2BDCC407D3D}" type="presParOf" srcId="{1FA1C58D-0EE1-47CA-98D9-7575CCA6990F}" destId="{A549CAF0-7819-4846-8F0E-FC990ACEE223}" srcOrd="0" destOrd="0" presId="urn:microsoft.com/office/officeart/2008/layout/AlternatingPictureBlocks"/>
    <dgm:cxn modelId="{07009490-5E45-457D-B68E-6BC494D1444D}" type="presParOf" srcId="{1FA1C58D-0EE1-47CA-98D9-7575CCA6990F}" destId="{40C50253-CCC0-4504-A9CA-2CCEDE4A54E9}" srcOrd="1" destOrd="0" presId="urn:microsoft.com/office/officeart/2008/layout/AlternatingPictureBlocks"/>
    <dgm:cxn modelId="{1329F299-522E-4C71-9D75-43B32B4A84D1}" type="presParOf" srcId="{40047E93-5B9B-470B-A69F-151A2C8228A3}" destId="{0B07EAB9-3B95-43A0-8FFA-E5B68F31E3FF}" srcOrd="5" destOrd="0" presId="urn:microsoft.com/office/officeart/2008/layout/AlternatingPictureBlocks"/>
    <dgm:cxn modelId="{F0884109-A489-4FF8-9F30-5165024AECE5}" type="presParOf" srcId="{40047E93-5B9B-470B-A69F-151A2C8228A3}" destId="{28197EFB-C645-4EE8-A980-FDFF8DD7ACDE}" srcOrd="6" destOrd="0" presId="urn:microsoft.com/office/officeart/2008/layout/AlternatingPictureBlocks"/>
    <dgm:cxn modelId="{F434515E-A2C3-4208-A820-B2F986A5BFCB}" type="presParOf" srcId="{28197EFB-C645-4EE8-A980-FDFF8DD7ACDE}" destId="{9FD47C05-88A9-4372-BA74-6B4AB449874E}" srcOrd="0" destOrd="0" presId="urn:microsoft.com/office/officeart/2008/layout/AlternatingPictureBlocks"/>
    <dgm:cxn modelId="{30085415-22A1-482C-A977-3BDD1817AE79}" type="presParOf" srcId="{28197EFB-C645-4EE8-A980-FDFF8DD7ACDE}" destId="{1D562A4F-F03A-4868-804D-2E162D2F8329}"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21DD35D-0529-4F60-9A99-17CDB8EE568E}"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1FAA5766-A509-4575-A910-7AC7645FE11A}">
      <dgm:prSet phldrT="[Text]"/>
      <dgm:spPr/>
      <dgm:t>
        <a:bodyPr/>
        <a:lstStyle/>
        <a:p>
          <a:r>
            <a:rPr lang="en-US" dirty="0"/>
            <a:t>Beyond general facts</a:t>
          </a:r>
        </a:p>
      </dgm:t>
    </dgm:pt>
    <dgm:pt modelId="{231326D6-6FAC-4F35-AB7D-461EDF9ABA85}" type="parTrans" cxnId="{6B8A798C-B89D-4720-A9E9-21565B359998}">
      <dgm:prSet/>
      <dgm:spPr/>
      <dgm:t>
        <a:bodyPr/>
        <a:lstStyle/>
        <a:p>
          <a:endParaRPr lang="en-US"/>
        </a:p>
      </dgm:t>
    </dgm:pt>
    <dgm:pt modelId="{74BE1C28-60B6-4C9E-ADA4-2E48185C5F51}" type="sibTrans" cxnId="{6B8A798C-B89D-4720-A9E9-21565B359998}">
      <dgm:prSet/>
      <dgm:spPr/>
      <dgm:t>
        <a:bodyPr/>
        <a:lstStyle/>
        <a:p>
          <a:endParaRPr lang="en-US"/>
        </a:p>
      </dgm:t>
    </dgm:pt>
    <dgm:pt modelId="{721A89A2-ABE2-48B6-8128-87951E2CB881}">
      <dgm:prSet phldrT="[Text]"/>
      <dgm:spPr/>
      <dgm:t>
        <a:bodyPr/>
        <a:lstStyle/>
        <a:p>
          <a:r>
            <a:rPr lang="en-US" dirty="0"/>
            <a:t>People are more comfortable</a:t>
          </a:r>
        </a:p>
      </dgm:t>
    </dgm:pt>
    <dgm:pt modelId="{24AF09AB-89A1-496E-8FF4-A1A8B56186CF}" type="parTrans" cxnId="{173D7154-F163-462E-892E-7312DF54B729}">
      <dgm:prSet/>
      <dgm:spPr/>
      <dgm:t>
        <a:bodyPr/>
        <a:lstStyle/>
        <a:p>
          <a:endParaRPr lang="en-US"/>
        </a:p>
      </dgm:t>
    </dgm:pt>
    <dgm:pt modelId="{7DD4A8A5-8C65-4741-9C6F-7D24457931C0}" type="sibTrans" cxnId="{173D7154-F163-462E-892E-7312DF54B729}">
      <dgm:prSet/>
      <dgm:spPr/>
      <dgm:t>
        <a:bodyPr/>
        <a:lstStyle/>
        <a:p>
          <a:endParaRPr lang="en-US"/>
        </a:p>
      </dgm:t>
    </dgm:pt>
    <dgm:pt modelId="{4DE8F5F0-396A-4471-BA6D-C3D35B960F4C}">
      <dgm:prSet phldrT="[Text]"/>
      <dgm:spPr/>
      <dgm:t>
        <a:bodyPr/>
        <a:lstStyle/>
        <a:p>
          <a:r>
            <a:rPr lang="en-US" dirty="0"/>
            <a:t>Most often used</a:t>
          </a:r>
        </a:p>
      </dgm:t>
    </dgm:pt>
    <dgm:pt modelId="{51725E0A-1514-4E66-AD86-7244E138D6C1}" type="parTrans" cxnId="{C39143C7-834B-4EC4-AE8D-4D01E768EE63}">
      <dgm:prSet/>
      <dgm:spPr/>
      <dgm:t>
        <a:bodyPr/>
        <a:lstStyle/>
        <a:p>
          <a:endParaRPr lang="en-US"/>
        </a:p>
      </dgm:t>
    </dgm:pt>
    <dgm:pt modelId="{D1D7A656-BA2D-4936-90A5-B61867A002B2}" type="sibTrans" cxnId="{C39143C7-834B-4EC4-AE8D-4D01E768EE63}">
      <dgm:prSet/>
      <dgm:spPr/>
      <dgm:t>
        <a:bodyPr/>
        <a:lstStyle/>
        <a:p>
          <a:endParaRPr lang="en-US"/>
        </a:p>
      </dgm:t>
    </dgm:pt>
    <dgm:pt modelId="{824F3B8C-4F64-4772-82AC-F2DAF89386A0}" type="pres">
      <dgm:prSet presAssocID="{A21DD35D-0529-4F60-9A99-17CDB8EE568E}" presName="linearFlow" presStyleCnt="0">
        <dgm:presLayoutVars>
          <dgm:dir/>
          <dgm:resizeHandles val="exact"/>
        </dgm:presLayoutVars>
      </dgm:prSet>
      <dgm:spPr/>
    </dgm:pt>
    <dgm:pt modelId="{92F27584-3843-49BF-BE84-8CD17F56BB87}" type="pres">
      <dgm:prSet presAssocID="{1FAA5766-A509-4575-A910-7AC7645FE11A}" presName="composite" presStyleCnt="0"/>
      <dgm:spPr/>
    </dgm:pt>
    <dgm:pt modelId="{01C1519C-EB68-4C32-B27E-1271A68307D8}" type="pres">
      <dgm:prSet presAssocID="{1FAA5766-A509-4575-A910-7AC7645FE11A}" presName="imgShp" presStyleLbl="fgImgPlace1" presStyleIdx="0" presStyleCnt="3"/>
      <dgm:spPr>
        <a:solidFill>
          <a:schemeClr val="accent3">
            <a:tint val="50000"/>
            <a:hueOff val="0"/>
            <a:satOff val="0"/>
            <a:lumOff val="0"/>
          </a:schemeClr>
        </a:solidFill>
      </dgm:spPr>
    </dgm:pt>
    <dgm:pt modelId="{0A519AD5-CACC-47B7-B04F-6EF153180D12}" type="pres">
      <dgm:prSet presAssocID="{1FAA5766-A509-4575-A910-7AC7645FE11A}" presName="txShp" presStyleLbl="node1" presStyleIdx="0" presStyleCnt="3">
        <dgm:presLayoutVars>
          <dgm:bulletEnabled val="1"/>
        </dgm:presLayoutVars>
      </dgm:prSet>
      <dgm:spPr/>
    </dgm:pt>
    <dgm:pt modelId="{2318D516-35EE-4816-8FF2-7BADF264C482}" type="pres">
      <dgm:prSet presAssocID="{74BE1C28-60B6-4C9E-ADA4-2E48185C5F51}" presName="spacing" presStyleCnt="0"/>
      <dgm:spPr/>
    </dgm:pt>
    <dgm:pt modelId="{02BAE142-6979-4ED9-9F01-D475D5776BE8}" type="pres">
      <dgm:prSet presAssocID="{721A89A2-ABE2-48B6-8128-87951E2CB881}" presName="composite" presStyleCnt="0"/>
      <dgm:spPr/>
    </dgm:pt>
    <dgm:pt modelId="{62A278E8-0114-4778-A454-D14815092BCC}" type="pres">
      <dgm:prSet presAssocID="{721A89A2-ABE2-48B6-8128-87951E2CB881}" presName="imgShp" presStyleLbl="fgImgPlace1" presStyleIdx="1" presStyleCnt="3"/>
      <dgm:spPr>
        <a:solidFill>
          <a:schemeClr val="accent3">
            <a:tint val="50000"/>
            <a:hueOff val="5376097"/>
            <a:satOff val="-7054"/>
            <a:lumOff val="-694"/>
          </a:schemeClr>
        </a:solidFill>
      </dgm:spPr>
    </dgm:pt>
    <dgm:pt modelId="{61B3DDB5-4118-463C-B387-107CF8A69721}" type="pres">
      <dgm:prSet presAssocID="{721A89A2-ABE2-48B6-8128-87951E2CB881}" presName="txShp" presStyleLbl="node1" presStyleIdx="1" presStyleCnt="3">
        <dgm:presLayoutVars>
          <dgm:bulletEnabled val="1"/>
        </dgm:presLayoutVars>
      </dgm:prSet>
      <dgm:spPr/>
    </dgm:pt>
    <dgm:pt modelId="{6D5B2675-C5D1-42E7-B5FC-D5BE3AE52E3F}" type="pres">
      <dgm:prSet presAssocID="{7DD4A8A5-8C65-4741-9C6F-7D24457931C0}" presName="spacing" presStyleCnt="0"/>
      <dgm:spPr/>
    </dgm:pt>
    <dgm:pt modelId="{DDEA9491-94D0-4DA1-8F0C-D580E24518A0}" type="pres">
      <dgm:prSet presAssocID="{4DE8F5F0-396A-4471-BA6D-C3D35B960F4C}" presName="composite" presStyleCnt="0"/>
      <dgm:spPr/>
    </dgm:pt>
    <dgm:pt modelId="{AD45B88E-C7BA-4684-A026-D3639E4A4F7D}" type="pres">
      <dgm:prSet presAssocID="{4DE8F5F0-396A-4471-BA6D-C3D35B960F4C}" presName="imgShp" presStyleLbl="fgImgPlace1" presStyleIdx="2" presStyleCnt="3"/>
      <dgm:spPr>
        <a:solidFill>
          <a:schemeClr val="accent3">
            <a:tint val="50000"/>
            <a:hueOff val="10752195"/>
            <a:satOff val="-14108"/>
            <a:lumOff val="-1388"/>
          </a:schemeClr>
        </a:solidFill>
      </dgm:spPr>
    </dgm:pt>
    <dgm:pt modelId="{3E893C55-3472-4064-99D5-BDEF7DEB38A1}" type="pres">
      <dgm:prSet presAssocID="{4DE8F5F0-396A-4471-BA6D-C3D35B960F4C}" presName="txShp" presStyleLbl="node1" presStyleIdx="2" presStyleCnt="3">
        <dgm:presLayoutVars>
          <dgm:bulletEnabled val="1"/>
        </dgm:presLayoutVars>
      </dgm:prSet>
      <dgm:spPr/>
    </dgm:pt>
  </dgm:ptLst>
  <dgm:cxnLst>
    <dgm:cxn modelId="{33F3DF61-BE99-4D01-AF4C-3C54D271FC76}" type="presOf" srcId="{721A89A2-ABE2-48B6-8128-87951E2CB881}" destId="{61B3DDB5-4118-463C-B387-107CF8A69721}" srcOrd="0" destOrd="0" presId="urn:microsoft.com/office/officeart/2005/8/layout/vList3"/>
    <dgm:cxn modelId="{173D7154-F163-462E-892E-7312DF54B729}" srcId="{A21DD35D-0529-4F60-9A99-17CDB8EE568E}" destId="{721A89A2-ABE2-48B6-8128-87951E2CB881}" srcOrd="1" destOrd="0" parTransId="{24AF09AB-89A1-496E-8FF4-A1A8B56186CF}" sibTransId="{7DD4A8A5-8C65-4741-9C6F-7D24457931C0}"/>
    <dgm:cxn modelId="{9D01E47F-DA06-46D3-BF65-3759A387679B}" type="presOf" srcId="{A21DD35D-0529-4F60-9A99-17CDB8EE568E}" destId="{824F3B8C-4F64-4772-82AC-F2DAF89386A0}" srcOrd="0" destOrd="0" presId="urn:microsoft.com/office/officeart/2005/8/layout/vList3"/>
    <dgm:cxn modelId="{F174CA23-0708-4C48-9239-FE2C7025FDBF}" type="presOf" srcId="{1FAA5766-A509-4575-A910-7AC7645FE11A}" destId="{0A519AD5-CACC-47B7-B04F-6EF153180D12}" srcOrd="0" destOrd="0" presId="urn:microsoft.com/office/officeart/2005/8/layout/vList3"/>
    <dgm:cxn modelId="{6B8A798C-B89D-4720-A9E9-21565B359998}" srcId="{A21DD35D-0529-4F60-9A99-17CDB8EE568E}" destId="{1FAA5766-A509-4575-A910-7AC7645FE11A}" srcOrd="0" destOrd="0" parTransId="{231326D6-6FAC-4F35-AB7D-461EDF9ABA85}" sibTransId="{74BE1C28-60B6-4C9E-ADA4-2E48185C5F51}"/>
    <dgm:cxn modelId="{A7806290-6588-4544-8383-F96454F830AD}" type="presOf" srcId="{4DE8F5F0-396A-4471-BA6D-C3D35B960F4C}" destId="{3E893C55-3472-4064-99D5-BDEF7DEB38A1}" srcOrd="0" destOrd="0" presId="urn:microsoft.com/office/officeart/2005/8/layout/vList3"/>
    <dgm:cxn modelId="{C39143C7-834B-4EC4-AE8D-4D01E768EE63}" srcId="{A21DD35D-0529-4F60-9A99-17CDB8EE568E}" destId="{4DE8F5F0-396A-4471-BA6D-C3D35B960F4C}" srcOrd="2" destOrd="0" parTransId="{51725E0A-1514-4E66-AD86-7244E138D6C1}" sibTransId="{D1D7A656-BA2D-4936-90A5-B61867A002B2}"/>
    <dgm:cxn modelId="{B79E16FF-8F97-46F6-8CCD-AA3126FC71AD}" type="presParOf" srcId="{824F3B8C-4F64-4772-82AC-F2DAF89386A0}" destId="{92F27584-3843-49BF-BE84-8CD17F56BB87}" srcOrd="0" destOrd="0" presId="urn:microsoft.com/office/officeart/2005/8/layout/vList3"/>
    <dgm:cxn modelId="{6CC78D6D-711E-4F65-98F6-D4B2B8553B7C}" type="presParOf" srcId="{92F27584-3843-49BF-BE84-8CD17F56BB87}" destId="{01C1519C-EB68-4C32-B27E-1271A68307D8}" srcOrd="0" destOrd="0" presId="urn:microsoft.com/office/officeart/2005/8/layout/vList3"/>
    <dgm:cxn modelId="{7B4DDD08-476B-464A-AF54-D0DDCEC7DE63}" type="presParOf" srcId="{92F27584-3843-49BF-BE84-8CD17F56BB87}" destId="{0A519AD5-CACC-47B7-B04F-6EF153180D12}" srcOrd="1" destOrd="0" presId="urn:microsoft.com/office/officeart/2005/8/layout/vList3"/>
    <dgm:cxn modelId="{8FBE3B88-83C8-4F3E-A9F3-6D53D53AA3C6}" type="presParOf" srcId="{824F3B8C-4F64-4772-82AC-F2DAF89386A0}" destId="{2318D516-35EE-4816-8FF2-7BADF264C482}" srcOrd="1" destOrd="0" presId="urn:microsoft.com/office/officeart/2005/8/layout/vList3"/>
    <dgm:cxn modelId="{F34600ED-CC0A-42F7-B487-6F1A993F2820}" type="presParOf" srcId="{824F3B8C-4F64-4772-82AC-F2DAF89386A0}" destId="{02BAE142-6979-4ED9-9F01-D475D5776BE8}" srcOrd="2" destOrd="0" presId="urn:microsoft.com/office/officeart/2005/8/layout/vList3"/>
    <dgm:cxn modelId="{7D42DAC0-DE68-4C76-AB00-E2DBB8D7007B}" type="presParOf" srcId="{02BAE142-6979-4ED9-9F01-D475D5776BE8}" destId="{62A278E8-0114-4778-A454-D14815092BCC}" srcOrd="0" destOrd="0" presId="urn:microsoft.com/office/officeart/2005/8/layout/vList3"/>
    <dgm:cxn modelId="{9F9A3D73-6EE6-49C6-9541-FEC126395CE6}" type="presParOf" srcId="{02BAE142-6979-4ED9-9F01-D475D5776BE8}" destId="{61B3DDB5-4118-463C-B387-107CF8A69721}" srcOrd="1" destOrd="0" presId="urn:microsoft.com/office/officeart/2005/8/layout/vList3"/>
    <dgm:cxn modelId="{62BC8738-5C26-45FF-87B4-371A6378FA2D}" type="presParOf" srcId="{824F3B8C-4F64-4772-82AC-F2DAF89386A0}" destId="{6D5B2675-C5D1-42E7-B5FC-D5BE3AE52E3F}" srcOrd="3" destOrd="0" presId="urn:microsoft.com/office/officeart/2005/8/layout/vList3"/>
    <dgm:cxn modelId="{EEECB825-0E63-4340-A872-AD00EE155291}" type="presParOf" srcId="{824F3B8C-4F64-4772-82AC-F2DAF89386A0}" destId="{DDEA9491-94D0-4DA1-8F0C-D580E24518A0}" srcOrd="4" destOrd="0" presId="urn:microsoft.com/office/officeart/2005/8/layout/vList3"/>
    <dgm:cxn modelId="{1CE8F06F-731E-4A09-816D-3A68FEA1C97F}" type="presParOf" srcId="{DDEA9491-94D0-4DA1-8F0C-D580E24518A0}" destId="{AD45B88E-C7BA-4684-A026-D3639E4A4F7D}" srcOrd="0" destOrd="0" presId="urn:microsoft.com/office/officeart/2005/8/layout/vList3"/>
    <dgm:cxn modelId="{0E7E3C0D-A5B7-48F9-A2B7-0AC78CC22D2D}" type="presParOf" srcId="{DDEA9491-94D0-4DA1-8F0C-D580E24518A0}" destId="{3E893C55-3472-4064-99D5-BDEF7DEB38A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F061601-6C7B-45EB-A971-D0AD3454FC28}"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995FF9C-57A9-4840-8EFE-9988191F6DCE}">
      <dgm:prSet phldrT="[Text]"/>
      <dgm:spPr/>
      <dgm:t>
        <a:bodyPr/>
        <a:lstStyle/>
        <a:p>
          <a:r>
            <a:rPr lang="en-US" dirty="0"/>
            <a:t>Most personal level</a:t>
          </a:r>
        </a:p>
      </dgm:t>
    </dgm:pt>
    <dgm:pt modelId="{6AD4566D-1C18-4751-B361-5B84694DCCE9}" type="parTrans" cxnId="{B3428647-191F-441B-818B-1E9EC80C4C82}">
      <dgm:prSet/>
      <dgm:spPr/>
      <dgm:t>
        <a:bodyPr/>
        <a:lstStyle/>
        <a:p>
          <a:endParaRPr lang="en-US"/>
        </a:p>
      </dgm:t>
    </dgm:pt>
    <dgm:pt modelId="{8BBDC7DC-751A-4138-AA27-2CD7FB3C947B}" type="sibTrans" cxnId="{B3428647-191F-441B-818B-1E9EC80C4C82}">
      <dgm:prSet/>
      <dgm:spPr/>
      <dgm:t>
        <a:bodyPr/>
        <a:lstStyle/>
        <a:p>
          <a:endParaRPr lang="en-US"/>
        </a:p>
      </dgm:t>
    </dgm:pt>
    <dgm:pt modelId="{ECDDBA24-D098-4313-9B29-FD35C3349D22}">
      <dgm:prSet phldrT="[Text]"/>
      <dgm:spPr/>
      <dgm:t>
        <a:bodyPr/>
        <a:lstStyle/>
        <a:p>
          <a:r>
            <a:rPr lang="en-US" dirty="0"/>
            <a:t>Everything on the table</a:t>
          </a:r>
        </a:p>
      </dgm:t>
    </dgm:pt>
    <dgm:pt modelId="{BD003865-2F92-4AC5-A111-3A5CEB348F2B}" type="parTrans" cxnId="{1BED6356-55E8-4C10-A44A-DD6D182A3534}">
      <dgm:prSet/>
      <dgm:spPr/>
      <dgm:t>
        <a:bodyPr/>
        <a:lstStyle/>
        <a:p>
          <a:endParaRPr lang="en-US"/>
        </a:p>
      </dgm:t>
    </dgm:pt>
    <dgm:pt modelId="{32457D0B-74BA-4F32-92C4-59A403175B04}" type="sibTrans" cxnId="{1BED6356-55E8-4C10-A44A-DD6D182A3534}">
      <dgm:prSet/>
      <dgm:spPr/>
      <dgm:t>
        <a:bodyPr/>
        <a:lstStyle/>
        <a:p>
          <a:endParaRPr lang="en-US"/>
        </a:p>
      </dgm:t>
    </dgm:pt>
    <dgm:pt modelId="{72217CDB-4265-4AA2-B673-04BB5222AC07}">
      <dgm:prSet phldrT="[Text]"/>
      <dgm:spPr/>
      <dgm:t>
        <a:bodyPr/>
        <a:lstStyle/>
        <a:p>
          <a:r>
            <a:rPr lang="en-US" dirty="0"/>
            <a:t>Not usually appropriate in social meetings</a:t>
          </a:r>
        </a:p>
      </dgm:t>
    </dgm:pt>
    <dgm:pt modelId="{5E2E4520-4AAB-430C-971F-8DB1DF7CEF36}" type="parTrans" cxnId="{52733F38-FEA6-47EA-862A-99C41B4ADDFA}">
      <dgm:prSet/>
      <dgm:spPr/>
      <dgm:t>
        <a:bodyPr/>
        <a:lstStyle/>
        <a:p>
          <a:endParaRPr lang="en-US"/>
        </a:p>
      </dgm:t>
    </dgm:pt>
    <dgm:pt modelId="{F9843F0A-F5E8-426C-8541-4566FC7B6A25}" type="sibTrans" cxnId="{52733F38-FEA6-47EA-862A-99C41B4ADDFA}">
      <dgm:prSet/>
      <dgm:spPr/>
      <dgm:t>
        <a:bodyPr/>
        <a:lstStyle/>
        <a:p>
          <a:endParaRPr lang="en-US"/>
        </a:p>
      </dgm:t>
    </dgm:pt>
    <dgm:pt modelId="{6EC333E0-BE84-4C8A-A65D-D69093D7460E}" type="pres">
      <dgm:prSet presAssocID="{4F061601-6C7B-45EB-A971-D0AD3454FC28}" presName="diagram" presStyleCnt="0">
        <dgm:presLayoutVars>
          <dgm:dir/>
          <dgm:resizeHandles val="exact"/>
        </dgm:presLayoutVars>
      </dgm:prSet>
      <dgm:spPr/>
    </dgm:pt>
    <dgm:pt modelId="{3697EC5F-5CEA-45C8-BB19-8032B9AB1BDD}" type="pres">
      <dgm:prSet presAssocID="{B995FF9C-57A9-4840-8EFE-9988191F6DCE}" presName="node" presStyleLbl="node1" presStyleIdx="0" presStyleCnt="3">
        <dgm:presLayoutVars>
          <dgm:bulletEnabled val="1"/>
        </dgm:presLayoutVars>
      </dgm:prSet>
      <dgm:spPr/>
    </dgm:pt>
    <dgm:pt modelId="{D1B59D93-E75C-4859-8DAB-0B6F77D1233D}" type="pres">
      <dgm:prSet presAssocID="{8BBDC7DC-751A-4138-AA27-2CD7FB3C947B}" presName="sibTrans" presStyleCnt="0"/>
      <dgm:spPr/>
    </dgm:pt>
    <dgm:pt modelId="{9A57281A-1EFF-4170-BE85-8D2D5CE2012C}" type="pres">
      <dgm:prSet presAssocID="{ECDDBA24-D098-4313-9B29-FD35C3349D22}" presName="node" presStyleLbl="node1" presStyleIdx="1" presStyleCnt="3">
        <dgm:presLayoutVars>
          <dgm:bulletEnabled val="1"/>
        </dgm:presLayoutVars>
      </dgm:prSet>
      <dgm:spPr/>
    </dgm:pt>
    <dgm:pt modelId="{57E5D9AE-5F82-40DC-B4F9-2CE0FFB109AB}" type="pres">
      <dgm:prSet presAssocID="{32457D0B-74BA-4F32-92C4-59A403175B04}" presName="sibTrans" presStyleCnt="0"/>
      <dgm:spPr/>
    </dgm:pt>
    <dgm:pt modelId="{CFB585F4-2978-49D2-BC9B-8B17B1BED9C6}" type="pres">
      <dgm:prSet presAssocID="{72217CDB-4265-4AA2-B673-04BB5222AC07}" presName="node" presStyleLbl="node1" presStyleIdx="2" presStyleCnt="3">
        <dgm:presLayoutVars>
          <dgm:bulletEnabled val="1"/>
        </dgm:presLayoutVars>
      </dgm:prSet>
      <dgm:spPr/>
    </dgm:pt>
  </dgm:ptLst>
  <dgm:cxnLst>
    <dgm:cxn modelId="{3594FB7A-8D4B-454D-8B2E-96AD8C5AABF8}" type="presOf" srcId="{4F061601-6C7B-45EB-A971-D0AD3454FC28}" destId="{6EC333E0-BE84-4C8A-A65D-D69093D7460E}" srcOrd="0" destOrd="0" presId="urn:microsoft.com/office/officeart/2005/8/layout/default"/>
    <dgm:cxn modelId="{1678D50E-FC7A-4619-82AB-4D99BDCBF8C8}" type="presOf" srcId="{ECDDBA24-D098-4313-9B29-FD35C3349D22}" destId="{9A57281A-1EFF-4170-BE85-8D2D5CE2012C}" srcOrd="0" destOrd="0" presId="urn:microsoft.com/office/officeart/2005/8/layout/default"/>
    <dgm:cxn modelId="{406770E1-0D60-494E-8B66-4D63712F15FD}" type="presOf" srcId="{B995FF9C-57A9-4840-8EFE-9988191F6DCE}" destId="{3697EC5F-5CEA-45C8-BB19-8032B9AB1BDD}" srcOrd="0" destOrd="0" presId="urn:microsoft.com/office/officeart/2005/8/layout/default"/>
    <dgm:cxn modelId="{BA353F66-0DD9-455C-81A4-72AE0EC3CBBF}" type="presOf" srcId="{72217CDB-4265-4AA2-B673-04BB5222AC07}" destId="{CFB585F4-2978-49D2-BC9B-8B17B1BED9C6}" srcOrd="0" destOrd="0" presId="urn:microsoft.com/office/officeart/2005/8/layout/default"/>
    <dgm:cxn modelId="{B3428647-191F-441B-818B-1E9EC80C4C82}" srcId="{4F061601-6C7B-45EB-A971-D0AD3454FC28}" destId="{B995FF9C-57A9-4840-8EFE-9988191F6DCE}" srcOrd="0" destOrd="0" parTransId="{6AD4566D-1C18-4751-B361-5B84694DCCE9}" sibTransId="{8BBDC7DC-751A-4138-AA27-2CD7FB3C947B}"/>
    <dgm:cxn modelId="{52733F38-FEA6-47EA-862A-99C41B4ADDFA}" srcId="{4F061601-6C7B-45EB-A971-D0AD3454FC28}" destId="{72217CDB-4265-4AA2-B673-04BB5222AC07}" srcOrd="2" destOrd="0" parTransId="{5E2E4520-4AAB-430C-971F-8DB1DF7CEF36}" sibTransId="{F9843F0A-F5E8-426C-8541-4566FC7B6A25}"/>
    <dgm:cxn modelId="{1BED6356-55E8-4C10-A44A-DD6D182A3534}" srcId="{4F061601-6C7B-45EB-A971-D0AD3454FC28}" destId="{ECDDBA24-D098-4313-9B29-FD35C3349D22}" srcOrd="1" destOrd="0" parTransId="{BD003865-2F92-4AC5-A111-3A5CEB348F2B}" sibTransId="{32457D0B-74BA-4F32-92C4-59A403175B04}"/>
    <dgm:cxn modelId="{9AE268BE-3227-455B-B7F1-EF7D546ADC35}" type="presParOf" srcId="{6EC333E0-BE84-4C8A-A65D-D69093D7460E}" destId="{3697EC5F-5CEA-45C8-BB19-8032B9AB1BDD}" srcOrd="0" destOrd="0" presId="urn:microsoft.com/office/officeart/2005/8/layout/default"/>
    <dgm:cxn modelId="{56BCDDBF-D158-4AE8-A284-EB0C05DEE8B3}" type="presParOf" srcId="{6EC333E0-BE84-4C8A-A65D-D69093D7460E}" destId="{D1B59D93-E75C-4859-8DAB-0B6F77D1233D}" srcOrd="1" destOrd="0" presId="urn:microsoft.com/office/officeart/2005/8/layout/default"/>
    <dgm:cxn modelId="{9160F4C9-80BC-4EB2-B8F3-5CECDA18A6CC}" type="presParOf" srcId="{6EC333E0-BE84-4C8A-A65D-D69093D7460E}" destId="{9A57281A-1EFF-4170-BE85-8D2D5CE2012C}" srcOrd="2" destOrd="0" presId="urn:microsoft.com/office/officeart/2005/8/layout/default"/>
    <dgm:cxn modelId="{51490319-F376-4D42-ABA0-677D0B6A3E98}" type="presParOf" srcId="{6EC333E0-BE84-4C8A-A65D-D69093D7460E}" destId="{57E5D9AE-5F82-40DC-B4F9-2CE0FFB109AB}" srcOrd="3" destOrd="0" presId="urn:microsoft.com/office/officeart/2005/8/layout/default"/>
    <dgm:cxn modelId="{D9C1C67D-2DBB-49EF-9036-43545672B66C}" type="presParOf" srcId="{6EC333E0-BE84-4C8A-A65D-D69093D7460E}" destId="{CFB585F4-2978-49D2-BC9B-8B17B1BED9C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71ED4B6-2BB9-4FE1-8690-12A1A9826CC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5C738D46-2641-4ECE-8A7E-8F841A5D029D}">
      <dgm:prSet phldrT="[Text]" custT="1"/>
      <dgm:spPr/>
      <dgm:t>
        <a:bodyPr/>
        <a:lstStyle/>
        <a:p>
          <a:r>
            <a:rPr lang="en-US" sz="3200" dirty="0"/>
            <a:t>Remember that everyone is as nervous</a:t>
          </a:r>
        </a:p>
      </dgm:t>
    </dgm:pt>
    <dgm:pt modelId="{85510B70-DE05-432E-BDD4-CA50436A0C7D}" type="parTrans" cxnId="{ABA2E9C7-22DB-4762-AFC8-717C6B624AB9}">
      <dgm:prSet/>
      <dgm:spPr/>
      <dgm:t>
        <a:bodyPr/>
        <a:lstStyle/>
        <a:p>
          <a:endParaRPr lang="en-US"/>
        </a:p>
      </dgm:t>
    </dgm:pt>
    <dgm:pt modelId="{3D338B6B-FDC6-4EB6-B9C1-BC41292B355D}" type="sibTrans" cxnId="{ABA2E9C7-22DB-4762-AFC8-717C6B624AB9}">
      <dgm:prSet/>
      <dgm:spPr/>
      <dgm:t>
        <a:bodyPr/>
        <a:lstStyle/>
        <a:p>
          <a:endParaRPr lang="en-US"/>
        </a:p>
      </dgm:t>
    </dgm:pt>
    <dgm:pt modelId="{F03423AD-6EC3-4808-A7A0-53E82713A9A1}">
      <dgm:prSet phldrT="[Text]" custT="1"/>
      <dgm:spPr/>
      <dgm:t>
        <a:bodyPr/>
        <a:lstStyle/>
        <a:p>
          <a:r>
            <a:rPr lang="en-US" sz="3200" dirty="0"/>
            <a:t>Prepare a great introduction</a:t>
          </a:r>
        </a:p>
      </dgm:t>
    </dgm:pt>
    <dgm:pt modelId="{8FA245F3-B70C-4273-8378-47DB6788F392}" type="parTrans" cxnId="{882B0D61-49DB-4481-A49A-9832515938E4}">
      <dgm:prSet/>
      <dgm:spPr/>
      <dgm:t>
        <a:bodyPr/>
        <a:lstStyle/>
        <a:p>
          <a:endParaRPr lang="en-US"/>
        </a:p>
      </dgm:t>
    </dgm:pt>
    <dgm:pt modelId="{BA8B71BD-8058-40ED-A38E-156A37AB458E}" type="sibTrans" cxnId="{882B0D61-49DB-4481-A49A-9832515938E4}">
      <dgm:prSet/>
      <dgm:spPr/>
      <dgm:t>
        <a:bodyPr/>
        <a:lstStyle/>
        <a:p>
          <a:endParaRPr lang="en-US"/>
        </a:p>
      </dgm:t>
    </dgm:pt>
    <dgm:pt modelId="{B17A06B7-4027-4165-A817-32CDED4C3D58}">
      <dgm:prSet phldrT="[Text]" custT="1"/>
      <dgm:spPr/>
      <dgm:t>
        <a:bodyPr/>
        <a:lstStyle/>
        <a:p>
          <a:r>
            <a:rPr lang="en-US" sz="3200" dirty="0"/>
            <a:t>Try to mingle as much as possible</a:t>
          </a:r>
        </a:p>
      </dgm:t>
    </dgm:pt>
    <dgm:pt modelId="{FDF241A1-C8C7-4FE3-BEE9-5609E70BBA39}" type="parTrans" cxnId="{C1521AC1-82E0-4D8F-95B7-EC647F64B2E3}">
      <dgm:prSet/>
      <dgm:spPr/>
      <dgm:t>
        <a:bodyPr/>
        <a:lstStyle/>
        <a:p>
          <a:endParaRPr lang="en-US"/>
        </a:p>
      </dgm:t>
    </dgm:pt>
    <dgm:pt modelId="{8E6A7804-89B0-4F48-9EC0-AAE64EAA525B}" type="sibTrans" cxnId="{C1521AC1-82E0-4D8F-95B7-EC647F64B2E3}">
      <dgm:prSet/>
      <dgm:spPr/>
      <dgm:t>
        <a:bodyPr/>
        <a:lstStyle/>
        <a:p>
          <a:endParaRPr lang="en-US"/>
        </a:p>
      </dgm:t>
    </dgm:pt>
    <dgm:pt modelId="{A093EDDC-FB5D-43F8-9B8F-94EEE134438F}">
      <dgm:prSet phldrT="[Text]" custT="1"/>
      <dgm:spPr/>
      <dgm:t>
        <a:bodyPr/>
        <a:lstStyle/>
        <a:p>
          <a:r>
            <a:rPr lang="en-US" sz="3200" dirty="0"/>
            <a:t>Mnemonics are a great way to remember names</a:t>
          </a:r>
        </a:p>
      </dgm:t>
    </dgm:pt>
    <dgm:pt modelId="{EFE1E134-9CD6-49ED-80D3-0B916324CC39}" type="parTrans" cxnId="{F85399D0-FB7E-4607-9EBA-EBD467474238}">
      <dgm:prSet/>
      <dgm:spPr/>
    </dgm:pt>
    <dgm:pt modelId="{B7D382AF-B96A-4BDC-9A77-715C35A01C13}" type="sibTrans" cxnId="{F85399D0-FB7E-4607-9EBA-EBD467474238}">
      <dgm:prSet/>
      <dgm:spPr/>
    </dgm:pt>
    <dgm:pt modelId="{15954B15-A838-4525-8E2A-D4B7703D0296}" type="pres">
      <dgm:prSet presAssocID="{871ED4B6-2BB9-4FE1-8690-12A1A9826CC4}" presName="linear" presStyleCnt="0">
        <dgm:presLayoutVars>
          <dgm:animLvl val="lvl"/>
          <dgm:resizeHandles val="exact"/>
        </dgm:presLayoutVars>
      </dgm:prSet>
      <dgm:spPr/>
    </dgm:pt>
    <dgm:pt modelId="{49AFCE87-75AB-400E-8589-2A2B1B2ED9FC}" type="pres">
      <dgm:prSet presAssocID="{5C738D46-2641-4ECE-8A7E-8F841A5D029D}" presName="parentText" presStyleLbl="node1" presStyleIdx="0" presStyleCnt="4">
        <dgm:presLayoutVars>
          <dgm:chMax val="0"/>
          <dgm:bulletEnabled val="1"/>
        </dgm:presLayoutVars>
      </dgm:prSet>
      <dgm:spPr/>
    </dgm:pt>
    <dgm:pt modelId="{2B818329-2FBE-49EC-87C0-ACBC8F8234CD}" type="pres">
      <dgm:prSet presAssocID="{3D338B6B-FDC6-4EB6-B9C1-BC41292B355D}" presName="spacer" presStyleCnt="0"/>
      <dgm:spPr/>
    </dgm:pt>
    <dgm:pt modelId="{1ACA8E44-1EDC-4F11-A834-5BF44972EBAA}" type="pres">
      <dgm:prSet presAssocID="{F03423AD-6EC3-4808-A7A0-53E82713A9A1}" presName="parentText" presStyleLbl="node1" presStyleIdx="1" presStyleCnt="4">
        <dgm:presLayoutVars>
          <dgm:chMax val="0"/>
          <dgm:bulletEnabled val="1"/>
        </dgm:presLayoutVars>
      </dgm:prSet>
      <dgm:spPr/>
    </dgm:pt>
    <dgm:pt modelId="{D15B2E09-81AA-42F9-8C35-635E0231CC5F}" type="pres">
      <dgm:prSet presAssocID="{BA8B71BD-8058-40ED-A38E-156A37AB458E}" presName="spacer" presStyleCnt="0"/>
      <dgm:spPr/>
    </dgm:pt>
    <dgm:pt modelId="{77C6CFC8-296D-45AD-9593-72D2D5033D6B}" type="pres">
      <dgm:prSet presAssocID="{B17A06B7-4027-4165-A817-32CDED4C3D58}" presName="parentText" presStyleLbl="node1" presStyleIdx="2" presStyleCnt="4">
        <dgm:presLayoutVars>
          <dgm:chMax val="0"/>
          <dgm:bulletEnabled val="1"/>
        </dgm:presLayoutVars>
      </dgm:prSet>
      <dgm:spPr/>
    </dgm:pt>
    <dgm:pt modelId="{45522F6B-7F1A-4364-A643-AE467FC94DD8}" type="pres">
      <dgm:prSet presAssocID="{8E6A7804-89B0-4F48-9EC0-AAE64EAA525B}" presName="spacer" presStyleCnt="0"/>
      <dgm:spPr/>
    </dgm:pt>
    <dgm:pt modelId="{69F75123-8005-4588-970B-928627AC3AE0}" type="pres">
      <dgm:prSet presAssocID="{A093EDDC-FB5D-43F8-9B8F-94EEE134438F}" presName="parentText" presStyleLbl="node1" presStyleIdx="3" presStyleCnt="4">
        <dgm:presLayoutVars>
          <dgm:chMax val="0"/>
          <dgm:bulletEnabled val="1"/>
        </dgm:presLayoutVars>
      </dgm:prSet>
      <dgm:spPr/>
    </dgm:pt>
  </dgm:ptLst>
  <dgm:cxnLst>
    <dgm:cxn modelId="{A350C3D5-CAE4-4373-A3DF-87B248C8ABAF}" type="presOf" srcId="{B17A06B7-4027-4165-A817-32CDED4C3D58}" destId="{77C6CFC8-296D-45AD-9593-72D2D5033D6B}" srcOrd="0" destOrd="0" presId="urn:microsoft.com/office/officeart/2005/8/layout/vList2"/>
    <dgm:cxn modelId="{27193C95-B66E-4780-A072-5702E3C74B89}" type="presOf" srcId="{F03423AD-6EC3-4808-A7A0-53E82713A9A1}" destId="{1ACA8E44-1EDC-4F11-A834-5BF44972EBAA}" srcOrd="0" destOrd="0" presId="urn:microsoft.com/office/officeart/2005/8/layout/vList2"/>
    <dgm:cxn modelId="{ABA2E9C7-22DB-4762-AFC8-717C6B624AB9}" srcId="{871ED4B6-2BB9-4FE1-8690-12A1A9826CC4}" destId="{5C738D46-2641-4ECE-8A7E-8F841A5D029D}" srcOrd="0" destOrd="0" parTransId="{85510B70-DE05-432E-BDD4-CA50436A0C7D}" sibTransId="{3D338B6B-FDC6-4EB6-B9C1-BC41292B355D}"/>
    <dgm:cxn modelId="{F85399D0-FB7E-4607-9EBA-EBD467474238}" srcId="{871ED4B6-2BB9-4FE1-8690-12A1A9826CC4}" destId="{A093EDDC-FB5D-43F8-9B8F-94EEE134438F}" srcOrd="3" destOrd="0" parTransId="{EFE1E134-9CD6-49ED-80D3-0B916324CC39}" sibTransId="{B7D382AF-B96A-4BDC-9A77-715C35A01C13}"/>
    <dgm:cxn modelId="{C28567C8-B358-480A-BCF9-D937ABB2857C}" type="presOf" srcId="{A093EDDC-FB5D-43F8-9B8F-94EEE134438F}" destId="{69F75123-8005-4588-970B-928627AC3AE0}" srcOrd="0" destOrd="0" presId="urn:microsoft.com/office/officeart/2005/8/layout/vList2"/>
    <dgm:cxn modelId="{58D0B5AA-93A4-47E9-83C3-591FC813E945}" type="presOf" srcId="{5C738D46-2641-4ECE-8A7E-8F841A5D029D}" destId="{49AFCE87-75AB-400E-8589-2A2B1B2ED9FC}" srcOrd="0" destOrd="0" presId="urn:microsoft.com/office/officeart/2005/8/layout/vList2"/>
    <dgm:cxn modelId="{46B8075A-E03E-4D89-9750-C6DAABD4BC61}" type="presOf" srcId="{871ED4B6-2BB9-4FE1-8690-12A1A9826CC4}" destId="{15954B15-A838-4525-8E2A-D4B7703D0296}" srcOrd="0" destOrd="0" presId="urn:microsoft.com/office/officeart/2005/8/layout/vList2"/>
    <dgm:cxn modelId="{882B0D61-49DB-4481-A49A-9832515938E4}" srcId="{871ED4B6-2BB9-4FE1-8690-12A1A9826CC4}" destId="{F03423AD-6EC3-4808-A7A0-53E82713A9A1}" srcOrd="1" destOrd="0" parTransId="{8FA245F3-B70C-4273-8378-47DB6788F392}" sibTransId="{BA8B71BD-8058-40ED-A38E-156A37AB458E}"/>
    <dgm:cxn modelId="{C1521AC1-82E0-4D8F-95B7-EC647F64B2E3}" srcId="{871ED4B6-2BB9-4FE1-8690-12A1A9826CC4}" destId="{B17A06B7-4027-4165-A817-32CDED4C3D58}" srcOrd="2" destOrd="0" parTransId="{FDF241A1-C8C7-4FE3-BEE9-5609E70BBA39}" sibTransId="{8E6A7804-89B0-4F48-9EC0-AAE64EAA525B}"/>
    <dgm:cxn modelId="{E51B2D84-E967-427F-AA8A-5C50105F1252}" type="presParOf" srcId="{15954B15-A838-4525-8E2A-D4B7703D0296}" destId="{49AFCE87-75AB-400E-8589-2A2B1B2ED9FC}" srcOrd="0" destOrd="0" presId="urn:microsoft.com/office/officeart/2005/8/layout/vList2"/>
    <dgm:cxn modelId="{82CA25B2-9C5B-434A-8A14-D6DDCCE3FA20}" type="presParOf" srcId="{15954B15-A838-4525-8E2A-D4B7703D0296}" destId="{2B818329-2FBE-49EC-87C0-ACBC8F8234CD}" srcOrd="1" destOrd="0" presId="urn:microsoft.com/office/officeart/2005/8/layout/vList2"/>
    <dgm:cxn modelId="{63A85394-B02F-4693-8CE9-70BFAF7112C6}" type="presParOf" srcId="{15954B15-A838-4525-8E2A-D4B7703D0296}" destId="{1ACA8E44-1EDC-4F11-A834-5BF44972EBAA}" srcOrd="2" destOrd="0" presId="urn:microsoft.com/office/officeart/2005/8/layout/vList2"/>
    <dgm:cxn modelId="{878298E7-A592-492A-863B-10A5F6ECA8E1}" type="presParOf" srcId="{15954B15-A838-4525-8E2A-D4B7703D0296}" destId="{D15B2E09-81AA-42F9-8C35-635E0231CC5F}" srcOrd="3" destOrd="0" presId="urn:microsoft.com/office/officeart/2005/8/layout/vList2"/>
    <dgm:cxn modelId="{94E8CCD1-AE3E-4464-ADF7-59E54B66B42E}" type="presParOf" srcId="{15954B15-A838-4525-8E2A-D4B7703D0296}" destId="{77C6CFC8-296D-45AD-9593-72D2D5033D6B}" srcOrd="4" destOrd="0" presId="urn:microsoft.com/office/officeart/2005/8/layout/vList2"/>
    <dgm:cxn modelId="{173E46F0-566D-4172-9BD7-EFD760C156AD}" type="presParOf" srcId="{15954B15-A838-4525-8E2A-D4B7703D0296}" destId="{45522F6B-7F1A-4364-A643-AE467FC94DD8}" srcOrd="5" destOrd="0" presId="urn:microsoft.com/office/officeart/2005/8/layout/vList2"/>
    <dgm:cxn modelId="{F4F6FAB5-DCB7-4E03-8A81-75E79DE13E43}" type="presParOf" srcId="{15954B15-A838-4525-8E2A-D4B7703D0296}" destId="{69F75123-8005-4588-970B-928627AC3AE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24F594-9EB4-42A5-AC6A-AD9A97BC083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00D2835-37CD-47C1-90A9-9F8FB98109D6}">
      <dgm:prSet phldrT="[Text]"/>
      <dgm:spPr/>
      <dgm:t>
        <a:bodyPr/>
        <a:lstStyle/>
        <a:p>
          <a:r>
            <a:rPr lang="en-US" dirty="0"/>
            <a:t>Interchange of thoughts</a:t>
          </a:r>
        </a:p>
      </dgm:t>
    </dgm:pt>
    <dgm:pt modelId="{C4DEE5E5-EBE2-4634-8956-4AF6E2A5127A}" type="parTrans" cxnId="{A4655CD9-B3E3-4758-84D4-554D5C0CFB13}">
      <dgm:prSet/>
      <dgm:spPr/>
      <dgm:t>
        <a:bodyPr/>
        <a:lstStyle/>
        <a:p>
          <a:endParaRPr lang="en-US"/>
        </a:p>
      </dgm:t>
    </dgm:pt>
    <dgm:pt modelId="{BB6FEE39-A051-4991-B2B8-B83225AF5CA0}" type="sibTrans" cxnId="{A4655CD9-B3E3-4758-84D4-554D5C0CFB13}">
      <dgm:prSet/>
      <dgm:spPr/>
      <dgm:t>
        <a:bodyPr/>
        <a:lstStyle/>
        <a:p>
          <a:endParaRPr lang="en-US"/>
        </a:p>
      </dgm:t>
    </dgm:pt>
    <dgm:pt modelId="{2CF0BCF6-B072-429C-B2A5-4923E24505C6}">
      <dgm:prSet phldrT="[Text]"/>
      <dgm:spPr/>
      <dgm:t>
        <a:bodyPr/>
        <a:lstStyle/>
        <a:p>
          <a:r>
            <a:rPr lang="en-US" dirty="0"/>
            <a:t>Speech</a:t>
          </a:r>
        </a:p>
      </dgm:t>
    </dgm:pt>
    <dgm:pt modelId="{4A263284-E8C8-466E-B9FB-B04E0BED8CB2}" type="parTrans" cxnId="{A70F1BB1-782B-4536-AFB9-62AAEFED6952}">
      <dgm:prSet/>
      <dgm:spPr/>
      <dgm:t>
        <a:bodyPr/>
        <a:lstStyle/>
        <a:p>
          <a:endParaRPr lang="en-US"/>
        </a:p>
      </dgm:t>
    </dgm:pt>
    <dgm:pt modelId="{45810D3E-D27E-4A87-B80C-881CFE09C305}" type="sibTrans" cxnId="{A70F1BB1-782B-4536-AFB9-62AAEFED6952}">
      <dgm:prSet/>
      <dgm:spPr/>
      <dgm:t>
        <a:bodyPr/>
        <a:lstStyle/>
        <a:p>
          <a:endParaRPr lang="en-US"/>
        </a:p>
      </dgm:t>
    </dgm:pt>
    <dgm:pt modelId="{FCC4F345-4A4A-48C5-8F87-6A32EC08537A}">
      <dgm:prSet phldrT="[Text]"/>
      <dgm:spPr/>
      <dgm:t>
        <a:bodyPr/>
        <a:lstStyle/>
        <a:p>
          <a:r>
            <a:rPr lang="en-US" dirty="0"/>
            <a:t>Writing</a:t>
          </a:r>
        </a:p>
      </dgm:t>
    </dgm:pt>
    <dgm:pt modelId="{63E271D0-D5CB-4D9A-8D46-A459DF215D23}" type="parTrans" cxnId="{E8A41ED4-880F-4AC4-99C9-4DEE0D5E5778}">
      <dgm:prSet/>
      <dgm:spPr/>
      <dgm:t>
        <a:bodyPr/>
        <a:lstStyle/>
        <a:p>
          <a:endParaRPr lang="en-US"/>
        </a:p>
      </dgm:t>
    </dgm:pt>
    <dgm:pt modelId="{ACD23082-8E72-4488-AB1F-BF3425C3B630}" type="sibTrans" cxnId="{E8A41ED4-880F-4AC4-99C9-4DEE0D5E5778}">
      <dgm:prSet/>
      <dgm:spPr/>
      <dgm:t>
        <a:bodyPr/>
        <a:lstStyle/>
        <a:p>
          <a:endParaRPr lang="en-US"/>
        </a:p>
      </dgm:t>
    </dgm:pt>
    <dgm:pt modelId="{6512ECE0-CD58-49DE-9C4C-F750D6AD06A2}">
      <dgm:prSet phldrT="[Text]"/>
      <dgm:spPr/>
      <dgm:t>
        <a:bodyPr/>
        <a:lstStyle/>
        <a:p>
          <a:r>
            <a:rPr lang="en-US" dirty="0"/>
            <a:t>Signs</a:t>
          </a:r>
        </a:p>
      </dgm:t>
    </dgm:pt>
    <dgm:pt modelId="{B4296CC9-8F9C-4504-8D52-51E77B39AC96}" type="parTrans" cxnId="{398747DF-DA00-435C-8F09-6B8075576A22}">
      <dgm:prSet/>
      <dgm:spPr/>
      <dgm:t>
        <a:bodyPr/>
        <a:lstStyle/>
        <a:p>
          <a:endParaRPr lang="en-US"/>
        </a:p>
      </dgm:t>
    </dgm:pt>
    <dgm:pt modelId="{C2C0AA4B-BCF4-4311-82F6-FB2E62FBB8B1}" type="sibTrans" cxnId="{398747DF-DA00-435C-8F09-6B8075576A22}">
      <dgm:prSet/>
      <dgm:spPr/>
      <dgm:t>
        <a:bodyPr/>
        <a:lstStyle/>
        <a:p>
          <a:endParaRPr lang="en-US"/>
        </a:p>
      </dgm:t>
    </dgm:pt>
    <dgm:pt modelId="{465B35E3-EAF4-4128-93B6-5D0ABE014622}" type="pres">
      <dgm:prSet presAssocID="{B624F594-9EB4-42A5-AC6A-AD9A97BC083D}" presName="diagram" presStyleCnt="0">
        <dgm:presLayoutVars>
          <dgm:dir/>
          <dgm:resizeHandles val="exact"/>
        </dgm:presLayoutVars>
      </dgm:prSet>
      <dgm:spPr/>
    </dgm:pt>
    <dgm:pt modelId="{4305D574-813B-45CE-A6E2-70377F7FAFEE}" type="pres">
      <dgm:prSet presAssocID="{E00D2835-37CD-47C1-90A9-9F8FB98109D6}" presName="node" presStyleLbl="node1" presStyleIdx="0" presStyleCnt="4">
        <dgm:presLayoutVars>
          <dgm:bulletEnabled val="1"/>
        </dgm:presLayoutVars>
      </dgm:prSet>
      <dgm:spPr/>
    </dgm:pt>
    <dgm:pt modelId="{B1161E42-01D8-4E2C-8BE1-5A7B3EB56F6A}" type="pres">
      <dgm:prSet presAssocID="{BB6FEE39-A051-4991-B2B8-B83225AF5CA0}" presName="sibTrans" presStyleCnt="0"/>
      <dgm:spPr/>
    </dgm:pt>
    <dgm:pt modelId="{81AE22C4-64BD-41A4-92E5-D122D361B559}" type="pres">
      <dgm:prSet presAssocID="{2CF0BCF6-B072-429C-B2A5-4923E24505C6}" presName="node" presStyleLbl="node1" presStyleIdx="1" presStyleCnt="4">
        <dgm:presLayoutVars>
          <dgm:bulletEnabled val="1"/>
        </dgm:presLayoutVars>
      </dgm:prSet>
      <dgm:spPr/>
    </dgm:pt>
    <dgm:pt modelId="{89701A67-F44D-4BE3-B6DC-1CF5D9E6A014}" type="pres">
      <dgm:prSet presAssocID="{45810D3E-D27E-4A87-B80C-881CFE09C305}" presName="sibTrans" presStyleCnt="0"/>
      <dgm:spPr/>
    </dgm:pt>
    <dgm:pt modelId="{A558A019-A96B-4ECF-87DD-BE6CEFA5EB3F}" type="pres">
      <dgm:prSet presAssocID="{FCC4F345-4A4A-48C5-8F87-6A32EC08537A}" presName="node" presStyleLbl="node1" presStyleIdx="2" presStyleCnt="4">
        <dgm:presLayoutVars>
          <dgm:bulletEnabled val="1"/>
        </dgm:presLayoutVars>
      </dgm:prSet>
      <dgm:spPr/>
    </dgm:pt>
    <dgm:pt modelId="{60497356-E518-4228-9CD3-7B88A99BF9A4}" type="pres">
      <dgm:prSet presAssocID="{ACD23082-8E72-4488-AB1F-BF3425C3B630}" presName="sibTrans" presStyleCnt="0"/>
      <dgm:spPr/>
    </dgm:pt>
    <dgm:pt modelId="{0705FA4F-CEF1-4340-A0B4-28A2C3B9F794}" type="pres">
      <dgm:prSet presAssocID="{6512ECE0-CD58-49DE-9C4C-F750D6AD06A2}" presName="node" presStyleLbl="node1" presStyleIdx="3" presStyleCnt="4">
        <dgm:presLayoutVars>
          <dgm:bulletEnabled val="1"/>
        </dgm:presLayoutVars>
      </dgm:prSet>
      <dgm:spPr/>
    </dgm:pt>
  </dgm:ptLst>
  <dgm:cxnLst>
    <dgm:cxn modelId="{DC78631B-EC61-4033-AC79-FEE794B18609}" type="presOf" srcId="{FCC4F345-4A4A-48C5-8F87-6A32EC08537A}" destId="{A558A019-A96B-4ECF-87DD-BE6CEFA5EB3F}" srcOrd="0" destOrd="0" presId="urn:microsoft.com/office/officeart/2005/8/layout/default"/>
    <dgm:cxn modelId="{79AF3C03-6545-4555-A21E-A2FB5B767F04}" type="presOf" srcId="{2CF0BCF6-B072-429C-B2A5-4923E24505C6}" destId="{81AE22C4-64BD-41A4-92E5-D122D361B559}" srcOrd="0" destOrd="0" presId="urn:microsoft.com/office/officeart/2005/8/layout/default"/>
    <dgm:cxn modelId="{398747DF-DA00-435C-8F09-6B8075576A22}" srcId="{B624F594-9EB4-42A5-AC6A-AD9A97BC083D}" destId="{6512ECE0-CD58-49DE-9C4C-F750D6AD06A2}" srcOrd="3" destOrd="0" parTransId="{B4296CC9-8F9C-4504-8D52-51E77B39AC96}" sibTransId="{C2C0AA4B-BCF4-4311-82F6-FB2E62FBB8B1}"/>
    <dgm:cxn modelId="{FE7A6CDD-4793-4425-A8AB-FA6B1C428FB8}" type="presOf" srcId="{B624F594-9EB4-42A5-AC6A-AD9A97BC083D}" destId="{465B35E3-EAF4-4128-93B6-5D0ABE014622}" srcOrd="0" destOrd="0" presId="urn:microsoft.com/office/officeart/2005/8/layout/default"/>
    <dgm:cxn modelId="{352C68C6-2884-41AD-BC90-A332761F0AFC}" type="presOf" srcId="{E00D2835-37CD-47C1-90A9-9F8FB98109D6}" destId="{4305D574-813B-45CE-A6E2-70377F7FAFEE}" srcOrd="0" destOrd="0" presId="urn:microsoft.com/office/officeart/2005/8/layout/default"/>
    <dgm:cxn modelId="{E4CDCCA5-A096-42C4-A5DA-B7194B123FED}" type="presOf" srcId="{6512ECE0-CD58-49DE-9C4C-F750D6AD06A2}" destId="{0705FA4F-CEF1-4340-A0B4-28A2C3B9F794}" srcOrd="0" destOrd="0" presId="urn:microsoft.com/office/officeart/2005/8/layout/default"/>
    <dgm:cxn modelId="{E8A41ED4-880F-4AC4-99C9-4DEE0D5E5778}" srcId="{B624F594-9EB4-42A5-AC6A-AD9A97BC083D}" destId="{FCC4F345-4A4A-48C5-8F87-6A32EC08537A}" srcOrd="2" destOrd="0" parTransId="{63E271D0-D5CB-4D9A-8D46-A459DF215D23}" sibTransId="{ACD23082-8E72-4488-AB1F-BF3425C3B630}"/>
    <dgm:cxn modelId="{A70F1BB1-782B-4536-AFB9-62AAEFED6952}" srcId="{B624F594-9EB4-42A5-AC6A-AD9A97BC083D}" destId="{2CF0BCF6-B072-429C-B2A5-4923E24505C6}" srcOrd="1" destOrd="0" parTransId="{4A263284-E8C8-466E-B9FB-B04E0BED8CB2}" sibTransId="{45810D3E-D27E-4A87-B80C-881CFE09C305}"/>
    <dgm:cxn modelId="{A4655CD9-B3E3-4758-84D4-554D5C0CFB13}" srcId="{B624F594-9EB4-42A5-AC6A-AD9A97BC083D}" destId="{E00D2835-37CD-47C1-90A9-9F8FB98109D6}" srcOrd="0" destOrd="0" parTransId="{C4DEE5E5-EBE2-4634-8956-4AF6E2A5127A}" sibTransId="{BB6FEE39-A051-4991-B2B8-B83225AF5CA0}"/>
    <dgm:cxn modelId="{FB45F210-4BAE-46C8-B966-31839AEA0AF0}" type="presParOf" srcId="{465B35E3-EAF4-4128-93B6-5D0ABE014622}" destId="{4305D574-813B-45CE-A6E2-70377F7FAFEE}" srcOrd="0" destOrd="0" presId="urn:microsoft.com/office/officeart/2005/8/layout/default"/>
    <dgm:cxn modelId="{F0C5D2A6-20E9-489D-9FC4-FCC2AA8B8FDA}" type="presParOf" srcId="{465B35E3-EAF4-4128-93B6-5D0ABE014622}" destId="{B1161E42-01D8-4E2C-8BE1-5A7B3EB56F6A}" srcOrd="1" destOrd="0" presId="urn:microsoft.com/office/officeart/2005/8/layout/default"/>
    <dgm:cxn modelId="{1A9C0F3B-79B4-43D6-8A9C-D672A133F92A}" type="presParOf" srcId="{465B35E3-EAF4-4128-93B6-5D0ABE014622}" destId="{81AE22C4-64BD-41A4-92E5-D122D361B559}" srcOrd="2" destOrd="0" presId="urn:microsoft.com/office/officeart/2005/8/layout/default"/>
    <dgm:cxn modelId="{F6AAD125-31A8-4198-9596-891F9CAFD73C}" type="presParOf" srcId="{465B35E3-EAF4-4128-93B6-5D0ABE014622}" destId="{89701A67-F44D-4BE3-B6DC-1CF5D9E6A014}" srcOrd="3" destOrd="0" presId="urn:microsoft.com/office/officeart/2005/8/layout/default"/>
    <dgm:cxn modelId="{F26183C0-E7A0-433F-86DE-4479ACB048BF}" type="presParOf" srcId="{465B35E3-EAF4-4128-93B6-5D0ABE014622}" destId="{A558A019-A96B-4ECF-87DD-BE6CEFA5EB3F}" srcOrd="4" destOrd="0" presId="urn:microsoft.com/office/officeart/2005/8/layout/default"/>
    <dgm:cxn modelId="{23ABBAC9-29EF-444F-9D0E-95753357B397}" type="presParOf" srcId="{465B35E3-EAF4-4128-93B6-5D0ABE014622}" destId="{60497356-E518-4228-9CD3-7B88A99BF9A4}" srcOrd="5" destOrd="0" presId="urn:microsoft.com/office/officeart/2005/8/layout/default"/>
    <dgm:cxn modelId="{608B429E-ABC3-408E-AB6B-879F37F1932A}" type="presParOf" srcId="{465B35E3-EAF4-4128-93B6-5D0ABE014622}" destId="{0705FA4F-CEF1-4340-A0B4-28A2C3B9F79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0C2ECB-AC1D-4C1B-B64B-FF68BD5B0F10}"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3806A4CE-6605-4BCC-AB8F-487E0EA198DA}">
      <dgm:prSet phldrT="[Text]"/>
      <dgm:spPr/>
      <dgm:t>
        <a:bodyPr/>
        <a:lstStyle/>
        <a:p>
          <a:r>
            <a:rPr lang="en-US" dirty="0"/>
            <a:t>Verbal</a:t>
          </a:r>
        </a:p>
      </dgm:t>
    </dgm:pt>
    <dgm:pt modelId="{F053242A-CD04-4A82-BE14-A4F30D754281}" type="parTrans" cxnId="{3FB28DF9-F6F5-4115-A5BB-3F6D143D3B65}">
      <dgm:prSet/>
      <dgm:spPr/>
      <dgm:t>
        <a:bodyPr/>
        <a:lstStyle/>
        <a:p>
          <a:endParaRPr lang="en-US"/>
        </a:p>
      </dgm:t>
    </dgm:pt>
    <dgm:pt modelId="{FE91D71F-4965-4CBC-8748-184A6E967138}" type="sibTrans" cxnId="{3FB28DF9-F6F5-4115-A5BB-3F6D143D3B65}">
      <dgm:prSet/>
      <dgm:spPr/>
      <dgm:t>
        <a:bodyPr/>
        <a:lstStyle/>
        <a:p>
          <a:endParaRPr lang="en-US"/>
        </a:p>
      </dgm:t>
    </dgm:pt>
    <dgm:pt modelId="{E45A1D7D-15F6-47A9-9AF6-7529024C61D3}">
      <dgm:prSet phldrT="[Text]"/>
      <dgm:spPr/>
      <dgm:t>
        <a:bodyPr/>
        <a:lstStyle/>
        <a:p>
          <a:r>
            <a:rPr lang="en-US" dirty="0"/>
            <a:t>This is what you are saying.</a:t>
          </a:r>
        </a:p>
      </dgm:t>
    </dgm:pt>
    <dgm:pt modelId="{681EB3A0-FE1A-4AAE-A6F6-5EAEC41748B3}" type="parTrans" cxnId="{24E16DAD-4270-46BE-85E2-D41B55DCB947}">
      <dgm:prSet/>
      <dgm:spPr/>
      <dgm:t>
        <a:bodyPr/>
        <a:lstStyle/>
        <a:p>
          <a:endParaRPr lang="en-US"/>
        </a:p>
      </dgm:t>
    </dgm:pt>
    <dgm:pt modelId="{1A5D9176-EAE3-42A7-93FC-CCFA00D99897}" type="sibTrans" cxnId="{24E16DAD-4270-46BE-85E2-D41B55DCB947}">
      <dgm:prSet/>
      <dgm:spPr/>
      <dgm:t>
        <a:bodyPr/>
        <a:lstStyle/>
        <a:p>
          <a:endParaRPr lang="en-US"/>
        </a:p>
      </dgm:t>
    </dgm:pt>
    <dgm:pt modelId="{0128B99B-E31E-4996-A18D-AEDD1BDD6563}">
      <dgm:prSet phldrT="[Text]"/>
      <dgm:spPr/>
      <dgm:t>
        <a:bodyPr/>
        <a:lstStyle/>
        <a:p>
          <a:r>
            <a:rPr lang="en-US" dirty="0"/>
            <a:t>Paraverbal</a:t>
          </a:r>
        </a:p>
      </dgm:t>
    </dgm:pt>
    <dgm:pt modelId="{4D518E80-BC2C-42E9-BE8A-0EECF8E60B2E}" type="parTrans" cxnId="{28610992-CA25-48DC-84EE-AA456C803CA1}">
      <dgm:prSet/>
      <dgm:spPr/>
      <dgm:t>
        <a:bodyPr/>
        <a:lstStyle/>
        <a:p>
          <a:endParaRPr lang="en-US"/>
        </a:p>
      </dgm:t>
    </dgm:pt>
    <dgm:pt modelId="{00AF1857-DC87-4770-8DD4-A88A3A705411}" type="sibTrans" cxnId="{28610992-CA25-48DC-84EE-AA456C803CA1}">
      <dgm:prSet/>
      <dgm:spPr/>
      <dgm:t>
        <a:bodyPr/>
        <a:lstStyle/>
        <a:p>
          <a:endParaRPr lang="en-US"/>
        </a:p>
      </dgm:t>
    </dgm:pt>
    <dgm:pt modelId="{D5641201-7215-45E7-B9B2-A8DC25C3CC5E}">
      <dgm:prSet phldrT="[Text]"/>
      <dgm:spPr/>
      <dgm:t>
        <a:bodyPr/>
        <a:lstStyle/>
        <a:p>
          <a:r>
            <a:rPr lang="en-US" dirty="0"/>
            <a:t>This is how you say it</a:t>
          </a:r>
        </a:p>
      </dgm:t>
    </dgm:pt>
    <dgm:pt modelId="{FA44F872-9C63-41FF-BB6A-957109028DEB}" type="parTrans" cxnId="{76A5D471-0157-4882-ADD0-45D0815584AF}">
      <dgm:prSet/>
      <dgm:spPr/>
      <dgm:t>
        <a:bodyPr/>
        <a:lstStyle/>
        <a:p>
          <a:endParaRPr lang="en-US"/>
        </a:p>
      </dgm:t>
    </dgm:pt>
    <dgm:pt modelId="{670BE01F-FF41-4B79-94E7-1D4BB4262F48}" type="sibTrans" cxnId="{76A5D471-0157-4882-ADD0-45D0815584AF}">
      <dgm:prSet/>
      <dgm:spPr/>
      <dgm:t>
        <a:bodyPr/>
        <a:lstStyle/>
        <a:p>
          <a:endParaRPr lang="en-US"/>
        </a:p>
      </dgm:t>
    </dgm:pt>
    <dgm:pt modelId="{87C1AE2C-6D3C-4A1C-AEEF-6050CDB6004C}" type="pres">
      <dgm:prSet presAssocID="{650C2ECB-AC1D-4C1B-B64B-FF68BD5B0F10}" presName="Name0" presStyleCnt="0">
        <dgm:presLayoutVars>
          <dgm:dir/>
          <dgm:animLvl val="lvl"/>
          <dgm:resizeHandles/>
        </dgm:presLayoutVars>
      </dgm:prSet>
      <dgm:spPr/>
    </dgm:pt>
    <dgm:pt modelId="{7E1BA809-9687-49FA-9098-CFA561BBF558}" type="pres">
      <dgm:prSet presAssocID="{3806A4CE-6605-4BCC-AB8F-487E0EA198DA}" presName="linNode" presStyleCnt="0"/>
      <dgm:spPr/>
    </dgm:pt>
    <dgm:pt modelId="{51249117-D99A-4D03-A6AA-454927D23273}" type="pres">
      <dgm:prSet presAssocID="{3806A4CE-6605-4BCC-AB8F-487E0EA198DA}" presName="parentShp" presStyleLbl="node1" presStyleIdx="0" presStyleCnt="2">
        <dgm:presLayoutVars>
          <dgm:bulletEnabled val="1"/>
        </dgm:presLayoutVars>
      </dgm:prSet>
      <dgm:spPr/>
    </dgm:pt>
    <dgm:pt modelId="{93C2BE6D-3C8B-40C9-9FA1-196C03E4A097}" type="pres">
      <dgm:prSet presAssocID="{3806A4CE-6605-4BCC-AB8F-487E0EA198DA}" presName="childShp" presStyleLbl="bgAccFollowNode1" presStyleIdx="0" presStyleCnt="2">
        <dgm:presLayoutVars>
          <dgm:bulletEnabled val="1"/>
        </dgm:presLayoutVars>
      </dgm:prSet>
      <dgm:spPr/>
    </dgm:pt>
    <dgm:pt modelId="{328126A0-C4B1-492D-ABC9-AE357FD4129B}" type="pres">
      <dgm:prSet presAssocID="{FE91D71F-4965-4CBC-8748-184A6E967138}" presName="spacing" presStyleCnt="0"/>
      <dgm:spPr/>
    </dgm:pt>
    <dgm:pt modelId="{CAA6BF25-3A74-412F-BC2A-90B87D60F31E}" type="pres">
      <dgm:prSet presAssocID="{0128B99B-E31E-4996-A18D-AEDD1BDD6563}" presName="linNode" presStyleCnt="0"/>
      <dgm:spPr/>
    </dgm:pt>
    <dgm:pt modelId="{41011D6E-3E5A-4453-99B2-D759EB657050}" type="pres">
      <dgm:prSet presAssocID="{0128B99B-E31E-4996-A18D-AEDD1BDD6563}" presName="parentShp" presStyleLbl="node1" presStyleIdx="1" presStyleCnt="2">
        <dgm:presLayoutVars>
          <dgm:bulletEnabled val="1"/>
        </dgm:presLayoutVars>
      </dgm:prSet>
      <dgm:spPr/>
    </dgm:pt>
    <dgm:pt modelId="{6A7469BF-0B97-4B21-8927-F27CB4C5EE77}" type="pres">
      <dgm:prSet presAssocID="{0128B99B-E31E-4996-A18D-AEDD1BDD6563}" presName="childShp" presStyleLbl="bgAccFollowNode1" presStyleIdx="1" presStyleCnt="2">
        <dgm:presLayoutVars>
          <dgm:bulletEnabled val="1"/>
        </dgm:presLayoutVars>
      </dgm:prSet>
      <dgm:spPr/>
    </dgm:pt>
  </dgm:ptLst>
  <dgm:cxnLst>
    <dgm:cxn modelId="{DAE0E694-C580-4DC4-8EC0-6A86AEC7BD28}" type="presOf" srcId="{0128B99B-E31E-4996-A18D-AEDD1BDD6563}" destId="{41011D6E-3E5A-4453-99B2-D759EB657050}" srcOrd="0" destOrd="0" presId="urn:microsoft.com/office/officeart/2005/8/layout/vList6"/>
    <dgm:cxn modelId="{3FB28DF9-F6F5-4115-A5BB-3F6D143D3B65}" srcId="{650C2ECB-AC1D-4C1B-B64B-FF68BD5B0F10}" destId="{3806A4CE-6605-4BCC-AB8F-487E0EA198DA}" srcOrd="0" destOrd="0" parTransId="{F053242A-CD04-4A82-BE14-A4F30D754281}" sibTransId="{FE91D71F-4965-4CBC-8748-184A6E967138}"/>
    <dgm:cxn modelId="{2E8FA0F8-D190-438F-B72D-876ED4843DF9}" type="presOf" srcId="{3806A4CE-6605-4BCC-AB8F-487E0EA198DA}" destId="{51249117-D99A-4D03-A6AA-454927D23273}" srcOrd="0" destOrd="0" presId="urn:microsoft.com/office/officeart/2005/8/layout/vList6"/>
    <dgm:cxn modelId="{76A5D471-0157-4882-ADD0-45D0815584AF}" srcId="{0128B99B-E31E-4996-A18D-AEDD1BDD6563}" destId="{D5641201-7215-45E7-B9B2-A8DC25C3CC5E}" srcOrd="0" destOrd="0" parTransId="{FA44F872-9C63-41FF-BB6A-957109028DEB}" sibTransId="{670BE01F-FF41-4B79-94E7-1D4BB4262F48}"/>
    <dgm:cxn modelId="{24E16DAD-4270-46BE-85E2-D41B55DCB947}" srcId="{3806A4CE-6605-4BCC-AB8F-487E0EA198DA}" destId="{E45A1D7D-15F6-47A9-9AF6-7529024C61D3}" srcOrd="0" destOrd="0" parTransId="{681EB3A0-FE1A-4AAE-A6F6-5EAEC41748B3}" sibTransId="{1A5D9176-EAE3-42A7-93FC-CCFA00D99897}"/>
    <dgm:cxn modelId="{7E150532-1A1C-4969-85C8-5476D8B863C4}" type="presOf" srcId="{E45A1D7D-15F6-47A9-9AF6-7529024C61D3}" destId="{93C2BE6D-3C8B-40C9-9FA1-196C03E4A097}" srcOrd="0" destOrd="0" presId="urn:microsoft.com/office/officeart/2005/8/layout/vList6"/>
    <dgm:cxn modelId="{30B7051D-23F8-4FEF-B10B-4E53189008E9}" type="presOf" srcId="{650C2ECB-AC1D-4C1B-B64B-FF68BD5B0F10}" destId="{87C1AE2C-6D3C-4A1C-AEEF-6050CDB6004C}" srcOrd="0" destOrd="0" presId="urn:microsoft.com/office/officeart/2005/8/layout/vList6"/>
    <dgm:cxn modelId="{634A27D2-00FC-4B26-88D5-90AAD3A32E78}" type="presOf" srcId="{D5641201-7215-45E7-B9B2-A8DC25C3CC5E}" destId="{6A7469BF-0B97-4B21-8927-F27CB4C5EE77}" srcOrd="0" destOrd="0" presId="urn:microsoft.com/office/officeart/2005/8/layout/vList6"/>
    <dgm:cxn modelId="{28610992-CA25-48DC-84EE-AA456C803CA1}" srcId="{650C2ECB-AC1D-4C1B-B64B-FF68BD5B0F10}" destId="{0128B99B-E31E-4996-A18D-AEDD1BDD6563}" srcOrd="1" destOrd="0" parTransId="{4D518E80-BC2C-42E9-BE8A-0EECF8E60B2E}" sibTransId="{00AF1857-DC87-4770-8DD4-A88A3A705411}"/>
    <dgm:cxn modelId="{E1547793-5605-4E53-9800-006A128FB11B}" type="presParOf" srcId="{87C1AE2C-6D3C-4A1C-AEEF-6050CDB6004C}" destId="{7E1BA809-9687-49FA-9098-CFA561BBF558}" srcOrd="0" destOrd="0" presId="urn:microsoft.com/office/officeart/2005/8/layout/vList6"/>
    <dgm:cxn modelId="{227A102F-0A4C-44A2-8951-437C82DB595D}" type="presParOf" srcId="{7E1BA809-9687-49FA-9098-CFA561BBF558}" destId="{51249117-D99A-4D03-A6AA-454927D23273}" srcOrd="0" destOrd="0" presId="urn:microsoft.com/office/officeart/2005/8/layout/vList6"/>
    <dgm:cxn modelId="{B3D91865-1B02-418D-88BB-9571AC3EE1B4}" type="presParOf" srcId="{7E1BA809-9687-49FA-9098-CFA561BBF558}" destId="{93C2BE6D-3C8B-40C9-9FA1-196C03E4A097}" srcOrd="1" destOrd="0" presId="urn:microsoft.com/office/officeart/2005/8/layout/vList6"/>
    <dgm:cxn modelId="{48ADB551-28D5-4112-999C-8AA68AD2A6B0}" type="presParOf" srcId="{87C1AE2C-6D3C-4A1C-AEEF-6050CDB6004C}" destId="{328126A0-C4B1-492D-ABC9-AE357FD4129B}" srcOrd="1" destOrd="0" presId="urn:microsoft.com/office/officeart/2005/8/layout/vList6"/>
    <dgm:cxn modelId="{43C8B99B-EF47-4E81-ABE1-A39DA3668CD3}" type="presParOf" srcId="{87C1AE2C-6D3C-4A1C-AEEF-6050CDB6004C}" destId="{CAA6BF25-3A74-412F-BC2A-90B87D60F31E}" srcOrd="2" destOrd="0" presId="urn:microsoft.com/office/officeart/2005/8/layout/vList6"/>
    <dgm:cxn modelId="{8F4BF0B5-144A-4E65-BC50-352D32DED4CD}" type="presParOf" srcId="{CAA6BF25-3A74-412F-BC2A-90B87D60F31E}" destId="{41011D6E-3E5A-4453-99B2-D759EB657050}" srcOrd="0" destOrd="0" presId="urn:microsoft.com/office/officeart/2005/8/layout/vList6"/>
    <dgm:cxn modelId="{D52A43BF-0B2A-438F-BABA-AF787184216B}" type="presParOf" srcId="{CAA6BF25-3A74-412F-BC2A-90B87D60F31E}" destId="{6A7469BF-0B97-4B21-8927-F27CB4C5EE7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989787-9F74-423A-9693-C5EC5F8CC2F9}" type="doc">
      <dgm:prSet loTypeId="urn:microsoft.com/office/officeart/2005/8/layout/pList2" loCatId="list" qsTypeId="urn:microsoft.com/office/officeart/2005/8/quickstyle/simple1" qsCatId="simple" csTypeId="urn:microsoft.com/office/officeart/2005/8/colors/colorful1" csCatId="colorful" phldr="1"/>
      <dgm:spPr/>
    </dgm:pt>
    <dgm:pt modelId="{52064CEE-D189-4DDB-AC02-5259F0005129}">
      <dgm:prSet phldrT="[Text]"/>
      <dgm:spPr/>
      <dgm:t>
        <a:bodyPr/>
        <a:lstStyle/>
        <a:p>
          <a:r>
            <a:rPr lang="en-US" dirty="0"/>
            <a:t>Method</a:t>
          </a:r>
        </a:p>
      </dgm:t>
    </dgm:pt>
    <dgm:pt modelId="{D0D9B563-6DE7-41DD-B3F6-010A04C2904E}" type="parTrans" cxnId="{C40C2F12-16A5-4936-BFC2-B13A169C34DE}">
      <dgm:prSet/>
      <dgm:spPr/>
    </dgm:pt>
    <dgm:pt modelId="{D9F294B2-7A3F-409D-9B16-D11974A1CA80}" type="sibTrans" cxnId="{C40C2F12-16A5-4936-BFC2-B13A169C34DE}">
      <dgm:prSet/>
      <dgm:spPr/>
    </dgm:pt>
    <dgm:pt modelId="{057B28C2-DA6F-4EE7-B1B4-95B8D45157BF}">
      <dgm:prSet phldrT="[Text]"/>
      <dgm:spPr/>
      <dgm:t>
        <a:bodyPr/>
        <a:lstStyle/>
        <a:p>
          <a:r>
            <a:rPr lang="en-US" dirty="0"/>
            <a:t>Mass</a:t>
          </a:r>
        </a:p>
      </dgm:t>
    </dgm:pt>
    <dgm:pt modelId="{A817AE7F-A83A-4782-AF4C-8E2C92A3D987}" type="parTrans" cxnId="{92608FF3-37EA-4B5C-BF30-3DEE7DCE99C4}">
      <dgm:prSet/>
      <dgm:spPr/>
    </dgm:pt>
    <dgm:pt modelId="{D1274048-AFC1-4E8A-AA64-779478B6A123}" type="sibTrans" cxnId="{92608FF3-37EA-4B5C-BF30-3DEE7DCE99C4}">
      <dgm:prSet/>
      <dgm:spPr/>
    </dgm:pt>
    <dgm:pt modelId="{18FD186F-CBAF-4D8A-AF06-0CF48EDBEAC4}">
      <dgm:prSet phldrT="[Text]"/>
      <dgm:spPr/>
      <dgm:t>
        <a:bodyPr/>
        <a:lstStyle/>
        <a:p>
          <a:r>
            <a:rPr lang="en-US" dirty="0"/>
            <a:t>Audience</a:t>
          </a:r>
        </a:p>
      </dgm:t>
    </dgm:pt>
    <dgm:pt modelId="{70A5344E-6D44-4E80-AC3D-B0B85672F083}" type="parTrans" cxnId="{8311CE97-F40B-4F86-9171-10036754C80E}">
      <dgm:prSet/>
      <dgm:spPr/>
    </dgm:pt>
    <dgm:pt modelId="{29217362-371A-446B-89A0-77098B64DAEC}" type="sibTrans" cxnId="{8311CE97-F40B-4F86-9171-10036754C80E}">
      <dgm:prSet/>
      <dgm:spPr/>
    </dgm:pt>
    <dgm:pt modelId="{7467AE89-B0AB-4367-9CB2-25AB54338626}" type="pres">
      <dgm:prSet presAssocID="{E7989787-9F74-423A-9693-C5EC5F8CC2F9}" presName="Name0" presStyleCnt="0">
        <dgm:presLayoutVars>
          <dgm:dir/>
          <dgm:resizeHandles val="exact"/>
        </dgm:presLayoutVars>
      </dgm:prSet>
      <dgm:spPr/>
    </dgm:pt>
    <dgm:pt modelId="{BC2943CB-75BB-4368-B701-7F65C11A3416}" type="pres">
      <dgm:prSet presAssocID="{E7989787-9F74-423A-9693-C5EC5F8CC2F9}" presName="bkgdShp" presStyleLbl="alignAccFollowNode1" presStyleIdx="0" presStyleCnt="1"/>
      <dgm:spPr/>
    </dgm:pt>
    <dgm:pt modelId="{06B5A0F9-8179-4FBC-BF7F-902B7025D8E9}" type="pres">
      <dgm:prSet presAssocID="{E7989787-9F74-423A-9693-C5EC5F8CC2F9}" presName="linComp" presStyleCnt="0"/>
      <dgm:spPr/>
    </dgm:pt>
    <dgm:pt modelId="{61F69446-D303-4B66-9D81-B0EB49ABF89F}" type="pres">
      <dgm:prSet presAssocID="{52064CEE-D189-4DDB-AC02-5259F0005129}" presName="compNode" presStyleCnt="0"/>
      <dgm:spPr/>
    </dgm:pt>
    <dgm:pt modelId="{5359E52F-E36D-4D9D-A1B3-A9F54CCD06BE}" type="pres">
      <dgm:prSet presAssocID="{52064CEE-D189-4DDB-AC02-5259F0005129}" presName="node" presStyleLbl="node1" presStyleIdx="0" presStyleCnt="3">
        <dgm:presLayoutVars>
          <dgm:bulletEnabled val="1"/>
        </dgm:presLayoutVars>
      </dgm:prSet>
      <dgm:spPr/>
    </dgm:pt>
    <dgm:pt modelId="{BBA0F342-E5A1-4D7E-B6BE-49370B34F1D8}" type="pres">
      <dgm:prSet presAssocID="{52064CEE-D189-4DDB-AC02-5259F0005129}" presName="invisiNode" presStyleLbl="node1" presStyleIdx="0" presStyleCnt="3"/>
      <dgm:spPr/>
    </dgm:pt>
    <dgm:pt modelId="{AA33ACE4-C8B9-4582-AE3B-0DC852654563}" type="pres">
      <dgm:prSet presAssocID="{52064CEE-D189-4DDB-AC02-5259F0005129}" presName="imagNode" presStyleLbl="fgImgPlace1" presStyleIdx="0" presStyleCnt="3"/>
      <dgm:spPr>
        <a:solidFill>
          <a:schemeClr val="accent2">
            <a:tint val="50000"/>
            <a:hueOff val="0"/>
            <a:satOff val="0"/>
            <a:lumOff val="0"/>
          </a:schemeClr>
        </a:solidFill>
      </dgm:spPr>
    </dgm:pt>
    <dgm:pt modelId="{ECDDE940-70EB-4341-A539-199E7B2F7C25}" type="pres">
      <dgm:prSet presAssocID="{D9F294B2-7A3F-409D-9B16-D11974A1CA80}" presName="sibTrans" presStyleLbl="sibTrans2D1" presStyleIdx="0" presStyleCnt="0"/>
      <dgm:spPr/>
    </dgm:pt>
    <dgm:pt modelId="{3B329826-6A57-4840-9148-DA82D0B86036}" type="pres">
      <dgm:prSet presAssocID="{057B28C2-DA6F-4EE7-B1B4-95B8D45157BF}" presName="compNode" presStyleCnt="0"/>
      <dgm:spPr/>
    </dgm:pt>
    <dgm:pt modelId="{2B76B2C8-6ABD-4F12-8F7E-799D0C9B109D}" type="pres">
      <dgm:prSet presAssocID="{057B28C2-DA6F-4EE7-B1B4-95B8D45157BF}" presName="node" presStyleLbl="node1" presStyleIdx="1" presStyleCnt="3">
        <dgm:presLayoutVars>
          <dgm:bulletEnabled val="1"/>
        </dgm:presLayoutVars>
      </dgm:prSet>
      <dgm:spPr/>
    </dgm:pt>
    <dgm:pt modelId="{2B6165A8-BF62-453D-81C2-9AD0F9B52114}" type="pres">
      <dgm:prSet presAssocID="{057B28C2-DA6F-4EE7-B1B4-95B8D45157BF}" presName="invisiNode" presStyleLbl="node1" presStyleIdx="1" presStyleCnt="3"/>
      <dgm:spPr/>
    </dgm:pt>
    <dgm:pt modelId="{BE58E8ED-9F3C-4631-BC39-AACBFE7059FE}" type="pres">
      <dgm:prSet presAssocID="{057B28C2-DA6F-4EE7-B1B4-95B8D45157BF}" presName="imagNode" presStyleLbl="fgImgPlace1" presStyleIdx="1" presStyleCnt="3"/>
      <dgm:spPr>
        <a:solidFill>
          <a:schemeClr val="accent3">
            <a:tint val="50000"/>
            <a:hueOff val="0"/>
            <a:satOff val="0"/>
            <a:lumOff val="0"/>
          </a:schemeClr>
        </a:solidFill>
      </dgm:spPr>
    </dgm:pt>
    <dgm:pt modelId="{0B93AFC8-905E-4973-B808-46B88A410F13}" type="pres">
      <dgm:prSet presAssocID="{D1274048-AFC1-4E8A-AA64-779478B6A123}" presName="sibTrans" presStyleLbl="sibTrans2D1" presStyleIdx="0" presStyleCnt="0"/>
      <dgm:spPr/>
    </dgm:pt>
    <dgm:pt modelId="{406FFED4-ED65-4042-9929-0F7D87AE9BC6}" type="pres">
      <dgm:prSet presAssocID="{18FD186F-CBAF-4D8A-AF06-0CF48EDBEAC4}" presName="compNode" presStyleCnt="0"/>
      <dgm:spPr/>
    </dgm:pt>
    <dgm:pt modelId="{ED16A9C0-FDF6-4134-A10B-C9E42108E09A}" type="pres">
      <dgm:prSet presAssocID="{18FD186F-CBAF-4D8A-AF06-0CF48EDBEAC4}" presName="node" presStyleLbl="node1" presStyleIdx="2" presStyleCnt="3">
        <dgm:presLayoutVars>
          <dgm:bulletEnabled val="1"/>
        </dgm:presLayoutVars>
      </dgm:prSet>
      <dgm:spPr/>
    </dgm:pt>
    <dgm:pt modelId="{52C82158-96B4-42DE-98E0-3B69836072A2}" type="pres">
      <dgm:prSet presAssocID="{18FD186F-CBAF-4D8A-AF06-0CF48EDBEAC4}" presName="invisiNode" presStyleLbl="node1" presStyleIdx="2" presStyleCnt="3"/>
      <dgm:spPr/>
    </dgm:pt>
    <dgm:pt modelId="{C40DEC44-3E28-4968-A4B7-8FD5BAB24FBF}" type="pres">
      <dgm:prSet presAssocID="{18FD186F-CBAF-4D8A-AF06-0CF48EDBEAC4}" presName="imagNode" presStyleLbl="fgImgPlace1" presStyleIdx="2" presStyleCnt="3"/>
      <dgm:spPr>
        <a:solidFill>
          <a:schemeClr val="accent4">
            <a:tint val="50000"/>
            <a:hueOff val="0"/>
            <a:satOff val="0"/>
            <a:lumOff val="0"/>
          </a:schemeClr>
        </a:solidFill>
      </dgm:spPr>
    </dgm:pt>
  </dgm:ptLst>
  <dgm:cxnLst>
    <dgm:cxn modelId="{9C961E14-8515-4AAB-9658-266983CD4662}" type="presOf" srcId="{18FD186F-CBAF-4D8A-AF06-0CF48EDBEAC4}" destId="{ED16A9C0-FDF6-4134-A10B-C9E42108E09A}" srcOrd="0" destOrd="0" presId="urn:microsoft.com/office/officeart/2005/8/layout/pList2"/>
    <dgm:cxn modelId="{44E72CBA-F6E6-4198-BFEB-E1132D2B8971}" type="presOf" srcId="{D1274048-AFC1-4E8A-AA64-779478B6A123}" destId="{0B93AFC8-905E-4973-B808-46B88A410F13}" srcOrd="0" destOrd="0" presId="urn:microsoft.com/office/officeart/2005/8/layout/pList2"/>
    <dgm:cxn modelId="{8311CE97-F40B-4F86-9171-10036754C80E}" srcId="{E7989787-9F74-423A-9693-C5EC5F8CC2F9}" destId="{18FD186F-CBAF-4D8A-AF06-0CF48EDBEAC4}" srcOrd="2" destOrd="0" parTransId="{70A5344E-6D44-4E80-AC3D-B0B85672F083}" sibTransId="{29217362-371A-446B-89A0-77098B64DAEC}"/>
    <dgm:cxn modelId="{B3D6F884-2F47-45AB-80C2-D282CB2C86BA}" type="presOf" srcId="{52064CEE-D189-4DDB-AC02-5259F0005129}" destId="{5359E52F-E36D-4D9D-A1B3-A9F54CCD06BE}" srcOrd="0" destOrd="0" presId="urn:microsoft.com/office/officeart/2005/8/layout/pList2"/>
    <dgm:cxn modelId="{AF749E25-AE47-4043-BF08-4C6BCA942355}" type="presOf" srcId="{057B28C2-DA6F-4EE7-B1B4-95B8D45157BF}" destId="{2B76B2C8-6ABD-4F12-8F7E-799D0C9B109D}" srcOrd="0" destOrd="0" presId="urn:microsoft.com/office/officeart/2005/8/layout/pList2"/>
    <dgm:cxn modelId="{92608FF3-37EA-4B5C-BF30-3DEE7DCE99C4}" srcId="{E7989787-9F74-423A-9693-C5EC5F8CC2F9}" destId="{057B28C2-DA6F-4EE7-B1B4-95B8D45157BF}" srcOrd="1" destOrd="0" parTransId="{A817AE7F-A83A-4782-AF4C-8E2C92A3D987}" sibTransId="{D1274048-AFC1-4E8A-AA64-779478B6A123}"/>
    <dgm:cxn modelId="{EB84ED36-54D8-45B4-BEF2-C40ED40561D7}" type="presOf" srcId="{D9F294B2-7A3F-409D-9B16-D11974A1CA80}" destId="{ECDDE940-70EB-4341-A539-199E7B2F7C25}" srcOrd="0" destOrd="0" presId="urn:microsoft.com/office/officeart/2005/8/layout/pList2"/>
    <dgm:cxn modelId="{80B29E3F-8F67-404E-A7E4-C7777AAF876F}" type="presOf" srcId="{E7989787-9F74-423A-9693-C5EC5F8CC2F9}" destId="{7467AE89-B0AB-4367-9CB2-25AB54338626}" srcOrd="0" destOrd="0" presId="urn:microsoft.com/office/officeart/2005/8/layout/pList2"/>
    <dgm:cxn modelId="{C40C2F12-16A5-4936-BFC2-B13A169C34DE}" srcId="{E7989787-9F74-423A-9693-C5EC5F8CC2F9}" destId="{52064CEE-D189-4DDB-AC02-5259F0005129}" srcOrd="0" destOrd="0" parTransId="{D0D9B563-6DE7-41DD-B3F6-010A04C2904E}" sibTransId="{D9F294B2-7A3F-409D-9B16-D11974A1CA80}"/>
    <dgm:cxn modelId="{0E6A4459-7D18-41E8-BF4A-E2D20E44BACE}" type="presParOf" srcId="{7467AE89-B0AB-4367-9CB2-25AB54338626}" destId="{BC2943CB-75BB-4368-B701-7F65C11A3416}" srcOrd="0" destOrd="0" presId="urn:microsoft.com/office/officeart/2005/8/layout/pList2"/>
    <dgm:cxn modelId="{99CBBB81-A6A5-413F-93AD-F68330D41021}" type="presParOf" srcId="{7467AE89-B0AB-4367-9CB2-25AB54338626}" destId="{06B5A0F9-8179-4FBC-BF7F-902B7025D8E9}" srcOrd="1" destOrd="0" presId="urn:microsoft.com/office/officeart/2005/8/layout/pList2"/>
    <dgm:cxn modelId="{88B01112-FC17-4065-B549-3D99490D653A}" type="presParOf" srcId="{06B5A0F9-8179-4FBC-BF7F-902B7025D8E9}" destId="{61F69446-D303-4B66-9D81-B0EB49ABF89F}" srcOrd="0" destOrd="0" presId="urn:microsoft.com/office/officeart/2005/8/layout/pList2"/>
    <dgm:cxn modelId="{39D97843-80D9-415F-AF8F-E908F5E3F546}" type="presParOf" srcId="{61F69446-D303-4B66-9D81-B0EB49ABF89F}" destId="{5359E52F-E36D-4D9D-A1B3-A9F54CCD06BE}" srcOrd="0" destOrd="0" presId="urn:microsoft.com/office/officeart/2005/8/layout/pList2"/>
    <dgm:cxn modelId="{F8876592-9E5E-47CF-B0D9-29D2AA3C17AD}" type="presParOf" srcId="{61F69446-D303-4B66-9D81-B0EB49ABF89F}" destId="{BBA0F342-E5A1-4D7E-B6BE-49370B34F1D8}" srcOrd="1" destOrd="0" presId="urn:microsoft.com/office/officeart/2005/8/layout/pList2"/>
    <dgm:cxn modelId="{B3D27C9C-2FD0-4624-ADDB-4404C38CE914}" type="presParOf" srcId="{61F69446-D303-4B66-9D81-B0EB49ABF89F}" destId="{AA33ACE4-C8B9-4582-AE3B-0DC852654563}" srcOrd="2" destOrd="0" presId="urn:microsoft.com/office/officeart/2005/8/layout/pList2"/>
    <dgm:cxn modelId="{CE6D8514-14AF-4168-B90F-BF22770EE5FB}" type="presParOf" srcId="{06B5A0F9-8179-4FBC-BF7F-902B7025D8E9}" destId="{ECDDE940-70EB-4341-A539-199E7B2F7C25}" srcOrd="1" destOrd="0" presId="urn:microsoft.com/office/officeart/2005/8/layout/pList2"/>
    <dgm:cxn modelId="{00C36154-74B5-412D-9B48-A4148C9DC7B0}" type="presParOf" srcId="{06B5A0F9-8179-4FBC-BF7F-902B7025D8E9}" destId="{3B329826-6A57-4840-9148-DA82D0B86036}" srcOrd="2" destOrd="0" presId="urn:microsoft.com/office/officeart/2005/8/layout/pList2"/>
    <dgm:cxn modelId="{DECAC6D4-48B9-4104-A900-D739ED7796B4}" type="presParOf" srcId="{3B329826-6A57-4840-9148-DA82D0B86036}" destId="{2B76B2C8-6ABD-4F12-8F7E-799D0C9B109D}" srcOrd="0" destOrd="0" presId="urn:microsoft.com/office/officeart/2005/8/layout/pList2"/>
    <dgm:cxn modelId="{964E751B-F788-4A07-8F55-4F655F5FBA56}" type="presParOf" srcId="{3B329826-6A57-4840-9148-DA82D0B86036}" destId="{2B6165A8-BF62-453D-81C2-9AD0F9B52114}" srcOrd="1" destOrd="0" presId="urn:microsoft.com/office/officeart/2005/8/layout/pList2"/>
    <dgm:cxn modelId="{A042A0B8-77B7-42C4-ACF1-BBDD1E1112B3}" type="presParOf" srcId="{3B329826-6A57-4840-9148-DA82D0B86036}" destId="{BE58E8ED-9F3C-4631-BC39-AACBFE7059FE}" srcOrd="2" destOrd="0" presId="urn:microsoft.com/office/officeart/2005/8/layout/pList2"/>
    <dgm:cxn modelId="{2B4A7AF2-B166-4C3F-A86A-ADC5961FD9D0}" type="presParOf" srcId="{06B5A0F9-8179-4FBC-BF7F-902B7025D8E9}" destId="{0B93AFC8-905E-4973-B808-46B88A410F13}" srcOrd="3" destOrd="0" presId="urn:microsoft.com/office/officeart/2005/8/layout/pList2"/>
    <dgm:cxn modelId="{1CC37347-A487-48D1-A77F-9E9AB216ACA9}" type="presParOf" srcId="{06B5A0F9-8179-4FBC-BF7F-902B7025D8E9}" destId="{406FFED4-ED65-4042-9929-0F7D87AE9BC6}" srcOrd="4" destOrd="0" presId="urn:microsoft.com/office/officeart/2005/8/layout/pList2"/>
    <dgm:cxn modelId="{C8D7AD18-8251-4843-B0A2-D4E8D358686B}" type="presParOf" srcId="{406FFED4-ED65-4042-9929-0F7D87AE9BC6}" destId="{ED16A9C0-FDF6-4134-A10B-C9E42108E09A}" srcOrd="0" destOrd="0" presId="urn:microsoft.com/office/officeart/2005/8/layout/pList2"/>
    <dgm:cxn modelId="{11AC25F1-854C-4BC3-8FA1-4DD8630AF312}" type="presParOf" srcId="{406FFED4-ED65-4042-9929-0F7D87AE9BC6}" destId="{52C82158-96B4-42DE-98E0-3B69836072A2}" srcOrd="1" destOrd="0" presId="urn:microsoft.com/office/officeart/2005/8/layout/pList2"/>
    <dgm:cxn modelId="{E585F3E4-A4AB-46CE-A810-8398EDD0BD4E}" type="presParOf" srcId="{406FFED4-ED65-4042-9929-0F7D87AE9BC6}" destId="{C40DEC44-3E28-4968-A4B7-8FD5BAB24FBF}"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B52B94-9F03-4C95-9620-AEB09253E7F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7E262B44-5383-43E1-A729-D24B9ED0A485}">
      <dgm:prSet phldrT="[Text]"/>
      <dgm:spPr/>
      <dgm:t>
        <a:bodyPr/>
        <a:lstStyle/>
        <a:p>
          <a:r>
            <a:rPr lang="en-US" dirty="0"/>
            <a:t>The key of your voice</a:t>
          </a:r>
        </a:p>
      </dgm:t>
    </dgm:pt>
    <dgm:pt modelId="{19FDF216-4636-4B57-87CB-0B5C85F9E3ED}" type="parTrans" cxnId="{911C5C0D-4CE0-42A5-9CD6-CE976B460B1D}">
      <dgm:prSet/>
      <dgm:spPr/>
      <dgm:t>
        <a:bodyPr/>
        <a:lstStyle/>
        <a:p>
          <a:endParaRPr lang="en-US"/>
        </a:p>
      </dgm:t>
    </dgm:pt>
    <dgm:pt modelId="{FDD52590-C649-4C28-9413-72599A0C663F}" type="sibTrans" cxnId="{911C5C0D-4CE0-42A5-9CD6-CE976B460B1D}">
      <dgm:prSet/>
      <dgm:spPr/>
      <dgm:t>
        <a:bodyPr/>
        <a:lstStyle/>
        <a:p>
          <a:endParaRPr lang="en-US"/>
        </a:p>
      </dgm:t>
    </dgm:pt>
    <dgm:pt modelId="{79F53176-0556-428A-98EE-0C9E768BF988}">
      <dgm:prSet phldrT="[Text]"/>
      <dgm:spPr/>
      <dgm:t>
        <a:bodyPr/>
        <a:lstStyle/>
        <a:p>
          <a:r>
            <a:rPr lang="en-US" dirty="0"/>
            <a:t>People react to it</a:t>
          </a:r>
        </a:p>
      </dgm:t>
    </dgm:pt>
    <dgm:pt modelId="{06C6F4A3-3F33-452F-8A8E-A4330ECEDDF4}" type="parTrans" cxnId="{6F368658-5ECA-4812-B48A-21409474A147}">
      <dgm:prSet/>
      <dgm:spPr/>
      <dgm:t>
        <a:bodyPr/>
        <a:lstStyle/>
        <a:p>
          <a:endParaRPr lang="en-US"/>
        </a:p>
      </dgm:t>
    </dgm:pt>
    <dgm:pt modelId="{A495EC31-BE3E-4D89-B1DD-EEB715CA376B}" type="sibTrans" cxnId="{6F368658-5ECA-4812-B48A-21409474A147}">
      <dgm:prSet/>
      <dgm:spPr/>
      <dgm:t>
        <a:bodyPr/>
        <a:lstStyle/>
        <a:p>
          <a:endParaRPr lang="en-US"/>
        </a:p>
      </dgm:t>
    </dgm:pt>
    <dgm:pt modelId="{AB645388-BAB5-458F-B4E8-2E5145C3A02B}">
      <dgm:prSet phldrT="[Text]"/>
      <dgm:spPr/>
      <dgm:t>
        <a:bodyPr/>
        <a:lstStyle/>
        <a:p>
          <a:r>
            <a:rPr lang="en-US" dirty="0"/>
            <a:t>Low = serious</a:t>
          </a:r>
        </a:p>
      </dgm:t>
    </dgm:pt>
    <dgm:pt modelId="{AACD2E81-E16B-4147-8834-407BA04DDCFF}" type="parTrans" cxnId="{DA4C4118-4C27-43F4-A4D9-C57534958C84}">
      <dgm:prSet/>
      <dgm:spPr/>
      <dgm:t>
        <a:bodyPr/>
        <a:lstStyle/>
        <a:p>
          <a:endParaRPr lang="en-US"/>
        </a:p>
      </dgm:t>
    </dgm:pt>
    <dgm:pt modelId="{550F6591-5248-4385-9EED-26DC6805BE50}" type="sibTrans" cxnId="{DA4C4118-4C27-43F4-A4D9-C57534958C84}">
      <dgm:prSet/>
      <dgm:spPr/>
      <dgm:t>
        <a:bodyPr/>
        <a:lstStyle/>
        <a:p>
          <a:endParaRPr lang="en-US"/>
        </a:p>
      </dgm:t>
    </dgm:pt>
    <dgm:pt modelId="{3906DE94-A896-468A-84B4-D61FC44A962C}">
      <dgm:prSet phldrT="[Text]"/>
      <dgm:spPr/>
      <dgm:t>
        <a:bodyPr/>
        <a:lstStyle/>
        <a:p>
          <a:r>
            <a:rPr lang="en-US" dirty="0"/>
            <a:t>High = anxious</a:t>
          </a:r>
        </a:p>
      </dgm:t>
    </dgm:pt>
    <dgm:pt modelId="{E846BB4C-3650-48C2-9B51-ADF9603126D7}" type="parTrans" cxnId="{4E9E39E2-ADE2-48C1-9216-1C68701DE025}">
      <dgm:prSet/>
      <dgm:spPr/>
      <dgm:t>
        <a:bodyPr/>
        <a:lstStyle/>
        <a:p>
          <a:endParaRPr lang="en-US"/>
        </a:p>
      </dgm:t>
    </dgm:pt>
    <dgm:pt modelId="{99AB9DE7-F7B2-4317-B71B-A741F794C4C3}" type="sibTrans" cxnId="{4E9E39E2-ADE2-48C1-9216-1C68701DE025}">
      <dgm:prSet/>
      <dgm:spPr/>
      <dgm:t>
        <a:bodyPr/>
        <a:lstStyle/>
        <a:p>
          <a:endParaRPr lang="en-US"/>
        </a:p>
      </dgm:t>
    </dgm:pt>
    <dgm:pt modelId="{C8BFEA82-4624-4300-97AB-E7DBF4E37750}" type="pres">
      <dgm:prSet presAssocID="{BAB52B94-9F03-4C95-9620-AEB09253E7F6}" presName="linear" presStyleCnt="0">
        <dgm:presLayoutVars>
          <dgm:animLvl val="lvl"/>
          <dgm:resizeHandles val="exact"/>
        </dgm:presLayoutVars>
      </dgm:prSet>
      <dgm:spPr/>
    </dgm:pt>
    <dgm:pt modelId="{21C3C79F-D170-42FE-8179-6BC0984EE086}" type="pres">
      <dgm:prSet presAssocID="{7E262B44-5383-43E1-A729-D24B9ED0A485}" presName="parentText" presStyleLbl="node1" presStyleIdx="0" presStyleCnt="4">
        <dgm:presLayoutVars>
          <dgm:chMax val="0"/>
          <dgm:bulletEnabled val="1"/>
        </dgm:presLayoutVars>
      </dgm:prSet>
      <dgm:spPr/>
    </dgm:pt>
    <dgm:pt modelId="{8F754944-847F-4FBE-B872-B6952BF12FF3}" type="pres">
      <dgm:prSet presAssocID="{FDD52590-C649-4C28-9413-72599A0C663F}" presName="spacer" presStyleCnt="0"/>
      <dgm:spPr/>
    </dgm:pt>
    <dgm:pt modelId="{4BEC3202-9B38-46AF-8AEE-416B9AEDFD35}" type="pres">
      <dgm:prSet presAssocID="{79F53176-0556-428A-98EE-0C9E768BF988}" presName="parentText" presStyleLbl="node1" presStyleIdx="1" presStyleCnt="4">
        <dgm:presLayoutVars>
          <dgm:chMax val="0"/>
          <dgm:bulletEnabled val="1"/>
        </dgm:presLayoutVars>
      </dgm:prSet>
      <dgm:spPr/>
    </dgm:pt>
    <dgm:pt modelId="{6C8C09DC-65C4-4EF0-94D0-7C1172207345}" type="pres">
      <dgm:prSet presAssocID="{A495EC31-BE3E-4D89-B1DD-EEB715CA376B}" presName="spacer" presStyleCnt="0"/>
      <dgm:spPr/>
    </dgm:pt>
    <dgm:pt modelId="{B5C0BB70-D7A6-4C98-AFE3-0A9CF5A2CDD0}" type="pres">
      <dgm:prSet presAssocID="{AB645388-BAB5-458F-B4E8-2E5145C3A02B}" presName="parentText" presStyleLbl="node1" presStyleIdx="2" presStyleCnt="4">
        <dgm:presLayoutVars>
          <dgm:chMax val="0"/>
          <dgm:bulletEnabled val="1"/>
        </dgm:presLayoutVars>
      </dgm:prSet>
      <dgm:spPr/>
    </dgm:pt>
    <dgm:pt modelId="{C0119485-1E9A-49A7-8AC3-EB48589C1044}" type="pres">
      <dgm:prSet presAssocID="{550F6591-5248-4385-9EED-26DC6805BE50}" presName="spacer" presStyleCnt="0"/>
      <dgm:spPr/>
    </dgm:pt>
    <dgm:pt modelId="{A2B87615-66AE-4A36-BC7A-B882B03F3966}" type="pres">
      <dgm:prSet presAssocID="{3906DE94-A896-468A-84B4-D61FC44A962C}" presName="parentText" presStyleLbl="node1" presStyleIdx="3" presStyleCnt="4">
        <dgm:presLayoutVars>
          <dgm:chMax val="0"/>
          <dgm:bulletEnabled val="1"/>
        </dgm:presLayoutVars>
      </dgm:prSet>
      <dgm:spPr/>
    </dgm:pt>
  </dgm:ptLst>
  <dgm:cxnLst>
    <dgm:cxn modelId="{DA4C4118-4C27-43F4-A4D9-C57534958C84}" srcId="{BAB52B94-9F03-4C95-9620-AEB09253E7F6}" destId="{AB645388-BAB5-458F-B4E8-2E5145C3A02B}" srcOrd="2" destOrd="0" parTransId="{AACD2E81-E16B-4147-8834-407BA04DDCFF}" sibTransId="{550F6591-5248-4385-9EED-26DC6805BE50}"/>
    <dgm:cxn modelId="{6F368658-5ECA-4812-B48A-21409474A147}" srcId="{BAB52B94-9F03-4C95-9620-AEB09253E7F6}" destId="{79F53176-0556-428A-98EE-0C9E768BF988}" srcOrd="1" destOrd="0" parTransId="{06C6F4A3-3F33-452F-8A8E-A4330ECEDDF4}" sibTransId="{A495EC31-BE3E-4D89-B1DD-EEB715CA376B}"/>
    <dgm:cxn modelId="{00D95EBF-5B96-4421-B737-FF0A48232D35}" type="presOf" srcId="{AB645388-BAB5-458F-B4E8-2E5145C3A02B}" destId="{B5C0BB70-D7A6-4C98-AFE3-0A9CF5A2CDD0}" srcOrd="0" destOrd="0" presId="urn:microsoft.com/office/officeart/2005/8/layout/vList2"/>
    <dgm:cxn modelId="{911C5C0D-4CE0-42A5-9CD6-CE976B460B1D}" srcId="{BAB52B94-9F03-4C95-9620-AEB09253E7F6}" destId="{7E262B44-5383-43E1-A729-D24B9ED0A485}" srcOrd="0" destOrd="0" parTransId="{19FDF216-4636-4B57-87CB-0B5C85F9E3ED}" sibTransId="{FDD52590-C649-4C28-9413-72599A0C663F}"/>
    <dgm:cxn modelId="{A4DBA618-6218-489C-B161-46AC09B87040}" type="presOf" srcId="{7E262B44-5383-43E1-A729-D24B9ED0A485}" destId="{21C3C79F-D170-42FE-8179-6BC0984EE086}" srcOrd="0" destOrd="0" presId="urn:microsoft.com/office/officeart/2005/8/layout/vList2"/>
    <dgm:cxn modelId="{4E9E39E2-ADE2-48C1-9216-1C68701DE025}" srcId="{BAB52B94-9F03-4C95-9620-AEB09253E7F6}" destId="{3906DE94-A896-468A-84B4-D61FC44A962C}" srcOrd="3" destOrd="0" parTransId="{E846BB4C-3650-48C2-9B51-ADF9603126D7}" sibTransId="{99AB9DE7-F7B2-4317-B71B-A741F794C4C3}"/>
    <dgm:cxn modelId="{BFF89EF3-21ED-4B98-A114-44F1170A5151}" type="presOf" srcId="{3906DE94-A896-468A-84B4-D61FC44A962C}" destId="{A2B87615-66AE-4A36-BC7A-B882B03F3966}" srcOrd="0" destOrd="0" presId="urn:microsoft.com/office/officeart/2005/8/layout/vList2"/>
    <dgm:cxn modelId="{E59960F5-7E9D-4939-9265-7E7B26C84B3B}" type="presOf" srcId="{79F53176-0556-428A-98EE-0C9E768BF988}" destId="{4BEC3202-9B38-46AF-8AEE-416B9AEDFD35}" srcOrd="0" destOrd="0" presId="urn:microsoft.com/office/officeart/2005/8/layout/vList2"/>
    <dgm:cxn modelId="{4370890E-C92F-41AF-B8A3-24F3792588F7}" type="presOf" srcId="{BAB52B94-9F03-4C95-9620-AEB09253E7F6}" destId="{C8BFEA82-4624-4300-97AB-E7DBF4E37750}" srcOrd="0" destOrd="0" presId="urn:microsoft.com/office/officeart/2005/8/layout/vList2"/>
    <dgm:cxn modelId="{74F9155A-1935-4C61-8777-299727498CA5}" type="presParOf" srcId="{C8BFEA82-4624-4300-97AB-E7DBF4E37750}" destId="{21C3C79F-D170-42FE-8179-6BC0984EE086}" srcOrd="0" destOrd="0" presId="urn:microsoft.com/office/officeart/2005/8/layout/vList2"/>
    <dgm:cxn modelId="{871A48A1-35DD-4ED3-ADD1-244ED72548CF}" type="presParOf" srcId="{C8BFEA82-4624-4300-97AB-E7DBF4E37750}" destId="{8F754944-847F-4FBE-B872-B6952BF12FF3}" srcOrd="1" destOrd="0" presId="urn:microsoft.com/office/officeart/2005/8/layout/vList2"/>
    <dgm:cxn modelId="{B7EE741C-75C0-40F9-9382-B21A20308B20}" type="presParOf" srcId="{C8BFEA82-4624-4300-97AB-E7DBF4E37750}" destId="{4BEC3202-9B38-46AF-8AEE-416B9AEDFD35}" srcOrd="2" destOrd="0" presId="urn:microsoft.com/office/officeart/2005/8/layout/vList2"/>
    <dgm:cxn modelId="{CE5E095D-FFF0-4C12-BF37-A65D8738A151}" type="presParOf" srcId="{C8BFEA82-4624-4300-97AB-E7DBF4E37750}" destId="{6C8C09DC-65C4-4EF0-94D0-7C1172207345}" srcOrd="3" destOrd="0" presId="urn:microsoft.com/office/officeart/2005/8/layout/vList2"/>
    <dgm:cxn modelId="{735A8EAC-BF86-4704-8B2D-2B7B7F068EAA}" type="presParOf" srcId="{C8BFEA82-4624-4300-97AB-E7DBF4E37750}" destId="{B5C0BB70-D7A6-4C98-AFE3-0A9CF5A2CDD0}" srcOrd="4" destOrd="0" presId="urn:microsoft.com/office/officeart/2005/8/layout/vList2"/>
    <dgm:cxn modelId="{D04105E0-057A-44C8-BEBB-4B950C2C0B59}" type="presParOf" srcId="{C8BFEA82-4624-4300-97AB-E7DBF4E37750}" destId="{C0119485-1E9A-49A7-8AC3-EB48589C1044}" srcOrd="5" destOrd="0" presId="urn:microsoft.com/office/officeart/2005/8/layout/vList2"/>
    <dgm:cxn modelId="{9476F654-DD53-4C5C-9FEF-C84BDED44F65}" type="presParOf" srcId="{C8BFEA82-4624-4300-97AB-E7DBF4E37750}" destId="{A2B87615-66AE-4A36-BC7A-B882B03F396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A61837-E071-4FE4-8BFF-28EB398682D3}"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26BD845A-A3C6-4284-AC46-CA5F08BDEEAA}">
      <dgm:prSet phldrT="[Text]"/>
      <dgm:spPr/>
      <dgm:t>
        <a:bodyPr/>
        <a:lstStyle/>
        <a:p>
          <a:r>
            <a:rPr lang="en-US" dirty="0"/>
            <a:t>Tremendous effect</a:t>
          </a:r>
        </a:p>
      </dgm:t>
    </dgm:pt>
    <dgm:pt modelId="{93DBD211-D715-460D-A194-8FA4DDF1F248}" type="parTrans" cxnId="{B022D727-DED8-4674-8730-8EE39E561CB3}">
      <dgm:prSet/>
      <dgm:spPr/>
      <dgm:t>
        <a:bodyPr/>
        <a:lstStyle/>
        <a:p>
          <a:endParaRPr lang="en-US"/>
        </a:p>
      </dgm:t>
    </dgm:pt>
    <dgm:pt modelId="{121DFEAA-6243-4634-9B9F-3866217D5CC4}" type="sibTrans" cxnId="{B022D727-DED8-4674-8730-8EE39E561CB3}">
      <dgm:prSet/>
      <dgm:spPr/>
      <dgm:t>
        <a:bodyPr/>
        <a:lstStyle/>
        <a:p>
          <a:endParaRPr lang="en-US"/>
        </a:p>
      </dgm:t>
    </dgm:pt>
    <dgm:pt modelId="{5205F494-BA35-40B1-98B7-6C985E487E99}">
      <dgm:prSet phldrT="[Text]"/>
      <dgm:spPr/>
      <dgm:t>
        <a:bodyPr/>
        <a:lstStyle/>
        <a:p>
          <a:r>
            <a:rPr lang="en-US" dirty="0"/>
            <a:t>Can make the listener feel anxious</a:t>
          </a:r>
        </a:p>
      </dgm:t>
    </dgm:pt>
    <dgm:pt modelId="{88096CD2-5FAF-4CFA-ADDD-6E66046DB843}" type="parTrans" cxnId="{1ECDE22F-0D6B-487D-8AE8-5F3F8C4675E3}">
      <dgm:prSet/>
      <dgm:spPr/>
      <dgm:t>
        <a:bodyPr/>
        <a:lstStyle/>
        <a:p>
          <a:endParaRPr lang="en-US"/>
        </a:p>
      </dgm:t>
    </dgm:pt>
    <dgm:pt modelId="{585C58CB-68E5-4CFB-8C2C-D312CEECE30D}" type="sibTrans" cxnId="{1ECDE22F-0D6B-487D-8AE8-5F3F8C4675E3}">
      <dgm:prSet/>
      <dgm:spPr/>
      <dgm:t>
        <a:bodyPr/>
        <a:lstStyle/>
        <a:p>
          <a:endParaRPr lang="en-US"/>
        </a:p>
      </dgm:t>
    </dgm:pt>
    <dgm:pt modelId="{440A5E1A-592F-4C54-AD04-28A6C953EF42}">
      <dgm:prSet phldrT="[Text]"/>
      <dgm:spPr/>
      <dgm:t>
        <a:bodyPr/>
        <a:lstStyle/>
        <a:p>
          <a:r>
            <a:rPr lang="en-US" dirty="0"/>
            <a:t>Communicates importance</a:t>
          </a:r>
        </a:p>
      </dgm:t>
    </dgm:pt>
    <dgm:pt modelId="{F8423EE0-64E2-4781-92C2-00BD4DA4019D}" type="parTrans" cxnId="{83693FE4-A120-4136-9660-8779E25DEEF1}">
      <dgm:prSet/>
      <dgm:spPr/>
      <dgm:t>
        <a:bodyPr/>
        <a:lstStyle/>
        <a:p>
          <a:endParaRPr lang="en-US"/>
        </a:p>
      </dgm:t>
    </dgm:pt>
    <dgm:pt modelId="{BF7B1CCC-75C7-48BF-8632-2E5468008BE3}" type="sibTrans" cxnId="{83693FE4-A120-4136-9660-8779E25DEEF1}">
      <dgm:prSet/>
      <dgm:spPr/>
      <dgm:t>
        <a:bodyPr/>
        <a:lstStyle/>
        <a:p>
          <a:endParaRPr lang="en-US"/>
        </a:p>
      </dgm:t>
    </dgm:pt>
    <dgm:pt modelId="{42B6013E-38F0-4BD3-81E1-11EF82534036}">
      <dgm:prSet phldrT="[Text]"/>
      <dgm:spPr/>
      <dgm:t>
        <a:bodyPr/>
        <a:lstStyle/>
        <a:p>
          <a:r>
            <a:rPr lang="en-US" dirty="0"/>
            <a:t>Moderate pace will seem natural</a:t>
          </a:r>
        </a:p>
      </dgm:t>
    </dgm:pt>
    <dgm:pt modelId="{A045850C-661D-44D1-91F5-18BE9A6CE5FC}" type="parTrans" cxnId="{239BFC52-CE4A-4AB2-A393-6682C8FDE8C9}">
      <dgm:prSet/>
      <dgm:spPr/>
      <dgm:t>
        <a:bodyPr/>
        <a:lstStyle/>
        <a:p>
          <a:endParaRPr lang="en-US"/>
        </a:p>
      </dgm:t>
    </dgm:pt>
    <dgm:pt modelId="{C4337C2F-0EDE-49ED-AC24-2B88C07AE3F1}" type="sibTrans" cxnId="{239BFC52-CE4A-4AB2-A393-6682C8FDE8C9}">
      <dgm:prSet/>
      <dgm:spPr/>
      <dgm:t>
        <a:bodyPr/>
        <a:lstStyle/>
        <a:p>
          <a:endParaRPr lang="en-US"/>
        </a:p>
      </dgm:t>
    </dgm:pt>
    <dgm:pt modelId="{6CF3389C-582D-4F0D-B81D-9C9A4B1C6631}" type="pres">
      <dgm:prSet presAssocID="{46A61837-E071-4FE4-8BFF-28EB398682D3}" presName="Name0" presStyleCnt="0">
        <dgm:presLayoutVars>
          <dgm:dir/>
          <dgm:resizeHandles val="exact"/>
        </dgm:presLayoutVars>
      </dgm:prSet>
      <dgm:spPr/>
    </dgm:pt>
    <dgm:pt modelId="{2558BB31-AB38-4DFE-BD7A-8D54E81F801B}" type="pres">
      <dgm:prSet presAssocID="{46A61837-E071-4FE4-8BFF-28EB398682D3}" presName="fgShape" presStyleLbl="fgShp" presStyleIdx="0" presStyleCnt="1"/>
      <dgm:spPr/>
    </dgm:pt>
    <dgm:pt modelId="{BDC5C4C6-FC32-4DC8-88B0-F9904CF2A342}" type="pres">
      <dgm:prSet presAssocID="{46A61837-E071-4FE4-8BFF-28EB398682D3}" presName="linComp" presStyleCnt="0"/>
      <dgm:spPr/>
    </dgm:pt>
    <dgm:pt modelId="{3F596D46-082B-4D79-A7B1-F3B13D3C1864}" type="pres">
      <dgm:prSet presAssocID="{26BD845A-A3C6-4284-AC46-CA5F08BDEEAA}" presName="compNode" presStyleCnt="0"/>
      <dgm:spPr/>
    </dgm:pt>
    <dgm:pt modelId="{E0F0078A-D13E-4669-95D8-C224A9E5643F}" type="pres">
      <dgm:prSet presAssocID="{26BD845A-A3C6-4284-AC46-CA5F08BDEEAA}" presName="bkgdShape" presStyleLbl="node1" presStyleIdx="0" presStyleCnt="4"/>
      <dgm:spPr/>
    </dgm:pt>
    <dgm:pt modelId="{8CFC384E-F9E8-4863-B946-46EAD1D93ADE}" type="pres">
      <dgm:prSet presAssocID="{26BD845A-A3C6-4284-AC46-CA5F08BDEEAA}" presName="nodeTx" presStyleLbl="node1" presStyleIdx="0" presStyleCnt="4">
        <dgm:presLayoutVars>
          <dgm:bulletEnabled val="1"/>
        </dgm:presLayoutVars>
      </dgm:prSet>
      <dgm:spPr/>
    </dgm:pt>
    <dgm:pt modelId="{A20D195B-6274-4353-83A4-D87CD44799AC}" type="pres">
      <dgm:prSet presAssocID="{26BD845A-A3C6-4284-AC46-CA5F08BDEEAA}" presName="invisiNode" presStyleLbl="node1" presStyleIdx="0" presStyleCnt="4"/>
      <dgm:spPr/>
    </dgm:pt>
    <dgm:pt modelId="{9DEF0E5C-DCF9-4114-8B91-A4EFF97FD88B}" type="pres">
      <dgm:prSet presAssocID="{26BD845A-A3C6-4284-AC46-CA5F08BDEEAA}" presName="imagNode" presStyleLbl="fgImgPlace1" presStyleIdx="0" presStyleCnt="4"/>
      <dgm:spPr>
        <a:solidFill>
          <a:schemeClr val="accent3">
            <a:tint val="50000"/>
            <a:hueOff val="0"/>
            <a:satOff val="0"/>
            <a:lumOff val="0"/>
          </a:schemeClr>
        </a:solidFill>
      </dgm:spPr>
    </dgm:pt>
    <dgm:pt modelId="{33EE10B2-962E-451F-AE6D-D3B59ACEF557}" type="pres">
      <dgm:prSet presAssocID="{121DFEAA-6243-4634-9B9F-3866217D5CC4}" presName="sibTrans" presStyleLbl="sibTrans2D1" presStyleIdx="0" presStyleCnt="0"/>
      <dgm:spPr/>
    </dgm:pt>
    <dgm:pt modelId="{9E624A90-2C4B-4370-9BD1-769241EBCEA8}" type="pres">
      <dgm:prSet presAssocID="{5205F494-BA35-40B1-98B7-6C985E487E99}" presName="compNode" presStyleCnt="0"/>
      <dgm:spPr/>
    </dgm:pt>
    <dgm:pt modelId="{B9A8A43A-67CD-4BD6-A2F8-84D95B3188F1}" type="pres">
      <dgm:prSet presAssocID="{5205F494-BA35-40B1-98B7-6C985E487E99}" presName="bkgdShape" presStyleLbl="node1" presStyleIdx="1" presStyleCnt="4"/>
      <dgm:spPr/>
    </dgm:pt>
    <dgm:pt modelId="{F641092C-F4BF-43AF-A5C5-73AC4ED21EDB}" type="pres">
      <dgm:prSet presAssocID="{5205F494-BA35-40B1-98B7-6C985E487E99}" presName="nodeTx" presStyleLbl="node1" presStyleIdx="1" presStyleCnt="4">
        <dgm:presLayoutVars>
          <dgm:bulletEnabled val="1"/>
        </dgm:presLayoutVars>
      </dgm:prSet>
      <dgm:spPr/>
    </dgm:pt>
    <dgm:pt modelId="{F8D7CD1B-6350-411C-8C04-5BF11A9980E6}" type="pres">
      <dgm:prSet presAssocID="{5205F494-BA35-40B1-98B7-6C985E487E99}" presName="invisiNode" presStyleLbl="node1" presStyleIdx="1" presStyleCnt="4"/>
      <dgm:spPr/>
    </dgm:pt>
    <dgm:pt modelId="{E5878350-F5BD-4889-BA9D-86A47EAD588C}" type="pres">
      <dgm:prSet presAssocID="{5205F494-BA35-40B1-98B7-6C985E487E99}" presName="imagNode" presStyleLbl="fgImgPlace1" presStyleIdx="1" presStyleCnt="4"/>
      <dgm:spPr>
        <a:solidFill>
          <a:schemeClr val="accent3">
            <a:tint val="50000"/>
            <a:hueOff val="3584065"/>
            <a:satOff val="-4703"/>
            <a:lumOff val="-463"/>
            <a:alpha val="98000"/>
          </a:schemeClr>
        </a:solidFill>
      </dgm:spPr>
    </dgm:pt>
    <dgm:pt modelId="{B1090217-5F87-44DD-BE53-E2036CF9B990}" type="pres">
      <dgm:prSet presAssocID="{585C58CB-68E5-4CFB-8C2C-D312CEECE30D}" presName="sibTrans" presStyleLbl="sibTrans2D1" presStyleIdx="0" presStyleCnt="0"/>
      <dgm:spPr/>
    </dgm:pt>
    <dgm:pt modelId="{DD12A94B-DEB0-4908-B199-768450C6F83E}" type="pres">
      <dgm:prSet presAssocID="{440A5E1A-592F-4C54-AD04-28A6C953EF42}" presName="compNode" presStyleCnt="0"/>
      <dgm:spPr/>
    </dgm:pt>
    <dgm:pt modelId="{4C401AA7-F2C1-4467-ACD0-3023B41A25B4}" type="pres">
      <dgm:prSet presAssocID="{440A5E1A-592F-4C54-AD04-28A6C953EF42}" presName="bkgdShape" presStyleLbl="node1" presStyleIdx="2" presStyleCnt="4"/>
      <dgm:spPr/>
    </dgm:pt>
    <dgm:pt modelId="{F171D5DE-B761-4B45-9840-E6356E3DA31C}" type="pres">
      <dgm:prSet presAssocID="{440A5E1A-592F-4C54-AD04-28A6C953EF42}" presName="nodeTx" presStyleLbl="node1" presStyleIdx="2" presStyleCnt="4">
        <dgm:presLayoutVars>
          <dgm:bulletEnabled val="1"/>
        </dgm:presLayoutVars>
      </dgm:prSet>
      <dgm:spPr/>
    </dgm:pt>
    <dgm:pt modelId="{EDF2621F-6513-4590-8651-F723905A6817}" type="pres">
      <dgm:prSet presAssocID="{440A5E1A-592F-4C54-AD04-28A6C953EF42}" presName="invisiNode" presStyleLbl="node1" presStyleIdx="2" presStyleCnt="4"/>
      <dgm:spPr/>
    </dgm:pt>
    <dgm:pt modelId="{6AF99814-82C6-4405-A0AB-40A3D735EBC1}" type="pres">
      <dgm:prSet presAssocID="{440A5E1A-592F-4C54-AD04-28A6C953EF42}" presName="imagNode" presStyleLbl="fgImgPlace1" presStyleIdx="2" presStyleCnt="4"/>
      <dgm:spPr>
        <a:solidFill>
          <a:schemeClr val="accent3">
            <a:tint val="50000"/>
            <a:hueOff val="7168130"/>
            <a:satOff val="-9405"/>
            <a:lumOff val="-925"/>
          </a:schemeClr>
        </a:solidFill>
      </dgm:spPr>
    </dgm:pt>
    <dgm:pt modelId="{E6F5C408-1A37-444E-9610-DAC797A2D933}" type="pres">
      <dgm:prSet presAssocID="{BF7B1CCC-75C7-48BF-8632-2E5468008BE3}" presName="sibTrans" presStyleLbl="sibTrans2D1" presStyleIdx="0" presStyleCnt="0"/>
      <dgm:spPr/>
    </dgm:pt>
    <dgm:pt modelId="{22A080C3-E5F8-47AD-B221-D9BFDEC9D067}" type="pres">
      <dgm:prSet presAssocID="{42B6013E-38F0-4BD3-81E1-11EF82534036}" presName="compNode" presStyleCnt="0"/>
      <dgm:spPr/>
    </dgm:pt>
    <dgm:pt modelId="{C1247123-50C6-4884-A218-96C782747508}" type="pres">
      <dgm:prSet presAssocID="{42B6013E-38F0-4BD3-81E1-11EF82534036}" presName="bkgdShape" presStyleLbl="node1" presStyleIdx="3" presStyleCnt="4"/>
      <dgm:spPr/>
    </dgm:pt>
    <dgm:pt modelId="{B6FB214A-F81B-402C-8B8C-DB093F2D7DFD}" type="pres">
      <dgm:prSet presAssocID="{42B6013E-38F0-4BD3-81E1-11EF82534036}" presName="nodeTx" presStyleLbl="node1" presStyleIdx="3" presStyleCnt="4">
        <dgm:presLayoutVars>
          <dgm:bulletEnabled val="1"/>
        </dgm:presLayoutVars>
      </dgm:prSet>
      <dgm:spPr/>
    </dgm:pt>
    <dgm:pt modelId="{DBAF1409-81FB-440D-B383-499A56DA508E}" type="pres">
      <dgm:prSet presAssocID="{42B6013E-38F0-4BD3-81E1-11EF82534036}" presName="invisiNode" presStyleLbl="node1" presStyleIdx="3" presStyleCnt="4"/>
      <dgm:spPr/>
    </dgm:pt>
    <dgm:pt modelId="{51570F69-7A1A-45BB-8E71-DF7CB899A3CA}" type="pres">
      <dgm:prSet presAssocID="{42B6013E-38F0-4BD3-81E1-11EF82534036}" presName="imagNode" presStyleLbl="fgImgPlace1" presStyleIdx="3" presStyleCnt="4"/>
      <dgm:spPr>
        <a:solidFill>
          <a:schemeClr val="accent3">
            <a:tint val="50000"/>
            <a:hueOff val="10752195"/>
            <a:satOff val="-14108"/>
            <a:lumOff val="-1388"/>
          </a:schemeClr>
        </a:solidFill>
      </dgm:spPr>
    </dgm:pt>
  </dgm:ptLst>
  <dgm:cxnLst>
    <dgm:cxn modelId="{B335D21A-EE65-455F-B256-DC1DBA8809FF}" type="presOf" srcId="{42B6013E-38F0-4BD3-81E1-11EF82534036}" destId="{C1247123-50C6-4884-A218-96C782747508}" srcOrd="0" destOrd="0" presId="urn:microsoft.com/office/officeart/2005/8/layout/hList7"/>
    <dgm:cxn modelId="{8EB6B0CC-5935-4DD6-85CD-A9DD37BB8C37}" type="presOf" srcId="{121DFEAA-6243-4634-9B9F-3866217D5CC4}" destId="{33EE10B2-962E-451F-AE6D-D3B59ACEF557}" srcOrd="0" destOrd="0" presId="urn:microsoft.com/office/officeart/2005/8/layout/hList7"/>
    <dgm:cxn modelId="{98F3F571-88C5-4404-B66C-08E05B3485C0}" type="presOf" srcId="{440A5E1A-592F-4C54-AD04-28A6C953EF42}" destId="{4C401AA7-F2C1-4467-ACD0-3023B41A25B4}" srcOrd="0" destOrd="0" presId="urn:microsoft.com/office/officeart/2005/8/layout/hList7"/>
    <dgm:cxn modelId="{49D2218A-1A81-4756-BE3D-F14CC546C02A}" type="presOf" srcId="{46A61837-E071-4FE4-8BFF-28EB398682D3}" destId="{6CF3389C-582D-4F0D-B81D-9C9A4B1C6631}" srcOrd="0" destOrd="0" presId="urn:microsoft.com/office/officeart/2005/8/layout/hList7"/>
    <dgm:cxn modelId="{A7113E7E-1045-416E-A498-3B0AB7B88654}" type="presOf" srcId="{585C58CB-68E5-4CFB-8C2C-D312CEECE30D}" destId="{B1090217-5F87-44DD-BE53-E2036CF9B990}" srcOrd="0" destOrd="0" presId="urn:microsoft.com/office/officeart/2005/8/layout/hList7"/>
    <dgm:cxn modelId="{C443DE08-CF09-44D0-83E0-44D42E2B904F}" type="presOf" srcId="{5205F494-BA35-40B1-98B7-6C985E487E99}" destId="{B9A8A43A-67CD-4BD6-A2F8-84D95B3188F1}" srcOrd="0" destOrd="0" presId="urn:microsoft.com/office/officeart/2005/8/layout/hList7"/>
    <dgm:cxn modelId="{B21D93CC-57D5-46E5-8F9A-3A98AEA97487}" type="presOf" srcId="{42B6013E-38F0-4BD3-81E1-11EF82534036}" destId="{B6FB214A-F81B-402C-8B8C-DB093F2D7DFD}" srcOrd="1" destOrd="0" presId="urn:microsoft.com/office/officeart/2005/8/layout/hList7"/>
    <dgm:cxn modelId="{907A3F2B-74DD-4C97-9B95-D7BD21D015A9}" type="presOf" srcId="{5205F494-BA35-40B1-98B7-6C985E487E99}" destId="{F641092C-F4BF-43AF-A5C5-73AC4ED21EDB}" srcOrd="1" destOrd="0" presId="urn:microsoft.com/office/officeart/2005/8/layout/hList7"/>
    <dgm:cxn modelId="{BC4E2E41-3400-463F-88AB-653AA4657D36}" type="presOf" srcId="{BF7B1CCC-75C7-48BF-8632-2E5468008BE3}" destId="{E6F5C408-1A37-444E-9610-DAC797A2D933}" srcOrd="0" destOrd="0" presId="urn:microsoft.com/office/officeart/2005/8/layout/hList7"/>
    <dgm:cxn modelId="{1ECDE22F-0D6B-487D-8AE8-5F3F8C4675E3}" srcId="{46A61837-E071-4FE4-8BFF-28EB398682D3}" destId="{5205F494-BA35-40B1-98B7-6C985E487E99}" srcOrd="1" destOrd="0" parTransId="{88096CD2-5FAF-4CFA-ADDD-6E66046DB843}" sibTransId="{585C58CB-68E5-4CFB-8C2C-D312CEECE30D}"/>
    <dgm:cxn modelId="{FA6F695B-65E9-442E-9087-836924C38A18}" type="presOf" srcId="{26BD845A-A3C6-4284-AC46-CA5F08BDEEAA}" destId="{8CFC384E-F9E8-4863-B946-46EAD1D93ADE}" srcOrd="1" destOrd="0" presId="urn:microsoft.com/office/officeart/2005/8/layout/hList7"/>
    <dgm:cxn modelId="{E5B781CC-B86C-4CE4-8FB0-FA8ADA9FD1D4}" type="presOf" srcId="{26BD845A-A3C6-4284-AC46-CA5F08BDEEAA}" destId="{E0F0078A-D13E-4669-95D8-C224A9E5643F}" srcOrd="0" destOrd="0" presId="urn:microsoft.com/office/officeart/2005/8/layout/hList7"/>
    <dgm:cxn modelId="{83693FE4-A120-4136-9660-8779E25DEEF1}" srcId="{46A61837-E071-4FE4-8BFF-28EB398682D3}" destId="{440A5E1A-592F-4C54-AD04-28A6C953EF42}" srcOrd="2" destOrd="0" parTransId="{F8423EE0-64E2-4781-92C2-00BD4DA4019D}" sibTransId="{BF7B1CCC-75C7-48BF-8632-2E5468008BE3}"/>
    <dgm:cxn modelId="{239BFC52-CE4A-4AB2-A393-6682C8FDE8C9}" srcId="{46A61837-E071-4FE4-8BFF-28EB398682D3}" destId="{42B6013E-38F0-4BD3-81E1-11EF82534036}" srcOrd="3" destOrd="0" parTransId="{A045850C-661D-44D1-91F5-18BE9A6CE5FC}" sibTransId="{C4337C2F-0EDE-49ED-AC24-2B88C07AE3F1}"/>
    <dgm:cxn modelId="{DFE12230-F419-4386-9B2D-1177E1FA3CD7}" type="presOf" srcId="{440A5E1A-592F-4C54-AD04-28A6C953EF42}" destId="{F171D5DE-B761-4B45-9840-E6356E3DA31C}" srcOrd="1" destOrd="0" presId="urn:microsoft.com/office/officeart/2005/8/layout/hList7"/>
    <dgm:cxn modelId="{B022D727-DED8-4674-8730-8EE39E561CB3}" srcId="{46A61837-E071-4FE4-8BFF-28EB398682D3}" destId="{26BD845A-A3C6-4284-AC46-CA5F08BDEEAA}" srcOrd="0" destOrd="0" parTransId="{93DBD211-D715-460D-A194-8FA4DDF1F248}" sibTransId="{121DFEAA-6243-4634-9B9F-3866217D5CC4}"/>
    <dgm:cxn modelId="{4670D018-FD5D-4E9E-924D-00B7E85EDC5E}" type="presParOf" srcId="{6CF3389C-582D-4F0D-B81D-9C9A4B1C6631}" destId="{2558BB31-AB38-4DFE-BD7A-8D54E81F801B}" srcOrd="0" destOrd="0" presId="urn:microsoft.com/office/officeart/2005/8/layout/hList7"/>
    <dgm:cxn modelId="{36C1BF7B-E9F5-4F14-8AA9-04AE3ED75DD7}" type="presParOf" srcId="{6CF3389C-582D-4F0D-B81D-9C9A4B1C6631}" destId="{BDC5C4C6-FC32-4DC8-88B0-F9904CF2A342}" srcOrd="1" destOrd="0" presId="urn:microsoft.com/office/officeart/2005/8/layout/hList7"/>
    <dgm:cxn modelId="{EFF0F47C-7373-4A20-93FA-EDF5F7246BB4}" type="presParOf" srcId="{BDC5C4C6-FC32-4DC8-88B0-F9904CF2A342}" destId="{3F596D46-082B-4D79-A7B1-F3B13D3C1864}" srcOrd="0" destOrd="0" presId="urn:microsoft.com/office/officeart/2005/8/layout/hList7"/>
    <dgm:cxn modelId="{350E8BD8-85D3-43FE-9B90-135D8C62E4F9}" type="presParOf" srcId="{3F596D46-082B-4D79-A7B1-F3B13D3C1864}" destId="{E0F0078A-D13E-4669-95D8-C224A9E5643F}" srcOrd="0" destOrd="0" presId="urn:microsoft.com/office/officeart/2005/8/layout/hList7"/>
    <dgm:cxn modelId="{8BF2F397-8C2A-4531-A876-477EEA6FA021}" type="presParOf" srcId="{3F596D46-082B-4D79-A7B1-F3B13D3C1864}" destId="{8CFC384E-F9E8-4863-B946-46EAD1D93ADE}" srcOrd="1" destOrd="0" presId="urn:microsoft.com/office/officeart/2005/8/layout/hList7"/>
    <dgm:cxn modelId="{229C8820-8FDA-4D69-9BA1-CCE56FEC5CB7}" type="presParOf" srcId="{3F596D46-082B-4D79-A7B1-F3B13D3C1864}" destId="{A20D195B-6274-4353-83A4-D87CD44799AC}" srcOrd="2" destOrd="0" presId="urn:microsoft.com/office/officeart/2005/8/layout/hList7"/>
    <dgm:cxn modelId="{9409DC52-5F63-4D29-8679-5960E873D44B}" type="presParOf" srcId="{3F596D46-082B-4D79-A7B1-F3B13D3C1864}" destId="{9DEF0E5C-DCF9-4114-8B91-A4EFF97FD88B}" srcOrd="3" destOrd="0" presId="urn:microsoft.com/office/officeart/2005/8/layout/hList7"/>
    <dgm:cxn modelId="{08D6A1F2-FC0C-472A-8560-A9299C601E1E}" type="presParOf" srcId="{BDC5C4C6-FC32-4DC8-88B0-F9904CF2A342}" destId="{33EE10B2-962E-451F-AE6D-D3B59ACEF557}" srcOrd="1" destOrd="0" presId="urn:microsoft.com/office/officeart/2005/8/layout/hList7"/>
    <dgm:cxn modelId="{0EC390F3-4612-4DEE-B1A3-A4B56F9C6486}" type="presParOf" srcId="{BDC5C4C6-FC32-4DC8-88B0-F9904CF2A342}" destId="{9E624A90-2C4B-4370-9BD1-769241EBCEA8}" srcOrd="2" destOrd="0" presId="urn:microsoft.com/office/officeart/2005/8/layout/hList7"/>
    <dgm:cxn modelId="{8D3D9155-6140-4C1E-8F44-4B4DD396174E}" type="presParOf" srcId="{9E624A90-2C4B-4370-9BD1-769241EBCEA8}" destId="{B9A8A43A-67CD-4BD6-A2F8-84D95B3188F1}" srcOrd="0" destOrd="0" presId="urn:microsoft.com/office/officeart/2005/8/layout/hList7"/>
    <dgm:cxn modelId="{C423CD00-B44C-41C6-A645-CF81EA7FCB30}" type="presParOf" srcId="{9E624A90-2C4B-4370-9BD1-769241EBCEA8}" destId="{F641092C-F4BF-43AF-A5C5-73AC4ED21EDB}" srcOrd="1" destOrd="0" presId="urn:microsoft.com/office/officeart/2005/8/layout/hList7"/>
    <dgm:cxn modelId="{0D06C2B5-8EF7-44F7-B982-839265026965}" type="presParOf" srcId="{9E624A90-2C4B-4370-9BD1-769241EBCEA8}" destId="{F8D7CD1B-6350-411C-8C04-5BF11A9980E6}" srcOrd="2" destOrd="0" presId="urn:microsoft.com/office/officeart/2005/8/layout/hList7"/>
    <dgm:cxn modelId="{499F697B-E17C-4B7F-B83F-53224583A4D0}" type="presParOf" srcId="{9E624A90-2C4B-4370-9BD1-769241EBCEA8}" destId="{E5878350-F5BD-4889-BA9D-86A47EAD588C}" srcOrd="3" destOrd="0" presId="urn:microsoft.com/office/officeart/2005/8/layout/hList7"/>
    <dgm:cxn modelId="{6991381F-17CE-4AAF-9DA5-C9FBEC766F67}" type="presParOf" srcId="{BDC5C4C6-FC32-4DC8-88B0-F9904CF2A342}" destId="{B1090217-5F87-44DD-BE53-E2036CF9B990}" srcOrd="3" destOrd="0" presId="urn:microsoft.com/office/officeart/2005/8/layout/hList7"/>
    <dgm:cxn modelId="{6C028FD2-C386-4697-89BE-0B9F05CDB246}" type="presParOf" srcId="{BDC5C4C6-FC32-4DC8-88B0-F9904CF2A342}" destId="{DD12A94B-DEB0-4908-B199-768450C6F83E}" srcOrd="4" destOrd="0" presId="urn:microsoft.com/office/officeart/2005/8/layout/hList7"/>
    <dgm:cxn modelId="{FD20AD74-ECA8-4C3F-A4EF-DE66B000EB56}" type="presParOf" srcId="{DD12A94B-DEB0-4908-B199-768450C6F83E}" destId="{4C401AA7-F2C1-4467-ACD0-3023B41A25B4}" srcOrd="0" destOrd="0" presId="urn:microsoft.com/office/officeart/2005/8/layout/hList7"/>
    <dgm:cxn modelId="{3833BB9E-0BCD-4A59-9E1C-BC44396CB785}" type="presParOf" srcId="{DD12A94B-DEB0-4908-B199-768450C6F83E}" destId="{F171D5DE-B761-4B45-9840-E6356E3DA31C}" srcOrd="1" destOrd="0" presId="urn:microsoft.com/office/officeart/2005/8/layout/hList7"/>
    <dgm:cxn modelId="{30FF0A22-E204-40E4-88EE-83B11C11CC05}" type="presParOf" srcId="{DD12A94B-DEB0-4908-B199-768450C6F83E}" destId="{EDF2621F-6513-4590-8651-F723905A6817}" srcOrd="2" destOrd="0" presId="urn:microsoft.com/office/officeart/2005/8/layout/hList7"/>
    <dgm:cxn modelId="{A6FF043D-4099-45D6-B4D6-41195A5F53FD}" type="presParOf" srcId="{DD12A94B-DEB0-4908-B199-768450C6F83E}" destId="{6AF99814-82C6-4405-A0AB-40A3D735EBC1}" srcOrd="3" destOrd="0" presId="urn:microsoft.com/office/officeart/2005/8/layout/hList7"/>
    <dgm:cxn modelId="{B070AC67-9F5F-4BEF-A9CA-FD77C0FC7732}" type="presParOf" srcId="{BDC5C4C6-FC32-4DC8-88B0-F9904CF2A342}" destId="{E6F5C408-1A37-444E-9610-DAC797A2D933}" srcOrd="5" destOrd="0" presId="urn:microsoft.com/office/officeart/2005/8/layout/hList7"/>
    <dgm:cxn modelId="{0B6E39D3-23EF-4C6E-9148-6A4B30770361}" type="presParOf" srcId="{BDC5C4C6-FC32-4DC8-88B0-F9904CF2A342}" destId="{22A080C3-E5F8-47AD-B221-D9BFDEC9D067}" srcOrd="6" destOrd="0" presId="urn:microsoft.com/office/officeart/2005/8/layout/hList7"/>
    <dgm:cxn modelId="{E81B2F70-275C-46CA-A61F-3040C80FAFA1}" type="presParOf" srcId="{22A080C3-E5F8-47AD-B221-D9BFDEC9D067}" destId="{C1247123-50C6-4884-A218-96C782747508}" srcOrd="0" destOrd="0" presId="urn:microsoft.com/office/officeart/2005/8/layout/hList7"/>
    <dgm:cxn modelId="{6EFC0378-4DDC-480F-9525-D50E7C75A25F}" type="presParOf" srcId="{22A080C3-E5F8-47AD-B221-D9BFDEC9D067}" destId="{B6FB214A-F81B-402C-8B8C-DB093F2D7DFD}" srcOrd="1" destOrd="0" presId="urn:microsoft.com/office/officeart/2005/8/layout/hList7"/>
    <dgm:cxn modelId="{3B15F811-BA57-4F88-8F3B-AB74A66E3C21}" type="presParOf" srcId="{22A080C3-E5F8-47AD-B221-D9BFDEC9D067}" destId="{DBAF1409-81FB-440D-B383-499A56DA508E}" srcOrd="2" destOrd="0" presId="urn:microsoft.com/office/officeart/2005/8/layout/hList7"/>
    <dgm:cxn modelId="{3239DDBC-408B-48F4-8643-FC9A7F500944}" type="presParOf" srcId="{22A080C3-E5F8-47AD-B221-D9BFDEC9D067}" destId="{51570F69-7A1A-45BB-8E71-DF7CB899A3C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B207EA-D246-42ED-ADA5-E2371452EBD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713669B1-5443-4D27-9C3E-FEB78CC85E26}">
      <dgm:prSet phldrT="[Text]"/>
      <dgm:spPr/>
      <dgm:t>
        <a:bodyPr/>
        <a:lstStyle/>
        <a:p>
          <a:pPr algn="l"/>
          <a:r>
            <a:rPr lang="en-US" b="1" dirty="0"/>
            <a:t>S</a:t>
          </a:r>
          <a:r>
            <a:rPr lang="en-US" dirty="0"/>
            <a:t>ituation</a:t>
          </a:r>
        </a:p>
      </dgm:t>
    </dgm:pt>
    <dgm:pt modelId="{50A2B2B1-FBEE-4959-8A30-306492A18169}" type="parTrans" cxnId="{A5BAF28F-9D02-46E1-8B80-3210B70D2F1E}">
      <dgm:prSet/>
      <dgm:spPr/>
      <dgm:t>
        <a:bodyPr/>
        <a:lstStyle/>
        <a:p>
          <a:endParaRPr lang="en-US"/>
        </a:p>
      </dgm:t>
    </dgm:pt>
    <dgm:pt modelId="{B68603BD-C1F6-4963-A40C-85C94495F493}" type="sibTrans" cxnId="{A5BAF28F-9D02-46E1-8B80-3210B70D2F1E}">
      <dgm:prSet/>
      <dgm:spPr/>
      <dgm:t>
        <a:bodyPr/>
        <a:lstStyle/>
        <a:p>
          <a:endParaRPr lang="en-US"/>
        </a:p>
      </dgm:t>
    </dgm:pt>
    <dgm:pt modelId="{BE0297B8-2425-4BAF-8758-D782B4B61EAD}">
      <dgm:prSet phldrT="[Text]"/>
      <dgm:spPr/>
      <dgm:t>
        <a:bodyPr/>
        <a:lstStyle/>
        <a:p>
          <a:pPr algn="l"/>
          <a:r>
            <a:rPr lang="en-US" dirty="0"/>
            <a:t>Where, Who, and When?</a:t>
          </a:r>
        </a:p>
      </dgm:t>
    </dgm:pt>
    <dgm:pt modelId="{5DD5E2F7-0D65-4F69-8448-7724FF4D89F5}" type="parTrans" cxnId="{E6C9A213-803D-4947-AAD9-F6A153B90D60}">
      <dgm:prSet/>
      <dgm:spPr/>
      <dgm:t>
        <a:bodyPr/>
        <a:lstStyle/>
        <a:p>
          <a:endParaRPr lang="en-US"/>
        </a:p>
      </dgm:t>
    </dgm:pt>
    <dgm:pt modelId="{C97FBCDA-F1E1-4D78-BBB9-39440A0AA01C}" type="sibTrans" cxnId="{E6C9A213-803D-4947-AAD9-F6A153B90D60}">
      <dgm:prSet/>
      <dgm:spPr/>
      <dgm:t>
        <a:bodyPr/>
        <a:lstStyle/>
        <a:p>
          <a:endParaRPr lang="en-US"/>
        </a:p>
      </dgm:t>
    </dgm:pt>
    <dgm:pt modelId="{39C4B0A8-A5F1-472F-8E34-AD19990F65C6}">
      <dgm:prSet phldrT="[Text]"/>
      <dgm:spPr/>
      <dgm:t>
        <a:bodyPr/>
        <a:lstStyle/>
        <a:p>
          <a:pPr algn="l"/>
          <a:r>
            <a:rPr lang="en-US" b="1" dirty="0"/>
            <a:t>T</a:t>
          </a:r>
          <a:r>
            <a:rPr lang="en-US" dirty="0"/>
            <a:t>ask</a:t>
          </a:r>
        </a:p>
      </dgm:t>
    </dgm:pt>
    <dgm:pt modelId="{C48CEEF8-D82A-4F06-AE77-09893D9ADB32}" type="parTrans" cxnId="{0ED98EE7-BADE-4BE7-83C5-9A2143B614E6}">
      <dgm:prSet/>
      <dgm:spPr/>
      <dgm:t>
        <a:bodyPr/>
        <a:lstStyle/>
        <a:p>
          <a:endParaRPr lang="en-US"/>
        </a:p>
      </dgm:t>
    </dgm:pt>
    <dgm:pt modelId="{B6CFFC03-5371-421B-AFEB-3FC330A72337}" type="sibTrans" cxnId="{0ED98EE7-BADE-4BE7-83C5-9A2143B614E6}">
      <dgm:prSet/>
      <dgm:spPr/>
      <dgm:t>
        <a:bodyPr/>
        <a:lstStyle/>
        <a:p>
          <a:endParaRPr lang="en-US"/>
        </a:p>
      </dgm:t>
    </dgm:pt>
    <dgm:pt modelId="{F4BCD933-9A94-4189-96B4-96AE87906108}">
      <dgm:prSet phldrT="[Text]"/>
      <dgm:spPr/>
      <dgm:t>
        <a:bodyPr/>
        <a:lstStyle/>
        <a:p>
          <a:pPr algn="l"/>
          <a:r>
            <a:rPr lang="en-US" dirty="0"/>
            <a:t>State the task</a:t>
          </a:r>
        </a:p>
      </dgm:t>
    </dgm:pt>
    <dgm:pt modelId="{EFE8F548-6C4D-420A-BFA6-E3F61EA6EA52}" type="parTrans" cxnId="{97414936-556A-4CE4-B642-0C6AC6314BFA}">
      <dgm:prSet/>
      <dgm:spPr/>
      <dgm:t>
        <a:bodyPr/>
        <a:lstStyle/>
        <a:p>
          <a:endParaRPr lang="en-US"/>
        </a:p>
      </dgm:t>
    </dgm:pt>
    <dgm:pt modelId="{CB61AFC6-A7D2-4200-A708-CF54FFB1D209}" type="sibTrans" cxnId="{97414936-556A-4CE4-B642-0C6AC6314BFA}">
      <dgm:prSet/>
      <dgm:spPr/>
      <dgm:t>
        <a:bodyPr/>
        <a:lstStyle/>
        <a:p>
          <a:endParaRPr lang="en-US"/>
        </a:p>
      </dgm:t>
    </dgm:pt>
    <dgm:pt modelId="{08EAC06A-511A-48EE-AB50-9A95AE3724ED}">
      <dgm:prSet phldrT="[Text]"/>
      <dgm:spPr/>
      <dgm:t>
        <a:bodyPr/>
        <a:lstStyle/>
        <a:p>
          <a:r>
            <a:rPr lang="en-US" dirty="0"/>
            <a:t>What was the result?</a:t>
          </a:r>
        </a:p>
      </dgm:t>
    </dgm:pt>
    <dgm:pt modelId="{8B4764C1-6360-4A90-BADA-15FAEE839A67}" type="parTrans" cxnId="{626FA828-7A82-4CA2-86E5-A3282EC66EB9}">
      <dgm:prSet/>
      <dgm:spPr/>
    </dgm:pt>
    <dgm:pt modelId="{F1F23D65-C414-4BAF-97BF-184C878E40AB}" type="sibTrans" cxnId="{626FA828-7A82-4CA2-86E5-A3282EC66EB9}">
      <dgm:prSet/>
      <dgm:spPr/>
    </dgm:pt>
    <dgm:pt modelId="{6F39E0F5-7DF6-4E38-8887-7E1AFBA7C758}">
      <dgm:prSet phldrT="[Text]"/>
      <dgm:spPr/>
      <dgm:t>
        <a:bodyPr/>
        <a:lstStyle/>
        <a:p>
          <a:pPr algn="l"/>
          <a:r>
            <a:rPr lang="en-US" b="1" dirty="0"/>
            <a:t>A</a:t>
          </a:r>
          <a:r>
            <a:rPr lang="en-US" dirty="0"/>
            <a:t>ction</a:t>
          </a:r>
        </a:p>
      </dgm:t>
    </dgm:pt>
    <dgm:pt modelId="{FB383063-0058-439D-82C2-FCF54CEF3B96}" type="parTrans" cxnId="{EB5F68DF-E067-4EEA-84BB-EDD793DF2388}">
      <dgm:prSet/>
      <dgm:spPr/>
    </dgm:pt>
    <dgm:pt modelId="{D56EBB49-4ECD-4127-8474-167E89CDE97A}" type="sibTrans" cxnId="{EB5F68DF-E067-4EEA-84BB-EDD793DF2388}">
      <dgm:prSet/>
      <dgm:spPr/>
    </dgm:pt>
    <dgm:pt modelId="{2F510984-3193-4387-AF0D-73CB34AA34A3}">
      <dgm:prSet phldrT="[Text]"/>
      <dgm:spPr/>
      <dgm:t>
        <a:bodyPr/>
        <a:lstStyle/>
        <a:p>
          <a:pPr algn="l"/>
          <a:r>
            <a:rPr lang="en-US" dirty="0"/>
            <a:t>What resolved the problem</a:t>
          </a:r>
        </a:p>
      </dgm:t>
    </dgm:pt>
    <dgm:pt modelId="{4C1C4E7A-800E-450C-8282-0A816D71A155}" type="parTrans" cxnId="{9C9FAA4D-C849-4669-833E-020B4E4981E8}">
      <dgm:prSet/>
      <dgm:spPr/>
    </dgm:pt>
    <dgm:pt modelId="{D7DA1C26-8772-4148-83E6-E8C8547297F4}" type="sibTrans" cxnId="{9C9FAA4D-C849-4669-833E-020B4E4981E8}">
      <dgm:prSet/>
      <dgm:spPr/>
    </dgm:pt>
    <dgm:pt modelId="{BC523E16-14E5-4E35-A41C-8AEC21B44214}">
      <dgm:prSet phldrT="[Text]"/>
      <dgm:spPr/>
      <dgm:t>
        <a:bodyPr/>
        <a:lstStyle/>
        <a:p>
          <a:pPr algn="l"/>
          <a:r>
            <a:rPr lang="en-US" b="1" dirty="0"/>
            <a:t>R</a:t>
          </a:r>
          <a:r>
            <a:rPr lang="en-US" dirty="0"/>
            <a:t>esult</a:t>
          </a:r>
        </a:p>
      </dgm:t>
    </dgm:pt>
    <dgm:pt modelId="{D467FC15-77EF-4D58-8A5E-18EF5793188A}" type="parTrans" cxnId="{A5C8A2A1-C6C2-4EFF-AEF9-FE5BB7C623A9}">
      <dgm:prSet/>
      <dgm:spPr/>
    </dgm:pt>
    <dgm:pt modelId="{331D5E5B-CDCF-4894-A666-2E703BF196A9}" type="sibTrans" cxnId="{A5C8A2A1-C6C2-4EFF-AEF9-FE5BB7C623A9}">
      <dgm:prSet/>
      <dgm:spPr/>
    </dgm:pt>
    <dgm:pt modelId="{3A1ECC6C-F400-46F1-BCB4-D1FBD5F0FB07}" type="pres">
      <dgm:prSet presAssocID="{CFB207EA-D246-42ED-ADA5-E2371452EBDB}" presName="Name0" presStyleCnt="0">
        <dgm:presLayoutVars>
          <dgm:dir/>
          <dgm:animLvl val="lvl"/>
          <dgm:resizeHandles/>
        </dgm:presLayoutVars>
      </dgm:prSet>
      <dgm:spPr/>
    </dgm:pt>
    <dgm:pt modelId="{C81EB6E3-2681-4C5A-B9F6-6C919DE53131}" type="pres">
      <dgm:prSet presAssocID="{713669B1-5443-4D27-9C3E-FEB78CC85E26}" presName="linNode" presStyleCnt="0"/>
      <dgm:spPr/>
    </dgm:pt>
    <dgm:pt modelId="{4C365AE9-C7C5-4554-8FE5-4726CD4C8C12}" type="pres">
      <dgm:prSet presAssocID="{713669B1-5443-4D27-9C3E-FEB78CC85E26}" presName="parentShp" presStyleLbl="node1" presStyleIdx="0" presStyleCnt="4">
        <dgm:presLayoutVars>
          <dgm:bulletEnabled val="1"/>
        </dgm:presLayoutVars>
      </dgm:prSet>
      <dgm:spPr/>
    </dgm:pt>
    <dgm:pt modelId="{BB14928A-3C21-4A91-A36E-5DF54273A8B9}" type="pres">
      <dgm:prSet presAssocID="{713669B1-5443-4D27-9C3E-FEB78CC85E26}" presName="childShp" presStyleLbl="bgAccFollowNode1" presStyleIdx="0" presStyleCnt="4">
        <dgm:presLayoutVars>
          <dgm:bulletEnabled val="1"/>
        </dgm:presLayoutVars>
      </dgm:prSet>
      <dgm:spPr/>
    </dgm:pt>
    <dgm:pt modelId="{E6DAFD81-DD42-4C9C-923F-317008AB65A6}" type="pres">
      <dgm:prSet presAssocID="{B68603BD-C1F6-4963-A40C-85C94495F493}" presName="spacing" presStyleCnt="0"/>
      <dgm:spPr/>
    </dgm:pt>
    <dgm:pt modelId="{D4F86E94-BA34-4B7F-8774-D6A749A8A6EC}" type="pres">
      <dgm:prSet presAssocID="{39C4B0A8-A5F1-472F-8E34-AD19990F65C6}" presName="linNode" presStyleCnt="0"/>
      <dgm:spPr/>
    </dgm:pt>
    <dgm:pt modelId="{61CA88D5-50AD-4DC7-8B71-6F4B04BC4647}" type="pres">
      <dgm:prSet presAssocID="{39C4B0A8-A5F1-472F-8E34-AD19990F65C6}" presName="parentShp" presStyleLbl="node1" presStyleIdx="1" presStyleCnt="4">
        <dgm:presLayoutVars>
          <dgm:bulletEnabled val="1"/>
        </dgm:presLayoutVars>
      </dgm:prSet>
      <dgm:spPr/>
    </dgm:pt>
    <dgm:pt modelId="{23916CBC-D877-4E4D-B1B7-D1AFC2455E50}" type="pres">
      <dgm:prSet presAssocID="{39C4B0A8-A5F1-472F-8E34-AD19990F65C6}" presName="childShp" presStyleLbl="bgAccFollowNode1" presStyleIdx="1" presStyleCnt="4">
        <dgm:presLayoutVars>
          <dgm:bulletEnabled val="1"/>
        </dgm:presLayoutVars>
      </dgm:prSet>
      <dgm:spPr/>
    </dgm:pt>
    <dgm:pt modelId="{930375D9-59F4-4B1D-BF13-E7B56EF6D325}" type="pres">
      <dgm:prSet presAssocID="{B6CFFC03-5371-421B-AFEB-3FC330A72337}" presName="spacing" presStyleCnt="0"/>
      <dgm:spPr/>
    </dgm:pt>
    <dgm:pt modelId="{3DB173F3-A6E1-4958-B06B-AED1F0C7B8F8}" type="pres">
      <dgm:prSet presAssocID="{6F39E0F5-7DF6-4E38-8887-7E1AFBA7C758}" presName="linNode" presStyleCnt="0"/>
      <dgm:spPr/>
    </dgm:pt>
    <dgm:pt modelId="{CB1BEA66-7F55-4E97-B364-CE389656989C}" type="pres">
      <dgm:prSet presAssocID="{6F39E0F5-7DF6-4E38-8887-7E1AFBA7C758}" presName="parentShp" presStyleLbl="node1" presStyleIdx="2" presStyleCnt="4">
        <dgm:presLayoutVars>
          <dgm:bulletEnabled val="1"/>
        </dgm:presLayoutVars>
      </dgm:prSet>
      <dgm:spPr/>
    </dgm:pt>
    <dgm:pt modelId="{BE765B1F-8F0F-4465-BACB-64F056D53594}" type="pres">
      <dgm:prSet presAssocID="{6F39E0F5-7DF6-4E38-8887-7E1AFBA7C758}" presName="childShp" presStyleLbl="bgAccFollowNode1" presStyleIdx="2" presStyleCnt="4">
        <dgm:presLayoutVars>
          <dgm:bulletEnabled val="1"/>
        </dgm:presLayoutVars>
      </dgm:prSet>
      <dgm:spPr/>
    </dgm:pt>
    <dgm:pt modelId="{0E9AFEE6-D8B0-4BB7-A2FC-2BC763EC71E8}" type="pres">
      <dgm:prSet presAssocID="{D56EBB49-4ECD-4127-8474-167E89CDE97A}" presName="spacing" presStyleCnt="0"/>
      <dgm:spPr/>
    </dgm:pt>
    <dgm:pt modelId="{D807C7A9-9F74-44E2-991C-56B3F7030A31}" type="pres">
      <dgm:prSet presAssocID="{BC523E16-14E5-4E35-A41C-8AEC21B44214}" presName="linNode" presStyleCnt="0"/>
      <dgm:spPr/>
    </dgm:pt>
    <dgm:pt modelId="{E3B5BE15-09D9-4D60-8316-A51271B2FA55}" type="pres">
      <dgm:prSet presAssocID="{BC523E16-14E5-4E35-A41C-8AEC21B44214}" presName="parentShp" presStyleLbl="node1" presStyleIdx="3" presStyleCnt="4">
        <dgm:presLayoutVars>
          <dgm:bulletEnabled val="1"/>
        </dgm:presLayoutVars>
      </dgm:prSet>
      <dgm:spPr/>
    </dgm:pt>
    <dgm:pt modelId="{4E94AF8D-16EF-4DD6-9E78-3396FA22DA31}" type="pres">
      <dgm:prSet presAssocID="{BC523E16-14E5-4E35-A41C-8AEC21B44214}" presName="childShp" presStyleLbl="bgAccFollowNode1" presStyleIdx="3" presStyleCnt="4">
        <dgm:presLayoutVars>
          <dgm:bulletEnabled val="1"/>
        </dgm:presLayoutVars>
      </dgm:prSet>
      <dgm:spPr/>
    </dgm:pt>
  </dgm:ptLst>
  <dgm:cxnLst>
    <dgm:cxn modelId="{A5C8A2A1-C6C2-4EFF-AEF9-FE5BB7C623A9}" srcId="{CFB207EA-D246-42ED-ADA5-E2371452EBDB}" destId="{BC523E16-14E5-4E35-A41C-8AEC21B44214}" srcOrd="3" destOrd="0" parTransId="{D467FC15-77EF-4D58-8A5E-18EF5793188A}" sibTransId="{331D5E5B-CDCF-4894-A666-2E703BF196A9}"/>
    <dgm:cxn modelId="{626FA828-7A82-4CA2-86E5-A3282EC66EB9}" srcId="{BC523E16-14E5-4E35-A41C-8AEC21B44214}" destId="{08EAC06A-511A-48EE-AB50-9A95AE3724ED}" srcOrd="0" destOrd="0" parTransId="{8B4764C1-6360-4A90-BADA-15FAEE839A67}" sibTransId="{F1F23D65-C414-4BAF-97BF-184C878E40AB}"/>
    <dgm:cxn modelId="{58E63548-568E-4DC1-BC70-296B5846EC57}" type="presOf" srcId="{BC523E16-14E5-4E35-A41C-8AEC21B44214}" destId="{E3B5BE15-09D9-4D60-8316-A51271B2FA55}" srcOrd="0" destOrd="0" presId="urn:microsoft.com/office/officeart/2005/8/layout/vList6"/>
    <dgm:cxn modelId="{4981681F-2583-4C60-915D-6EF37D2F4828}" type="presOf" srcId="{08EAC06A-511A-48EE-AB50-9A95AE3724ED}" destId="{4E94AF8D-16EF-4DD6-9E78-3396FA22DA31}" srcOrd="0" destOrd="0" presId="urn:microsoft.com/office/officeart/2005/8/layout/vList6"/>
    <dgm:cxn modelId="{0ED98EE7-BADE-4BE7-83C5-9A2143B614E6}" srcId="{CFB207EA-D246-42ED-ADA5-E2371452EBDB}" destId="{39C4B0A8-A5F1-472F-8E34-AD19990F65C6}" srcOrd="1" destOrd="0" parTransId="{C48CEEF8-D82A-4F06-AE77-09893D9ADB32}" sibTransId="{B6CFFC03-5371-421B-AFEB-3FC330A72337}"/>
    <dgm:cxn modelId="{DA0386A8-1D32-4114-B81B-372EB06BDD59}" type="presOf" srcId="{39C4B0A8-A5F1-472F-8E34-AD19990F65C6}" destId="{61CA88D5-50AD-4DC7-8B71-6F4B04BC4647}" srcOrd="0" destOrd="0" presId="urn:microsoft.com/office/officeart/2005/8/layout/vList6"/>
    <dgm:cxn modelId="{EB5F68DF-E067-4EEA-84BB-EDD793DF2388}" srcId="{CFB207EA-D246-42ED-ADA5-E2371452EBDB}" destId="{6F39E0F5-7DF6-4E38-8887-7E1AFBA7C758}" srcOrd="2" destOrd="0" parTransId="{FB383063-0058-439D-82C2-FCF54CEF3B96}" sibTransId="{D56EBB49-4ECD-4127-8474-167E89CDE97A}"/>
    <dgm:cxn modelId="{DB01F5ED-B3F1-4593-A833-F69D5B7BA836}" type="presOf" srcId="{BE0297B8-2425-4BAF-8758-D782B4B61EAD}" destId="{BB14928A-3C21-4A91-A36E-5DF54273A8B9}" srcOrd="0" destOrd="0" presId="urn:microsoft.com/office/officeart/2005/8/layout/vList6"/>
    <dgm:cxn modelId="{1395D7E0-5CB5-442C-BED3-919E59F697B1}" type="presOf" srcId="{713669B1-5443-4D27-9C3E-FEB78CC85E26}" destId="{4C365AE9-C7C5-4554-8FE5-4726CD4C8C12}" srcOrd="0" destOrd="0" presId="urn:microsoft.com/office/officeart/2005/8/layout/vList6"/>
    <dgm:cxn modelId="{9C9FAA4D-C849-4669-833E-020B4E4981E8}" srcId="{6F39E0F5-7DF6-4E38-8887-7E1AFBA7C758}" destId="{2F510984-3193-4387-AF0D-73CB34AA34A3}" srcOrd="0" destOrd="0" parTransId="{4C1C4E7A-800E-450C-8282-0A816D71A155}" sibTransId="{D7DA1C26-8772-4148-83E6-E8C8547297F4}"/>
    <dgm:cxn modelId="{A5BAF28F-9D02-46E1-8B80-3210B70D2F1E}" srcId="{CFB207EA-D246-42ED-ADA5-E2371452EBDB}" destId="{713669B1-5443-4D27-9C3E-FEB78CC85E26}" srcOrd="0" destOrd="0" parTransId="{50A2B2B1-FBEE-4959-8A30-306492A18169}" sibTransId="{B68603BD-C1F6-4963-A40C-85C94495F493}"/>
    <dgm:cxn modelId="{2F560E04-59D7-41DF-B078-0BF9E4E31F8B}" type="presOf" srcId="{2F510984-3193-4387-AF0D-73CB34AA34A3}" destId="{BE765B1F-8F0F-4465-BACB-64F056D53594}" srcOrd="0" destOrd="0" presId="urn:microsoft.com/office/officeart/2005/8/layout/vList6"/>
    <dgm:cxn modelId="{97414936-556A-4CE4-B642-0C6AC6314BFA}" srcId="{39C4B0A8-A5F1-472F-8E34-AD19990F65C6}" destId="{F4BCD933-9A94-4189-96B4-96AE87906108}" srcOrd="0" destOrd="0" parTransId="{EFE8F548-6C4D-420A-BFA6-E3F61EA6EA52}" sibTransId="{CB61AFC6-A7D2-4200-A708-CF54FFB1D209}"/>
    <dgm:cxn modelId="{E6C9A213-803D-4947-AAD9-F6A153B90D60}" srcId="{713669B1-5443-4D27-9C3E-FEB78CC85E26}" destId="{BE0297B8-2425-4BAF-8758-D782B4B61EAD}" srcOrd="0" destOrd="0" parTransId="{5DD5E2F7-0D65-4F69-8448-7724FF4D89F5}" sibTransId="{C97FBCDA-F1E1-4D78-BBB9-39440A0AA01C}"/>
    <dgm:cxn modelId="{F1E4FD8B-E4ED-4934-89F4-234E0B275781}" type="presOf" srcId="{CFB207EA-D246-42ED-ADA5-E2371452EBDB}" destId="{3A1ECC6C-F400-46F1-BCB4-D1FBD5F0FB07}" srcOrd="0" destOrd="0" presId="urn:microsoft.com/office/officeart/2005/8/layout/vList6"/>
    <dgm:cxn modelId="{7A4EDD71-7998-44C2-A367-DA0967AAA985}" type="presOf" srcId="{F4BCD933-9A94-4189-96B4-96AE87906108}" destId="{23916CBC-D877-4E4D-B1B7-D1AFC2455E50}" srcOrd="0" destOrd="0" presId="urn:microsoft.com/office/officeart/2005/8/layout/vList6"/>
    <dgm:cxn modelId="{0C1C5BCD-CD3C-4EB9-BE20-B98ECCBBCFFC}" type="presOf" srcId="{6F39E0F5-7DF6-4E38-8887-7E1AFBA7C758}" destId="{CB1BEA66-7F55-4E97-B364-CE389656989C}" srcOrd="0" destOrd="0" presId="urn:microsoft.com/office/officeart/2005/8/layout/vList6"/>
    <dgm:cxn modelId="{742DA976-346D-4659-BB3B-AE36A4131EEF}" type="presParOf" srcId="{3A1ECC6C-F400-46F1-BCB4-D1FBD5F0FB07}" destId="{C81EB6E3-2681-4C5A-B9F6-6C919DE53131}" srcOrd="0" destOrd="0" presId="urn:microsoft.com/office/officeart/2005/8/layout/vList6"/>
    <dgm:cxn modelId="{352BAD90-109C-4459-9820-D277C5D47921}" type="presParOf" srcId="{C81EB6E3-2681-4C5A-B9F6-6C919DE53131}" destId="{4C365AE9-C7C5-4554-8FE5-4726CD4C8C12}" srcOrd="0" destOrd="0" presId="urn:microsoft.com/office/officeart/2005/8/layout/vList6"/>
    <dgm:cxn modelId="{5A3BC09E-1D13-49F3-B77F-510630B26AAB}" type="presParOf" srcId="{C81EB6E3-2681-4C5A-B9F6-6C919DE53131}" destId="{BB14928A-3C21-4A91-A36E-5DF54273A8B9}" srcOrd="1" destOrd="0" presId="urn:microsoft.com/office/officeart/2005/8/layout/vList6"/>
    <dgm:cxn modelId="{77C45B6B-2194-4EF9-B78C-5EA3C6C9D39E}" type="presParOf" srcId="{3A1ECC6C-F400-46F1-BCB4-D1FBD5F0FB07}" destId="{E6DAFD81-DD42-4C9C-923F-317008AB65A6}" srcOrd="1" destOrd="0" presId="urn:microsoft.com/office/officeart/2005/8/layout/vList6"/>
    <dgm:cxn modelId="{1B4B4EF4-FF8D-41FA-A722-E3DCAAACA19B}" type="presParOf" srcId="{3A1ECC6C-F400-46F1-BCB4-D1FBD5F0FB07}" destId="{D4F86E94-BA34-4B7F-8774-D6A749A8A6EC}" srcOrd="2" destOrd="0" presId="urn:microsoft.com/office/officeart/2005/8/layout/vList6"/>
    <dgm:cxn modelId="{F060196D-1BC8-46B6-A7D9-21ABE0872C5C}" type="presParOf" srcId="{D4F86E94-BA34-4B7F-8774-D6A749A8A6EC}" destId="{61CA88D5-50AD-4DC7-8B71-6F4B04BC4647}" srcOrd="0" destOrd="0" presId="urn:microsoft.com/office/officeart/2005/8/layout/vList6"/>
    <dgm:cxn modelId="{AD7A7B20-3F1E-4134-B9B0-57324321CA98}" type="presParOf" srcId="{D4F86E94-BA34-4B7F-8774-D6A749A8A6EC}" destId="{23916CBC-D877-4E4D-B1B7-D1AFC2455E50}" srcOrd="1" destOrd="0" presId="urn:microsoft.com/office/officeart/2005/8/layout/vList6"/>
    <dgm:cxn modelId="{69B89138-EE94-4E87-9F62-1914E50B2E39}" type="presParOf" srcId="{3A1ECC6C-F400-46F1-BCB4-D1FBD5F0FB07}" destId="{930375D9-59F4-4B1D-BF13-E7B56EF6D325}" srcOrd="3" destOrd="0" presId="urn:microsoft.com/office/officeart/2005/8/layout/vList6"/>
    <dgm:cxn modelId="{2A5EED8B-F323-4098-AF73-DDFA5725C94C}" type="presParOf" srcId="{3A1ECC6C-F400-46F1-BCB4-D1FBD5F0FB07}" destId="{3DB173F3-A6E1-4958-B06B-AED1F0C7B8F8}" srcOrd="4" destOrd="0" presId="urn:microsoft.com/office/officeart/2005/8/layout/vList6"/>
    <dgm:cxn modelId="{563EFBA8-C03C-4EE6-BF7D-5749EE413382}" type="presParOf" srcId="{3DB173F3-A6E1-4958-B06B-AED1F0C7B8F8}" destId="{CB1BEA66-7F55-4E97-B364-CE389656989C}" srcOrd="0" destOrd="0" presId="urn:microsoft.com/office/officeart/2005/8/layout/vList6"/>
    <dgm:cxn modelId="{4A803AC4-95E5-4E80-9CD7-2BEC677F8A4C}" type="presParOf" srcId="{3DB173F3-A6E1-4958-B06B-AED1F0C7B8F8}" destId="{BE765B1F-8F0F-4465-BACB-64F056D53594}" srcOrd="1" destOrd="0" presId="urn:microsoft.com/office/officeart/2005/8/layout/vList6"/>
    <dgm:cxn modelId="{0E2C5137-850B-40A4-8AA9-BEEA273CB11C}" type="presParOf" srcId="{3A1ECC6C-F400-46F1-BCB4-D1FBD5F0FB07}" destId="{0E9AFEE6-D8B0-4BB7-A2FC-2BC763EC71E8}" srcOrd="5" destOrd="0" presId="urn:microsoft.com/office/officeart/2005/8/layout/vList6"/>
    <dgm:cxn modelId="{6387DB93-D57A-445A-8052-F2BB2C01F802}" type="presParOf" srcId="{3A1ECC6C-F400-46F1-BCB4-D1FBD5F0FB07}" destId="{D807C7A9-9F74-44E2-991C-56B3F7030A31}" srcOrd="6" destOrd="0" presId="urn:microsoft.com/office/officeart/2005/8/layout/vList6"/>
    <dgm:cxn modelId="{34D77297-4D93-4171-8F08-624D4533C8A3}" type="presParOf" srcId="{D807C7A9-9F74-44E2-991C-56B3F7030A31}" destId="{E3B5BE15-09D9-4D60-8316-A51271B2FA55}" srcOrd="0" destOrd="0" presId="urn:microsoft.com/office/officeart/2005/8/layout/vList6"/>
    <dgm:cxn modelId="{2803EF1C-FED2-46E0-BEF1-D60DE491484C}" type="presParOf" srcId="{D807C7A9-9F74-44E2-991C-56B3F7030A31}" destId="{4E94AF8D-16EF-4DD6-9E78-3396FA22DA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2ABC1A4-A7E6-46C7-B583-676FDC83401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00E0FFC2-D145-4CBA-BF51-FB5D386D7214}">
      <dgm:prSet phldrT="[Text]"/>
      <dgm:spPr/>
      <dgm:t>
        <a:bodyPr/>
        <a:lstStyle/>
        <a:p>
          <a:r>
            <a:rPr lang="en-US" dirty="0"/>
            <a:t>Listen, don’t talk</a:t>
          </a:r>
        </a:p>
      </dgm:t>
    </dgm:pt>
    <dgm:pt modelId="{202C992B-E816-4BF0-B546-8BE1966C2EA1}" type="parTrans" cxnId="{AF8D1361-41CC-4684-A979-6DBFA2FCCF61}">
      <dgm:prSet/>
      <dgm:spPr/>
      <dgm:t>
        <a:bodyPr/>
        <a:lstStyle/>
        <a:p>
          <a:endParaRPr lang="en-US"/>
        </a:p>
      </dgm:t>
    </dgm:pt>
    <dgm:pt modelId="{C52B9C92-F06F-4DC8-8A88-216B4B94095E}" type="sibTrans" cxnId="{AF8D1361-41CC-4684-A979-6DBFA2FCCF61}">
      <dgm:prSet/>
      <dgm:spPr/>
      <dgm:t>
        <a:bodyPr/>
        <a:lstStyle/>
        <a:p>
          <a:endParaRPr lang="en-US"/>
        </a:p>
      </dgm:t>
    </dgm:pt>
    <dgm:pt modelId="{CD5D5FD5-2DED-40F8-9708-5C22F1A3E80A}">
      <dgm:prSet phldrT="[Text]"/>
      <dgm:spPr/>
      <dgm:t>
        <a:bodyPr/>
        <a:lstStyle/>
        <a:p>
          <a:r>
            <a:rPr lang="en-US" dirty="0"/>
            <a:t>Avoid interruptions</a:t>
          </a:r>
        </a:p>
      </dgm:t>
    </dgm:pt>
    <dgm:pt modelId="{BC974DE5-91CD-4BDA-B1BE-EC5DE24FB91B}" type="parTrans" cxnId="{376A8A0E-99B8-4CC2-AF90-914FB93B8471}">
      <dgm:prSet/>
      <dgm:spPr/>
      <dgm:t>
        <a:bodyPr/>
        <a:lstStyle/>
        <a:p>
          <a:endParaRPr lang="en-US"/>
        </a:p>
      </dgm:t>
    </dgm:pt>
    <dgm:pt modelId="{DBF1987F-7A64-454B-9CBE-90EF3C19962B}" type="sibTrans" cxnId="{376A8A0E-99B8-4CC2-AF90-914FB93B8471}">
      <dgm:prSet/>
      <dgm:spPr/>
      <dgm:t>
        <a:bodyPr/>
        <a:lstStyle/>
        <a:p>
          <a:endParaRPr lang="en-US"/>
        </a:p>
      </dgm:t>
    </dgm:pt>
    <dgm:pt modelId="{ABC788AC-80C6-4B45-9C03-68E77E55472E}">
      <dgm:prSet phldrT="[Text]"/>
      <dgm:spPr/>
      <dgm:t>
        <a:bodyPr/>
        <a:lstStyle/>
        <a:p>
          <a:r>
            <a:rPr lang="en-US" dirty="0"/>
            <a:t>10% talking</a:t>
          </a:r>
        </a:p>
      </dgm:t>
    </dgm:pt>
    <dgm:pt modelId="{A63EEE8C-8F0A-47C5-B52D-6907C1070BAE}" type="parTrans" cxnId="{76B9ED18-C8BC-4498-BBEC-01FE87B6C282}">
      <dgm:prSet/>
      <dgm:spPr/>
      <dgm:t>
        <a:bodyPr/>
        <a:lstStyle/>
        <a:p>
          <a:endParaRPr lang="en-US"/>
        </a:p>
      </dgm:t>
    </dgm:pt>
    <dgm:pt modelId="{05294802-986F-43AC-8A6E-0AA37A1C9230}" type="sibTrans" cxnId="{76B9ED18-C8BC-4498-BBEC-01FE87B6C282}">
      <dgm:prSet/>
      <dgm:spPr/>
      <dgm:t>
        <a:bodyPr/>
        <a:lstStyle/>
        <a:p>
          <a:endParaRPr lang="en-US"/>
        </a:p>
      </dgm:t>
    </dgm:pt>
    <dgm:pt modelId="{693F88C2-164B-4448-A105-D5047668660F}">
      <dgm:prSet phldrT="[Text]"/>
      <dgm:spPr/>
      <dgm:t>
        <a:bodyPr/>
        <a:lstStyle/>
        <a:p>
          <a:r>
            <a:rPr lang="en-US" dirty="0"/>
            <a:t>Take appropriate notes if required</a:t>
          </a:r>
        </a:p>
      </dgm:t>
    </dgm:pt>
    <dgm:pt modelId="{027E79A5-2938-47E8-BEDB-1892464DDA60}" type="parTrans" cxnId="{85FE9AEE-6506-4863-A0C3-522F9D58D9D3}">
      <dgm:prSet/>
      <dgm:spPr/>
      <dgm:t>
        <a:bodyPr/>
        <a:lstStyle/>
        <a:p>
          <a:endParaRPr lang="en-US"/>
        </a:p>
      </dgm:t>
    </dgm:pt>
    <dgm:pt modelId="{6EA56519-4C32-43E0-82C4-8DB3521ADD07}" type="sibTrans" cxnId="{85FE9AEE-6506-4863-A0C3-522F9D58D9D3}">
      <dgm:prSet/>
      <dgm:spPr/>
      <dgm:t>
        <a:bodyPr/>
        <a:lstStyle/>
        <a:p>
          <a:endParaRPr lang="en-US"/>
        </a:p>
      </dgm:t>
    </dgm:pt>
    <dgm:pt modelId="{313DEE6A-52C3-431C-A786-08D7AB1A98E4}">
      <dgm:prSet phldrT="[Text]"/>
      <dgm:spPr/>
      <dgm:t>
        <a:bodyPr/>
        <a:lstStyle/>
        <a:p>
          <a:r>
            <a:rPr lang="en-US" dirty="0"/>
            <a:t>Related conversation</a:t>
          </a:r>
        </a:p>
      </dgm:t>
    </dgm:pt>
    <dgm:pt modelId="{5B4D0276-ADEE-4170-A857-8DDBD8154BA1}" type="parTrans" cxnId="{20D03245-95CC-48CF-9D98-8B35038BFB89}">
      <dgm:prSet/>
      <dgm:spPr/>
      <dgm:t>
        <a:bodyPr/>
        <a:lstStyle/>
        <a:p>
          <a:endParaRPr lang="en-US"/>
        </a:p>
      </dgm:t>
    </dgm:pt>
    <dgm:pt modelId="{A14D8B60-7D25-4065-AF20-1121FA7B1954}" type="sibTrans" cxnId="{20D03245-95CC-48CF-9D98-8B35038BFB89}">
      <dgm:prSet/>
      <dgm:spPr/>
      <dgm:t>
        <a:bodyPr/>
        <a:lstStyle/>
        <a:p>
          <a:endParaRPr lang="en-US"/>
        </a:p>
      </dgm:t>
    </dgm:pt>
    <dgm:pt modelId="{681283E7-7ADA-4502-B570-20E6417949CF}">
      <dgm:prSet phldrT="[Text]"/>
      <dgm:spPr/>
      <dgm:t>
        <a:bodyPr/>
        <a:lstStyle/>
        <a:p>
          <a:r>
            <a:rPr lang="en-US" dirty="0"/>
            <a:t>Do not offer advice</a:t>
          </a:r>
        </a:p>
      </dgm:t>
    </dgm:pt>
    <dgm:pt modelId="{CC243C90-00E9-4583-B5B0-9B6721F2A35D}" type="parTrans" cxnId="{1D1E48FE-AF07-4BF6-85A2-7B63491F2F17}">
      <dgm:prSet/>
      <dgm:spPr/>
      <dgm:t>
        <a:bodyPr/>
        <a:lstStyle/>
        <a:p>
          <a:endParaRPr lang="en-US"/>
        </a:p>
      </dgm:t>
    </dgm:pt>
    <dgm:pt modelId="{23182178-8FFB-4BB3-BBB6-E06B18C6748A}" type="sibTrans" cxnId="{1D1E48FE-AF07-4BF6-85A2-7B63491F2F17}">
      <dgm:prSet/>
      <dgm:spPr/>
      <dgm:t>
        <a:bodyPr/>
        <a:lstStyle/>
        <a:p>
          <a:endParaRPr lang="en-US"/>
        </a:p>
      </dgm:t>
    </dgm:pt>
    <dgm:pt modelId="{4CE948DB-A1B7-4F07-9A64-EF4EA56A9C5C}">
      <dgm:prSet phldrT="[Text]"/>
      <dgm:spPr/>
      <dgm:t>
        <a:bodyPr/>
        <a:lstStyle/>
        <a:p>
          <a:r>
            <a:rPr lang="en-US" dirty="0"/>
            <a:t>Be aware of your environment</a:t>
          </a:r>
        </a:p>
      </dgm:t>
    </dgm:pt>
    <dgm:pt modelId="{0CEB27BE-0757-46D1-9D4B-0A5C4580ACDF}" type="parTrans" cxnId="{52287A91-1FB9-4B6A-9054-2C456AF8E37C}">
      <dgm:prSet/>
      <dgm:spPr/>
      <dgm:t>
        <a:bodyPr/>
        <a:lstStyle/>
        <a:p>
          <a:endParaRPr lang="en-US"/>
        </a:p>
      </dgm:t>
    </dgm:pt>
    <dgm:pt modelId="{8D252965-C11B-4B25-98D8-840BB60F2723}" type="sibTrans" cxnId="{52287A91-1FB9-4B6A-9054-2C456AF8E37C}">
      <dgm:prSet/>
      <dgm:spPr/>
      <dgm:t>
        <a:bodyPr/>
        <a:lstStyle/>
        <a:p>
          <a:endParaRPr lang="en-US"/>
        </a:p>
      </dgm:t>
    </dgm:pt>
    <dgm:pt modelId="{CCA791A5-0FEC-41F0-A0E8-89DF01CEC16A}" type="pres">
      <dgm:prSet presAssocID="{A2ABC1A4-A7E6-46C7-B583-676FDC83401B}" presName="linear" presStyleCnt="0">
        <dgm:presLayoutVars>
          <dgm:animLvl val="lvl"/>
          <dgm:resizeHandles val="exact"/>
        </dgm:presLayoutVars>
      </dgm:prSet>
      <dgm:spPr/>
    </dgm:pt>
    <dgm:pt modelId="{3295DDCE-4327-4F04-B732-E593C5ADE444}" type="pres">
      <dgm:prSet presAssocID="{00E0FFC2-D145-4CBA-BF51-FB5D386D7214}" presName="parentText" presStyleLbl="node1" presStyleIdx="0" presStyleCnt="7">
        <dgm:presLayoutVars>
          <dgm:chMax val="0"/>
          <dgm:bulletEnabled val="1"/>
        </dgm:presLayoutVars>
      </dgm:prSet>
      <dgm:spPr/>
    </dgm:pt>
    <dgm:pt modelId="{E96F70C4-B667-4906-86C1-ED06F73CB66E}" type="pres">
      <dgm:prSet presAssocID="{C52B9C92-F06F-4DC8-8A88-216B4B94095E}" presName="spacer" presStyleCnt="0"/>
      <dgm:spPr/>
    </dgm:pt>
    <dgm:pt modelId="{01828043-8806-4B3F-8E51-7AA7A69E6F29}" type="pres">
      <dgm:prSet presAssocID="{CD5D5FD5-2DED-40F8-9708-5C22F1A3E80A}" presName="parentText" presStyleLbl="node1" presStyleIdx="1" presStyleCnt="7">
        <dgm:presLayoutVars>
          <dgm:chMax val="0"/>
          <dgm:bulletEnabled val="1"/>
        </dgm:presLayoutVars>
      </dgm:prSet>
      <dgm:spPr/>
    </dgm:pt>
    <dgm:pt modelId="{8B8C0526-F7F3-4CBF-8967-B38030CABEE0}" type="pres">
      <dgm:prSet presAssocID="{DBF1987F-7A64-454B-9CBE-90EF3C19962B}" presName="spacer" presStyleCnt="0"/>
      <dgm:spPr/>
    </dgm:pt>
    <dgm:pt modelId="{A450DD1B-64AD-481F-B854-62F9E2D7128E}" type="pres">
      <dgm:prSet presAssocID="{ABC788AC-80C6-4B45-9C03-68E77E55472E}" presName="parentText" presStyleLbl="node1" presStyleIdx="2" presStyleCnt="7">
        <dgm:presLayoutVars>
          <dgm:chMax val="0"/>
          <dgm:bulletEnabled val="1"/>
        </dgm:presLayoutVars>
      </dgm:prSet>
      <dgm:spPr/>
    </dgm:pt>
    <dgm:pt modelId="{42DF669A-8F03-46DB-BD73-7AC004A101D7}" type="pres">
      <dgm:prSet presAssocID="{05294802-986F-43AC-8A6E-0AA37A1C9230}" presName="spacer" presStyleCnt="0"/>
      <dgm:spPr/>
    </dgm:pt>
    <dgm:pt modelId="{E06F24AE-C0D8-4E2F-B756-C62419FC0C8F}" type="pres">
      <dgm:prSet presAssocID="{313DEE6A-52C3-431C-A786-08D7AB1A98E4}" presName="parentText" presStyleLbl="node1" presStyleIdx="3" presStyleCnt="7">
        <dgm:presLayoutVars>
          <dgm:chMax val="0"/>
          <dgm:bulletEnabled val="1"/>
        </dgm:presLayoutVars>
      </dgm:prSet>
      <dgm:spPr/>
    </dgm:pt>
    <dgm:pt modelId="{AA39128A-1113-45FD-B735-A590E26E10D9}" type="pres">
      <dgm:prSet presAssocID="{A14D8B60-7D25-4065-AF20-1121FA7B1954}" presName="spacer" presStyleCnt="0"/>
      <dgm:spPr/>
    </dgm:pt>
    <dgm:pt modelId="{2D1B80AE-F82B-43FE-BB56-0091E3CE8939}" type="pres">
      <dgm:prSet presAssocID="{681283E7-7ADA-4502-B570-20E6417949CF}" presName="parentText" presStyleLbl="node1" presStyleIdx="4" presStyleCnt="7">
        <dgm:presLayoutVars>
          <dgm:chMax val="0"/>
          <dgm:bulletEnabled val="1"/>
        </dgm:presLayoutVars>
      </dgm:prSet>
      <dgm:spPr/>
    </dgm:pt>
    <dgm:pt modelId="{771B467A-C824-4196-89BC-A3B696365DA2}" type="pres">
      <dgm:prSet presAssocID="{23182178-8FFB-4BB3-BBB6-E06B18C6748A}" presName="spacer" presStyleCnt="0"/>
      <dgm:spPr/>
    </dgm:pt>
    <dgm:pt modelId="{B7BDB3BE-B112-4E15-BB26-569EF6F31F28}" type="pres">
      <dgm:prSet presAssocID="{4CE948DB-A1B7-4F07-9A64-EF4EA56A9C5C}" presName="parentText" presStyleLbl="node1" presStyleIdx="5" presStyleCnt="7">
        <dgm:presLayoutVars>
          <dgm:chMax val="0"/>
          <dgm:bulletEnabled val="1"/>
        </dgm:presLayoutVars>
      </dgm:prSet>
      <dgm:spPr/>
    </dgm:pt>
    <dgm:pt modelId="{0998E1FE-E021-4BB2-A456-02990C1E1C71}" type="pres">
      <dgm:prSet presAssocID="{8D252965-C11B-4B25-98D8-840BB60F2723}" presName="spacer" presStyleCnt="0"/>
      <dgm:spPr/>
    </dgm:pt>
    <dgm:pt modelId="{37936CFE-5500-4E06-8735-6D67D2D0A17A}" type="pres">
      <dgm:prSet presAssocID="{693F88C2-164B-4448-A105-D5047668660F}" presName="parentText" presStyleLbl="node1" presStyleIdx="6" presStyleCnt="7">
        <dgm:presLayoutVars>
          <dgm:chMax val="0"/>
          <dgm:bulletEnabled val="1"/>
        </dgm:presLayoutVars>
      </dgm:prSet>
      <dgm:spPr/>
    </dgm:pt>
  </dgm:ptLst>
  <dgm:cxnLst>
    <dgm:cxn modelId="{F31B9E2F-DC25-4982-B167-B667B48CAA9A}" type="presOf" srcId="{A2ABC1A4-A7E6-46C7-B583-676FDC83401B}" destId="{CCA791A5-0FEC-41F0-A0E8-89DF01CEC16A}" srcOrd="0" destOrd="0" presId="urn:microsoft.com/office/officeart/2005/8/layout/vList2"/>
    <dgm:cxn modelId="{52287A91-1FB9-4B6A-9054-2C456AF8E37C}" srcId="{A2ABC1A4-A7E6-46C7-B583-676FDC83401B}" destId="{4CE948DB-A1B7-4F07-9A64-EF4EA56A9C5C}" srcOrd="5" destOrd="0" parTransId="{0CEB27BE-0757-46D1-9D4B-0A5C4580ACDF}" sibTransId="{8D252965-C11B-4B25-98D8-840BB60F2723}"/>
    <dgm:cxn modelId="{85FE9AEE-6506-4863-A0C3-522F9D58D9D3}" srcId="{A2ABC1A4-A7E6-46C7-B583-676FDC83401B}" destId="{693F88C2-164B-4448-A105-D5047668660F}" srcOrd="6" destOrd="0" parTransId="{027E79A5-2938-47E8-BEDB-1892464DDA60}" sibTransId="{6EA56519-4C32-43E0-82C4-8DB3521ADD07}"/>
    <dgm:cxn modelId="{033E815C-C96C-4AFD-A901-2CC1940E9AD7}" type="presOf" srcId="{693F88C2-164B-4448-A105-D5047668660F}" destId="{37936CFE-5500-4E06-8735-6D67D2D0A17A}" srcOrd="0" destOrd="0" presId="urn:microsoft.com/office/officeart/2005/8/layout/vList2"/>
    <dgm:cxn modelId="{10364AD0-C854-4F9D-A07C-AD91B433B820}" type="presOf" srcId="{ABC788AC-80C6-4B45-9C03-68E77E55472E}" destId="{A450DD1B-64AD-481F-B854-62F9E2D7128E}" srcOrd="0" destOrd="0" presId="urn:microsoft.com/office/officeart/2005/8/layout/vList2"/>
    <dgm:cxn modelId="{376A8A0E-99B8-4CC2-AF90-914FB93B8471}" srcId="{A2ABC1A4-A7E6-46C7-B583-676FDC83401B}" destId="{CD5D5FD5-2DED-40F8-9708-5C22F1A3E80A}" srcOrd="1" destOrd="0" parTransId="{BC974DE5-91CD-4BDA-B1BE-EC5DE24FB91B}" sibTransId="{DBF1987F-7A64-454B-9CBE-90EF3C19962B}"/>
    <dgm:cxn modelId="{B685CD46-0E05-409E-89B8-177EA21C5CEA}" type="presOf" srcId="{681283E7-7ADA-4502-B570-20E6417949CF}" destId="{2D1B80AE-F82B-43FE-BB56-0091E3CE8939}" srcOrd="0" destOrd="0" presId="urn:microsoft.com/office/officeart/2005/8/layout/vList2"/>
    <dgm:cxn modelId="{A5D87778-7587-49E7-9D66-28C3FEE519CE}" type="presOf" srcId="{CD5D5FD5-2DED-40F8-9708-5C22F1A3E80A}" destId="{01828043-8806-4B3F-8E51-7AA7A69E6F29}" srcOrd="0" destOrd="0" presId="urn:microsoft.com/office/officeart/2005/8/layout/vList2"/>
    <dgm:cxn modelId="{20D03245-95CC-48CF-9D98-8B35038BFB89}" srcId="{A2ABC1A4-A7E6-46C7-B583-676FDC83401B}" destId="{313DEE6A-52C3-431C-A786-08D7AB1A98E4}" srcOrd="3" destOrd="0" parTransId="{5B4D0276-ADEE-4170-A857-8DDBD8154BA1}" sibTransId="{A14D8B60-7D25-4065-AF20-1121FA7B1954}"/>
    <dgm:cxn modelId="{76B9ED18-C8BC-4498-BBEC-01FE87B6C282}" srcId="{A2ABC1A4-A7E6-46C7-B583-676FDC83401B}" destId="{ABC788AC-80C6-4B45-9C03-68E77E55472E}" srcOrd="2" destOrd="0" parTransId="{A63EEE8C-8F0A-47C5-B52D-6907C1070BAE}" sibTransId="{05294802-986F-43AC-8A6E-0AA37A1C9230}"/>
    <dgm:cxn modelId="{7E219606-83B1-42E9-B1CF-2840A08CEBC3}" type="presOf" srcId="{4CE948DB-A1B7-4F07-9A64-EF4EA56A9C5C}" destId="{B7BDB3BE-B112-4E15-BB26-569EF6F31F28}" srcOrd="0" destOrd="0" presId="urn:microsoft.com/office/officeart/2005/8/layout/vList2"/>
    <dgm:cxn modelId="{AF8D1361-41CC-4684-A979-6DBFA2FCCF61}" srcId="{A2ABC1A4-A7E6-46C7-B583-676FDC83401B}" destId="{00E0FFC2-D145-4CBA-BF51-FB5D386D7214}" srcOrd="0" destOrd="0" parTransId="{202C992B-E816-4BF0-B546-8BE1966C2EA1}" sibTransId="{C52B9C92-F06F-4DC8-8A88-216B4B94095E}"/>
    <dgm:cxn modelId="{1D1E48FE-AF07-4BF6-85A2-7B63491F2F17}" srcId="{A2ABC1A4-A7E6-46C7-B583-676FDC83401B}" destId="{681283E7-7ADA-4502-B570-20E6417949CF}" srcOrd="4" destOrd="0" parTransId="{CC243C90-00E9-4583-B5B0-9B6721F2A35D}" sibTransId="{23182178-8FFB-4BB3-BBB6-E06B18C6748A}"/>
    <dgm:cxn modelId="{0752D56D-8F9E-4491-AD81-B07C183C45CE}" type="presOf" srcId="{313DEE6A-52C3-431C-A786-08D7AB1A98E4}" destId="{E06F24AE-C0D8-4E2F-B756-C62419FC0C8F}" srcOrd="0" destOrd="0" presId="urn:microsoft.com/office/officeart/2005/8/layout/vList2"/>
    <dgm:cxn modelId="{92072330-539A-40FC-9F31-A6010E2672F2}" type="presOf" srcId="{00E0FFC2-D145-4CBA-BF51-FB5D386D7214}" destId="{3295DDCE-4327-4F04-B732-E593C5ADE444}" srcOrd="0" destOrd="0" presId="urn:microsoft.com/office/officeart/2005/8/layout/vList2"/>
    <dgm:cxn modelId="{18F634C4-A922-4299-B327-F8A5E1E16A7F}" type="presParOf" srcId="{CCA791A5-0FEC-41F0-A0E8-89DF01CEC16A}" destId="{3295DDCE-4327-4F04-B732-E593C5ADE444}" srcOrd="0" destOrd="0" presId="urn:microsoft.com/office/officeart/2005/8/layout/vList2"/>
    <dgm:cxn modelId="{E30D6FAC-E708-4248-A61D-686408E49AD2}" type="presParOf" srcId="{CCA791A5-0FEC-41F0-A0E8-89DF01CEC16A}" destId="{E96F70C4-B667-4906-86C1-ED06F73CB66E}" srcOrd="1" destOrd="0" presId="urn:microsoft.com/office/officeart/2005/8/layout/vList2"/>
    <dgm:cxn modelId="{FF4FECC5-BA62-4CAA-8873-54836F4C429E}" type="presParOf" srcId="{CCA791A5-0FEC-41F0-A0E8-89DF01CEC16A}" destId="{01828043-8806-4B3F-8E51-7AA7A69E6F29}" srcOrd="2" destOrd="0" presId="urn:microsoft.com/office/officeart/2005/8/layout/vList2"/>
    <dgm:cxn modelId="{88CD03EE-FAFB-40AE-B0FF-B1A02A965059}" type="presParOf" srcId="{CCA791A5-0FEC-41F0-A0E8-89DF01CEC16A}" destId="{8B8C0526-F7F3-4CBF-8967-B38030CABEE0}" srcOrd="3" destOrd="0" presId="urn:microsoft.com/office/officeart/2005/8/layout/vList2"/>
    <dgm:cxn modelId="{97B415C1-FEC9-46CE-BD1D-EC2F705B215B}" type="presParOf" srcId="{CCA791A5-0FEC-41F0-A0E8-89DF01CEC16A}" destId="{A450DD1B-64AD-481F-B854-62F9E2D7128E}" srcOrd="4" destOrd="0" presId="urn:microsoft.com/office/officeart/2005/8/layout/vList2"/>
    <dgm:cxn modelId="{D543E09F-DA60-40DD-854A-87B6F545F218}" type="presParOf" srcId="{CCA791A5-0FEC-41F0-A0E8-89DF01CEC16A}" destId="{42DF669A-8F03-46DB-BD73-7AC004A101D7}" srcOrd="5" destOrd="0" presId="urn:microsoft.com/office/officeart/2005/8/layout/vList2"/>
    <dgm:cxn modelId="{9D45826F-0C7D-4D20-9BCC-4EE3ED787838}" type="presParOf" srcId="{CCA791A5-0FEC-41F0-A0E8-89DF01CEC16A}" destId="{E06F24AE-C0D8-4E2F-B756-C62419FC0C8F}" srcOrd="6" destOrd="0" presId="urn:microsoft.com/office/officeart/2005/8/layout/vList2"/>
    <dgm:cxn modelId="{453FFC18-429D-4AD0-93AD-8DDA290B3D1F}" type="presParOf" srcId="{CCA791A5-0FEC-41F0-A0E8-89DF01CEC16A}" destId="{AA39128A-1113-45FD-B735-A590E26E10D9}" srcOrd="7" destOrd="0" presId="urn:microsoft.com/office/officeart/2005/8/layout/vList2"/>
    <dgm:cxn modelId="{869E795E-39CB-4C98-AA97-3BF348990A4B}" type="presParOf" srcId="{CCA791A5-0FEC-41F0-A0E8-89DF01CEC16A}" destId="{2D1B80AE-F82B-43FE-BB56-0091E3CE8939}" srcOrd="8" destOrd="0" presId="urn:microsoft.com/office/officeart/2005/8/layout/vList2"/>
    <dgm:cxn modelId="{8E6702F2-847A-4D2A-BD76-9C68E9DE230A}" type="presParOf" srcId="{CCA791A5-0FEC-41F0-A0E8-89DF01CEC16A}" destId="{771B467A-C824-4196-89BC-A3B696365DA2}" srcOrd="9" destOrd="0" presId="urn:microsoft.com/office/officeart/2005/8/layout/vList2"/>
    <dgm:cxn modelId="{245247CB-7DC0-4550-8C81-93AE22DC0CBB}" type="presParOf" srcId="{CCA791A5-0FEC-41F0-A0E8-89DF01CEC16A}" destId="{B7BDB3BE-B112-4E15-BB26-569EF6F31F28}" srcOrd="10" destOrd="0" presId="urn:microsoft.com/office/officeart/2005/8/layout/vList2"/>
    <dgm:cxn modelId="{C8E92A56-7DD0-47D6-97B4-D6AA4FFB06F6}" type="presParOf" srcId="{CCA791A5-0FEC-41F0-A0E8-89DF01CEC16A}" destId="{0998E1FE-E021-4BB2-A456-02990C1E1C71}" srcOrd="11" destOrd="0" presId="urn:microsoft.com/office/officeart/2005/8/layout/vList2"/>
    <dgm:cxn modelId="{3F6F664C-E17A-45F6-983B-51145C78A54F}" type="presParOf" srcId="{CCA791A5-0FEC-41F0-A0E8-89DF01CEC16A}" destId="{37936CFE-5500-4E06-8735-6D67D2D0A17A}"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0B58DDC-4F32-4B2F-8F92-1BDA4F33B764}"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B00D0F45-F456-4E0C-BE75-D298765EEB03}">
      <dgm:prSet phldrT="[Text]"/>
      <dgm:spPr/>
      <dgm:t>
        <a:bodyPr/>
        <a:lstStyle/>
        <a:p>
          <a:r>
            <a:rPr lang="en-US" dirty="0"/>
            <a:t>Try to identify where the other person is coming from</a:t>
          </a:r>
        </a:p>
      </dgm:t>
    </dgm:pt>
    <dgm:pt modelId="{086B22E4-4DF8-4702-ACA3-0908DAF48787}" type="parTrans" cxnId="{62126CA7-9EFC-4DB9-BD7A-22073839046F}">
      <dgm:prSet/>
      <dgm:spPr/>
      <dgm:t>
        <a:bodyPr/>
        <a:lstStyle/>
        <a:p>
          <a:endParaRPr lang="en-US"/>
        </a:p>
      </dgm:t>
    </dgm:pt>
    <dgm:pt modelId="{F95781B4-BE4D-4AD8-B4ED-7D9ED8D96733}" type="sibTrans" cxnId="{62126CA7-9EFC-4DB9-BD7A-22073839046F}">
      <dgm:prSet/>
      <dgm:spPr/>
      <dgm:t>
        <a:bodyPr/>
        <a:lstStyle/>
        <a:p>
          <a:endParaRPr lang="en-US"/>
        </a:p>
      </dgm:t>
    </dgm:pt>
    <dgm:pt modelId="{54ABE5EF-31CF-49FC-97C7-E09A7E0C3412}">
      <dgm:prSet phldrT="[Text]"/>
      <dgm:spPr/>
      <dgm:t>
        <a:bodyPr/>
        <a:lstStyle/>
        <a:p>
          <a:r>
            <a:rPr lang="en-US" dirty="0"/>
            <a:t>Listen attentively</a:t>
          </a:r>
        </a:p>
      </dgm:t>
    </dgm:pt>
    <dgm:pt modelId="{E2F168D0-57A5-4572-92EC-46E75450BA54}" type="parTrans" cxnId="{078105B7-1067-4AA4-A0E0-4ABCB3C83135}">
      <dgm:prSet/>
      <dgm:spPr/>
      <dgm:t>
        <a:bodyPr/>
        <a:lstStyle/>
        <a:p>
          <a:endParaRPr lang="en-US"/>
        </a:p>
      </dgm:t>
    </dgm:pt>
    <dgm:pt modelId="{71DADF9B-B762-4F5A-BFB4-03F8363360CD}" type="sibTrans" cxnId="{078105B7-1067-4AA4-A0E0-4ABCB3C83135}">
      <dgm:prSet/>
      <dgm:spPr/>
      <dgm:t>
        <a:bodyPr/>
        <a:lstStyle/>
        <a:p>
          <a:endParaRPr lang="en-US"/>
        </a:p>
      </dgm:t>
    </dgm:pt>
    <dgm:pt modelId="{6926498D-141E-41C7-8012-4C55B16C6D01}">
      <dgm:prSet phldrT="[Text]"/>
      <dgm:spPr/>
      <dgm:t>
        <a:bodyPr/>
        <a:lstStyle/>
        <a:p>
          <a:r>
            <a:rPr lang="en-US" dirty="0"/>
            <a:t>Respond appropriately, either non-verbally, with a question, or by paraphrasing</a:t>
          </a:r>
        </a:p>
      </dgm:t>
    </dgm:pt>
    <dgm:pt modelId="{6A011970-F9F4-4579-82C8-6580282E188E}" type="parTrans" cxnId="{7C73C177-BDBA-4804-A29D-6168024596CF}">
      <dgm:prSet/>
      <dgm:spPr/>
      <dgm:t>
        <a:bodyPr/>
        <a:lstStyle/>
        <a:p>
          <a:endParaRPr lang="en-US"/>
        </a:p>
      </dgm:t>
    </dgm:pt>
    <dgm:pt modelId="{6C5CF1F0-60AF-4999-B115-AECD286A6898}" type="sibTrans" cxnId="{7C73C177-BDBA-4804-A29D-6168024596CF}">
      <dgm:prSet/>
      <dgm:spPr/>
      <dgm:t>
        <a:bodyPr/>
        <a:lstStyle/>
        <a:p>
          <a:endParaRPr lang="en-US"/>
        </a:p>
      </dgm:t>
    </dgm:pt>
    <dgm:pt modelId="{68ACC4CF-A5B7-40DC-94CA-71A041D465EF}" type="pres">
      <dgm:prSet presAssocID="{D0B58DDC-4F32-4B2F-8F92-1BDA4F33B764}" presName="linear" presStyleCnt="0">
        <dgm:presLayoutVars>
          <dgm:dir/>
          <dgm:resizeHandles val="exact"/>
        </dgm:presLayoutVars>
      </dgm:prSet>
      <dgm:spPr/>
    </dgm:pt>
    <dgm:pt modelId="{73227431-5084-4959-A144-42EEBF221325}" type="pres">
      <dgm:prSet presAssocID="{B00D0F45-F456-4E0C-BE75-D298765EEB03}" presName="comp" presStyleCnt="0"/>
      <dgm:spPr/>
    </dgm:pt>
    <dgm:pt modelId="{0A63E984-DD4C-4906-92B1-F94F2A462A8A}" type="pres">
      <dgm:prSet presAssocID="{B00D0F45-F456-4E0C-BE75-D298765EEB03}" presName="box" presStyleLbl="node1" presStyleIdx="0" presStyleCnt="3"/>
      <dgm:spPr/>
    </dgm:pt>
    <dgm:pt modelId="{AE288B81-744D-4427-978E-AA4FB7DF3F48}" type="pres">
      <dgm:prSet presAssocID="{B00D0F45-F456-4E0C-BE75-D298765EEB03}" presName="img" presStyleLbl="fgImgPlace1" presStyleIdx="0" presStyleCnt="3"/>
      <dgm:spPr>
        <a:solidFill>
          <a:schemeClr val="accent3">
            <a:tint val="50000"/>
            <a:hueOff val="0"/>
            <a:satOff val="0"/>
            <a:lumOff val="0"/>
          </a:schemeClr>
        </a:solidFill>
      </dgm:spPr>
    </dgm:pt>
    <dgm:pt modelId="{6AEE82F6-4104-4E7E-A0CA-CC8FBC540E11}" type="pres">
      <dgm:prSet presAssocID="{B00D0F45-F456-4E0C-BE75-D298765EEB03}" presName="text" presStyleLbl="node1" presStyleIdx="0" presStyleCnt="3">
        <dgm:presLayoutVars>
          <dgm:bulletEnabled val="1"/>
        </dgm:presLayoutVars>
      </dgm:prSet>
      <dgm:spPr/>
    </dgm:pt>
    <dgm:pt modelId="{99EC66DD-5CEC-4D7C-8878-9F3922170884}" type="pres">
      <dgm:prSet presAssocID="{F95781B4-BE4D-4AD8-B4ED-7D9ED8D96733}" presName="spacer" presStyleCnt="0"/>
      <dgm:spPr/>
    </dgm:pt>
    <dgm:pt modelId="{940CF464-2827-4B9A-B233-46C404270A4B}" type="pres">
      <dgm:prSet presAssocID="{54ABE5EF-31CF-49FC-97C7-E09A7E0C3412}" presName="comp" presStyleCnt="0"/>
      <dgm:spPr/>
    </dgm:pt>
    <dgm:pt modelId="{004DDDD5-14F8-4365-AA6E-9E9719B1BFEE}" type="pres">
      <dgm:prSet presAssocID="{54ABE5EF-31CF-49FC-97C7-E09A7E0C3412}" presName="box" presStyleLbl="node1" presStyleIdx="1" presStyleCnt="3"/>
      <dgm:spPr/>
    </dgm:pt>
    <dgm:pt modelId="{767A526A-2E26-4D64-8FDE-494277E843BD}" type="pres">
      <dgm:prSet presAssocID="{54ABE5EF-31CF-49FC-97C7-E09A7E0C3412}" presName="img" presStyleLbl="fgImgPlace1" presStyleIdx="1" presStyleCnt="3"/>
      <dgm:spPr>
        <a:solidFill>
          <a:schemeClr val="accent3">
            <a:tint val="50000"/>
            <a:hueOff val="5376097"/>
            <a:satOff val="-7054"/>
            <a:lumOff val="-694"/>
          </a:schemeClr>
        </a:solidFill>
      </dgm:spPr>
    </dgm:pt>
    <dgm:pt modelId="{D5E193A2-EF0D-46B8-ACE1-1A39A3B0AC54}" type="pres">
      <dgm:prSet presAssocID="{54ABE5EF-31CF-49FC-97C7-E09A7E0C3412}" presName="text" presStyleLbl="node1" presStyleIdx="1" presStyleCnt="3">
        <dgm:presLayoutVars>
          <dgm:bulletEnabled val="1"/>
        </dgm:presLayoutVars>
      </dgm:prSet>
      <dgm:spPr/>
    </dgm:pt>
    <dgm:pt modelId="{2D092223-05A0-462A-B485-B50496E72369}" type="pres">
      <dgm:prSet presAssocID="{71DADF9B-B762-4F5A-BFB4-03F8363360CD}" presName="spacer" presStyleCnt="0"/>
      <dgm:spPr/>
    </dgm:pt>
    <dgm:pt modelId="{77034EED-FF10-4242-82CB-7D5A1F969B3B}" type="pres">
      <dgm:prSet presAssocID="{6926498D-141E-41C7-8012-4C55B16C6D01}" presName="comp" presStyleCnt="0"/>
      <dgm:spPr/>
    </dgm:pt>
    <dgm:pt modelId="{C121984E-1DBF-486F-9FB1-A315F641C68A}" type="pres">
      <dgm:prSet presAssocID="{6926498D-141E-41C7-8012-4C55B16C6D01}" presName="box" presStyleLbl="node1" presStyleIdx="2" presStyleCnt="3"/>
      <dgm:spPr/>
    </dgm:pt>
    <dgm:pt modelId="{FE3E713F-57F1-46AC-9EF2-825B336B23BD}" type="pres">
      <dgm:prSet presAssocID="{6926498D-141E-41C7-8012-4C55B16C6D01}" presName="img" presStyleLbl="fgImgPlace1" presStyleIdx="2" presStyleCnt="3"/>
      <dgm:spPr>
        <a:solidFill>
          <a:schemeClr val="accent3">
            <a:tint val="50000"/>
            <a:hueOff val="10752195"/>
            <a:satOff val="-14108"/>
            <a:lumOff val="-1388"/>
          </a:schemeClr>
        </a:solidFill>
      </dgm:spPr>
    </dgm:pt>
    <dgm:pt modelId="{4EB92F23-534B-4AE6-A8AF-50F4076B24A3}" type="pres">
      <dgm:prSet presAssocID="{6926498D-141E-41C7-8012-4C55B16C6D01}" presName="text" presStyleLbl="node1" presStyleIdx="2" presStyleCnt="3">
        <dgm:presLayoutVars>
          <dgm:bulletEnabled val="1"/>
        </dgm:presLayoutVars>
      </dgm:prSet>
      <dgm:spPr/>
    </dgm:pt>
  </dgm:ptLst>
  <dgm:cxnLst>
    <dgm:cxn modelId="{BDBC047D-EA34-4C00-91B0-4B369949190C}" type="presOf" srcId="{54ABE5EF-31CF-49FC-97C7-E09A7E0C3412}" destId="{D5E193A2-EF0D-46B8-ACE1-1A39A3B0AC54}" srcOrd="1" destOrd="0" presId="urn:microsoft.com/office/officeart/2005/8/layout/vList4"/>
    <dgm:cxn modelId="{63A6D451-083D-4AAF-8ECD-FA31C696A90D}" type="presOf" srcId="{6926498D-141E-41C7-8012-4C55B16C6D01}" destId="{C121984E-1DBF-486F-9FB1-A315F641C68A}" srcOrd="0" destOrd="0" presId="urn:microsoft.com/office/officeart/2005/8/layout/vList4"/>
    <dgm:cxn modelId="{A4A9812D-037C-483B-AC02-BFFB09A5E64A}" type="presOf" srcId="{54ABE5EF-31CF-49FC-97C7-E09A7E0C3412}" destId="{004DDDD5-14F8-4365-AA6E-9E9719B1BFEE}" srcOrd="0" destOrd="0" presId="urn:microsoft.com/office/officeart/2005/8/layout/vList4"/>
    <dgm:cxn modelId="{5E485B38-D036-41BA-98D6-803611BB9765}" type="presOf" srcId="{B00D0F45-F456-4E0C-BE75-D298765EEB03}" destId="{0A63E984-DD4C-4906-92B1-F94F2A462A8A}" srcOrd="0" destOrd="0" presId="urn:microsoft.com/office/officeart/2005/8/layout/vList4"/>
    <dgm:cxn modelId="{4A7BE2DC-C4F6-4F55-8768-6DFDAFCF4D3A}" type="presOf" srcId="{D0B58DDC-4F32-4B2F-8F92-1BDA4F33B764}" destId="{68ACC4CF-A5B7-40DC-94CA-71A041D465EF}" srcOrd="0" destOrd="0" presId="urn:microsoft.com/office/officeart/2005/8/layout/vList4"/>
    <dgm:cxn modelId="{62126CA7-9EFC-4DB9-BD7A-22073839046F}" srcId="{D0B58DDC-4F32-4B2F-8F92-1BDA4F33B764}" destId="{B00D0F45-F456-4E0C-BE75-D298765EEB03}" srcOrd="0" destOrd="0" parTransId="{086B22E4-4DF8-4702-ACA3-0908DAF48787}" sibTransId="{F95781B4-BE4D-4AD8-B4ED-7D9ED8D96733}"/>
    <dgm:cxn modelId="{7C73C177-BDBA-4804-A29D-6168024596CF}" srcId="{D0B58DDC-4F32-4B2F-8F92-1BDA4F33B764}" destId="{6926498D-141E-41C7-8012-4C55B16C6D01}" srcOrd="2" destOrd="0" parTransId="{6A011970-F9F4-4579-82C8-6580282E188E}" sibTransId="{6C5CF1F0-60AF-4999-B115-AECD286A6898}"/>
    <dgm:cxn modelId="{7112A468-24AB-4F2C-BD2C-496B0811F407}" type="presOf" srcId="{6926498D-141E-41C7-8012-4C55B16C6D01}" destId="{4EB92F23-534B-4AE6-A8AF-50F4076B24A3}" srcOrd="1" destOrd="0" presId="urn:microsoft.com/office/officeart/2005/8/layout/vList4"/>
    <dgm:cxn modelId="{078105B7-1067-4AA4-A0E0-4ABCB3C83135}" srcId="{D0B58DDC-4F32-4B2F-8F92-1BDA4F33B764}" destId="{54ABE5EF-31CF-49FC-97C7-E09A7E0C3412}" srcOrd="1" destOrd="0" parTransId="{E2F168D0-57A5-4572-92EC-46E75450BA54}" sibTransId="{71DADF9B-B762-4F5A-BFB4-03F8363360CD}"/>
    <dgm:cxn modelId="{C68A1C30-2410-424E-B710-C35256C8643D}" type="presOf" srcId="{B00D0F45-F456-4E0C-BE75-D298765EEB03}" destId="{6AEE82F6-4104-4E7E-A0CA-CC8FBC540E11}" srcOrd="1" destOrd="0" presId="urn:microsoft.com/office/officeart/2005/8/layout/vList4"/>
    <dgm:cxn modelId="{7975F663-D4CD-433D-B6E7-8A3C0BF2DFE4}" type="presParOf" srcId="{68ACC4CF-A5B7-40DC-94CA-71A041D465EF}" destId="{73227431-5084-4959-A144-42EEBF221325}" srcOrd="0" destOrd="0" presId="urn:microsoft.com/office/officeart/2005/8/layout/vList4"/>
    <dgm:cxn modelId="{E55DCA97-193B-4200-B589-026D0CCDF1E5}" type="presParOf" srcId="{73227431-5084-4959-A144-42EEBF221325}" destId="{0A63E984-DD4C-4906-92B1-F94F2A462A8A}" srcOrd="0" destOrd="0" presId="urn:microsoft.com/office/officeart/2005/8/layout/vList4"/>
    <dgm:cxn modelId="{2C994716-18C6-4C96-8E9F-DEC55FAC3E33}" type="presParOf" srcId="{73227431-5084-4959-A144-42EEBF221325}" destId="{AE288B81-744D-4427-978E-AA4FB7DF3F48}" srcOrd="1" destOrd="0" presId="urn:microsoft.com/office/officeart/2005/8/layout/vList4"/>
    <dgm:cxn modelId="{33CE54AC-4F9F-482C-94B9-BB2E45AE14D0}" type="presParOf" srcId="{73227431-5084-4959-A144-42EEBF221325}" destId="{6AEE82F6-4104-4E7E-A0CA-CC8FBC540E11}" srcOrd="2" destOrd="0" presId="urn:microsoft.com/office/officeart/2005/8/layout/vList4"/>
    <dgm:cxn modelId="{6AFFDBBF-7BF6-4860-8049-CEBF344D631F}" type="presParOf" srcId="{68ACC4CF-A5B7-40DC-94CA-71A041D465EF}" destId="{99EC66DD-5CEC-4D7C-8878-9F3922170884}" srcOrd="1" destOrd="0" presId="urn:microsoft.com/office/officeart/2005/8/layout/vList4"/>
    <dgm:cxn modelId="{814C2ADE-492E-4724-B450-73A7242AF265}" type="presParOf" srcId="{68ACC4CF-A5B7-40DC-94CA-71A041D465EF}" destId="{940CF464-2827-4B9A-B233-46C404270A4B}" srcOrd="2" destOrd="0" presId="urn:microsoft.com/office/officeart/2005/8/layout/vList4"/>
    <dgm:cxn modelId="{391C295C-EF57-4D65-AFAA-E32749E32064}" type="presParOf" srcId="{940CF464-2827-4B9A-B233-46C404270A4B}" destId="{004DDDD5-14F8-4365-AA6E-9E9719B1BFEE}" srcOrd="0" destOrd="0" presId="urn:microsoft.com/office/officeart/2005/8/layout/vList4"/>
    <dgm:cxn modelId="{1E6FE1CA-360B-4519-B9C7-4AB03F3579D8}" type="presParOf" srcId="{940CF464-2827-4B9A-B233-46C404270A4B}" destId="{767A526A-2E26-4D64-8FDE-494277E843BD}" srcOrd="1" destOrd="0" presId="urn:microsoft.com/office/officeart/2005/8/layout/vList4"/>
    <dgm:cxn modelId="{BC627077-A83D-4DD7-9F68-E7428D7376B3}" type="presParOf" srcId="{940CF464-2827-4B9A-B233-46C404270A4B}" destId="{D5E193A2-EF0D-46B8-ACE1-1A39A3B0AC54}" srcOrd="2" destOrd="0" presId="urn:microsoft.com/office/officeart/2005/8/layout/vList4"/>
    <dgm:cxn modelId="{A4519A59-F774-443E-86E7-BECF46380A23}" type="presParOf" srcId="{68ACC4CF-A5B7-40DC-94CA-71A041D465EF}" destId="{2D092223-05A0-462A-B485-B50496E72369}" srcOrd="3" destOrd="0" presId="urn:microsoft.com/office/officeart/2005/8/layout/vList4"/>
    <dgm:cxn modelId="{69313965-12CE-4123-872B-B03917FB0D9C}" type="presParOf" srcId="{68ACC4CF-A5B7-40DC-94CA-71A041D465EF}" destId="{77034EED-FF10-4242-82CB-7D5A1F969B3B}" srcOrd="4" destOrd="0" presId="urn:microsoft.com/office/officeart/2005/8/layout/vList4"/>
    <dgm:cxn modelId="{CB6F005A-D80F-4102-B5D1-16A7DE49DB69}" type="presParOf" srcId="{77034EED-FF10-4242-82CB-7D5A1F969B3B}" destId="{C121984E-1DBF-486F-9FB1-A315F641C68A}" srcOrd="0" destOrd="0" presId="urn:microsoft.com/office/officeart/2005/8/layout/vList4"/>
    <dgm:cxn modelId="{78FD8734-B4B0-4B24-A489-95B783653AC6}" type="presParOf" srcId="{77034EED-FF10-4242-82CB-7D5A1F969B3B}" destId="{FE3E713F-57F1-46AC-9EF2-825B336B23BD}" srcOrd="1" destOrd="0" presId="urn:microsoft.com/office/officeart/2005/8/layout/vList4"/>
    <dgm:cxn modelId="{3014F104-6184-4437-893A-4C2EB6CD9B77}" type="presParOf" srcId="{77034EED-FF10-4242-82CB-7D5A1F969B3B}" destId="{4EB92F23-534B-4AE6-A8AF-50F4076B24A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C86F1-3019-4C17-9BD3-5D2DC0954AFE}">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Establish common ground</a:t>
          </a:r>
        </a:p>
      </dsp:txBody>
      <dsp:txXfrm rot="5400000">
        <a:off x="1985" y="905192"/>
        <a:ext cx="1946895" cy="2715577"/>
      </dsp:txXfrm>
    </dsp:sp>
    <dsp:sp modelId="{99FA63C3-F31D-47D3-83A1-8D00A6BB9963}">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Identify barriers</a:t>
          </a:r>
        </a:p>
      </dsp:txBody>
      <dsp:txXfrm rot="5400000">
        <a:off x="2094896" y="905192"/>
        <a:ext cx="1946895" cy="2715577"/>
      </dsp:txXfrm>
    </dsp:sp>
    <dsp:sp modelId="{E5E45BFD-686A-46CD-A9C9-31A38ED35701}">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Non-verbal and paraverbal communication</a:t>
          </a:r>
        </a:p>
      </dsp:txBody>
      <dsp:txXfrm rot="5400000">
        <a:off x="4187808" y="905192"/>
        <a:ext cx="1946895" cy="2715577"/>
      </dsp:txXfrm>
    </dsp:sp>
    <dsp:sp modelId="{639F5ACF-1539-4270-8A6A-FD6298753B7F}">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Listen actively</a:t>
          </a:r>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352F2-9D86-4F3F-8DBF-374C1C39F356}">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Non-verbal</a:t>
          </a:r>
        </a:p>
      </dsp:txBody>
      <dsp:txXfrm>
        <a:off x="460905" y="1047"/>
        <a:ext cx="3479899" cy="2087939"/>
      </dsp:txXfrm>
    </dsp:sp>
    <dsp:sp modelId="{44FBCC93-0179-451E-9043-1FF2290FAC19}">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Quasi-verbal</a:t>
          </a:r>
        </a:p>
      </dsp:txBody>
      <dsp:txXfrm>
        <a:off x="4288794" y="1047"/>
        <a:ext cx="3479899" cy="2087939"/>
      </dsp:txXfrm>
    </dsp:sp>
    <dsp:sp modelId="{D0844B4D-0994-44D8-9FCF-7E4BCE3B08CD}">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Verbal</a:t>
          </a:r>
        </a:p>
      </dsp:txBody>
      <dsp:txXfrm>
        <a:off x="2374850" y="2436976"/>
        <a:ext cx="3479899" cy="20879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FC3D1-73ED-4B66-B0DB-E5C7B5325CE9}">
      <dsp:nvSpPr>
        <dsp:cNvPr id="0" name=""/>
        <dsp:cNvSpPr/>
      </dsp:nvSpPr>
      <dsp:spPr>
        <a:xfrm>
          <a:off x="3550541" y="2429"/>
          <a:ext cx="2223840" cy="10058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Weather</a:t>
          </a:r>
        </a:p>
      </dsp:txBody>
      <dsp:txXfrm>
        <a:off x="3550541" y="2429"/>
        <a:ext cx="2223840" cy="1005807"/>
      </dsp:txXfrm>
    </dsp:sp>
    <dsp:sp modelId="{289C1BCA-8E26-4D25-99A5-F0C91E8D64E6}">
      <dsp:nvSpPr>
        <dsp:cNvPr id="0" name=""/>
        <dsp:cNvSpPr/>
      </dsp:nvSpPr>
      <dsp:spPr>
        <a:xfrm>
          <a:off x="2455217" y="2429"/>
          <a:ext cx="995749" cy="1005807"/>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651799-C69F-4585-A429-4A11D5F682E5}">
      <dsp:nvSpPr>
        <dsp:cNvPr id="0" name=""/>
        <dsp:cNvSpPr/>
      </dsp:nvSpPr>
      <dsp:spPr>
        <a:xfrm>
          <a:off x="2455217" y="1174194"/>
          <a:ext cx="2223840" cy="1005807"/>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Sports</a:t>
          </a:r>
        </a:p>
      </dsp:txBody>
      <dsp:txXfrm>
        <a:off x="2455217" y="1174194"/>
        <a:ext cx="2223840" cy="1005807"/>
      </dsp:txXfrm>
    </dsp:sp>
    <dsp:sp modelId="{5316FE60-9A00-473E-A99C-956253BED490}">
      <dsp:nvSpPr>
        <dsp:cNvPr id="0" name=""/>
        <dsp:cNvSpPr/>
      </dsp:nvSpPr>
      <dsp:spPr>
        <a:xfrm>
          <a:off x="4778632" y="1174194"/>
          <a:ext cx="995749" cy="1005807"/>
        </a:xfrm>
        <a:prstGeom prst="rect">
          <a:avLst/>
        </a:prstGeom>
        <a:solidFill>
          <a:schemeClr val="accent3">
            <a:hueOff val="3750088"/>
            <a:satOff val="-5627"/>
            <a:lumOff val="-91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9CAF0-7819-4846-8F0E-FC990ACEE223}">
      <dsp:nvSpPr>
        <dsp:cNvPr id="0" name=""/>
        <dsp:cNvSpPr/>
      </dsp:nvSpPr>
      <dsp:spPr>
        <a:xfrm>
          <a:off x="3550541" y="2345960"/>
          <a:ext cx="2223840" cy="1005807"/>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Movies</a:t>
          </a:r>
        </a:p>
      </dsp:txBody>
      <dsp:txXfrm>
        <a:off x="3550541" y="2345960"/>
        <a:ext cx="2223840" cy="1005807"/>
      </dsp:txXfrm>
    </dsp:sp>
    <dsp:sp modelId="{40C50253-CCC0-4504-A9CA-2CCEDE4A54E9}">
      <dsp:nvSpPr>
        <dsp:cNvPr id="0" name=""/>
        <dsp:cNvSpPr/>
      </dsp:nvSpPr>
      <dsp:spPr>
        <a:xfrm>
          <a:off x="2455217" y="2345960"/>
          <a:ext cx="995749" cy="1005807"/>
        </a:xfrm>
        <a:prstGeom prst="rect">
          <a:avLst/>
        </a:prstGeom>
        <a:solidFill>
          <a:schemeClr val="accent3">
            <a:hueOff val="7500176"/>
            <a:satOff val="-11253"/>
            <a:lumOff val="-183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D47C05-88A9-4372-BA74-6B4AB449874E}">
      <dsp:nvSpPr>
        <dsp:cNvPr id="0" name=""/>
        <dsp:cNvSpPr/>
      </dsp:nvSpPr>
      <dsp:spPr>
        <a:xfrm>
          <a:off x="2455217" y="3517726"/>
          <a:ext cx="2223840" cy="100580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Books</a:t>
          </a:r>
        </a:p>
      </dsp:txBody>
      <dsp:txXfrm>
        <a:off x="2455217" y="3517726"/>
        <a:ext cx="2223840" cy="1005807"/>
      </dsp:txXfrm>
    </dsp:sp>
    <dsp:sp modelId="{1D562A4F-F03A-4868-804D-2E162D2F8329}">
      <dsp:nvSpPr>
        <dsp:cNvPr id="0" name=""/>
        <dsp:cNvSpPr/>
      </dsp:nvSpPr>
      <dsp:spPr>
        <a:xfrm>
          <a:off x="4778632" y="3517726"/>
          <a:ext cx="995749" cy="1005807"/>
        </a:xfrm>
        <a:prstGeom prst="rect">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19AD5-CACC-47B7-B04F-6EF153180D12}">
      <dsp:nvSpPr>
        <dsp:cNvPr id="0" name=""/>
        <dsp:cNvSpPr/>
      </dsp:nvSpPr>
      <dsp:spPr>
        <a:xfrm rot="10800000">
          <a:off x="1692784" y="1710"/>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Beyond general facts</a:t>
          </a:r>
        </a:p>
      </dsp:txBody>
      <dsp:txXfrm rot="10800000">
        <a:off x="2007110" y="1710"/>
        <a:ext cx="5158358" cy="1257304"/>
      </dsp:txXfrm>
    </dsp:sp>
    <dsp:sp modelId="{01C1519C-EB68-4C32-B27E-1271A68307D8}">
      <dsp:nvSpPr>
        <dsp:cNvPr id="0" name=""/>
        <dsp:cNvSpPr/>
      </dsp:nvSpPr>
      <dsp:spPr>
        <a:xfrm>
          <a:off x="1064131" y="1710"/>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B3DDB5-4118-463C-B387-107CF8A69721}">
      <dsp:nvSpPr>
        <dsp:cNvPr id="0" name=""/>
        <dsp:cNvSpPr/>
      </dsp:nvSpPr>
      <dsp:spPr>
        <a:xfrm rot="10800000">
          <a:off x="1692784" y="1634329"/>
          <a:ext cx="5472684" cy="1257304"/>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People are more comfortable</a:t>
          </a:r>
        </a:p>
      </dsp:txBody>
      <dsp:txXfrm rot="10800000">
        <a:off x="2007110" y="1634329"/>
        <a:ext cx="5158358" cy="1257304"/>
      </dsp:txXfrm>
    </dsp:sp>
    <dsp:sp modelId="{62A278E8-0114-4778-A454-D14815092BCC}">
      <dsp:nvSpPr>
        <dsp:cNvPr id="0" name=""/>
        <dsp:cNvSpPr/>
      </dsp:nvSpPr>
      <dsp:spPr>
        <a:xfrm>
          <a:off x="1064131" y="1634329"/>
          <a:ext cx="1257304" cy="1257304"/>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893C55-3472-4064-99D5-BDEF7DEB38A1}">
      <dsp:nvSpPr>
        <dsp:cNvPr id="0" name=""/>
        <dsp:cNvSpPr/>
      </dsp:nvSpPr>
      <dsp:spPr>
        <a:xfrm rot="10800000">
          <a:off x="1692784" y="3266948"/>
          <a:ext cx="5472684" cy="1257304"/>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Most often used</a:t>
          </a:r>
        </a:p>
      </dsp:txBody>
      <dsp:txXfrm rot="10800000">
        <a:off x="2007110" y="3266948"/>
        <a:ext cx="5158358" cy="1257304"/>
      </dsp:txXfrm>
    </dsp:sp>
    <dsp:sp modelId="{AD45B88E-C7BA-4684-A026-D3639E4A4F7D}">
      <dsp:nvSpPr>
        <dsp:cNvPr id="0" name=""/>
        <dsp:cNvSpPr/>
      </dsp:nvSpPr>
      <dsp:spPr>
        <a:xfrm>
          <a:off x="1064131" y="3266948"/>
          <a:ext cx="1257304" cy="1257304"/>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97EC5F-5CEA-45C8-BB19-8032B9AB1BDD}">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Most personal level</a:t>
          </a:r>
        </a:p>
      </dsp:txBody>
      <dsp:txXfrm>
        <a:off x="460905" y="1047"/>
        <a:ext cx="3479899" cy="2087939"/>
      </dsp:txXfrm>
    </dsp:sp>
    <dsp:sp modelId="{9A57281A-1EFF-4170-BE85-8D2D5CE2012C}">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Everything on the table</a:t>
          </a:r>
        </a:p>
      </dsp:txBody>
      <dsp:txXfrm>
        <a:off x="4288794" y="1047"/>
        <a:ext cx="3479899" cy="2087939"/>
      </dsp:txXfrm>
    </dsp:sp>
    <dsp:sp modelId="{CFB585F4-2978-49D2-BC9B-8B17B1BED9C6}">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Not usually appropriate in social meetings</a:t>
          </a:r>
        </a:p>
      </dsp:txBody>
      <dsp:txXfrm>
        <a:off x="2374850"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FCE87-75AB-400E-8589-2A2B1B2ED9FC}">
      <dsp:nvSpPr>
        <dsp:cNvPr id="0" name=""/>
        <dsp:cNvSpPr/>
      </dsp:nvSpPr>
      <dsp:spPr>
        <a:xfrm>
          <a:off x="0" y="869"/>
          <a:ext cx="8229600" cy="112158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Remember that everyone is as nervous</a:t>
          </a:r>
        </a:p>
      </dsp:txBody>
      <dsp:txXfrm>
        <a:off x="54751" y="55620"/>
        <a:ext cx="8120098" cy="1012082"/>
      </dsp:txXfrm>
    </dsp:sp>
    <dsp:sp modelId="{1ACA8E44-1EDC-4F11-A834-5BF44972EBAA}">
      <dsp:nvSpPr>
        <dsp:cNvPr id="0" name=""/>
        <dsp:cNvSpPr/>
      </dsp:nvSpPr>
      <dsp:spPr>
        <a:xfrm>
          <a:off x="0" y="1135082"/>
          <a:ext cx="8229600" cy="1121584"/>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Prepare a great introduction</a:t>
          </a:r>
        </a:p>
      </dsp:txBody>
      <dsp:txXfrm>
        <a:off x="54751" y="1189833"/>
        <a:ext cx="8120098" cy="1012082"/>
      </dsp:txXfrm>
    </dsp:sp>
    <dsp:sp modelId="{77C6CFC8-296D-45AD-9593-72D2D5033D6B}">
      <dsp:nvSpPr>
        <dsp:cNvPr id="0" name=""/>
        <dsp:cNvSpPr/>
      </dsp:nvSpPr>
      <dsp:spPr>
        <a:xfrm>
          <a:off x="0" y="2269295"/>
          <a:ext cx="8229600" cy="1121584"/>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Try to mingle as much as possible</a:t>
          </a:r>
        </a:p>
      </dsp:txBody>
      <dsp:txXfrm>
        <a:off x="54751" y="2324046"/>
        <a:ext cx="8120098" cy="1012082"/>
      </dsp:txXfrm>
    </dsp:sp>
    <dsp:sp modelId="{69F75123-8005-4588-970B-928627AC3AE0}">
      <dsp:nvSpPr>
        <dsp:cNvPr id="0" name=""/>
        <dsp:cNvSpPr/>
      </dsp:nvSpPr>
      <dsp:spPr>
        <a:xfrm>
          <a:off x="0" y="3403508"/>
          <a:ext cx="8229600" cy="112158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Mnemonics are a great way to remember names</a:t>
          </a:r>
        </a:p>
      </dsp:txBody>
      <dsp:txXfrm>
        <a:off x="54751" y="3458259"/>
        <a:ext cx="8120098" cy="10120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5D574-813B-45CE-A6E2-70377F7FAFE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Interchange of thoughts</a:t>
          </a:r>
        </a:p>
      </dsp:txBody>
      <dsp:txXfrm>
        <a:off x="460905" y="1047"/>
        <a:ext cx="3479899" cy="2087939"/>
      </dsp:txXfrm>
    </dsp:sp>
    <dsp:sp modelId="{81AE22C4-64BD-41A4-92E5-D122D361B55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Speech</a:t>
          </a:r>
        </a:p>
      </dsp:txBody>
      <dsp:txXfrm>
        <a:off x="4288794" y="1047"/>
        <a:ext cx="3479899" cy="2087939"/>
      </dsp:txXfrm>
    </dsp:sp>
    <dsp:sp modelId="{A558A019-A96B-4ECF-87DD-BE6CEFA5EB3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Writing</a:t>
          </a:r>
        </a:p>
      </dsp:txBody>
      <dsp:txXfrm>
        <a:off x="460905" y="2436976"/>
        <a:ext cx="3479899" cy="2087939"/>
      </dsp:txXfrm>
    </dsp:sp>
    <dsp:sp modelId="{0705FA4F-CEF1-4340-A0B4-28A2C3B9F79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Signs</a:t>
          </a:r>
        </a:p>
      </dsp:txBody>
      <dsp:txXfrm>
        <a:off x="4288794" y="2436976"/>
        <a:ext cx="3479899" cy="2087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2BE6D-3C8B-40C9-9FA1-196C03E4A097}">
      <dsp:nvSpPr>
        <dsp:cNvPr id="0" name=""/>
        <dsp:cNvSpPr/>
      </dsp:nvSpPr>
      <dsp:spPr>
        <a:xfrm>
          <a:off x="3291839" y="552"/>
          <a:ext cx="4937760"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n-US" sz="4900" kern="1200" dirty="0"/>
            <a:t>This is what you are saying.</a:t>
          </a:r>
        </a:p>
      </dsp:txBody>
      <dsp:txXfrm>
        <a:off x="3291839" y="269889"/>
        <a:ext cx="4129750" cy="1616020"/>
      </dsp:txXfrm>
    </dsp:sp>
    <dsp:sp modelId="{51249117-D99A-4D03-A6AA-454927D23273}">
      <dsp:nvSpPr>
        <dsp:cNvPr id="0" name=""/>
        <dsp:cNvSpPr/>
      </dsp:nvSpPr>
      <dsp:spPr>
        <a:xfrm>
          <a:off x="0" y="552"/>
          <a:ext cx="3291840" cy="215469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Verbal</a:t>
          </a:r>
        </a:p>
      </dsp:txBody>
      <dsp:txXfrm>
        <a:off x="105183" y="105735"/>
        <a:ext cx="3081474" cy="1944328"/>
      </dsp:txXfrm>
    </dsp:sp>
    <dsp:sp modelId="{6A7469BF-0B97-4B21-8927-F27CB4C5EE77}">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n-US" sz="4900" kern="1200" dirty="0"/>
            <a:t>This is how you say it</a:t>
          </a:r>
        </a:p>
      </dsp:txBody>
      <dsp:txXfrm>
        <a:off x="3291839" y="2640053"/>
        <a:ext cx="4129750" cy="1616020"/>
      </dsp:txXfrm>
    </dsp:sp>
    <dsp:sp modelId="{41011D6E-3E5A-4453-99B2-D759EB657050}">
      <dsp:nvSpPr>
        <dsp:cNvPr id="0" name=""/>
        <dsp:cNvSpPr/>
      </dsp:nvSpPr>
      <dsp:spPr>
        <a:xfrm>
          <a:off x="0" y="2370716"/>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Paraverbal</a:t>
          </a:r>
        </a:p>
      </dsp:txBody>
      <dsp:txXfrm>
        <a:off x="105183" y="2475899"/>
        <a:ext cx="3081474" cy="19443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2943CB-75BB-4368-B701-7F65C11A3416}">
      <dsp:nvSpPr>
        <dsp:cNvPr id="0" name=""/>
        <dsp:cNvSpPr/>
      </dsp:nvSpPr>
      <dsp:spPr>
        <a:xfrm>
          <a:off x="0" y="0"/>
          <a:ext cx="8229600" cy="2036683"/>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33ACE4-C8B9-4582-AE3B-0DC852654563}">
      <dsp:nvSpPr>
        <dsp:cNvPr id="0" name=""/>
        <dsp:cNvSpPr/>
      </dsp:nvSpPr>
      <dsp:spPr>
        <a:xfrm>
          <a:off x="246887" y="271557"/>
          <a:ext cx="2417445" cy="1493567"/>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59E52F-E36D-4D9D-A1B3-A9F54CCD06BE}">
      <dsp:nvSpPr>
        <dsp:cNvPr id="0" name=""/>
        <dsp:cNvSpPr/>
      </dsp:nvSpPr>
      <dsp:spPr>
        <a:xfrm rot="10800000">
          <a:off x="246887" y="2036683"/>
          <a:ext cx="2417445" cy="2489279"/>
        </a:xfrm>
        <a:prstGeom prst="round2SameRect">
          <a:avLst>
            <a:gd name="adj1" fmla="val 105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a:t>Method</a:t>
          </a:r>
        </a:p>
      </dsp:txBody>
      <dsp:txXfrm rot="10800000">
        <a:off x="321232" y="2036683"/>
        <a:ext cx="2268755" cy="2414934"/>
      </dsp:txXfrm>
    </dsp:sp>
    <dsp:sp modelId="{BE58E8ED-9F3C-4631-BC39-AACBFE7059FE}">
      <dsp:nvSpPr>
        <dsp:cNvPr id="0" name=""/>
        <dsp:cNvSpPr/>
      </dsp:nvSpPr>
      <dsp:spPr>
        <a:xfrm>
          <a:off x="2906077" y="271557"/>
          <a:ext cx="2417445" cy="1493567"/>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76B2C8-6ABD-4F12-8F7E-799D0C9B109D}">
      <dsp:nvSpPr>
        <dsp:cNvPr id="0" name=""/>
        <dsp:cNvSpPr/>
      </dsp:nvSpPr>
      <dsp:spPr>
        <a:xfrm rot="10800000">
          <a:off x="2906077" y="2036683"/>
          <a:ext cx="2417445" cy="2489279"/>
        </a:xfrm>
        <a:prstGeom prst="round2SameRect">
          <a:avLst>
            <a:gd name="adj1" fmla="val 10500"/>
            <a:gd name="adj2" fmla="val 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a:t>Mass</a:t>
          </a:r>
        </a:p>
      </dsp:txBody>
      <dsp:txXfrm rot="10800000">
        <a:off x="2980422" y="2036683"/>
        <a:ext cx="2268755" cy="2414934"/>
      </dsp:txXfrm>
    </dsp:sp>
    <dsp:sp modelId="{C40DEC44-3E28-4968-A4B7-8FD5BAB24FBF}">
      <dsp:nvSpPr>
        <dsp:cNvPr id="0" name=""/>
        <dsp:cNvSpPr/>
      </dsp:nvSpPr>
      <dsp:spPr>
        <a:xfrm>
          <a:off x="5565267" y="271557"/>
          <a:ext cx="2417445" cy="1493567"/>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16A9C0-FDF6-4134-A10B-C9E42108E09A}">
      <dsp:nvSpPr>
        <dsp:cNvPr id="0" name=""/>
        <dsp:cNvSpPr/>
      </dsp:nvSpPr>
      <dsp:spPr>
        <a:xfrm rot="10800000">
          <a:off x="5565267" y="2036683"/>
          <a:ext cx="2417445" cy="2489279"/>
        </a:xfrm>
        <a:prstGeom prst="round2SameRect">
          <a:avLst>
            <a:gd name="adj1" fmla="val 10500"/>
            <a:gd name="adj2" fmla="val 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a:t>Audience</a:t>
          </a:r>
        </a:p>
      </dsp:txBody>
      <dsp:txXfrm rot="10800000">
        <a:off x="5639612" y="2036683"/>
        <a:ext cx="2268755" cy="24149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3C79F-D170-42FE-8179-6BC0984EE086}">
      <dsp:nvSpPr>
        <dsp:cNvPr id="0" name=""/>
        <dsp:cNvSpPr/>
      </dsp:nvSpPr>
      <dsp:spPr>
        <a:xfrm>
          <a:off x="0" y="14511"/>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The key of your voice</a:t>
          </a:r>
        </a:p>
      </dsp:txBody>
      <dsp:txXfrm>
        <a:off x="50347" y="64858"/>
        <a:ext cx="8128906" cy="930660"/>
      </dsp:txXfrm>
    </dsp:sp>
    <dsp:sp modelId="{4BEC3202-9B38-46AF-8AEE-416B9AEDFD35}">
      <dsp:nvSpPr>
        <dsp:cNvPr id="0" name=""/>
        <dsp:cNvSpPr/>
      </dsp:nvSpPr>
      <dsp:spPr>
        <a:xfrm>
          <a:off x="0" y="1169706"/>
          <a:ext cx="8229600" cy="1031354"/>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People react to it</a:t>
          </a:r>
        </a:p>
      </dsp:txBody>
      <dsp:txXfrm>
        <a:off x="50347" y="1220053"/>
        <a:ext cx="8128906" cy="930660"/>
      </dsp:txXfrm>
    </dsp:sp>
    <dsp:sp modelId="{B5C0BB70-D7A6-4C98-AFE3-0A9CF5A2CDD0}">
      <dsp:nvSpPr>
        <dsp:cNvPr id="0" name=""/>
        <dsp:cNvSpPr/>
      </dsp:nvSpPr>
      <dsp:spPr>
        <a:xfrm>
          <a:off x="0" y="2324901"/>
          <a:ext cx="8229600" cy="1031354"/>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Low = serious</a:t>
          </a:r>
        </a:p>
      </dsp:txBody>
      <dsp:txXfrm>
        <a:off x="50347" y="2375248"/>
        <a:ext cx="8128906" cy="930660"/>
      </dsp:txXfrm>
    </dsp:sp>
    <dsp:sp modelId="{A2B87615-66AE-4A36-BC7A-B882B03F3966}">
      <dsp:nvSpPr>
        <dsp:cNvPr id="0" name=""/>
        <dsp:cNvSpPr/>
      </dsp:nvSpPr>
      <dsp:spPr>
        <a:xfrm>
          <a:off x="0" y="3480096"/>
          <a:ext cx="8229600" cy="103135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High = anxious</a:t>
          </a:r>
        </a:p>
      </dsp:txBody>
      <dsp:txXfrm>
        <a:off x="50347" y="3530443"/>
        <a:ext cx="8128906" cy="9306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0078A-D13E-4669-95D8-C224A9E5643F}">
      <dsp:nvSpPr>
        <dsp:cNvPr id="0" name=""/>
        <dsp:cNvSpPr/>
      </dsp:nvSpPr>
      <dsp:spPr>
        <a:xfrm>
          <a:off x="1918" y="0"/>
          <a:ext cx="2011188" cy="45259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Tremendous effect</a:t>
          </a:r>
        </a:p>
      </dsp:txBody>
      <dsp:txXfrm>
        <a:off x="1918" y="1810385"/>
        <a:ext cx="2011188" cy="1810385"/>
      </dsp:txXfrm>
    </dsp:sp>
    <dsp:sp modelId="{9DEF0E5C-DCF9-4114-8B91-A4EFF97FD88B}">
      <dsp:nvSpPr>
        <dsp:cNvPr id="0" name=""/>
        <dsp:cNvSpPr/>
      </dsp:nvSpPr>
      <dsp:spPr>
        <a:xfrm>
          <a:off x="253940"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A8A43A-67CD-4BD6-A2F8-84D95B3188F1}">
      <dsp:nvSpPr>
        <dsp:cNvPr id="0" name=""/>
        <dsp:cNvSpPr/>
      </dsp:nvSpPr>
      <dsp:spPr>
        <a:xfrm>
          <a:off x="2073443" y="0"/>
          <a:ext cx="2011188" cy="4525963"/>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Can make the listener feel anxious</a:t>
          </a:r>
        </a:p>
      </dsp:txBody>
      <dsp:txXfrm>
        <a:off x="2073443" y="1810385"/>
        <a:ext cx="2011188" cy="1810385"/>
      </dsp:txXfrm>
    </dsp:sp>
    <dsp:sp modelId="{E5878350-F5BD-4889-BA9D-86A47EAD588C}">
      <dsp:nvSpPr>
        <dsp:cNvPr id="0" name=""/>
        <dsp:cNvSpPr/>
      </dsp:nvSpPr>
      <dsp:spPr>
        <a:xfrm>
          <a:off x="2325464" y="271557"/>
          <a:ext cx="1507145" cy="1507145"/>
        </a:xfrm>
        <a:prstGeom prst="ellipse">
          <a:avLst/>
        </a:prstGeom>
        <a:solidFill>
          <a:schemeClr val="accent3">
            <a:tint val="50000"/>
            <a:hueOff val="3584065"/>
            <a:satOff val="-4703"/>
            <a:lumOff val="-463"/>
            <a:alpha val="9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401AA7-F2C1-4467-ACD0-3023B41A25B4}">
      <dsp:nvSpPr>
        <dsp:cNvPr id="0" name=""/>
        <dsp:cNvSpPr/>
      </dsp:nvSpPr>
      <dsp:spPr>
        <a:xfrm>
          <a:off x="4144967" y="0"/>
          <a:ext cx="2011188" cy="4525963"/>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Communicates importance</a:t>
          </a:r>
        </a:p>
      </dsp:txBody>
      <dsp:txXfrm>
        <a:off x="4144967" y="1810385"/>
        <a:ext cx="2011188" cy="1810385"/>
      </dsp:txXfrm>
    </dsp:sp>
    <dsp:sp modelId="{6AF99814-82C6-4405-A0AB-40A3D735EBC1}">
      <dsp:nvSpPr>
        <dsp:cNvPr id="0" name=""/>
        <dsp:cNvSpPr/>
      </dsp:nvSpPr>
      <dsp:spPr>
        <a:xfrm>
          <a:off x="4396989" y="271557"/>
          <a:ext cx="1507145" cy="1507145"/>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247123-50C6-4884-A218-96C782747508}">
      <dsp:nvSpPr>
        <dsp:cNvPr id="0" name=""/>
        <dsp:cNvSpPr/>
      </dsp:nvSpPr>
      <dsp:spPr>
        <a:xfrm>
          <a:off x="6216492" y="0"/>
          <a:ext cx="2011188" cy="45259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Moderate pace will seem natural</a:t>
          </a:r>
        </a:p>
      </dsp:txBody>
      <dsp:txXfrm>
        <a:off x="6216492" y="1810385"/>
        <a:ext cx="2011188" cy="1810385"/>
      </dsp:txXfrm>
    </dsp:sp>
    <dsp:sp modelId="{51570F69-7A1A-45BB-8E71-DF7CB899A3CA}">
      <dsp:nvSpPr>
        <dsp:cNvPr id="0" name=""/>
        <dsp:cNvSpPr/>
      </dsp:nvSpPr>
      <dsp:spPr>
        <a:xfrm>
          <a:off x="6468513" y="271557"/>
          <a:ext cx="1507145" cy="1507145"/>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58BB31-AB38-4DFE-BD7A-8D54E81F801B}">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4928A-3C21-4A91-A36E-5DF54273A8B9}">
      <dsp:nvSpPr>
        <dsp:cNvPr id="0" name=""/>
        <dsp:cNvSpPr/>
      </dsp:nvSpPr>
      <dsp:spPr>
        <a:xfrm>
          <a:off x="3291839" y="1325"/>
          <a:ext cx="4937760"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Where, Who, and When?</a:t>
          </a:r>
        </a:p>
      </dsp:txBody>
      <dsp:txXfrm>
        <a:off x="3291839" y="132817"/>
        <a:ext cx="4543286" cy="788949"/>
      </dsp:txXfrm>
    </dsp:sp>
    <dsp:sp modelId="{4C365AE9-C7C5-4554-8FE5-4726CD4C8C12}">
      <dsp:nvSpPr>
        <dsp:cNvPr id="0" name=""/>
        <dsp:cNvSpPr/>
      </dsp:nvSpPr>
      <dsp:spPr>
        <a:xfrm>
          <a:off x="0" y="1325"/>
          <a:ext cx="3291840"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S</a:t>
          </a:r>
          <a:r>
            <a:rPr lang="en-US" sz="5300" kern="1200" dirty="0"/>
            <a:t>ituation</a:t>
          </a:r>
        </a:p>
      </dsp:txBody>
      <dsp:txXfrm>
        <a:off x="51351" y="52676"/>
        <a:ext cx="3189138" cy="949230"/>
      </dsp:txXfrm>
    </dsp:sp>
    <dsp:sp modelId="{23916CBC-D877-4E4D-B1B7-D1AFC2455E50}">
      <dsp:nvSpPr>
        <dsp:cNvPr id="0" name=""/>
        <dsp:cNvSpPr/>
      </dsp:nvSpPr>
      <dsp:spPr>
        <a:xfrm>
          <a:off x="3291839" y="1158452"/>
          <a:ext cx="4937760"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State the task</a:t>
          </a:r>
        </a:p>
      </dsp:txBody>
      <dsp:txXfrm>
        <a:off x="3291839" y="1289944"/>
        <a:ext cx="4543286" cy="788949"/>
      </dsp:txXfrm>
    </dsp:sp>
    <dsp:sp modelId="{61CA88D5-50AD-4DC7-8B71-6F4B04BC4647}">
      <dsp:nvSpPr>
        <dsp:cNvPr id="0" name=""/>
        <dsp:cNvSpPr/>
      </dsp:nvSpPr>
      <dsp:spPr>
        <a:xfrm>
          <a:off x="0" y="1158452"/>
          <a:ext cx="3291840"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T</a:t>
          </a:r>
          <a:r>
            <a:rPr lang="en-US" sz="5300" kern="1200" dirty="0"/>
            <a:t>ask</a:t>
          </a:r>
        </a:p>
      </dsp:txBody>
      <dsp:txXfrm>
        <a:off x="51351" y="1209803"/>
        <a:ext cx="3189138" cy="949230"/>
      </dsp:txXfrm>
    </dsp:sp>
    <dsp:sp modelId="{BE765B1F-8F0F-4465-BACB-64F056D53594}">
      <dsp:nvSpPr>
        <dsp:cNvPr id="0" name=""/>
        <dsp:cNvSpPr/>
      </dsp:nvSpPr>
      <dsp:spPr>
        <a:xfrm>
          <a:off x="3291839" y="2315578"/>
          <a:ext cx="4937760"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What resolved the problem</a:t>
          </a:r>
        </a:p>
      </dsp:txBody>
      <dsp:txXfrm>
        <a:off x="3291839" y="2447070"/>
        <a:ext cx="4543286" cy="788949"/>
      </dsp:txXfrm>
    </dsp:sp>
    <dsp:sp modelId="{CB1BEA66-7F55-4E97-B364-CE389656989C}">
      <dsp:nvSpPr>
        <dsp:cNvPr id="0" name=""/>
        <dsp:cNvSpPr/>
      </dsp:nvSpPr>
      <dsp:spPr>
        <a:xfrm>
          <a:off x="0" y="2315578"/>
          <a:ext cx="3291840"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A</a:t>
          </a:r>
          <a:r>
            <a:rPr lang="en-US" sz="5300" kern="1200" dirty="0"/>
            <a:t>ction</a:t>
          </a:r>
        </a:p>
      </dsp:txBody>
      <dsp:txXfrm>
        <a:off x="51351" y="2366929"/>
        <a:ext cx="3189138" cy="949230"/>
      </dsp:txXfrm>
    </dsp:sp>
    <dsp:sp modelId="{4E94AF8D-16EF-4DD6-9E78-3396FA22DA31}">
      <dsp:nvSpPr>
        <dsp:cNvPr id="0" name=""/>
        <dsp:cNvSpPr/>
      </dsp:nvSpPr>
      <dsp:spPr>
        <a:xfrm>
          <a:off x="3291839" y="3472704"/>
          <a:ext cx="4937760"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What was the result?</a:t>
          </a:r>
        </a:p>
      </dsp:txBody>
      <dsp:txXfrm>
        <a:off x="3291839" y="3604196"/>
        <a:ext cx="4543286" cy="788949"/>
      </dsp:txXfrm>
    </dsp:sp>
    <dsp:sp modelId="{E3B5BE15-09D9-4D60-8316-A51271B2FA55}">
      <dsp:nvSpPr>
        <dsp:cNvPr id="0" name=""/>
        <dsp:cNvSpPr/>
      </dsp:nvSpPr>
      <dsp:spPr>
        <a:xfrm>
          <a:off x="0" y="3472704"/>
          <a:ext cx="3291840"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R</a:t>
          </a:r>
          <a:r>
            <a:rPr lang="en-US" sz="5300" kern="1200" dirty="0"/>
            <a:t>esult</a:t>
          </a:r>
        </a:p>
      </dsp:txBody>
      <dsp:txXfrm>
        <a:off x="51351" y="3524055"/>
        <a:ext cx="3189138" cy="9492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5DDCE-4327-4F04-B732-E593C5ADE444}">
      <dsp:nvSpPr>
        <dsp:cNvPr id="0" name=""/>
        <dsp:cNvSpPr/>
      </dsp:nvSpPr>
      <dsp:spPr>
        <a:xfrm>
          <a:off x="0" y="40881"/>
          <a:ext cx="8229600" cy="57563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Listen, don’t talk</a:t>
          </a:r>
        </a:p>
      </dsp:txBody>
      <dsp:txXfrm>
        <a:off x="28100" y="68981"/>
        <a:ext cx="8173400" cy="519439"/>
      </dsp:txXfrm>
    </dsp:sp>
    <dsp:sp modelId="{01828043-8806-4B3F-8E51-7AA7A69E6F29}">
      <dsp:nvSpPr>
        <dsp:cNvPr id="0" name=""/>
        <dsp:cNvSpPr/>
      </dsp:nvSpPr>
      <dsp:spPr>
        <a:xfrm>
          <a:off x="0" y="685641"/>
          <a:ext cx="8229600" cy="575639"/>
        </a:xfrm>
        <a:prstGeom prst="roundRect">
          <a:avLst/>
        </a:prstGeom>
        <a:solidFill>
          <a:schemeClr val="accent3">
            <a:hueOff val="1875044"/>
            <a:satOff val="-2813"/>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Avoid interruptions</a:t>
          </a:r>
        </a:p>
      </dsp:txBody>
      <dsp:txXfrm>
        <a:off x="28100" y="713741"/>
        <a:ext cx="8173400" cy="519439"/>
      </dsp:txXfrm>
    </dsp:sp>
    <dsp:sp modelId="{A450DD1B-64AD-481F-B854-62F9E2D7128E}">
      <dsp:nvSpPr>
        <dsp:cNvPr id="0" name=""/>
        <dsp:cNvSpPr/>
      </dsp:nvSpPr>
      <dsp:spPr>
        <a:xfrm>
          <a:off x="0" y="1330401"/>
          <a:ext cx="8229600" cy="575639"/>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10% talking</a:t>
          </a:r>
        </a:p>
      </dsp:txBody>
      <dsp:txXfrm>
        <a:off x="28100" y="1358501"/>
        <a:ext cx="8173400" cy="519439"/>
      </dsp:txXfrm>
    </dsp:sp>
    <dsp:sp modelId="{E06F24AE-C0D8-4E2F-B756-C62419FC0C8F}">
      <dsp:nvSpPr>
        <dsp:cNvPr id="0" name=""/>
        <dsp:cNvSpPr/>
      </dsp:nvSpPr>
      <dsp:spPr>
        <a:xfrm>
          <a:off x="0" y="1975161"/>
          <a:ext cx="8229600" cy="575639"/>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Related conversation</a:t>
          </a:r>
        </a:p>
      </dsp:txBody>
      <dsp:txXfrm>
        <a:off x="28100" y="2003261"/>
        <a:ext cx="8173400" cy="519439"/>
      </dsp:txXfrm>
    </dsp:sp>
    <dsp:sp modelId="{2D1B80AE-F82B-43FE-BB56-0091E3CE8939}">
      <dsp:nvSpPr>
        <dsp:cNvPr id="0" name=""/>
        <dsp:cNvSpPr/>
      </dsp:nvSpPr>
      <dsp:spPr>
        <a:xfrm>
          <a:off x="0" y="2619921"/>
          <a:ext cx="8229600" cy="575639"/>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Do not offer advice</a:t>
          </a:r>
        </a:p>
      </dsp:txBody>
      <dsp:txXfrm>
        <a:off x="28100" y="2648021"/>
        <a:ext cx="8173400" cy="519439"/>
      </dsp:txXfrm>
    </dsp:sp>
    <dsp:sp modelId="{B7BDB3BE-B112-4E15-BB26-569EF6F31F28}">
      <dsp:nvSpPr>
        <dsp:cNvPr id="0" name=""/>
        <dsp:cNvSpPr/>
      </dsp:nvSpPr>
      <dsp:spPr>
        <a:xfrm>
          <a:off x="0" y="3264681"/>
          <a:ext cx="8229600" cy="575639"/>
        </a:xfrm>
        <a:prstGeom prst="roundRect">
          <a:avLst/>
        </a:prstGeom>
        <a:solidFill>
          <a:schemeClr val="accent3">
            <a:hueOff val="9375220"/>
            <a:satOff val="-14067"/>
            <a:lumOff val="-22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Be aware of your environment</a:t>
          </a:r>
        </a:p>
      </dsp:txBody>
      <dsp:txXfrm>
        <a:off x="28100" y="3292781"/>
        <a:ext cx="8173400" cy="519439"/>
      </dsp:txXfrm>
    </dsp:sp>
    <dsp:sp modelId="{37936CFE-5500-4E06-8735-6D67D2D0A17A}">
      <dsp:nvSpPr>
        <dsp:cNvPr id="0" name=""/>
        <dsp:cNvSpPr/>
      </dsp:nvSpPr>
      <dsp:spPr>
        <a:xfrm>
          <a:off x="0" y="3909441"/>
          <a:ext cx="8229600" cy="575639"/>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Take appropriate notes if required</a:t>
          </a:r>
        </a:p>
      </dsp:txBody>
      <dsp:txXfrm>
        <a:off x="28100" y="3937541"/>
        <a:ext cx="8173400" cy="5194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3E984-DD4C-4906-92B1-F94F2A462A8A}">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Try to identify where the other person is coming from</a:t>
          </a:r>
        </a:p>
      </dsp:txBody>
      <dsp:txXfrm>
        <a:off x="1787356" y="0"/>
        <a:ext cx="6442243" cy="1414363"/>
      </dsp:txXfrm>
    </dsp:sp>
    <dsp:sp modelId="{AE288B81-744D-4427-978E-AA4FB7DF3F48}">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4DDDD5-14F8-4365-AA6E-9E9719B1BFEE}">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Listen attentively</a:t>
          </a:r>
        </a:p>
      </dsp:txBody>
      <dsp:txXfrm>
        <a:off x="1787356" y="1555799"/>
        <a:ext cx="6442243" cy="1414363"/>
      </dsp:txXfrm>
    </dsp:sp>
    <dsp:sp modelId="{767A526A-2E26-4D64-8FDE-494277E843BD}">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21984E-1DBF-486F-9FB1-A315F641C68A}">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Respond appropriately, either non-verbally, with a question, or by paraphrasing</a:t>
          </a:r>
        </a:p>
      </dsp:txBody>
      <dsp:txXfrm>
        <a:off x="1787356" y="3111599"/>
        <a:ext cx="6442243" cy="1414363"/>
      </dsp:txXfrm>
    </dsp:sp>
    <dsp:sp modelId="{FE3E713F-57F1-46AC-9EF2-825B336B23BD}">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28F9DF-BAA0-49B3-9775-D236F26B4C1A}" type="datetimeFigureOut">
              <a:rPr lang="en-US"/>
              <a:pPr>
                <a:defRPr/>
              </a:pPr>
              <a:t>6/9/2016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AD93FD-D302-4963-A4A9-147AD4BB098B}" type="slidenum">
              <a:rPr lang="en-CA"/>
              <a:pPr>
                <a:defRPr/>
              </a:pPr>
              <a:t>‹#›</a:t>
            </a:fld>
            <a:endParaRPr lang="en-CA" dirty="0"/>
          </a:p>
        </p:txBody>
      </p:sp>
    </p:spTree>
    <p:extLst>
      <p:ext uri="{BB962C8B-B14F-4D97-AF65-F5344CB8AC3E}">
        <p14:creationId xmlns:p14="http://schemas.microsoft.com/office/powerpoint/2010/main" val="2570863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Communication Strategies workshop. For the better part of every day, we are communicating to and with others. Whether it’s the speech you deliver in the boardroom, the level of attention you give your spouse when they are talking to you, or the look that you give to the cat, it all means something. This workshop will help participants understand the different methods of communication and how to make the most of each of them.</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2</a:t>
            </a:fld>
            <a:endParaRPr lang="en-CA" dirty="0"/>
          </a:p>
        </p:txBody>
      </p:sp>
    </p:spTree>
    <p:extLst>
      <p:ext uri="{BB962C8B-B14F-4D97-AF65-F5344CB8AC3E}">
        <p14:creationId xmlns:p14="http://schemas.microsoft.com/office/powerpoint/2010/main" val="1476291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Example: “On Tuesday, I was in a director’s meeting at the main plant.”</a:t>
            </a:r>
            <a:endParaRPr lang="en-CA" dirty="0"/>
          </a:p>
          <a:p>
            <a:pPr eaLnBrk="1" hangingPunct="1">
              <a:spcBef>
                <a:spcPct val="0"/>
              </a:spcBef>
            </a:pPr>
            <a:endParaRPr lang="en-CA"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“S” in STAR.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 what the situation is in one sentence.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participant to think of a recent situation from his or her life and to create the “S.”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record each step of this module on a blank sheet of paper, or in their workbook.</a:t>
            </a:r>
          </a:p>
          <a:p>
            <a:pPr eaLnBrk="1" hangingPunct="1">
              <a:spcBef>
                <a:spcPct val="0"/>
              </a:spcBef>
            </a:pPr>
            <a:endParaRPr lang="en-CA" dirty="0"/>
          </a:p>
          <a:p>
            <a:pPr eaLnBrk="1" hangingPunct="1">
              <a:spcBef>
                <a:spcPct val="0"/>
              </a:spcBef>
            </a:pPr>
            <a:r>
              <a:rPr lang="en-CA" dirty="0"/>
              <a:t>-----------------------------</a:t>
            </a:r>
          </a:p>
          <a:p>
            <a:pPr eaLnBrk="1" hangingPunct="1">
              <a:spcBef>
                <a:spcPct val="0"/>
              </a:spcBef>
            </a:pPr>
            <a:endParaRPr lang="en-CA"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“T” in STAR.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Next, state what your task was in one sentence.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participant to think of a recent situation from his or her life and to create the “T.”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record each step of this module on a blank sheet of paper, or in their workbook.</a:t>
            </a:r>
          </a:p>
          <a:p>
            <a:pPr eaLnBrk="1" hangingPunct="1">
              <a:spcBef>
                <a:spcPct val="0"/>
              </a:spcBef>
            </a:pPr>
            <a:endParaRPr lang="en-CA" dirty="0"/>
          </a:p>
          <a:p>
            <a:pPr eaLnBrk="1" hangingPunct="1">
              <a:spcBef>
                <a:spcPct val="0"/>
              </a:spcBef>
            </a:pPr>
            <a:endParaRPr lang="en-CA" dirty="0"/>
          </a:p>
          <a:p>
            <a:pPr eaLnBrk="1" hangingPunct="1">
              <a:spcBef>
                <a:spcPct val="0"/>
              </a:spcBef>
            </a:pPr>
            <a:r>
              <a:rPr lang="en-CA" dirty="0"/>
              <a:t>--------------------------</a:t>
            </a:r>
          </a:p>
          <a:p>
            <a:pPr eaLnBrk="1" hangingPunct="1">
              <a:spcBef>
                <a:spcPct val="0"/>
              </a:spcBef>
            </a:pPr>
            <a:endParaRPr lang="en-CA"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 in STAR.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 what you did to resolve the problem in one sentence.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participant to think of a recent situation from his or her life and to create the “A.”</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record each step of this module on a blank sheet of paper, or in their workbook.</a:t>
            </a:r>
          </a:p>
          <a:p>
            <a:pPr eaLnBrk="1" hangingPunct="1">
              <a:spcBef>
                <a:spcPct val="0"/>
              </a:spcBef>
            </a:pPr>
            <a:endParaRPr lang="en-CA" dirty="0"/>
          </a:p>
          <a:p>
            <a:pPr eaLnBrk="1" hangingPunct="1">
              <a:spcBef>
                <a:spcPct val="0"/>
              </a:spcBef>
            </a:pPr>
            <a:endParaRPr lang="en-CA" dirty="0"/>
          </a:p>
          <a:p>
            <a:pPr eaLnBrk="1" hangingPunct="1">
              <a:spcBef>
                <a:spcPct val="0"/>
              </a:spcBef>
            </a:pPr>
            <a:r>
              <a:rPr lang="en-CA" dirty="0"/>
              <a:t>--------------------</a:t>
            </a:r>
          </a:p>
          <a:p>
            <a:pPr eaLnBrk="1" hangingPunct="1">
              <a:spcBef>
                <a:spcPct val="0"/>
              </a:spcBef>
            </a:pPr>
            <a:endParaRPr lang="en-CA"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 in STAR.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Last, state what the result was. This will often use a combination of the six roots.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participant to think of a recent situation from his or her life and to create the “R.”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record each step of this module on a blank sheet of paper, or in their workbook.</a:t>
            </a:r>
          </a:p>
          <a:p>
            <a:pPr eaLnBrk="1" hangingPunct="1">
              <a:spcBef>
                <a:spcPct val="0"/>
              </a:spcBef>
            </a:pPr>
            <a:endParaRPr lang="en-CA" dirty="0"/>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12</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So far, we have discussed all the components of sending a message: non-verbal, para-verbal, and verbal. Now, let’s turn the tables and look at how to effectively receive messages.</a:t>
            </a:r>
            <a:endParaRPr lang="en-CA" dirty="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F6578F-55AD-4AC9-9327-972F22F3C10D}" type="slidenum">
              <a:rPr lang="en-CA" smtClean="0"/>
              <a:pPr fontAlgn="base">
                <a:spcBef>
                  <a:spcPct val="0"/>
                </a:spcBef>
                <a:spcAft>
                  <a:spcPct val="0"/>
                </a:spcAft>
                <a:defRPr/>
              </a:pPr>
              <a:t>13</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dirty="0"/>
              <a:t>Hearing is easy! For most of us, our body does the work by interpreting the sounds that we hear into words. Listening, however, is far more difficult. Listening is the process of looking at the words and the other factors around the words (such as our non-verbal communication), and then interpreting the entire message.</a:t>
            </a:r>
          </a:p>
          <a:p>
            <a:r>
              <a:rPr lang="en-US" dirty="0"/>
              <a:t>Let’s start out slowly. Here are seven things that you can do to start becoming a better listener right now. Pick a few of them and write them in your action plan.</a:t>
            </a:r>
          </a:p>
          <a:p>
            <a:r>
              <a:rPr lang="en-US" dirty="0"/>
              <a:t>1.	When you’re listening, listen. Don’t talk on the phone, text message, clean off your desk, or do anything else.</a:t>
            </a:r>
          </a:p>
          <a:p>
            <a:r>
              <a:rPr lang="en-US" dirty="0"/>
              <a:t>2.	Avoid interruptions. If you think of something that needs to be done, make a mental or written note of it and forget about it until the conversation is over.</a:t>
            </a:r>
          </a:p>
          <a:p>
            <a:r>
              <a:rPr lang="en-US" dirty="0"/>
              <a:t>3.	Aim to spend at least 90% of your time listening and less than 10% of your time talking.</a:t>
            </a:r>
          </a:p>
          <a:p>
            <a:r>
              <a:rPr lang="en-US" dirty="0"/>
              <a:t>4.	When you do talk, make sure it’s related to what the other person is saying. Questions to clarify expand, and probe for more information will be key tools. (We’ll look at questioning skills later on in the workshop.)</a:t>
            </a:r>
          </a:p>
          <a:p>
            <a:r>
              <a:rPr lang="en-US" dirty="0"/>
              <a:t>5.	Do not offer advice unless the other person asks you for it. If you are not sure what they want, ask!</a:t>
            </a:r>
          </a:p>
          <a:p>
            <a:r>
              <a:rPr lang="en-US" dirty="0"/>
              <a:t>6.	Make sure the physical environment is conducive to listening. Try to reduce noise and distractions. (“Would you mind stepping into my office where I can hear you better?” is a great line to use.) If possible, be seated comfortably. Be close enough to the person so that you can hear them, but not too close to make them uncomfortable.</a:t>
            </a:r>
          </a:p>
          <a:p>
            <a:pPr marL="228600" indent="-228600">
              <a:buAutoNum type="arabicPeriod" startAt="7"/>
            </a:pPr>
            <a:r>
              <a:rPr lang="en-US" dirty="0"/>
              <a:t>If it is a conversation where you are required to take notes, try not to let the note-taking disturb the flow of the conversation. If you need a moment to catch up, choose an appropriate moment to ask for a break.</a:t>
            </a:r>
          </a:p>
          <a:p>
            <a:pPr marL="228600" indent="-228600">
              <a:buAutoNum type="arabicPeriod" startAt="7"/>
            </a:pPr>
            <a:endParaRPr lang="en-US" dirty="0"/>
          </a:p>
          <a:p>
            <a:pPr marL="228600" indent="-228600">
              <a:buAutoNum type="arabicPeriod" startAt="7"/>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some items that participants can implement immediately in order to improve their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Hearing is easy! For most of us, our body does the work by interpreting the sounds that we hear into words. Listening, however, is far more difficult.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Action Plan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of seven strategies on flip chart or PowerPoint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out 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list of listening strategies and choose a few to add to their action plan.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“Lack of communication” is the reason given for up to 95% of divorces.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handed out the action plans at the beginning of this workshop, this exercise should go fairly smoothly.</a:t>
            </a:r>
          </a:p>
          <a:p>
            <a:pPr marL="0" indent="0">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14</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Although hearing is a passive activity, one must listen actively to listen effectively, and to actually hear what is being said. </a:t>
            </a:r>
          </a:p>
          <a:p>
            <a:r>
              <a:rPr lang="en-US" dirty="0"/>
              <a:t>There are three basic steps to actively listening.</a:t>
            </a:r>
          </a:p>
          <a:p>
            <a:r>
              <a:rPr lang="en-US" dirty="0"/>
              <a:t>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Listen to what is being said closely and attentively.</a:t>
            </a:r>
          </a:p>
          <a:p>
            <a:r>
              <a:rPr lang="en-US" dirty="0"/>
              <a:t>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three steps of active listening.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three basic steps to actively listening.</a:t>
            </a:r>
          </a:p>
          <a:p>
            <a:pPr marL="228600" lvl="0" indent="-228600">
              <a:buFont typeface="+mj-lt"/>
              <a:buAutoNum type="arabicPeriod"/>
            </a:pPr>
            <a:r>
              <a:rPr lang="en-US" sz="1200" kern="1200" dirty="0">
                <a:solidFill>
                  <a:schemeClr val="tx1"/>
                </a:solidFill>
                <a:effectLst/>
                <a:latin typeface="+mn-lt"/>
                <a:ea typeface="+mn-ea"/>
                <a:cs typeface="+mn-cs"/>
              </a:rPr>
              <a:t>Try to identify where the other person is coming from.</a:t>
            </a:r>
          </a:p>
          <a:p>
            <a:pPr marL="228600" lvl="0" indent="-228600">
              <a:buFont typeface="+mj-lt"/>
              <a:buAutoNum type="arabicPeriod"/>
            </a:pPr>
            <a:r>
              <a:rPr lang="en-US" sz="1200" kern="1200" dirty="0">
                <a:solidFill>
                  <a:schemeClr val="tx1"/>
                </a:solidFill>
                <a:effectLst/>
                <a:latin typeface="+mn-lt"/>
                <a:ea typeface="+mn-ea"/>
                <a:cs typeface="+mn-cs"/>
              </a:rPr>
              <a:t>Listen to what is being said closely and attentively.</a:t>
            </a:r>
          </a:p>
          <a:p>
            <a:pPr marL="228600" lvl="0" indent="-228600">
              <a:buFont typeface="+mj-lt"/>
              <a:buAutoNum type="arabicPeriod"/>
            </a:pPr>
            <a:r>
              <a:rPr lang="en-US" sz="1200" kern="1200" dirty="0">
                <a:solidFill>
                  <a:schemeClr val="tx1"/>
                </a:solidFill>
                <a:effectLst/>
                <a:latin typeface="+mn-lt"/>
                <a:ea typeface="+mn-ea"/>
                <a:cs typeface="+mn-cs"/>
              </a:rPr>
              <a:t>Respond appropriately: non-verbally, with a question, or by paraphrasing.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Explain that you want participants to take a bit of a break. Then, ask participants to identify the taller person in the pair. That person will share a story about the best movie they ever saw. They will have a few moments to prepare while you speak with the shorter person in the pair.</a:t>
            </a:r>
          </a:p>
          <a:p>
            <a:r>
              <a:rPr lang="en-US" sz="1200" kern="1200" dirty="0">
                <a:solidFill>
                  <a:schemeClr val="tx1"/>
                </a:solidFill>
                <a:effectLst/>
                <a:latin typeface="+mn-lt"/>
                <a:ea typeface="+mn-ea"/>
                <a:cs typeface="+mn-cs"/>
              </a:rPr>
              <a:t>Ask the shorter person of each pair to come outside with you. Explain that while the person is talking, they are to do the opposite of active listening – yawn, fidget, look at their watch, avoid eye contact with their partner, etc.</a:t>
            </a:r>
          </a:p>
          <a:p>
            <a:r>
              <a:rPr lang="en-US" sz="1200" kern="1200" dirty="0">
                <a:solidFill>
                  <a:schemeClr val="tx1"/>
                </a:solidFill>
                <a:effectLst/>
                <a:latin typeface="+mn-lt"/>
                <a:ea typeface="+mn-ea"/>
                <a:cs typeface="+mn-cs"/>
              </a:rPr>
              <a:t>Bring everyone back into the same room again. Give participants the cue to start talking. Watch the reactions and interactions between the partners.</a:t>
            </a:r>
          </a:p>
          <a:p>
            <a:r>
              <a:rPr lang="en-US" sz="1200" kern="1200" dirty="0">
                <a:solidFill>
                  <a:schemeClr val="tx1"/>
                </a:solidFill>
                <a:effectLst/>
                <a:latin typeface="+mn-lt"/>
                <a:ea typeface="+mn-ea"/>
                <a:cs typeface="+mn-cs"/>
              </a:rPr>
              <a:t>After about a minute, the taller partners will start to wear down. Before things get too painful, wrap the activity up, and debrief.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the taller partner feel at the beginning of the conversation?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they feel as the conversation progressed?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the shorter person feel, being so obviously rude?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 participants feel that this compares to real life?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a famous story about former U.S. President Franklin Roosevelt. As you can imagine, he spent a lot of time shaking hands and talking to people. He developed the habit of saying, “So good to see you! I murdered my grandmother this morning!” to test if people were listening.</a:t>
            </a:r>
          </a:p>
          <a:p>
            <a:r>
              <a:rPr lang="en-US" sz="1200" kern="1200" dirty="0">
                <a:solidFill>
                  <a:schemeClr val="tx1"/>
                </a:solidFill>
                <a:effectLst/>
                <a:latin typeface="+mn-lt"/>
                <a:ea typeface="+mn-ea"/>
                <a:cs typeface="+mn-cs"/>
              </a:rPr>
              <a:t>He got no response for quite a while, until a diplomat nodded understandingly and said, “Sir, I’m sure she had it coming to her.”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give participants a topic more relevant to their lives if you like.</a:t>
            </a:r>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15</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a:t>When we are listening to others speak, there are three kinds of cues that we can give the other person. Using the right kind of cue at the right time is crucial for keeping good communication going.</a:t>
            </a:r>
          </a:p>
          <a:p>
            <a:pPr>
              <a:defRPr/>
            </a:pPr>
            <a:r>
              <a:rPr lang="en-US" b="1" cap="small" dirty="0"/>
              <a:t>Non-Verbal</a:t>
            </a:r>
            <a:r>
              <a:rPr lang="en-US" dirty="0"/>
              <a:t>: As shown in the Mehrabian study, body language plays an important part in our communications with others. Head nods and an interested facial expression will show the speaker that you are listening.</a:t>
            </a:r>
          </a:p>
          <a:p>
            <a:pPr>
              <a:defRPr/>
            </a:pPr>
            <a:r>
              <a:rPr lang="en-US" b="1" cap="small" dirty="0"/>
              <a:t>Quasi-Verbal</a:t>
            </a:r>
            <a:r>
              <a:rPr lang="en-US" dirty="0"/>
              <a:t>: Fillers words like, “uh-huh,” and “mm-hmmm,” show the speaker that you are awake and interested in the conversation.</a:t>
            </a:r>
          </a:p>
          <a:p>
            <a:pPr>
              <a:defRPr/>
            </a:pPr>
            <a:r>
              <a:rPr lang="en-US" b="1" cap="small" dirty="0"/>
              <a:t>Verbal</a:t>
            </a:r>
            <a:r>
              <a:rPr lang="en-US" dirty="0"/>
              <a:t>: Asking open questions using the six roots discussed earlier (who, what, where, when, why, how), paraphrasing, and asking summary questions, are all key tools for active listening. (We will look at questioning skills in a moment.)</a:t>
            </a:r>
          </a:p>
          <a:p>
            <a:pPr>
              <a:defRPr/>
            </a:pPr>
            <a:r>
              <a:rPr lang="en-US" dirty="0"/>
              <a:t>These cues should be used as part of active listening. Inserting an occasional, “uh-huh,” during a conversation may fool the person that you are communicating with in the short term, but you’re fooling yourself if you feel that this is an effective communication approach.</a:t>
            </a:r>
          </a:p>
          <a:p>
            <a:pPr>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encourage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we are listening to others speak, there are three kinds of cues that we can give the other person. Using the right kind of cue at the right time is crucial for keeping good communication going.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Non-Verbal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Quasi-Verbal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Verbal</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return to their pairs from the previous topic. Ask that the taller person tell the story again. This time, the shorter person will use the cues discussed in this topic as the person is talking.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60% of meeting attendees take notes to make it look like they are listening.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an eye on your time – participants can get very involved in this activity once they start chatting.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types of cues we can send to others?</a:t>
            </a:r>
          </a:p>
          <a:p>
            <a:pPr>
              <a:defRPr/>
            </a:pPr>
            <a:endParaRPr lang="en-US"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16</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Engaging in interesting, memorable small talk is a daunting task for most people. How do you know what to share and when to share it? How do you know what topics to avoid? How do you become an engaging converser?</a:t>
            </a:r>
          </a:p>
          <a:p>
            <a:pPr eaLnBrk="1" hangingPunct="1">
              <a:spcBef>
                <a:spcPct val="0"/>
              </a:spcBef>
            </a:pPr>
            <a:r>
              <a:rPr lang="en-US" dirty="0"/>
              <a:t>Most experts propose a simple three-level framework that you can use to master the art of conversation. Identifying where you are and where you should be is not always easy, but having an objective outline can help you stay out of sticky situations. We will also share some handy networking tips that will help you get conversations started.</a:t>
            </a:r>
          </a:p>
          <a:p>
            <a:pPr eaLnBrk="1" hangingPunct="1">
              <a:spcBef>
                <a:spcPct val="0"/>
              </a:spcBef>
            </a:pPr>
            <a:endParaRPr lang="en-CA" dirty="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E70148-9A06-4AB8-BAC6-8B823C998A92}" type="slidenum">
              <a:rPr lang="en-CA" smtClean="0"/>
              <a:pPr fontAlgn="base">
                <a:spcBef>
                  <a:spcPct val="0"/>
                </a:spcBef>
                <a:spcAft>
                  <a:spcPct val="0"/>
                </a:spcAft>
                <a:defRPr/>
              </a:pPr>
              <a:t>17</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At the most basic level, stick to general topics: the weather, sports, non-controversial world events, movies, and books. This is typically what people refer to when they say, “small talk.” </a:t>
            </a:r>
          </a:p>
          <a:p>
            <a:r>
              <a:rPr lang="en-US" dirty="0"/>
              <a:t>At this stage, you will focus on facts rather than feelings, ideas, and perspectives. Death, religion, and politics are absolute no-no’s. (The exception is when you know someone has had an illness or death in the family and wish to express condolences. In this situation, keep your condolences sincere, brief, and to the point.)</a:t>
            </a:r>
          </a:p>
          <a:p>
            <a:r>
              <a:rPr lang="en-US" dirty="0"/>
              <a:t>If someone shares a fact that you feel is not true, try to refrain from pointing out the discrepancy. If you are asked about the fact, it’s OK simply to say, “I wasn’t aware of that,” or make some other neutral comment.</a:t>
            </a:r>
          </a:p>
          <a:p>
            <a:r>
              <a:rPr lang="en-US" dirty="0"/>
              <a:t>Right now, you are simply getting to know the other party. Keep an eye out for common ground while you are communicating. Use open-ended questions and listening skills to get as much out of the conversation as possible.</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people mean when they say “small talk.”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most basic level, stick to general topics: the weather, sports, non-controversial world events, movies, and books. At this stage, you will focus on facts rather than feelings, ideas, and perspectives.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Sheets of flip chart paper divided into three columns.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take a stack of flip chart paper. Divide each sheet into three parts, labeled Level One, Level Two, and Level Three.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to eight. Give each group a sheet or two of the prepared flip chart paper. Ask each group to make a list of things that they might share at this stage.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stay in these groups for this module.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Name two topics that are not appropriate for this stage of conversation.</a:t>
            </a:r>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If the first level of conversation goes well, the parties should feel comfortable with each other and have identified some common ground. Now it’s time to move a bit beyond general facts and share different ideas and perspectives.</a:t>
            </a:r>
          </a:p>
          <a:p>
            <a:r>
              <a:rPr lang="en-US" dirty="0"/>
              <a:t>It is important to note that not all personal experiences are appropriate to share at this level. For example, it is fine to share that you like cross-country skiing and went to Europe, but you may not want to share the fact that you took out a personal loan to do so.</a:t>
            </a:r>
          </a:p>
          <a:p>
            <a:r>
              <a:rPr lang="en-US" dirty="0"/>
              <a:t>Although this level of conversation is the one most often used, and is the most conducive to relationship building and opening communication channels, make sure that you don’t limit yourself to one person in a large social gathering. We’ll offer some ways to mingle successfully in a few moments.</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is appropriate to share beyond small talk.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it’s time to move a bit beyond general facts and share different ideas and perspectives.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Sheets of flip chart paper divided into three columns.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take a stack of flip chart paper. Divide each sheet into three parts, labeled Level One, Level Two, and Level Three.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to eight. Give each group a sheet or two of the prepared flip chart paper. Ask each group to look at the list of topics that they created in the last exercise and to record what might those topics might look like at this level.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stay in these groups for this module.</a:t>
            </a:r>
          </a:p>
          <a:p>
            <a:endParaRPr lang="en-US" dirty="0"/>
          </a:p>
        </p:txBody>
      </p:sp>
      <p:sp>
        <p:nvSpPr>
          <p:cNvPr id="4" name="Slide Number Placeholder 3"/>
          <p:cNvSpPr>
            <a:spLocks noGrp="1"/>
          </p:cNvSpPr>
          <p:nvPr>
            <p:ph type="sldNum" sz="quarter" idx="5"/>
          </p:nvPr>
        </p:nvSpPr>
        <p:spPr/>
        <p:txBody>
          <a:bodyPr/>
          <a:lstStyle/>
          <a:p>
            <a:pPr>
              <a:defRPr/>
            </a:pPr>
            <a:fld id="{CE689B22-7F36-4DD9-99DD-BD37F16462F1}" type="slidenum">
              <a:rPr lang="en-CA" smtClean="0"/>
              <a:pPr>
                <a:defRPr/>
              </a:pPr>
              <a:t>19</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a:t>This is the most personal level of conversation. This is where everything is on the table and personal details are being shared. This level is typically not appropriate for a social, casual meeting. However, all of the skills that we have learned today are crucial at this stage in particular: when people are talking about matters of the heart, they require our complete attention, excellent listening skills, and skilled probing with appropriate questions.</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most intimate level of conversation.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the most personal level of conversation. This is where everything is on the table and personal details are being shared. This level is typically not appropriate for a social, casual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Sheets of flip chart paper divided into three columns.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take a stack of flip chart paper. Give each group a sheet or two of the prepared flip chart paper. Divide each sheet into three parts, labeled Level One, Level Two, and Level Three.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to eight. Ask each group to look at the list of topics that they created in the last two exercises and to record what might those topics might look like at this level.</a:t>
            </a:r>
          </a:p>
          <a:p>
            <a:r>
              <a:rPr lang="en-US" sz="1200" kern="1200" dirty="0">
                <a:solidFill>
                  <a:schemeClr val="tx1"/>
                </a:solidFill>
                <a:effectLst/>
                <a:latin typeface="+mn-lt"/>
                <a:ea typeface="+mn-ea"/>
                <a:cs typeface="+mn-cs"/>
              </a:rPr>
              <a:t>This can be helpful in knowing what NOT to share! </a:t>
            </a:r>
          </a:p>
          <a:p>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20</a:t>
            </a:fld>
            <a:endParaRPr lang="en-CA" dirty="0"/>
          </a:p>
        </p:txBody>
      </p:sp>
    </p:spTree>
    <p:extLst>
      <p:ext uri="{BB962C8B-B14F-4D97-AF65-F5344CB8AC3E}">
        <p14:creationId xmlns:p14="http://schemas.microsoft.com/office/powerpoint/2010/main" val="1488320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Understanding how to converse and how to make small talk are great skills, but how do you get to that point? The answer is simple, but far from easy: you walk up, shake their hand, and say hello!</a:t>
            </a:r>
          </a:p>
          <a:p>
            <a:pPr>
              <a:defRPr/>
            </a:pPr>
            <a:r>
              <a:rPr lang="en-US" dirty="0"/>
              <a:t>If you’re in the middle of a social gathering, try these networking tips to maximize your impact and minimize your nerves.</a:t>
            </a:r>
          </a:p>
          <a:p>
            <a:pPr>
              <a:defRPr/>
            </a:pPr>
            <a:r>
              <a:rPr lang="en-US" dirty="0"/>
              <a:t>Before the gathering, imagine the absolute worst that could happen and how likely it is. For example, you may fear that people will laugh at you when you try to join their group or introduce yourself. Is this likely? At most business gatherings, it’s very unlikely! </a:t>
            </a:r>
          </a:p>
          <a:p>
            <a:pPr>
              <a:defRPr/>
            </a:pPr>
            <a:r>
              <a:rPr lang="en-US" dirty="0"/>
              <a:t>Remember that everyone is as nervous as you are. Focus on turning that energy into a positive force. </a:t>
            </a:r>
          </a:p>
          <a:p>
            <a:pPr>
              <a:defRPr/>
            </a:pPr>
            <a:r>
              <a:rPr lang="en-US" dirty="0"/>
              <a:t>To increase your confidence, prepare a great introduction. The best format is to say your name, your organization and/or position title (if appropriate), and something interesting about yourself, or something positive about the gathering. Example: “I’m Tim from Accounting. I think I recognize some of you from the IT conference last month.”</a:t>
            </a:r>
          </a:p>
          <a:p>
            <a:pPr>
              <a:defRPr/>
            </a:pPr>
            <a:r>
              <a:rPr lang="en-US" dirty="0"/>
              <a:t>Just do it! The longer you think about meeting new people, the harder it will be. Get out there, introduce yourself, and meet new people.</a:t>
            </a:r>
          </a:p>
          <a:p>
            <a:pPr>
              <a:defRPr/>
            </a:pPr>
            <a:r>
              <a:rPr lang="en-US" dirty="0"/>
              <a:t>Act as the host or hostess. By asking others if they need food or drink, you are shifting the attention from you to them.</a:t>
            </a:r>
          </a:p>
          <a:p>
            <a:pPr>
              <a:defRPr/>
            </a:pPr>
            <a:r>
              <a:rPr lang="en-US" dirty="0"/>
              <a:t>Start a competition with a friend: see how many people each of you can meet before the gathering is over. Make sure your meetings are worthwhile!</a:t>
            </a:r>
          </a:p>
          <a:p>
            <a:pPr>
              <a:defRPr/>
            </a:pPr>
            <a:r>
              <a:rPr lang="en-US" dirty="0"/>
              <a:t>Join a group of odd-numbered people.</a:t>
            </a:r>
          </a:p>
          <a:p>
            <a:pPr>
              <a:defRPr/>
            </a:pPr>
            <a:r>
              <a:rPr lang="en-US" dirty="0"/>
              <a:t>Try to mingle as much as possible. When you get comfortable with a group of people, move on to a new group.</a:t>
            </a:r>
          </a:p>
          <a:p>
            <a:pPr>
              <a:defRPr/>
            </a:pPr>
            <a:r>
              <a:rPr lang="en-US" dirty="0"/>
              <a:t>When you hear someone’s name, repeat the introduction in your head. Then, when someone new joins the group, introduce them to everyone.</a:t>
            </a:r>
          </a:p>
          <a:p>
            <a:pPr>
              <a:defRPr/>
            </a:pPr>
            <a:r>
              <a:rPr lang="en-US" dirty="0"/>
              <a:t>Mnemonics are a great way to remember names. Just remember to keep them to yourself! Some examples:</a:t>
            </a:r>
          </a:p>
          <a:p>
            <a:pPr>
              <a:defRPr/>
            </a:pPr>
            <a:r>
              <a:rPr lang="en-US" dirty="0"/>
              <a:t>Mr. Singh likes to sing.</a:t>
            </a:r>
          </a:p>
          <a:p>
            <a:pPr>
              <a:defRPr/>
            </a:pPr>
            <a:r>
              <a:rPr lang="en-US" dirty="0"/>
              <a:t>Sue sues people for a living.</a:t>
            </a:r>
          </a:p>
          <a:p>
            <a:pPr>
              <a:defRPr/>
            </a:pPr>
            <a:r>
              <a:rPr lang="en-US" dirty="0"/>
              <a:t>How funny – Amy Pipes is a plumber!</a:t>
            </a:r>
          </a:p>
          <a:p>
            <a:pPr>
              <a:defRPr/>
            </a:pPr>
            <a:endParaRPr lang="en-US" dirty="0"/>
          </a:p>
          <a:p>
            <a:pPr>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some ways to meet new people and start conversations.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Understanding how to converse and how to make small talk are great skills, but how do you get to that point? The answer is simple, but far from easy: you walk up, shake their hand, and say hello!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ask each person to share a networking tip. Record ideas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Country singer Faith Hill once said, “A little bit of stage fright means I know I’m ready.”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can be helpful to have participants identify a few tips that they think would work for them, and to record them in their action plan.</a:t>
            </a:r>
          </a:p>
          <a:p>
            <a:pPr>
              <a:defRPr/>
            </a:pPr>
            <a:endParaRPr lang="en-US" dirty="0"/>
          </a:p>
          <a:p>
            <a:pPr>
              <a:defRPr/>
            </a:pPr>
            <a:endParaRPr lang="en-US" dirty="0"/>
          </a:p>
        </p:txBody>
      </p:sp>
      <p:sp>
        <p:nvSpPr>
          <p:cNvPr id="4" name="Slide Number Placeholder 3"/>
          <p:cNvSpPr>
            <a:spLocks noGrp="1"/>
          </p:cNvSpPr>
          <p:nvPr>
            <p:ph type="sldNum" sz="quarter" idx="5"/>
          </p:nvPr>
        </p:nvSpPr>
        <p:spPr/>
        <p:txBody>
          <a:bodyPr/>
          <a:lstStyle/>
          <a:p>
            <a:pPr>
              <a:defRPr/>
            </a:pPr>
            <a:fld id="{B846AD66-8AD6-4462-A81D-5EE37ED97549}" type="slidenum">
              <a:rPr lang="en-CA" smtClean="0"/>
              <a:pPr>
                <a:defRPr/>
              </a:pPr>
              <a:t>21</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say the word, “communication,” what do you think of? Many people will think of the spoken word. People who are hearing impaired, however, might think of sign language. People who are visually impaired might think of Braille as well as sounds.</a:t>
            </a:r>
          </a:p>
          <a:p>
            <a:r>
              <a:rPr lang="en-US" dirty="0"/>
              <a:t>In this module, we will explore the different ways in which we communicate.</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4</a:t>
            </a:fld>
            <a:endParaRPr lang="en-CA" dirty="0"/>
          </a:p>
        </p:txBody>
      </p:sp>
    </p:spTree>
    <p:extLst>
      <p:ext uri="{BB962C8B-B14F-4D97-AF65-F5344CB8AC3E}">
        <p14:creationId xmlns:p14="http://schemas.microsoft.com/office/powerpoint/2010/main" val="3093399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Please take a moment to review and update your action plan. This will be a key tool to guide your progress in the days, weeks, months, and years to come. </a:t>
            </a:r>
            <a:endParaRPr lang="en-CA" dirty="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CA4E13-D0C8-49DB-B00A-421ACB31E809}" type="slidenum">
              <a:rPr lang="en-CA" smtClean="0"/>
              <a:pPr fontAlgn="base">
                <a:spcBef>
                  <a:spcPct val="0"/>
                </a:spcBef>
                <a:spcAft>
                  <a:spcPct val="0"/>
                </a:spcAft>
                <a:defRPr/>
              </a:pPr>
              <a:t>22</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dictionary defines communication as, “the imparting or interchange of thoughts, opinions, or information by speech, writing, or signs.”</a:t>
            </a:r>
          </a:p>
          <a:p>
            <a:r>
              <a:rPr lang="en-US" dirty="0"/>
              <a:t>It is also defined as, “means of sending messages, orders, etc., including telephone, telegraph, radio, and television,” and in biology as an, “activity by one organism that changes or has the potential to change the behavior of other organisms.”</a:t>
            </a:r>
          </a:p>
          <a:p>
            <a:r>
              <a:rPr lang="en-US" dirty="0"/>
              <a:t>The effectiveness of your communication can have many different effects on your life, including items such as:</a:t>
            </a:r>
          </a:p>
          <a:p>
            <a:r>
              <a:rPr lang="en-US" dirty="0"/>
              <a:t>•	Level of stress</a:t>
            </a:r>
          </a:p>
          <a:p>
            <a:r>
              <a:rPr lang="en-US" dirty="0"/>
              <a:t>•	Relationships with others</a:t>
            </a:r>
          </a:p>
          <a:p>
            <a:r>
              <a:rPr lang="en-US" dirty="0"/>
              <a:t>•	Level of satisfaction with your life</a:t>
            </a:r>
          </a:p>
          <a:p>
            <a:r>
              <a:rPr lang="en-US" dirty="0"/>
              <a:t>•	Productivity</a:t>
            </a:r>
          </a:p>
          <a:p>
            <a:r>
              <a:rPr lang="en-US" dirty="0"/>
              <a:t>•	Ability to meet your goals and achieve your dreams</a:t>
            </a:r>
          </a:p>
          <a:p>
            <a:r>
              <a:rPr lang="en-US" dirty="0"/>
              <a:t>•	Ability to solve problems</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communication 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dictionary defines communication as, “the imparting or interchange of thoughts, opinions, or information by speech, writing, or signs.” (Random House Dictionary, 2009)</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Several sets of 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Ensure you have enough sets of materials for several groups.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things that they think of when they hear the word, “communication.”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word “communicate” comes from the Latin word “</a:t>
            </a:r>
            <a:r>
              <a:rPr lang="en-US" sz="1200" kern="1200" dirty="0" err="1">
                <a:solidFill>
                  <a:schemeClr val="tx1"/>
                </a:solidFill>
                <a:effectLst/>
                <a:latin typeface="+mn-lt"/>
                <a:ea typeface="+mn-ea"/>
                <a:cs typeface="+mn-cs"/>
              </a:rPr>
              <a:t>communicare</a:t>
            </a:r>
            <a:r>
              <a:rPr lang="en-US" sz="1200" kern="1200" dirty="0">
                <a:solidFill>
                  <a:schemeClr val="tx1"/>
                </a:solidFill>
                <a:effectLst/>
                <a:latin typeface="+mn-lt"/>
                <a:ea typeface="+mn-ea"/>
                <a:cs typeface="+mn-cs"/>
              </a:rPr>
              <a:t>,” meaning to share, or to make common.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each group present some of their ideas. Enhance the definition that we have provided.</a:t>
            </a:r>
          </a:p>
          <a:p>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5</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We communicate in three major ways:</a:t>
            </a:r>
          </a:p>
          <a:p>
            <a:r>
              <a:rPr lang="en-US" dirty="0"/>
              <a:t>Spoken: There are two components to spoken communication.</a:t>
            </a:r>
          </a:p>
          <a:p>
            <a:r>
              <a:rPr lang="en-US" dirty="0"/>
              <a:t>Verbal: This is what you are saying.</a:t>
            </a:r>
          </a:p>
          <a:p>
            <a:r>
              <a:rPr lang="en-US" dirty="0"/>
              <a:t>Paraverbal: This means how you say it – your tone, speed, pitch, and volume.</a:t>
            </a:r>
          </a:p>
          <a:p>
            <a:r>
              <a:rPr lang="en-US" dirty="0"/>
              <a:t>Non-Verbal: These are the gestures and body language that accompany your words. Some examples: arms folded across your chest, tracing circles in the air, tapping your feet, or having a hunched-over posture.</a:t>
            </a:r>
          </a:p>
          <a:p>
            <a:r>
              <a:rPr lang="en-US" dirty="0"/>
              <a:t>Written: Communication can also take place via fax, e-mail, or written word.</a:t>
            </a:r>
          </a:p>
          <a:p>
            <a:pPr eaLnBrk="1" hangingPunct="1">
              <a:spcBef>
                <a:spcPct val="0"/>
              </a:spcBef>
            </a:pPr>
            <a:endParaRPr lang="en-CA" dirty="0"/>
          </a:p>
          <a:p>
            <a:pPr eaLnBrk="1" hangingPunct="1">
              <a:spcBef>
                <a:spcPct val="0"/>
              </a:spcBef>
            </a:pPr>
            <a:endParaRPr lang="en-CA"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some of the main methods of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communicate in three major ways: spoken, non-verbal, and written.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Several sets of 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Ensure you have enough sets of materials for several groups.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three or four. Make sure that there is an even number of groups. Then, assign each group a number, using each number twice. (So, you will have two Group Ones, two Group Twos, etc.)</a:t>
            </a:r>
          </a:p>
          <a:p>
            <a:r>
              <a:rPr lang="en-US" sz="1200" kern="1200" dirty="0">
                <a:solidFill>
                  <a:schemeClr val="tx1"/>
                </a:solidFill>
                <a:effectLst/>
                <a:latin typeface="+mn-lt"/>
                <a:ea typeface="+mn-ea"/>
                <a:cs typeface="+mn-cs"/>
              </a:rPr>
              <a:t>Ask each group to choose an everyday task, like tying your shoelaces or filling out a day planner. It should be a task that can be completed in the room.</a:t>
            </a:r>
          </a:p>
          <a:p>
            <a:r>
              <a:rPr lang="en-US" sz="1200" kern="1200" dirty="0">
                <a:solidFill>
                  <a:schemeClr val="tx1"/>
                </a:solidFill>
                <a:effectLst/>
                <a:latin typeface="+mn-lt"/>
                <a:ea typeface="+mn-ea"/>
                <a:cs typeface="+mn-cs"/>
              </a:rPr>
              <a:t>Then, ask them to write down a series of instructions that they can give to the other group to follow. They have two minutes.</a:t>
            </a:r>
          </a:p>
          <a:p>
            <a:r>
              <a:rPr lang="en-US" sz="1200" kern="1200" dirty="0">
                <a:solidFill>
                  <a:schemeClr val="tx1"/>
                </a:solidFill>
                <a:effectLst/>
                <a:latin typeface="+mn-lt"/>
                <a:ea typeface="+mn-ea"/>
                <a:cs typeface="+mn-cs"/>
              </a:rPr>
              <a:t>After two minutes, have groups exchange instructions. Ask each group to follow the other group’s instructions as written, without making any changes. Give participants two minutes, and then debrief.</a:t>
            </a:r>
          </a:p>
          <a:p>
            <a:r>
              <a:rPr lang="en-US" sz="1200" kern="1200" dirty="0">
                <a:solidFill>
                  <a:schemeClr val="tx1"/>
                </a:solidFill>
                <a:effectLst/>
                <a:latin typeface="+mn-lt"/>
                <a:ea typeface="+mn-ea"/>
                <a:cs typeface="+mn-cs"/>
              </a:rPr>
              <a:t>Debriefing questions can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methods of communication did you use? (Some groups will mainly use pictures, while other s will use words.)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Did you consider having someone from your group present to the other group? How might this have changed things?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difficult was it to write down instructions? How difficult was it to follow instructions?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the time constraint affect the activity?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possible, have some props like neckties or shoelaces handy to spark participants’ creativity.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main methods of communication?</a:t>
            </a:r>
          </a:p>
          <a:p>
            <a:pPr eaLnBrk="1" hangingPunct="1">
              <a:spcBef>
                <a:spcPct val="0"/>
              </a:spcBef>
            </a:pPr>
            <a:endParaRPr lang="en-CA" dirty="0"/>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6</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20000"/>
          </a:bodyPr>
          <a:lstStyle/>
          <a:p>
            <a:pPr>
              <a:defRPr/>
            </a:pPr>
            <a:r>
              <a:rPr lang="en-US" dirty="0"/>
              <a:t>Other communication factors that we need to consider.</a:t>
            </a:r>
          </a:p>
          <a:p>
            <a:pPr>
              <a:defRPr/>
            </a:pPr>
            <a:r>
              <a:rPr lang="en-US" b="1" cap="small" dirty="0"/>
              <a:t>Method</a:t>
            </a:r>
            <a:r>
              <a:rPr lang="en-US" dirty="0"/>
              <a:t>: The method in which the communicator shares his or her message is important as it has an effect on the message itself. Communication methods include person-to-person, telephone, e-mail, fax, radio, public presentation, television broadcast, and many more!</a:t>
            </a:r>
          </a:p>
          <a:p>
            <a:pPr>
              <a:defRPr/>
            </a:pPr>
            <a:r>
              <a:rPr lang="en-US" b="1" cap="small" dirty="0"/>
              <a:t>Mass</a:t>
            </a:r>
            <a:r>
              <a:rPr lang="en-US" dirty="0"/>
              <a:t>: The number of people receiving the message. </a:t>
            </a:r>
          </a:p>
          <a:p>
            <a:pPr>
              <a:defRPr/>
            </a:pPr>
            <a:r>
              <a:rPr lang="en-US" b="1" cap="small" dirty="0"/>
              <a:t>Audience</a:t>
            </a:r>
            <a:r>
              <a:rPr lang="en-US" dirty="0"/>
              <a:t>: The person or people receiving the message affect the message, too. Their understanding of the topic and the way in which they receive the message can affect how it is interpreted and understood.</a:t>
            </a:r>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some of the environmental factors that can affect communication.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Method, mass, and audience are three key factors.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Involve the group in a discussion of how media has changed the course of major world events.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good example is how television changed the course of the war in Vietnam.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keep the discussion focused on aspects of communication, rather than political or religious beliefs.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three main factors that were discussed in this topic.</a:t>
            </a:r>
          </a:p>
          <a:p>
            <a:pPr eaLnBrk="1" fontAlgn="auto" hangingPunct="1">
              <a:spcBef>
                <a:spcPts val="0"/>
              </a:spcBef>
              <a:spcAft>
                <a:spcPts val="0"/>
              </a:spcAft>
              <a:defRPr/>
            </a:pPr>
            <a:endParaRPr lang="en-CA"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7</a:t>
            </a:fld>
            <a:endParaRPr lang="en-C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endParaRPr lang="en-US" dirty="0"/>
          </a:p>
          <a:p>
            <a:r>
              <a:rPr lang="en-US" i="1" dirty="0"/>
              <a:t>Many attempts to communicate are nullified by saying too much. </a:t>
            </a:r>
            <a:endParaRPr lang="en-US" dirty="0"/>
          </a:p>
          <a:p>
            <a:r>
              <a:rPr lang="en-US" i="1" dirty="0"/>
              <a:t>Robert Greenleaf</a:t>
            </a:r>
            <a:endParaRPr lang="en-US" dirty="0"/>
          </a:p>
          <a:p>
            <a:r>
              <a:rPr lang="en-US" dirty="0"/>
              <a:t>Have you ever heard the saying, “It’s not what you say, it’s how you say it”? It’s true! Try saying these three sentences out loud, placing the emphasis on the underlined word.</a:t>
            </a:r>
          </a:p>
          <a:p>
            <a:r>
              <a:rPr lang="en-US" dirty="0"/>
              <a:t>“</a:t>
            </a:r>
            <a:r>
              <a:rPr lang="en-US" u="sng" dirty="0"/>
              <a:t>I</a:t>
            </a:r>
            <a:r>
              <a:rPr lang="en-US" dirty="0"/>
              <a:t> didn’t say you were wrong.” (Implying it wasn’t me)</a:t>
            </a:r>
          </a:p>
          <a:p>
            <a:r>
              <a:rPr lang="en-US" dirty="0"/>
              <a:t>“I didn’t </a:t>
            </a:r>
            <a:r>
              <a:rPr lang="en-US" u="sng" dirty="0"/>
              <a:t>say</a:t>
            </a:r>
            <a:r>
              <a:rPr lang="en-US" dirty="0"/>
              <a:t> you were wrong.” (Implying I communicated it in another way)</a:t>
            </a:r>
          </a:p>
          <a:p>
            <a:r>
              <a:rPr lang="en-US" dirty="0"/>
              <a:t>“I didn’t say you were </a:t>
            </a:r>
            <a:r>
              <a:rPr lang="en-US" u="sng" dirty="0"/>
              <a:t>wrong</a:t>
            </a:r>
            <a:r>
              <a:rPr lang="en-US" dirty="0"/>
              <a:t>.” (Implying I said something else)</a:t>
            </a:r>
          </a:p>
          <a:p>
            <a:r>
              <a:rPr lang="en-US" dirty="0"/>
              <a:t>Now, let’s look at the three parts of paraverbal communication; which is the message told through the pitch, tone, and speed of our words when we communicate.</a:t>
            </a:r>
          </a:p>
          <a:p>
            <a:pPr eaLnBrk="1" hangingPunct="1">
              <a:spcBef>
                <a:spcPct val="0"/>
              </a:spcBef>
            </a:pPr>
            <a:endParaRPr lang="en-CA" dirty="0"/>
          </a:p>
        </p:txBody>
      </p:sp>
      <p:sp>
        <p:nvSpPr>
          <p:cNvPr id="481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9573CE-91CC-4521-A8D5-6AB19C15BD9C}" type="slidenum">
              <a:rPr lang="en-CA" smtClean="0"/>
              <a:pPr fontAlgn="base">
                <a:spcBef>
                  <a:spcPct val="0"/>
                </a:spcBef>
                <a:spcAft>
                  <a:spcPct val="0"/>
                </a:spcAft>
                <a:defRPr/>
              </a:pPr>
              <a:t>8</a:t>
            </a:fld>
            <a:endParaRPr lang="en-C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Pitch can be most simply defined as the key of your voice. A high pitch is often interpreted as anxious or upset. A low pitch sounds more serious and authoritative. People will pick up on the pitch of your voice and react to it. As well, variation in the pitch of your voice is important to keep the other party interested.</a:t>
            </a:r>
          </a:p>
          <a:p>
            <a:r>
              <a:rPr lang="en-US" dirty="0"/>
              <a:t>If you naturally speak in a very high-pitched or low-pitched voice, work on varying your pitch to encompass all ranges of your vocal cords. (One easy way to do this is to relax your throat when speaking.) Make sure to pay attention to your body when doing this – you don’t want to damage your vocal cords.</a:t>
            </a:r>
          </a:p>
          <a:p>
            <a:endParaRPr lang="en-US" dirty="0"/>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pitch is and how it effects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Pitch can be most simply defined as the key of your voice. A high pitch is often interpreted as anxious or upset. A low pitch sounds more serious and authoritative.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prepared flip chart sheet per six participants.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following sentences on a sheet of flip chart paper. Make several copies.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Betty Bitter bought a bit of butter.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told you that was wrong!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want to go home right now.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Six sick slick slim sycamore saplings.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Give one prepared sheet to each group. Encourage group members to try reading each sentence aloud in different pitches, including a monotone.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pitch of your voice is determined by the length and thickness of your vocal cords.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not to strain their vocal cords when trying this exercise.</a:t>
            </a:r>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9</a:t>
            </a:fld>
            <a:endParaRPr lang="en-C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r>
              <a:rPr lang="en-US" dirty="0"/>
              <a:t>One easy way to check your pitch, tone, and speed is to record yourself speaking. Think of how you would feel listening to your own voice. Work on speaking the way you would like to be spoken to.</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the speed of your voice affects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Speed can affect your listener’s level interest, the comprehensibility of your message, and your tone and pitch.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prepared flip chart sheet per six participants.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following sentences on a sheet of flip chart paper. Make several copies.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Betty Bitter bought a bit of butter.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told you that was wrong!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want to go home right now.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Six sick slick slim sycamore saplings.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return to their groups of six from the “Power of Pitch” topic. Now, ask each participant to practice saying the sentences fast and slow.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average North American speaks 110-150 words per minute. Auctioneers typically speak 250 to 400 words per minute.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communication problems could be caused by speaking too slowly and too quickly.</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10</a:t>
            </a:fld>
            <a:endParaRPr lang="en-C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This module will explore the STAR acronym in conjunction with the six roots of open questions (Who? What? When? Where? Why? How?), which will be explored in more detail later on in the workshop.</a:t>
            </a:r>
            <a:endParaRPr lang="en-CA" dirty="0"/>
          </a:p>
          <a:p>
            <a:pPr eaLnBrk="1" hangingPunct="1">
              <a:spcBef>
                <a:spcPct val="0"/>
              </a:spcBef>
            </a:pPr>
            <a:endParaRPr lang="en-CA" dirty="0"/>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3D4DBA-A52A-495C-B3EB-1A541D20FAA5}" type="slidenum">
              <a:rPr lang="en-CA" smtClean="0"/>
              <a:pPr fontAlgn="base">
                <a:spcBef>
                  <a:spcPct val="0"/>
                </a:spcBef>
                <a:spcAft>
                  <a:spcPct val="0"/>
                </a:spcAft>
                <a:defRPr/>
              </a:pPr>
              <a:t>11</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5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40804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6" name="Picture 5" descr="C:\Users\Darren\Desktop\New Photos\s00012.png"/>
          <p:cNvPicPr>
            <a:picLocks noChangeAspect="1"/>
          </p:cNvPicPr>
          <p:nvPr userDrawn="1"/>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Tree>
    <p:extLst>
      <p:ext uri="{BB962C8B-B14F-4D97-AF65-F5344CB8AC3E}">
        <p14:creationId xmlns:p14="http://schemas.microsoft.com/office/powerpoint/2010/main" val="1096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604146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55879C-817A-4465-A002-F58D39370D10}" type="datetimeFigureOut">
              <a:rPr lang="en-US"/>
              <a:pPr>
                <a:defRPr/>
              </a:pPr>
              <a:t>6/9/2016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16C9084-399D-4234-9FA0-49E4615400F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Darren\Desktop\New Photos\s00012.png"/>
          <p:cNvPicPr>
            <a:picLocks noChangeAspect="1"/>
          </p:cNvPicPr>
          <p:nvPr/>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
        <p:nvSpPr>
          <p:cNvPr id="7" name="Text Box 3"/>
          <p:cNvSpPr txBox="1">
            <a:spLocks noChangeArrowheads="1"/>
          </p:cNvSpPr>
          <p:nvPr/>
        </p:nvSpPr>
        <p:spPr bwMode="auto">
          <a:xfrm>
            <a:off x="755576" y="1981200"/>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Communication Strategies</a:t>
            </a:r>
          </a:p>
          <a:p>
            <a:pPr algn="r" eaLnBrk="1" hangingPunct="1"/>
            <a:endParaRPr lang="en-US" sz="3600" b="1"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611553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Speed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91167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3200" dirty="0"/>
              <a:t>Module Six: Speaking Like a STAR</a:t>
            </a:r>
            <a:endParaRPr lang="en-CA" sz="3200" dirty="0"/>
          </a:p>
        </p:txBody>
      </p:sp>
      <p:sp>
        <p:nvSpPr>
          <p:cNvPr id="3" name="Content Placeholder 2"/>
          <p:cNvSpPr>
            <a:spLocks noGrp="1"/>
          </p:cNvSpPr>
          <p:nvPr>
            <p:ph idx="1"/>
          </p:nvPr>
        </p:nvSpPr>
        <p:spPr>
          <a:xfrm>
            <a:off x="467544" y="1484784"/>
            <a:ext cx="6552728" cy="4752528"/>
          </a:xfrm>
        </p:spPr>
        <p:txBody>
          <a:bodyPr rtlCol="0">
            <a:normAutofit/>
          </a:bodyPr>
          <a:lstStyle/>
          <a:p>
            <a:pPr marL="0">
              <a:defRPr/>
            </a:pPr>
            <a:r>
              <a:rPr lang="en-US" dirty="0"/>
              <a:t>Now that we have explored all the quasi-verbal elements of communication, let’s look at the actual message you are sending. This module will explore the STAR acronym in conjunction with the six roots of open questions which will be explored in more detail later on in the workshop.</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408040"/>
          </a:xfrm>
        </p:spPr>
        <p:txBody>
          <a:bodyPr rtlCol="0">
            <a:normAutofit/>
          </a:bodyPr>
          <a:lstStyle/>
          <a:p>
            <a:pPr>
              <a:lnSpc>
                <a:spcPct val="115000"/>
              </a:lnSpc>
              <a:spcBef>
                <a:spcPts val="0"/>
              </a:spcBef>
              <a:spcAft>
                <a:spcPts val="1000"/>
              </a:spcAft>
              <a:defRPr/>
            </a:pPr>
            <a:r>
              <a:rPr lang="en-US" sz="2400" dirty="0">
                <a:latin typeface="Cambria"/>
                <a:ea typeface="Times New Roman"/>
                <a:cs typeface="Times New Roman"/>
              </a:rPr>
              <a:t>Be sincere; be brief; be seated.</a:t>
            </a:r>
            <a:endParaRPr lang="en-US" sz="1800" dirty="0">
              <a:ea typeface="Times New Roman"/>
              <a:cs typeface="Times New Roman"/>
            </a:endParaRPr>
          </a:p>
          <a:p>
            <a:pPr algn="ctr">
              <a:lnSpc>
                <a:spcPct val="115000"/>
              </a:lnSpc>
              <a:spcBef>
                <a:spcPts val="0"/>
              </a:spcBef>
              <a:spcAft>
                <a:spcPts val="1000"/>
              </a:spcAft>
              <a:defRPr/>
            </a:pPr>
            <a:r>
              <a:rPr lang="en-US" sz="2400" b="1" dirty="0">
                <a:latin typeface="Cambria"/>
                <a:ea typeface="Times New Roman"/>
                <a:cs typeface="Times New Roman"/>
              </a:rPr>
              <a:t>Franklin D. Roosevelt</a:t>
            </a:r>
            <a:endParaRPr lang="en-US" sz="18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96357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3600" dirty="0"/>
              <a:t>Module Seven: Listening Skills</a:t>
            </a:r>
            <a:endParaRPr lang="en-CA" sz="3600" dirty="0"/>
          </a:p>
        </p:txBody>
      </p:sp>
      <p:sp>
        <p:nvSpPr>
          <p:cNvPr id="3" name="Content Placeholder 2"/>
          <p:cNvSpPr>
            <a:spLocks noGrp="1"/>
          </p:cNvSpPr>
          <p:nvPr>
            <p:ph idx="1"/>
          </p:nvPr>
        </p:nvSpPr>
        <p:spPr>
          <a:xfrm>
            <a:off x="857250" y="1857375"/>
            <a:ext cx="6000750" cy="4268788"/>
          </a:xfrm>
        </p:spPr>
        <p:txBody>
          <a:bodyPr rtlCol="0">
            <a:normAutofit fontScale="85000" lnSpcReduction="10000"/>
          </a:bodyPr>
          <a:lstStyle/>
          <a:p>
            <a:pPr eaLnBrk="1" fontAlgn="auto" hangingPunct="1">
              <a:spcAft>
                <a:spcPts val="0"/>
              </a:spcAft>
              <a:buFont typeface="Arial" pitchFamily="34" charset="0"/>
              <a:buNone/>
              <a:defRPr/>
            </a:pPr>
            <a:r>
              <a:rPr lang="en-US" dirty="0"/>
              <a:t>So far, we have discussed all the </a:t>
            </a:r>
          </a:p>
          <a:p>
            <a:pPr eaLnBrk="1" fontAlgn="auto" hangingPunct="1">
              <a:spcAft>
                <a:spcPts val="0"/>
              </a:spcAft>
              <a:buFont typeface="Arial" pitchFamily="34" charset="0"/>
              <a:buNone/>
              <a:defRPr/>
            </a:pPr>
            <a:r>
              <a:rPr lang="en-US" dirty="0"/>
              <a:t>components of sending a message:</a:t>
            </a:r>
          </a:p>
          <a:p>
            <a:pPr eaLnBrk="1" fontAlgn="auto" hangingPunct="1">
              <a:spcAft>
                <a:spcPts val="0"/>
              </a:spcAft>
              <a:buFont typeface="Arial" pitchFamily="34" charset="0"/>
              <a:buNone/>
              <a:defRPr/>
            </a:pPr>
            <a:r>
              <a:rPr lang="en-US" dirty="0"/>
              <a:t> </a:t>
            </a:r>
          </a:p>
          <a:p>
            <a:pPr eaLnBrk="1" fontAlgn="auto" hangingPunct="1">
              <a:spcAft>
                <a:spcPts val="0"/>
              </a:spcAft>
              <a:buFont typeface="Arial" pitchFamily="34" charset="0"/>
              <a:buChar char="•"/>
              <a:defRPr/>
            </a:pPr>
            <a:r>
              <a:rPr lang="en-US" dirty="0"/>
              <a:t>Non-verbal</a:t>
            </a:r>
          </a:p>
          <a:p>
            <a:pPr eaLnBrk="1" fontAlgn="auto" hangingPunct="1">
              <a:spcAft>
                <a:spcPts val="0"/>
              </a:spcAft>
              <a:buFont typeface="Arial" pitchFamily="34" charset="0"/>
              <a:buChar char="•"/>
              <a:defRPr/>
            </a:pPr>
            <a:r>
              <a:rPr lang="en-US" dirty="0"/>
              <a:t>Para-verbal</a:t>
            </a:r>
          </a:p>
          <a:p>
            <a:pPr eaLnBrk="1" fontAlgn="auto" hangingPunct="1">
              <a:spcAft>
                <a:spcPts val="0"/>
              </a:spcAft>
              <a:buFont typeface="Arial" pitchFamily="34" charset="0"/>
              <a:buChar char="•"/>
              <a:defRPr/>
            </a:pPr>
            <a:r>
              <a:rPr lang="en-US" dirty="0"/>
              <a:t>Verbal</a:t>
            </a:r>
          </a:p>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r>
              <a:rPr lang="en-US" dirty="0"/>
              <a:t>Now, let’s turn the tables and look at how </a:t>
            </a:r>
          </a:p>
          <a:p>
            <a:pPr eaLnBrk="1" fontAlgn="auto" hangingPunct="1">
              <a:spcAft>
                <a:spcPts val="0"/>
              </a:spcAft>
              <a:buFont typeface="Arial" pitchFamily="34" charset="0"/>
              <a:buNone/>
              <a:defRPr/>
            </a:pPr>
            <a:r>
              <a:rPr lang="en-US" dirty="0"/>
              <a:t>to effectively receive messages.</a:t>
            </a:r>
            <a:endParaRPr lang="en-CA" dirty="0"/>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2000" dirty="0">
                <a:latin typeface="Cambria"/>
                <a:ea typeface="Times New Roman"/>
                <a:cs typeface="Times New Roman"/>
              </a:rPr>
              <a:t>When people talk, listen completely. </a:t>
            </a:r>
            <a:endParaRPr lang="en-US" sz="1600" dirty="0">
              <a:ea typeface="Times New Roman"/>
              <a:cs typeface="Times New Roman"/>
            </a:endParaRPr>
          </a:p>
          <a:p>
            <a:pPr algn="ctr">
              <a:lnSpc>
                <a:spcPct val="115000"/>
              </a:lnSpc>
              <a:spcBef>
                <a:spcPts val="0"/>
              </a:spcBef>
              <a:spcAft>
                <a:spcPts val="1000"/>
              </a:spcAft>
              <a:defRPr/>
            </a:pPr>
            <a:r>
              <a:rPr lang="en-US" sz="2000" b="1" dirty="0">
                <a:latin typeface="Cambria"/>
                <a:ea typeface="Times New Roman"/>
                <a:cs typeface="Times New Roman"/>
              </a:rPr>
              <a:t>Ernest Hemingway</a:t>
            </a:r>
            <a:endParaRPr lang="en-US" sz="16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Seven Ways to Listen Better Today</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229684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39832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988712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3200" dirty="0"/>
              <a:t>Module Ten: Mastering the Art of Conversation</a:t>
            </a:r>
            <a:endParaRPr lang="en-CA" sz="3200" dirty="0"/>
          </a:p>
        </p:txBody>
      </p:sp>
      <p:sp>
        <p:nvSpPr>
          <p:cNvPr id="45059" name="Content Placeholder 2"/>
          <p:cNvSpPr>
            <a:spLocks noGrp="1"/>
          </p:cNvSpPr>
          <p:nvPr>
            <p:ph idx="1"/>
          </p:nvPr>
        </p:nvSpPr>
        <p:spPr>
          <a:xfrm>
            <a:off x="467544" y="1484784"/>
            <a:ext cx="6390456" cy="4641379"/>
          </a:xfrm>
        </p:spPr>
        <p:txBody>
          <a:bodyPr>
            <a:normAutofit/>
          </a:bodyPr>
          <a:lstStyle/>
          <a:p>
            <a:pPr marL="0">
              <a:defRPr/>
            </a:pPr>
            <a:endParaRPr lang="en-US" dirty="0"/>
          </a:p>
          <a:p>
            <a:pPr marL="0">
              <a:defRPr/>
            </a:pPr>
            <a:r>
              <a:rPr lang="en-US" dirty="0"/>
              <a:t>Engaging in interesting, memorable small talk is a daunting task for most people. How do you know what to share and when to share it? How do you know what topics to avoid? How do you become an engaging converser? </a:t>
            </a:r>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2400" dirty="0">
                <a:latin typeface="Cambria"/>
                <a:ea typeface="Times New Roman"/>
                <a:cs typeface="Times New Roman"/>
              </a:rPr>
              <a:t>Two monologues do not make a dialogue. </a:t>
            </a:r>
            <a:endParaRPr lang="en-US" sz="1800" dirty="0">
              <a:ea typeface="Times New Roman"/>
              <a:cs typeface="Times New Roman"/>
            </a:endParaRPr>
          </a:p>
          <a:p>
            <a:pPr algn="ctr">
              <a:lnSpc>
                <a:spcPct val="115000"/>
              </a:lnSpc>
              <a:spcBef>
                <a:spcPts val="0"/>
              </a:spcBef>
              <a:spcAft>
                <a:spcPts val="1000"/>
              </a:spcAft>
              <a:defRPr/>
            </a:pPr>
            <a:r>
              <a:rPr lang="en-US" sz="2400" b="1" dirty="0">
                <a:latin typeface="Cambria"/>
                <a:ea typeface="Times New Roman"/>
                <a:cs typeface="Times New Roman"/>
              </a:rPr>
              <a:t>Jeff Daly</a:t>
            </a:r>
            <a:endParaRPr lang="en-US" sz="18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Level One: Discussing General Topics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320484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Level Two: Sharing Ideas and Perspectives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9330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One: Getting Started</a:t>
            </a:r>
          </a:p>
        </p:txBody>
      </p:sp>
      <p:sp>
        <p:nvSpPr>
          <p:cNvPr id="3" name="Content Placeholder 2"/>
          <p:cNvSpPr>
            <a:spLocks noGrp="1"/>
          </p:cNvSpPr>
          <p:nvPr>
            <p:ph idx="1"/>
          </p:nvPr>
        </p:nvSpPr>
        <p:spPr/>
        <p:txBody>
          <a:bodyPr>
            <a:normAutofit lnSpcReduction="10000"/>
          </a:bodyPr>
          <a:lstStyle/>
          <a:p>
            <a:pPr marL="0">
              <a:defRPr/>
            </a:pPr>
            <a:r>
              <a:rPr lang="en-US" dirty="0"/>
              <a:t>Welcome to the Communication Strategies workshop. For the better part of every day, we are communicating to and with others. Whether it’s the speech you deliver in the boardroom, the level of attention you give your spouse when they are talking to you, or the look that you give to the cat, it all means something. </a:t>
            </a:r>
          </a:p>
        </p:txBody>
      </p:sp>
      <p:sp>
        <p:nvSpPr>
          <p:cNvPr id="4" name="Text Placeholder 3"/>
          <p:cNvSpPr>
            <a:spLocks noGrp="1"/>
          </p:cNvSpPr>
          <p:nvPr>
            <p:ph type="body" sz="quarter" idx="10"/>
          </p:nvPr>
        </p:nvSpPr>
        <p:spPr>
          <a:xfrm>
            <a:off x="7391400" y="381000"/>
            <a:ext cx="1752600" cy="3336032"/>
          </a:xfrm>
        </p:spPr>
        <p:txBody>
          <a:bodyPr>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Wise men talk because they have something to say; fools, because they have to say something. </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Plato</a:t>
            </a:r>
            <a:endParaRPr lang="en-US" sz="2400" b="1" dirty="0">
              <a:ea typeface="Times New Roman"/>
              <a:cs typeface="Times New Roman"/>
            </a:endParaRPr>
          </a:p>
          <a:p>
            <a:pPr>
              <a:defRPr/>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Level Three: Sharing Personal Experiences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121860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Our Top Networking Tips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46240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sz="3200" dirty="0"/>
              <a:t>Module Twelve: Wrapping Up</a:t>
            </a:r>
            <a:endParaRPr lang="en-CA" sz="3200" dirty="0"/>
          </a:p>
        </p:txBody>
      </p:sp>
      <p:sp>
        <p:nvSpPr>
          <p:cNvPr id="3" name="Content Placeholder 2"/>
          <p:cNvSpPr>
            <a:spLocks noGrp="1"/>
          </p:cNvSpPr>
          <p:nvPr>
            <p:ph idx="1"/>
          </p:nvPr>
        </p:nvSpPr>
        <p:spPr>
          <a:xfrm>
            <a:off x="857250" y="1857375"/>
            <a:ext cx="6000750" cy="4268788"/>
          </a:xfrm>
        </p:spPr>
        <p:txBody>
          <a:bodyPr rtlCol="0">
            <a:normAutofit fontScale="92500" lnSpcReduction="10000"/>
          </a:bodyPr>
          <a:lstStyle/>
          <a:p>
            <a:pPr marL="0">
              <a:defRPr/>
            </a:pPr>
            <a:r>
              <a:rPr lang="en-US" dirty="0"/>
              <a:t>Although this workshop is coming to a close, we hope that your journey to improve your communication skills is just beginning. Please take a moment to review and update your action plan. This will be a key tool to guide your progress in the days, weeks, months, and years to come. We wish you the best of luck on the rest of your travels! </a:t>
            </a:r>
            <a:endParaRPr lang="en-CA" dirty="0"/>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1800" dirty="0">
                <a:latin typeface="Cambria"/>
                <a:ea typeface="Times New Roman"/>
                <a:cs typeface="Times New Roman"/>
              </a:rPr>
              <a:t>Communication is the real work of leadership</a:t>
            </a:r>
            <a:endParaRPr lang="en-US" sz="1400" dirty="0">
              <a:ea typeface="Times New Roman"/>
              <a:cs typeface="Times New Roman"/>
            </a:endParaRPr>
          </a:p>
          <a:p>
            <a:pPr algn="ctr">
              <a:lnSpc>
                <a:spcPct val="115000"/>
              </a:lnSpc>
              <a:spcBef>
                <a:spcPts val="0"/>
              </a:spcBef>
              <a:spcAft>
                <a:spcPts val="1000"/>
              </a:spcAft>
              <a:defRPr/>
            </a:pPr>
            <a:r>
              <a:rPr lang="en-US" sz="1800" b="1" dirty="0">
                <a:latin typeface="Cambria"/>
                <a:ea typeface="Times New Roman"/>
                <a:cs typeface="Times New Roman"/>
              </a:rPr>
              <a:t>Nitin Nohria</a:t>
            </a:r>
            <a:endParaRPr lang="en-US" sz="1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2813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4000" dirty="0"/>
              <a:t>Module Two: The Big Picture</a:t>
            </a:r>
            <a:endParaRPr lang="en-CA" sz="4000" dirty="0"/>
          </a:p>
        </p:txBody>
      </p:sp>
      <p:sp>
        <p:nvSpPr>
          <p:cNvPr id="6147" name="Content Placeholder 2"/>
          <p:cNvSpPr>
            <a:spLocks noGrp="1"/>
          </p:cNvSpPr>
          <p:nvPr>
            <p:ph idx="1"/>
          </p:nvPr>
        </p:nvSpPr>
        <p:spPr>
          <a:xfrm>
            <a:off x="457200" y="1857375"/>
            <a:ext cx="6400800" cy="4268788"/>
          </a:xfrm>
        </p:spPr>
        <p:txBody>
          <a:bodyPr>
            <a:normAutofit/>
          </a:bodyPr>
          <a:lstStyle/>
          <a:p>
            <a:pPr marL="0">
              <a:defRPr/>
            </a:pPr>
            <a:r>
              <a:rPr lang="en-US" dirty="0"/>
              <a:t>When we say the word, “communication,” what do you think of? Many people will think of the spoken word. People who are hearing impaired, however, might think of sign language. In this module, we will explore the different ways in which we communicate.</a:t>
            </a:r>
          </a:p>
          <a:p>
            <a:pPr eaLnBrk="1" hangingPunct="1">
              <a:defRPr/>
            </a:pPr>
            <a:endParaRPr lang="en-US" dirty="0"/>
          </a:p>
        </p:txBody>
      </p:sp>
      <p:sp>
        <p:nvSpPr>
          <p:cNvPr id="4" name="Text Placeholder 3"/>
          <p:cNvSpPr>
            <a:spLocks noGrp="1"/>
          </p:cNvSpPr>
          <p:nvPr>
            <p:ph type="body" sz="quarter" idx="10"/>
          </p:nvPr>
        </p:nvSpPr>
        <p:spPr>
          <a:xfrm>
            <a:off x="7391400" y="381000"/>
            <a:ext cx="1752600" cy="2471936"/>
          </a:xfrm>
        </p:spPr>
        <p:txBody>
          <a:bodyPr rtlCol="0">
            <a:normAutofit fontScale="77500" lnSpcReduction="20000"/>
          </a:bodyPr>
          <a:lstStyle/>
          <a:p>
            <a:pPr>
              <a:lnSpc>
                <a:spcPct val="115000"/>
              </a:lnSpc>
              <a:spcBef>
                <a:spcPts val="0"/>
              </a:spcBef>
              <a:spcAft>
                <a:spcPts val="1000"/>
              </a:spcAft>
              <a:defRPr/>
            </a:pPr>
            <a:r>
              <a:rPr lang="en-US" sz="2300" dirty="0">
                <a:latin typeface="Cambria"/>
                <a:ea typeface="Times New Roman"/>
                <a:cs typeface="Times New Roman"/>
              </a:rPr>
              <a:t>The more elaborate our means of communication, the less we communicate.</a:t>
            </a:r>
            <a:endParaRPr lang="en-US" sz="1800" dirty="0">
              <a:ea typeface="Times New Roman"/>
              <a:cs typeface="Times New Roman"/>
            </a:endParaRPr>
          </a:p>
          <a:p>
            <a:pPr algn="ctr">
              <a:lnSpc>
                <a:spcPct val="115000"/>
              </a:lnSpc>
              <a:spcBef>
                <a:spcPts val="0"/>
              </a:spcBef>
              <a:spcAft>
                <a:spcPts val="1000"/>
              </a:spcAft>
              <a:defRPr/>
            </a:pPr>
            <a:r>
              <a:rPr lang="en-US" sz="2300" b="1" dirty="0">
                <a:latin typeface="Cambria"/>
                <a:ea typeface="Times New Roman"/>
                <a:cs typeface="Times New Roman"/>
              </a:rPr>
              <a:t>Joseph Priestley</a:t>
            </a:r>
            <a:endParaRPr lang="en-US" sz="18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2015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827476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Other Factors in Communication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027772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sz="3600" dirty="0"/>
              <a:t>Module Four: Paraverbal Communication Skills</a:t>
            </a:r>
            <a:endParaRPr lang="en-CA" sz="3600" dirty="0"/>
          </a:p>
        </p:txBody>
      </p:sp>
      <p:sp>
        <p:nvSpPr>
          <p:cNvPr id="3" name="Content Placeholder 2"/>
          <p:cNvSpPr>
            <a:spLocks noGrp="1"/>
          </p:cNvSpPr>
          <p:nvPr>
            <p:ph idx="1"/>
          </p:nvPr>
        </p:nvSpPr>
        <p:spPr>
          <a:xfrm>
            <a:off x="457200" y="1857375"/>
            <a:ext cx="6400800" cy="4268788"/>
          </a:xfrm>
        </p:spPr>
        <p:txBody>
          <a:bodyPr rtlCol="0">
            <a:normAutofit fontScale="92500" lnSpcReduction="20000"/>
          </a:bodyPr>
          <a:lstStyle/>
          <a:p>
            <a:pPr marL="0">
              <a:defRPr/>
            </a:pPr>
            <a:r>
              <a:rPr lang="en-US" dirty="0"/>
              <a:t>Try saying these three sentences out loud, placing the emphasis on the underlined word.</a:t>
            </a:r>
          </a:p>
          <a:p>
            <a:pPr>
              <a:buFont typeface="Arial" pitchFamily="34" charset="0"/>
              <a:buChar char="•"/>
              <a:defRPr/>
            </a:pPr>
            <a:r>
              <a:rPr lang="en-US" dirty="0"/>
              <a:t>“</a:t>
            </a:r>
            <a:r>
              <a:rPr lang="en-US" u="sng" dirty="0"/>
              <a:t>I</a:t>
            </a:r>
            <a:r>
              <a:rPr lang="en-US" dirty="0"/>
              <a:t> didn’t say you were wrong.” (Implying it wasn’t me)</a:t>
            </a:r>
          </a:p>
          <a:p>
            <a:pPr>
              <a:buFont typeface="Arial" pitchFamily="34" charset="0"/>
              <a:buChar char="•"/>
              <a:defRPr/>
            </a:pPr>
            <a:r>
              <a:rPr lang="en-US" dirty="0"/>
              <a:t>“I didn’t </a:t>
            </a:r>
            <a:r>
              <a:rPr lang="en-US" u="sng" dirty="0"/>
              <a:t>say</a:t>
            </a:r>
            <a:r>
              <a:rPr lang="en-US" dirty="0"/>
              <a:t> you were wrong.” (Implying I communicated it in another way)</a:t>
            </a:r>
          </a:p>
          <a:p>
            <a:pPr>
              <a:buFont typeface="Arial" pitchFamily="34" charset="0"/>
              <a:buChar char="•"/>
              <a:defRPr/>
            </a:pPr>
            <a:r>
              <a:rPr lang="en-US" dirty="0"/>
              <a:t>“I didn’t say you were </a:t>
            </a:r>
            <a:r>
              <a:rPr lang="en-US" u="sng" dirty="0"/>
              <a:t>wrong</a:t>
            </a:r>
            <a:r>
              <a:rPr lang="en-US" dirty="0"/>
              <a:t>.” (Implying I said something else)</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408040"/>
          </a:xfrm>
        </p:spPr>
        <p:txBody>
          <a:bodyPr rtlCol="0">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Many attempts to communicate are nullified by saying too much. </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Robert Greenleaf</a:t>
            </a:r>
            <a:endParaRPr lang="en-US" sz="2400" b="1" dirty="0">
              <a:ea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8927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617</TotalTime>
  <Words>5566</Words>
  <Application>Microsoft Office PowerPoint</Application>
  <PresentationFormat>On-screen Show (4:3)</PresentationFormat>
  <Paragraphs>507</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Cambria</vt:lpstr>
      <vt:lpstr>Times New Roman</vt:lpstr>
      <vt:lpstr>Classroom PowerPoint Slides</vt:lpstr>
      <vt:lpstr>PowerPoint Presentation</vt:lpstr>
      <vt:lpstr>Module One: Getting Started</vt:lpstr>
      <vt:lpstr>Workshop Objectives</vt:lpstr>
      <vt:lpstr>Module Two: The Big Picture</vt:lpstr>
      <vt:lpstr>What is Communication?</vt:lpstr>
      <vt:lpstr>How Do We Communicate?</vt:lpstr>
      <vt:lpstr>Other Factors in Communication</vt:lpstr>
      <vt:lpstr>Module Four: Paraverbal Communication Skills</vt:lpstr>
      <vt:lpstr>The Power of Pitch</vt:lpstr>
      <vt:lpstr>The Strength of Speed</vt:lpstr>
      <vt:lpstr>Module Six: Speaking Like a STAR</vt:lpstr>
      <vt:lpstr>STAR</vt:lpstr>
      <vt:lpstr>Module Seven: Listening Skills</vt:lpstr>
      <vt:lpstr>Seven Ways to Listen Better Today</vt:lpstr>
      <vt:lpstr>Understanding Active Listening</vt:lpstr>
      <vt:lpstr>Sending Good Signals to Others</vt:lpstr>
      <vt:lpstr>Module Ten: Mastering the Art of Conversation</vt:lpstr>
      <vt:lpstr>Level One: Discussing General Topics</vt:lpstr>
      <vt:lpstr>Level Two: Sharing Ideas and Perspectives</vt:lpstr>
      <vt:lpstr>Level Three: Sharing Personal Experiences</vt:lpstr>
      <vt:lpstr>Our Top Networking Tips </vt:lpstr>
      <vt:lpstr>Module Twelve: Wrapping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AIM1</cp:lastModifiedBy>
  <cp:revision>97</cp:revision>
  <dcterms:created xsi:type="dcterms:W3CDTF">2009-07-15T13:33:35Z</dcterms:created>
  <dcterms:modified xsi:type="dcterms:W3CDTF">2016-06-09T19:52:16Z</dcterms:modified>
</cp:coreProperties>
</file>