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7"/>
  </p:notesMasterIdLst>
  <p:sldIdLst>
    <p:sldId id="312" r:id="rId2"/>
    <p:sldId id="298" r:id="rId3"/>
    <p:sldId id="296" r:id="rId4"/>
    <p:sldId id="257" r:id="rId5"/>
    <p:sldId id="258" r:id="rId6"/>
    <p:sldId id="260" r:id="rId7"/>
    <p:sldId id="261" r:id="rId8"/>
    <p:sldId id="363" r:id="rId9"/>
    <p:sldId id="313" r:id="rId10"/>
    <p:sldId id="314" r:id="rId11"/>
    <p:sldId id="315" r:id="rId12"/>
    <p:sldId id="316" r:id="rId13"/>
    <p:sldId id="317" r:id="rId14"/>
    <p:sldId id="373" r:id="rId15"/>
    <p:sldId id="374" r:id="rId16"/>
    <p:sldId id="375" r:id="rId17"/>
    <p:sldId id="376" r:id="rId18"/>
    <p:sldId id="377" r:id="rId19"/>
    <p:sldId id="262" r:id="rId20"/>
    <p:sldId id="263" r:id="rId21"/>
    <p:sldId id="264" r:id="rId22"/>
    <p:sldId id="299" r:id="rId23"/>
    <p:sldId id="300" r:id="rId24"/>
    <p:sldId id="364" r:id="rId25"/>
    <p:sldId id="318" r:id="rId26"/>
    <p:sldId id="319" r:id="rId27"/>
    <p:sldId id="320" r:id="rId28"/>
    <p:sldId id="321" r:id="rId29"/>
    <p:sldId id="322" r:id="rId30"/>
    <p:sldId id="378" r:id="rId31"/>
    <p:sldId id="379" r:id="rId32"/>
    <p:sldId id="380" r:id="rId33"/>
    <p:sldId id="381" r:id="rId34"/>
    <p:sldId id="382" r:id="rId35"/>
    <p:sldId id="265" r:id="rId36"/>
    <p:sldId id="266" r:id="rId37"/>
    <p:sldId id="267" r:id="rId38"/>
    <p:sldId id="301" r:id="rId39"/>
    <p:sldId id="365" r:id="rId40"/>
    <p:sldId id="323" r:id="rId41"/>
    <p:sldId id="324" r:id="rId42"/>
    <p:sldId id="325" r:id="rId43"/>
    <p:sldId id="326" r:id="rId44"/>
    <p:sldId id="327" r:id="rId45"/>
    <p:sldId id="383" r:id="rId46"/>
    <p:sldId id="384" r:id="rId47"/>
    <p:sldId id="385" r:id="rId48"/>
    <p:sldId id="386" r:id="rId49"/>
    <p:sldId id="387" r:id="rId50"/>
    <p:sldId id="269" r:id="rId51"/>
    <p:sldId id="302" r:id="rId52"/>
    <p:sldId id="268" r:id="rId53"/>
    <p:sldId id="303" r:id="rId54"/>
    <p:sldId id="366" r:id="rId55"/>
    <p:sldId id="328" r:id="rId56"/>
    <p:sldId id="329" r:id="rId57"/>
    <p:sldId id="330" r:id="rId58"/>
    <p:sldId id="331" r:id="rId59"/>
    <p:sldId id="332" r:id="rId60"/>
    <p:sldId id="388" r:id="rId61"/>
    <p:sldId id="389" r:id="rId62"/>
    <p:sldId id="390" r:id="rId63"/>
    <p:sldId id="391" r:id="rId64"/>
    <p:sldId id="392" r:id="rId65"/>
    <p:sldId id="272" r:id="rId66"/>
    <p:sldId id="273" r:id="rId67"/>
    <p:sldId id="304" r:id="rId68"/>
    <p:sldId id="367" r:id="rId69"/>
    <p:sldId id="333" r:id="rId70"/>
    <p:sldId id="334" r:id="rId71"/>
    <p:sldId id="335" r:id="rId72"/>
    <p:sldId id="336" r:id="rId73"/>
    <p:sldId id="337" r:id="rId74"/>
    <p:sldId id="393" r:id="rId75"/>
    <p:sldId id="394" r:id="rId76"/>
    <p:sldId id="395" r:id="rId77"/>
    <p:sldId id="396" r:id="rId78"/>
    <p:sldId id="397" r:id="rId79"/>
    <p:sldId id="277" r:id="rId80"/>
    <p:sldId id="278" r:id="rId81"/>
    <p:sldId id="280" r:id="rId82"/>
    <p:sldId id="281" r:id="rId83"/>
    <p:sldId id="368" r:id="rId84"/>
    <p:sldId id="338" r:id="rId85"/>
    <p:sldId id="339" r:id="rId86"/>
    <p:sldId id="340" r:id="rId87"/>
    <p:sldId id="341" r:id="rId88"/>
    <p:sldId id="342" r:id="rId89"/>
    <p:sldId id="398" r:id="rId90"/>
    <p:sldId id="399" r:id="rId91"/>
    <p:sldId id="400" r:id="rId92"/>
    <p:sldId id="401" r:id="rId93"/>
    <p:sldId id="402" r:id="rId94"/>
    <p:sldId id="282" r:id="rId95"/>
    <p:sldId id="283" r:id="rId96"/>
    <p:sldId id="284" r:id="rId97"/>
    <p:sldId id="285" r:id="rId98"/>
    <p:sldId id="369" r:id="rId99"/>
    <p:sldId id="343" r:id="rId100"/>
    <p:sldId id="344" r:id="rId101"/>
    <p:sldId id="345" r:id="rId102"/>
    <p:sldId id="346" r:id="rId103"/>
    <p:sldId id="347" r:id="rId104"/>
    <p:sldId id="403" r:id="rId105"/>
    <p:sldId id="404" r:id="rId106"/>
    <p:sldId id="405" r:id="rId107"/>
    <p:sldId id="406" r:id="rId108"/>
    <p:sldId id="407" r:id="rId109"/>
    <p:sldId id="286" r:id="rId110"/>
    <p:sldId id="287" r:id="rId111"/>
    <p:sldId id="288" r:id="rId112"/>
    <p:sldId id="370" r:id="rId113"/>
    <p:sldId id="348" r:id="rId114"/>
    <p:sldId id="349" r:id="rId115"/>
    <p:sldId id="350" r:id="rId116"/>
    <p:sldId id="351" r:id="rId117"/>
    <p:sldId id="352" r:id="rId118"/>
    <p:sldId id="408" r:id="rId119"/>
    <p:sldId id="409" r:id="rId120"/>
    <p:sldId id="410" r:id="rId121"/>
    <p:sldId id="411" r:id="rId122"/>
    <p:sldId id="412" r:id="rId123"/>
    <p:sldId id="289" r:id="rId124"/>
    <p:sldId id="306" r:id="rId125"/>
    <p:sldId id="307" r:id="rId126"/>
    <p:sldId id="308" r:id="rId127"/>
    <p:sldId id="309" r:id="rId128"/>
    <p:sldId id="371" r:id="rId129"/>
    <p:sldId id="353" r:id="rId130"/>
    <p:sldId id="354" r:id="rId131"/>
    <p:sldId id="355" r:id="rId132"/>
    <p:sldId id="356" r:id="rId133"/>
    <p:sldId id="357" r:id="rId134"/>
    <p:sldId id="413" r:id="rId135"/>
    <p:sldId id="414" r:id="rId136"/>
    <p:sldId id="415" r:id="rId137"/>
    <p:sldId id="416" r:id="rId138"/>
    <p:sldId id="417" r:id="rId139"/>
    <p:sldId id="290" r:id="rId140"/>
    <p:sldId id="310" r:id="rId141"/>
    <p:sldId id="291" r:id="rId142"/>
    <p:sldId id="292" r:id="rId143"/>
    <p:sldId id="372" r:id="rId144"/>
    <p:sldId id="358" r:id="rId145"/>
    <p:sldId id="359" r:id="rId146"/>
    <p:sldId id="360" r:id="rId147"/>
    <p:sldId id="361" r:id="rId148"/>
    <p:sldId id="362" r:id="rId149"/>
    <p:sldId id="418" r:id="rId150"/>
    <p:sldId id="419" r:id="rId151"/>
    <p:sldId id="420" r:id="rId152"/>
    <p:sldId id="421" r:id="rId153"/>
    <p:sldId id="422" r:id="rId154"/>
    <p:sldId id="293" r:id="rId155"/>
    <p:sldId id="311" r:id="rId1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82288" autoAdjust="0"/>
  </p:normalViewPr>
  <p:slideViewPr>
    <p:cSldViewPr>
      <p:cViewPr varScale="1">
        <p:scale>
          <a:sx n="92" d="100"/>
          <a:sy n="92" d="100"/>
        </p:scale>
        <p:origin x="-20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302AEC-B91F-4BAA-93AB-B1ACD6DA6FE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33E9DABA-B347-4765-8F44-B3EA7C344215}">
      <dgm:prSet phldrT="[Text]"/>
      <dgm:spPr/>
      <dgm:t>
        <a:bodyPr/>
        <a:lstStyle/>
        <a:p>
          <a:r>
            <a:rPr lang="en-US" dirty="0" smtClean="0"/>
            <a:t>Establish common ground</a:t>
          </a:r>
          <a:endParaRPr lang="en-US" dirty="0"/>
        </a:p>
      </dgm:t>
    </dgm:pt>
    <dgm:pt modelId="{2AAF3B1C-DC50-4FB2-A4EE-FEE28312CC42}" type="parTrans" cxnId="{D5C3D451-47F7-4B10-9786-57C4B7715630}">
      <dgm:prSet/>
      <dgm:spPr/>
      <dgm:t>
        <a:bodyPr/>
        <a:lstStyle/>
        <a:p>
          <a:endParaRPr lang="en-US"/>
        </a:p>
      </dgm:t>
    </dgm:pt>
    <dgm:pt modelId="{B63CEF3C-FFDA-46A0-9417-7423FF54E034}" type="sibTrans" cxnId="{D5C3D451-47F7-4B10-9786-57C4B7715630}">
      <dgm:prSet/>
      <dgm:spPr/>
      <dgm:t>
        <a:bodyPr/>
        <a:lstStyle/>
        <a:p>
          <a:endParaRPr lang="en-US"/>
        </a:p>
      </dgm:t>
    </dgm:pt>
    <dgm:pt modelId="{AA22BAD2-C4D9-47A2-A92D-E15BC980B164}">
      <dgm:prSet phldrT="[Text]"/>
      <dgm:spPr/>
      <dgm:t>
        <a:bodyPr/>
        <a:lstStyle/>
        <a:p>
          <a:r>
            <a:rPr lang="en-US" dirty="0" smtClean="0"/>
            <a:t>Identify barriers</a:t>
          </a:r>
          <a:endParaRPr lang="en-US" dirty="0"/>
        </a:p>
      </dgm:t>
    </dgm:pt>
    <dgm:pt modelId="{26901CBF-5192-46C8-A97D-C0070040FE6A}" type="parTrans" cxnId="{EAB9D7D1-DDB5-4780-A871-8674DC188529}">
      <dgm:prSet/>
      <dgm:spPr/>
      <dgm:t>
        <a:bodyPr/>
        <a:lstStyle/>
        <a:p>
          <a:endParaRPr lang="en-US"/>
        </a:p>
      </dgm:t>
    </dgm:pt>
    <dgm:pt modelId="{62564EA8-4D41-4DBF-8494-0F408CAC14AD}" type="sibTrans" cxnId="{EAB9D7D1-DDB5-4780-A871-8674DC188529}">
      <dgm:prSet/>
      <dgm:spPr/>
      <dgm:t>
        <a:bodyPr/>
        <a:lstStyle/>
        <a:p>
          <a:endParaRPr lang="en-US"/>
        </a:p>
      </dgm:t>
    </dgm:pt>
    <dgm:pt modelId="{B6BE2C80-58E9-468E-BDF3-5D466257B0FF}">
      <dgm:prSet phldrT="[Text]"/>
      <dgm:spPr/>
      <dgm:t>
        <a:bodyPr/>
        <a:lstStyle/>
        <a:p>
          <a:r>
            <a:rPr lang="en-US" dirty="0" smtClean="0"/>
            <a:t>Non-verbal and paraverbal communication</a:t>
          </a:r>
          <a:endParaRPr lang="en-US" dirty="0"/>
        </a:p>
      </dgm:t>
    </dgm:pt>
    <dgm:pt modelId="{C0A49C84-AC62-4F49-B7BE-4F753D906D18}" type="parTrans" cxnId="{100304AB-19C3-40A1-BD62-910417A79E94}">
      <dgm:prSet/>
      <dgm:spPr/>
      <dgm:t>
        <a:bodyPr/>
        <a:lstStyle/>
        <a:p>
          <a:endParaRPr lang="en-US"/>
        </a:p>
      </dgm:t>
    </dgm:pt>
    <dgm:pt modelId="{D2C8100F-9C44-494D-A106-C4D3B6CE9147}" type="sibTrans" cxnId="{100304AB-19C3-40A1-BD62-910417A79E94}">
      <dgm:prSet/>
      <dgm:spPr/>
      <dgm:t>
        <a:bodyPr/>
        <a:lstStyle/>
        <a:p>
          <a:endParaRPr lang="en-US"/>
        </a:p>
      </dgm:t>
    </dgm:pt>
    <dgm:pt modelId="{E872E450-3D4A-41C1-BC52-EDE1CA3BEFC1}">
      <dgm:prSet phldrT="[Text]"/>
      <dgm:spPr/>
      <dgm:t>
        <a:bodyPr/>
        <a:lstStyle/>
        <a:p>
          <a:r>
            <a:rPr lang="en-US" dirty="0" smtClean="0"/>
            <a:t>Listen actively</a:t>
          </a:r>
          <a:endParaRPr lang="en-US" dirty="0"/>
        </a:p>
      </dgm:t>
    </dgm:pt>
    <dgm:pt modelId="{F9AC004B-3BEB-4826-8CB2-360854E22858}" type="parTrans" cxnId="{57A90B05-F0CF-4718-A285-955A8DF3B5D4}">
      <dgm:prSet/>
      <dgm:spPr/>
      <dgm:t>
        <a:bodyPr/>
        <a:lstStyle/>
        <a:p>
          <a:endParaRPr lang="en-US"/>
        </a:p>
      </dgm:t>
    </dgm:pt>
    <dgm:pt modelId="{AA95CAE3-6C5E-41D6-9AA8-B85AE7AA64C4}" type="sibTrans" cxnId="{57A90B05-F0CF-4718-A285-955A8DF3B5D4}">
      <dgm:prSet/>
      <dgm:spPr/>
      <dgm:t>
        <a:bodyPr/>
        <a:lstStyle/>
        <a:p>
          <a:endParaRPr lang="en-US"/>
        </a:p>
      </dgm:t>
    </dgm:pt>
    <dgm:pt modelId="{F55F26BC-4AA2-469D-A1BA-E1E993145434}" type="pres">
      <dgm:prSet presAssocID="{B9302AEC-B91F-4BAA-93AB-B1ACD6DA6FE7}" presName="Name0" presStyleCnt="0">
        <dgm:presLayoutVars>
          <dgm:dir/>
          <dgm:resizeHandles val="exact"/>
        </dgm:presLayoutVars>
      </dgm:prSet>
      <dgm:spPr/>
      <dgm:t>
        <a:bodyPr/>
        <a:lstStyle/>
        <a:p>
          <a:endParaRPr lang="en-US"/>
        </a:p>
      </dgm:t>
    </dgm:pt>
    <dgm:pt modelId="{023C86F1-3019-4C17-9BD3-5D2DC0954AFE}" type="pres">
      <dgm:prSet presAssocID="{33E9DABA-B347-4765-8F44-B3EA7C344215}" presName="node" presStyleLbl="node1" presStyleIdx="0" presStyleCnt="4">
        <dgm:presLayoutVars>
          <dgm:bulletEnabled val="1"/>
        </dgm:presLayoutVars>
      </dgm:prSet>
      <dgm:spPr/>
      <dgm:t>
        <a:bodyPr/>
        <a:lstStyle/>
        <a:p>
          <a:endParaRPr lang="en-US"/>
        </a:p>
      </dgm:t>
    </dgm:pt>
    <dgm:pt modelId="{59D816A9-F2EE-4F57-B797-0717DDBD8B22}" type="pres">
      <dgm:prSet presAssocID="{B63CEF3C-FFDA-46A0-9417-7423FF54E034}" presName="sibTrans" presStyleCnt="0"/>
      <dgm:spPr/>
    </dgm:pt>
    <dgm:pt modelId="{99FA63C3-F31D-47D3-83A1-8D00A6BB9963}" type="pres">
      <dgm:prSet presAssocID="{AA22BAD2-C4D9-47A2-A92D-E15BC980B164}" presName="node" presStyleLbl="node1" presStyleIdx="1" presStyleCnt="4">
        <dgm:presLayoutVars>
          <dgm:bulletEnabled val="1"/>
        </dgm:presLayoutVars>
      </dgm:prSet>
      <dgm:spPr/>
      <dgm:t>
        <a:bodyPr/>
        <a:lstStyle/>
        <a:p>
          <a:endParaRPr lang="en-US"/>
        </a:p>
      </dgm:t>
    </dgm:pt>
    <dgm:pt modelId="{4532ED98-9B18-4207-981C-FFBB86026EF4}" type="pres">
      <dgm:prSet presAssocID="{62564EA8-4D41-4DBF-8494-0F408CAC14AD}" presName="sibTrans" presStyleCnt="0"/>
      <dgm:spPr/>
    </dgm:pt>
    <dgm:pt modelId="{E5E45BFD-686A-46CD-A9C9-31A38ED35701}" type="pres">
      <dgm:prSet presAssocID="{B6BE2C80-58E9-468E-BDF3-5D466257B0FF}" presName="node" presStyleLbl="node1" presStyleIdx="2" presStyleCnt="4">
        <dgm:presLayoutVars>
          <dgm:bulletEnabled val="1"/>
        </dgm:presLayoutVars>
      </dgm:prSet>
      <dgm:spPr/>
      <dgm:t>
        <a:bodyPr/>
        <a:lstStyle/>
        <a:p>
          <a:endParaRPr lang="en-US"/>
        </a:p>
      </dgm:t>
    </dgm:pt>
    <dgm:pt modelId="{48EDC21F-99E5-49E2-86EF-A89A28BF3AA2}" type="pres">
      <dgm:prSet presAssocID="{D2C8100F-9C44-494D-A106-C4D3B6CE9147}" presName="sibTrans" presStyleCnt="0"/>
      <dgm:spPr/>
    </dgm:pt>
    <dgm:pt modelId="{639F5ACF-1539-4270-8A6A-FD6298753B7F}" type="pres">
      <dgm:prSet presAssocID="{E872E450-3D4A-41C1-BC52-EDE1CA3BEFC1}" presName="node" presStyleLbl="node1" presStyleIdx="3" presStyleCnt="4">
        <dgm:presLayoutVars>
          <dgm:bulletEnabled val="1"/>
        </dgm:presLayoutVars>
      </dgm:prSet>
      <dgm:spPr/>
      <dgm:t>
        <a:bodyPr/>
        <a:lstStyle/>
        <a:p>
          <a:endParaRPr lang="en-US"/>
        </a:p>
      </dgm:t>
    </dgm:pt>
  </dgm:ptLst>
  <dgm:cxnLst>
    <dgm:cxn modelId="{75309913-2B8B-483B-BB8C-AFB7754324A5}" type="presOf" srcId="{B6BE2C80-58E9-468E-BDF3-5D466257B0FF}" destId="{E5E45BFD-686A-46CD-A9C9-31A38ED35701}" srcOrd="0" destOrd="0" presId="urn:microsoft.com/office/officeart/2005/8/layout/hList6"/>
    <dgm:cxn modelId="{100304AB-19C3-40A1-BD62-910417A79E94}" srcId="{B9302AEC-B91F-4BAA-93AB-B1ACD6DA6FE7}" destId="{B6BE2C80-58E9-468E-BDF3-5D466257B0FF}" srcOrd="2" destOrd="0" parTransId="{C0A49C84-AC62-4F49-B7BE-4F753D906D18}" sibTransId="{D2C8100F-9C44-494D-A106-C4D3B6CE9147}"/>
    <dgm:cxn modelId="{57A90B05-F0CF-4718-A285-955A8DF3B5D4}" srcId="{B9302AEC-B91F-4BAA-93AB-B1ACD6DA6FE7}" destId="{E872E450-3D4A-41C1-BC52-EDE1CA3BEFC1}" srcOrd="3" destOrd="0" parTransId="{F9AC004B-3BEB-4826-8CB2-360854E22858}" sibTransId="{AA95CAE3-6C5E-41D6-9AA8-B85AE7AA64C4}"/>
    <dgm:cxn modelId="{C8BAF949-1905-4683-9B7C-020A1DA7EFF8}" type="presOf" srcId="{33E9DABA-B347-4765-8F44-B3EA7C344215}" destId="{023C86F1-3019-4C17-9BD3-5D2DC0954AFE}" srcOrd="0" destOrd="0" presId="urn:microsoft.com/office/officeart/2005/8/layout/hList6"/>
    <dgm:cxn modelId="{5F9B5FDC-8806-4595-8A6B-987BE2D7BD3F}" type="presOf" srcId="{E872E450-3D4A-41C1-BC52-EDE1CA3BEFC1}" destId="{639F5ACF-1539-4270-8A6A-FD6298753B7F}" srcOrd="0" destOrd="0" presId="urn:microsoft.com/office/officeart/2005/8/layout/hList6"/>
    <dgm:cxn modelId="{735078D6-D15E-4C4F-9FCF-FFD53E8EFF4A}" type="presOf" srcId="{B9302AEC-B91F-4BAA-93AB-B1ACD6DA6FE7}" destId="{F55F26BC-4AA2-469D-A1BA-E1E993145434}" srcOrd="0" destOrd="0" presId="urn:microsoft.com/office/officeart/2005/8/layout/hList6"/>
    <dgm:cxn modelId="{EAB9D7D1-DDB5-4780-A871-8674DC188529}" srcId="{B9302AEC-B91F-4BAA-93AB-B1ACD6DA6FE7}" destId="{AA22BAD2-C4D9-47A2-A92D-E15BC980B164}" srcOrd="1" destOrd="0" parTransId="{26901CBF-5192-46C8-A97D-C0070040FE6A}" sibTransId="{62564EA8-4D41-4DBF-8494-0F408CAC14AD}"/>
    <dgm:cxn modelId="{D5C3D451-47F7-4B10-9786-57C4B7715630}" srcId="{B9302AEC-B91F-4BAA-93AB-B1ACD6DA6FE7}" destId="{33E9DABA-B347-4765-8F44-B3EA7C344215}" srcOrd="0" destOrd="0" parTransId="{2AAF3B1C-DC50-4FB2-A4EE-FEE28312CC42}" sibTransId="{B63CEF3C-FFDA-46A0-9417-7423FF54E034}"/>
    <dgm:cxn modelId="{B485F76B-7AD5-4621-B9F0-3D48E1168F12}" type="presOf" srcId="{AA22BAD2-C4D9-47A2-A92D-E15BC980B164}" destId="{99FA63C3-F31D-47D3-83A1-8D00A6BB9963}" srcOrd="0" destOrd="0" presId="urn:microsoft.com/office/officeart/2005/8/layout/hList6"/>
    <dgm:cxn modelId="{AEE36B22-0980-4AC9-80CD-34D3BBEF1CE6}" type="presParOf" srcId="{F55F26BC-4AA2-469D-A1BA-E1E993145434}" destId="{023C86F1-3019-4C17-9BD3-5D2DC0954AFE}" srcOrd="0" destOrd="0" presId="urn:microsoft.com/office/officeart/2005/8/layout/hList6"/>
    <dgm:cxn modelId="{3ED198A1-49B6-4C75-BD63-86CF9D1EDC2A}" type="presParOf" srcId="{F55F26BC-4AA2-469D-A1BA-E1E993145434}" destId="{59D816A9-F2EE-4F57-B797-0717DDBD8B22}" srcOrd="1" destOrd="0" presId="urn:microsoft.com/office/officeart/2005/8/layout/hList6"/>
    <dgm:cxn modelId="{A784DBC7-2064-44F0-AE12-4E8FEAE0CBA6}" type="presParOf" srcId="{F55F26BC-4AA2-469D-A1BA-E1E993145434}" destId="{99FA63C3-F31D-47D3-83A1-8D00A6BB9963}" srcOrd="2" destOrd="0" presId="urn:microsoft.com/office/officeart/2005/8/layout/hList6"/>
    <dgm:cxn modelId="{62D93C30-6E3D-44E9-89DC-854DC7CABBBE}" type="presParOf" srcId="{F55F26BC-4AA2-469D-A1BA-E1E993145434}" destId="{4532ED98-9B18-4207-981C-FFBB86026EF4}" srcOrd="3" destOrd="0" presId="urn:microsoft.com/office/officeart/2005/8/layout/hList6"/>
    <dgm:cxn modelId="{A1C5B317-9514-4EC7-805B-A6C6C39A341D}" type="presParOf" srcId="{F55F26BC-4AA2-469D-A1BA-E1E993145434}" destId="{E5E45BFD-686A-46CD-A9C9-31A38ED35701}" srcOrd="4" destOrd="0" presId="urn:microsoft.com/office/officeart/2005/8/layout/hList6"/>
    <dgm:cxn modelId="{3BF2449C-9F7D-4ADA-9E37-658A192B93B2}" type="presParOf" srcId="{F55F26BC-4AA2-469D-A1BA-E1E993145434}" destId="{48EDC21F-99E5-49E2-86EF-A89A28BF3AA2}" srcOrd="5" destOrd="0" presId="urn:microsoft.com/office/officeart/2005/8/layout/hList6"/>
    <dgm:cxn modelId="{6348C263-DE88-47B4-9726-C82FF315B872}" type="presParOf" srcId="{F55F26BC-4AA2-469D-A1BA-E1E993145434}" destId="{639F5ACF-1539-4270-8A6A-FD6298753B7F}"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smtClean="0"/>
            <a:t>Victor and Brianna were discussing ideas for a difficult logistics problem </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They were struggling to communicate their thoughts with each other</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Victor suggested they identify their communication barriers </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It boiled down to a lack of time to communicate effectively</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28DF12B3-D02E-4888-B945-750CF1B1D775}" type="presOf" srcId="{1734C7B7-E970-4173-8AE3-6DEB029AB52B}" destId="{40594967-9DFD-4A2C-B547-6608681CC9AD}" srcOrd="0" destOrd="0" presId="urn:microsoft.com/office/officeart/2008/layout/PictureAccentList"/>
    <dgm:cxn modelId="{3316A29C-92DC-4C66-ACF6-AEC671D08FBD}" type="presOf" srcId="{614A8DED-228F-4BCE-9E2D-AAE59F80619A}" destId="{15DF024F-C030-4AA1-B370-150E84C92EE6}" srcOrd="0" destOrd="0" presId="urn:microsoft.com/office/officeart/2008/layout/PictureAccentList"/>
    <dgm:cxn modelId="{341AE499-56AC-4DD2-A17F-0721E3D13FAA}" type="presOf" srcId="{AF395FFF-9286-4BE3-9F88-66E61EC0480B}" destId="{FB55ECF4-C35C-41B9-8A6B-73744DCCE23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A8164A13-3023-4D9C-A37F-CFF7FCB16187}" type="presOf" srcId="{061A9150-611E-40BD-BC88-D791195D4A12}" destId="{77C9A32F-24F6-4EDE-A807-5B2B8E690EC3}" srcOrd="0" destOrd="0" presId="urn:microsoft.com/office/officeart/2008/layout/PictureAccentList"/>
    <dgm:cxn modelId="{4D0A4290-F030-44D2-8247-21AF5CD9D673}" type="presOf" srcId="{2B2D021E-3C3B-48C3-8246-36B624CEE012}" destId="{AD3515E1-C01F-40CC-A51E-8F758A9E49BE}" srcOrd="0" destOrd="0" presId="urn:microsoft.com/office/officeart/2008/layout/PictureAccentList"/>
    <dgm:cxn modelId="{832BA1EA-9391-4A75-954B-EC3A86EBE87E}" type="presParOf" srcId="{FB55ECF4-C35C-41B9-8A6B-73744DCCE23D}" destId="{895462F2-4B1D-461F-B6E7-1CED8F596F27}" srcOrd="0" destOrd="0" presId="urn:microsoft.com/office/officeart/2008/layout/PictureAccentList"/>
    <dgm:cxn modelId="{6FBEEA3D-8199-4996-893D-204C47C1F5AB}" type="presParOf" srcId="{895462F2-4B1D-461F-B6E7-1CED8F596F27}" destId="{B37039E1-A6F8-4DA6-B281-3D2A6E0CAD1C}" srcOrd="0" destOrd="0" presId="urn:microsoft.com/office/officeart/2008/layout/PictureAccentList"/>
    <dgm:cxn modelId="{EA15F6FC-6837-4205-AA9D-F03513ED30AB}" type="presParOf" srcId="{B37039E1-A6F8-4DA6-B281-3D2A6E0CAD1C}" destId="{77C9A32F-24F6-4EDE-A807-5B2B8E690EC3}" srcOrd="0" destOrd="0" presId="urn:microsoft.com/office/officeart/2008/layout/PictureAccentList"/>
    <dgm:cxn modelId="{468B6276-40AC-4C2F-A25E-0A5F53F46616}" type="presParOf" srcId="{895462F2-4B1D-461F-B6E7-1CED8F596F27}" destId="{265D00CB-08AE-43AE-A723-DCF332DC262B}" srcOrd="1" destOrd="0" presId="urn:microsoft.com/office/officeart/2008/layout/PictureAccentList"/>
    <dgm:cxn modelId="{4FF256B3-4559-4512-814F-0D89FE4BA847}" type="presParOf" srcId="{265D00CB-08AE-43AE-A723-DCF332DC262B}" destId="{E415F662-EC3E-40F3-8BFD-40B8306A132A}" srcOrd="0" destOrd="0" presId="urn:microsoft.com/office/officeart/2008/layout/PictureAccentList"/>
    <dgm:cxn modelId="{7574B214-756A-4651-BD6B-C8890FF9D479}" type="presParOf" srcId="{E415F662-EC3E-40F3-8BFD-40B8306A132A}" destId="{EB232564-47CE-4D37-BB8A-CBA9F488DAEF}" srcOrd="0" destOrd="0" presId="urn:microsoft.com/office/officeart/2008/layout/PictureAccentList"/>
    <dgm:cxn modelId="{EACF55D8-A955-48C3-A4D7-AB80C0DDADDE}" type="presParOf" srcId="{E415F662-EC3E-40F3-8BFD-40B8306A132A}" destId="{40594967-9DFD-4A2C-B547-6608681CC9AD}" srcOrd="1" destOrd="0" presId="urn:microsoft.com/office/officeart/2008/layout/PictureAccentList"/>
    <dgm:cxn modelId="{CBAD5973-85F7-44B6-8EA3-1EBB7D3B7938}" type="presParOf" srcId="{265D00CB-08AE-43AE-A723-DCF332DC262B}" destId="{89D1D57E-2A1F-4B4A-8B13-B50FAE3CA392}" srcOrd="1" destOrd="0" presId="urn:microsoft.com/office/officeart/2008/layout/PictureAccentList"/>
    <dgm:cxn modelId="{0D3330F8-B2F8-448A-B774-153A60A3DAEE}" type="presParOf" srcId="{89D1D57E-2A1F-4B4A-8B13-B50FAE3CA392}" destId="{CC62545A-D488-4BE0-A509-1CFB26B5B70E}" srcOrd="0" destOrd="0" presId="urn:microsoft.com/office/officeart/2008/layout/PictureAccentList"/>
    <dgm:cxn modelId="{A1713989-2764-47A0-BE52-EA267CD97F5D}" type="presParOf" srcId="{89D1D57E-2A1F-4B4A-8B13-B50FAE3CA392}" destId="{15DF024F-C030-4AA1-B370-150E84C92EE6}" srcOrd="1" destOrd="0" presId="urn:microsoft.com/office/officeart/2008/layout/PictureAccentList"/>
    <dgm:cxn modelId="{977F215F-2AFA-41A1-B0B1-8DDF0CB7D9D8}" type="presParOf" srcId="{265D00CB-08AE-43AE-A723-DCF332DC262B}" destId="{1FF74C89-090F-4036-8B29-3AE576C2E178}" srcOrd="2" destOrd="0" presId="urn:microsoft.com/office/officeart/2008/layout/PictureAccentList"/>
    <dgm:cxn modelId="{97EF12E8-527C-483C-B0CE-B8502575F648}" type="presParOf" srcId="{1FF74C89-090F-4036-8B29-3AE576C2E178}" destId="{2A861116-70B3-4EA7-BA52-20770E50AF37}" srcOrd="0" destOrd="0" presId="urn:microsoft.com/office/officeart/2008/layout/PictureAccentList"/>
    <dgm:cxn modelId="{C5589AEA-A02B-4864-B84E-684A3F225007}"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B52B94-9F03-4C95-9620-AEB09253E7F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7E262B44-5383-43E1-A729-D24B9ED0A485}">
      <dgm:prSet phldrT="[Text]"/>
      <dgm:spPr/>
      <dgm:t>
        <a:bodyPr/>
        <a:lstStyle/>
        <a:p>
          <a:r>
            <a:rPr lang="en-US" dirty="0" smtClean="0"/>
            <a:t>The key of your voice</a:t>
          </a:r>
          <a:endParaRPr lang="en-US" dirty="0"/>
        </a:p>
      </dgm:t>
    </dgm:pt>
    <dgm:pt modelId="{19FDF216-4636-4B57-87CB-0B5C85F9E3ED}" type="parTrans" cxnId="{911C5C0D-4CE0-42A5-9CD6-CE976B460B1D}">
      <dgm:prSet/>
      <dgm:spPr/>
      <dgm:t>
        <a:bodyPr/>
        <a:lstStyle/>
        <a:p>
          <a:endParaRPr lang="en-US"/>
        </a:p>
      </dgm:t>
    </dgm:pt>
    <dgm:pt modelId="{FDD52590-C649-4C28-9413-72599A0C663F}" type="sibTrans" cxnId="{911C5C0D-4CE0-42A5-9CD6-CE976B460B1D}">
      <dgm:prSet/>
      <dgm:spPr/>
      <dgm:t>
        <a:bodyPr/>
        <a:lstStyle/>
        <a:p>
          <a:endParaRPr lang="en-US"/>
        </a:p>
      </dgm:t>
    </dgm:pt>
    <dgm:pt modelId="{79F53176-0556-428A-98EE-0C9E768BF988}">
      <dgm:prSet phldrT="[Text]"/>
      <dgm:spPr/>
      <dgm:t>
        <a:bodyPr/>
        <a:lstStyle/>
        <a:p>
          <a:r>
            <a:rPr lang="en-US" dirty="0" smtClean="0"/>
            <a:t>People react to it</a:t>
          </a:r>
          <a:endParaRPr lang="en-US" dirty="0"/>
        </a:p>
      </dgm:t>
    </dgm:pt>
    <dgm:pt modelId="{06C6F4A3-3F33-452F-8A8E-A4330ECEDDF4}" type="parTrans" cxnId="{6F368658-5ECA-4812-B48A-21409474A147}">
      <dgm:prSet/>
      <dgm:spPr/>
      <dgm:t>
        <a:bodyPr/>
        <a:lstStyle/>
        <a:p>
          <a:endParaRPr lang="en-US"/>
        </a:p>
      </dgm:t>
    </dgm:pt>
    <dgm:pt modelId="{A495EC31-BE3E-4D89-B1DD-EEB715CA376B}" type="sibTrans" cxnId="{6F368658-5ECA-4812-B48A-21409474A147}">
      <dgm:prSet/>
      <dgm:spPr/>
      <dgm:t>
        <a:bodyPr/>
        <a:lstStyle/>
        <a:p>
          <a:endParaRPr lang="en-US"/>
        </a:p>
      </dgm:t>
    </dgm:pt>
    <dgm:pt modelId="{AB645388-BAB5-458F-B4E8-2E5145C3A02B}">
      <dgm:prSet phldrT="[Text]"/>
      <dgm:spPr/>
      <dgm:t>
        <a:bodyPr/>
        <a:lstStyle/>
        <a:p>
          <a:r>
            <a:rPr lang="en-US" dirty="0" smtClean="0"/>
            <a:t>Low = serious</a:t>
          </a:r>
          <a:endParaRPr lang="en-US" dirty="0"/>
        </a:p>
      </dgm:t>
    </dgm:pt>
    <dgm:pt modelId="{AACD2E81-E16B-4147-8834-407BA04DDCFF}" type="parTrans" cxnId="{DA4C4118-4C27-43F4-A4D9-C57534958C84}">
      <dgm:prSet/>
      <dgm:spPr/>
      <dgm:t>
        <a:bodyPr/>
        <a:lstStyle/>
        <a:p>
          <a:endParaRPr lang="en-US"/>
        </a:p>
      </dgm:t>
    </dgm:pt>
    <dgm:pt modelId="{550F6591-5248-4385-9EED-26DC6805BE50}" type="sibTrans" cxnId="{DA4C4118-4C27-43F4-A4D9-C57534958C84}">
      <dgm:prSet/>
      <dgm:spPr/>
      <dgm:t>
        <a:bodyPr/>
        <a:lstStyle/>
        <a:p>
          <a:endParaRPr lang="en-US"/>
        </a:p>
      </dgm:t>
    </dgm:pt>
    <dgm:pt modelId="{3906DE94-A896-468A-84B4-D61FC44A962C}">
      <dgm:prSet phldrT="[Text]"/>
      <dgm:spPr/>
      <dgm:t>
        <a:bodyPr/>
        <a:lstStyle/>
        <a:p>
          <a:r>
            <a:rPr lang="en-US" dirty="0" smtClean="0"/>
            <a:t>High = anxious</a:t>
          </a:r>
          <a:endParaRPr lang="en-US" dirty="0"/>
        </a:p>
      </dgm:t>
    </dgm:pt>
    <dgm:pt modelId="{E846BB4C-3650-48C2-9B51-ADF9603126D7}" type="parTrans" cxnId="{4E9E39E2-ADE2-48C1-9216-1C68701DE025}">
      <dgm:prSet/>
      <dgm:spPr/>
      <dgm:t>
        <a:bodyPr/>
        <a:lstStyle/>
        <a:p>
          <a:endParaRPr lang="en-US"/>
        </a:p>
      </dgm:t>
    </dgm:pt>
    <dgm:pt modelId="{99AB9DE7-F7B2-4317-B71B-A741F794C4C3}" type="sibTrans" cxnId="{4E9E39E2-ADE2-48C1-9216-1C68701DE025}">
      <dgm:prSet/>
      <dgm:spPr/>
      <dgm:t>
        <a:bodyPr/>
        <a:lstStyle/>
        <a:p>
          <a:endParaRPr lang="en-US"/>
        </a:p>
      </dgm:t>
    </dgm:pt>
    <dgm:pt modelId="{C8BFEA82-4624-4300-97AB-E7DBF4E37750}" type="pres">
      <dgm:prSet presAssocID="{BAB52B94-9F03-4C95-9620-AEB09253E7F6}" presName="linear" presStyleCnt="0">
        <dgm:presLayoutVars>
          <dgm:animLvl val="lvl"/>
          <dgm:resizeHandles val="exact"/>
        </dgm:presLayoutVars>
      </dgm:prSet>
      <dgm:spPr/>
      <dgm:t>
        <a:bodyPr/>
        <a:lstStyle/>
        <a:p>
          <a:endParaRPr lang="en-US"/>
        </a:p>
      </dgm:t>
    </dgm:pt>
    <dgm:pt modelId="{21C3C79F-D170-42FE-8179-6BC0984EE086}" type="pres">
      <dgm:prSet presAssocID="{7E262B44-5383-43E1-A729-D24B9ED0A485}" presName="parentText" presStyleLbl="node1" presStyleIdx="0" presStyleCnt="4">
        <dgm:presLayoutVars>
          <dgm:chMax val="0"/>
          <dgm:bulletEnabled val="1"/>
        </dgm:presLayoutVars>
      </dgm:prSet>
      <dgm:spPr/>
      <dgm:t>
        <a:bodyPr/>
        <a:lstStyle/>
        <a:p>
          <a:endParaRPr lang="en-US"/>
        </a:p>
      </dgm:t>
    </dgm:pt>
    <dgm:pt modelId="{8F754944-847F-4FBE-B872-B6952BF12FF3}" type="pres">
      <dgm:prSet presAssocID="{FDD52590-C649-4C28-9413-72599A0C663F}" presName="spacer" presStyleCnt="0"/>
      <dgm:spPr/>
    </dgm:pt>
    <dgm:pt modelId="{4BEC3202-9B38-46AF-8AEE-416B9AEDFD35}" type="pres">
      <dgm:prSet presAssocID="{79F53176-0556-428A-98EE-0C9E768BF988}" presName="parentText" presStyleLbl="node1" presStyleIdx="1" presStyleCnt="4">
        <dgm:presLayoutVars>
          <dgm:chMax val="0"/>
          <dgm:bulletEnabled val="1"/>
        </dgm:presLayoutVars>
      </dgm:prSet>
      <dgm:spPr/>
      <dgm:t>
        <a:bodyPr/>
        <a:lstStyle/>
        <a:p>
          <a:endParaRPr lang="en-US"/>
        </a:p>
      </dgm:t>
    </dgm:pt>
    <dgm:pt modelId="{6C8C09DC-65C4-4EF0-94D0-7C1172207345}" type="pres">
      <dgm:prSet presAssocID="{A495EC31-BE3E-4D89-B1DD-EEB715CA376B}" presName="spacer" presStyleCnt="0"/>
      <dgm:spPr/>
    </dgm:pt>
    <dgm:pt modelId="{B5C0BB70-D7A6-4C98-AFE3-0A9CF5A2CDD0}" type="pres">
      <dgm:prSet presAssocID="{AB645388-BAB5-458F-B4E8-2E5145C3A02B}" presName="parentText" presStyleLbl="node1" presStyleIdx="2" presStyleCnt="4">
        <dgm:presLayoutVars>
          <dgm:chMax val="0"/>
          <dgm:bulletEnabled val="1"/>
        </dgm:presLayoutVars>
      </dgm:prSet>
      <dgm:spPr/>
      <dgm:t>
        <a:bodyPr/>
        <a:lstStyle/>
        <a:p>
          <a:endParaRPr lang="en-US"/>
        </a:p>
      </dgm:t>
    </dgm:pt>
    <dgm:pt modelId="{C0119485-1E9A-49A7-8AC3-EB48589C1044}" type="pres">
      <dgm:prSet presAssocID="{550F6591-5248-4385-9EED-26DC6805BE50}" presName="spacer" presStyleCnt="0"/>
      <dgm:spPr/>
    </dgm:pt>
    <dgm:pt modelId="{A2B87615-66AE-4A36-BC7A-B882B03F3966}" type="pres">
      <dgm:prSet presAssocID="{3906DE94-A896-468A-84B4-D61FC44A962C}" presName="parentText" presStyleLbl="node1" presStyleIdx="3" presStyleCnt="4">
        <dgm:presLayoutVars>
          <dgm:chMax val="0"/>
          <dgm:bulletEnabled val="1"/>
        </dgm:presLayoutVars>
      </dgm:prSet>
      <dgm:spPr/>
      <dgm:t>
        <a:bodyPr/>
        <a:lstStyle/>
        <a:p>
          <a:endParaRPr lang="en-US"/>
        </a:p>
      </dgm:t>
    </dgm:pt>
  </dgm:ptLst>
  <dgm:cxnLst>
    <dgm:cxn modelId="{DA4C4118-4C27-43F4-A4D9-C57534958C84}" srcId="{BAB52B94-9F03-4C95-9620-AEB09253E7F6}" destId="{AB645388-BAB5-458F-B4E8-2E5145C3A02B}" srcOrd="2" destOrd="0" parTransId="{AACD2E81-E16B-4147-8834-407BA04DDCFF}" sibTransId="{550F6591-5248-4385-9EED-26DC6805BE50}"/>
    <dgm:cxn modelId="{6F368658-5ECA-4812-B48A-21409474A147}" srcId="{BAB52B94-9F03-4C95-9620-AEB09253E7F6}" destId="{79F53176-0556-428A-98EE-0C9E768BF988}" srcOrd="1" destOrd="0" parTransId="{06C6F4A3-3F33-452F-8A8E-A4330ECEDDF4}" sibTransId="{A495EC31-BE3E-4D89-B1DD-EEB715CA376B}"/>
    <dgm:cxn modelId="{00D95EBF-5B96-4421-B737-FF0A48232D35}" type="presOf" srcId="{AB645388-BAB5-458F-B4E8-2E5145C3A02B}" destId="{B5C0BB70-D7A6-4C98-AFE3-0A9CF5A2CDD0}" srcOrd="0" destOrd="0" presId="urn:microsoft.com/office/officeart/2005/8/layout/vList2"/>
    <dgm:cxn modelId="{911C5C0D-4CE0-42A5-9CD6-CE976B460B1D}" srcId="{BAB52B94-9F03-4C95-9620-AEB09253E7F6}" destId="{7E262B44-5383-43E1-A729-D24B9ED0A485}" srcOrd="0" destOrd="0" parTransId="{19FDF216-4636-4B57-87CB-0B5C85F9E3ED}" sibTransId="{FDD52590-C649-4C28-9413-72599A0C663F}"/>
    <dgm:cxn modelId="{A4DBA618-6218-489C-B161-46AC09B87040}" type="presOf" srcId="{7E262B44-5383-43E1-A729-D24B9ED0A485}" destId="{21C3C79F-D170-42FE-8179-6BC0984EE086}" srcOrd="0" destOrd="0" presId="urn:microsoft.com/office/officeart/2005/8/layout/vList2"/>
    <dgm:cxn modelId="{4E9E39E2-ADE2-48C1-9216-1C68701DE025}" srcId="{BAB52B94-9F03-4C95-9620-AEB09253E7F6}" destId="{3906DE94-A896-468A-84B4-D61FC44A962C}" srcOrd="3" destOrd="0" parTransId="{E846BB4C-3650-48C2-9B51-ADF9603126D7}" sibTransId="{99AB9DE7-F7B2-4317-B71B-A741F794C4C3}"/>
    <dgm:cxn modelId="{BFF89EF3-21ED-4B98-A114-44F1170A5151}" type="presOf" srcId="{3906DE94-A896-468A-84B4-D61FC44A962C}" destId="{A2B87615-66AE-4A36-BC7A-B882B03F3966}" srcOrd="0" destOrd="0" presId="urn:microsoft.com/office/officeart/2005/8/layout/vList2"/>
    <dgm:cxn modelId="{E59960F5-7E9D-4939-9265-7E7B26C84B3B}" type="presOf" srcId="{79F53176-0556-428A-98EE-0C9E768BF988}" destId="{4BEC3202-9B38-46AF-8AEE-416B9AEDFD35}" srcOrd="0" destOrd="0" presId="urn:microsoft.com/office/officeart/2005/8/layout/vList2"/>
    <dgm:cxn modelId="{4370890E-C92F-41AF-B8A3-24F3792588F7}" type="presOf" srcId="{BAB52B94-9F03-4C95-9620-AEB09253E7F6}" destId="{C8BFEA82-4624-4300-97AB-E7DBF4E37750}" srcOrd="0" destOrd="0" presId="urn:microsoft.com/office/officeart/2005/8/layout/vList2"/>
    <dgm:cxn modelId="{74F9155A-1935-4C61-8777-299727498CA5}" type="presParOf" srcId="{C8BFEA82-4624-4300-97AB-E7DBF4E37750}" destId="{21C3C79F-D170-42FE-8179-6BC0984EE086}" srcOrd="0" destOrd="0" presId="urn:microsoft.com/office/officeart/2005/8/layout/vList2"/>
    <dgm:cxn modelId="{871A48A1-35DD-4ED3-ADD1-244ED72548CF}" type="presParOf" srcId="{C8BFEA82-4624-4300-97AB-E7DBF4E37750}" destId="{8F754944-847F-4FBE-B872-B6952BF12FF3}" srcOrd="1" destOrd="0" presId="urn:microsoft.com/office/officeart/2005/8/layout/vList2"/>
    <dgm:cxn modelId="{B7EE741C-75C0-40F9-9382-B21A20308B20}" type="presParOf" srcId="{C8BFEA82-4624-4300-97AB-E7DBF4E37750}" destId="{4BEC3202-9B38-46AF-8AEE-416B9AEDFD35}" srcOrd="2" destOrd="0" presId="urn:microsoft.com/office/officeart/2005/8/layout/vList2"/>
    <dgm:cxn modelId="{CE5E095D-FFF0-4C12-BF37-A65D8738A151}" type="presParOf" srcId="{C8BFEA82-4624-4300-97AB-E7DBF4E37750}" destId="{6C8C09DC-65C4-4EF0-94D0-7C1172207345}" srcOrd="3" destOrd="0" presId="urn:microsoft.com/office/officeart/2005/8/layout/vList2"/>
    <dgm:cxn modelId="{735A8EAC-BF86-4704-8B2D-2B7B7F068EAA}" type="presParOf" srcId="{C8BFEA82-4624-4300-97AB-E7DBF4E37750}" destId="{B5C0BB70-D7A6-4C98-AFE3-0A9CF5A2CDD0}" srcOrd="4" destOrd="0" presId="urn:microsoft.com/office/officeart/2005/8/layout/vList2"/>
    <dgm:cxn modelId="{D04105E0-057A-44C8-BEBB-4B950C2C0B59}" type="presParOf" srcId="{C8BFEA82-4624-4300-97AB-E7DBF4E37750}" destId="{C0119485-1E9A-49A7-8AC3-EB48589C1044}" srcOrd="5" destOrd="0" presId="urn:microsoft.com/office/officeart/2005/8/layout/vList2"/>
    <dgm:cxn modelId="{9476F654-DD53-4C5C-9FEF-C84BDED44F65}" type="presParOf" srcId="{C8BFEA82-4624-4300-97AB-E7DBF4E37750}" destId="{A2B87615-66AE-4A36-BC7A-B882B03F396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81FF42A-0503-405E-B004-23F4D239E34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613376E-1493-487C-864D-F6BB1071F714}">
      <dgm:prSet phldrT="[Text]"/>
      <dgm:spPr/>
      <dgm:t>
        <a:bodyPr/>
        <a:lstStyle/>
        <a:p>
          <a:r>
            <a:rPr lang="en-US" dirty="0" smtClean="0"/>
            <a:t>Try lowering the pitch of your voice a bit</a:t>
          </a:r>
          <a:endParaRPr lang="en-US" dirty="0"/>
        </a:p>
      </dgm:t>
    </dgm:pt>
    <dgm:pt modelId="{E20B882C-F486-4C8A-8B1E-40E58792C8BB}" type="parTrans" cxnId="{26C08783-0C65-435F-9476-050ABE15ABB7}">
      <dgm:prSet/>
      <dgm:spPr/>
      <dgm:t>
        <a:bodyPr/>
        <a:lstStyle/>
        <a:p>
          <a:endParaRPr lang="en-US"/>
        </a:p>
      </dgm:t>
    </dgm:pt>
    <dgm:pt modelId="{61D4351C-973C-4517-B203-4E7A6C3609CA}" type="sibTrans" cxnId="{26C08783-0C65-435F-9476-050ABE15ABB7}">
      <dgm:prSet/>
      <dgm:spPr/>
      <dgm:t>
        <a:bodyPr/>
        <a:lstStyle/>
        <a:p>
          <a:endParaRPr lang="en-US"/>
        </a:p>
      </dgm:t>
    </dgm:pt>
    <dgm:pt modelId="{D08EA8FE-5D0D-476A-86AC-70B5646BC40A}">
      <dgm:prSet phldrT="[Text]"/>
      <dgm:spPr/>
      <dgm:t>
        <a:bodyPr/>
        <a:lstStyle/>
        <a:p>
          <a:r>
            <a:rPr lang="en-US" dirty="0" smtClean="0"/>
            <a:t>Smile! It warms your voice</a:t>
          </a:r>
          <a:endParaRPr lang="en-US" dirty="0"/>
        </a:p>
      </dgm:t>
    </dgm:pt>
    <dgm:pt modelId="{8D784CFC-0B9E-4323-A84D-CF871F5FE89A}" type="parTrans" cxnId="{1C4E0E35-21B7-451F-96E1-808A6FBD5FF7}">
      <dgm:prSet/>
      <dgm:spPr/>
      <dgm:t>
        <a:bodyPr/>
        <a:lstStyle/>
        <a:p>
          <a:endParaRPr lang="en-US"/>
        </a:p>
      </dgm:t>
    </dgm:pt>
    <dgm:pt modelId="{43FDD08B-A61F-4285-BA23-04B108CB6641}" type="sibTrans" cxnId="{1C4E0E35-21B7-451F-96E1-808A6FBD5FF7}">
      <dgm:prSet/>
      <dgm:spPr/>
      <dgm:t>
        <a:bodyPr/>
        <a:lstStyle/>
        <a:p>
          <a:endParaRPr lang="en-US"/>
        </a:p>
      </dgm:t>
    </dgm:pt>
    <dgm:pt modelId="{BB09DAD9-66ED-436B-8810-C4A09A2FB2AF}">
      <dgm:prSet phldrT="[Text]"/>
      <dgm:spPr/>
      <dgm:t>
        <a:bodyPr/>
        <a:lstStyle/>
        <a:p>
          <a:r>
            <a:rPr lang="en-US" dirty="0" smtClean="0"/>
            <a:t>Sit up straight and listen</a:t>
          </a:r>
          <a:endParaRPr lang="en-US" dirty="0"/>
        </a:p>
      </dgm:t>
    </dgm:pt>
    <dgm:pt modelId="{1D4A9FC8-11BB-4DFA-9F76-90A2C2D00C8B}" type="parTrans" cxnId="{75C241AA-3C4E-4F43-9576-52473D4DD308}">
      <dgm:prSet/>
      <dgm:spPr/>
      <dgm:t>
        <a:bodyPr/>
        <a:lstStyle/>
        <a:p>
          <a:endParaRPr lang="en-US"/>
        </a:p>
      </dgm:t>
    </dgm:pt>
    <dgm:pt modelId="{7DE00BDB-A2B9-4316-B5BB-8F4C100C3A51}" type="sibTrans" cxnId="{75C241AA-3C4E-4F43-9576-52473D4DD308}">
      <dgm:prSet/>
      <dgm:spPr/>
      <dgm:t>
        <a:bodyPr/>
        <a:lstStyle/>
        <a:p>
          <a:endParaRPr lang="en-US"/>
        </a:p>
      </dgm:t>
    </dgm:pt>
    <dgm:pt modelId="{B59862F3-3941-4945-A071-A142B72EB429}">
      <dgm:prSet phldrT="[Text]"/>
      <dgm:spPr/>
      <dgm:t>
        <a:bodyPr/>
        <a:lstStyle/>
        <a:p>
          <a:r>
            <a:rPr lang="en-US" dirty="0" smtClean="0"/>
            <a:t>Monitor your inner monologue</a:t>
          </a:r>
          <a:endParaRPr lang="en-US" dirty="0"/>
        </a:p>
      </dgm:t>
    </dgm:pt>
    <dgm:pt modelId="{568D0994-C6B7-4084-A474-AB53B114C9E3}" type="parTrans" cxnId="{A9192E1E-B815-4B56-B0FA-8FEF02195A7B}">
      <dgm:prSet/>
      <dgm:spPr/>
    </dgm:pt>
    <dgm:pt modelId="{CD8FDA6B-4E1C-47D1-ABEC-F8D21A6F4324}" type="sibTrans" cxnId="{A9192E1E-B815-4B56-B0FA-8FEF02195A7B}">
      <dgm:prSet/>
      <dgm:spPr/>
    </dgm:pt>
    <dgm:pt modelId="{D24ACC48-18F9-4734-8DC5-E549AB9FD5E3}" type="pres">
      <dgm:prSet presAssocID="{481FF42A-0503-405E-B004-23F4D239E34C}" presName="Name0" presStyleCnt="0">
        <dgm:presLayoutVars>
          <dgm:chMax val="7"/>
          <dgm:chPref val="7"/>
          <dgm:dir/>
        </dgm:presLayoutVars>
      </dgm:prSet>
      <dgm:spPr/>
      <dgm:t>
        <a:bodyPr/>
        <a:lstStyle/>
        <a:p>
          <a:endParaRPr lang="en-US"/>
        </a:p>
      </dgm:t>
    </dgm:pt>
    <dgm:pt modelId="{4B1BF25E-4EB8-4C4D-9A0B-23E81643D46D}" type="pres">
      <dgm:prSet presAssocID="{481FF42A-0503-405E-B004-23F4D239E34C}" presName="Name1" presStyleCnt="0"/>
      <dgm:spPr/>
    </dgm:pt>
    <dgm:pt modelId="{CF612AFC-8438-4775-B68E-EB074D2FD47B}" type="pres">
      <dgm:prSet presAssocID="{481FF42A-0503-405E-B004-23F4D239E34C}" presName="cycle" presStyleCnt="0"/>
      <dgm:spPr/>
    </dgm:pt>
    <dgm:pt modelId="{31AC6C4F-D527-4ACA-A020-94521D6B2C6F}" type="pres">
      <dgm:prSet presAssocID="{481FF42A-0503-405E-B004-23F4D239E34C}" presName="srcNode" presStyleLbl="node1" presStyleIdx="0" presStyleCnt="4"/>
      <dgm:spPr/>
    </dgm:pt>
    <dgm:pt modelId="{23BEBACC-9298-4DC5-A88F-A1B573AA67AF}" type="pres">
      <dgm:prSet presAssocID="{481FF42A-0503-405E-B004-23F4D239E34C}" presName="conn" presStyleLbl="parChTrans1D2" presStyleIdx="0" presStyleCnt="1"/>
      <dgm:spPr/>
      <dgm:t>
        <a:bodyPr/>
        <a:lstStyle/>
        <a:p>
          <a:endParaRPr lang="en-US"/>
        </a:p>
      </dgm:t>
    </dgm:pt>
    <dgm:pt modelId="{487E6F70-3034-4217-95B8-43ADD0D20086}" type="pres">
      <dgm:prSet presAssocID="{481FF42A-0503-405E-B004-23F4D239E34C}" presName="extraNode" presStyleLbl="node1" presStyleIdx="0" presStyleCnt="4"/>
      <dgm:spPr/>
    </dgm:pt>
    <dgm:pt modelId="{A50B73C4-8BF9-4797-970B-A11E05F6B7B2}" type="pres">
      <dgm:prSet presAssocID="{481FF42A-0503-405E-B004-23F4D239E34C}" presName="dstNode" presStyleLbl="node1" presStyleIdx="0" presStyleCnt="4"/>
      <dgm:spPr/>
    </dgm:pt>
    <dgm:pt modelId="{065FF99C-068A-4F12-95F6-2B318D9AB012}" type="pres">
      <dgm:prSet presAssocID="{1613376E-1493-487C-864D-F6BB1071F714}" presName="text_1" presStyleLbl="node1" presStyleIdx="0" presStyleCnt="4">
        <dgm:presLayoutVars>
          <dgm:bulletEnabled val="1"/>
        </dgm:presLayoutVars>
      </dgm:prSet>
      <dgm:spPr/>
      <dgm:t>
        <a:bodyPr/>
        <a:lstStyle/>
        <a:p>
          <a:endParaRPr lang="en-US"/>
        </a:p>
      </dgm:t>
    </dgm:pt>
    <dgm:pt modelId="{45F19421-2DD5-49B7-A6E2-426F803D5EBF}" type="pres">
      <dgm:prSet presAssocID="{1613376E-1493-487C-864D-F6BB1071F714}" presName="accent_1" presStyleCnt="0"/>
      <dgm:spPr/>
    </dgm:pt>
    <dgm:pt modelId="{AE054525-DBDF-407D-984C-46D1E1F137DA}" type="pres">
      <dgm:prSet presAssocID="{1613376E-1493-487C-864D-F6BB1071F714}" presName="accentRepeatNode" presStyleLbl="solidFgAcc1" presStyleIdx="0" presStyleCnt="4"/>
      <dgm:spPr/>
    </dgm:pt>
    <dgm:pt modelId="{DE82CB7E-0DDE-4AA1-9311-3A5544DDBC9D}" type="pres">
      <dgm:prSet presAssocID="{D08EA8FE-5D0D-476A-86AC-70B5646BC40A}" presName="text_2" presStyleLbl="node1" presStyleIdx="1" presStyleCnt="4">
        <dgm:presLayoutVars>
          <dgm:bulletEnabled val="1"/>
        </dgm:presLayoutVars>
      </dgm:prSet>
      <dgm:spPr/>
      <dgm:t>
        <a:bodyPr/>
        <a:lstStyle/>
        <a:p>
          <a:endParaRPr lang="en-US"/>
        </a:p>
      </dgm:t>
    </dgm:pt>
    <dgm:pt modelId="{9DFA9198-5415-4E83-A5A1-85D0153A49A2}" type="pres">
      <dgm:prSet presAssocID="{D08EA8FE-5D0D-476A-86AC-70B5646BC40A}" presName="accent_2" presStyleCnt="0"/>
      <dgm:spPr/>
    </dgm:pt>
    <dgm:pt modelId="{4F477D73-6BA4-4519-A7CA-E008400DBA01}" type="pres">
      <dgm:prSet presAssocID="{D08EA8FE-5D0D-476A-86AC-70B5646BC40A}" presName="accentRepeatNode" presStyleLbl="solidFgAcc1" presStyleIdx="1" presStyleCnt="4"/>
      <dgm:spPr/>
    </dgm:pt>
    <dgm:pt modelId="{423B047A-C855-4898-B2B2-4A1C5E1832A5}" type="pres">
      <dgm:prSet presAssocID="{BB09DAD9-66ED-436B-8810-C4A09A2FB2AF}" presName="text_3" presStyleLbl="node1" presStyleIdx="2" presStyleCnt="4">
        <dgm:presLayoutVars>
          <dgm:bulletEnabled val="1"/>
        </dgm:presLayoutVars>
      </dgm:prSet>
      <dgm:spPr/>
      <dgm:t>
        <a:bodyPr/>
        <a:lstStyle/>
        <a:p>
          <a:endParaRPr lang="en-US"/>
        </a:p>
      </dgm:t>
    </dgm:pt>
    <dgm:pt modelId="{C7618950-E229-4767-A63B-D32C8763683F}" type="pres">
      <dgm:prSet presAssocID="{BB09DAD9-66ED-436B-8810-C4A09A2FB2AF}" presName="accent_3" presStyleCnt="0"/>
      <dgm:spPr/>
    </dgm:pt>
    <dgm:pt modelId="{EB218150-0ABA-4ABF-8A5B-05C3A5BA70EB}" type="pres">
      <dgm:prSet presAssocID="{BB09DAD9-66ED-436B-8810-C4A09A2FB2AF}" presName="accentRepeatNode" presStyleLbl="solidFgAcc1" presStyleIdx="2" presStyleCnt="4"/>
      <dgm:spPr/>
    </dgm:pt>
    <dgm:pt modelId="{04CBB4C9-7BD2-4ABB-9F1D-CD6A7B2AE11A}" type="pres">
      <dgm:prSet presAssocID="{B59862F3-3941-4945-A071-A142B72EB429}" presName="text_4" presStyleLbl="node1" presStyleIdx="3" presStyleCnt="4">
        <dgm:presLayoutVars>
          <dgm:bulletEnabled val="1"/>
        </dgm:presLayoutVars>
      </dgm:prSet>
      <dgm:spPr/>
      <dgm:t>
        <a:bodyPr/>
        <a:lstStyle/>
        <a:p>
          <a:endParaRPr lang="en-US"/>
        </a:p>
      </dgm:t>
    </dgm:pt>
    <dgm:pt modelId="{CA421A91-86DE-4A3F-A66A-90ABF4963129}" type="pres">
      <dgm:prSet presAssocID="{B59862F3-3941-4945-A071-A142B72EB429}" presName="accent_4" presStyleCnt="0"/>
      <dgm:spPr/>
    </dgm:pt>
    <dgm:pt modelId="{ED6CDA09-A539-4B39-A24C-62502D737230}" type="pres">
      <dgm:prSet presAssocID="{B59862F3-3941-4945-A071-A142B72EB429}" presName="accentRepeatNode" presStyleLbl="solidFgAcc1" presStyleIdx="3" presStyleCnt="4"/>
      <dgm:spPr/>
    </dgm:pt>
  </dgm:ptLst>
  <dgm:cxnLst>
    <dgm:cxn modelId="{2E1DEE7F-7F81-4C3D-8145-6CE1A2713604}" type="presOf" srcId="{D08EA8FE-5D0D-476A-86AC-70B5646BC40A}" destId="{DE82CB7E-0DDE-4AA1-9311-3A5544DDBC9D}" srcOrd="0" destOrd="0" presId="urn:microsoft.com/office/officeart/2008/layout/VerticalCurvedList"/>
    <dgm:cxn modelId="{8E472B7A-1743-4D50-A120-5E65E49C2B9D}" type="presOf" srcId="{61D4351C-973C-4517-B203-4E7A6C3609CA}" destId="{23BEBACC-9298-4DC5-A88F-A1B573AA67AF}" srcOrd="0" destOrd="0" presId="urn:microsoft.com/office/officeart/2008/layout/VerticalCurvedList"/>
    <dgm:cxn modelId="{61FA7FFA-D0C4-4677-9E2E-5D661E9797A6}" type="presOf" srcId="{BB09DAD9-66ED-436B-8810-C4A09A2FB2AF}" destId="{423B047A-C855-4898-B2B2-4A1C5E1832A5}" srcOrd="0" destOrd="0" presId="urn:microsoft.com/office/officeart/2008/layout/VerticalCurvedList"/>
    <dgm:cxn modelId="{75C241AA-3C4E-4F43-9576-52473D4DD308}" srcId="{481FF42A-0503-405E-B004-23F4D239E34C}" destId="{BB09DAD9-66ED-436B-8810-C4A09A2FB2AF}" srcOrd="2" destOrd="0" parTransId="{1D4A9FC8-11BB-4DFA-9F76-90A2C2D00C8B}" sibTransId="{7DE00BDB-A2B9-4316-B5BB-8F4C100C3A51}"/>
    <dgm:cxn modelId="{A9192E1E-B815-4B56-B0FA-8FEF02195A7B}" srcId="{481FF42A-0503-405E-B004-23F4D239E34C}" destId="{B59862F3-3941-4945-A071-A142B72EB429}" srcOrd="3" destOrd="0" parTransId="{568D0994-C6B7-4084-A474-AB53B114C9E3}" sibTransId="{CD8FDA6B-4E1C-47D1-ABEC-F8D21A6F4324}"/>
    <dgm:cxn modelId="{4EF75FC2-2483-4E7F-AAA8-9A12E7026974}" type="presOf" srcId="{1613376E-1493-487C-864D-F6BB1071F714}" destId="{065FF99C-068A-4F12-95F6-2B318D9AB012}" srcOrd="0" destOrd="0" presId="urn:microsoft.com/office/officeart/2008/layout/VerticalCurvedList"/>
    <dgm:cxn modelId="{26C08783-0C65-435F-9476-050ABE15ABB7}" srcId="{481FF42A-0503-405E-B004-23F4D239E34C}" destId="{1613376E-1493-487C-864D-F6BB1071F714}" srcOrd="0" destOrd="0" parTransId="{E20B882C-F486-4C8A-8B1E-40E58792C8BB}" sibTransId="{61D4351C-973C-4517-B203-4E7A6C3609CA}"/>
    <dgm:cxn modelId="{1C4E0E35-21B7-451F-96E1-808A6FBD5FF7}" srcId="{481FF42A-0503-405E-B004-23F4D239E34C}" destId="{D08EA8FE-5D0D-476A-86AC-70B5646BC40A}" srcOrd="1" destOrd="0" parTransId="{8D784CFC-0B9E-4323-A84D-CF871F5FE89A}" sibTransId="{43FDD08B-A61F-4285-BA23-04B108CB6641}"/>
    <dgm:cxn modelId="{FE9B6536-7A9D-4B42-9009-E0CE6C42324D}" type="presOf" srcId="{B59862F3-3941-4945-A071-A142B72EB429}" destId="{04CBB4C9-7BD2-4ABB-9F1D-CD6A7B2AE11A}" srcOrd="0" destOrd="0" presId="urn:microsoft.com/office/officeart/2008/layout/VerticalCurvedList"/>
    <dgm:cxn modelId="{E441692F-D55E-49C0-BCD8-CBBE0214448E}" type="presOf" srcId="{481FF42A-0503-405E-B004-23F4D239E34C}" destId="{D24ACC48-18F9-4734-8DC5-E549AB9FD5E3}" srcOrd="0" destOrd="0" presId="urn:microsoft.com/office/officeart/2008/layout/VerticalCurvedList"/>
    <dgm:cxn modelId="{113B1C76-8D97-4A23-8231-64586173BE2C}" type="presParOf" srcId="{D24ACC48-18F9-4734-8DC5-E549AB9FD5E3}" destId="{4B1BF25E-4EB8-4C4D-9A0B-23E81643D46D}" srcOrd="0" destOrd="0" presId="urn:microsoft.com/office/officeart/2008/layout/VerticalCurvedList"/>
    <dgm:cxn modelId="{47BC6A66-1B5D-4B26-A626-CECCD1CB11A8}" type="presParOf" srcId="{4B1BF25E-4EB8-4C4D-9A0B-23E81643D46D}" destId="{CF612AFC-8438-4775-B68E-EB074D2FD47B}" srcOrd="0" destOrd="0" presId="urn:microsoft.com/office/officeart/2008/layout/VerticalCurvedList"/>
    <dgm:cxn modelId="{27F1F59B-CA41-456E-896E-97BF768E717A}" type="presParOf" srcId="{CF612AFC-8438-4775-B68E-EB074D2FD47B}" destId="{31AC6C4F-D527-4ACA-A020-94521D6B2C6F}" srcOrd="0" destOrd="0" presId="urn:microsoft.com/office/officeart/2008/layout/VerticalCurvedList"/>
    <dgm:cxn modelId="{5D0A1466-C656-4B0C-8C10-28CCE0568B50}" type="presParOf" srcId="{CF612AFC-8438-4775-B68E-EB074D2FD47B}" destId="{23BEBACC-9298-4DC5-A88F-A1B573AA67AF}" srcOrd="1" destOrd="0" presId="urn:microsoft.com/office/officeart/2008/layout/VerticalCurvedList"/>
    <dgm:cxn modelId="{E0572430-F890-40B9-B924-C983BE54DA90}" type="presParOf" srcId="{CF612AFC-8438-4775-B68E-EB074D2FD47B}" destId="{487E6F70-3034-4217-95B8-43ADD0D20086}" srcOrd="2" destOrd="0" presId="urn:microsoft.com/office/officeart/2008/layout/VerticalCurvedList"/>
    <dgm:cxn modelId="{39DCDC38-E2D0-4296-9456-1D66E651AA81}" type="presParOf" srcId="{CF612AFC-8438-4775-B68E-EB074D2FD47B}" destId="{A50B73C4-8BF9-4797-970B-A11E05F6B7B2}" srcOrd="3" destOrd="0" presId="urn:microsoft.com/office/officeart/2008/layout/VerticalCurvedList"/>
    <dgm:cxn modelId="{8E65DA5C-70A1-456A-AFE5-205EAC521E35}" type="presParOf" srcId="{4B1BF25E-4EB8-4C4D-9A0B-23E81643D46D}" destId="{065FF99C-068A-4F12-95F6-2B318D9AB012}" srcOrd="1" destOrd="0" presId="urn:microsoft.com/office/officeart/2008/layout/VerticalCurvedList"/>
    <dgm:cxn modelId="{B3A51A6C-3D39-40ED-B424-F32B0ED225FE}" type="presParOf" srcId="{4B1BF25E-4EB8-4C4D-9A0B-23E81643D46D}" destId="{45F19421-2DD5-49B7-A6E2-426F803D5EBF}" srcOrd="2" destOrd="0" presId="urn:microsoft.com/office/officeart/2008/layout/VerticalCurvedList"/>
    <dgm:cxn modelId="{5977D74E-F97F-45D6-8B5C-F731A139D06C}" type="presParOf" srcId="{45F19421-2DD5-49B7-A6E2-426F803D5EBF}" destId="{AE054525-DBDF-407D-984C-46D1E1F137DA}" srcOrd="0" destOrd="0" presId="urn:microsoft.com/office/officeart/2008/layout/VerticalCurvedList"/>
    <dgm:cxn modelId="{D9DC9127-A084-44FF-8BB3-1E2A8EA1C44D}" type="presParOf" srcId="{4B1BF25E-4EB8-4C4D-9A0B-23E81643D46D}" destId="{DE82CB7E-0DDE-4AA1-9311-3A5544DDBC9D}" srcOrd="3" destOrd="0" presId="urn:microsoft.com/office/officeart/2008/layout/VerticalCurvedList"/>
    <dgm:cxn modelId="{CA2F2D97-B088-44BD-8756-A3A72B109C3D}" type="presParOf" srcId="{4B1BF25E-4EB8-4C4D-9A0B-23E81643D46D}" destId="{9DFA9198-5415-4E83-A5A1-85D0153A49A2}" srcOrd="4" destOrd="0" presId="urn:microsoft.com/office/officeart/2008/layout/VerticalCurvedList"/>
    <dgm:cxn modelId="{17A381AB-18B4-4F12-A5C6-4C31C227A4FD}" type="presParOf" srcId="{9DFA9198-5415-4E83-A5A1-85D0153A49A2}" destId="{4F477D73-6BA4-4519-A7CA-E008400DBA01}" srcOrd="0" destOrd="0" presId="urn:microsoft.com/office/officeart/2008/layout/VerticalCurvedList"/>
    <dgm:cxn modelId="{BC54E83A-6FC1-4D79-BA32-767DA6BBFE34}" type="presParOf" srcId="{4B1BF25E-4EB8-4C4D-9A0B-23E81643D46D}" destId="{423B047A-C855-4898-B2B2-4A1C5E1832A5}" srcOrd="5" destOrd="0" presId="urn:microsoft.com/office/officeart/2008/layout/VerticalCurvedList"/>
    <dgm:cxn modelId="{547F5BA7-0CE5-4AB1-8E26-207392AC40FB}" type="presParOf" srcId="{4B1BF25E-4EB8-4C4D-9A0B-23E81643D46D}" destId="{C7618950-E229-4767-A63B-D32C8763683F}" srcOrd="6" destOrd="0" presId="urn:microsoft.com/office/officeart/2008/layout/VerticalCurvedList"/>
    <dgm:cxn modelId="{F0477106-3A7E-4B4F-819E-D7CB1EFB366F}" type="presParOf" srcId="{C7618950-E229-4767-A63B-D32C8763683F}" destId="{EB218150-0ABA-4ABF-8A5B-05C3A5BA70EB}" srcOrd="0" destOrd="0" presId="urn:microsoft.com/office/officeart/2008/layout/VerticalCurvedList"/>
    <dgm:cxn modelId="{2EA191B6-B362-432C-A7AD-85535F0D8E5A}" type="presParOf" srcId="{4B1BF25E-4EB8-4C4D-9A0B-23E81643D46D}" destId="{04CBB4C9-7BD2-4ABB-9F1D-CD6A7B2AE11A}" srcOrd="7" destOrd="0" presId="urn:microsoft.com/office/officeart/2008/layout/VerticalCurvedList"/>
    <dgm:cxn modelId="{FC63B495-AE9C-434F-B843-640F80D073AD}" type="presParOf" srcId="{4B1BF25E-4EB8-4C4D-9A0B-23E81643D46D}" destId="{CA421A91-86DE-4A3F-A66A-90ABF4963129}" srcOrd="8" destOrd="0" presId="urn:microsoft.com/office/officeart/2008/layout/VerticalCurvedList"/>
    <dgm:cxn modelId="{7000DB71-5E3A-49D2-BF79-20BAABD3FC15}" type="presParOf" srcId="{CA421A91-86DE-4A3F-A66A-90ABF4963129}" destId="{ED6CDA09-A539-4B39-A24C-62502D73723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6A61837-E071-4FE4-8BFF-28EB398682D3}"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26BD845A-A3C6-4284-AC46-CA5F08BDEEAA}">
      <dgm:prSet phldrT="[Text]"/>
      <dgm:spPr/>
      <dgm:t>
        <a:bodyPr/>
        <a:lstStyle/>
        <a:p>
          <a:r>
            <a:rPr lang="en-US" dirty="0" smtClean="0"/>
            <a:t>Tremendous effect</a:t>
          </a:r>
          <a:endParaRPr lang="en-US" dirty="0"/>
        </a:p>
      </dgm:t>
    </dgm:pt>
    <dgm:pt modelId="{93DBD211-D715-460D-A194-8FA4DDF1F248}" type="parTrans" cxnId="{B022D727-DED8-4674-8730-8EE39E561CB3}">
      <dgm:prSet/>
      <dgm:spPr/>
      <dgm:t>
        <a:bodyPr/>
        <a:lstStyle/>
        <a:p>
          <a:endParaRPr lang="en-US"/>
        </a:p>
      </dgm:t>
    </dgm:pt>
    <dgm:pt modelId="{121DFEAA-6243-4634-9B9F-3866217D5CC4}" type="sibTrans" cxnId="{B022D727-DED8-4674-8730-8EE39E561CB3}">
      <dgm:prSet/>
      <dgm:spPr/>
      <dgm:t>
        <a:bodyPr/>
        <a:lstStyle/>
        <a:p>
          <a:endParaRPr lang="en-US"/>
        </a:p>
      </dgm:t>
    </dgm:pt>
    <dgm:pt modelId="{5205F494-BA35-40B1-98B7-6C985E487E99}">
      <dgm:prSet phldrT="[Text]"/>
      <dgm:spPr/>
      <dgm:t>
        <a:bodyPr/>
        <a:lstStyle/>
        <a:p>
          <a:r>
            <a:rPr lang="en-US" dirty="0" smtClean="0"/>
            <a:t>Can make the listener feel anxious</a:t>
          </a:r>
          <a:endParaRPr lang="en-US" dirty="0"/>
        </a:p>
      </dgm:t>
    </dgm:pt>
    <dgm:pt modelId="{88096CD2-5FAF-4CFA-ADDD-6E66046DB843}" type="parTrans" cxnId="{1ECDE22F-0D6B-487D-8AE8-5F3F8C4675E3}">
      <dgm:prSet/>
      <dgm:spPr/>
      <dgm:t>
        <a:bodyPr/>
        <a:lstStyle/>
        <a:p>
          <a:endParaRPr lang="en-US"/>
        </a:p>
      </dgm:t>
    </dgm:pt>
    <dgm:pt modelId="{585C58CB-68E5-4CFB-8C2C-D312CEECE30D}" type="sibTrans" cxnId="{1ECDE22F-0D6B-487D-8AE8-5F3F8C4675E3}">
      <dgm:prSet/>
      <dgm:spPr/>
      <dgm:t>
        <a:bodyPr/>
        <a:lstStyle/>
        <a:p>
          <a:endParaRPr lang="en-US"/>
        </a:p>
      </dgm:t>
    </dgm:pt>
    <dgm:pt modelId="{440A5E1A-592F-4C54-AD04-28A6C953EF42}">
      <dgm:prSet phldrT="[Text]"/>
      <dgm:spPr/>
      <dgm:t>
        <a:bodyPr/>
        <a:lstStyle/>
        <a:p>
          <a:r>
            <a:rPr lang="en-US" dirty="0" smtClean="0"/>
            <a:t>Communicates importance</a:t>
          </a:r>
          <a:endParaRPr lang="en-US" dirty="0"/>
        </a:p>
      </dgm:t>
    </dgm:pt>
    <dgm:pt modelId="{F8423EE0-64E2-4781-92C2-00BD4DA4019D}" type="parTrans" cxnId="{83693FE4-A120-4136-9660-8779E25DEEF1}">
      <dgm:prSet/>
      <dgm:spPr/>
      <dgm:t>
        <a:bodyPr/>
        <a:lstStyle/>
        <a:p>
          <a:endParaRPr lang="en-US"/>
        </a:p>
      </dgm:t>
    </dgm:pt>
    <dgm:pt modelId="{BF7B1CCC-75C7-48BF-8632-2E5468008BE3}" type="sibTrans" cxnId="{83693FE4-A120-4136-9660-8779E25DEEF1}">
      <dgm:prSet/>
      <dgm:spPr/>
      <dgm:t>
        <a:bodyPr/>
        <a:lstStyle/>
        <a:p>
          <a:endParaRPr lang="en-US"/>
        </a:p>
      </dgm:t>
    </dgm:pt>
    <dgm:pt modelId="{42B6013E-38F0-4BD3-81E1-11EF82534036}">
      <dgm:prSet phldrT="[Text]"/>
      <dgm:spPr/>
      <dgm:t>
        <a:bodyPr/>
        <a:lstStyle/>
        <a:p>
          <a:r>
            <a:rPr lang="en-US" dirty="0" smtClean="0"/>
            <a:t>Moderate pace will seem natural</a:t>
          </a:r>
          <a:endParaRPr lang="en-US" dirty="0"/>
        </a:p>
      </dgm:t>
    </dgm:pt>
    <dgm:pt modelId="{A045850C-661D-44D1-91F5-18BE9A6CE5FC}" type="parTrans" cxnId="{239BFC52-CE4A-4AB2-A393-6682C8FDE8C9}">
      <dgm:prSet/>
      <dgm:spPr/>
      <dgm:t>
        <a:bodyPr/>
        <a:lstStyle/>
        <a:p>
          <a:endParaRPr lang="en-US"/>
        </a:p>
      </dgm:t>
    </dgm:pt>
    <dgm:pt modelId="{C4337C2F-0EDE-49ED-AC24-2B88C07AE3F1}" type="sibTrans" cxnId="{239BFC52-CE4A-4AB2-A393-6682C8FDE8C9}">
      <dgm:prSet/>
      <dgm:spPr/>
      <dgm:t>
        <a:bodyPr/>
        <a:lstStyle/>
        <a:p>
          <a:endParaRPr lang="en-US"/>
        </a:p>
      </dgm:t>
    </dgm:pt>
    <dgm:pt modelId="{6CF3389C-582D-4F0D-B81D-9C9A4B1C6631}" type="pres">
      <dgm:prSet presAssocID="{46A61837-E071-4FE4-8BFF-28EB398682D3}" presName="Name0" presStyleCnt="0">
        <dgm:presLayoutVars>
          <dgm:dir/>
          <dgm:resizeHandles val="exact"/>
        </dgm:presLayoutVars>
      </dgm:prSet>
      <dgm:spPr/>
      <dgm:t>
        <a:bodyPr/>
        <a:lstStyle/>
        <a:p>
          <a:endParaRPr lang="en-US"/>
        </a:p>
      </dgm:t>
    </dgm:pt>
    <dgm:pt modelId="{2558BB31-AB38-4DFE-BD7A-8D54E81F801B}" type="pres">
      <dgm:prSet presAssocID="{46A61837-E071-4FE4-8BFF-28EB398682D3}" presName="fgShape" presStyleLbl="fgShp" presStyleIdx="0" presStyleCnt="1"/>
      <dgm:spPr/>
    </dgm:pt>
    <dgm:pt modelId="{BDC5C4C6-FC32-4DC8-88B0-F9904CF2A342}" type="pres">
      <dgm:prSet presAssocID="{46A61837-E071-4FE4-8BFF-28EB398682D3}" presName="linComp" presStyleCnt="0"/>
      <dgm:spPr/>
    </dgm:pt>
    <dgm:pt modelId="{3F596D46-082B-4D79-A7B1-F3B13D3C1864}" type="pres">
      <dgm:prSet presAssocID="{26BD845A-A3C6-4284-AC46-CA5F08BDEEAA}" presName="compNode" presStyleCnt="0"/>
      <dgm:spPr/>
    </dgm:pt>
    <dgm:pt modelId="{E0F0078A-D13E-4669-95D8-C224A9E5643F}" type="pres">
      <dgm:prSet presAssocID="{26BD845A-A3C6-4284-AC46-CA5F08BDEEAA}" presName="bkgdShape" presStyleLbl="node1" presStyleIdx="0" presStyleCnt="4"/>
      <dgm:spPr/>
      <dgm:t>
        <a:bodyPr/>
        <a:lstStyle/>
        <a:p>
          <a:endParaRPr lang="en-US"/>
        </a:p>
      </dgm:t>
    </dgm:pt>
    <dgm:pt modelId="{8CFC384E-F9E8-4863-B946-46EAD1D93ADE}" type="pres">
      <dgm:prSet presAssocID="{26BD845A-A3C6-4284-AC46-CA5F08BDEEAA}" presName="nodeTx" presStyleLbl="node1" presStyleIdx="0" presStyleCnt="4">
        <dgm:presLayoutVars>
          <dgm:bulletEnabled val="1"/>
        </dgm:presLayoutVars>
      </dgm:prSet>
      <dgm:spPr/>
      <dgm:t>
        <a:bodyPr/>
        <a:lstStyle/>
        <a:p>
          <a:endParaRPr lang="en-US"/>
        </a:p>
      </dgm:t>
    </dgm:pt>
    <dgm:pt modelId="{A20D195B-6274-4353-83A4-D87CD44799AC}" type="pres">
      <dgm:prSet presAssocID="{26BD845A-A3C6-4284-AC46-CA5F08BDEEAA}" presName="invisiNode" presStyleLbl="node1" presStyleIdx="0" presStyleCnt="4"/>
      <dgm:spPr/>
    </dgm:pt>
    <dgm:pt modelId="{9DEF0E5C-DCF9-4114-8B91-A4EFF97FD88B}" type="pres">
      <dgm:prSet presAssocID="{26BD845A-A3C6-4284-AC46-CA5F08BDEEAA}" presName="imagNode" presStyleLbl="fgImgPlace1" presStyleIdx="0" presStyleCnt="4"/>
      <dgm:spPr>
        <a:solidFill>
          <a:schemeClr val="accent3">
            <a:tint val="50000"/>
            <a:hueOff val="0"/>
            <a:satOff val="0"/>
            <a:lumOff val="0"/>
          </a:schemeClr>
        </a:solidFill>
      </dgm:spPr>
    </dgm:pt>
    <dgm:pt modelId="{33EE10B2-962E-451F-AE6D-D3B59ACEF557}" type="pres">
      <dgm:prSet presAssocID="{121DFEAA-6243-4634-9B9F-3866217D5CC4}" presName="sibTrans" presStyleLbl="sibTrans2D1" presStyleIdx="0" presStyleCnt="0"/>
      <dgm:spPr/>
      <dgm:t>
        <a:bodyPr/>
        <a:lstStyle/>
        <a:p>
          <a:endParaRPr lang="en-US"/>
        </a:p>
      </dgm:t>
    </dgm:pt>
    <dgm:pt modelId="{9E624A90-2C4B-4370-9BD1-769241EBCEA8}" type="pres">
      <dgm:prSet presAssocID="{5205F494-BA35-40B1-98B7-6C985E487E99}" presName="compNode" presStyleCnt="0"/>
      <dgm:spPr/>
    </dgm:pt>
    <dgm:pt modelId="{B9A8A43A-67CD-4BD6-A2F8-84D95B3188F1}" type="pres">
      <dgm:prSet presAssocID="{5205F494-BA35-40B1-98B7-6C985E487E99}" presName="bkgdShape" presStyleLbl="node1" presStyleIdx="1" presStyleCnt="4"/>
      <dgm:spPr/>
      <dgm:t>
        <a:bodyPr/>
        <a:lstStyle/>
        <a:p>
          <a:endParaRPr lang="en-US"/>
        </a:p>
      </dgm:t>
    </dgm:pt>
    <dgm:pt modelId="{F641092C-F4BF-43AF-A5C5-73AC4ED21EDB}" type="pres">
      <dgm:prSet presAssocID="{5205F494-BA35-40B1-98B7-6C985E487E99}" presName="nodeTx" presStyleLbl="node1" presStyleIdx="1" presStyleCnt="4">
        <dgm:presLayoutVars>
          <dgm:bulletEnabled val="1"/>
        </dgm:presLayoutVars>
      </dgm:prSet>
      <dgm:spPr/>
      <dgm:t>
        <a:bodyPr/>
        <a:lstStyle/>
        <a:p>
          <a:endParaRPr lang="en-US"/>
        </a:p>
      </dgm:t>
    </dgm:pt>
    <dgm:pt modelId="{F8D7CD1B-6350-411C-8C04-5BF11A9980E6}" type="pres">
      <dgm:prSet presAssocID="{5205F494-BA35-40B1-98B7-6C985E487E99}" presName="invisiNode" presStyleLbl="node1" presStyleIdx="1" presStyleCnt="4"/>
      <dgm:spPr/>
    </dgm:pt>
    <dgm:pt modelId="{E5878350-F5BD-4889-BA9D-86A47EAD588C}" type="pres">
      <dgm:prSet presAssocID="{5205F494-BA35-40B1-98B7-6C985E487E99}" presName="imagNode" presStyleLbl="fgImgPlace1" presStyleIdx="1" presStyleCnt="4"/>
      <dgm:spPr>
        <a:solidFill>
          <a:schemeClr val="accent3">
            <a:tint val="50000"/>
            <a:hueOff val="3584065"/>
            <a:satOff val="-4703"/>
            <a:lumOff val="-463"/>
            <a:alpha val="98000"/>
          </a:schemeClr>
        </a:solidFill>
      </dgm:spPr>
    </dgm:pt>
    <dgm:pt modelId="{B1090217-5F87-44DD-BE53-E2036CF9B990}" type="pres">
      <dgm:prSet presAssocID="{585C58CB-68E5-4CFB-8C2C-D312CEECE30D}" presName="sibTrans" presStyleLbl="sibTrans2D1" presStyleIdx="0" presStyleCnt="0"/>
      <dgm:spPr/>
      <dgm:t>
        <a:bodyPr/>
        <a:lstStyle/>
        <a:p>
          <a:endParaRPr lang="en-US"/>
        </a:p>
      </dgm:t>
    </dgm:pt>
    <dgm:pt modelId="{DD12A94B-DEB0-4908-B199-768450C6F83E}" type="pres">
      <dgm:prSet presAssocID="{440A5E1A-592F-4C54-AD04-28A6C953EF42}" presName="compNode" presStyleCnt="0"/>
      <dgm:spPr/>
    </dgm:pt>
    <dgm:pt modelId="{4C401AA7-F2C1-4467-ACD0-3023B41A25B4}" type="pres">
      <dgm:prSet presAssocID="{440A5E1A-592F-4C54-AD04-28A6C953EF42}" presName="bkgdShape" presStyleLbl="node1" presStyleIdx="2" presStyleCnt="4"/>
      <dgm:spPr/>
      <dgm:t>
        <a:bodyPr/>
        <a:lstStyle/>
        <a:p>
          <a:endParaRPr lang="en-US"/>
        </a:p>
      </dgm:t>
    </dgm:pt>
    <dgm:pt modelId="{F171D5DE-B761-4B45-9840-E6356E3DA31C}" type="pres">
      <dgm:prSet presAssocID="{440A5E1A-592F-4C54-AD04-28A6C953EF42}" presName="nodeTx" presStyleLbl="node1" presStyleIdx="2" presStyleCnt="4">
        <dgm:presLayoutVars>
          <dgm:bulletEnabled val="1"/>
        </dgm:presLayoutVars>
      </dgm:prSet>
      <dgm:spPr/>
      <dgm:t>
        <a:bodyPr/>
        <a:lstStyle/>
        <a:p>
          <a:endParaRPr lang="en-US"/>
        </a:p>
      </dgm:t>
    </dgm:pt>
    <dgm:pt modelId="{EDF2621F-6513-4590-8651-F723905A6817}" type="pres">
      <dgm:prSet presAssocID="{440A5E1A-592F-4C54-AD04-28A6C953EF42}" presName="invisiNode" presStyleLbl="node1" presStyleIdx="2" presStyleCnt="4"/>
      <dgm:spPr/>
    </dgm:pt>
    <dgm:pt modelId="{6AF99814-82C6-4405-A0AB-40A3D735EBC1}" type="pres">
      <dgm:prSet presAssocID="{440A5E1A-592F-4C54-AD04-28A6C953EF42}" presName="imagNode" presStyleLbl="fgImgPlace1" presStyleIdx="2" presStyleCnt="4"/>
      <dgm:spPr>
        <a:solidFill>
          <a:schemeClr val="accent3">
            <a:tint val="50000"/>
            <a:hueOff val="7168130"/>
            <a:satOff val="-9405"/>
            <a:lumOff val="-925"/>
          </a:schemeClr>
        </a:solidFill>
      </dgm:spPr>
    </dgm:pt>
    <dgm:pt modelId="{E6F5C408-1A37-444E-9610-DAC797A2D933}" type="pres">
      <dgm:prSet presAssocID="{BF7B1CCC-75C7-48BF-8632-2E5468008BE3}" presName="sibTrans" presStyleLbl="sibTrans2D1" presStyleIdx="0" presStyleCnt="0"/>
      <dgm:spPr/>
      <dgm:t>
        <a:bodyPr/>
        <a:lstStyle/>
        <a:p>
          <a:endParaRPr lang="en-US"/>
        </a:p>
      </dgm:t>
    </dgm:pt>
    <dgm:pt modelId="{22A080C3-E5F8-47AD-B221-D9BFDEC9D067}" type="pres">
      <dgm:prSet presAssocID="{42B6013E-38F0-4BD3-81E1-11EF82534036}" presName="compNode" presStyleCnt="0"/>
      <dgm:spPr/>
    </dgm:pt>
    <dgm:pt modelId="{C1247123-50C6-4884-A218-96C782747508}" type="pres">
      <dgm:prSet presAssocID="{42B6013E-38F0-4BD3-81E1-11EF82534036}" presName="bkgdShape" presStyleLbl="node1" presStyleIdx="3" presStyleCnt="4"/>
      <dgm:spPr/>
      <dgm:t>
        <a:bodyPr/>
        <a:lstStyle/>
        <a:p>
          <a:endParaRPr lang="en-US"/>
        </a:p>
      </dgm:t>
    </dgm:pt>
    <dgm:pt modelId="{B6FB214A-F81B-402C-8B8C-DB093F2D7DFD}" type="pres">
      <dgm:prSet presAssocID="{42B6013E-38F0-4BD3-81E1-11EF82534036}" presName="nodeTx" presStyleLbl="node1" presStyleIdx="3" presStyleCnt="4">
        <dgm:presLayoutVars>
          <dgm:bulletEnabled val="1"/>
        </dgm:presLayoutVars>
      </dgm:prSet>
      <dgm:spPr/>
      <dgm:t>
        <a:bodyPr/>
        <a:lstStyle/>
        <a:p>
          <a:endParaRPr lang="en-US"/>
        </a:p>
      </dgm:t>
    </dgm:pt>
    <dgm:pt modelId="{DBAF1409-81FB-440D-B383-499A56DA508E}" type="pres">
      <dgm:prSet presAssocID="{42B6013E-38F0-4BD3-81E1-11EF82534036}" presName="invisiNode" presStyleLbl="node1" presStyleIdx="3" presStyleCnt="4"/>
      <dgm:spPr/>
    </dgm:pt>
    <dgm:pt modelId="{51570F69-7A1A-45BB-8E71-DF7CB899A3CA}" type="pres">
      <dgm:prSet presAssocID="{42B6013E-38F0-4BD3-81E1-11EF82534036}" presName="imagNode" presStyleLbl="fgImgPlace1" presStyleIdx="3" presStyleCnt="4"/>
      <dgm:spPr>
        <a:solidFill>
          <a:schemeClr val="accent3">
            <a:tint val="50000"/>
            <a:hueOff val="10752195"/>
            <a:satOff val="-14108"/>
            <a:lumOff val="-1388"/>
          </a:schemeClr>
        </a:solidFill>
      </dgm:spPr>
    </dgm:pt>
  </dgm:ptLst>
  <dgm:cxnLst>
    <dgm:cxn modelId="{B335D21A-EE65-455F-B256-DC1DBA8809FF}" type="presOf" srcId="{42B6013E-38F0-4BD3-81E1-11EF82534036}" destId="{C1247123-50C6-4884-A218-96C782747508}" srcOrd="0" destOrd="0" presId="urn:microsoft.com/office/officeart/2005/8/layout/hList7"/>
    <dgm:cxn modelId="{8EB6B0CC-5935-4DD6-85CD-A9DD37BB8C37}" type="presOf" srcId="{121DFEAA-6243-4634-9B9F-3866217D5CC4}" destId="{33EE10B2-962E-451F-AE6D-D3B59ACEF557}" srcOrd="0" destOrd="0" presId="urn:microsoft.com/office/officeart/2005/8/layout/hList7"/>
    <dgm:cxn modelId="{98F3F571-88C5-4404-B66C-08E05B3485C0}" type="presOf" srcId="{440A5E1A-592F-4C54-AD04-28A6C953EF42}" destId="{4C401AA7-F2C1-4467-ACD0-3023B41A25B4}" srcOrd="0" destOrd="0" presId="urn:microsoft.com/office/officeart/2005/8/layout/hList7"/>
    <dgm:cxn modelId="{49D2218A-1A81-4756-BE3D-F14CC546C02A}" type="presOf" srcId="{46A61837-E071-4FE4-8BFF-28EB398682D3}" destId="{6CF3389C-582D-4F0D-B81D-9C9A4B1C6631}" srcOrd="0" destOrd="0" presId="urn:microsoft.com/office/officeart/2005/8/layout/hList7"/>
    <dgm:cxn modelId="{A7113E7E-1045-416E-A498-3B0AB7B88654}" type="presOf" srcId="{585C58CB-68E5-4CFB-8C2C-D312CEECE30D}" destId="{B1090217-5F87-44DD-BE53-E2036CF9B990}" srcOrd="0" destOrd="0" presId="urn:microsoft.com/office/officeart/2005/8/layout/hList7"/>
    <dgm:cxn modelId="{C443DE08-CF09-44D0-83E0-44D42E2B904F}" type="presOf" srcId="{5205F494-BA35-40B1-98B7-6C985E487E99}" destId="{B9A8A43A-67CD-4BD6-A2F8-84D95B3188F1}" srcOrd="0" destOrd="0" presId="urn:microsoft.com/office/officeart/2005/8/layout/hList7"/>
    <dgm:cxn modelId="{B21D93CC-57D5-46E5-8F9A-3A98AEA97487}" type="presOf" srcId="{42B6013E-38F0-4BD3-81E1-11EF82534036}" destId="{B6FB214A-F81B-402C-8B8C-DB093F2D7DFD}" srcOrd="1" destOrd="0" presId="urn:microsoft.com/office/officeart/2005/8/layout/hList7"/>
    <dgm:cxn modelId="{907A3F2B-74DD-4C97-9B95-D7BD21D015A9}" type="presOf" srcId="{5205F494-BA35-40B1-98B7-6C985E487E99}" destId="{F641092C-F4BF-43AF-A5C5-73AC4ED21EDB}" srcOrd="1" destOrd="0" presId="urn:microsoft.com/office/officeart/2005/8/layout/hList7"/>
    <dgm:cxn modelId="{BC4E2E41-3400-463F-88AB-653AA4657D36}" type="presOf" srcId="{BF7B1CCC-75C7-48BF-8632-2E5468008BE3}" destId="{E6F5C408-1A37-444E-9610-DAC797A2D933}" srcOrd="0" destOrd="0" presId="urn:microsoft.com/office/officeart/2005/8/layout/hList7"/>
    <dgm:cxn modelId="{1ECDE22F-0D6B-487D-8AE8-5F3F8C4675E3}" srcId="{46A61837-E071-4FE4-8BFF-28EB398682D3}" destId="{5205F494-BA35-40B1-98B7-6C985E487E99}" srcOrd="1" destOrd="0" parTransId="{88096CD2-5FAF-4CFA-ADDD-6E66046DB843}" sibTransId="{585C58CB-68E5-4CFB-8C2C-D312CEECE30D}"/>
    <dgm:cxn modelId="{FA6F695B-65E9-442E-9087-836924C38A18}" type="presOf" srcId="{26BD845A-A3C6-4284-AC46-CA5F08BDEEAA}" destId="{8CFC384E-F9E8-4863-B946-46EAD1D93ADE}" srcOrd="1" destOrd="0" presId="urn:microsoft.com/office/officeart/2005/8/layout/hList7"/>
    <dgm:cxn modelId="{E5B781CC-B86C-4CE4-8FB0-FA8ADA9FD1D4}" type="presOf" srcId="{26BD845A-A3C6-4284-AC46-CA5F08BDEEAA}" destId="{E0F0078A-D13E-4669-95D8-C224A9E5643F}" srcOrd="0" destOrd="0" presId="urn:microsoft.com/office/officeart/2005/8/layout/hList7"/>
    <dgm:cxn modelId="{83693FE4-A120-4136-9660-8779E25DEEF1}" srcId="{46A61837-E071-4FE4-8BFF-28EB398682D3}" destId="{440A5E1A-592F-4C54-AD04-28A6C953EF42}" srcOrd="2" destOrd="0" parTransId="{F8423EE0-64E2-4781-92C2-00BD4DA4019D}" sibTransId="{BF7B1CCC-75C7-48BF-8632-2E5468008BE3}"/>
    <dgm:cxn modelId="{239BFC52-CE4A-4AB2-A393-6682C8FDE8C9}" srcId="{46A61837-E071-4FE4-8BFF-28EB398682D3}" destId="{42B6013E-38F0-4BD3-81E1-11EF82534036}" srcOrd="3" destOrd="0" parTransId="{A045850C-661D-44D1-91F5-18BE9A6CE5FC}" sibTransId="{C4337C2F-0EDE-49ED-AC24-2B88C07AE3F1}"/>
    <dgm:cxn modelId="{DFE12230-F419-4386-9B2D-1177E1FA3CD7}" type="presOf" srcId="{440A5E1A-592F-4C54-AD04-28A6C953EF42}" destId="{F171D5DE-B761-4B45-9840-E6356E3DA31C}" srcOrd="1" destOrd="0" presId="urn:microsoft.com/office/officeart/2005/8/layout/hList7"/>
    <dgm:cxn modelId="{B022D727-DED8-4674-8730-8EE39E561CB3}" srcId="{46A61837-E071-4FE4-8BFF-28EB398682D3}" destId="{26BD845A-A3C6-4284-AC46-CA5F08BDEEAA}" srcOrd="0" destOrd="0" parTransId="{93DBD211-D715-460D-A194-8FA4DDF1F248}" sibTransId="{121DFEAA-6243-4634-9B9F-3866217D5CC4}"/>
    <dgm:cxn modelId="{4670D018-FD5D-4E9E-924D-00B7E85EDC5E}" type="presParOf" srcId="{6CF3389C-582D-4F0D-B81D-9C9A4B1C6631}" destId="{2558BB31-AB38-4DFE-BD7A-8D54E81F801B}" srcOrd="0" destOrd="0" presId="urn:microsoft.com/office/officeart/2005/8/layout/hList7"/>
    <dgm:cxn modelId="{36C1BF7B-E9F5-4F14-8AA9-04AE3ED75DD7}" type="presParOf" srcId="{6CF3389C-582D-4F0D-B81D-9C9A4B1C6631}" destId="{BDC5C4C6-FC32-4DC8-88B0-F9904CF2A342}" srcOrd="1" destOrd="0" presId="urn:microsoft.com/office/officeart/2005/8/layout/hList7"/>
    <dgm:cxn modelId="{EFF0F47C-7373-4A20-93FA-EDF5F7246BB4}" type="presParOf" srcId="{BDC5C4C6-FC32-4DC8-88B0-F9904CF2A342}" destId="{3F596D46-082B-4D79-A7B1-F3B13D3C1864}" srcOrd="0" destOrd="0" presId="urn:microsoft.com/office/officeart/2005/8/layout/hList7"/>
    <dgm:cxn modelId="{350E8BD8-85D3-43FE-9B90-135D8C62E4F9}" type="presParOf" srcId="{3F596D46-082B-4D79-A7B1-F3B13D3C1864}" destId="{E0F0078A-D13E-4669-95D8-C224A9E5643F}" srcOrd="0" destOrd="0" presId="urn:microsoft.com/office/officeart/2005/8/layout/hList7"/>
    <dgm:cxn modelId="{8BF2F397-8C2A-4531-A876-477EEA6FA021}" type="presParOf" srcId="{3F596D46-082B-4D79-A7B1-F3B13D3C1864}" destId="{8CFC384E-F9E8-4863-B946-46EAD1D93ADE}" srcOrd="1" destOrd="0" presId="urn:microsoft.com/office/officeart/2005/8/layout/hList7"/>
    <dgm:cxn modelId="{229C8820-8FDA-4D69-9BA1-CCE56FEC5CB7}" type="presParOf" srcId="{3F596D46-082B-4D79-A7B1-F3B13D3C1864}" destId="{A20D195B-6274-4353-83A4-D87CD44799AC}" srcOrd="2" destOrd="0" presId="urn:microsoft.com/office/officeart/2005/8/layout/hList7"/>
    <dgm:cxn modelId="{9409DC52-5F63-4D29-8679-5960E873D44B}" type="presParOf" srcId="{3F596D46-082B-4D79-A7B1-F3B13D3C1864}" destId="{9DEF0E5C-DCF9-4114-8B91-A4EFF97FD88B}" srcOrd="3" destOrd="0" presId="urn:microsoft.com/office/officeart/2005/8/layout/hList7"/>
    <dgm:cxn modelId="{08D6A1F2-FC0C-472A-8560-A9299C601E1E}" type="presParOf" srcId="{BDC5C4C6-FC32-4DC8-88B0-F9904CF2A342}" destId="{33EE10B2-962E-451F-AE6D-D3B59ACEF557}" srcOrd="1" destOrd="0" presId="urn:microsoft.com/office/officeart/2005/8/layout/hList7"/>
    <dgm:cxn modelId="{0EC390F3-4612-4DEE-B1A3-A4B56F9C6486}" type="presParOf" srcId="{BDC5C4C6-FC32-4DC8-88B0-F9904CF2A342}" destId="{9E624A90-2C4B-4370-9BD1-769241EBCEA8}" srcOrd="2" destOrd="0" presId="urn:microsoft.com/office/officeart/2005/8/layout/hList7"/>
    <dgm:cxn modelId="{8D3D9155-6140-4C1E-8F44-4B4DD396174E}" type="presParOf" srcId="{9E624A90-2C4B-4370-9BD1-769241EBCEA8}" destId="{B9A8A43A-67CD-4BD6-A2F8-84D95B3188F1}" srcOrd="0" destOrd="0" presId="urn:microsoft.com/office/officeart/2005/8/layout/hList7"/>
    <dgm:cxn modelId="{C423CD00-B44C-41C6-A645-CF81EA7FCB30}" type="presParOf" srcId="{9E624A90-2C4B-4370-9BD1-769241EBCEA8}" destId="{F641092C-F4BF-43AF-A5C5-73AC4ED21EDB}" srcOrd="1" destOrd="0" presId="urn:microsoft.com/office/officeart/2005/8/layout/hList7"/>
    <dgm:cxn modelId="{0D06C2B5-8EF7-44F7-B982-839265026965}" type="presParOf" srcId="{9E624A90-2C4B-4370-9BD1-769241EBCEA8}" destId="{F8D7CD1B-6350-411C-8C04-5BF11A9980E6}" srcOrd="2" destOrd="0" presId="urn:microsoft.com/office/officeart/2005/8/layout/hList7"/>
    <dgm:cxn modelId="{499F697B-E17C-4B7F-B83F-53224583A4D0}" type="presParOf" srcId="{9E624A90-2C4B-4370-9BD1-769241EBCEA8}" destId="{E5878350-F5BD-4889-BA9D-86A47EAD588C}" srcOrd="3" destOrd="0" presId="urn:microsoft.com/office/officeart/2005/8/layout/hList7"/>
    <dgm:cxn modelId="{6991381F-17CE-4AAF-9DA5-C9FBEC766F67}" type="presParOf" srcId="{BDC5C4C6-FC32-4DC8-88B0-F9904CF2A342}" destId="{B1090217-5F87-44DD-BE53-E2036CF9B990}" srcOrd="3" destOrd="0" presId="urn:microsoft.com/office/officeart/2005/8/layout/hList7"/>
    <dgm:cxn modelId="{6C028FD2-C386-4697-89BE-0B9F05CDB246}" type="presParOf" srcId="{BDC5C4C6-FC32-4DC8-88B0-F9904CF2A342}" destId="{DD12A94B-DEB0-4908-B199-768450C6F83E}" srcOrd="4" destOrd="0" presId="urn:microsoft.com/office/officeart/2005/8/layout/hList7"/>
    <dgm:cxn modelId="{FD20AD74-ECA8-4C3F-A4EF-DE66B000EB56}" type="presParOf" srcId="{DD12A94B-DEB0-4908-B199-768450C6F83E}" destId="{4C401AA7-F2C1-4467-ACD0-3023B41A25B4}" srcOrd="0" destOrd="0" presId="urn:microsoft.com/office/officeart/2005/8/layout/hList7"/>
    <dgm:cxn modelId="{3833BB9E-0BCD-4A59-9E1C-BC44396CB785}" type="presParOf" srcId="{DD12A94B-DEB0-4908-B199-768450C6F83E}" destId="{F171D5DE-B761-4B45-9840-E6356E3DA31C}" srcOrd="1" destOrd="0" presId="urn:microsoft.com/office/officeart/2005/8/layout/hList7"/>
    <dgm:cxn modelId="{30FF0A22-E204-40E4-88EE-83B11C11CC05}" type="presParOf" srcId="{DD12A94B-DEB0-4908-B199-768450C6F83E}" destId="{EDF2621F-6513-4590-8651-F723905A6817}" srcOrd="2" destOrd="0" presId="urn:microsoft.com/office/officeart/2005/8/layout/hList7"/>
    <dgm:cxn modelId="{A6FF043D-4099-45D6-B4D6-41195A5F53FD}" type="presParOf" srcId="{DD12A94B-DEB0-4908-B199-768450C6F83E}" destId="{6AF99814-82C6-4405-A0AB-40A3D735EBC1}" srcOrd="3" destOrd="0" presId="urn:microsoft.com/office/officeart/2005/8/layout/hList7"/>
    <dgm:cxn modelId="{B070AC67-9F5F-4BEF-A9CA-FD77C0FC7732}" type="presParOf" srcId="{BDC5C4C6-FC32-4DC8-88B0-F9904CF2A342}" destId="{E6F5C408-1A37-444E-9610-DAC797A2D933}" srcOrd="5" destOrd="0" presId="urn:microsoft.com/office/officeart/2005/8/layout/hList7"/>
    <dgm:cxn modelId="{0B6E39D3-23EF-4C6E-9148-6A4B30770361}" type="presParOf" srcId="{BDC5C4C6-FC32-4DC8-88B0-F9904CF2A342}" destId="{22A080C3-E5F8-47AD-B221-D9BFDEC9D067}" srcOrd="6" destOrd="0" presId="urn:microsoft.com/office/officeart/2005/8/layout/hList7"/>
    <dgm:cxn modelId="{E81B2F70-275C-46CA-A61F-3040C80FAFA1}" type="presParOf" srcId="{22A080C3-E5F8-47AD-B221-D9BFDEC9D067}" destId="{C1247123-50C6-4884-A218-96C782747508}" srcOrd="0" destOrd="0" presId="urn:microsoft.com/office/officeart/2005/8/layout/hList7"/>
    <dgm:cxn modelId="{6EFC0378-4DDC-480F-9525-D50E7C75A25F}" type="presParOf" srcId="{22A080C3-E5F8-47AD-B221-D9BFDEC9D067}" destId="{B6FB214A-F81B-402C-8B8C-DB093F2D7DFD}" srcOrd="1" destOrd="0" presId="urn:microsoft.com/office/officeart/2005/8/layout/hList7"/>
    <dgm:cxn modelId="{3B15F811-BA57-4F88-8F3B-AB74A66E3C21}" type="presParOf" srcId="{22A080C3-E5F8-47AD-B221-D9BFDEC9D067}" destId="{DBAF1409-81FB-440D-B383-499A56DA508E}" srcOrd="2" destOrd="0" presId="urn:microsoft.com/office/officeart/2005/8/layout/hList7"/>
    <dgm:cxn modelId="{3239DDBC-408B-48F4-8643-FC9A7F500944}" type="presParOf" srcId="{22A080C3-E5F8-47AD-B221-D9BFDEC9D067}" destId="{51570F69-7A1A-45BB-8E71-DF7CB899A3C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smtClean="0"/>
            <a:t>Jasmine was practicing her presentation in front of Omar and Jordan </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Omar and Jordan were struggling to pay attention</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Jasmine realized that she was speaking too slow</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Jasmine tried speaking at a more moderate pace, and caught their attention</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CF177CB9-D65C-4A7E-9469-F47DF530670F}" type="presOf" srcId="{1734C7B7-E970-4173-8AE3-6DEB029AB52B}" destId="{40594967-9DFD-4A2C-B547-6608681CC9AD}"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9596F262-6F36-4961-B4D9-9F0FA0522C8F}" type="presOf" srcId="{AF395FFF-9286-4BE3-9F88-66E61EC0480B}" destId="{FB55ECF4-C35C-41B9-8A6B-73744DCCE23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FC08C74A-2D85-40F0-992E-BAE87250C41D}" type="presOf" srcId="{2B2D021E-3C3B-48C3-8246-36B624CEE012}" destId="{AD3515E1-C01F-40CC-A51E-8F758A9E49BE}" srcOrd="0" destOrd="0" presId="urn:microsoft.com/office/officeart/2008/layout/PictureAccentList"/>
    <dgm:cxn modelId="{43613536-B45A-400F-B7A5-F5F3ADAD09CB}" type="presOf" srcId="{061A9150-611E-40BD-BC88-D791195D4A12}" destId="{77C9A32F-24F6-4EDE-A807-5B2B8E690EC3}" srcOrd="0" destOrd="0" presId="urn:microsoft.com/office/officeart/2008/layout/PictureAccentList"/>
    <dgm:cxn modelId="{90147752-B540-4D19-8335-47C9883F651C}" type="presOf" srcId="{614A8DED-228F-4BCE-9E2D-AAE59F80619A}" destId="{15DF024F-C030-4AA1-B370-150E84C92EE6}"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BD67AE9E-45BF-4ADD-8D7C-A4FD0A45D2F4}" type="presParOf" srcId="{FB55ECF4-C35C-41B9-8A6B-73744DCCE23D}" destId="{895462F2-4B1D-461F-B6E7-1CED8F596F27}" srcOrd="0" destOrd="0" presId="urn:microsoft.com/office/officeart/2008/layout/PictureAccentList"/>
    <dgm:cxn modelId="{64047A92-A4F6-4526-B21C-17DDBB769701}" type="presParOf" srcId="{895462F2-4B1D-461F-B6E7-1CED8F596F27}" destId="{B37039E1-A6F8-4DA6-B281-3D2A6E0CAD1C}" srcOrd="0" destOrd="0" presId="urn:microsoft.com/office/officeart/2008/layout/PictureAccentList"/>
    <dgm:cxn modelId="{76904939-1138-4731-A130-082B6BDA06C9}" type="presParOf" srcId="{B37039E1-A6F8-4DA6-B281-3D2A6E0CAD1C}" destId="{77C9A32F-24F6-4EDE-A807-5B2B8E690EC3}" srcOrd="0" destOrd="0" presId="urn:microsoft.com/office/officeart/2008/layout/PictureAccentList"/>
    <dgm:cxn modelId="{126ED467-0806-496E-9682-5261D9BF9A33}" type="presParOf" srcId="{895462F2-4B1D-461F-B6E7-1CED8F596F27}" destId="{265D00CB-08AE-43AE-A723-DCF332DC262B}" srcOrd="1" destOrd="0" presId="urn:microsoft.com/office/officeart/2008/layout/PictureAccentList"/>
    <dgm:cxn modelId="{3A9F261A-334F-4BCF-B5F8-DC8682A0F715}" type="presParOf" srcId="{265D00CB-08AE-43AE-A723-DCF332DC262B}" destId="{E415F662-EC3E-40F3-8BFD-40B8306A132A}" srcOrd="0" destOrd="0" presId="urn:microsoft.com/office/officeart/2008/layout/PictureAccentList"/>
    <dgm:cxn modelId="{6466092C-090D-429C-803D-1ED556AA8874}" type="presParOf" srcId="{E415F662-EC3E-40F3-8BFD-40B8306A132A}" destId="{EB232564-47CE-4D37-BB8A-CBA9F488DAEF}" srcOrd="0" destOrd="0" presId="urn:microsoft.com/office/officeart/2008/layout/PictureAccentList"/>
    <dgm:cxn modelId="{8D41698A-EA28-4485-ACD5-B95D2024F5E3}" type="presParOf" srcId="{E415F662-EC3E-40F3-8BFD-40B8306A132A}" destId="{40594967-9DFD-4A2C-B547-6608681CC9AD}" srcOrd="1" destOrd="0" presId="urn:microsoft.com/office/officeart/2008/layout/PictureAccentList"/>
    <dgm:cxn modelId="{6917C1BF-87D4-44BC-9816-A3279299DB0B}" type="presParOf" srcId="{265D00CB-08AE-43AE-A723-DCF332DC262B}" destId="{89D1D57E-2A1F-4B4A-8B13-B50FAE3CA392}" srcOrd="1" destOrd="0" presId="urn:microsoft.com/office/officeart/2008/layout/PictureAccentList"/>
    <dgm:cxn modelId="{4AC4077F-B4EB-40FC-A666-A3472B61CD9E}" type="presParOf" srcId="{89D1D57E-2A1F-4B4A-8B13-B50FAE3CA392}" destId="{CC62545A-D488-4BE0-A509-1CFB26B5B70E}" srcOrd="0" destOrd="0" presId="urn:microsoft.com/office/officeart/2008/layout/PictureAccentList"/>
    <dgm:cxn modelId="{5DD8FEC5-85BE-4B00-8A04-234546E244D1}" type="presParOf" srcId="{89D1D57E-2A1F-4B4A-8B13-B50FAE3CA392}" destId="{15DF024F-C030-4AA1-B370-150E84C92EE6}" srcOrd="1" destOrd="0" presId="urn:microsoft.com/office/officeart/2008/layout/PictureAccentList"/>
    <dgm:cxn modelId="{FC3C8CE4-EC9A-4C97-8C82-C3260A272E00}" type="presParOf" srcId="{265D00CB-08AE-43AE-A723-DCF332DC262B}" destId="{1FF74C89-090F-4036-8B29-3AE576C2E178}" srcOrd="2" destOrd="0" presId="urn:microsoft.com/office/officeart/2008/layout/PictureAccentList"/>
    <dgm:cxn modelId="{6106F153-BE8D-4C93-A15D-B42F5D267B68}" type="presParOf" srcId="{1FF74C89-090F-4036-8B29-3AE576C2E178}" destId="{2A861116-70B3-4EA7-BA52-20770E50AF37}" srcOrd="0" destOrd="0" presId="urn:microsoft.com/office/officeart/2008/layout/PictureAccentList"/>
    <dgm:cxn modelId="{69DF8132-A3E5-4E4D-8774-3E8C92DE2DC9}"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DC0CEA-44EB-4523-816B-5A2A713DD7B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FCFF648-6F76-4B02-A5BC-476D308E236E}">
      <dgm:prSet phldrT="[Text]"/>
      <dgm:spPr/>
      <dgm:t>
        <a:bodyPr/>
        <a:lstStyle/>
        <a:p>
          <a:r>
            <a:rPr lang="en-US" dirty="0" smtClean="0"/>
            <a:t>Silent Messages</a:t>
          </a:r>
          <a:endParaRPr lang="en-US" dirty="0"/>
        </a:p>
      </dgm:t>
    </dgm:pt>
    <dgm:pt modelId="{99153A32-5F2F-404D-B354-812ACA8A6B6D}" type="parTrans" cxnId="{292F20AE-46C0-4AF5-BC6D-BFC7720DA4D7}">
      <dgm:prSet/>
      <dgm:spPr/>
      <dgm:t>
        <a:bodyPr/>
        <a:lstStyle/>
        <a:p>
          <a:endParaRPr lang="en-US"/>
        </a:p>
      </dgm:t>
    </dgm:pt>
    <dgm:pt modelId="{0D27C61B-F3A0-451F-86AF-ECB00E27659E}" type="sibTrans" cxnId="{292F20AE-46C0-4AF5-BC6D-BFC7720DA4D7}">
      <dgm:prSet/>
      <dgm:spPr/>
      <dgm:t>
        <a:bodyPr/>
        <a:lstStyle/>
        <a:p>
          <a:endParaRPr lang="en-US"/>
        </a:p>
      </dgm:t>
    </dgm:pt>
    <dgm:pt modelId="{0A9ED35E-6CDC-4F91-9B51-576EB97D8F7E}">
      <dgm:prSet phldrT="[Text]"/>
      <dgm:spPr/>
      <dgm:t>
        <a:bodyPr/>
        <a:lstStyle/>
        <a:p>
          <a:r>
            <a:rPr lang="en-US" dirty="0" smtClean="0"/>
            <a:t>7% verbal</a:t>
          </a:r>
          <a:endParaRPr lang="en-US" dirty="0"/>
        </a:p>
      </dgm:t>
    </dgm:pt>
    <dgm:pt modelId="{DF2B11A2-9A63-4DBB-8F3E-15C91A5EE4CE}" type="parTrans" cxnId="{F4F6487D-ADED-47F3-984B-C5C263B10552}">
      <dgm:prSet/>
      <dgm:spPr/>
      <dgm:t>
        <a:bodyPr/>
        <a:lstStyle/>
        <a:p>
          <a:endParaRPr lang="en-US"/>
        </a:p>
      </dgm:t>
    </dgm:pt>
    <dgm:pt modelId="{1B77B896-D854-474C-843D-B9479826A83D}" type="sibTrans" cxnId="{F4F6487D-ADED-47F3-984B-C5C263B10552}">
      <dgm:prSet/>
      <dgm:spPr/>
      <dgm:t>
        <a:bodyPr/>
        <a:lstStyle/>
        <a:p>
          <a:endParaRPr lang="en-US"/>
        </a:p>
      </dgm:t>
    </dgm:pt>
    <dgm:pt modelId="{D2CD353C-4948-43B6-A91C-98B7A6DE4816}">
      <dgm:prSet phldrT="[Text]"/>
      <dgm:spPr/>
      <dgm:t>
        <a:bodyPr/>
        <a:lstStyle/>
        <a:p>
          <a:r>
            <a:rPr lang="en-US" dirty="0" smtClean="0"/>
            <a:t>38% paraverbal</a:t>
          </a:r>
          <a:endParaRPr lang="en-US" dirty="0"/>
        </a:p>
      </dgm:t>
    </dgm:pt>
    <dgm:pt modelId="{180711E4-0BAB-4998-89D1-9D7AE2EC574B}" type="parTrans" cxnId="{0031475E-88AB-4478-887F-46FD0CFC735C}">
      <dgm:prSet/>
      <dgm:spPr/>
      <dgm:t>
        <a:bodyPr/>
        <a:lstStyle/>
        <a:p>
          <a:endParaRPr lang="en-US"/>
        </a:p>
      </dgm:t>
    </dgm:pt>
    <dgm:pt modelId="{42273D07-0247-4B52-9442-A05ECB9C97B3}" type="sibTrans" cxnId="{0031475E-88AB-4478-887F-46FD0CFC735C}">
      <dgm:prSet/>
      <dgm:spPr/>
      <dgm:t>
        <a:bodyPr/>
        <a:lstStyle/>
        <a:p>
          <a:endParaRPr lang="en-US"/>
        </a:p>
      </dgm:t>
    </dgm:pt>
    <dgm:pt modelId="{558EBCBE-08DF-4438-80A8-4C1FEF500E67}">
      <dgm:prSet phldrT="[Text]"/>
      <dgm:spPr/>
      <dgm:t>
        <a:bodyPr/>
        <a:lstStyle/>
        <a:p>
          <a:r>
            <a:rPr lang="en-US" dirty="0" smtClean="0"/>
            <a:t>55% body language</a:t>
          </a:r>
          <a:endParaRPr lang="en-US" dirty="0"/>
        </a:p>
      </dgm:t>
    </dgm:pt>
    <dgm:pt modelId="{2F7952FA-6F2B-490C-A24F-760F5ECE564D}" type="parTrans" cxnId="{A18DD8A4-1C97-48DB-973C-9124E1DC81E8}">
      <dgm:prSet/>
      <dgm:spPr/>
      <dgm:t>
        <a:bodyPr/>
        <a:lstStyle/>
        <a:p>
          <a:endParaRPr lang="en-US"/>
        </a:p>
      </dgm:t>
    </dgm:pt>
    <dgm:pt modelId="{5CD1FA19-0037-4760-8E60-0A734E03A621}" type="sibTrans" cxnId="{A18DD8A4-1C97-48DB-973C-9124E1DC81E8}">
      <dgm:prSet/>
      <dgm:spPr/>
      <dgm:t>
        <a:bodyPr/>
        <a:lstStyle/>
        <a:p>
          <a:endParaRPr lang="en-US"/>
        </a:p>
      </dgm:t>
    </dgm:pt>
    <dgm:pt modelId="{29842C39-12AC-4280-BB61-CE744A5EBE33}" type="pres">
      <dgm:prSet presAssocID="{3ADC0CEA-44EB-4523-816B-5A2A713DD7BC}" presName="diagram" presStyleCnt="0">
        <dgm:presLayoutVars>
          <dgm:dir/>
          <dgm:resizeHandles val="exact"/>
        </dgm:presLayoutVars>
      </dgm:prSet>
      <dgm:spPr/>
      <dgm:t>
        <a:bodyPr/>
        <a:lstStyle/>
        <a:p>
          <a:endParaRPr lang="en-US"/>
        </a:p>
      </dgm:t>
    </dgm:pt>
    <dgm:pt modelId="{D0CDA2F4-0631-4FF3-8909-6AE306B33344}" type="pres">
      <dgm:prSet presAssocID="{9FCFF648-6F76-4B02-A5BC-476D308E236E}" presName="node" presStyleLbl="node1" presStyleIdx="0" presStyleCnt="4">
        <dgm:presLayoutVars>
          <dgm:bulletEnabled val="1"/>
        </dgm:presLayoutVars>
      </dgm:prSet>
      <dgm:spPr/>
      <dgm:t>
        <a:bodyPr/>
        <a:lstStyle/>
        <a:p>
          <a:endParaRPr lang="en-US"/>
        </a:p>
      </dgm:t>
    </dgm:pt>
    <dgm:pt modelId="{305F4F18-63E9-49C5-B4E6-58C1B37709D1}" type="pres">
      <dgm:prSet presAssocID="{0D27C61B-F3A0-451F-86AF-ECB00E27659E}" presName="sibTrans" presStyleCnt="0"/>
      <dgm:spPr/>
    </dgm:pt>
    <dgm:pt modelId="{D4060D82-52F3-4FCA-85CB-B46631B54968}" type="pres">
      <dgm:prSet presAssocID="{0A9ED35E-6CDC-4F91-9B51-576EB97D8F7E}" presName="node" presStyleLbl="node1" presStyleIdx="1" presStyleCnt="4">
        <dgm:presLayoutVars>
          <dgm:bulletEnabled val="1"/>
        </dgm:presLayoutVars>
      </dgm:prSet>
      <dgm:spPr/>
      <dgm:t>
        <a:bodyPr/>
        <a:lstStyle/>
        <a:p>
          <a:endParaRPr lang="en-US"/>
        </a:p>
      </dgm:t>
    </dgm:pt>
    <dgm:pt modelId="{DB01C4AA-49B4-4D53-A867-1872D0D72C69}" type="pres">
      <dgm:prSet presAssocID="{1B77B896-D854-474C-843D-B9479826A83D}" presName="sibTrans" presStyleCnt="0"/>
      <dgm:spPr/>
    </dgm:pt>
    <dgm:pt modelId="{C797BFB8-D0BC-4071-87E8-B91EC5E678C6}" type="pres">
      <dgm:prSet presAssocID="{D2CD353C-4948-43B6-A91C-98B7A6DE4816}" presName="node" presStyleLbl="node1" presStyleIdx="2" presStyleCnt="4">
        <dgm:presLayoutVars>
          <dgm:bulletEnabled val="1"/>
        </dgm:presLayoutVars>
      </dgm:prSet>
      <dgm:spPr/>
      <dgm:t>
        <a:bodyPr/>
        <a:lstStyle/>
        <a:p>
          <a:endParaRPr lang="en-US"/>
        </a:p>
      </dgm:t>
    </dgm:pt>
    <dgm:pt modelId="{9790A28E-64D3-4ACE-814F-30164CFB69F7}" type="pres">
      <dgm:prSet presAssocID="{42273D07-0247-4B52-9442-A05ECB9C97B3}" presName="sibTrans" presStyleCnt="0"/>
      <dgm:spPr/>
    </dgm:pt>
    <dgm:pt modelId="{0136F39D-8F65-4C26-9326-C0067586E52E}" type="pres">
      <dgm:prSet presAssocID="{558EBCBE-08DF-4438-80A8-4C1FEF500E67}" presName="node" presStyleLbl="node1" presStyleIdx="3" presStyleCnt="4">
        <dgm:presLayoutVars>
          <dgm:bulletEnabled val="1"/>
        </dgm:presLayoutVars>
      </dgm:prSet>
      <dgm:spPr/>
      <dgm:t>
        <a:bodyPr/>
        <a:lstStyle/>
        <a:p>
          <a:endParaRPr lang="en-US"/>
        </a:p>
      </dgm:t>
    </dgm:pt>
  </dgm:ptLst>
  <dgm:cxnLst>
    <dgm:cxn modelId="{A18DD8A4-1C97-48DB-973C-9124E1DC81E8}" srcId="{3ADC0CEA-44EB-4523-816B-5A2A713DD7BC}" destId="{558EBCBE-08DF-4438-80A8-4C1FEF500E67}" srcOrd="3" destOrd="0" parTransId="{2F7952FA-6F2B-490C-A24F-760F5ECE564D}" sibTransId="{5CD1FA19-0037-4760-8E60-0A734E03A621}"/>
    <dgm:cxn modelId="{B96FBDA0-8B51-4BDE-BF7D-E51FDD5604C9}" type="presOf" srcId="{0A9ED35E-6CDC-4F91-9B51-576EB97D8F7E}" destId="{D4060D82-52F3-4FCA-85CB-B46631B54968}" srcOrd="0" destOrd="0" presId="urn:microsoft.com/office/officeart/2005/8/layout/default"/>
    <dgm:cxn modelId="{0AE41837-70AB-45B2-80B1-9B1DBA714D41}" type="presOf" srcId="{558EBCBE-08DF-4438-80A8-4C1FEF500E67}" destId="{0136F39D-8F65-4C26-9326-C0067586E52E}" srcOrd="0" destOrd="0" presId="urn:microsoft.com/office/officeart/2005/8/layout/default"/>
    <dgm:cxn modelId="{0031475E-88AB-4478-887F-46FD0CFC735C}" srcId="{3ADC0CEA-44EB-4523-816B-5A2A713DD7BC}" destId="{D2CD353C-4948-43B6-A91C-98B7A6DE4816}" srcOrd="2" destOrd="0" parTransId="{180711E4-0BAB-4998-89D1-9D7AE2EC574B}" sibTransId="{42273D07-0247-4B52-9442-A05ECB9C97B3}"/>
    <dgm:cxn modelId="{F4F6487D-ADED-47F3-984B-C5C263B10552}" srcId="{3ADC0CEA-44EB-4523-816B-5A2A713DD7BC}" destId="{0A9ED35E-6CDC-4F91-9B51-576EB97D8F7E}" srcOrd="1" destOrd="0" parTransId="{DF2B11A2-9A63-4DBB-8F3E-15C91A5EE4CE}" sibTransId="{1B77B896-D854-474C-843D-B9479826A83D}"/>
    <dgm:cxn modelId="{292F20AE-46C0-4AF5-BC6D-BFC7720DA4D7}" srcId="{3ADC0CEA-44EB-4523-816B-5A2A713DD7BC}" destId="{9FCFF648-6F76-4B02-A5BC-476D308E236E}" srcOrd="0" destOrd="0" parTransId="{99153A32-5F2F-404D-B354-812ACA8A6B6D}" sibTransId="{0D27C61B-F3A0-451F-86AF-ECB00E27659E}"/>
    <dgm:cxn modelId="{F159BBA4-F65E-41B6-9428-C6DA2A02A5A4}" type="presOf" srcId="{3ADC0CEA-44EB-4523-816B-5A2A713DD7BC}" destId="{29842C39-12AC-4280-BB61-CE744A5EBE33}" srcOrd="0" destOrd="0" presId="urn:microsoft.com/office/officeart/2005/8/layout/default"/>
    <dgm:cxn modelId="{49A4A857-76EA-468A-B894-3CCB905ABF45}" type="presOf" srcId="{9FCFF648-6F76-4B02-A5BC-476D308E236E}" destId="{D0CDA2F4-0631-4FF3-8909-6AE306B33344}" srcOrd="0" destOrd="0" presId="urn:microsoft.com/office/officeart/2005/8/layout/default"/>
    <dgm:cxn modelId="{EB8F8442-76E6-435A-BFB7-20482CBF80EF}" type="presOf" srcId="{D2CD353C-4948-43B6-A91C-98B7A6DE4816}" destId="{C797BFB8-D0BC-4071-87E8-B91EC5E678C6}" srcOrd="0" destOrd="0" presId="urn:microsoft.com/office/officeart/2005/8/layout/default"/>
    <dgm:cxn modelId="{3C1AE67C-1C26-45E2-A007-D58FC8F5BADC}" type="presParOf" srcId="{29842C39-12AC-4280-BB61-CE744A5EBE33}" destId="{D0CDA2F4-0631-4FF3-8909-6AE306B33344}" srcOrd="0" destOrd="0" presId="urn:microsoft.com/office/officeart/2005/8/layout/default"/>
    <dgm:cxn modelId="{315EC271-84F6-43E2-9269-D750DE3C7A10}" type="presParOf" srcId="{29842C39-12AC-4280-BB61-CE744A5EBE33}" destId="{305F4F18-63E9-49C5-B4E6-58C1B37709D1}" srcOrd="1" destOrd="0" presId="urn:microsoft.com/office/officeart/2005/8/layout/default"/>
    <dgm:cxn modelId="{AA22FC00-B9D1-4083-8204-9859EB52D85E}" type="presParOf" srcId="{29842C39-12AC-4280-BB61-CE744A5EBE33}" destId="{D4060D82-52F3-4FCA-85CB-B46631B54968}" srcOrd="2" destOrd="0" presId="urn:microsoft.com/office/officeart/2005/8/layout/default"/>
    <dgm:cxn modelId="{6ED609A5-F961-4EB2-8249-ADDF499AD5CA}" type="presParOf" srcId="{29842C39-12AC-4280-BB61-CE744A5EBE33}" destId="{DB01C4AA-49B4-4D53-A867-1872D0D72C69}" srcOrd="3" destOrd="0" presId="urn:microsoft.com/office/officeart/2005/8/layout/default"/>
    <dgm:cxn modelId="{92D71554-7C2B-40F1-ADA0-3254AB013090}" type="presParOf" srcId="{29842C39-12AC-4280-BB61-CE744A5EBE33}" destId="{C797BFB8-D0BC-4071-87E8-B91EC5E678C6}" srcOrd="4" destOrd="0" presId="urn:microsoft.com/office/officeart/2005/8/layout/default"/>
    <dgm:cxn modelId="{A63CBA0C-4913-4CB6-88DC-ADC6D4B16243}" type="presParOf" srcId="{29842C39-12AC-4280-BB61-CE744A5EBE33}" destId="{9790A28E-64D3-4ACE-814F-30164CFB69F7}" srcOrd="5" destOrd="0" presId="urn:microsoft.com/office/officeart/2005/8/layout/default"/>
    <dgm:cxn modelId="{DFEEE4A4-7871-4D0D-AB48-4D8C050DEF6D}" type="presParOf" srcId="{29842C39-12AC-4280-BB61-CE744A5EBE33}" destId="{0136F39D-8F65-4C26-9326-C0067586E52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21F774B-C666-48D4-96E0-EE4CCC5A12BF}"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9C7A497D-C2A8-4BC0-ABD6-AD972374A421}">
      <dgm:prSet phldrT="[Text]"/>
      <dgm:spPr/>
      <dgm:t>
        <a:bodyPr/>
        <a:lstStyle/>
        <a:p>
          <a:r>
            <a:rPr lang="en-US" dirty="0" smtClean="0"/>
            <a:t>Standing or sitting</a:t>
          </a:r>
          <a:endParaRPr lang="en-US" dirty="0"/>
        </a:p>
      </dgm:t>
    </dgm:pt>
    <dgm:pt modelId="{8BBE2C99-C805-4AC9-80C4-8E5B744AD25A}" type="parTrans" cxnId="{A685945E-BF57-408A-BFA6-5B65E3F761D3}">
      <dgm:prSet/>
      <dgm:spPr/>
      <dgm:t>
        <a:bodyPr/>
        <a:lstStyle/>
        <a:p>
          <a:endParaRPr lang="en-US"/>
        </a:p>
      </dgm:t>
    </dgm:pt>
    <dgm:pt modelId="{CD8D4708-011F-4D9F-B732-067D76BD13E6}" type="sibTrans" cxnId="{A685945E-BF57-408A-BFA6-5B65E3F761D3}">
      <dgm:prSet/>
      <dgm:spPr/>
      <dgm:t>
        <a:bodyPr/>
        <a:lstStyle/>
        <a:p>
          <a:endParaRPr lang="en-US"/>
        </a:p>
      </dgm:t>
    </dgm:pt>
    <dgm:pt modelId="{375821B3-94FD-4691-B480-2514DB159D0E}">
      <dgm:prSet phldrT="[Text]"/>
      <dgm:spPr/>
      <dgm:t>
        <a:bodyPr/>
        <a:lstStyle/>
        <a:p>
          <a:r>
            <a:rPr lang="en-US" dirty="0" smtClean="0"/>
            <a:t>Arms and legs</a:t>
          </a:r>
          <a:endParaRPr lang="en-US" dirty="0"/>
        </a:p>
      </dgm:t>
    </dgm:pt>
    <dgm:pt modelId="{17EC5169-D82C-4E8E-AAA6-A844360C42AF}" type="parTrans" cxnId="{CC5D3777-C5CF-46D9-B674-C7487A181ED4}">
      <dgm:prSet/>
      <dgm:spPr/>
      <dgm:t>
        <a:bodyPr/>
        <a:lstStyle/>
        <a:p>
          <a:endParaRPr lang="en-US"/>
        </a:p>
      </dgm:t>
    </dgm:pt>
    <dgm:pt modelId="{DC356929-D1B3-455F-AFF3-42E0E61CCDB9}" type="sibTrans" cxnId="{CC5D3777-C5CF-46D9-B674-C7487A181ED4}">
      <dgm:prSet/>
      <dgm:spPr/>
      <dgm:t>
        <a:bodyPr/>
        <a:lstStyle/>
        <a:p>
          <a:endParaRPr lang="en-US"/>
        </a:p>
      </dgm:t>
    </dgm:pt>
    <dgm:pt modelId="{65105AAA-84FB-4BEE-937E-59B34490A5FC}">
      <dgm:prSet phldrT="[Text]"/>
      <dgm:spPr/>
      <dgm:t>
        <a:bodyPr/>
        <a:lstStyle/>
        <a:p>
          <a:r>
            <a:rPr lang="en-US" dirty="0" smtClean="0"/>
            <a:t>Facial Expressions</a:t>
          </a:r>
          <a:endParaRPr lang="en-US" dirty="0"/>
        </a:p>
      </dgm:t>
    </dgm:pt>
    <dgm:pt modelId="{19D7C0FD-7731-45AD-8BBA-C5E2AD71E207}" type="parTrans" cxnId="{8DCEB23E-753D-4441-B928-B3001E0F7467}">
      <dgm:prSet/>
      <dgm:spPr/>
      <dgm:t>
        <a:bodyPr/>
        <a:lstStyle/>
        <a:p>
          <a:endParaRPr lang="en-US"/>
        </a:p>
      </dgm:t>
    </dgm:pt>
    <dgm:pt modelId="{93F88214-19AD-4B4B-BD5C-2BCD7644CE7D}" type="sibTrans" cxnId="{8DCEB23E-753D-4441-B928-B3001E0F7467}">
      <dgm:prSet/>
      <dgm:spPr/>
      <dgm:t>
        <a:bodyPr/>
        <a:lstStyle/>
        <a:p>
          <a:endParaRPr lang="en-US"/>
        </a:p>
      </dgm:t>
    </dgm:pt>
    <dgm:pt modelId="{4AD1597F-0938-485C-A4AF-E3A66A245234}" type="pres">
      <dgm:prSet presAssocID="{021F774B-C666-48D4-96E0-EE4CCC5A12BF}" presName="linearFlow" presStyleCnt="0">
        <dgm:presLayoutVars>
          <dgm:dir/>
          <dgm:resizeHandles val="exact"/>
        </dgm:presLayoutVars>
      </dgm:prSet>
      <dgm:spPr/>
      <dgm:t>
        <a:bodyPr/>
        <a:lstStyle/>
        <a:p>
          <a:endParaRPr lang="en-US"/>
        </a:p>
      </dgm:t>
    </dgm:pt>
    <dgm:pt modelId="{AEF1C555-8E5D-4817-A7EE-57C9A2580F53}" type="pres">
      <dgm:prSet presAssocID="{9C7A497D-C2A8-4BC0-ABD6-AD972374A421}" presName="comp" presStyleCnt="0"/>
      <dgm:spPr/>
    </dgm:pt>
    <dgm:pt modelId="{A33A0F36-85AD-4462-A7B5-473D8270B228}" type="pres">
      <dgm:prSet presAssocID="{9C7A497D-C2A8-4BC0-ABD6-AD972374A421}" presName="rect2" presStyleLbl="node1" presStyleIdx="0" presStyleCnt="3">
        <dgm:presLayoutVars>
          <dgm:bulletEnabled val="1"/>
        </dgm:presLayoutVars>
      </dgm:prSet>
      <dgm:spPr/>
      <dgm:t>
        <a:bodyPr/>
        <a:lstStyle/>
        <a:p>
          <a:endParaRPr lang="en-US"/>
        </a:p>
      </dgm:t>
    </dgm:pt>
    <dgm:pt modelId="{1AC92C2A-D9BF-49DD-A255-64E8212835E0}" type="pres">
      <dgm:prSet presAssocID="{9C7A497D-C2A8-4BC0-ABD6-AD972374A421}" presName="rect1" presStyleLbl="lnNode1" presStyleIdx="0" presStyleCnt="3"/>
      <dgm:spPr>
        <a:solidFill>
          <a:schemeClr val="accent2">
            <a:hueOff val="0"/>
            <a:satOff val="0"/>
            <a:lumOff val="0"/>
          </a:schemeClr>
        </a:solidFill>
      </dgm:spPr>
    </dgm:pt>
    <dgm:pt modelId="{72901F61-B3E9-4001-B4C3-41EDCD98C612}" type="pres">
      <dgm:prSet presAssocID="{CD8D4708-011F-4D9F-B732-067D76BD13E6}" presName="sibTrans" presStyleCnt="0"/>
      <dgm:spPr/>
    </dgm:pt>
    <dgm:pt modelId="{BCD490E1-694F-42E7-828E-940FA2B2F19D}" type="pres">
      <dgm:prSet presAssocID="{375821B3-94FD-4691-B480-2514DB159D0E}" presName="comp" presStyleCnt="0"/>
      <dgm:spPr/>
    </dgm:pt>
    <dgm:pt modelId="{CA0395F1-1D7C-4BE5-955B-50631B9AAB0A}" type="pres">
      <dgm:prSet presAssocID="{375821B3-94FD-4691-B480-2514DB159D0E}" presName="rect2" presStyleLbl="node1" presStyleIdx="1" presStyleCnt="3">
        <dgm:presLayoutVars>
          <dgm:bulletEnabled val="1"/>
        </dgm:presLayoutVars>
      </dgm:prSet>
      <dgm:spPr/>
      <dgm:t>
        <a:bodyPr/>
        <a:lstStyle/>
        <a:p>
          <a:endParaRPr lang="en-US"/>
        </a:p>
      </dgm:t>
    </dgm:pt>
    <dgm:pt modelId="{7E2F92E7-3B92-4174-813E-5E4238BE2D9B}" type="pres">
      <dgm:prSet presAssocID="{375821B3-94FD-4691-B480-2514DB159D0E}" presName="rect1" presStyleLbl="lnNode1" presStyleIdx="1" presStyleCnt="3"/>
      <dgm:spPr>
        <a:solidFill>
          <a:schemeClr val="accent3">
            <a:hueOff val="0"/>
            <a:satOff val="0"/>
            <a:lumOff val="0"/>
          </a:schemeClr>
        </a:solidFill>
      </dgm:spPr>
    </dgm:pt>
    <dgm:pt modelId="{E6B46318-830B-4FCA-9104-0C5A72E0A1AA}" type="pres">
      <dgm:prSet presAssocID="{DC356929-D1B3-455F-AFF3-42E0E61CCDB9}" presName="sibTrans" presStyleCnt="0"/>
      <dgm:spPr/>
    </dgm:pt>
    <dgm:pt modelId="{15FDC8AD-B1C4-499B-BAD4-0760330C9E4F}" type="pres">
      <dgm:prSet presAssocID="{65105AAA-84FB-4BEE-937E-59B34490A5FC}" presName="comp" presStyleCnt="0"/>
      <dgm:spPr/>
    </dgm:pt>
    <dgm:pt modelId="{BD712237-FB1F-47A1-83B9-2FAB0645A1BC}" type="pres">
      <dgm:prSet presAssocID="{65105AAA-84FB-4BEE-937E-59B34490A5FC}" presName="rect2" presStyleLbl="node1" presStyleIdx="2" presStyleCnt="3">
        <dgm:presLayoutVars>
          <dgm:bulletEnabled val="1"/>
        </dgm:presLayoutVars>
      </dgm:prSet>
      <dgm:spPr/>
      <dgm:t>
        <a:bodyPr/>
        <a:lstStyle/>
        <a:p>
          <a:endParaRPr lang="en-US"/>
        </a:p>
      </dgm:t>
    </dgm:pt>
    <dgm:pt modelId="{1F72BF79-E276-4ECE-B2EA-61916507E213}" type="pres">
      <dgm:prSet presAssocID="{65105AAA-84FB-4BEE-937E-59B34490A5FC}" presName="rect1" presStyleLbl="lnNode1" presStyleIdx="2" presStyleCnt="3"/>
      <dgm:spPr>
        <a:solidFill>
          <a:schemeClr val="accent4">
            <a:hueOff val="0"/>
            <a:satOff val="0"/>
            <a:lumOff val="0"/>
            <a:alpha val="99000"/>
          </a:schemeClr>
        </a:solidFill>
      </dgm:spPr>
    </dgm:pt>
  </dgm:ptLst>
  <dgm:cxnLst>
    <dgm:cxn modelId="{BD3840BA-B1D1-4929-A5E8-3EAF1E17AB2F}" type="presOf" srcId="{9C7A497D-C2A8-4BC0-ABD6-AD972374A421}" destId="{A33A0F36-85AD-4462-A7B5-473D8270B228}" srcOrd="0" destOrd="0" presId="urn:microsoft.com/office/officeart/2008/layout/AlternatingPictureBlocks"/>
    <dgm:cxn modelId="{D8C5BDA9-D07A-48F0-ABD6-E2236866D80E}" type="presOf" srcId="{375821B3-94FD-4691-B480-2514DB159D0E}" destId="{CA0395F1-1D7C-4BE5-955B-50631B9AAB0A}" srcOrd="0" destOrd="0" presId="urn:microsoft.com/office/officeart/2008/layout/AlternatingPictureBlocks"/>
    <dgm:cxn modelId="{FA2B68F6-B05C-464B-87FF-0D45D528D45F}" type="presOf" srcId="{65105AAA-84FB-4BEE-937E-59B34490A5FC}" destId="{BD712237-FB1F-47A1-83B9-2FAB0645A1BC}" srcOrd="0" destOrd="0" presId="urn:microsoft.com/office/officeart/2008/layout/AlternatingPictureBlocks"/>
    <dgm:cxn modelId="{8DCEB23E-753D-4441-B928-B3001E0F7467}" srcId="{021F774B-C666-48D4-96E0-EE4CCC5A12BF}" destId="{65105AAA-84FB-4BEE-937E-59B34490A5FC}" srcOrd="2" destOrd="0" parTransId="{19D7C0FD-7731-45AD-8BBA-C5E2AD71E207}" sibTransId="{93F88214-19AD-4B4B-BD5C-2BCD7644CE7D}"/>
    <dgm:cxn modelId="{FD577BB4-824F-42C7-8831-631942E346E6}" type="presOf" srcId="{021F774B-C666-48D4-96E0-EE4CCC5A12BF}" destId="{4AD1597F-0938-485C-A4AF-E3A66A245234}" srcOrd="0" destOrd="0" presId="urn:microsoft.com/office/officeart/2008/layout/AlternatingPictureBlocks"/>
    <dgm:cxn modelId="{CC5D3777-C5CF-46D9-B674-C7487A181ED4}" srcId="{021F774B-C666-48D4-96E0-EE4CCC5A12BF}" destId="{375821B3-94FD-4691-B480-2514DB159D0E}" srcOrd="1" destOrd="0" parTransId="{17EC5169-D82C-4E8E-AAA6-A844360C42AF}" sibTransId="{DC356929-D1B3-455F-AFF3-42E0E61CCDB9}"/>
    <dgm:cxn modelId="{A685945E-BF57-408A-BFA6-5B65E3F761D3}" srcId="{021F774B-C666-48D4-96E0-EE4CCC5A12BF}" destId="{9C7A497D-C2A8-4BC0-ABD6-AD972374A421}" srcOrd="0" destOrd="0" parTransId="{8BBE2C99-C805-4AC9-80C4-8E5B744AD25A}" sibTransId="{CD8D4708-011F-4D9F-B732-067D76BD13E6}"/>
    <dgm:cxn modelId="{87B6FD78-080D-4FFB-8703-2BD3D78037CA}" type="presParOf" srcId="{4AD1597F-0938-485C-A4AF-E3A66A245234}" destId="{AEF1C555-8E5D-4817-A7EE-57C9A2580F53}" srcOrd="0" destOrd="0" presId="urn:microsoft.com/office/officeart/2008/layout/AlternatingPictureBlocks"/>
    <dgm:cxn modelId="{F6BB4028-2A68-4A86-847B-33846E247BF0}" type="presParOf" srcId="{AEF1C555-8E5D-4817-A7EE-57C9A2580F53}" destId="{A33A0F36-85AD-4462-A7B5-473D8270B228}" srcOrd="0" destOrd="0" presId="urn:microsoft.com/office/officeart/2008/layout/AlternatingPictureBlocks"/>
    <dgm:cxn modelId="{0445237E-1E9E-40B0-819F-DCB44FC4CF2D}" type="presParOf" srcId="{AEF1C555-8E5D-4817-A7EE-57C9A2580F53}" destId="{1AC92C2A-D9BF-49DD-A255-64E8212835E0}" srcOrd="1" destOrd="0" presId="urn:microsoft.com/office/officeart/2008/layout/AlternatingPictureBlocks"/>
    <dgm:cxn modelId="{A6F5FF26-9960-42C0-AFCB-5571AE0618F4}" type="presParOf" srcId="{4AD1597F-0938-485C-A4AF-E3A66A245234}" destId="{72901F61-B3E9-4001-B4C3-41EDCD98C612}" srcOrd="1" destOrd="0" presId="urn:microsoft.com/office/officeart/2008/layout/AlternatingPictureBlocks"/>
    <dgm:cxn modelId="{EE7B3984-D083-4ED5-8B08-5EC9D34E4BB8}" type="presParOf" srcId="{4AD1597F-0938-485C-A4AF-E3A66A245234}" destId="{BCD490E1-694F-42E7-828E-940FA2B2F19D}" srcOrd="2" destOrd="0" presId="urn:microsoft.com/office/officeart/2008/layout/AlternatingPictureBlocks"/>
    <dgm:cxn modelId="{7547267A-FC02-47A4-B51F-D7979C1E506D}" type="presParOf" srcId="{BCD490E1-694F-42E7-828E-940FA2B2F19D}" destId="{CA0395F1-1D7C-4BE5-955B-50631B9AAB0A}" srcOrd="0" destOrd="0" presId="urn:microsoft.com/office/officeart/2008/layout/AlternatingPictureBlocks"/>
    <dgm:cxn modelId="{B3C3DFA0-056C-4ED4-80B9-1E64E03C39D2}" type="presParOf" srcId="{BCD490E1-694F-42E7-828E-940FA2B2F19D}" destId="{7E2F92E7-3B92-4174-813E-5E4238BE2D9B}" srcOrd="1" destOrd="0" presId="urn:microsoft.com/office/officeart/2008/layout/AlternatingPictureBlocks"/>
    <dgm:cxn modelId="{5815E139-5316-4FFD-AD60-306080D59C1E}" type="presParOf" srcId="{4AD1597F-0938-485C-A4AF-E3A66A245234}" destId="{E6B46318-830B-4FCA-9104-0C5A72E0A1AA}" srcOrd="3" destOrd="0" presId="urn:microsoft.com/office/officeart/2008/layout/AlternatingPictureBlocks"/>
    <dgm:cxn modelId="{65F0855A-26A8-4C81-8E5B-6C21FE51B50D}" type="presParOf" srcId="{4AD1597F-0938-485C-A4AF-E3A66A245234}" destId="{15FDC8AD-B1C4-499B-BAD4-0760330C9E4F}" srcOrd="4" destOrd="0" presId="urn:microsoft.com/office/officeart/2008/layout/AlternatingPictureBlocks"/>
    <dgm:cxn modelId="{4375828D-934B-4668-87C7-847532183968}" type="presParOf" srcId="{15FDC8AD-B1C4-499B-BAD4-0760330C9E4F}" destId="{BD712237-FB1F-47A1-83B9-2FAB0645A1BC}" srcOrd="0" destOrd="0" presId="urn:microsoft.com/office/officeart/2008/layout/AlternatingPictureBlocks"/>
    <dgm:cxn modelId="{0531DE06-F8B3-4DA0-8D27-D24BF88C9942}" type="presParOf" srcId="{15FDC8AD-B1C4-499B-BAD4-0760330C9E4F}" destId="{1F72BF79-E276-4ECE-B2EA-61916507E213}"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smtClean="0"/>
            <a:t>Sian and Jennifer were tasked with running the food committee</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Sian’s non-verbal communication was viewed as being negative by Jennifer</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Jennifer brought up this issue to Sian, who immediately changed</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Jennifer and Sian were able to resolve their differences and were happy to complete the tasks </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custLinFactNeighborX="315" custLinFactNeighborY="2629">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14D99C50-CEBC-45C5-872C-E60F36B55C0F}" type="presOf" srcId="{AF395FFF-9286-4BE3-9F88-66E61EC0480B}" destId="{FB55ECF4-C35C-41B9-8A6B-73744DCCE23D}"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D8192EEC-EB60-4D21-BAAF-AC18E9E40FF2}" type="presOf" srcId="{2B2D021E-3C3B-48C3-8246-36B624CEE012}" destId="{AD3515E1-C01F-40CC-A51E-8F758A9E49BE}" srcOrd="0" destOrd="0" presId="urn:microsoft.com/office/officeart/2008/layout/PictureAccentList"/>
    <dgm:cxn modelId="{C17163EF-8ADB-4B3D-B0DF-C97676C2AF17}" type="presOf" srcId="{614A8DED-228F-4BCE-9E2D-AAE59F80619A}" destId="{15DF024F-C030-4AA1-B370-150E84C92EE6}" srcOrd="0" destOrd="0" presId="urn:microsoft.com/office/officeart/2008/layout/PictureAccentList"/>
    <dgm:cxn modelId="{968FA14B-AF2B-4C7F-897A-FE97616623A7}" type="presOf" srcId="{061A9150-611E-40BD-BC88-D791195D4A12}" destId="{77C9A32F-24F6-4EDE-A807-5B2B8E690EC3}" srcOrd="0" destOrd="0" presId="urn:microsoft.com/office/officeart/2008/layout/PictureAccentList"/>
    <dgm:cxn modelId="{91003FF2-9E53-4ED7-927B-276EEB1F45C7}" type="presOf" srcId="{1734C7B7-E970-4173-8AE3-6DEB029AB52B}" destId="{40594967-9DFD-4A2C-B547-6608681CC9A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97F5E33A-B827-47AC-9693-39397D3D54D9}" type="presParOf" srcId="{FB55ECF4-C35C-41B9-8A6B-73744DCCE23D}" destId="{895462F2-4B1D-461F-B6E7-1CED8F596F27}" srcOrd="0" destOrd="0" presId="urn:microsoft.com/office/officeart/2008/layout/PictureAccentList"/>
    <dgm:cxn modelId="{CDA17182-41BA-4026-979C-D85A272D282A}" type="presParOf" srcId="{895462F2-4B1D-461F-B6E7-1CED8F596F27}" destId="{B37039E1-A6F8-4DA6-B281-3D2A6E0CAD1C}" srcOrd="0" destOrd="0" presId="urn:microsoft.com/office/officeart/2008/layout/PictureAccentList"/>
    <dgm:cxn modelId="{C4E94B20-C0D5-442B-B255-6CBFBE07CDAE}" type="presParOf" srcId="{B37039E1-A6F8-4DA6-B281-3D2A6E0CAD1C}" destId="{77C9A32F-24F6-4EDE-A807-5B2B8E690EC3}" srcOrd="0" destOrd="0" presId="urn:microsoft.com/office/officeart/2008/layout/PictureAccentList"/>
    <dgm:cxn modelId="{C48A05D3-7302-4BC6-B4B2-A64E16C93F45}" type="presParOf" srcId="{895462F2-4B1D-461F-B6E7-1CED8F596F27}" destId="{265D00CB-08AE-43AE-A723-DCF332DC262B}" srcOrd="1" destOrd="0" presId="urn:microsoft.com/office/officeart/2008/layout/PictureAccentList"/>
    <dgm:cxn modelId="{24C8DAA4-A32A-4D1D-AC4B-0FE6E8233B2D}" type="presParOf" srcId="{265D00CB-08AE-43AE-A723-DCF332DC262B}" destId="{E415F662-EC3E-40F3-8BFD-40B8306A132A}" srcOrd="0" destOrd="0" presId="urn:microsoft.com/office/officeart/2008/layout/PictureAccentList"/>
    <dgm:cxn modelId="{592A554F-D0EE-41E9-9138-306E7950ED6D}" type="presParOf" srcId="{E415F662-EC3E-40F3-8BFD-40B8306A132A}" destId="{EB232564-47CE-4D37-BB8A-CBA9F488DAEF}" srcOrd="0" destOrd="0" presId="urn:microsoft.com/office/officeart/2008/layout/PictureAccentList"/>
    <dgm:cxn modelId="{5A1B42FE-8038-41AB-8B03-B0395808D9FA}" type="presParOf" srcId="{E415F662-EC3E-40F3-8BFD-40B8306A132A}" destId="{40594967-9DFD-4A2C-B547-6608681CC9AD}" srcOrd="1" destOrd="0" presId="urn:microsoft.com/office/officeart/2008/layout/PictureAccentList"/>
    <dgm:cxn modelId="{D432829F-836D-42FB-9861-7BEE56537C2F}" type="presParOf" srcId="{265D00CB-08AE-43AE-A723-DCF332DC262B}" destId="{89D1D57E-2A1F-4B4A-8B13-B50FAE3CA392}" srcOrd="1" destOrd="0" presId="urn:microsoft.com/office/officeart/2008/layout/PictureAccentList"/>
    <dgm:cxn modelId="{A259CDB3-8FB7-4BC0-8C3B-FC041977C30A}" type="presParOf" srcId="{89D1D57E-2A1F-4B4A-8B13-B50FAE3CA392}" destId="{CC62545A-D488-4BE0-A509-1CFB26B5B70E}" srcOrd="0" destOrd="0" presId="urn:microsoft.com/office/officeart/2008/layout/PictureAccentList"/>
    <dgm:cxn modelId="{84FF975A-F61B-4BFC-B109-569E78881F48}" type="presParOf" srcId="{89D1D57E-2A1F-4B4A-8B13-B50FAE3CA392}" destId="{15DF024F-C030-4AA1-B370-150E84C92EE6}" srcOrd="1" destOrd="0" presId="urn:microsoft.com/office/officeart/2008/layout/PictureAccentList"/>
    <dgm:cxn modelId="{9580C375-D24C-4088-9C4B-865DBCC745C5}" type="presParOf" srcId="{265D00CB-08AE-43AE-A723-DCF332DC262B}" destId="{1FF74C89-090F-4036-8B29-3AE576C2E178}" srcOrd="2" destOrd="0" presId="urn:microsoft.com/office/officeart/2008/layout/PictureAccentList"/>
    <dgm:cxn modelId="{9157CF60-E1CE-490A-B94A-61530CBD2837}" type="presParOf" srcId="{1FF74C89-090F-4036-8B29-3AE576C2E178}" destId="{2A861116-70B3-4EA7-BA52-20770E50AF37}" srcOrd="0" destOrd="0" presId="urn:microsoft.com/office/officeart/2008/layout/PictureAccentList"/>
    <dgm:cxn modelId="{386E4042-D551-43F9-B484-7A9289624026}"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B207EA-D246-42ED-ADA5-E2371452EB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713669B1-5443-4D27-9C3E-FEB78CC85E26}">
      <dgm:prSet phldrT="[Text]"/>
      <dgm:spPr/>
      <dgm:t>
        <a:bodyPr/>
        <a:lstStyle/>
        <a:p>
          <a:pPr algn="l"/>
          <a:r>
            <a:rPr lang="en-US" b="1" dirty="0" smtClean="0"/>
            <a:t>S</a:t>
          </a:r>
          <a:r>
            <a:rPr lang="en-US" dirty="0" smtClean="0"/>
            <a:t>ituation</a:t>
          </a:r>
          <a:endParaRPr lang="en-US" dirty="0"/>
        </a:p>
      </dgm:t>
    </dgm:pt>
    <dgm:pt modelId="{50A2B2B1-FBEE-4959-8A30-306492A18169}" type="parTrans" cxnId="{A5BAF28F-9D02-46E1-8B80-3210B70D2F1E}">
      <dgm:prSet/>
      <dgm:spPr/>
      <dgm:t>
        <a:bodyPr/>
        <a:lstStyle/>
        <a:p>
          <a:endParaRPr lang="en-US"/>
        </a:p>
      </dgm:t>
    </dgm:pt>
    <dgm:pt modelId="{B68603BD-C1F6-4963-A40C-85C94495F493}" type="sibTrans" cxnId="{A5BAF28F-9D02-46E1-8B80-3210B70D2F1E}">
      <dgm:prSet/>
      <dgm:spPr/>
      <dgm:t>
        <a:bodyPr/>
        <a:lstStyle/>
        <a:p>
          <a:endParaRPr lang="en-US"/>
        </a:p>
      </dgm:t>
    </dgm:pt>
    <dgm:pt modelId="{BE0297B8-2425-4BAF-8758-D782B4B61EAD}">
      <dgm:prSet phldrT="[Text]"/>
      <dgm:spPr/>
      <dgm:t>
        <a:bodyPr/>
        <a:lstStyle/>
        <a:p>
          <a:pPr algn="l"/>
          <a:r>
            <a:rPr lang="en-US" dirty="0" smtClean="0"/>
            <a:t>Where, Who, and When?</a:t>
          </a:r>
          <a:endParaRPr lang="en-US" dirty="0"/>
        </a:p>
      </dgm:t>
    </dgm:pt>
    <dgm:pt modelId="{5DD5E2F7-0D65-4F69-8448-7724FF4D89F5}" type="parTrans" cxnId="{E6C9A213-803D-4947-AAD9-F6A153B90D60}">
      <dgm:prSet/>
      <dgm:spPr/>
      <dgm:t>
        <a:bodyPr/>
        <a:lstStyle/>
        <a:p>
          <a:endParaRPr lang="en-US"/>
        </a:p>
      </dgm:t>
    </dgm:pt>
    <dgm:pt modelId="{C97FBCDA-F1E1-4D78-BBB9-39440A0AA01C}" type="sibTrans" cxnId="{E6C9A213-803D-4947-AAD9-F6A153B90D60}">
      <dgm:prSet/>
      <dgm:spPr/>
      <dgm:t>
        <a:bodyPr/>
        <a:lstStyle/>
        <a:p>
          <a:endParaRPr lang="en-US"/>
        </a:p>
      </dgm:t>
    </dgm:pt>
    <dgm:pt modelId="{39C4B0A8-A5F1-472F-8E34-AD19990F65C6}">
      <dgm:prSet phldrT="[Text]"/>
      <dgm:spPr/>
      <dgm:t>
        <a:bodyPr/>
        <a:lstStyle/>
        <a:p>
          <a:pPr algn="l"/>
          <a:r>
            <a:rPr lang="en-US" b="1" dirty="0" smtClean="0"/>
            <a:t>T</a:t>
          </a:r>
          <a:r>
            <a:rPr lang="en-US" dirty="0" smtClean="0"/>
            <a:t>ask</a:t>
          </a:r>
          <a:endParaRPr lang="en-US" dirty="0"/>
        </a:p>
      </dgm:t>
    </dgm:pt>
    <dgm:pt modelId="{C48CEEF8-D82A-4F06-AE77-09893D9ADB32}" type="parTrans" cxnId="{0ED98EE7-BADE-4BE7-83C5-9A2143B614E6}">
      <dgm:prSet/>
      <dgm:spPr/>
      <dgm:t>
        <a:bodyPr/>
        <a:lstStyle/>
        <a:p>
          <a:endParaRPr lang="en-US"/>
        </a:p>
      </dgm:t>
    </dgm:pt>
    <dgm:pt modelId="{B6CFFC03-5371-421B-AFEB-3FC330A72337}" type="sibTrans" cxnId="{0ED98EE7-BADE-4BE7-83C5-9A2143B614E6}">
      <dgm:prSet/>
      <dgm:spPr/>
      <dgm:t>
        <a:bodyPr/>
        <a:lstStyle/>
        <a:p>
          <a:endParaRPr lang="en-US"/>
        </a:p>
      </dgm:t>
    </dgm:pt>
    <dgm:pt modelId="{F4BCD933-9A94-4189-96B4-96AE87906108}">
      <dgm:prSet phldrT="[Text]"/>
      <dgm:spPr/>
      <dgm:t>
        <a:bodyPr/>
        <a:lstStyle/>
        <a:p>
          <a:pPr algn="l"/>
          <a:r>
            <a:rPr lang="en-US" dirty="0" smtClean="0"/>
            <a:t>State the task</a:t>
          </a:r>
          <a:endParaRPr lang="en-US" dirty="0"/>
        </a:p>
      </dgm:t>
    </dgm:pt>
    <dgm:pt modelId="{EFE8F548-6C4D-420A-BFA6-E3F61EA6EA52}" type="parTrans" cxnId="{97414936-556A-4CE4-B642-0C6AC6314BFA}">
      <dgm:prSet/>
      <dgm:spPr/>
      <dgm:t>
        <a:bodyPr/>
        <a:lstStyle/>
        <a:p>
          <a:endParaRPr lang="en-US"/>
        </a:p>
      </dgm:t>
    </dgm:pt>
    <dgm:pt modelId="{CB61AFC6-A7D2-4200-A708-CF54FFB1D209}" type="sibTrans" cxnId="{97414936-556A-4CE4-B642-0C6AC6314BFA}">
      <dgm:prSet/>
      <dgm:spPr/>
      <dgm:t>
        <a:bodyPr/>
        <a:lstStyle/>
        <a:p>
          <a:endParaRPr lang="en-US"/>
        </a:p>
      </dgm:t>
    </dgm:pt>
    <dgm:pt modelId="{08EAC06A-511A-48EE-AB50-9A95AE3724ED}">
      <dgm:prSet phldrT="[Text]"/>
      <dgm:spPr/>
      <dgm:t>
        <a:bodyPr/>
        <a:lstStyle/>
        <a:p>
          <a:r>
            <a:rPr lang="en-US" dirty="0" smtClean="0"/>
            <a:t>What was the result?</a:t>
          </a:r>
          <a:endParaRPr lang="en-US" dirty="0"/>
        </a:p>
      </dgm:t>
    </dgm:pt>
    <dgm:pt modelId="{8B4764C1-6360-4A90-BADA-15FAEE839A67}" type="parTrans" cxnId="{626FA828-7A82-4CA2-86E5-A3282EC66EB9}">
      <dgm:prSet/>
      <dgm:spPr/>
    </dgm:pt>
    <dgm:pt modelId="{F1F23D65-C414-4BAF-97BF-184C878E40AB}" type="sibTrans" cxnId="{626FA828-7A82-4CA2-86E5-A3282EC66EB9}">
      <dgm:prSet/>
      <dgm:spPr/>
    </dgm:pt>
    <dgm:pt modelId="{6F39E0F5-7DF6-4E38-8887-7E1AFBA7C758}">
      <dgm:prSet phldrT="[Text]"/>
      <dgm:spPr/>
      <dgm:t>
        <a:bodyPr/>
        <a:lstStyle/>
        <a:p>
          <a:pPr algn="l"/>
          <a:r>
            <a:rPr lang="en-US" b="1" dirty="0" smtClean="0"/>
            <a:t>A</a:t>
          </a:r>
          <a:r>
            <a:rPr lang="en-US" dirty="0" smtClean="0"/>
            <a:t>ction</a:t>
          </a:r>
          <a:endParaRPr lang="en-US" dirty="0"/>
        </a:p>
      </dgm:t>
    </dgm:pt>
    <dgm:pt modelId="{FB383063-0058-439D-82C2-FCF54CEF3B96}" type="parTrans" cxnId="{EB5F68DF-E067-4EEA-84BB-EDD793DF2388}">
      <dgm:prSet/>
      <dgm:spPr/>
    </dgm:pt>
    <dgm:pt modelId="{D56EBB49-4ECD-4127-8474-167E89CDE97A}" type="sibTrans" cxnId="{EB5F68DF-E067-4EEA-84BB-EDD793DF2388}">
      <dgm:prSet/>
      <dgm:spPr/>
    </dgm:pt>
    <dgm:pt modelId="{2F510984-3193-4387-AF0D-73CB34AA34A3}">
      <dgm:prSet phldrT="[Text]"/>
      <dgm:spPr/>
      <dgm:t>
        <a:bodyPr/>
        <a:lstStyle/>
        <a:p>
          <a:pPr algn="l"/>
          <a:r>
            <a:rPr lang="en-US" dirty="0" smtClean="0"/>
            <a:t>What resolved the problem</a:t>
          </a:r>
          <a:endParaRPr lang="en-US" dirty="0"/>
        </a:p>
      </dgm:t>
    </dgm:pt>
    <dgm:pt modelId="{4C1C4E7A-800E-450C-8282-0A816D71A155}" type="parTrans" cxnId="{9C9FAA4D-C849-4669-833E-020B4E4981E8}">
      <dgm:prSet/>
      <dgm:spPr/>
    </dgm:pt>
    <dgm:pt modelId="{D7DA1C26-8772-4148-83E6-E8C8547297F4}" type="sibTrans" cxnId="{9C9FAA4D-C849-4669-833E-020B4E4981E8}">
      <dgm:prSet/>
      <dgm:spPr/>
    </dgm:pt>
    <dgm:pt modelId="{BC523E16-14E5-4E35-A41C-8AEC21B44214}">
      <dgm:prSet phldrT="[Text]"/>
      <dgm:spPr/>
      <dgm:t>
        <a:bodyPr/>
        <a:lstStyle/>
        <a:p>
          <a:pPr algn="l"/>
          <a:r>
            <a:rPr lang="en-US" b="1" dirty="0" smtClean="0"/>
            <a:t>R</a:t>
          </a:r>
          <a:r>
            <a:rPr lang="en-US" dirty="0" smtClean="0"/>
            <a:t>esult</a:t>
          </a:r>
          <a:endParaRPr lang="en-US" dirty="0"/>
        </a:p>
      </dgm:t>
    </dgm:pt>
    <dgm:pt modelId="{D467FC15-77EF-4D58-8A5E-18EF5793188A}" type="parTrans" cxnId="{A5C8A2A1-C6C2-4EFF-AEF9-FE5BB7C623A9}">
      <dgm:prSet/>
      <dgm:spPr/>
    </dgm:pt>
    <dgm:pt modelId="{331D5E5B-CDCF-4894-A666-2E703BF196A9}" type="sibTrans" cxnId="{A5C8A2A1-C6C2-4EFF-AEF9-FE5BB7C623A9}">
      <dgm:prSet/>
      <dgm:spPr/>
    </dgm:pt>
    <dgm:pt modelId="{3A1ECC6C-F400-46F1-BCB4-D1FBD5F0FB07}" type="pres">
      <dgm:prSet presAssocID="{CFB207EA-D246-42ED-ADA5-E2371452EBDB}" presName="Name0" presStyleCnt="0">
        <dgm:presLayoutVars>
          <dgm:dir/>
          <dgm:animLvl val="lvl"/>
          <dgm:resizeHandles/>
        </dgm:presLayoutVars>
      </dgm:prSet>
      <dgm:spPr/>
      <dgm:t>
        <a:bodyPr/>
        <a:lstStyle/>
        <a:p>
          <a:endParaRPr lang="en-US"/>
        </a:p>
      </dgm:t>
    </dgm:pt>
    <dgm:pt modelId="{C81EB6E3-2681-4C5A-B9F6-6C919DE53131}" type="pres">
      <dgm:prSet presAssocID="{713669B1-5443-4D27-9C3E-FEB78CC85E26}" presName="linNode" presStyleCnt="0"/>
      <dgm:spPr/>
    </dgm:pt>
    <dgm:pt modelId="{4C365AE9-C7C5-4554-8FE5-4726CD4C8C12}" type="pres">
      <dgm:prSet presAssocID="{713669B1-5443-4D27-9C3E-FEB78CC85E26}" presName="parentShp" presStyleLbl="node1" presStyleIdx="0" presStyleCnt="4">
        <dgm:presLayoutVars>
          <dgm:bulletEnabled val="1"/>
        </dgm:presLayoutVars>
      </dgm:prSet>
      <dgm:spPr/>
      <dgm:t>
        <a:bodyPr/>
        <a:lstStyle/>
        <a:p>
          <a:endParaRPr lang="en-US"/>
        </a:p>
      </dgm:t>
    </dgm:pt>
    <dgm:pt modelId="{BB14928A-3C21-4A91-A36E-5DF54273A8B9}" type="pres">
      <dgm:prSet presAssocID="{713669B1-5443-4D27-9C3E-FEB78CC85E26}" presName="childShp" presStyleLbl="bgAccFollowNode1" presStyleIdx="0" presStyleCnt="4">
        <dgm:presLayoutVars>
          <dgm:bulletEnabled val="1"/>
        </dgm:presLayoutVars>
      </dgm:prSet>
      <dgm:spPr/>
      <dgm:t>
        <a:bodyPr/>
        <a:lstStyle/>
        <a:p>
          <a:endParaRPr lang="en-US"/>
        </a:p>
      </dgm:t>
    </dgm:pt>
    <dgm:pt modelId="{E6DAFD81-DD42-4C9C-923F-317008AB65A6}" type="pres">
      <dgm:prSet presAssocID="{B68603BD-C1F6-4963-A40C-85C94495F493}" presName="spacing" presStyleCnt="0"/>
      <dgm:spPr/>
    </dgm:pt>
    <dgm:pt modelId="{D4F86E94-BA34-4B7F-8774-D6A749A8A6EC}" type="pres">
      <dgm:prSet presAssocID="{39C4B0A8-A5F1-472F-8E34-AD19990F65C6}" presName="linNode" presStyleCnt="0"/>
      <dgm:spPr/>
    </dgm:pt>
    <dgm:pt modelId="{61CA88D5-50AD-4DC7-8B71-6F4B04BC4647}" type="pres">
      <dgm:prSet presAssocID="{39C4B0A8-A5F1-472F-8E34-AD19990F65C6}" presName="parentShp" presStyleLbl="node1" presStyleIdx="1" presStyleCnt="4">
        <dgm:presLayoutVars>
          <dgm:bulletEnabled val="1"/>
        </dgm:presLayoutVars>
      </dgm:prSet>
      <dgm:spPr/>
      <dgm:t>
        <a:bodyPr/>
        <a:lstStyle/>
        <a:p>
          <a:endParaRPr lang="en-US"/>
        </a:p>
      </dgm:t>
    </dgm:pt>
    <dgm:pt modelId="{23916CBC-D877-4E4D-B1B7-D1AFC2455E50}" type="pres">
      <dgm:prSet presAssocID="{39C4B0A8-A5F1-472F-8E34-AD19990F65C6}" presName="childShp" presStyleLbl="bgAccFollowNode1" presStyleIdx="1" presStyleCnt="4">
        <dgm:presLayoutVars>
          <dgm:bulletEnabled val="1"/>
        </dgm:presLayoutVars>
      </dgm:prSet>
      <dgm:spPr/>
      <dgm:t>
        <a:bodyPr/>
        <a:lstStyle/>
        <a:p>
          <a:endParaRPr lang="en-US"/>
        </a:p>
      </dgm:t>
    </dgm:pt>
    <dgm:pt modelId="{930375D9-59F4-4B1D-BF13-E7B56EF6D325}" type="pres">
      <dgm:prSet presAssocID="{B6CFFC03-5371-421B-AFEB-3FC330A72337}" presName="spacing" presStyleCnt="0"/>
      <dgm:spPr/>
    </dgm:pt>
    <dgm:pt modelId="{3DB173F3-A6E1-4958-B06B-AED1F0C7B8F8}" type="pres">
      <dgm:prSet presAssocID="{6F39E0F5-7DF6-4E38-8887-7E1AFBA7C758}" presName="linNode" presStyleCnt="0"/>
      <dgm:spPr/>
    </dgm:pt>
    <dgm:pt modelId="{CB1BEA66-7F55-4E97-B364-CE389656989C}" type="pres">
      <dgm:prSet presAssocID="{6F39E0F5-7DF6-4E38-8887-7E1AFBA7C758}" presName="parentShp" presStyleLbl="node1" presStyleIdx="2" presStyleCnt="4">
        <dgm:presLayoutVars>
          <dgm:bulletEnabled val="1"/>
        </dgm:presLayoutVars>
      </dgm:prSet>
      <dgm:spPr/>
      <dgm:t>
        <a:bodyPr/>
        <a:lstStyle/>
        <a:p>
          <a:endParaRPr lang="en-US"/>
        </a:p>
      </dgm:t>
    </dgm:pt>
    <dgm:pt modelId="{BE765B1F-8F0F-4465-BACB-64F056D53594}" type="pres">
      <dgm:prSet presAssocID="{6F39E0F5-7DF6-4E38-8887-7E1AFBA7C758}" presName="childShp" presStyleLbl="bgAccFollowNode1" presStyleIdx="2" presStyleCnt="4">
        <dgm:presLayoutVars>
          <dgm:bulletEnabled val="1"/>
        </dgm:presLayoutVars>
      </dgm:prSet>
      <dgm:spPr/>
      <dgm:t>
        <a:bodyPr/>
        <a:lstStyle/>
        <a:p>
          <a:endParaRPr lang="en-US"/>
        </a:p>
      </dgm:t>
    </dgm:pt>
    <dgm:pt modelId="{0E9AFEE6-D8B0-4BB7-A2FC-2BC763EC71E8}" type="pres">
      <dgm:prSet presAssocID="{D56EBB49-4ECD-4127-8474-167E89CDE97A}" presName="spacing" presStyleCnt="0"/>
      <dgm:spPr/>
    </dgm:pt>
    <dgm:pt modelId="{D807C7A9-9F74-44E2-991C-56B3F7030A31}" type="pres">
      <dgm:prSet presAssocID="{BC523E16-14E5-4E35-A41C-8AEC21B44214}" presName="linNode" presStyleCnt="0"/>
      <dgm:spPr/>
    </dgm:pt>
    <dgm:pt modelId="{E3B5BE15-09D9-4D60-8316-A51271B2FA55}" type="pres">
      <dgm:prSet presAssocID="{BC523E16-14E5-4E35-A41C-8AEC21B44214}" presName="parentShp" presStyleLbl="node1" presStyleIdx="3" presStyleCnt="4">
        <dgm:presLayoutVars>
          <dgm:bulletEnabled val="1"/>
        </dgm:presLayoutVars>
      </dgm:prSet>
      <dgm:spPr/>
      <dgm:t>
        <a:bodyPr/>
        <a:lstStyle/>
        <a:p>
          <a:endParaRPr lang="en-US"/>
        </a:p>
      </dgm:t>
    </dgm:pt>
    <dgm:pt modelId="{4E94AF8D-16EF-4DD6-9E78-3396FA22DA31}" type="pres">
      <dgm:prSet presAssocID="{BC523E16-14E5-4E35-A41C-8AEC21B44214}" presName="childShp" presStyleLbl="bgAccFollowNode1" presStyleIdx="3" presStyleCnt="4">
        <dgm:presLayoutVars>
          <dgm:bulletEnabled val="1"/>
        </dgm:presLayoutVars>
      </dgm:prSet>
      <dgm:spPr/>
      <dgm:t>
        <a:bodyPr/>
        <a:lstStyle/>
        <a:p>
          <a:endParaRPr lang="en-US"/>
        </a:p>
      </dgm:t>
    </dgm:pt>
  </dgm:ptLst>
  <dgm:cxnLst>
    <dgm:cxn modelId="{97414936-556A-4CE4-B642-0C6AC6314BFA}" srcId="{39C4B0A8-A5F1-472F-8E34-AD19990F65C6}" destId="{F4BCD933-9A94-4189-96B4-96AE87906108}" srcOrd="0" destOrd="0" parTransId="{EFE8F548-6C4D-420A-BFA6-E3F61EA6EA52}" sibTransId="{CB61AFC6-A7D2-4200-A708-CF54FFB1D209}"/>
    <dgm:cxn modelId="{1395D7E0-5CB5-442C-BED3-919E59F697B1}" type="presOf" srcId="{713669B1-5443-4D27-9C3E-FEB78CC85E26}" destId="{4C365AE9-C7C5-4554-8FE5-4726CD4C8C12}" srcOrd="0" destOrd="0" presId="urn:microsoft.com/office/officeart/2005/8/layout/vList6"/>
    <dgm:cxn modelId="{DB01F5ED-B3F1-4593-A833-F69D5B7BA836}" type="presOf" srcId="{BE0297B8-2425-4BAF-8758-D782B4B61EAD}" destId="{BB14928A-3C21-4A91-A36E-5DF54273A8B9}" srcOrd="0" destOrd="0" presId="urn:microsoft.com/office/officeart/2005/8/layout/vList6"/>
    <dgm:cxn modelId="{0C1C5BCD-CD3C-4EB9-BE20-B98ECCBBCFFC}" type="presOf" srcId="{6F39E0F5-7DF6-4E38-8887-7E1AFBA7C758}" destId="{CB1BEA66-7F55-4E97-B364-CE389656989C}" srcOrd="0" destOrd="0" presId="urn:microsoft.com/office/officeart/2005/8/layout/vList6"/>
    <dgm:cxn modelId="{F1E4FD8B-E4ED-4934-89F4-234E0B275781}" type="presOf" srcId="{CFB207EA-D246-42ED-ADA5-E2371452EBDB}" destId="{3A1ECC6C-F400-46F1-BCB4-D1FBD5F0FB07}" srcOrd="0" destOrd="0" presId="urn:microsoft.com/office/officeart/2005/8/layout/vList6"/>
    <dgm:cxn modelId="{0ED98EE7-BADE-4BE7-83C5-9A2143B614E6}" srcId="{CFB207EA-D246-42ED-ADA5-E2371452EBDB}" destId="{39C4B0A8-A5F1-472F-8E34-AD19990F65C6}" srcOrd="1" destOrd="0" parTransId="{C48CEEF8-D82A-4F06-AE77-09893D9ADB32}" sibTransId="{B6CFFC03-5371-421B-AFEB-3FC330A72337}"/>
    <dgm:cxn modelId="{A5BAF28F-9D02-46E1-8B80-3210B70D2F1E}" srcId="{CFB207EA-D246-42ED-ADA5-E2371452EBDB}" destId="{713669B1-5443-4D27-9C3E-FEB78CC85E26}" srcOrd="0" destOrd="0" parTransId="{50A2B2B1-FBEE-4959-8A30-306492A18169}" sibTransId="{B68603BD-C1F6-4963-A40C-85C94495F493}"/>
    <dgm:cxn modelId="{EB5F68DF-E067-4EEA-84BB-EDD793DF2388}" srcId="{CFB207EA-D246-42ED-ADA5-E2371452EBDB}" destId="{6F39E0F5-7DF6-4E38-8887-7E1AFBA7C758}" srcOrd="2" destOrd="0" parTransId="{FB383063-0058-439D-82C2-FCF54CEF3B96}" sibTransId="{D56EBB49-4ECD-4127-8474-167E89CDE97A}"/>
    <dgm:cxn modelId="{58E63548-568E-4DC1-BC70-296B5846EC57}" type="presOf" srcId="{BC523E16-14E5-4E35-A41C-8AEC21B44214}" destId="{E3B5BE15-09D9-4D60-8316-A51271B2FA55}" srcOrd="0" destOrd="0" presId="urn:microsoft.com/office/officeart/2005/8/layout/vList6"/>
    <dgm:cxn modelId="{E6C9A213-803D-4947-AAD9-F6A153B90D60}" srcId="{713669B1-5443-4D27-9C3E-FEB78CC85E26}" destId="{BE0297B8-2425-4BAF-8758-D782B4B61EAD}" srcOrd="0" destOrd="0" parTransId="{5DD5E2F7-0D65-4F69-8448-7724FF4D89F5}" sibTransId="{C97FBCDA-F1E1-4D78-BBB9-39440A0AA01C}"/>
    <dgm:cxn modelId="{DA0386A8-1D32-4114-B81B-372EB06BDD59}" type="presOf" srcId="{39C4B0A8-A5F1-472F-8E34-AD19990F65C6}" destId="{61CA88D5-50AD-4DC7-8B71-6F4B04BC4647}" srcOrd="0" destOrd="0" presId="urn:microsoft.com/office/officeart/2005/8/layout/vList6"/>
    <dgm:cxn modelId="{2F560E04-59D7-41DF-B078-0BF9E4E31F8B}" type="presOf" srcId="{2F510984-3193-4387-AF0D-73CB34AA34A3}" destId="{BE765B1F-8F0F-4465-BACB-64F056D53594}" srcOrd="0" destOrd="0" presId="urn:microsoft.com/office/officeart/2005/8/layout/vList6"/>
    <dgm:cxn modelId="{A5C8A2A1-C6C2-4EFF-AEF9-FE5BB7C623A9}" srcId="{CFB207EA-D246-42ED-ADA5-E2371452EBDB}" destId="{BC523E16-14E5-4E35-A41C-8AEC21B44214}" srcOrd="3" destOrd="0" parTransId="{D467FC15-77EF-4D58-8A5E-18EF5793188A}" sibTransId="{331D5E5B-CDCF-4894-A666-2E703BF196A9}"/>
    <dgm:cxn modelId="{7A4EDD71-7998-44C2-A367-DA0967AAA985}" type="presOf" srcId="{F4BCD933-9A94-4189-96B4-96AE87906108}" destId="{23916CBC-D877-4E4D-B1B7-D1AFC2455E50}" srcOrd="0" destOrd="0" presId="urn:microsoft.com/office/officeart/2005/8/layout/vList6"/>
    <dgm:cxn modelId="{9C9FAA4D-C849-4669-833E-020B4E4981E8}" srcId="{6F39E0F5-7DF6-4E38-8887-7E1AFBA7C758}" destId="{2F510984-3193-4387-AF0D-73CB34AA34A3}" srcOrd="0" destOrd="0" parTransId="{4C1C4E7A-800E-450C-8282-0A816D71A155}" sibTransId="{D7DA1C26-8772-4148-83E6-E8C8547297F4}"/>
    <dgm:cxn modelId="{626FA828-7A82-4CA2-86E5-A3282EC66EB9}" srcId="{BC523E16-14E5-4E35-A41C-8AEC21B44214}" destId="{08EAC06A-511A-48EE-AB50-9A95AE3724ED}" srcOrd="0" destOrd="0" parTransId="{8B4764C1-6360-4A90-BADA-15FAEE839A67}" sibTransId="{F1F23D65-C414-4BAF-97BF-184C878E40AB}"/>
    <dgm:cxn modelId="{4981681F-2583-4C60-915D-6EF37D2F4828}" type="presOf" srcId="{08EAC06A-511A-48EE-AB50-9A95AE3724ED}" destId="{4E94AF8D-16EF-4DD6-9E78-3396FA22DA31}" srcOrd="0" destOrd="0" presId="urn:microsoft.com/office/officeart/2005/8/layout/vList6"/>
    <dgm:cxn modelId="{742DA976-346D-4659-BB3B-AE36A4131EEF}" type="presParOf" srcId="{3A1ECC6C-F400-46F1-BCB4-D1FBD5F0FB07}" destId="{C81EB6E3-2681-4C5A-B9F6-6C919DE53131}" srcOrd="0" destOrd="0" presId="urn:microsoft.com/office/officeart/2005/8/layout/vList6"/>
    <dgm:cxn modelId="{352BAD90-109C-4459-9820-D277C5D47921}" type="presParOf" srcId="{C81EB6E3-2681-4C5A-B9F6-6C919DE53131}" destId="{4C365AE9-C7C5-4554-8FE5-4726CD4C8C12}" srcOrd="0" destOrd="0" presId="urn:microsoft.com/office/officeart/2005/8/layout/vList6"/>
    <dgm:cxn modelId="{5A3BC09E-1D13-49F3-B77F-510630B26AAB}" type="presParOf" srcId="{C81EB6E3-2681-4C5A-B9F6-6C919DE53131}" destId="{BB14928A-3C21-4A91-A36E-5DF54273A8B9}" srcOrd="1" destOrd="0" presId="urn:microsoft.com/office/officeart/2005/8/layout/vList6"/>
    <dgm:cxn modelId="{77C45B6B-2194-4EF9-B78C-5EA3C6C9D39E}" type="presParOf" srcId="{3A1ECC6C-F400-46F1-BCB4-D1FBD5F0FB07}" destId="{E6DAFD81-DD42-4C9C-923F-317008AB65A6}" srcOrd="1" destOrd="0" presId="urn:microsoft.com/office/officeart/2005/8/layout/vList6"/>
    <dgm:cxn modelId="{1B4B4EF4-FF8D-41FA-A722-E3DCAAACA19B}" type="presParOf" srcId="{3A1ECC6C-F400-46F1-BCB4-D1FBD5F0FB07}" destId="{D4F86E94-BA34-4B7F-8774-D6A749A8A6EC}" srcOrd="2" destOrd="0" presId="urn:microsoft.com/office/officeart/2005/8/layout/vList6"/>
    <dgm:cxn modelId="{F060196D-1BC8-46B6-A7D9-21ABE0872C5C}" type="presParOf" srcId="{D4F86E94-BA34-4B7F-8774-D6A749A8A6EC}" destId="{61CA88D5-50AD-4DC7-8B71-6F4B04BC4647}" srcOrd="0" destOrd="0" presId="urn:microsoft.com/office/officeart/2005/8/layout/vList6"/>
    <dgm:cxn modelId="{AD7A7B20-3F1E-4134-B9B0-57324321CA98}" type="presParOf" srcId="{D4F86E94-BA34-4B7F-8774-D6A749A8A6EC}" destId="{23916CBC-D877-4E4D-B1B7-D1AFC2455E50}" srcOrd="1" destOrd="0" presId="urn:microsoft.com/office/officeart/2005/8/layout/vList6"/>
    <dgm:cxn modelId="{69B89138-EE94-4E87-9F62-1914E50B2E39}" type="presParOf" srcId="{3A1ECC6C-F400-46F1-BCB4-D1FBD5F0FB07}" destId="{930375D9-59F4-4B1D-BF13-E7B56EF6D325}" srcOrd="3" destOrd="0" presId="urn:microsoft.com/office/officeart/2005/8/layout/vList6"/>
    <dgm:cxn modelId="{2A5EED8B-F323-4098-AF73-DDFA5725C94C}" type="presParOf" srcId="{3A1ECC6C-F400-46F1-BCB4-D1FBD5F0FB07}" destId="{3DB173F3-A6E1-4958-B06B-AED1F0C7B8F8}" srcOrd="4" destOrd="0" presId="urn:microsoft.com/office/officeart/2005/8/layout/vList6"/>
    <dgm:cxn modelId="{563EFBA8-C03C-4EE6-BF7D-5749EE413382}" type="presParOf" srcId="{3DB173F3-A6E1-4958-B06B-AED1F0C7B8F8}" destId="{CB1BEA66-7F55-4E97-B364-CE389656989C}" srcOrd="0" destOrd="0" presId="urn:microsoft.com/office/officeart/2005/8/layout/vList6"/>
    <dgm:cxn modelId="{4A803AC4-95E5-4E80-9CD7-2BEC677F8A4C}" type="presParOf" srcId="{3DB173F3-A6E1-4958-B06B-AED1F0C7B8F8}" destId="{BE765B1F-8F0F-4465-BACB-64F056D53594}" srcOrd="1" destOrd="0" presId="urn:microsoft.com/office/officeart/2005/8/layout/vList6"/>
    <dgm:cxn modelId="{0E2C5137-850B-40A4-8AA9-BEEA273CB11C}" type="presParOf" srcId="{3A1ECC6C-F400-46F1-BCB4-D1FBD5F0FB07}" destId="{0E9AFEE6-D8B0-4BB7-A2FC-2BC763EC71E8}" srcOrd="5" destOrd="0" presId="urn:microsoft.com/office/officeart/2005/8/layout/vList6"/>
    <dgm:cxn modelId="{6387DB93-D57A-445A-8052-F2BB2C01F802}" type="presParOf" srcId="{3A1ECC6C-F400-46F1-BCB4-D1FBD5F0FB07}" destId="{D807C7A9-9F74-44E2-991C-56B3F7030A31}" srcOrd="6" destOrd="0" presId="urn:microsoft.com/office/officeart/2005/8/layout/vList6"/>
    <dgm:cxn modelId="{34D77297-4D93-4171-8F08-624D4533C8A3}" type="presParOf" srcId="{D807C7A9-9F74-44E2-991C-56B3F7030A31}" destId="{E3B5BE15-09D9-4D60-8316-A51271B2FA55}" srcOrd="0" destOrd="0" presId="urn:microsoft.com/office/officeart/2005/8/layout/vList6"/>
    <dgm:cxn modelId="{2803EF1C-FED2-46E0-BEF1-D60DE491484C}" type="presParOf" srcId="{D807C7A9-9F74-44E2-991C-56B3F7030A31}" destId="{4E94AF8D-16EF-4DD6-9E78-3396FA22DA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A0A8455-E532-47DC-91C9-3D45008ECA93}"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41F0A8D2-8E2D-4F2F-84CF-305A95FCC34E}">
      <dgm:prSet phldrT="[Text]"/>
      <dgm:spPr/>
      <dgm:t>
        <a:bodyPr/>
        <a:lstStyle/>
        <a:p>
          <a:r>
            <a:rPr lang="en-US" dirty="0" smtClean="0"/>
            <a:t>Quick conversations</a:t>
          </a:r>
          <a:endParaRPr lang="en-US" dirty="0"/>
        </a:p>
      </dgm:t>
    </dgm:pt>
    <dgm:pt modelId="{1FE4627E-92BF-4B39-B379-13B18FB9FBF3}" type="parTrans" cxnId="{FA5AA280-7DED-452D-A9E5-1374D858280E}">
      <dgm:prSet/>
      <dgm:spPr/>
      <dgm:t>
        <a:bodyPr/>
        <a:lstStyle/>
        <a:p>
          <a:endParaRPr lang="en-US"/>
        </a:p>
      </dgm:t>
    </dgm:pt>
    <dgm:pt modelId="{79863374-E9FD-4D76-A3A0-52657436BAC5}" type="sibTrans" cxnId="{FA5AA280-7DED-452D-A9E5-1374D858280E}">
      <dgm:prSet/>
      <dgm:spPr/>
      <dgm:t>
        <a:bodyPr/>
        <a:lstStyle/>
        <a:p>
          <a:endParaRPr lang="en-US"/>
        </a:p>
      </dgm:t>
    </dgm:pt>
    <dgm:pt modelId="{CA599C2A-C54E-4A17-A65D-810E7F65BEA3}">
      <dgm:prSet phldrT="[Text]"/>
      <dgm:spPr/>
      <dgm:t>
        <a:bodyPr/>
        <a:lstStyle/>
        <a:p>
          <a:r>
            <a:rPr lang="en-US" dirty="0" smtClean="0"/>
            <a:t>Frame statements with STAR</a:t>
          </a:r>
          <a:endParaRPr lang="en-US" dirty="0"/>
        </a:p>
      </dgm:t>
    </dgm:pt>
    <dgm:pt modelId="{9F0F5EAD-B75B-45F0-8214-AF938F728376}" type="parTrans" cxnId="{B5198848-772F-4B71-89FD-52F4390985C0}">
      <dgm:prSet/>
      <dgm:spPr/>
      <dgm:t>
        <a:bodyPr/>
        <a:lstStyle/>
        <a:p>
          <a:endParaRPr lang="en-US"/>
        </a:p>
      </dgm:t>
    </dgm:pt>
    <dgm:pt modelId="{1395C7BC-0B13-4EEB-89FC-96B67F2FC25F}" type="sibTrans" cxnId="{B5198848-772F-4B71-89FD-52F4390985C0}">
      <dgm:prSet/>
      <dgm:spPr/>
      <dgm:t>
        <a:bodyPr/>
        <a:lstStyle/>
        <a:p>
          <a:endParaRPr lang="en-US"/>
        </a:p>
      </dgm:t>
    </dgm:pt>
    <dgm:pt modelId="{122AA284-E717-4356-ABBA-667977462217}" type="pres">
      <dgm:prSet presAssocID="{2A0A8455-E532-47DC-91C9-3D45008ECA93}" presName="Name0" presStyleCnt="0">
        <dgm:presLayoutVars>
          <dgm:dir/>
          <dgm:resizeHandles val="exact"/>
        </dgm:presLayoutVars>
      </dgm:prSet>
      <dgm:spPr/>
      <dgm:t>
        <a:bodyPr/>
        <a:lstStyle/>
        <a:p>
          <a:endParaRPr lang="en-US"/>
        </a:p>
      </dgm:t>
    </dgm:pt>
    <dgm:pt modelId="{97545E48-FA42-46F3-98E6-CA9DF5B87251}" type="pres">
      <dgm:prSet presAssocID="{41F0A8D2-8E2D-4F2F-84CF-305A95FCC34E}" presName="node" presStyleLbl="node1" presStyleIdx="0" presStyleCnt="2">
        <dgm:presLayoutVars>
          <dgm:bulletEnabled val="1"/>
        </dgm:presLayoutVars>
      </dgm:prSet>
      <dgm:spPr/>
      <dgm:t>
        <a:bodyPr/>
        <a:lstStyle/>
        <a:p>
          <a:endParaRPr lang="en-US"/>
        </a:p>
      </dgm:t>
    </dgm:pt>
    <dgm:pt modelId="{EC7F9E16-DA64-4E3F-87CE-CE7F15C55229}" type="pres">
      <dgm:prSet presAssocID="{79863374-E9FD-4D76-A3A0-52657436BAC5}" presName="sibTrans" presStyleCnt="0"/>
      <dgm:spPr/>
    </dgm:pt>
    <dgm:pt modelId="{E840610B-4014-4E8A-AC13-BC95597FF6CF}" type="pres">
      <dgm:prSet presAssocID="{CA599C2A-C54E-4A17-A65D-810E7F65BEA3}" presName="node" presStyleLbl="node1" presStyleIdx="1" presStyleCnt="2">
        <dgm:presLayoutVars>
          <dgm:bulletEnabled val="1"/>
        </dgm:presLayoutVars>
      </dgm:prSet>
      <dgm:spPr/>
      <dgm:t>
        <a:bodyPr/>
        <a:lstStyle/>
        <a:p>
          <a:endParaRPr lang="en-US"/>
        </a:p>
      </dgm:t>
    </dgm:pt>
  </dgm:ptLst>
  <dgm:cxnLst>
    <dgm:cxn modelId="{B5198848-772F-4B71-89FD-52F4390985C0}" srcId="{2A0A8455-E532-47DC-91C9-3D45008ECA93}" destId="{CA599C2A-C54E-4A17-A65D-810E7F65BEA3}" srcOrd="1" destOrd="0" parTransId="{9F0F5EAD-B75B-45F0-8214-AF938F728376}" sibTransId="{1395C7BC-0B13-4EEB-89FC-96B67F2FC25F}"/>
    <dgm:cxn modelId="{9B01B2E6-FDBF-43A0-8D7B-1503CF10810D}" type="presOf" srcId="{2A0A8455-E532-47DC-91C9-3D45008ECA93}" destId="{122AA284-E717-4356-ABBA-667977462217}" srcOrd="0" destOrd="0" presId="urn:microsoft.com/office/officeart/2005/8/layout/hList6"/>
    <dgm:cxn modelId="{F0F017E8-9617-4B1F-AFD0-09B3C2B210DD}" type="presOf" srcId="{CA599C2A-C54E-4A17-A65D-810E7F65BEA3}" destId="{E840610B-4014-4E8A-AC13-BC95597FF6CF}" srcOrd="0" destOrd="0" presId="urn:microsoft.com/office/officeart/2005/8/layout/hList6"/>
    <dgm:cxn modelId="{FA5AA280-7DED-452D-A9E5-1374D858280E}" srcId="{2A0A8455-E532-47DC-91C9-3D45008ECA93}" destId="{41F0A8D2-8E2D-4F2F-84CF-305A95FCC34E}" srcOrd="0" destOrd="0" parTransId="{1FE4627E-92BF-4B39-B379-13B18FB9FBF3}" sibTransId="{79863374-E9FD-4D76-A3A0-52657436BAC5}"/>
    <dgm:cxn modelId="{7BB58E96-9C94-4C1F-BF0D-4261184D38D1}" type="presOf" srcId="{41F0A8D2-8E2D-4F2F-84CF-305A95FCC34E}" destId="{97545E48-FA42-46F3-98E6-CA9DF5B87251}" srcOrd="0" destOrd="0" presId="urn:microsoft.com/office/officeart/2005/8/layout/hList6"/>
    <dgm:cxn modelId="{8E1B496A-E178-44BA-A055-F902CF2280D4}" type="presParOf" srcId="{122AA284-E717-4356-ABBA-667977462217}" destId="{97545E48-FA42-46F3-98E6-CA9DF5B87251}" srcOrd="0" destOrd="0" presId="urn:microsoft.com/office/officeart/2005/8/layout/hList6"/>
    <dgm:cxn modelId="{F4B88360-52A2-41E1-829E-A871C9649163}" type="presParOf" srcId="{122AA284-E717-4356-ABBA-667977462217}" destId="{EC7F9E16-DA64-4E3F-87CE-CE7F15C55229}" srcOrd="1" destOrd="0" presId="urn:microsoft.com/office/officeart/2005/8/layout/hList6"/>
    <dgm:cxn modelId="{3691DE36-467A-48EB-8FEA-26BBB0F79310}" type="presParOf" srcId="{122AA284-E717-4356-ABBA-667977462217}" destId="{E840610B-4014-4E8A-AC13-BC95597FF6CF}"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24F594-9EB4-42A5-AC6A-AD9A97BC083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00D2835-37CD-47C1-90A9-9F8FB98109D6}">
      <dgm:prSet phldrT="[Text]"/>
      <dgm:spPr/>
      <dgm:t>
        <a:bodyPr/>
        <a:lstStyle/>
        <a:p>
          <a:r>
            <a:rPr lang="en-US" dirty="0" smtClean="0"/>
            <a:t>Interchange of thoughts</a:t>
          </a:r>
          <a:endParaRPr lang="en-US" dirty="0"/>
        </a:p>
      </dgm:t>
    </dgm:pt>
    <dgm:pt modelId="{C4DEE5E5-EBE2-4634-8956-4AF6E2A5127A}" type="parTrans" cxnId="{A4655CD9-B3E3-4758-84D4-554D5C0CFB13}">
      <dgm:prSet/>
      <dgm:spPr/>
      <dgm:t>
        <a:bodyPr/>
        <a:lstStyle/>
        <a:p>
          <a:endParaRPr lang="en-US"/>
        </a:p>
      </dgm:t>
    </dgm:pt>
    <dgm:pt modelId="{BB6FEE39-A051-4991-B2B8-B83225AF5CA0}" type="sibTrans" cxnId="{A4655CD9-B3E3-4758-84D4-554D5C0CFB13}">
      <dgm:prSet/>
      <dgm:spPr/>
      <dgm:t>
        <a:bodyPr/>
        <a:lstStyle/>
        <a:p>
          <a:endParaRPr lang="en-US"/>
        </a:p>
      </dgm:t>
    </dgm:pt>
    <dgm:pt modelId="{2CF0BCF6-B072-429C-B2A5-4923E24505C6}">
      <dgm:prSet phldrT="[Text]"/>
      <dgm:spPr/>
      <dgm:t>
        <a:bodyPr/>
        <a:lstStyle/>
        <a:p>
          <a:r>
            <a:rPr lang="en-US" dirty="0" smtClean="0"/>
            <a:t>Speech</a:t>
          </a:r>
          <a:endParaRPr lang="en-US" dirty="0"/>
        </a:p>
      </dgm:t>
    </dgm:pt>
    <dgm:pt modelId="{4A263284-E8C8-466E-B9FB-B04E0BED8CB2}" type="parTrans" cxnId="{A70F1BB1-782B-4536-AFB9-62AAEFED6952}">
      <dgm:prSet/>
      <dgm:spPr/>
      <dgm:t>
        <a:bodyPr/>
        <a:lstStyle/>
        <a:p>
          <a:endParaRPr lang="en-US"/>
        </a:p>
      </dgm:t>
    </dgm:pt>
    <dgm:pt modelId="{45810D3E-D27E-4A87-B80C-881CFE09C305}" type="sibTrans" cxnId="{A70F1BB1-782B-4536-AFB9-62AAEFED6952}">
      <dgm:prSet/>
      <dgm:spPr/>
      <dgm:t>
        <a:bodyPr/>
        <a:lstStyle/>
        <a:p>
          <a:endParaRPr lang="en-US"/>
        </a:p>
      </dgm:t>
    </dgm:pt>
    <dgm:pt modelId="{FCC4F345-4A4A-48C5-8F87-6A32EC08537A}">
      <dgm:prSet phldrT="[Text]"/>
      <dgm:spPr/>
      <dgm:t>
        <a:bodyPr/>
        <a:lstStyle/>
        <a:p>
          <a:r>
            <a:rPr lang="en-US" dirty="0" smtClean="0"/>
            <a:t>Writing</a:t>
          </a:r>
          <a:endParaRPr lang="en-US" dirty="0"/>
        </a:p>
      </dgm:t>
    </dgm:pt>
    <dgm:pt modelId="{63E271D0-D5CB-4D9A-8D46-A459DF215D23}" type="parTrans" cxnId="{E8A41ED4-880F-4AC4-99C9-4DEE0D5E5778}">
      <dgm:prSet/>
      <dgm:spPr/>
      <dgm:t>
        <a:bodyPr/>
        <a:lstStyle/>
        <a:p>
          <a:endParaRPr lang="en-US"/>
        </a:p>
      </dgm:t>
    </dgm:pt>
    <dgm:pt modelId="{ACD23082-8E72-4488-AB1F-BF3425C3B630}" type="sibTrans" cxnId="{E8A41ED4-880F-4AC4-99C9-4DEE0D5E5778}">
      <dgm:prSet/>
      <dgm:spPr/>
      <dgm:t>
        <a:bodyPr/>
        <a:lstStyle/>
        <a:p>
          <a:endParaRPr lang="en-US"/>
        </a:p>
      </dgm:t>
    </dgm:pt>
    <dgm:pt modelId="{6512ECE0-CD58-49DE-9C4C-F750D6AD06A2}">
      <dgm:prSet phldrT="[Text]"/>
      <dgm:spPr/>
      <dgm:t>
        <a:bodyPr/>
        <a:lstStyle/>
        <a:p>
          <a:r>
            <a:rPr lang="en-US" dirty="0" smtClean="0"/>
            <a:t>Signs</a:t>
          </a:r>
          <a:endParaRPr lang="en-US" dirty="0"/>
        </a:p>
      </dgm:t>
    </dgm:pt>
    <dgm:pt modelId="{B4296CC9-8F9C-4504-8D52-51E77B39AC96}" type="parTrans" cxnId="{398747DF-DA00-435C-8F09-6B8075576A22}">
      <dgm:prSet/>
      <dgm:spPr/>
      <dgm:t>
        <a:bodyPr/>
        <a:lstStyle/>
        <a:p>
          <a:endParaRPr lang="en-US"/>
        </a:p>
      </dgm:t>
    </dgm:pt>
    <dgm:pt modelId="{C2C0AA4B-BCF4-4311-82F6-FB2E62FBB8B1}" type="sibTrans" cxnId="{398747DF-DA00-435C-8F09-6B8075576A22}">
      <dgm:prSet/>
      <dgm:spPr/>
      <dgm:t>
        <a:bodyPr/>
        <a:lstStyle/>
        <a:p>
          <a:endParaRPr lang="en-US"/>
        </a:p>
      </dgm:t>
    </dgm:pt>
    <dgm:pt modelId="{465B35E3-EAF4-4128-93B6-5D0ABE014622}" type="pres">
      <dgm:prSet presAssocID="{B624F594-9EB4-42A5-AC6A-AD9A97BC083D}" presName="diagram" presStyleCnt="0">
        <dgm:presLayoutVars>
          <dgm:dir/>
          <dgm:resizeHandles val="exact"/>
        </dgm:presLayoutVars>
      </dgm:prSet>
      <dgm:spPr/>
      <dgm:t>
        <a:bodyPr/>
        <a:lstStyle/>
        <a:p>
          <a:endParaRPr lang="en-US"/>
        </a:p>
      </dgm:t>
    </dgm:pt>
    <dgm:pt modelId="{4305D574-813B-45CE-A6E2-70377F7FAFEE}" type="pres">
      <dgm:prSet presAssocID="{E00D2835-37CD-47C1-90A9-9F8FB98109D6}" presName="node" presStyleLbl="node1" presStyleIdx="0" presStyleCnt="4">
        <dgm:presLayoutVars>
          <dgm:bulletEnabled val="1"/>
        </dgm:presLayoutVars>
      </dgm:prSet>
      <dgm:spPr/>
      <dgm:t>
        <a:bodyPr/>
        <a:lstStyle/>
        <a:p>
          <a:endParaRPr lang="en-US"/>
        </a:p>
      </dgm:t>
    </dgm:pt>
    <dgm:pt modelId="{B1161E42-01D8-4E2C-8BE1-5A7B3EB56F6A}" type="pres">
      <dgm:prSet presAssocID="{BB6FEE39-A051-4991-B2B8-B83225AF5CA0}" presName="sibTrans" presStyleCnt="0"/>
      <dgm:spPr/>
    </dgm:pt>
    <dgm:pt modelId="{81AE22C4-64BD-41A4-92E5-D122D361B559}" type="pres">
      <dgm:prSet presAssocID="{2CF0BCF6-B072-429C-B2A5-4923E24505C6}" presName="node" presStyleLbl="node1" presStyleIdx="1" presStyleCnt="4">
        <dgm:presLayoutVars>
          <dgm:bulletEnabled val="1"/>
        </dgm:presLayoutVars>
      </dgm:prSet>
      <dgm:spPr/>
      <dgm:t>
        <a:bodyPr/>
        <a:lstStyle/>
        <a:p>
          <a:endParaRPr lang="en-US"/>
        </a:p>
      </dgm:t>
    </dgm:pt>
    <dgm:pt modelId="{89701A67-F44D-4BE3-B6DC-1CF5D9E6A014}" type="pres">
      <dgm:prSet presAssocID="{45810D3E-D27E-4A87-B80C-881CFE09C305}" presName="sibTrans" presStyleCnt="0"/>
      <dgm:spPr/>
    </dgm:pt>
    <dgm:pt modelId="{A558A019-A96B-4ECF-87DD-BE6CEFA5EB3F}" type="pres">
      <dgm:prSet presAssocID="{FCC4F345-4A4A-48C5-8F87-6A32EC08537A}" presName="node" presStyleLbl="node1" presStyleIdx="2" presStyleCnt="4">
        <dgm:presLayoutVars>
          <dgm:bulletEnabled val="1"/>
        </dgm:presLayoutVars>
      </dgm:prSet>
      <dgm:spPr/>
      <dgm:t>
        <a:bodyPr/>
        <a:lstStyle/>
        <a:p>
          <a:endParaRPr lang="en-US"/>
        </a:p>
      </dgm:t>
    </dgm:pt>
    <dgm:pt modelId="{60497356-E518-4228-9CD3-7B88A99BF9A4}" type="pres">
      <dgm:prSet presAssocID="{ACD23082-8E72-4488-AB1F-BF3425C3B630}" presName="sibTrans" presStyleCnt="0"/>
      <dgm:spPr/>
    </dgm:pt>
    <dgm:pt modelId="{0705FA4F-CEF1-4340-A0B4-28A2C3B9F794}" type="pres">
      <dgm:prSet presAssocID="{6512ECE0-CD58-49DE-9C4C-F750D6AD06A2}" presName="node" presStyleLbl="node1" presStyleIdx="3" presStyleCnt="4">
        <dgm:presLayoutVars>
          <dgm:bulletEnabled val="1"/>
        </dgm:presLayoutVars>
      </dgm:prSet>
      <dgm:spPr/>
      <dgm:t>
        <a:bodyPr/>
        <a:lstStyle/>
        <a:p>
          <a:endParaRPr lang="en-US"/>
        </a:p>
      </dgm:t>
    </dgm:pt>
  </dgm:ptLst>
  <dgm:cxnLst>
    <dgm:cxn modelId="{DC78631B-EC61-4033-AC79-FEE794B18609}" type="presOf" srcId="{FCC4F345-4A4A-48C5-8F87-6A32EC08537A}" destId="{A558A019-A96B-4ECF-87DD-BE6CEFA5EB3F}" srcOrd="0" destOrd="0" presId="urn:microsoft.com/office/officeart/2005/8/layout/default"/>
    <dgm:cxn modelId="{79AF3C03-6545-4555-A21E-A2FB5B767F04}" type="presOf" srcId="{2CF0BCF6-B072-429C-B2A5-4923E24505C6}" destId="{81AE22C4-64BD-41A4-92E5-D122D361B559}" srcOrd="0" destOrd="0" presId="urn:microsoft.com/office/officeart/2005/8/layout/default"/>
    <dgm:cxn modelId="{398747DF-DA00-435C-8F09-6B8075576A22}" srcId="{B624F594-9EB4-42A5-AC6A-AD9A97BC083D}" destId="{6512ECE0-CD58-49DE-9C4C-F750D6AD06A2}" srcOrd="3" destOrd="0" parTransId="{B4296CC9-8F9C-4504-8D52-51E77B39AC96}" sibTransId="{C2C0AA4B-BCF4-4311-82F6-FB2E62FBB8B1}"/>
    <dgm:cxn modelId="{FE7A6CDD-4793-4425-A8AB-FA6B1C428FB8}" type="presOf" srcId="{B624F594-9EB4-42A5-AC6A-AD9A97BC083D}" destId="{465B35E3-EAF4-4128-93B6-5D0ABE014622}" srcOrd="0" destOrd="0" presId="urn:microsoft.com/office/officeart/2005/8/layout/default"/>
    <dgm:cxn modelId="{352C68C6-2884-41AD-BC90-A332761F0AFC}" type="presOf" srcId="{E00D2835-37CD-47C1-90A9-9F8FB98109D6}" destId="{4305D574-813B-45CE-A6E2-70377F7FAFEE}" srcOrd="0" destOrd="0" presId="urn:microsoft.com/office/officeart/2005/8/layout/default"/>
    <dgm:cxn modelId="{E4CDCCA5-A096-42C4-A5DA-B7194B123FED}" type="presOf" srcId="{6512ECE0-CD58-49DE-9C4C-F750D6AD06A2}" destId="{0705FA4F-CEF1-4340-A0B4-28A2C3B9F794}" srcOrd="0" destOrd="0" presId="urn:microsoft.com/office/officeart/2005/8/layout/default"/>
    <dgm:cxn modelId="{E8A41ED4-880F-4AC4-99C9-4DEE0D5E5778}" srcId="{B624F594-9EB4-42A5-AC6A-AD9A97BC083D}" destId="{FCC4F345-4A4A-48C5-8F87-6A32EC08537A}" srcOrd="2" destOrd="0" parTransId="{63E271D0-D5CB-4D9A-8D46-A459DF215D23}" sibTransId="{ACD23082-8E72-4488-AB1F-BF3425C3B630}"/>
    <dgm:cxn modelId="{A70F1BB1-782B-4536-AFB9-62AAEFED6952}" srcId="{B624F594-9EB4-42A5-AC6A-AD9A97BC083D}" destId="{2CF0BCF6-B072-429C-B2A5-4923E24505C6}" srcOrd="1" destOrd="0" parTransId="{4A263284-E8C8-466E-B9FB-B04E0BED8CB2}" sibTransId="{45810D3E-D27E-4A87-B80C-881CFE09C305}"/>
    <dgm:cxn modelId="{A4655CD9-B3E3-4758-84D4-554D5C0CFB13}" srcId="{B624F594-9EB4-42A5-AC6A-AD9A97BC083D}" destId="{E00D2835-37CD-47C1-90A9-9F8FB98109D6}" srcOrd="0" destOrd="0" parTransId="{C4DEE5E5-EBE2-4634-8956-4AF6E2A5127A}" sibTransId="{BB6FEE39-A051-4991-B2B8-B83225AF5CA0}"/>
    <dgm:cxn modelId="{FB45F210-4BAE-46C8-B966-31839AEA0AF0}" type="presParOf" srcId="{465B35E3-EAF4-4128-93B6-5D0ABE014622}" destId="{4305D574-813B-45CE-A6E2-70377F7FAFEE}" srcOrd="0" destOrd="0" presId="urn:microsoft.com/office/officeart/2005/8/layout/default"/>
    <dgm:cxn modelId="{F0C5D2A6-20E9-489D-9FC4-FCC2AA8B8FDA}" type="presParOf" srcId="{465B35E3-EAF4-4128-93B6-5D0ABE014622}" destId="{B1161E42-01D8-4E2C-8BE1-5A7B3EB56F6A}" srcOrd="1" destOrd="0" presId="urn:microsoft.com/office/officeart/2005/8/layout/default"/>
    <dgm:cxn modelId="{1A9C0F3B-79B4-43D6-8A9C-D672A133F92A}" type="presParOf" srcId="{465B35E3-EAF4-4128-93B6-5D0ABE014622}" destId="{81AE22C4-64BD-41A4-92E5-D122D361B559}" srcOrd="2" destOrd="0" presId="urn:microsoft.com/office/officeart/2005/8/layout/default"/>
    <dgm:cxn modelId="{F6AAD125-31A8-4198-9596-891F9CAFD73C}" type="presParOf" srcId="{465B35E3-EAF4-4128-93B6-5D0ABE014622}" destId="{89701A67-F44D-4BE3-B6DC-1CF5D9E6A014}" srcOrd="3" destOrd="0" presId="urn:microsoft.com/office/officeart/2005/8/layout/default"/>
    <dgm:cxn modelId="{F26183C0-E7A0-433F-86DE-4479ACB048BF}" type="presParOf" srcId="{465B35E3-EAF4-4128-93B6-5D0ABE014622}" destId="{A558A019-A96B-4ECF-87DD-BE6CEFA5EB3F}" srcOrd="4" destOrd="0" presId="urn:microsoft.com/office/officeart/2005/8/layout/default"/>
    <dgm:cxn modelId="{23ABBAC9-29EF-444F-9D0E-95753357B397}" type="presParOf" srcId="{465B35E3-EAF4-4128-93B6-5D0ABE014622}" destId="{60497356-E518-4228-9CD3-7B88A99BF9A4}" srcOrd="5" destOrd="0" presId="urn:microsoft.com/office/officeart/2005/8/layout/default"/>
    <dgm:cxn modelId="{608B429E-ABC3-408E-AB6B-879F37F1932A}" type="presParOf" srcId="{465B35E3-EAF4-4128-93B6-5D0ABE014622}" destId="{0705FA4F-CEF1-4340-A0B4-28A2C3B9F79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smtClean="0"/>
            <a:t>Ken and Gina were discussing several ideas for a new campaign slogan</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They had issues communicating their ideas</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Ken suggested they use the STAR acronym to get their respective messages across</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They created several brilliant ideas for the new advertising campaign</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2A727CDF-E968-474E-AA43-B8092CD54937}" type="presOf" srcId="{2B2D021E-3C3B-48C3-8246-36B624CEE012}" destId="{AD3515E1-C01F-40CC-A51E-8F758A9E49BE}"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05B5AD16-CB94-43AD-8AC7-7BFE17556335}" type="presOf" srcId="{061A9150-611E-40BD-BC88-D791195D4A12}" destId="{77C9A32F-24F6-4EDE-A807-5B2B8E690EC3}" srcOrd="0" destOrd="0" presId="urn:microsoft.com/office/officeart/2008/layout/PictureAccentList"/>
    <dgm:cxn modelId="{BE695A60-3A90-4548-93C5-8D12C6E141EE}" type="presOf" srcId="{614A8DED-228F-4BCE-9E2D-AAE59F80619A}" destId="{15DF024F-C030-4AA1-B370-150E84C92EE6}" srcOrd="0" destOrd="0" presId="urn:microsoft.com/office/officeart/2008/layout/PictureAccentList"/>
    <dgm:cxn modelId="{0CBFC385-0CC6-4E61-9A6A-0602D756BABA}" type="presOf" srcId="{AF395FFF-9286-4BE3-9F88-66E61EC0480B}" destId="{FB55ECF4-C35C-41B9-8A6B-73744DCCE23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2B65AB6B-81B7-4E35-9CE5-ACDEADA6E6C9}" type="presOf" srcId="{1734C7B7-E970-4173-8AE3-6DEB029AB52B}" destId="{40594967-9DFD-4A2C-B547-6608681CC9AD}" srcOrd="0" destOrd="0" presId="urn:microsoft.com/office/officeart/2008/layout/PictureAccentList"/>
    <dgm:cxn modelId="{AC8E651A-0A8B-4ED5-8343-7C00C489F6B3}" type="presParOf" srcId="{FB55ECF4-C35C-41B9-8A6B-73744DCCE23D}" destId="{895462F2-4B1D-461F-B6E7-1CED8F596F27}" srcOrd="0" destOrd="0" presId="urn:microsoft.com/office/officeart/2008/layout/PictureAccentList"/>
    <dgm:cxn modelId="{614EB25A-4B5B-4BEE-A77A-8EF763E2B8BD}" type="presParOf" srcId="{895462F2-4B1D-461F-B6E7-1CED8F596F27}" destId="{B37039E1-A6F8-4DA6-B281-3D2A6E0CAD1C}" srcOrd="0" destOrd="0" presId="urn:microsoft.com/office/officeart/2008/layout/PictureAccentList"/>
    <dgm:cxn modelId="{AE270112-72CC-4807-A4AE-4AC1306D19EB}" type="presParOf" srcId="{B37039E1-A6F8-4DA6-B281-3D2A6E0CAD1C}" destId="{77C9A32F-24F6-4EDE-A807-5B2B8E690EC3}" srcOrd="0" destOrd="0" presId="urn:microsoft.com/office/officeart/2008/layout/PictureAccentList"/>
    <dgm:cxn modelId="{34DE68C1-DBF6-4417-A8CA-587D6EA1A1DF}" type="presParOf" srcId="{895462F2-4B1D-461F-B6E7-1CED8F596F27}" destId="{265D00CB-08AE-43AE-A723-DCF332DC262B}" srcOrd="1" destOrd="0" presId="urn:microsoft.com/office/officeart/2008/layout/PictureAccentList"/>
    <dgm:cxn modelId="{DB9E717F-6455-405A-A222-BCB734D9EE6D}" type="presParOf" srcId="{265D00CB-08AE-43AE-A723-DCF332DC262B}" destId="{E415F662-EC3E-40F3-8BFD-40B8306A132A}" srcOrd="0" destOrd="0" presId="urn:microsoft.com/office/officeart/2008/layout/PictureAccentList"/>
    <dgm:cxn modelId="{7B85BD06-603A-4A8D-BE76-7A0B9F7F4F5F}" type="presParOf" srcId="{E415F662-EC3E-40F3-8BFD-40B8306A132A}" destId="{EB232564-47CE-4D37-BB8A-CBA9F488DAEF}" srcOrd="0" destOrd="0" presId="urn:microsoft.com/office/officeart/2008/layout/PictureAccentList"/>
    <dgm:cxn modelId="{95A59FA4-D70F-48DC-B464-40211F5F487D}" type="presParOf" srcId="{E415F662-EC3E-40F3-8BFD-40B8306A132A}" destId="{40594967-9DFD-4A2C-B547-6608681CC9AD}" srcOrd="1" destOrd="0" presId="urn:microsoft.com/office/officeart/2008/layout/PictureAccentList"/>
    <dgm:cxn modelId="{0DDB26E9-04FF-488D-99B0-C3E75F830B50}" type="presParOf" srcId="{265D00CB-08AE-43AE-A723-DCF332DC262B}" destId="{89D1D57E-2A1F-4B4A-8B13-B50FAE3CA392}" srcOrd="1" destOrd="0" presId="urn:microsoft.com/office/officeart/2008/layout/PictureAccentList"/>
    <dgm:cxn modelId="{8D5FD5FC-B671-4159-98B6-789207B3290A}" type="presParOf" srcId="{89D1D57E-2A1F-4B4A-8B13-B50FAE3CA392}" destId="{CC62545A-D488-4BE0-A509-1CFB26B5B70E}" srcOrd="0" destOrd="0" presId="urn:microsoft.com/office/officeart/2008/layout/PictureAccentList"/>
    <dgm:cxn modelId="{F4C22BCA-5000-47DE-8F9E-5DE91C540E43}" type="presParOf" srcId="{89D1D57E-2A1F-4B4A-8B13-B50FAE3CA392}" destId="{15DF024F-C030-4AA1-B370-150E84C92EE6}" srcOrd="1" destOrd="0" presId="urn:microsoft.com/office/officeart/2008/layout/PictureAccentList"/>
    <dgm:cxn modelId="{C80B2A32-F1A3-4957-8A88-326667A536F6}" type="presParOf" srcId="{265D00CB-08AE-43AE-A723-DCF332DC262B}" destId="{1FF74C89-090F-4036-8B29-3AE576C2E178}" srcOrd="2" destOrd="0" presId="urn:microsoft.com/office/officeart/2008/layout/PictureAccentList"/>
    <dgm:cxn modelId="{0CAD1ECC-529B-46A6-86AC-6050A7352FFC}" type="presParOf" srcId="{1FF74C89-090F-4036-8B29-3AE576C2E178}" destId="{2A861116-70B3-4EA7-BA52-20770E50AF37}" srcOrd="0" destOrd="0" presId="urn:microsoft.com/office/officeart/2008/layout/PictureAccentList"/>
    <dgm:cxn modelId="{40A49DD7-076C-4F49-8739-8FD53E0B1C73}"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ABC1A4-A7E6-46C7-B583-676FDC83401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0E0FFC2-D145-4CBA-BF51-FB5D386D7214}">
      <dgm:prSet phldrT="[Text]"/>
      <dgm:spPr/>
      <dgm:t>
        <a:bodyPr/>
        <a:lstStyle/>
        <a:p>
          <a:r>
            <a:rPr lang="en-US" dirty="0" smtClean="0"/>
            <a:t>Listen, don’t talk</a:t>
          </a:r>
          <a:endParaRPr lang="en-US" dirty="0"/>
        </a:p>
      </dgm:t>
    </dgm:pt>
    <dgm:pt modelId="{202C992B-E816-4BF0-B546-8BE1966C2EA1}" type="parTrans" cxnId="{AF8D1361-41CC-4684-A979-6DBFA2FCCF61}">
      <dgm:prSet/>
      <dgm:spPr/>
      <dgm:t>
        <a:bodyPr/>
        <a:lstStyle/>
        <a:p>
          <a:endParaRPr lang="en-US"/>
        </a:p>
      </dgm:t>
    </dgm:pt>
    <dgm:pt modelId="{C52B9C92-F06F-4DC8-8A88-216B4B94095E}" type="sibTrans" cxnId="{AF8D1361-41CC-4684-A979-6DBFA2FCCF61}">
      <dgm:prSet/>
      <dgm:spPr/>
      <dgm:t>
        <a:bodyPr/>
        <a:lstStyle/>
        <a:p>
          <a:endParaRPr lang="en-US"/>
        </a:p>
      </dgm:t>
    </dgm:pt>
    <dgm:pt modelId="{CD5D5FD5-2DED-40F8-9708-5C22F1A3E80A}">
      <dgm:prSet phldrT="[Text]"/>
      <dgm:spPr/>
      <dgm:t>
        <a:bodyPr/>
        <a:lstStyle/>
        <a:p>
          <a:r>
            <a:rPr lang="en-US" dirty="0" smtClean="0"/>
            <a:t>Avoid interruptions</a:t>
          </a:r>
          <a:endParaRPr lang="en-US" dirty="0"/>
        </a:p>
      </dgm:t>
    </dgm:pt>
    <dgm:pt modelId="{BC974DE5-91CD-4BDA-B1BE-EC5DE24FB91B}" type="parTrans" cxnId="{376A8A0E-99B8-4CC2-AF90-914FB93B8471}">
      <dgm:prSet/>
      <dgm:spPr/>
      <dgm:t>
        <a:bodyPr/>
        <a:lstStyle/>
        <a:p>
          <a:endParaRPr lang="en-US"/>
        </a:p>
      </dgm:t>
    </dgm:pt>
    <dgm:pt modelId="{DBF1987F-7A64-454B-9CBE-90EF3C19962B}" type="sibTrans" cxnId="{376A8A0E-99B8-4CC2-AF90-914FB93B8471}">
      <dgm:prSet/>
      <dgm:spPr/>
      <dgm:t>
        <a:bodyPr/>
        <a:lstStyle/>
        <a:p>
          <a:endParaRPr lang="en-US"/>
        </a:p>
      </dgm:t>
    </dgm:pt>
    <dgm:pt modelId="{ABC788AC-80C6-4B45-9C03-68E77E55472E}">
      <dgm:prSet phldrT="[Text]"/>
      <dgm:spPr/>
      <dgm:t>
        <a:bodyPr/>
        <a:lstStyle/>
        <a:p>
          <a:r>
            <a:rPr lang="en-US" dirty="0" smtClean="0"/>
            <a:t>10% talking</a:t>
          </a:r>
          <a:endParaRPr lang="en-US" dirty="0"/>
        </a:p>
      </dgm:t>
    </dgm:pt>
    <dgm:pt modelId="{A63EEE8C-8F0A-47C5-B52D-6907C1070BAE}" type="parTrans" cxnId="{76B9ED18-C8BC-4498-BBEC-01FE87B6C282}">
      <dgm:prSet/>
      <dgm:spPr/>
      <dgm:t>
        <a:bodyPr/>
        <a:lstStyle/>
        <a:p>
          <a:endParaRPr lang="en-US"/>
        </a:p>
      </dgm:t>
    </dgm:pt>
    <dgm:pt modelId="{05294802-986F-43AC-8A6E-0AA37A1C9230}" type="sibTrans" cxnId="{76B9ED18-C8BC-4498-BBEC-01FE87B6C282}">
      <dgm:prSet/>
      <dgm:spPr/>
      <dgm:t>
        <a:bodyPr/>
        <a:lstStyle/>
        <a:p>
          <a:endParaRPr lang="en-US"/>
        </a:p>
      </dgm:t>
    </dgm:pt>
    <dgm:pt modelId="{693F88C2-164B-4448-A105-D5047668660F}">
      <dgm:prSet phldrT="[Text]"/>
      <dgm:spPr/>
      <dgm:t>
        <a:bodyPr/>
        <a:lstStyle/>
        <a:p>
          <a:r>
            <a:rPr lang="en-US" dirty="0" smtClean="0"/>
            <a:t>Take appropriate notes if required</a:t>
          </a:r>
          <a:endParaRPr lang="en-US" dirty="0"/>
        </a:p>
      </dgm:t>
    </dgm:pt>
    <dgm:pt modelId="{027E79A5-2938-47E8-BEDB-1892464DDA60}" type="parTrans" cxnId="{85FE9AEE-6506-4863-A0C3-522F9D58D9D3}">
      <dgm:prSet/>
      <dgm:spPr/>
      <dgm:t>
        <a:bodyPr/>
        <a:lstStyle/>
        <a:p>
          <a:endParaRPr lang="en-US"/>
        </a:p>
      </dgm:t>
    </dgm:pt>
    <dgm:pt modelId="{6EA56519-4C32-43E0-82C4-8DB3521ADD07}" type="sibTrans" cxnId="{85FE9AEE-6506-4863-A0C3-522F9D58D9D3}">
      <dgm:prSet/>
      <dgm:spPr/>
      <dgm:t>
        <a:bodyPr/>
        <a:lstStyle/>
        <a:p>
          <a:endParaRPr lang="en-US"/>
        </a:p>
      </dgm:t>
    </dgm:pt>
    <dgm:pt modelId="{313DEE6A-52C3-431C-A786-08D7AB1A98E4}">
      <dgm:prSet phldrT="[Text]"/>
      <dgm:spPr/>
      <dgm:t>
        <a:bodyPr/>
        <a:lstStyle/>
        <a:p>
          <a:r>
            <a:rPr lang="en-US" dirty="0" smtClean="0"/>
            <a:t>Related conversation</a:t>
          </a:r>
          <a:endParaRPr lang="en-US" dirty="0"/>
        </a:p>
      </dgm:t>
    </dgm:pt>
    <dgm:pt modelId="{5B4D0276-ADEE-4170-A857-8DDBD8154BA1}" type="parTrans" cxnId="{20D03245-95CC-48CF-9D98-8B35038BFB89}">
      <dgm:prSet/>
      <dgm:spPr/>
      <dgm:t>
        <a:bodyPr/>
        <a:lstStyle/>
        <a:p>
          <a:endParaRPr lang="en-US"/>
        </a:p>
      </dgm:t>
    </dgm:pt>
    <dgm:pt modelId="{A14D8B60-7D25-4065-AF20-1121FA7B1954}" type="sibTrans" cxnId="{20D03245-95CC-48CF-9D98-8B35038BFB89}">
      <dgm:prSet/>
      <dgm:spPr/>
      <dgm:t>
        <a:bodyPr/>
        <a:lstStyle/>
        <a:p>
          <a:endParaRPr lang="en-US"/>
        </a:p>
      </dgm:t>
    </dgm:pt>
    <dgm:pt modelId="{681283E7-7ADA-4502-B570-20E6417949CF}">
      <dgm:prSet phldrT="[Text]"/>
      <dgm:spPr/>
      <dgm:t>
        <a:bodyPr/>
        <a:lstStyle/>
        <a:p>
          <a:r>
            <a:rPr lang="en-US" dirty="0" smtClean="0"/>
            <a:t>Do not offer advice</a:t>
          </a:r>
          <a:endParaRPr lang="en-US" dirty="0"/>
        </a:p>
      </dgm:t>
    </dgm:pt>
    <dgm:pt modelId="{CC243C90-00E9-4583-B5B0-9B6721F2A35D}" type="parTrans" cxnId="{1D1E48FE-AF07-4BF6-85A2-7B63491F2F17}">
      <dgm:prSet/>
      <dgm:spPr/>
      <dgm:t>
        <a:bodyPr/>
        <a:lstStyle/>
        <a:p>
          <a:endParaRPr lang="en-US"/>
        </a:p>
      </dgm:t>
    </dgm:pt>
    <dgm:pt modelId="{23182178-8FFB-4BB3-BBB6-E06B18C6748A}" type="sibTrans" cxnId="{1D1E48FE-AF07-4BF6-85A2-7B63491F2F17}">
      <dgm:prSet/>
      <dgm:spPr/>
      <dgm:t>
        <a:bodyPr/>
        <a:lstStyle/>
        <a:p>
          <a:endParaRPr lang="en-US"/>
        </a:p>
      </dgm:t>
    </dgm:pt>
    <dgm:pt modelId="{4CE948DB-A1B7-4F07-9A64-EF4EA56A9C5C}">
      <dgm:prSet phldrT="[Text]"/>
      <dgm:spPr/>
      <dgm:t>
        <a:bodyPr/>
        <a:lstStyle/>
        <a:p>
          <a:r>
            <a:rPr lang="en-US" dirty="0" smtClean="0"/>
            <a:t>Be aware of your environment</a:t>
          </a:r>
          <a:endParaRPr lang="en-US" dirty="0"/>
        </a:p>
      </dgm:t>
    </dgm:pt>
    <dgm:pt modelId="{0CEB27BE-0757-46D1-9D4B-0A5C4580ACDF}" type="parTrans" cxnId="{52287A91-1FB9-4B6A-9054-2C456AF8E37C}">
      <dgm:prSet/>
      <dgm:spPr/>
      <dgm:t>
        <a:bodyPr/>
        <a:lstStyle/>
        <a:p>
          <a:endParaRPr lang="en-US"/>
        </a:p>
      </dgm:t>
    </dgm:pt>
    <dgm:pt modelId="{8D252965-C11B-4B25-98D8-840BB60F2723}" type="sibTrans" cxnId="{52287A91-1FB9-4B6A-9054-2C456AF8E37C}">
      <dgm:prSet/>
      <dgm:spPr/>
      <dgm:t>
        <a:bodyPr/>
        <a:lstStyle/>
        <a:p>
          <a:endParaRPr lang="en-US"/>
        </a:p>
      </dgm:t>
    </dgm:pt>
    <dgm:pt modelId="{CCA791A5-0FEC-41F0-A0E8-89DF01CEC16A}" type="pres">
      <dgm:prSet presAssocID="{A2ABC1A4-A7E6-46C7-B583-676FDC83401B}" presName="linear" presStyleCnt="0">
        <dgm:presLayoutVars>
          <dgm:animLvl val="lvl"/>
          <dgm:resizeHandles val="exact"/>
        </dgm:presLayoutVars>
      </dgm:prSet>
      <dgm:spPr/>
      <dgm:t>
        <a:bodyPr/>
        <a:lstStyle/>
        <a:p>
          <a:endParaRPr lang="en-US"/>
        </a:p>
      </dgm:t>
    </dgm:pt>
    <dgm:pt modelId="{3295DDCE-4327-4F04-B732-E593C5ADE444}" type="pres">
      <dgm:prSet presAssocID="{00E0FFC2-D145-4CBA-BF51-FB5D386D7214}" presName="parentText" presStyleLbl="node1" presStyleIdx="0" presStyleCnt="7">
        <dgm:presLayoutVars>
          <dgm:chMax val="0"/>
          <dgm:bulletEnabled val="1"/>
        </dgm:presLayoutVars>
      </dgm:prSet>
      <dgm:spPr/>
      <dgm:t>
        <a:bodyPr/>
        <a:lstStyle/>
        <a:p>
          <a:endParaRPr lang="en-US"/>
        </a:p>
      </dgm:t>
    </dgm:pt>
    <dgm:pt modelId="{E96F70C4-B667-4906-86C1-ED06F73CB66E}" type="pres">
      <dgm:prSet presAssocID="{C52B9C92-F06F-4DC8-8A88-216B4B94095E}" presName="spacer" presStyleCnt="0"/>
      <dgm:spPr/>
    </dgm:pt>
    <dgm:pt modelId="{01828043-8806-4B3F-8E51-7AA7A69E6F29}" type="pres">
      <dgm:prSet presAssocID="{CD5D5FD5-2DED-40F8-9708-5C22F1A3E80A}" presName="parentText" presStyleLbl="node1" presStyleIdx="1" presStyleCnt="7">
        <dgm:presLayoutVars>
          <dgm:chMax val="0"/>
          <dgm:bulletEnabled val="1"/>
        </dgm:presLayoutVars>
      </dgm:prSet>
      <dgm:spPr/>
      <dgm:t>
        <a:bodyPr/>
        <a:lstStyle/>
        <a:p>
          <a:endParaRPr lang="en-US"/>
        </a:p>
      </dgm:t>
    </dgm:pt>
    <dgm:pt modelId="{8B8C0526-F7F3-4CBF-8967-B38030CABEE0}" type="pres">
      <dgm:prSet presAssocID="{DBF1987F-7A64-454B-9CBE-90EF3C19962B}" presName="spacer" presStyleCnt="0"/>
      <dgm:spPr/>
    </dgm:pt>
    <dgm:pt modelId="{A450DD1B-64AD-481F-B854-62F9E2D7128E}" type="pres">
      <dgm:prSet presAssocID="{ABC788AC-80C6-4B45-9C03-68E77E55472E}" presName="parentText" presStyleLbl="node1" presStyleIdx="2" presStyleCnt="7">
        <dgm:presLayoutVars>
          <dgm:chMax val="0"/>
          <dgm:bulletEnabled val="1"/>
        </dgm:presLayoutVars>
      </dgm:prSet>
      <dgm:spPr/>
      <dgm:t>
        <a:bodyPr/>
        <a:lstStyle/>
        <a:p>
          <a:endParaRPr lang="en-US"/>
        </a:p>
      </dgm:t>
    </dgm:pt>
    <dgm:pt modelId="{42DF669A-8F03-46DB-BD73-7AC004A101D7}" type="pres">
      <dgm:prSet presAssocID="{05294802-986F-43AC-8A6E-0AA37A1C9230}" presName="spacer" presStyleCnt="0"/>
      <dgm:spPr/>
    </dgm:pt>
    <dgm:pt modelId="{E06F24AE-C0D8-4E2F-B756-C62419FC0C8F}" type="pres">
      <dgm:prSet presAssocID="{313DEE6A-52C3-431C-A786-08D7AB1A98E4}" presName="parentText" presStyleLbl="node1" presStyleIdx="3" presStyleCnt="7">
        <dgm:presLayoutVars>
          <dgm:chMax val="0"/>
          <dgm:bulletEnabled val="1"/>
        </dgm:presLayoutVars>
      </dgm:prSet>
      <dgm:spPr/>
      <dgm:t>
        <a:bodyPr/>
        <a:lstStyle/>
        <a:p>
          <a:endParaRPr lang="en-US"/>
        </a:p>
      </dgm:t>
    </dgm:pt>
    <dgm:pt modelId="{AA39128A-1113-45FD-B735-A590E26E10D9}" type="pres">
      <dgm:prSet presAssocID="{A14D8B60-7D25-4065-AF20-1121FA7B1954}" presName="spacer" presStyleCnt="0"/>
      <dgm:spPr/>
    </dgm:pt>
    <dgm:pt modelId="{2D1B80AE-F82B-43FE-BB56-0091E3CE8939}" type="pres">
      <dgm:prSet presAssocID="{681283E7-7ADA-4502-B570-20E6417949CF}" presName="parentText" presStyleLbl="node1" presStyleIdx="4" presStyleCnt="7">
        <dgm:presLayoutVars>
          <dgm:chMax val="0"/>
          <dgm:bulletEnabled val="1"/>
        </dgm:presLayoutVars>
      </dgm:prSet>
      <dgm:spPr/>
      <dgm:t>
        <a:bodyPr/>
        <a:lstStyle/>
        <a:p>
          <a:endParaRPr lang="en-US"/>
        </a:p>
      </dgm:t>
    </dgm:pt>
    <dgm:pt modelId="{771B467A-C824-4196-89BC-A3B696365DA2}" type="pres">
      <dgm:prSet presAssocID="{23182178-8FFB-4BB3-BBB6-E06B18C6748A}" presName="spacer" presStyleCnt="0"/>
      <dgm:spPr/>
    </dgm:pt>
    <dgm:pt modelId="{B7BDB3BE-B112-4E15-BB26-569EF6F31F28}" type="pres">
      <dgm:prSet presAssocID="{4CE948DB-A1B7-4F07-9A64-EF4EA56A9C5C}" presName="parentText" presStyleLbl="node1" presStyleIdx="5" presStyleCnt="7">
        <dgm:presLayoutVars>
          <dgm:chMax val="0"/>
          <dgm:bulletEnabled val="1"/>
        </dgm:presLayoutVars>
      </dgm:prSet>
      <dgm:spPr/>
      <dgm:t>
        <a:bodyPr/>
        <a:lstStyle/>
        <a:p>
          <a:endParaRPr lang="en-US"/>
        </a:p>
      </dgm:t>
    </dgm:pt>
    <dgm:pt modelId="{0998E1FE-E021-4BB2-A456-02990C1E1C71}" type="pres">
      <dgm:prSet presAssocID="{8D252965-C11B-4B25-98D8-840BB60F2723}" presName="spacer" presStyleCnt="0"/>
      <dgm:spPr/>
    </dgm:pt>
    <dgm:pt modelId="{37936CFE-5500-4E06-8735-6D67D2D0A17A}" type="pres">
      <dgm:prSet presAssocID="{693F88C2-164B-4448-A105-D5047668660F}" presName="parentText" presStyleLbl="node1" presStyleIdx="6" presStyleCnt="7">
        <dgm:presLayoutVars>
          <dgm:chMax val="0"/>
          <dgm:bulletEnabled val="1"/>
        </dgm:presLayoutVars>
      </dgm:prSet>
      <dgm:spPr/>
      <dgm:t>
        <a:bodyPr/>
        <a:lstStyle/>
        <a:p>
          <a:endParaRPr lang="en-US"/>
        </a:p>
      </dgm:t>
    </dgm:pt>
  </dgm:ptLst>
  <dgm:cxnLst>
    <dgm:cxn modelId="{AF8D1361-41CC-4684-A979-6DBFA2FCCF61}" srcId="{A2ABC1A4-A7E6-46C7-B583-676FDC83401B}" destId="{00E0FFC2-D145-4CBA-BF51-FB5D386D7214}" srcOrd="0" destOrd="0" parTransId="{202C992B-E816-4BF0-B546-8BE1966C2EA1}" sibTransId="{C52B9C92-F06F-4DC8-8A88-216B4B94095E}"/>
    <dgm:cxn modelId="{85FE9AEE-6506-4863-A0C3-522F9D58D9D3}" srcId="{A2ABC1A4-A7E6-46C7-B583-676FDC83401B}" destId="{693F88C2-164B-4448-A105-D5047668660F}" srcOrd="6" destOrd="0" parTransId="{027E79A5-2938-47E8-BEDB-1892464DDA60}" sibTransId="{6EA56519-4C32-43E0-82C4-8DB3521ADD07}"/>
    <dgm:cxn modelId="{52287A91-1FB9-4B6A-9054-2C456AF8E37C}" srcId="{A2ABC1A4-A7E6-46C7-B583-676FDC83401B}" destId="{4CE948DB-A1B7-4F07-9A64-EF4EA56A9C5C}" srcOrd="5" destOrd="0" parTransId="{0CEB27BE-0757-46D1-9D4B-0A5C4580ACDF}" sibTransId="{8D252965-C11B-4B25-98D8-840BB60F2723}"/>
    <dgm:cxn modelId="{376A8A0E-99B8-4CC2-AF90-914FB93B8471}" srcId="{A2ABC1A4-A7E6-46C7-B583-676FDC83401B}" destId="{CD5D5FD5-2DED-40F8-9708-5C22F1A3E80A}" srcOrd="1" destOrd="0" parTransId="{BC974DE5-91CD-4BDA-B1BE-EC5DE24FB91B}" sibTransId="{DBF1987F-7A64-454B-9CBE-90EF3C19962B}"/>
    <dgm:cxn modelId="{033E815C-C96C-4AFD-A901-2CC1940E9AD7}" type="presOf" srcId="{693F88C2-164B-4448-A105-D5047668660F}" destId="{37936CFE-5500-4E06-8735-6D67D2D0A17A}" srcOrd="0" destOrd="0" presId="urn:microsoft.com/office/officeart/2005/8/layout/vList2"/>
    <dgm:cxn modelId="{B685CD46-0E05-409E-89B8-177EA21C5CEA}" type="presOf" srcId="{681283E7-7ADA-4502-B570-20E6417949CF}" destId="{2D1B80AE-F82B-43FE-BB56-0091E3CE8939}" srcOrd="0" destOrd="0" presId="urn:microsoft.com/office/officeart/2005/8/layout/vList2"/>
    <dgm:cxn modelId="{92072330-539A-40FC-9F31-A6010E2672F2}" type="presOf" srcId="{00E0FFC2-D145-4CBA-BF51-FB5D386D7214}" destId="{3295DDCE-4327-4F04-B732-E593C5ADE444}" srcOrd="0" destOrd="0" presId="urn:microsoft.com/office/officeart/2005/8/layout/vList2"/>
    <dgm:cxn modelId="{1D1E48FE-AF07-4BF6-85A2-7B63491F2F17}" srcId="{A2ABC1A4-A7E6-46C7-B583-676FDC83401B}" destId="{681283E7-7ADA-4502-B570-20E6417949CF}" srcOrd="4" destOrd="0" parTransId="{CC243C90-00E9-4583-B5B0-9B6721F2A35D}" sibTransId="{23182178-8FFB-4BB3-BBB6-E06B18C6748A}"/>
    <dgm:cxn modelId="{20D03245-95CC-48CF-9D98-8B35038BFB89}" srcId="{A2ABC1A4-A7E6-46C7-B583-676FDC83401B}" destId="{313DEE6A-52C3-431C-A786-08D7AB1A98E4}" srcOrd="3" destOrd="0" parTransId="{5B4D0276-ADEE-4170-A857-8DDBD8154BA1}" sibTransId="{A14D8B60-7D25-4065-AF20-1121FA7B1954}"/>
    <dgm:cxn modelId="{A5D87778-7587-49E7-9D66-28C3FEE519CE}" type="presOf" srcId="{CD5D5FD5-2DED-40F8-9708-5C22F1A3E80A}" destId="{01828043-8806-4B3F-8E51-7AA7A69E6F29}" srcOrd="0" destOrd="0" presId="urn:microsoft.com/office/officeart/2005/8/layout/vList2"/>
    <dgm:cxn modelId="{10364AD0-C854-4F9D-A07C-AD91B433B820}" type="presOf" srcId="{ABC788AC-80C6-4B45-9C03-68E77E55472E}" destId="{A450DD1B-64AD-481F-B854-62F9E2D7128E}" srcOrd="0" destOrd="0" presId="urn:microsoft.com/office/officeart/2005/8/layout/vList2"/>
    <dgm:cxn modelId="{76B9ED18-C8BC-4498-BBEC-01FE87B6C282}" srcId="{A2ABC1A4-A7E6-46C7-B583-676FDC83401B}" destId="{ABC788AC-80C6-4B45-9C03-68E77E55472E}" srcOrd="2" destOrd="0" parTransId="{A63EEE8C-8F0A-47C5-B52D-6907C1070BAE}" sibTransId="{05294802-986F-43AC-8A6E-0AA37A1C9230}"/>
    <dgm:cxn modelId="{0752D56D-8F9E-4491-AD81-B07C183C45CE}" type="presOf" srcId="{313DEE6A-52C3-431C-A786-08D7AB1A98E4}" destId="{E06F24AE-C0D8-4E2F-B756-C62419FC0C8F}" srcOrd="0" destOrd="0" presId="urn:microsoft.com/office/officeart/2005/8/layout/vList2"/>
    <dgm:cxn modelId="{F31B9E2F-DC25-4982-B167-B667B48CAA9A}" type="presOf" srcId="{A2ABC1A4-A7E6-46C7-B583-676FDC83401B}" destId="{CCA791A5-0FEC-41F0-A0E8-89DF01CEC16A}" srcOrd="0" destOrd="0" presId="urn:microsoft.com/office/officeart/2005/8/layout/vList2"/>
    <dgm:cxn modelId="{7E219606-83B1-42E9-B1CF-2840A08CEBC3}" type="presOf" srcId="{4CE948DB-A1B7-4F07-9A64-EF4EA56A9C5C}" destId="{B7BDB3BE-B112-4E15-BB26-569EF6F31F28}" srcOrd="0" destOrd="0" presId="urn:microsoft.com/office/officeart/2005/8/layout/vList2"/>
    <dgm:cxn modelId="{18F634C4-A922-4299-B327-F8A5E1E16A7F}" type="presParOf" srcId="{CCA791A5-0FEC-41F0-A0E8-89DF01CEC16A}" destId="{3295DDCE-4327-4F04-B732-E593C5ADE444}" srcOrd="0" destOrd="0" presId="urn:microsoft.com/office/officeart/2005/8/layout/vList2"/>
    <dgm:cxn modelId="{E30D6FAC-E708-4248-A61D-686408E49AD2}" type="presParOf" srcId="{CCA791A5-0FEC-41F0-A0E8-89DF01CEC16A}" destId="{E96F70C4-B667-4906-86C1-ED06F73CB66E}" srcOrd="1" destOrd="0" presId="urn:microsoft.com/office/officeart/2005/8/layout/vList2"/>
    <dgm:cxn modelId="{FF4FECC5-BA62-4CAA-8873-54836F4C429E}" type="presParOf" srcId="{CCA791A5-0FEC-41F0-A0E8-89DF01CEC16A}" destId="{01828043-8806-4B3F-8E51-7AA7A69E6F29}" srcOrd="2" destOrd="0" presId="urn:microsoft.com/office/officeart/2005/8/layout/vList2"/>
    <dgm:cxn modelId="{88CD03EE-FAFB-40AE-B0FF-B1A02A965059}" type="presParOf" srcId="{CCA791A5-0FEC-41F0-A0E8-89DF01CEC16A}" destId="{8B8C0526-F7F3-4CBF-8967-B38030CABEE0}" srcOrd="3" destOrd="0" presId="urn:microsoft.com/office/officeart/2005/8/layout/vList2"/>
    <dgm:cxn modelId="{97B415C1-FEC9-46CE-BD1D-EC2F705B215B}" type="presParOf" srcId="{CCA791A5-0FEC-41F0-A0E8-89DF01CEC16A}" destId="{A450DD1B-64AD-481F-B854-62F9E2D7128E}" srcOrd="4" destOrd="0" presId="urn:microsoft.com/office/officeart/2005/8/layout/vList2"/>
    <dgm:cxn modelId="{D543E09F-DA60-40DD-854A-87B6F545F218}" type="presParOf" srcId="{CCA791A5-0FEC-41F0-A0E8-89DF01CEC16A}" destId="{42DF669A-8F03-46DB-BD73-7AC004A101D7}" srcOrd="5" destOrd="0" presId="urn:microsoft.com/office/officeart/2005/8/layout/vList2"/>
    <dgm:cxn modelId="{9D45826F-0C7D-4D20-9BCC-4EE3ED787838}" type="presParOf" srcId="{CCA791A5-0FEC-41F0-A0E8-89DF01CEC16A}" destId="{E06F24AE-C0D8-4E2F-B756-C62419FC0C8F}" srcOrd="6" destOrd="0" presId="urn:microsoft.com/office/officeart/2005/8/layout/vList2"/>
    <dgm:cxn modelId="{453FFC18-429D-4AD0-93AD-8DDA290B3D1F}" type="presParOf" srcId="{CCA791A5-0FEC-41F0-A0E8-89DF01CEC16A}" destId="{AA39128A-1113-45FD-B735-A590E26E10D9}" srcOrd="7" destOrd="0" presId="urn:microsoft.com/office/officeart/2005/8/layout/vList2"/>
    <dgm:cxn modelId="{869E795E-39CB-4C98-AA97-3BF348990A4B}" type="presParOf" srcId="{CCA791A5-0FEC-41F0-A0E8-89DF01CEC16A}" destId="{2D1B80AE-F82B-43FE-BB56-0091E3CE8939}" srcOrd="8" destOrd="0" presId="urn:microsoft.com/office/officeart/2005/8/layout/vList2"/>
    <dgm:cxn modelId="{8E6702F2-847A-4D2A-BD76-9C68E9DE230A}" type="presParOf" srcId="{CCA791A5-0FEC-41F0-A0E8-89DF01CEC16A}" destId="{771B467A-C824-4196-89BC-A3B696365DA2}" srcOrd="9" destOrd="0" presId="urn:microsoft.com/office/officeart/2005/8/layout/vList2"/>
    <dgm:cxn modelId="{245247CB-7DC0-4550-8C81-93AE22DC0CBB}" type="presParOf" srcId="{CCA791A5-0FEC-41F0-A0E8-89DF01CEC16A}" destId="{B7BDB3BE-B112-4E15-BB26-569EF6F31F28}" srcOrd="10" destOrd="0" presId="urn:microsoft.com/office/officeart/2005/8/layout/vList2"/>
    <dgm:cxn modelId="{C8E92A56-7DD0-47D6-97B4-D6AA4FFB06F6}" type="presParOf" srcId="{CCA791A5-0FEC-41F0-A0E8-89DF01CEC16A}" destId="{0998E1FE-E021-4BB2-A456-02990C1E1C71}" srcOrd="11" destOrd="0" presId="urn:microsoft.com/office/officeart/2005/8/layout/vList2"/>
    <dgm:cxn modelId="{3F6F664C-E17A-45F6-983B-51145C78A54F}" type="presParOf" srcId="{CCA791A5-0FEC-41F0-A0E8-89DF01CEC16A}" destId="{37936CFE-5500-4E06-8735-6D67D2D0A17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0B58DDC-4F32-4B2F-8F92-1BDA4F33B76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B00D0F45-F456-4E0C-BE75-D298765EEB03}">
      <dgm:prSet phldrT="[Text]"/>
      <dgm:spPr/>
      <dgm:t>
        <a:bodyPr/>
        <a:lstStyle/>
        <a:p>
          <a:r>
            <a:rPr lang="en-US" dirty="0" smtClean="0"/>
            <a:t>Try to identify where the other person is coming from</a:t>
          </a:r>
          <a:endParaRPr lang="en-US" dirty="0"/>
        </a:p>
      </dgm:t>
    </dgm:pt>
    <dgm:pt modelId="{086B22E4-4DF8-4702-ACA3-0908DAF48787}" type="parTrans" cxnId="{62126CA7-9EFC-4DB9-BD7A-22073839046F}">
      <dgm:prSet/>
      <dgm:spPr/>
      <dgm:t>
        <a:bodyPr/>
        <a:lstStyle/>
        <a:p>
          <a:endParaRPr lang="en-US"/>
        </a:p>
      </dgm:t>
    </dgm:pt>
    <dgm:pt modelId="{F95781B4-BE4D-4AD8-B4ED-7D9ED8D96733}" type="sibTrans" cxnId="{62126CA7-9EFC-4DB9-BD7A-22073839046F}">
      <dgm:prSet/>
      <dgm:spPr/>
      <dgm:t>
        <a:bodyPr/>
        <a:lstStyle/>
        <a:p>
          <a:endParaRPr lang="en-US"/>
        </a:p>
      </dgm:t>
    </dgm:pt>
    <dgm:pt modelId="{54ABE5EF-31CF-49FC-97C7-E09A7E0C3412}">
      <dgm:prSet phldrT="[Text]"/>
      <dgm:spPr/>
      <dgm:t>
        <a:bodyPr/>
        <a:lstStyle/>
        <a:p>
          <a:r>
            <a:rPr lang="en-US" dirty="0" smtClean="0"/>
            <a:t>Listen attentively</a:t>
          </a:r>
          <a:endParaRPr lang="en-US" dirty="0"/>
        </a:p>
      </dgm:t>
    </dgm:pt>
    <dgm:pt modelId="{E2F168D0-57A5-4572-92EC-46E75450BA54}" type="parTrans" cxnId="{078105B7-1067-4AA4-A0E0-4ABCB3C83135}">
      <dgm:prSet/>
      <dgm:spPr/>
      <dgm:t>
        <a:bodyPr/>
        <a:lstStyle/>
        <a:p>
          <a:endParaRPr lang="en-US"/>
        </a:p>
      </dgm:t>
    </dgm:pt>
    <dgm:pt modelId="{71DADF9B-B762-4F5A-BFB4-03F8363360CD}" type="sibTrans" cxnId="{078105B7-1067-4AA4-A0E0-4ABCB3C83135}">
      <dgm:prSet/>
      <dgm:spPr/>
      <dgm:t>
        <a:bodyPr/>
        <a:lstStyle/>
        <a:p>
          <a:endParaRPr lang="en-US"/>
        </a:p>
      </dgm:t>
    </dgm:pt>
    <dgm:pt modelId="{6926498D-141E-41C7-8012-4C55B16C6D01}">
      <dgm:prSet phldrT="[Text]"/>
      <dgm:spPr/>
      <dgm:t>
        <a:bodyPr/>
        <a:lstStyle/>
        <a:p>
          <a:r>
            <a:rPr lang="en-US" dirty="0" smtClean="0"/>
            <a:t>Respond appropriately, either non-verbally, with a question, or by paraphrasing</a:t>
          </a:r>
          <a:endParaRPr lang="en-US" dirty="0"/>
        </a:p>
      </dgm:t>
    </dgm:pt>
    <dgm:pt modelId="{6A011970-F9F4-4579-82C8-6580282E188E}" type="parTrans" cxnId="{7C73C177-BDBA-4804-A29D-6168024596CF}">
      <dgm:prSet/>
      <dgm:spPr/>
      <dgm:t>
        <a:bodyPr/>
        <a:lstStyle/>
        <a:p>
          <a:endParaRPr lang="en-US"/>
        </a:p>
      </dgm:t>
    </dgm:pt>
    <dgm:pt modelId="{6C5CF1F0-60AF-4999-B115-AECD286A6898}" type="sibTrans" cxnId="{7C73C177-BDBA-4804-A29D-6168024596CF}">
      <dgm:prSet/>
      <dgm:spPr/>
      <dgm:t>
        <a:bodyPr/>
        <a:lstStyle/>
        <a:p>
          <a:endParaRPr lang="en-US"/>
        </a:p>
      </dgm:t>
    </dgm:pt>
    <dgm:pt modelId="{68ACC4CF-A5B7-40DC-94CA-71A041D465EF}" type="pres">
      <dgm:prSet presAssocID="{D0B58DDC-4F32-4B2F-8F92-1BDA4F33B764}" presName="linear" presStyleCnt="0">
        <dgm:presLayoutVars>
          <dgm:dir/>
          <dgm:resizeHandles val="exact"/>
        </dgm:presLayoutVars>
      </dgm:prSet>
      <dgm:spPr/>
      <dgm:t>
        <a:bodyPr/>
        <a:lstStyle/>
        <a:p>
          <a:endParaRPr lang="en-US"/>
        </a:p>
      </dgm:t>
    </dgm:pt>
    <dgm:pt modelId="{73227431-5084-4959-A144-42EEBF221325}" type="pres">
      <dgm:prSet presAssocID="{B00D0F45-F456-4E0C-BE75-D298765EEB03}" presName="comp" presStyleCnt="0"/>
      <dgm:spPr/>
    </dgm:pt>
    <dgm:pt modelId="{0A63E984-DD4C-4906-92B1-F94F2A462A8A}" type="pres">
      <dgm:prSet presAssocID="{B00D0F45-F456-4E0C-BE75-D298765EEB03}" presName="box" presStyleLbl="node1" presStyleIdx="0" presStyleCnt="3"/>
      <dgm:spPr/>
      <dgm:t>
        <a:bodyPr/>
        <a:lstStyle/>
        <a:p>
          <a:endParaRPr lang="en-US"/>
        </a:p>
      </dgm:t>
    </dgm:pt>
    <dgm:pt modelId="{AE288B81-744D-4427-978E-AA4FB7DF3F48}" type="pres">
      <dgm:prSet presAssocID="{B00D0F45-F456-4E0C-BE75-D298765EEB03}" presName="img" presStyleLbl="fgImgPlace1" presStyleIdx="0" presStyleCnt="3"/>
      <dgm:spPr>
        <a:solidFill>
          <a:schemeClr val="accent3">
            <a:tint val="50000"/>
            <a:hueOff val="0"/>
            <a:satOff val="0"/>
            <a:lumOff val="0"/>
          </a:schemeClr>
        </a:solidFill>
      </dgm:spPr>
    </dgm:pt>
    <dgm:pt modelId="{6AEE82F6-4104-4E7E-A0CA-CC8FBC540E11}" type="pres">
      <dgm:prSet presAssocID="{B00D0F45-F456-4E0C-BE75-D298765EEB03}" presName="text" presStyleLbl="node1" presStyleIdx="0" presStyleCnt="3">
        <dgm:presLayoutVars>
          <dgm:bulletEnabled val="1"/>
        </dgm:presLayoutVars>
      </dgm:prSet>
      <dgm:spPr/>
      <dgm:t>
        <a:bodyPr/>
        <a:lstStyle/>
        <a:p>
          <a:endParaRPr lang="en-US"/>
        </a:p>
      </dgm:t>
    </dgm:pt>
    <dgm:pt modelId="{99EC66DD-5CEC-4D7C-8878-9F3922170884}" type="pres">
      <dgm:prSet presAssocID="{F95781B4-BE4D-4AD8-B4ED-7D9ED8D96733}" presName="spacer" presStyleCnt="0"/>
      <dgm:spPr/>
    </dgm:pt>
    <dgm:pt modelId="{940CF464-2827-4B9A-B233-46C404270A4B}" type="pres">
      <dgm:prSet presAssocID="{54ABE5EF-31CF-49FC-97C7-E09A7E0C3412}" presName="comp" presStyleCnt="0"/>
      <dgm:spPr/>
    </dgm:pt>
    <dgm:pt modelId="{004DDDD5-14F8-4365-AA6E-9E9719B1BFEE}" type="pres">
      <dgm:prSet presAssocID="{54ABE5EF-31CF-49FC-97C7-E09A7E0C3412}" presName="box" presStyleLbl="node1" presStyleIdx="1" presStyleCnt="3"/>
      <dgm:spPr/>
      <dgm:t>
        <a:bodyPr/>
        <a:lstStyle/>
        <a:p>
          <a:endParaRPr lang="en-US"/>
        </a:p>
      </dgm:t>
    </dgm:pt>
    <dgm:pt modelId="{767A526A-2E26-4D64-8FDE-494277E843BD}" type="pres">
      <dgm:prSet presAssocID="{54ABE5EF-31CF-49FC-97C7-E09A7E0C3412}" presName="img" presStyleLbl="fgImgPlace1" presStyleIdx="1" presStyleCnt="3"/>
      <dgm:spPr>
        <a:solidFill>
          <a:schemeClr val="accent3">
            <a:tint val="50000"/>
            <a:hueOff val="5376097"/>
            <a:satOff val="-7054"/>
            <a:lumOff val="-694"/>
          </a:schemeClr>
        </a:solidFill>
      </dgm:spPr>
    </dgm:pt>
    <dgm:pt modelId="{D5E193A2-EF0D-46B8-ACE1-1A39A3B0AC54}" type="pres">
      <dgm:prSet presAssocID="{54ABE5EF-31CF-49FC-97C7-E09A7E0C3412}" presName="text" presStyleLbl="node1" presStyleIdx="1" presStyleCnt="3">
        <dgm:presLayoutVars>
          <dgm:bulletEnabled val="1"/>
        </dgm:presLayoutVars>
      </dgm:prSet>
      <dgm:spPr/>
      <dgm:t>
        <a:bodyPr/>
        <a:lstStyle/>
        <a:p>
          <a:endParaRPr lang="en-US"/>
        </a:p>
      </dgm:t>
    </dgm:pt>
    <dgm:pt modelId="{2D092223-05A0-462A-B485-B50496E72369}" type="pres">
      <dgm:prSet presAssocID="{71DADF9B-B762-4F5A-BFB4-03F8363360CD}" presName="spacer" presStyleCnt="0"/>
      <dgm:spPr/>
    </dgm:pt>
    <dgm:pt modelId="{77034EED-FF10-4242-82CB-7D5A1F969B3B}" type="pres">
      <dgm:prSet presAssocID="{6926498D-141E-41C7-8012-4C55B16C6D01}" presName="comp" presStyleCnt="0"/>
      <dgm:spPr/>
    </dgm:pt>
    <dgm:pt modelId="{C121984E-1DBF-486F-9FB1-A315F641C68A}" type="pres">
      <dgm:prSet presAssocID="{6926498D-141E-41C7-8012-4C55B16C6D01}" presName="box" presStyleLbl="node1" presStyleIdx="2" presStyleCnt="3"/>
      <dgm:spPr/>
      <dgm:t>
        <a:bodyPr/>
        <a:lstStyle/>
        <a:p>
          <a:endParaRPr lang="en-US"/>
        </a:p>
      </dgm:t>
    </dgm:pt>
    <dgm:pt modelId="{FE3E713F-57F1-46AC-9EF2-825B336B23BD}" type="pres">
      <dgm:prSet presAssocID="{6926498D-141E-41C7-8012-4C55B16C6D01}" presName="img" presStyleLbl="fgImgPlace1" presStyleIdx="2" presStyleCnt="3"/>
      <dgm:spPr>
        <a:solidFill>
          <a:schemeClr val="accent3">
            <a:tint val="50000"/>
            <a:hueOff val="10752195"/>
            <a:satOff val="-14108"/>
            <a:lumOff val="-1388"/>
          </a:schemeClr>
        </a:solidFill>
      </dgm:spPr>
    </dgm:pt>
    <dgm:pt modelId="{4EB92F23-534B-4AE6-A8AF-50F4076B24A3}" type="pres">
      <dgm:prSet presAssocID="{6926498D-141E-41C7-8012-4C55B16C6D01}" presName="text" presStyleLbl="node1" presStyleIdx="2" presStyleCnt="3">
        <dgm:presLayoutVars>
          <dgm:bulletEnabled val="1"/>
        </dgm:presLayoutVars>
      </dgm:prSet>
      <dgm:spPr/>
      <dgm:t>
        <a:bodyPr/>
        <a:lstStyle/>
        <a:p>
          <a:endParaRPr lang="en-US"/>
        </a:p>
      </dgm:t>
    </dgm:pt>
  </dgm:ptLst>
  <dgm:cxnLst>
    <dgm:cxn modelId="{BDBC047D-EA34-4C00-91B0-4B369949190C}" type="presOf" srcId="{54ABE5EF-31CF-49FC-97C7-E09A7E0C3412}" destId="{D5E193A2-EF0D-46B8-ACE1-1A39A3B0AC54}" srcOrd="1" destOrd="0" presId="urn:microsoft.com/office/officeart/2005/8/layout/vList4"/>
    <dgm:cxn modelId="{63A6D451-083D-4AAF-8ECD-FA31C696A90D}" type="presOf" srcId="{6926498D-141E-41C7-8012-4C55B16C6D01}" destId="{C121984E-1DBF-486F-9FB1-A315F641C68A}" srcOrd="0" destOrd="0" presId="urn:microsoft.com/office/officeart/2005/8/layout/vList4"/>
    <dgm:cxn modelId="{A4A9812D-037C-483B-AC02-BFFB09A5E64A}" type="presOf" srcId="{54ABE5EF-31CF-49FC-97C7-E09A7E0C3412}" destId="{004DDDD5-14F8-4365-AA6E-9E9719B1BFEE}" srcOrd="0" destOrd="0" presId="urn:microsoft.com/office/officeart/2005/8/layout/vList4"/>
    <dgm:cxn modelId="{5E485B38-D036-41BA-98D6-803611BB9765}" type="presOf" srcId="{B00D0F45-F456-4E0C-BE75-D298765EEB03}" destId="{0A63E984-DD4C-4906-92B1-F94F2A462A8A}" srcOrd="0" destOrd="0" presId="urn:microsoft.com/office/officeart/2005/8/layout/vList4"/>
    <dgm:cxn modelId="{4A7BE2DC-C4F6-4F55-8768-6DFDAFCF4D3A}" type="presOf" srcId="{D0B58DDC-4F32-4B2F-8F92-1BDA4F33B764}" destId="{68ACC4CF-A5B7-40DC-94CA-71A041D465EF}" srcOrd="0" destOrd="0" presId="urn:microsoft.com/office/officeart/2005/8/layout/vList4"/>
    <dgm:cxn modelId="{62126CA7-9EFC-4DB9-BD7A-22073839046F}" srcId="{D0B58DDC-4F32-4B2F-8F92-1BDA4F33B764}" destId="{B00D0F45-F456-4E0C-BE75-D298765EEB03}" srcOrd="0" destOrd="0" parTransId="{086B22E4-4DF8-4702-ACA3-0908DAF48787}" sibTransId="{F95781B4-BE4D-4AD8-B4ED-7D9ED8D96733}"/>
    <dgm:cxn modelId="{7C73C177-BDBA-4804-A29D-6168024596CF}" srcId="{D0B58DDC-4F32-4B2F-8F92-1BDA4F33B764}" destId="{6926498D-141E-41C7-8012-4C55B16C6D01}" srcOrd="2" destOrd="0" parTransId="{6A011970-F9F4-4579-82C8-6580282E188E}" sibTransId="{6C5CF1F0-60AF-4999-B115-AECD286A6898}"/>
    <dgm:cxn modelId="{7112A468-24AB-4F2C-BD2C-496B0811F407}" type="presOf" srcId="{6926498D-141E-41C7-8012-4C55B16C6D01}" destId="{4EB92F23-534B-4AE6-A8AF-50F4076B24A3}" srcOrd="1" destOrd="0" presId="urn:microsoft.com/office/officeart/2005/8/layout/vList4"/>
    <dgm:cxn modelId="{078105B7-1067-4AA4-A0E0-4ABCB3C83135}" srcId="{D0B58DDC-4F32-4B2F-8F92-1BDA4F33B764}" destId="{54ABE5EF-31CF-49FC-97C7-E09A7E0C3412}" srcOrd="1" destOrd="0" parTransId="{E2F168D0-57A5-4572-92EC-46E75450BA54}" sibTransId="{71DADF9B-B762-4F5A-BFB4-03F8363360CD}"/>
    <dgm:cxn modelId="{C68A1C30-2410-424E-B710-C35256C8643D}" type="presOf" srcId="{B00D0F45-F456-4E0C-BE75-D298765EEB03}" destId="{6AEE82F6-4104-4E7E-A0CA-CC8FBC540E11}" srcOrd="1" destOrd="0" presId="urn:microsoft.com/office/officeart/2005/8/layout/vList4"/>
    <dgm:cxn modelId="{7975F663-D4CD-433D-B6E7-8A3C0BF2DFE4}" type="presParOf" srcId="{68ACC4CF-A5B7-40DC-94CA-71A041D465EF}" destId="{73227431-5084-4959-A144-42EEBF221325}" srcOrd="0" destOrd="0" presId="urn:microsoft.com/office/officeart/2005/8/layout/vList4"/>
    <dgm:cxn modelId="{E55DCA97-193B-4200-B589-026D0CCDF1E5}" type="presParOf" srcId="{73227431-5084-4959-A144-42EEBF221325}" destId="{0A63E984-DD4C-4906-92B1-F94F2A462A8A}" srcOrd="0" destOrd="0" presId="urn:microsoft.com/office/officeart/2005/8/layout/vList4"/>
    <dgm:cxn modelId="{2C994716-18C6-4C96-8E9F-DEC55FAC3E33}" type="presParOf" srcId="{73227431-5084-4959-A144-42EEBF221325}" destId="{AE288B81-744D-4427-978E-AA4FB7DF3F48}" srcOrd="1" destOrd="0" presId="urn:microsoft.com/office/officeart/2005/8/layout/vList4"/>
    <dgm:cxn modelId="{33CE54AC-4F9F-482C-94B9-BB2E45AE14D0}" type="presParOf" srcId="{73227431-5084-4959-A144-42EEBF221325}" destId="{6AEE82F6-4104-4E7E-A0CA-CC8FBC540E11}" srcOrd="2" destOrd="0" presId="urn:microsoft.com/office/officeart/2005/8/layout/vList4"/>
    <dgm:cxn modelId="{6AFFDBBF-7BF6-4860-8049-CEBF344D631F}" type="presParOf" srcId="{68ACC4CF-A5B7-40DC-94CA-71A041D465EF}" destId="{99EC66DD-5CEC-4D7C-8878-9F3922170884}" srcOrd="1" destOrd="0" presId="urn:microsoft.com/office/officeart/2005/8/layout/vList4"/>
    <dgm:cxn modelId="{814C2ADE-492E-4724-B450-73A7242AF265}" type="presParOf" srcId="{68ACC4CF-A5B7-40DC-94CA-71A041D465EF}" destId="{940CF464-2827-4B9A-B233-46C404270A4B}" srcOrd="2" destOrd="0" presId="urn:microsoft.com/office/officeart/2005/8/layout/vList4"/>
    <dgm:cxn modelId="{391C295C-EF57-4D65-AFAA-E32749E32064}" type="presParOf" srcId="{940CF464-2827-4B9A-B233-46C404270A4B}" destId="{004DDDD5-14F8-4365-AA6E-9E9719B1BFEE}" srcOrd="0" destOrd="0" presId="urn:microsoft.com/office/officeart/2005/8/layout/vList4"/>
    <dgm:cxn modelId="{1E6FE1CA-360B-4519-B9C7-4AB03F3579D8}" type="presParOf" srcId="{940CF464-2827-4B9A-B233-46C404270A4B}" destId="{767A526A-2E26-4D64-8FDE-494277E843BD}" srcOrd="1" destOrd="0" presId="urn:microsoft.com/office/officeart/2005/8/layout/vList4"/>
    <dgm:cxn modelId="{BC627077-A83D-4DD7-9F68-E7428D7376B3}" type="presParOf" srcId="{940CF464-2827-4B9A-B233-46C404270A4B}" destId="{D5E193A2-EF0D-46B8-ACE1-1A39A3B0AC54}" srcOrd="2" destOrd="0" presId="urn:microsoft.com/office/officeart/2005/8/layout/vList4"/>
    <dgm:cxn modelId="{A4519A59-F774-443E-86E7-BECF46380A23}" type="presParOf" srcId="{68ACC4CF-A5B7-40DC-94CA-71A041D465EF}" destId="{2D092223-05A0-462A-B485-B50496E72369}" srcOrd="3" destOrd="0" presId="urn:microsoft.com/office/officeart/2005/8/layout/vList4"/>
    <dgm:cxn modelId="{69313965-12CE-4123-872B-B03917FB0D9C}" type="presParOf" srcId="{68ACC4CF-A5B7-40DC-94CA-71A041D465EF}" destId="{77034EED-FF10-4242-82CB-7D5A1F969B3B}" srcOrd="4" destOrd="0" presId="urn:microsoft.com/office/officeart/2005/8/layout/vList4"/>
    <dgm:cxn modelId="{CB6F005A-D80F-4102-B5D1-16A7DE49DB69}" type="presParOf" srcId="{77034EED-FF10-4242-82CB-7D5A1F969B3B}" destId="{C121984E-1DBF-486F-9FB1-A315F641C68A}" srcOrd="0" destOrd="0" presId="urn:microsoft.com/office/officeart/2005/8/layout/vList4"/>
    <dgm:cxn modelId="{78FD8734-B4B0-4B24-A489-95B783653AC6}" type="presParOf" srcId="{77034EED-FF10-4242-82CB-7D5A1F969B3B}" destId="{FE3E713F-57F1-46AC-9EF2-825B336B23BD}" srcOrd="1" destOrd="0" presId="urn:microsoft.com/office/officeart/2005/8/layout/vList4"/>
    <dgm:cxn modelId="{3014F104-6184-4437-893A-4C2EB6CD9B77}" type="presParOf" srcId="{77034EED-FF10-4242-82CB-7D5A1F969B3B}" destId="{4EB92F23-534B-4AE6-A8AF-50F4076B24A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366DDA6-95E0-4002-95B3-3D1EFA35678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0839EBF9-8B87-40A2-A6C0-DF7AA41B0E1A}">
      <dgm:prSet phldrT="[Text]"/>
      <dgm:spPr/>
      <dgm:t>
        <a:bodyPr/>
        <a:lstStyle/>
        <a:p>
          <a:r>
            <a:rPr lang="en-US" dirty="0" smtClean="0"/>
            <a:t>Non-verbal</a:t>
          </a:r>
          <a:endParaRPr lang="en-US" dirty="0"/>
        </a:p>
      </dgm:t>
    </dgm:pt>
    <dgm:pt modelId="{9DDDF30D-A543-4DF4-8FE2-9500B7E472A5}" type="parTrans" cxnId="{D31C525A-ED8F-4DC7-A870-61603EAF69B2}">
      <dgm:prSet/>
      <dgm:spPr/>
      <dgm:t>
        <a:bodyPr/>
        <a:lstStyle/>
        <a:p>
          <a:endParaRPr lang="en-US"/>
        </a:p>
      </dgm:t>
    </dgm:pt>
    <dgm:pt modelId="{A7A0F16B-325B-473B-8CC1-C0CDEE10DF5D}" type="sibTrans" cxnId="{D31C525A-ED8F-4DC7-A870-61603EAF69B2}">
      <dgm:prSet/>
      <dgm:spPr/>
      <dgm:t>
        <a:bodyPr/>
        <a:lstStyle/>
        <a:p>
          <a:endParaRPr lang="en-US"/>
        </a:p>
      </dgm:t>
    </dgm:pt>
    <dgm:pt modelId="{503E2DEE-5EDD-4CA7-B514-89E078AA869B}">
      <dgm:prSet phldrT="[Text]"/>
      <dgm:spPr/>
      <dgm:t>
        <a:bodyPr/>
        <a:lstStyle/>
        <a:p>
          <a:r>
            <a:rPr lang="en-US" dirty="0" smtClean="0"/>
            <a:t>Quasi-verbal</a:t>
          </a:r>
          <a:endParaRPr lang="en-US" dirty="0"/>
        </a:p>
      </dgm:t>
    </dgm:pt>
    <dgm:pt modelId="{7ACD268D-ECFC-4F4B-8C28-9CA4ED9CE606}" type="parTrans" cxnId="{CE35E727-92F0-46D0-8F75-263EC1F8F486}">
      <dgm:prSet/>
      <dgm:spPr/>
      <dgm:t>
        <a:bodyPr/>
        <a:lstStyle/>
        <a:p>
          <a:endParaRPr lang="en-US"/>
        </a:p>
      </dgm:t>
    </dgm:pt>
    <dgm:pt modelId="{7EDD5B90-A50D-49BD-8659-DE6BC503DF7F}" type="sibTrans" cxnId="{CE35E727-92F0-46D0-8F75-263EC1F8F486}">
      <dgm:prSet/>
      <dgm:spPr/>
      <dgm:t>
        <a:bodyPr/>
        <a:lstStyle/>
        <a:p>
          <a:endParaRPr lang="en-US"/>
        </a:p>
      </dgm:t>
    </dgm:pt>
    <dgm:pt modelId="{6BB05DAA-3E5D-4784-B41E-02AD4BDD3D6D}">
      <dgm:prSet phldrT="[Text]"/>
      <dgm:spPr/>
      <dgm:t>
        <a:bodyPr/>
        <a:lstStyle/>
        <a:p>
          <a:r>
            <a:rPr lang="en-US" dirty="0" smtClean="0"/>
            <a:t>Verbal</a:t>
          </a:r>
          <a:endParaRPr lang="en-US" dirty="0"/>
        </a:p>
      </dgm:t>
    </dgm:pt>
    <dgm:pt modelId="{A2150261-0AF3-4181-A3B3-3DF8887FAA93}" type="parTrans" cxnId="{B3ABBFF7-C6C9-4F06-B85E-2A7F6B59E297}">
      <dgm:prSet/>
      <dgm:spPr/>
      <dgm:t>
        <a:bodyPr/>
        <a:lstStyle/>
        <a:p>
          <a:endParaRPr lang="en-US"/>
        </a:p>
      </dgm:t>
    </dgm:pt>
    <dgm:pt modelId="{E48F5A77-3475-4C0F-B99C-3CE33F86D1A0}" type="sibTrans" cxnId="{B3ABBFF7-C6C9-4F06-B85E-2A7F6B59E297}">
      <dgm:prSet/>
      <dgm:spPr/>
      <dgm:t>
        <a:bodyPr/>
        <a:lstStyle/>
        <a:p>
          <a:endParaRPr lang="en-US"/>
        </a:p>
      </dgm:t>
    </dgm:pt>
    <dgm:pt modelId="{DD2A5EAF-77C5-4A07-B258-4D68E8604180}" type="pres">
      <dgm:prSet presAssocID="{B366DDA6-95E0-4002-95B3-3D1EFA35678D}" presName="diagram" presStyleCnt="0">
        <dgm:presLayoutVars>
          <dgm:dir/>
          <dgm:resizeHandles val="exact"/>
        </dgm:presLayoutVars>
      </dgm:prSet>
      <dgm:spPr/>
      <dgm:t>
        <a:bodyPr/>
        <a:lstStyle/>
        <a:p>
          <a:endParaRPr lang="en-US"/>
        </a:p>
      </dgm:t>
    </dgm:pt>
    <dgm:pt modelId="{C6D352F2-9D86-4F3F-8DBF-374C1C39F356}" type="pres">
      <dgm:prSet presAssocID="{0839EBF9-8B87-40A2-A6C0-DF7AA41B0E1A}" presName="node" presStyleLbl="node1" presStyleIdx="0" presStyleCnt="3">
        <dgm:presLayoutVars>
          <dgm:bulletEnabled val="1"/>
        </dgm:presLayoutVars>
      </dgm:prSet>
      <dgm:spPr/>
      <dgm:t>
        <a:bodyPr/>
        <a:lstStyle/>
        <a:p>
          <a:endParaRPr lang="en-US"/>
        </a:p>
      </dgm:t>
    </dgm:pt>
    <dgm:pt modelId="{2153D418-2C64-4A54-B48D-6366CF7A9A95}" type="pres">
      <dgm:prSet presAssocID="{A7A0F16B-325B-473B-8CC1-C0CDEE10DF5D}" presName="sibTrans" presStyleCnt="0"/>
      <dgm:spPr/>
    </dgm:pt>
    <dgm:pt modelId="{44FBCC93-0179-451E-9043-1FF2290FAC19}" type="pres">
      <dgm:prSet presAssocID="{503E2DEE-5EDD-4CA7-B514-89E078AA869B}" presName="node" presStyleLbl="node1" presStyleIdx="1" presStyleCnt="3">
        <dgm:presLayoutVars>
          <dgm:bulletEnabled val="1"/>
        </dgm:presLayoutVars>
      </dgm:prSet>
      <dgm:spPr/>
      <dgm:t>
        <a:bodyPr/>
        <a:lstStyle/>
        <a:p>
          <a:endParaRPr lang="en-US"/>
        </a:p>
      </dgm:t>
    </dgm:pt>
    <dgm:pt modelId="{ED3E78EB-AAB5-4D72-8632-FFB276823496}" type="pres">
      <dgm:prSet presAssocID="{7EDD5B90-A50D-49BD-8659-DE6BC503DF7F}" presName="sibTrans" presStyleCnt="0"/>
      <dgm:spPr/>
    </dgm:pt>
    <dgm:pt modelId="{D0844B4D-0994-44D8-9FCF-7E4BCE3B08CD}" type="pres">
      <dgm:prSet presAssocID="{6BB05DAA-3E5D-4784-B41E-02AD4BDD3D6D}" presName="node" presStyleLbl="node1" presStyleIdx="2" presStyleCnt="3">
        <dgm:presLayoutVars>
          <dgm:bulletEnabled val="1"/>
        </dgm:presLayoutVars>
      </dgm:prSet>
      <dgm:spPr/>
      <dgm:t>
        <a:bodyPr/>
        <a:lstStyle/>
        <a:p>
          <a:endParaRPr lang="en-US"/>
        </a:p>
      </dgm:t>
    </dgm:pt>
  </dgm:ptLst>
  <dgm:cxnLst>
    <dgm:cxn modelId="{E7978DF0-3CC6-477C-9199-4846B756472A}" type="presOf" srcId="{503E2DEE-5EDD-4CA7-B514-89E078AA869B}" destId="{44FBCC93-0179-451E-9043-1FF2290FAC19}" srcOrd="0" destOrd="0" presId="urn:microsoft.com/office/officeart/2005/8/layout/default"/>
    <dgm:cxn modelId="{91B2B604-5353-4C72-A873-E70608DEEA79}" type="presOf" srcId="{B366DDA6-95E0-4002-95B3-3D1EFA35678D}" destId="{DD2A5EAF-77C5-4A07-B258-4D68E8604180}" srcOrd="0" destOrd="0" presId="urn:microsoft.com/office/officeart/2005/8/layout/default"/>
    <dgm:cxn modelId="{5A1815CE-4241-4D29-A97A-23BA1603A212}" type="presOf" srcId="{0839EBF9-8B87-40A2-A6C0-DF7AA41B0E1A}" destId="{C6D352F2-9D86-4F3F-8DBF-374C1C39F356}" srcOrd="0" destOrd="0" presId="urn:microsoft.com/office/officeart/2005/8/layout/default"/>
    <dgm:cxn modelId="{CE35E727-92F0-46D0-8F75-263EC1F8F486}" srcId="{B366DDA6-95E0-4002-95B3-3D1EFA35678D}" destId="{503E2DEE-5EDD-4CA7-B514-89E078AA869B}" srcOrd="1" destOrd="0" parTransId="{7ACD268D-ECFC-4F4B-8C28-9CA4ED9CE606}" sibTransId="{7EDD5B90-A50D-49BD-8659-DE6BC503DF7F}"/>
    <dgm:cxn modelId="{F5369C43-F7DF-43DB-AEA7-BD029CEF25A4}" type="presOf" srcId="{6BB05DAA-3E5D-4784-B41E-02AD4BDD3D6D}" destId="{D0844B4D-0994-44D8-9FCF-7E4BCE3B08CD}" srcOrd="0" destOrd="0" presId="urn:microsoft.com/office/officeart/2005/8/layout/default"/>
    <dgm:cxn modelId="{B3ABBFF7-C6C9-4F06-B85E-2A7F6B59E297}" srcId="{B366DDA6-95E0-4002-95B3-3D1EFA35678D}" destId="{6BB05DAA-3E5D-4784-B41E-02AD4BDD3D6D}" srcOrd="2" destOrd="0" parTransId="{A2150261-0AF3-4181-A3B3-3DF8887FAA93}" sibTransId="{E48F5A77-3475-4C0F-B99C-3CE33F86D1A0}"/>
    <dgm:cxn modelId="{D31C525A-ED8F-4DC7-A870-61603EAF69B2}" srcId="{B366DDA6-95E0-4002-95B3-3D1EFA35678D}" destId="{0839EBF9-8B87-40A2-A6C0-DF7AA41B0E1A}" srcOrd="0" destOrd="0" parTransId="{9DDDF30D-A543-4DF4-8FE2-9500B7E472A5}" sibTransId="{A7A0F16B-325B-473B-8CC1-C0CDEE10DF5D}"/>
    <dgm:cxn modelId="{860805F5-41E5-420F-BEA2-48410C24F231}" type="presParOf" srcId="{DD2A5EAF-77C5-4A07-B258-4D68E8604180}" destId="{C6D352F2-9D86-4F3F-8DBF-374C1C39F356}" srcOrd="0" destOrd="0" presId="urn:microsoft.com/office/officeart/2005/8/layout/default"/>
    <dgm:cxn modelId="{F8CAD7FF-E90D-4F1F-AFAA-D55CBB087F02}" type="presParOf" srcId="{DD2A5EAF-77C5-4A07-B258-4D68E8604180}" destId="{2153D418-2C64-4A54-B48D-6366CF7A9A95}" srcOrd="1" destOrd="0" presId="urn:microsoft.com/office/officeart/2005/8/layout/default"/>
    <dgm:cxn modelId="{908300B2-0F62-4E98-A7DA-2FA5FFB6D90B}" type="presParOf" srcId="{DD2A5EAF-77C5-4A07-B258-4D68E8604180}" destId="{44FBCC93-0179-451E-9043-1FF2290FAC19}" srcOrd="2" destOrd="0" presId="urn:microsoft.com/office/officeart/2005/8/layout/default"/>
    <dgm:cxn modelId="{7FCCD3EB-A6F4-44D0-B32C-95671C6DBFA3}" type="presParOf" srcId="{DD2A5EAF-77C5-4A07-B258-4D68E8604180}" destId="{ED3E78EB-AAB5-4D72-8632-FFB276823496}" srcOrd="3" destOrd="0" presId="urn:microsoft.com/office/officeart/2005/8/layout/default"/>
    <dgm:cxn modelId="{C72D566B-3E0E-4CA1-BD21-078C9567DFEA}" type="presParOf" srcId="{DD2A5EAF-77C5-4A07-B258-4D68E8604180}" destId="{D0844B4D-0994-44D8-9FCF-7E4BCE3B08C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smtClean="0"/>
            <a:t>Brian, Christian and Jessica were talking about better ways to communicate</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They had been talking for about an hour without any clear solutions</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They then aimed to spend 90% of their time listening and only 10% of their time talking</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The colleagues were pleased with their progress and able to create a better environment at work</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C8E26151-361A-4EDB-95D8-E5B8ED8D1BFD}" type="presOf" srcId="{AF395FFF-9286-4BE3-9F88-66E61EC0480B}" destId="{FB55ECF4-C35C-41B9-8A6B-73744DCCE23D}" srcOrd="0" destOrd="0" presId="urn:microsoft.com/office/officeart/2008/layout/PictureAccentList"/>
    <dgm:cxn modelId="{E0AE14F2-F1F9-452A-9A88-ECD9D0DDAB70}" type="presOf" srcId="{614A8DED-228F-4BCE-9E2D-AAE59F80619A}" destId="{15DF024F-C030-4AA1-B370-150E84C92EE6}" srcOrd="0" destOrd="0" presId="urn:microsoft.com/office/officeart/2008/layout/PictureAccentList"/>
    <dgm:cxn modelId="{1F023710-AC2A-4361-9D24-906F917D3240}" type="presOf" srcId="{061A9150-611E-40BD-BC88-D791195D4A12}" destId="{77C9A32F-24F6-4EDE-A807-5B2B8E690EC3}"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99015042-512B-4887-9C21-6D1150DF4A52}" type="presOf" srcId="{2B2D021E-3C3B-48C3-8246-36B624CEE012}" destId="{AD3515E1-C01F-40CC-A51E-8F758A9E49BE}"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D1DB3A32-6244-4D09-B412-59363E91EB88}" type="presOf" srcId="{1734C7B7-E970-4173-8AE3-6DEB029AB52B}" destId="{40594967-9DFD-4A2C-B547-6608681CC9AD}" srcOrd="0" destOrd="0" presId="urn:microsoft.com/office/officeart/2008/layout/PictureAccentList"/>
    <dgm:cxn modelId="{2E3FC272-D6D9-4DBB-985A-7803D3CF7910}" type="presParOf" srcId="{FB55ECF4-C35C-41B9-8A6B-73744DCCE23D}" destId="{895462F2-4B1D-461F-B6E7-1CED8F596F27}" srcOrd="0" destOrd="0" presId="urn:microsoft.com/office/officeart/2008/layout/PictureAccentList"/>
    <dgm:cxn modelId="{EC7C3EB8-0165-4DB4-8C39-783352BAE344}" type="presParOf" srcId="{895462F2-4B1D-461F-B6E7-1CED8F596F27}" destId="{B37039E1-A6F8-4DA6-B281-3D2A6E0CAD1C}" srcOrd="0" destOrd="0" presId="urn:microsoft.com/office/officeart/2008/layout/PictureAccentList"/>
    <dgm:cxn modelId="{4C39A63C-A13C-405D-A094-59F0BB023365}" type="presParOf" srcId="{B37039E1-A6F8-4DA6-B281-3D2A6E0CAD1C}" destId="{77C9A32F-24F6-4EDE-A807-5B2B8E690EC3}" srcOrd="0" destOrd="0" presId="urn:microsoft.com/office/officeart/2008/layout/PictureAccentList"/>
    <dgm:cxn modelId="{9DB4B569-1AE1-4283-B4F4-E0DDEB9AA3B1}" type="presParOf" srcId="{895462F2-4B1D-461F-B6E7-1CED8F596F27}" destId="{265D00CB-08AE-43AE-A723-DCF332DC262B}" srcOrd="1" destOrd="0" presId="urn:microsoft.com/office/officeart/2008/layout/PictureAccentList"/>
    <dgm:cxn modelId="{84629452-632F-4CA6-83A9-EC4E654A5270}" type="presParOf" srcId="{265D00CB-08AE-43AE-A723-DCF332DC262B}" destId="{E415F662-EC3E-40F3-8BFD-40B8306A132A}" srcOrd="0" destOrd="0" presId="urn:microsoft.com/office/officeart/2008/layout/PictureAccentList"/>
    <dgm:cxn modelId="{624418BC-0814-45EF-BB6C-5AC1B389DA78}" type="presParOf" srcId="{E415F662-EC3E-40F3-8BFD-40B8306A132A}" destId="{EB232564-47CE-4D37-BB8A-CBA9F488DAEF}" srcOrd="0" destOrd="0" presId="urn:microsoft.com/office/officeart/2008/layout/PictureAccentList"/>
    <dgm:cxn modelId="{88D9FEFB-7F69-4A8F-9897-FC911E6DDDBC}" type="presParOf" srcId="{E415F662-EC3E-40F3-8BFD-40B8306A132A}" destId="{40594967-9DFD-4A2C-B547-6608681CC9AD}" srcOrd="1" destOrd="0" presId="urn:microsoft.com/office/officeart/2008/layout/PictureAccentList"/>
    <dgm:cxn modelId="{1D4DBCC6-959A-4034-8598-697D110C9609}" type="presParOf" srcId="{265D00CB-08AE-43AE-A723-DCF332DC262B}" destId="{89D1D57E-2A1F-4B4A-8B13-B50FAE3CA392}" srcOrd="1" destOrd="0" presId="urn:microsoft.com/office/officeart/2008/layout/PictureAccentList"/>
    <dgm:cxn modelId="{B709FF83-C850-4690-861B-5842528C0225}" type="presParOf" srcId="{89D1D57E-2A1F-4B4A-8B13-B50FAE3CA392}" destId="{CC62545A-D488-4BE0-A509-1CFB26B5B70E}" srcOrd="0" destOrd="0" presId="urn:microsoft.com/office/officeart/2008/layout/PictureAccentList"/>
    <dgm:cxn modelId="{59FDBAE6-CC16-415B-A6F0-DBAF1DC6AC0D}" type="presParOf" srcId="{89D1D57E-2A1F-4B4A-8B13-B50FAE3CA392}" destId="{15DF024F-C030-4AA1-B370-150E84C92EE6}" srcOrd="1" destOrd="0" presId="urn:microsoft.com/office/officeart/2008/layout/PictureAccentList"/>
    <dgm:cxn modelId="{6F0F9E7D-DA0C-4DB8-AC94-FE95E78AF343}" type="presParOf" srcId="{265D00CB-08AE-43AE-A723-DCF332DC262B}" destId="{1FF74C89-090F-4036-8B29-3AE576C2E178}" srcOrd="2" destOrd="0" presId="urn:microsoft.com/office/officeart/2008/layout/PictureAccentList"/>
    <dgm:cxn modelId="{7A3266C4-A838-4438-BF44-DFF8E4E3CE8E}" type="presParOf" srcId="{1FF74C89-090F-4036-8B29-3AE576C2E178}" destId="{2A861116-70B3-4EA7-BA52-20770E50AF37}" srcOrd="0" destOrd="0" presId="urn:microsoft.com/office/officeart/2008/layout/PictureAccentList"/>
    <dgm:cxn modelId="{C620EE27-45A6-41C5-8C1D-8EC789A46614}"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2834FF8-8655-4795-AF46-D55F68089597}"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EFE58DF3-3B33-4C63-9F7F-6AB848346B5B}">
      <dgm:prSet phldrT="[Text]"/>
      <dgm:spPr/>
      <dgm:t>
        <a:bodyPr/>
        <a:lstStyle/>
        <a:p>
          <a:r>
            <a:rPr lang="en-US" dirty="0" smtClean="0"/>
            <a:t>Who</a:t>
          </a:r>
          <a:endParaRPr lang="en-US" dirty="0"/>
        </a:p>
      </dgm:t>
    </dgm:pt>
    <dgm:pt modelId="{BF3C81BC-43C0-4AD9-819B-25839AFF27DF}" type="parTrans" cxnId="{C049102A-CCFF-468D-8FAE-6F7DD968DCC5}">
      <dgm:prSet/>
      <dgm:spPr/>
      <dgm:t>
        <a:bodyPr/>
        <a:lstStyle/>
        <a:p>
          <a:endParaRPr lang="en-US"/>
        </a:p>
      </dgm:t>
    </dgm:pt>
    <dgm:pt modelId="{05412B17-125D-49D1-A575-466C1B93633A}" type="sibTrans" cxnId="{C049102A-CCFF-468D-8FAE-6F7DD968DCC5}">
      <dgm:prSet/>
      <dgm:spPr/>
      <dgm:t>
        <a:bodyPr/>
        <a:lstStyle/>
        <a:p>
          <a:endParaRPr lang="en-US"/>
        </a:p>
      </dgm:t>
    </dgm:pt>
    <dgm:pt modelId="{AF10DA80-5677-43E0-A662-47065D4C0B87}">
      <dgm:prSet phldrT="[Text]"/>
      <dgm:spPr/>
      <dgm:t>
        <a:bodyPr/>
        <a:lstStyle/>
        <a:p>
          <a:r>
            <a:rPr lang="en-US" dirty="0" smtClean="0"/>
            <a:t>What</a:t>
          </a:r>
          <a:endParaRPr lang="en-US" dirty="0"/>
        </a:p>
      </dgm:t>
    </dgm:pt>
    <dgm:pt modelId="{CE1D4CE0-300B-45E5-A604-B76EC5F47E2C}" type="parTrans" cxnId="{524938F7-5236-49EB-8DB8-46820E346B2D}">
      <dgm:prSet/>
      <dgm:spPr/>
      <dgm:t>
        <a:bodyPr/>
        <a:lstStyle/>
        <a:p>
          <a:endParaRPr lang="en-US"/>
        </a:p>
      </dgm:t>
    </dgm:pt>
    <dgm:pt modelId="{C1093985-4C23-4A9E-A041-D426CDA4E896}" type="sibTrans" cxnId="{524938F7-5236-49EB-8DB8-46820E346B2D}">
      <dgm:prSet/>
      <dgm:spPr/>
      <dgm:t>
        <a:bodyPr/>
        <a:lstStyle/>
        <a:p>
          <a:endParaRPr lang="en-US"/>
        </a:p>
      </dgm:t>
    </dgm:pt>
    <dgm:pt modelId="{ED4758FD-8561-4BF8-A405-86C803A5225E}">
      <dgm:prSet phldrT="[Text]"/>
      <dgm:spPr/>
      <dgm:t>
        <a:bodyPr/>
        <a:lstStyle/>
        <a:p>
          <a:r>
            <a:rPr lang="en-US" dirty="0" smtClean="0"/>
            <a:t>Where</a:t>
          </a:r>
          <a:endParaRPr lang="en-US" dirty="0"/>
        </a:p>
      </dgm:t>
    </dgm:pt>
    <dgm:pt modelId="{5AB81998-7661-4EC2-83DB-892ED41D961F}" type="parTrans" cxnId="{3E0FDA8A-1513-4ABE-B539-4D4E7A513050}">
      <dgm:prSet/>
      <dgm:spPr/>
      <dgm:t>
        <a:bodyPr/>
        <a:lstStyle/>
        <a:p>
          <a:endParaRPr lang="en-US"/>
        </a:p>
      </dgm:t>
    </dgm:pt>
    <dgm:pt modelId="{C2D7AA19-4EA6-4C96-AA50-E8F89FBEEE9B}" type="sibTrans" cxnId="{3E0FDA8A-1513-4ABE-B539-4D4E7A513050}">
      <dgm:prSet/>
      <dgm:spPr/>
      <dgm:t>
        <a:bodyPr/>
        <a:lstStyle/>
        <a:p>
          <a:endParaRPr lang="en-US"/>
        </a:p>
      </dgm:t>
    </dgm:pt>
    <dgm:pt modelId="{ADCCC28C-C586-4BB8-BD30-9E647A684821}">
      <dgm:prSet phldrT="[Text]"/>
      <dgm:spPr/>
      <dgm:t>
        <a:bodyPr/>
        <a:lstStyle/>
        <a:p>
          <a:r>
            <a:rPr lang="en-US" dirty="0" smtClean="0"/>
            <a:t>When</a:t>
          </a:r>
          <a:endParaRPr lang="en-US" dirty="0"/>
        </a:p>
      </dgm:t>
    </dgm:pt>
    <dgm:pt modelId="{A610FAA6-6CC6-44EC-AD22-3295AEED28F9}" type="parTrans" cxnId="{840C779A-EFC6-49A2-98D5-D71A94F6D7DA}">
      <dgm:prSet/>
      <dgm:spPr/>
      <dgm:t>
        <a:bodyPr/>
        <a:lstStyle/>
        <a:p>
          <a:endParaRPr lang="en-US"/>
        </a:p>
      </dgm:t>
    </dgm:pt>
    <dgm:pt modelId="{8629CB20-72C7-44A0-B3ED-139904D3E216}" type="sibTrans" cxnId="{840C779A-EFC6-49A2-98D5-D71A94F6D7DA}">
      <dgm:prSet/>
      <dgm:spPr/>
      <dgm:t>
        <a:bodyPr/>
        <a:lstStyle/>
        <a:p>
          <a:endParaRPr lang="en-US"/>
        </a:p>
      </dgm:t>
    </dgm:pt>
    <dgm:pt modelId="{E53A0DFC-2B35-4E5F-BE16-F7F883D30115}">
      <dgm:prSet phldrT="[Text]"/>
      <dgm:spPr/>
      <dgm:t>
        <a:bodyPr/>
        <a:lstStyle/>
        <a:p>
          <a:r>
            <a:rPr lang="en-US" dirty="0" smtClean="0"/>
            <a:t>Why</a:t>
          </a:r>
          <a:endParaRPr lang="en-US" dirty="0"/>
        </a:p>
      </dgm:t>
    </dgm:pt>
    <dgm:pt modelId="{76DB1EA7-D10D-4AC1-9A7D-31FA1D0D00A5}" type="parTrans" cxnId="{A3CCE4A4-411A-4DAE-BCA0-312D4638ABB7}">
      <dgm:prSet/>
      <dgm:spPr/>
      <dgm:t>
        <a:bodyPr/>
        <a:lstStyle/>
        <a:p>
          <a:endParaRPr lang="en-US"/>
        </a:p>
      </dgm:t>
    </dgm:pt>
    <dgm:pt modelId="{3BF5EC8D-8DDA-4E76-BDB0-9F1BBBD29A62}" type="sibTrans" cxnId="{A3CCE4A4-411A-4DAE-BCA0-312D4638ABB7}">
      <dgm:prSet/>
      <dgm:spPr/>
      <dgm:t>
        <a:bodyPr/>
        <a:lstStyle/>
        <a:p>
          <a:endParaRPr lang="en-US"/>
        </a:p>
      </dgm:t>
    </dgm:pt>
    <dgm:pt modelId="{904C0C3A-396B-4498-B67E-31686DE4AC84}">
      <dgm:prSet phldrT="[Text]"/>
      <dgm:spPr/>
      <dgm:t>
        <a:bodyPr/>
        <a:lstStyle/>
        <a:p>
          <a:r>
            <a:rPr lang="en-US" dirty="0" smtClean="0"/>
            <a:t>How</a:t>
          </a:r>
          <a:endParaRPr lang="en-US" dirty="0"/>
        </a:p>
      </dgm:t>
    </dgm:pt>
    <dgm:pt modelId="{9DB600F4-3AD3-46B2-94AC-DD3F977ED061}" type="parTrans" cxnId="{C609FEA8-C73D-48D3-9DA0-D46DEB274FF5}">
      <dgm:prSet/>
      <dgm:spPr/>
    </dgm:pt>
    <dgm:pt modelId="{739373ED-4C11-4CB6-8E77-402747527B51}" type="sibTrans" cxnId="{C609FEA8-C73D-48D3-9DA0-D46DEB274FF5}">
      <dgm:prSet/>
      <dgm:spPr/>
    </dgm:pt>
    <dgm:pt modelId="{1FE664E8-4BCB-4018-B1AF-45F13EB06CF6}" type="pres">
      <dgm:prSet presAssocID="{F2834FF8-8655-4795-AF46-D55F68089597}" presName="cycle" presStyleCnt="0">
        <dgm:presLayoutVars>
          <dgm:dir/>
          <dgm:resizeHandles val="exact"/>
        </dgm:presLayoutVars>
      </dgm:prSet>
      <dgm:spPr/>
      <dgm:t>
        <a:bodyPr/>
        <a:lstStyle/>
        <a:p>
          <a:endParaRPr lang="en-US"/>
        </a:p>
      </dgm:t>
    </dgm:pt>
    <dgm:pt modelId="{884CA90D-F5A6-4FE0-9C6D-E6CD69B9238A}" type="pres">
      <dgm:prSet presAssocID="{EFE58DF3-3B33-4C63-9F7F-6AB848346B5B}" presName="node" presStyleLbl="node1" presStyleIdx="0" presStyleCnt="6">
        <dgm:presLayoutVars>
          <dgm:bulletEnabled val="1"/>
        </dgm:presLayoutVars>
      </dgm:prSet>
      <dgm:spPr/>
      <dgm:t>
        <a:bodyPr/>
        <a:lstStyle/>
        <a:p>
          <a:endParaRPr lang="en-US"/>
        </a:p>
      </dgm:t>
    </dgm:pt>
    <dgm:pt modelId="{A9A86AAD-4FB8-4525-BC3C-F5B582560009}" type="pres">
      <dgm:prSet presAssocID="{EFE58DF3-3B33-4C63-9F7F-6AB848346B5B}" presName="spNode" presStyleCnt="0"/>
      <dgm:spPr/>
    </dgm:pt>
    <dgm:pt modelId="{CED9F5CE-6F60-4BC7-AB67-5D481823F5B7}" type="pres">
      <dgm:prSet presAssocID="{05412B17-125D-49D1-A575-466C1B93633A}" presName="sibTrans" presStyleLbl="sibTrans1D1" presStyleIdx="0" presStyleCnt="6"/>
      <dgm:spPr/>
      <dgm:t>
        <a:bodyPr/>
        <a:lstStyle/>
        <a:p>
          <a:endParaRPr lang="en-US"/>
        </a:p>
      </dgm:t>
    </dgm:pt>
    <dgm:pt modelId="{74BE75F9-45CC-478E-B33E-2B9991BD6E1F}" type="pres">
      <dgm:prSet presAssocID="{AF10DA80-5677-43E0-A662-47065D4C0B87}" presName="node" presStyleLbl="node1" presStyleIdx="1" presStyleCnt="6">
        <dgm:presLayoutVars>
          <dgm:bulletEnabled val="1"/>
        </dgm:presLayoutVars>
      </dgm:prSet>
      <dgm:spPr/>
      <dgm:t>
        <a:bodyPr/>
        <a:lstStyle/>
        <a:p>
          <a:endParaRPr lang="en-US"/>
        </a:p>
      </dgm:t>
    </dgm:pt>
    <dgm:pt modelId="{63E4571C-3A41-4A95-AD78-17CBFFC49B7B}" type="pres">
      <dgm:prSet presAssocID="{AF10DA80-5677-43E0-A662-47065D4C0B87}" presName="spNode" presStyleCnt="0"/>
      <dgm:spPr/>
    </dgm:pt>
    <dgm:pt modelId="{52DC41F0-BACC-4A0D-8327-A78EC0CEACF9}" type="pres">
      <dgm:prSet presAssocID="{C1093985-4C23-4A9E-A041-D426CDA4E896}" presName="sibTrans" presStyleLbl="sibTrans1D1" presStyleIdx="1" presStyleCnt="6"/>
      <dgm:spPr/>
      <dgm:t>
        <a:bodyPr/>
        <a:lstStyle/>
        <a:p>
          <a:endParaRPr lang="en-US"/>
        </a:p>
      </dgm:t>
    </dgm:pt>
    <dgm:pt modelId="{A7653CAA-8793-467E-9816-7C9F3D36A54B}" type="pres">
      <dgm:prSet presAssocID="{ED4758FD-8561-4BF8-A405-86C803A5225E}" presName="node" presStyleLbl="node1" presStyleIdx="2" presStyleCnt="6">
        <dgm:presLayoutVars>
          <dgm:bulletEnabled val="1"/>
        </dgm:presLayoutVars>
      </dgm:prSet>
      <dgm:spPr/>
      <dgm:t>
        <a:bodyPr/>
        <a:lstStyle/>
        <a:p>
          <a:endParaRPr lang="en-US"/>
        </a:p>
      </dgm:t>
    </dgm:pt>
    <dgm:pt modelId="{F3CA664D-DA64-4C29-AEC7-F2013480C02D}" type="pres">
      <dgm:prSet presAssocID="{ED4758FD-8561-4BF8-A405-86C803A5225E}" presName="spNode" presStyleCnt="0"/>
      <dgm:spPr/>
    </dgm:pt>
    <dgm:pt modelId="{F9421F40-8056-4D2B-8C87-DC9DE7B5B87F}" type="pres">
      <dgm:prSet presAssocID="{C2D7AA19-4EA6-4C96-AA50-E8F89FBEEE9B}" presName="sibTrans" presStyleLbl="sibTrans1D1" presStyleIdx="2" presStyleCnt="6"/>
      <dgm:spPr/>
      <dgm:t>
        <a:bodyPr/>
        <a:lstStyle/>
        <a:p>
          <a:endParaRPr lang="en-US"/>
        </a:p>
      </dgm:t>
    </dgm:pt>
    <dgm:pt modelId="{97DE2A27-D0B8-4245-89B0-F014ADB544FB}" type="pres">
      <dgm:prSet presAssocID="{ADCCC28C-C586-4BB8-BD30-9E647A684821}" presName="node" presStyleLbl="node1" presStyleIdx="3" presStyleCnt="6">
        <dgm:presLayoutVars>
          <dgm:bulletEnabled val="1"/>
        </dgm:presLayoutVars>
      </dgm:prSet>
      <dgm:spPr/>
      <dgm:t>
        <a:bodyPr/>
        <a:lstStyle/>
        <a:p>
          <a:endParaRPr lang="en-US"/>
        </a:p>
      </dgm:t>
    </dgm:pt>
    <dgm:pt modelId="{45A32C49-F5D0-44A1-BCC0-C43198E0568E}" type="pres">
      <dgm:prSet presAssocID="{ADCCC28C-C586-4BB8-BD30-9E647A684821}" presName="spNode" presStyleCnt="0"/>
      <dgm:spPr/>
    </dgm:pt>
    <dgm:pt modelId="{978F2E8A-27EA-482E-BAFD-FFE04A4AF8A0}" type="pres">
      <dgm:prSet presAssocID="{8629CB20-72C7-44A0-B3ED-139904D3E216}" presName="sibTrans" presStyleLbl="sibTrans1D1" presStyleIdx="3" presStyleCnt="6"/>
      <dgm:spPr/>
      <dgm:t>
        <a:bodyPr/>
        <a:lstStyle/>
        <a:p>
          <a:endParaRPr lang="en-US"/>
        </a:p>
      </dgm:t>
    </dgm:pt>
    <dgm:pt modelId="{AF576233-F311-473A-87D5-C8FB7EEDF4B6}" type="pres">
      <dgm:prSet presAssocID="{E53A0DFC-2B35-4E5F-BE16-F7F883D30115}" presName="node" presStyleLbl="node1" presStyleIdx="4" presStyleCnt="6">
        <dgm:presLayoutVars>
          <dgm:bulletEnabled val="1"/>
        </dgm:presLayoutVars>
      </dgm:prSet>
      <dgm:spPr/>
      <dgm:t>
        <a:bodyPr/>
        <a:lstStyle/>
        <a:p>
          <a:endParaRPr lang="en-US"/>
        </a:p>
      </dgm:t>
    </dgm:pt>
    <dgm:pt modelId="{ECE72239-C0C2-43C6-AB1D-9ABAE5506585}" type="pres">
      <dgm:prSet presAssocID="{E53A0DFC-2B35-4E5F-BE16-F7F883D30115}" presName="spNode" presStyleCnt="0"/>
      <dgm:spPr/>
    </dgm:pt>
    <dgm:pt modelId="{5D5B5B79-7A42-4DFB-86EE-DF7321F39917}" type="pres">
      <dgm:prSet presAssocID="{3BF5EC8D-8DDA-4E76-BDB0-9F1BBBD29A62}" presName="sibTrans" presStyleLbl="sibTrans1D1" presStyleIdx="4" presStyleCnt="6"/>
      <dgm:spPr/>
      <dgm:t>
        <a:bodyPr/>
        <a:lstStyle/>
        <a:p>
          <a:endParaRPr lang="en-US"/>
        </a:p>
      </dgm:t>
    </dgm:pt>
    <dgm:pt modelId="{F4730D8E-1EA1-4AC2-8FDB-DB00299BE082}" type="pres">
      <dgm:prSet presAssocID="{904C0C3A-396B-4498-B67E-31686DE4AC84}" presName="node" presStyleLbl="node1" presStyleIdx="5" presStyleCnt="6">
        <dgm:presLayoutVars>
          <dgm:bulletEnabled val="1"/>
        </dgm:presLayoutVars>
      </dgm:prSet>
      <dgm:spPr/>
      <dgm:t>
        <a:bodyPr/>
        <a:lstStyle/>
        <a:p>
          <a:endParaRPr lang="en-US"/>
        </a:p>
      </dgm:t>
    </dgm:pt>
    <dgm:pt modelId="{7DAFB8D6-4CF3-4A94-90D5-41DD85BECC25}" type="pres">
      <dgm:prSet presAssocID="{904C0C3A-396B-4498-B67E-31686DE4AC84}" presName="spNode" presStyleCnt="0"/>
      <dgm:spPr/>
    </dgm:pt>
    <dgm:pt modelId="{87EBB89B-F5EF-4216-A035-26AE28BB294C}" type="pres">
      <dgm:prSet presAssocID="{739373ED-4C11-4CB6-8E77-402747527B51}" presName="sibTrans" presStyleLbl="sibTrans1D1" presStyleIdx="5" presStyleCnt="6"/>
      <dgm:spPr/>
    </dgm:pt>
  </dgm:ptLst>
  <dgm:cxnLst>
    <dgm:cxn modelId="{C609FEA8-C73D-48D3-9DA0-D46DEB274FF5}" srcId="{F2834FF8-8655-4795-AF46-D55F68089597}" destId="{904C0C3A-396B-4498-B67E-31686DE4AC84}" srcOrd="5" destOrd="0" parTransId="{9DB600F4-3AD3-46B2-94AC-DD3F977ED061}" sibTransId="{739373ED-4C11-4CB6-8E77-402747527B51}"/>
    <dgm:cxn modelId="{A9963688-8882-48D6-8445-0E2818D177CB}" type="presOf" srcId="{ADCCC28C-C586-4BB8-BD30-9E647A684821}" destId="{97DE2A27-D0B8-4245-89B0-F014ADB544FB}" srcOrd="0" destOrd="0" presId="urn:microsoft.com/office/officeart/2005/8/layout/cycle6"/>
    <dgm:cxn modelId="{C049102A-CCFF-468D-8FAE-6F7DD968DCC5}" srcId="{F2834FF8-8655-4795-AF46-D55F68089597}" destId="{EFE58DF3-3B33-4C63-9F7F-6AB848346B5B}" srcOrd="0" destOrd="0" parTransId="{BF3C81BC-43C0-4AD9-819B-25839AFF27DF}" sibTransId="{05412B17-125D-49D1-A575-466C1B93633A}"/>
    <dgm:cxn modelId="{46637620-0628-4EBE-B93A-FE9E946E97A8}" type="presOf" srcId="{3BF5EC8D-8DDA-4E76-BDB0-9F1BBBD29A62}" destId="{5D5B5B79-7A42-4DFB-86EE-DF7321F39917}" srcOrd="0" destOrd="0" presId="urn:microsoft.com/office/officeart/2005/8/layout/cycle6"/>
    <dgm:cxn modelId="{86720B0D-41D4-4FB2-A606-FE5B8FB46A8A}" type="presOf" srcId="{F2834FF8-8655-4795-AF46-D55F68089597}" destId="{1FE664E8-4BCB-4018-B1AF-45F13EB06CF6}" srcOrd="0" destOrd="0" presId="urn:microsoft.com/office/officeart/2005/8/layout/cycle6"/>
    <dgm:cxn modelId="{7B40B9D8-C08D-4DEB-95C6-19758BE852C7}" type="presOf" srcId="{904C0C3A-396B-4498-B67E-31686DE4AC84}" destId="{F4730D8E-1EA1-4AC2-8FDB-DB00299BE082}" srcOrd="0" destOrd="0" presId="urn:microsoft.com/office/officeart/2005/8/layout/cycle6"/>
    <dgm:cxn modelId="{3968F1C9-A2E5-44E0-B884-0C784910A99E}" type="presOf" srcId="{739373ED-4C11-4CB6-8E77-402747527B51}" destId="{87EBB89B-F5EF-4216-A035-26AE28BB294C}" srcOrd="0" destOrd="0" presId="urn:microsoft.com/office/officeart/2005/8/layout/cycle6"/>
    <dgm:cxn modelId="{EE61144A-2530-4785-AA8E-24F7508DBB92}" type="presOf" srcId="{C2D7AA19-4EA6-4C96-AA50-E8F89FBEEE9B}" destId="{F9421F40-8056-4D2B-8C87-DC9DE7B5B87F}" srcOrd="0" destOrd="0" presId="urn:microsoft.com/office/officeart/2005/8/layout/cycle6"/>
    <dgm:cxn modelId="{840C779A-EFC6-49A2-98D5-D71A94F6D7DA}" srcId="{F2834FF8-8655-4795-AF46-D55F68089597}" destId="{ADCCC28C-C586-4BB8-BD30-9E647A684821}" srcOrd="3" destOrd="0" parTransId="{A610FAA6-6CC6-44EC-AD22-3295AEED28F9}" sibTransId="{8629CB20-72C7-44A0-B3ED-139904D3E216}"/>
    <dgm:cxn modelId="{6DFFA01B-3C6E-45BC-856C-D439EEEDFE72}" type="presOf" srcId="{ED4758FD-8561-4BF8-A405-86C803A5225E}" destId="{A7653CAA-8793-467E-9816-7C9F3D36A54B}" srcOrd="0" destOrd="0" presId="urn:microsoft.com/office/officeart/2005/8/layout/cycle6"/>
    <dgm:cxn modelId="{524938F7-5236-49EB-8DB8-46820E346B2D}" srcId="{F2834FF8-8655-4795-AF46-D55F68089597}" destId="{AF10DA80-5677-43E0-A662-47065D4C0B87}" srcOrd="1" destOrd="0" parTransId="{CE1D4CE0-300B-45E5-A604-B76EC5F47E2C}" sibTransId="{C1093985-4C23-4A9E-A041-D426CDA4E896}"/>
    <dgm:cxn modelId="{0E981FC9-E83A-4A48-8C50-1AEBA8E1F187}" type="presOf" srcId="{8629CB20-72C7-44A0-B3ED-139904D3E216}" destId="{978F2E8A-27EA-482E-BAFD-FFE04A4AF8A0}" srcOrd="0" destOrd="0" presId="urn:microsoft.com/office/officeart/2005/8/layout/cycle6"/>
    <dgm:cxn modelId="{879E4DF8-CA60-4FD8-A322-89AB3470B3FF}" type="presOf" srcId="{AF10DA80-5677-43E0-A662-47065D4C0B87}" destId="{74BE75F9-45CC-478E-B33E-2B9991BD6E1F}" srcOrd="0" destOrd="0" presId="urn:microsoft.com/office/officeart/2005/8/layout/cycle6"/>
    <dgm:cxn modelId="{2157134C-C49C-4B98-87F2-85A0826060C1}" type="presOf" srcId="{C1093985-4C23-4A9E-A041-D426CDA4E896}" destId="{52DC41F0-BACC-4A0D-8327-A78EC0CEACF9}" srcOrd="0" destOrd="0" presId="urn:microsoft.com/office/officeart/2005/8/layout/cycle6"/>
    <dgm:cxn modelId="{A3CCE4A4-411A-4DAE-BCA0-312D4638ABB7}" srcId="{F2834FF8-8655-4795-AF46-D55F68089597}" destId="{E53A0DFC-2B35-4E5F-BE16-F7F883D30115}" srcOrd="4" destOrd="0" parTransId="{76DB1EA7-D10D-4AC1-9A7D-31FA1D0D00A5}" sibTransId="{3BF5EC8D-8DDA-4E76-BDB0-9F1BBBD29A62}"/>
    <dgm:cxn modelId="{3E0FDA8A-1513-4ABE-B539-4D4E7A513050}" srcId="{F2834FF8-8655-4795-AF46-D55F68089597}" destId="{ED4758FD-8561-4BF8-A405-86C803A5225E}" srcOrd="2" destOrd="0" parTransId="{5AB81998-7661-4EC2-83DB-892ED41D961F}" sibTransId="{C2D7AA19-4EA6-4C96-AA50-E8F89FBEEE9B}"/>
    <dgm:cxn modelId="{14A39594-A6F3-4B76-8C20-FF23166A671E}" type="presOf" srcId="{EFE58DF3-3B33-4C63-9F7F-6AB848346B5B}" destId="{884CA90D-F5A6-4FE0-9C6D-E6CD69B9238A}" srcOrd="0" destOrd="0" presId="urn:microsoft.com/office/officeart/2005/8/layout/cycle6"/>
    <dgm:cxn modelId="{1A02E0D9-C7AF-4547-A614-D0731AA32FF5}" type="presOf" srcId="{05412B17-125D-49D1-A575-466C1B93633A}" destId="{CED9F5CE-6F60-4BC7-AB67-5D481823F5B7}" srcOrd="0" destOrd="0" presId="urn:microsoft.com/office/officeart/2005/8/layout/cycle6"/>
    <dgm:cxn modelId="{97EF9623-85A1-43A3-AB41-9B23003866FC}" type="presOf" srcId="{E53A0DFC-2B35-4E5F-BE16-F7F883D30115}" destId="{AF576233-F311-473A-87D5-C8FB7EEDF4B6}" srcOrd="0" destOrd="0" presId="urn:microsoft.com/office/officeart/2005/8/layout/cycle6"/>
    <dgm:cxn modelId="{C8FADF96-C075-4173-9C7A-D4F1B254DD66}" type="presParOf" srcId="{1FE664E8-4BCB-4018-B1AF-45F13EB06CF6}" destId="{884CA90D-F5A6-4FE0-9C6D-E6CD69B9238A}" srcOrd="0" destOrd="0" presId="urn:microsoft.com/office/officeart/2005/8/layout/cycle6"/>
    <dgm:cxn modelId="{914C2350-C2E4-47AE-931D-C96DC146C57E}" type="presParOf" srcId="{1FE664E8-4BCB-4018-B1AF-45F13EB06CF6}" destId="{A9A86AAD-4FB8-4525-BC3C-F5B582560009}" srcOrd="1" destOrd="0" presId="urn:microsoft.com/office/officeart/2005/8/layout/cycle6"/>
    <dgm:cxn modelId="{169A5B58-E5DD-4FFB-A29E-279D3F799379}" type="presParOf" srcId="{1FE664E8-4BCB-4018-B1AF-45F13EB06CF6}" destId="{CED9F5CE-6F60-4BC7-AB67-5D481823F5B7}" srcOrd="2" destOrd="0" presId="urn:microsoft.com/office/officeart/2005/8/layout/cycle6"/>
    <dgm:cxn modelId="{401FF79A-2ECA-4D60-B24F-57772F1E9F3D}" type="presParOf" srcId="{1FE664E8-4BCB-4018-B1AF-45F13EB06CF6}" destId="{74BE75F9-45CC-478E-B33E-2B9991BD6E1F}" srcOrd="3" destOrd="0" presId="urn:microsoft.com/office/officeart/2005/8/layout/cycle6"/>
    <dgm:cxn modelId="{905F3E35-91B5-4CA0-9E4C-BAFD9CCF12C9}" type="presParOf" srcId="{1FE664E8-4BCB-4018-B1AF-45F13EB06CF6}" destId="{63E4571C-3A41-4A95-AD78-17CBFFC49B7B}" srcOrd="4" destOrd="0" presId="urn:microsoft.com/office/officeart/2005/8/layout/cycle6"/>
    <dgm:cxn modelId="{4F2D76B4-58C2-4D20-A7ED-D218212CE89E}" type="presParOf" srcId="{1FE664E8-4BCB-4018-B1AF-45F13EB06CF6}" destId="{52DC41F0-BACC-4A0D-8327-A78EC0CEACF9}" srcOrd="5" destOrd="0" presId="urn:microsoft.com/office/officeart/2005/8/layout/cycle6"/>
    <dgm:cxn modelId="{E846A828-7E20-45F2-BA03-36EFC20C2CCB}" type="presParOf" srcId="{1FE664E8-4BCB-4018-B1AF-45F13EB06CF6}" destId="{A7653CAA-8793-467E-9816-7C9F3D36A54B}" srcOrd="6" destOrd="0" presId="urn:microsoft.com/office/officeart/2005/8/layout/cycle6"/>
    <dgm:cxn modelId="{D4C94D7D-E15A-473C-A6A1-C2C5CBA76A13}" type="presParOf" srcId="{1FE664E8-4BCB-4018-B1AF-45F13EB06CF6}" destId="{F3CA664D-DA64-4C29-AEC7-F2013480C02D}" srcOrd="7" destOrd="0" presId="urn:microsoft.com/office/officeart/2005/8/layout/cycle6"/>
    <dgm:cxn modelId="{6CDC8FEA-C842-423C-BE33-DF6CF510782B}" type="presParOf" srcId="{1FE664E8-4BCB-4018-B1AF-45F13EB06CF6}" destId="{F9421F40-8056-4D2B-8C87-DC9DE7B5B87F}" srcOrd="8" destOrd="0" presId="urn:microsoft.com/office/officeart/2005/8/layout/cycle6"/>
    <dgm:cxn modelId="{9F64769C-6412-42F7-8D76-8B0E6DE2928A}" type="presParOf" srcId="{1FE664E8-4BCB-4018-B1AF-45F13EB06CF6}" destId="{97DE2A27-D0B8-4245-89B0-F014ADB544FB}" srcOrd="9" destOrd="0" presId="urn:microsoft.com/office/officeart/2005/8/layout/cycle6"/>
    <dgm:cxn modelId="{21158668-BE98-4EB3-B574-4EE4E5B2906F}" type="presParOf" srcId="{1FE664E8-4BCB-4018-B1AF-45F13EB06CF6}" destId="{45A32C49-F5D0-44A1-BCC0-C43198E0568E}" srcOrd="10" destOrd="0" presId="urn:microsoft.com/office/officeart/2005/8/layout/cycle6"/>
    <dgm:cxn modelId="{97F6AE77-34D2-45A5-9255-AE205C59C014}" type="presParOf" srcId="{1FE664E8-4BCB-4018-B1AF-45F13EB06CF6}" destId="{978F2E8A-27EA-482E-BAFD-FFE04A4AF8A0}" srcOrd="11" destOrd="0" presId="urn:microsoft.com/office/officeart/2005/8/layout/cycle6"/>
    <dgm:cxn modelId="{96AB871F-29B9-49B4-ACE2-AD2D68D75314}" type="presParOf" srcId="{1FE664E8-4BCB-4018-B1AF-45F13EB06CF6}" destId="{AF576233-F311-473A-87D5-C8FB7EEDF4B6}" srcOrd="12" destOrd="0" presId="urn:microsoft.com/office/officeart/2005/8/layout/cycle6"/>
    <dgm:cxn modelId="{CC88A0CA-A913-4CF0-9C37-92F61E4DBA0A}" type="presParOf" srcId="{1FE664E8-4BCB-4018-B1AF-45F13EB06CF6}" destId="{ECE72239-C0C2-43C6-AB1D-9ABAE5506585}" srcOrd="13" destOrd="0" presId="urn:microsoft.com/office/officeart/2005/8/layout/cycle6"/>
    <dgm:cxn modelId="{4EEAAFE0-6D8F-4DD8-8730-5D2C4A3478DE}" type="presParOf" srcId="{1FE664E8-4BCB-4018-B1AF-45F13EB06CF6}" destId="{5D5B5B79-7A42-4DFB-86EE-DF7321F39917}" srcOrd="14" destOrd="0" presId="urn:microsoft.com/office/officeart/2005/8/layout/cycle6"/>
    <dgm:cxn modelId="{30D87CE7-C459-46E8-9ECB-78C31498CD43}" type="presParOf" srcId="{1FE664E8-4BCB-4018-B1AF-45F13EB06CF6}" destId="{F4730D8E-1EA1-4AC2-8FDB-DB00299BE082}" srcOrd="15" destOrd="0" presId="urn:microsoft.com/office/officeart/2005/8/layout/cycle6"/>
    <dgm:cxn modelId="{813FFE1A-2292-42D3-8754-859D76A8EA24}" type="presParOf" srcId="{1FE664E8-4BCB-4018-B1AF-45F13EB06CF6}" destId="{7DAFB8D6-4CF3-4A94-90D5-41DD85BECC25}" srcOrd="16" destOrd="0" presId="urn:microsoft.com/office/officeart/2005/8/layout/cycle6"/>
    <dgm:cxn modelId="{294352A5-133F-4B26-A97D-E26607CAC514}" type="presParOf" srcId="{1FE664E8-4BCB-4018-B1AF-45F13EB06CF6}" destId="{87EBB89B-F5EF-4216-A035-26AE28BB294C}"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12EE52A-C06F-448E-BA09-FA09901E00FF}"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956A99EB-2764-4B74-9BE4-E32A45C9570F}">
      <dgm:prSet phldrT="[Text]"/>
      <dgm:spPr/>
      <dgm:t>
        <a:bodyPr/>
        <a:lstStyle/>
        <a:p>
          <a:r>
            <a:rPr lang="en-US" dirty="0" smtClean="0"/>
            <a:t>Limits the answer to yes or no</a:t>
          </a:r>
          <a:endParaRPr lang="en-US" dirty="0"/>
        </a:p>
      </dgm:t>
    </dgm:pt>
    <dgm:pt modelId="{545CBE5F-8207-44F1-A3E5-DFB517EA50D1}" type="parTrans" cxnId="{27EA7241-3942-49CB-B926-49A882098D5C}">
      <dgm:prSet/>
      <dgm:spPr/>
      <dgm:t>
        <a:bodyPr/>
        <a:lstStyle/>
        <a:p>
          <a:endParaRPr lang="en-US"/>
        </a:p>
      </dgm:t>
    </dgm:pt>
    <dgm:pt modelId="{A1419C4F-E8A0-47A0-81EC-E69554677F57}" type="sibTrans" cxnId="{27EA7241-3942-49CB-B926-49A882098D5C}">
      <dgm:prSet/>
      <dgm:spPr/>
      <dgm:t>
        <a:bodyPr/>
        <a:lstStyle/>
        <a:p>
          <a:endParaRPr lang="en-US"/>
        </a:p>
      </dgm:t>
    </dgm:pt>
    <dgm:pt modelId="{7A4BE7C0-70AA-4C02-97FB-A85E01C8A1B8}">
      <dgm:prSet phldrT="[Text]"/>
      <dgm:spPr/>
      <dgm:t>
        <a:bodyPr/>
        <a:lstStyle/>
        <a:p>
          <a:r>
            <a:rPr lang="en-US" dirty="0" smtClean="0"/>
            <a:t>Tend to shut down conversations</a:t>
          </a:r>
          <a:endParaRPr lang="en-US" dirty="0"/>
        </a:p>
      </dgm:t>
    </dgm:pt>
    <dgm:pt modelId="{F6FA8227-8194-48D1-8B6E-FA77E7BC4705}" type="parTrans" cxnId="{87F18969-76B5-4681-8022-2FE72F5B9EDB}">
      <dgm:prSet/>
      <dgm:spPr/>
      <dgm:t>
        <a:bodyPr/>
        <a:lstStyle/>
        <a:p>
          <a:endParaRPr lang="en-US"/>
        </a:p>
      </dgm:t>
    </dgm:pt>
    <dgm:pt modelId="{5A841A6C-0456-4F82-BC37-C51E9D4D2A8F}" type="sibTrans" cxnId="{87F18969-76B5-4681-8022-2FE72F5B9EDB}">
      <dgm:prSet/>
      <dgm:spPr/>
      <dgm:t>
        <a:bodyPr/>
        <a:lstStyle/>
        <a:p>
          <a:endParaRPr lang="en-US"/>
        </a:p>
      </dgm:t>
    </dgm:pt>
    <dgm:pt modelId="{C597F4AB-8C53-4917-B51B-24F164D60878}">
      <dgm:prSet phldrT="[Text]"/>
      <dgm:spPr/>
      <dgm:t>
        <a:bodyPr/>
        <a:lstStyle/>
        <a:p>
          <a:r>
            <a:rPr lang="en-US" dirty="0" smtClean="0"/>
            <a:t>Is it five o’clock yet?</a:t>
          </a:r>
          <a:endParaRPr lang="en-US" dirty="0"/>
        </a:p>
      </dgm:t>
    </dgm:pt>
    <dgm:pt modelId="{B3644E37-D902-4186-88EC-BC9B235899E5}" type="parTrans" cxnId="{00301A51-2649-4E1F-A97F-6FAA431597F9}">
      <dgm:prSet/>
      <dgm:spPr/>
      <dgm:t>
        <a:bodyPr/>
        <a:lstStyle/>
        <a:p>
          <a:endParaRPr lang="en-US"/>
        </a:p>
      </dgm:t>
    </dgm:pt>
    <dgm:pt modelId="{C361C8C1-AB99-46E2-A52E-DB04D56CD348}" type="sibTrans" cxnId="{00301A51-2649-4E1F-A97F-6FAA431597F9}">
      <dgm:prSet/>
      <dgm:spPr/>
      <dgm:t>
        <a:bodyPr/>
        <a:lstStyle/>
        <a:p>
          <a:endParaRPr lang="en-US"/>
        </a:p>
      </dgm:t>
    </dgm:pt>
    <dgm:pt modelId="{6B02BED4-5512-419C-97D9-5E504243C2F7}" type="pres">
      <dgm:prSet presAssocID="{A12EE52A-C06F-448E-BA09-FA09901E00FF}" presName="linearFlow" presStyleCnt="0">
        <dgm:presLayoutVars>
          <dgm:dir/>
          <dgm:resizeHandles val="exact"/>
        </dgm:presLayoutVars>
      </dgm:prSet>
      <dgm:spPr/>
      <dgm:t>
        <a:bodyPr/>
        <a:lstStyle/>
        <a:p>
          <a:endParaRPr lang="en-US"/>
        </a:p>
      </dgm:t>
    </dgm:pt>
    <dgm:pt modelId="{DCBE07D0-7C58-4066-AAB5-816E3B57AD86}" type="pres">
      <dgm:prSet presAssocID="{956A99EB-2764-4B74-9BE4-E32A45C9570F}" presName="composite" presStyleCnt="0"/>
      <dgm:spPr/>
    </dgm:pt>
    <dgm:pt modelId="{D85FD96C-EBE0-43A7-A17F-A367DBC67800}" type="pres">
      <dgm:prSet presAssocID="{956A99EB-2764-4B74-9BE4-E32A45C9570F}" presName="imgShp" presStyleLbl="fgImgPlace1" presStyleIdx="0" presStyleCnt="3"/>
      <dgm:spPr>
        <a:solidFill>
          <a:schemeClr val="accent2">
            <a:tint val="50000"/>
            <a:hueOff val="0"/>
            <a:satOff val="0"/>
            <a:lumOff val="0"/>
          </a:schemeClr>
        </a:solidFill>
      </dgm:spPr>
    </dgm:pt>
    <dgm:pt modelId="{F73EFEBA-D701-4D01-A007-F1FB945D6E5E}" type="pres">
      <dgm:prSet presAssocID="{956A99EB-2764-4B74-9BE4-E32A45C9570F}" presName="txShp" presStyleLbl="node1" presStyleIdx="0" presStyleCnt="3">
        <dgm:presLayoutVars>
          <dgm:bulletEnabled val="1"/>
        </dgm:presLayoutVars>
      </dgm:prSet>
      <dgm:spPr/>
      <dgm:t>
        <a:bodyPr/>
        <a:lstStyle/>
        <a:p>
          <a:endParaRPr lang="en-US"/>
        </a:p>
      </dgm:t>
    </dgm:pt>
    <dgm:pt modelId="{FE60D1BD-ED01-4255-816E-AFAD21464B95}" type="pres">
      <dgm:prSet presAssocID="{A1419C4F-E8A0-47A0-81EC-E69554677F57}" presName="spacing" presStyleCnt="0"/>
      <dgm:spPr/>
    </dgm:pt>
    <dgm:pt modelId="{BB51D1BA-114B-4C9F-B9CF-2F7DF248DD14}" type="pres">
      <dgm:prSet presAssocID="{7A4BE7C0-70AA-4C02-97FB-A85E01C8A1B8}" presName="composite" presStyleCnt="0"/>
      <dgm:spPr/>
    </dgm:pt>
    <dgm:pt modelId="{342EC699-4B75-4BB5-95D4-668A2DEF7F06}" type="pres">
      <dgm:prSet presAssocID="{7A4BE7C0-70AA-4C02-97FB-A85E01C8A1B8}" presName="imgShp" presStyleLbl="fgImgPlace1" presStyleIdx="1" presStyleCnt="3"/>
      <dgm:spPr>
        <a:solidFill>
          <a:schemeClr val="accent3">
            <a:tint val="50000"/>
            <a:hueOff val="0"/>
            <a:satOff val="0"/>
            <a:lumOff val="0"/>
          </a:schemeClr>
        </a:solidFill>
      </dgm:spPr>
    </dgm:pt>
    <dgm:pt modelId="{B0BE71FB-286E-4BE5-88EE-AD141936A40E}" type="pres">
      <dgm:prSet presAssocID="{7A4BE7C0-70AA-4C02-97FB-A85E01C8A1B8}" presName="txShp" presStyleLbl="node1" presStyleIdx="1" presStyleCnt="3">
        <dgm:presLayoutVars>
          <dgm:bulletEnabled val="1"/>
        </dgm:presLayoutVars>
      </dgm:prSet>
      <dgm:spPr/>
      <dgm:t>
        <a:bodyPr/>
        <a:lstStyle/>
        <a:p>
          <a:endParaRPr lang="en-US"/>
        </a:p>
      </dgm:t>
    </dgm:pt>
    <dgm:pt modelId="{778BE2B3-7B22-46D9-BC5B-D2449A8E43F9}" type="pres">
      <dgm:prSet presAssocID="{5A841A6C-0456-4F82-BC37-C51E9D4D2A8F}" presName="spacing" presStyleCnt="0"/>
      <dgm:spPr/>
    </dgm:pt>
    <dgm:pt modelId="{D7FE54E5-E684-475A-B0E7-B54977E71614}" type="pres">
      <dgm:prSet presAssocID="{C597F4AB-8C53-4917-B51B-24F164D60878}" presName="composite" presStyleCnt="0"/>
      <dgm:spPr/>
    </dgm:pt>
    <dgm:pt modelId="{0F010E94-CBA5-4FB0-95A4-4807EBB50C8D}" type="pres">
      <dgm:prSet presAssocID="{C597F4AB-8C53-4917-B51B-24F164D60878}" presName="imgShp" presStyleLbl="fgImgPlace1" presStyleIdx="2" presStyleCnt="3"/>
      <dgm:spPr>
        <a:solidFill>
          <a:schemeClr val="accent4">
            <a:tint val="50000"/>
            <a:hueOff val="0"/>
            <a:satOff val="0"/>
            <a:lumOff val="0"/>
          </a:schemeClr>
        </a:solidFill>
      </dgm:spPr>
    </dgm:pt>
    <dgm:pt modelId="{5A1BB136-BCC5-4C81-B205-08BC37737C4E}" type="pres">
      <dgm:prSet presAssocID="{C597F4AB-8C53-4917-B51B-24F164D60878}" presName="txShp" presStyleLbl="node1" presStyleIdx="2" presStyleCnt="3">
        <dgm:presLayoutVars>
          <dgm:bulletEnabled val="1"/>
        </dgm:presLayoutVars>
      </dgm:prSet>
      <dgm:spPr/>
      <dgm:t>
        <a:bodyPr/>
        <a:lstStyle/>
        <a:p>
          <a:endParaRPr lang="en-US"/>
        </a:p>
      </dgm:t>
    </dgm:pt>
  </dgm:ptLst>
  <dgm:cxnLst>
    <dgm:cxn modelId="{E777BB67-5EAD-4B3F-B230-CC0D748530C6}" type="presOf" srcId="{A12EE52A-C06F-448E-BA09-FA09901E00FF}" destId="{6B02BED4-5512-419C-97D9-5E504243C2F7}" srcOrd="0" destOrd="0" presId="urn:microsoft.com/office/officeart/2005/8/layout/vList3"/>
    <dgm:cxn modelId="{27EA7241-3942-49CB-B926-49A882098D5C}" srcId="{A12EE52A-C06F-448E-BA09-FA09901E00FF}" destId="{956A99EB-2764-4B74-9BE4-E32A45C9570F}" srcOrd="0" destOrd="0" parTransId="{545CBE5F-8207-44F1-A3E5-DFB517EA50D1}" sibTransId="{A1419C4F-E8A0-47A0-81EC-E69554677F57}"/>
    <dgm:cxn modelId="{088017FC-2D10-4DB8-99B7-3525011A3CE6}" type="presOf" srcId="{C597F4AB-8C53-4917-B51B-24F164D60878}" destId="{5A1BB136-BCC5-4C81-B205-08BC37737C4E}" srcOrd="0" destOrd="0" presId="urn:microsoft.com/office/officeart/2005/8/layout/vList3"/>
    <dgm:cxn modelId="{00301A51-2649-4E1F-A97F-6FAA431597F9}" srcId="{A12EE52A-C06F-448E-BA09-FA09901E00FF}" destId="{C597F4AB-8C53-4917-B51B-24F164D60878}" srcOrd="2" destOrd="0" parTransId="{B3644E37-D902-4186-88EC-BC9B235899E5}" sibTransId="{C361C8C1-AB99-46E2-A52E-DB04D56CD348}"/>
    <dgm:cxn modelId="{87F18969-76B5-4681-8022-2FE72F5B9EDB}" srcId="{A12EE52A-C06F-448E-BA09-FA09901E00FF}" destId="{7A4BE7C0-70AA-4C02-97FB-A85E01C8A1B8}" srcOrd="1" destOrd="0" parTransId="{F6FA8227-8194-48D1-8B6E-FA77E7BC4705}" sibTransId="{5A841A6C-0456-4F82-BC37-C51E9D4D2A8F}"/>
    <dgm:cxn modelId="{240A519F-6D4C-4D82-BFD8-7C6851F23E89}" type="presOf" srcId="{7A4BE7C0-70AA-4C02-97FB-A85E01C8A1B8}" destId="{B0BE71FB-286E-4BE5-88EE-AD141936A40E}" srcOrd="0" destOrd="0" presId="urn:microsoft.com/office/officeart/2005/8/layout/vList3"/>
    <dgm:cxn modelId="{63889B5C-4922-4FC8-8389-DB64CC15BA68}" type="presOf" srcId="{956A99EB-2764-4B74-9BE4-E32A45C9570F}" destId="{F73EFEBA-D701-4D01-A007-F1FB945D6E5E}" srcOrd="0" destOrd="0" presId="urn:microsoft.com/office/officeart/2005/8/layout/vList3"/>
    <dgm:cxn modelId="{AB2AC90A-3B11-4F76-BCDF-C3094CE4AD9D}" type="presParOf" srcId="{6B02BED4-5512-419C-97D9-5E504243C2F7}" destId="{DCBE07D0-7C58-4066-AAB5-816E3B57AD86}" srcOrd="0" destOrd="0" presId="urn:microsoft.com/office/officeart/2005/8/layout/vList3"/>
    <dgm:cxn modelId="{2F38A362-2148-4254-868E-261306947B69}" type="presParOf" srcId="{DCBE07D0-7C58-4066-AAB5-816E3B57AD86}" destId="{D85FD96C-EBE0-43A7-A17F-A367DBC67800}" srcOrd="0" destOrd="0" presId="urn:microsoft.com/office/officeart/2005/8/layout/vList3"/>
    <dgm:cxn modelId="{1003BCD0-8127-4AE8-BE83-8C072D5FF7F4}" type="presParOf" srcId="{DCBE07D0-7C58-4066-AAB5-816E3B57AD86}" destId="{F73EFEBA-D701-4D01-A007-F1FB945D6E5E}" srcOrd="1" destOrd="0" presId="urn:microsoft.com/office/officeart/2005/8/layout/vList3"/>
    <dgm:cxn modelId="{C9E5F18B-421B-46CD-99E4-59C087D1334B}" type="presParOf" srcId="{6B02BED4-5512-419C-97D9-5E504243C2F7}" destId="{FE60D1BD-ED01-4255-816E-AFAD21464B95}" srcOrd="1" destOrd="0" presId="urn:microsoft.com/office/officeart/2005/8/layout/vList3"/>
    <dgm:cxn modelId="{5918A518-45A9-4BA8-B34F-82C7DB492AF2}" type="presParOf" srcId="{6B02BED4-5512-419C-97D9-5E504243C2F7}" destId="{BB51D1BA-114B-4C9F-B9CF-2F7DF248DD14}" srcOrd="2" destOrd="0" presId="urn:microsoft.com/office/officeart/2005/8/layout/vList3"/>
    <dgm:cxn modelId="{FBFBD6C9-F15E-4829-A50D-5DCE385EE193}" type="presParOf" srcId="{BB51D1BA-114B-4C9F-B9CF-2F7DF248DD14}" destId="{342EC699-4B75-4BB5-95D4-668A2DEF7F06}" srcOrd="0" destOrd="0" presId="urn:microsoft.com/office/officeart/2005/8/layout/vList3"/>
    <dgm:cxn modelId="{6CFF9BDA-19B9-49D8-B41A-91B79EA35B6F}" type="presParOf" srcId="{BB51D1BA-114B-4C9F-B9CF-2F7DF248DD14}" destId="{B0BE71FB-286E-4BE5-88EE-AD141936A40E}" srcOrd="1" destOrd="0" presId="urn:microsoft.com/office/officeart/2005/8/layout/vList3"/>
    <dgm:cxn modelId="{68E7C01E-78D8-4D7F-A75B-ABF231A5C74E}" type="presParOf" srcId="{6B02BED4-5512-419C-97D9-5E504243C2F7}" destId="{778BE2B3-7B22-46D9-BC5B-D2449A8E43F9}" srcOrd="3" destOrd="0" presId="urn:microsoft.com/office/officeart/2005/8/layout/vList3"/>
    <dgm:cxn modelId="{E232B16A-705C-48A6-A544-91AEE40B368D}" type="presParOf" srcId="{6B02BED4-5512-419C-97D9-5E504243C2F7}" destId="{D7FE54E5-E684-475A-B0E7-B54977E71614}" srcOrd="4" destOrd="0" presId="urn:microsoft.com/office/officeart/2005/8/layout/vList3"/>
    <dgm:cxn modelId="{03CABC7A-2916-4C98-B2EA-C3CAEAE113C4}" type="presParOf" srcId="{D7FE54E5-E684-475A-B0E7-B54977E71614}" destId="{0F010E94-CBA5-4FB0-95A4-4807EBB50C8D}" srcOrd="0" destOrd="0" presId="urn:microsoft.com/office/officeart/2005/8/layout/vList3"/>
    <dgm:cxn modelId="{4494EA9D-AD8D-41B7-9AEC-00C520EC3BA9}" type="presParOf" srcId="{D7FE54E5-E684-475A-B0E7-B54977E71614}" destId="{5A1BB136-BCC5-4C81-B205-08BC37737C4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736A7EB-B00A-435F-8A3D-C9A2F69695F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8AB39AE-8AA0-4DD8-AB26-E1504E76A696}">
      <dgm:prSet phldrT="[Text]"/>
      <dgm:spPr/>
      <dgm:t>
        <a:bodyPr/>
        <a:lstStyle/>
        <a:p>
          <a:r>
            <a:rPr lang="en-US" b="0" dirty="0" smtClean="0"/>
            <a:t>Clarification</a:t>
          </a:r>
          <a:endParaRPr lang="en-US" b="0" dirty="0"/>
        </a:p>
      </dgm:t>
    </dgm:pt>
    <dgm:pt modelId="{AA232E95-D58B-4CA5-BDC0-D9605E0155F2}" type="parTrans" cxnId="{A05B9E88-DA3F-40B1-9E7B-CB0567FF87AC}">
      <dgm:prSet/>
      <dgm:spPr/>
      <dgm:t>
        <a:bodyPr/>
        <a:lstStyle/>
        <a:p>
          <a:endParaRPr lang="en-US"/>
        </a:p>
      </dgm:t>
    </dgm:pt>
    <dgm:pt modelId="{43F537F8-D24B-4A99-BC42-C5E88D5B948D}" type="sibTrans" cxnId="{A05B9E88-DA3F-40B1-9E7B-CB0567FF87AC}">
      <dgm:prSet/>
      <dgm:spPr/>
      <dgm:t>
        <a:bodyPr/>
        <a:lstStyle/>
        <a:p>
          <a:endParaRPr lang="en-US"/>
        </a:p>
      </dgm:t>
    </dgm:pt>
    <dgm:pt modelId="{299B6038-8B07-427B-8514-A80112B95E0D}">
      <dgm:prSet phldrT="[Text]"/>
      <dgm:spPr/>
      <dgm:t>
        <a:bodyPr/>
        <a:lstStyle/>
        <a:p>
          <a:r>
            <a:rPr lang="en-US" b="0" dirty="0" smtClean="0"/>
            <a:t>Completeness and Correctness</a:t>
          </a:r>
          <a:endParaRPr lang="en-US" b="0" dirty="0"/>
        </a:p>
      </dgm:t>
    </dgm:pt>
    <dgm:pt modelId="{53EC050F-5EB4-4684-A9C0-9D25064CEAFB}" type="parTrans" cxnId="{864EF83A-508A-4AA5-B407-0BFE54E8A1B6}">
      <dgm:prSet/>
      <dgm:spPr/>
      <dgm:t>
        <a:bodyPr/>
        <a:lstStyle/>
        <a:p>
          <a:endParaRPr lang="en-US"/>
        </a:p>
      </dgm:t>
    </dgm:pt>
    <dgm:pt modelId="{F4AAB2CA-3105-4E22-A070-E6411D6493B5}" type="sibTrans" cxnId="{864EF83A-508A-4AA5-B407-0BFE54E8A1B6}">
      <dgm:prSet/>
      <dgm:spPr/>
      <dgm:t>
        <a:bodyPr/>
        <a:lstStyle/>
        <a:p>
          <a:endParaRPr lang="en-US"/>
        </a:p>
      </dgm:t>
    </dgm:pt>
    <dgm:pt modelId="{2984CA41-B178-40D7-A7BE-05663E851A2C}">
      <dgm:prSet phldrT="[Text]"/>
      <dgm:spPr/>
      <dgm:t>
        <a:bodyPr/>
        <a:lstStyle/>
        <a:p>
          <a:r>
            <a:rPr lang="en-US" b="0" dirty="0" smtClean="0"/>
            <a:t>Determining Relevance</a:t>
          </a:r>
          <a:endParaRPr lang="en-US" b="0" dirty="0"/>
        </a:p>
      </dgm:t>
    </dgm:pt>
    <dgm:pt modelId="{BD108107-5811-44C3-8CC8-2D726ACD5F11}" type="parTrans" cxnId="{88D34380-F6E7-4E65-9C8C-5E2014F30CF4}">
      <dgm:prSet/>
      <dgm:spPr/>
      <dgm:t>
        <a:bodyPr/>
        <a:lstStyle/>
        <a:p>
          <a:endParaRPr lang="en-US"/>
        </a:p>
      </dgm:t>
    </dgm:pt>
    <dgm:pt modelId="{A77CF37F-5D0F-4247-9011-CE09C36C296B}" type="sibTrans" cxnId="{88D34380-F6E7-4E65-9C8C-5E2014F30CF4}">
      <dgm:prSet/>
      <dgm:spPr/>
      <dgm:t>
        <a:bodyPr/>
        <a:lstStyle/>
        <a:p>
          <a:endParaRPr lang="en-US"/>
        </a:p>
      </dgm:t>
    </dgm:pt>
    <dgm:pt modelId="{94590D61-1B45-4D0C-8FE6-83187C2E8A77}">
      <dgm:prSet phldrT="[Text]"/>
      <dgm:spPr/>
      <dgm:t>
        <a:bodyPr/>
        <a:lstStyle/>
        <a:p>
          <a:r>
            <a:rPr lang="en-US" b="0" dirty="0" smtClean="0"/>
            <a:t>Drilling Down</a:t>
          </a:r>
          <a:endParaRPr lang="en-US" b="0" dirty="0"/>
        </a:p>
      </dgm:t>
    </dgm:pt>
    <dgm:pt modelId="{64B949BC-2D07-4D3F-B24C-CCF0C01E0A38}" type="parTrans" cxnId="{78652934-5DD8-4040-85B4-04A19BCCFCCE}">
      <dgm:prSet/>
      <dgm:spPr/>
      <dgm:t>
        <a:bodyPr/>
        <a:lstStyle/>
        <a:p>
          <a:endParaRPr lang="en-US"/>
        </a:p>
      </dgm:t>
    </dgm:pt>
    <dgm:pt modelId="{28D88FF4-3BE3-4832-B446-C2405FC48EB8}" type="sibTrans" cxnId="{78652934-5DD8-4040-85B4-04A19BCCFCCE}">
      <dgm:prSet/>
      <dgm:spPr/>
      <dgm:t>
        <a:bodyPr/>
        <a:lstStyle/>
        <a:p>
          <a:endParaRPr lang="en-US"/>
        </a:p>
      </dgm:t>
    </dgm:pt>
    <dgm:pt modelId="{A8952A2E-4527-41AC-B161-88434B3B95A8}">
      <dgm:prSet phldrT="[Text]"/>
      <dgm:spPr/>
      <dgm:t>
        <a:bodyPr/>
        <a:lstStyle/>
        <a:p>
          <a:r>
            <a:rPr lang="en-US" b="0" dirty="0" smtClean="0"/>
            <a:t>Summarizing</a:t>
          </a:r>
          <a:endParaRPr lang="en-US" b="0" dirty="0"/>
        </a:p>
      </dgm:t>
    </dgm:pt>
    <dgm:pt modelId="{0B8DEC68-318B-4020-BBC2-04CC0B2CE242}" type="parTrans" cxnId="{E97F6B91-F3C9-45D9-82FD-74567F7F9BED}">
      <dgm:prSet/>
      <dgm:spPr/>
      <dgm:t>
        <a:bodyPr/>
        <a:lstStyle/>
        <a:p>
          <a:endParaRPr lang="en-US"/>
        </a:p>
      </dgm:t>
    </dgm:pt>
    <dgm:pt modelId="{D7C1BA88-1CB7-4924-8FE2-84ADF3ED14F4}" type="sibTrans" cxnId="{E97F6B91-F3C9-45D9-82FD-74567F7F9BED}">
      <dgm:prSet/>
      <dgm:spPr/>
      <dgm:t>
        <a:bodyPr/>
        <a:lstStyle/>
        <a:p>
          <a:endParaRPr lang="en-US"/>
        </a:p>
      </dgm:t>
    </dgm:pt>
    <dgm:pt modelId="{809BC674-DA24-4E85-AA95-391D0FFA64BD}" type="pres">
      <dgm:prSet presAssocID="{3736A7EB-B00A-435F-8A3D-C9A2F69695F9}" presName="diagram" presStyleCnt="0">
        <dgm:presLayoutVars>
          <dgm:dir/>
          <dgm:resizeHandles val="exact"/>
        </dgm:presLayoutVars>
      </dgm:prSet>
      <dgm:spPr/>
      <dgm:t>
        <a:bodyPr/>
        <a:lstStyle/>
        <a:p>
          <a:endParaRPr lang="en-US"/>
        </a:p>
      </dgm:t>
    </dgm:pt>
    <dgm:pt modelId="{75636B00-BC07-4BB5-BDD8-C26BC1B9C759}" type="pres">
      <dgm:prSet presAssocID="{B8AB39AE-8AA0-4DD8-AB26-E1504E76A696}" presName="node" presStyleLbl="node1" presStyleIdx="0" presStyleCnt="5">
        <dgm:presLayoutVars>
          <dgm:bulletEnabled val="1"/>
        </dgm:presLayoutVars>
      </dgm:prSet>
      <dgm:spPr/>
      <dgm:t>
        <a:bodyPr/>
        <a:lstStyle/>
        <a:p>
          <a:endParaRPr lang="en-US"/>
        </a:p>
      </dgm:t>
    </dgm:pt>
    <dgm:pt modelId="{7B177354-250B-4D5C-9E6D-3D6CE0E2B563}" type="pres">
      <dgm:prSet presAssocID="{43F537F8-D24B-4A99-BC42-C5E88D5B948D}" presName="sibTrans" presStyleCnt="0"/>
      <dgm:spPr/>
    </dgm:pt>
    <dgm:pt modelId="{3EA6CD1E-9796-4A81-B286-CAE1B34DDD7A}" type="pres">
      <dgm:prSet presAssocID="{299B6038-8B07-427B-8514-A80112B95E0D}" presName="node" presStyleLbl="node1" presStyleIdx="1" presStyleCnt="5">
        <dgm:presLayoutVars>
          <dgm:bulletEnabled val="1"/>
        </dgm:presLayoutVars>
      </dgm:prSet>
      <dgm:spPr/>
      <dgm:t>
        <a:bodyPr/>
        <a:lstStyle/>
        <a:p>
          <a:endParaRPr lang="en-US"/>
        </a:p>
      </dgm:t>
    </dgm:pt>
    <dgm:pt modelId="{59A637E0-3C6B-42E8-8385-967B88D5CF99}" type="pres">
      <dgm:prSet presAssocID="{F4AAB2CA-3105-4E22-A070-E6411D6493B5}" presName="sibTrans" presStyleCnt="0"/>
      <dgm:spPr/>
    </dgm:pt>
    <dgm:pt modelId="{C253BC6F-7B95-4B0E-B5DA-35CC184513C9}" type="pres">
      <dgm:prSet presAssocID="{2984CA41-B178-40D7-A7BE-05663E851A2C}" presName="node" presStyleLbl="node1" presStyleIdx="2" presStyleCnt="5">
        <dgm:presLayoutVars>
          <dgm:bulletEnabled val="1"/>
        </dgm:presLayoutVars>
      </dgm:prSet>
      <dgm:spPr/>
      <dgm:t>
        <a:bodyPr/>
        <a:lstStyle/>
        <a:p>
          <a:endParaRPr lang="en-US"/>
        </a:p>
      </dgm:t>
    </dgm:pt>
    <dgm:pt modelId="{9101F71F-F0F2-44D5-9ACB-1591F9360D24}" type="pres">
      <dgm:prSet presAssocID="{A77CF37F-5D0F-4247-9011-CE09C36C296B}" presName="sibTrans" presStyleCnt="0"/>
      <dgm:spPr/>
    </dgm:pt>
    <dgm:pt modelId="{6452250D-3355-4078-A0BA-6923A8105AA0}" type="pres">
      <dgm:prSet presAssocID="{94590D61-1B45-4D0C-8FE6-83187C2E8A77}" presName="node" presStyleLbl="node1" presStyleIdx="3" presStyleCnt="5">
        <dgm:presLayoutVars>
          <dgm:bulletEnabled val="1"/>
        </dgm:presLayoutVars>
      </dgm:prSet>
      <dgm:spPr/>
      <dgm:t>
        <a:bodyPr/>
        <a:lstStyle/>
        <a:p>
          <a:endParaRPr lang="en-US"/>
        </a:p>
      </dgm:t>
    </dgm:pt>
    <dgm:pt modelId="{4DE57AE8-1AD5-431A-B210-21FEE035C294}" type="pres">
      <dgm:prSet presAssocID="{28D88FF4-3BE3-4832-B446-C2405FC48EB8}" presName="sibTrans" presStyleCnt="0"/>
      <dgm:spPr/>
    </dgm:pt>
    <dgm:pt modelId="{4A14DAFF-6957-4ABF-AF06-73DFFEC114A8}" type="pres">
      <dgm:prSet presAssocID="{A8952A2E-4527-41AC-B161-88434B3B95A8}" presName="node" presStyleLbl="node1" presStyleIdx="4" presStyleCnt="5">
        <dgm:presLayoutVars>
          <dgm:bulletEnabled val="1"/>
        </dgm:presLayoutVars>
      </dgm:prSet>
      <dgm:spPr/>
      <dgm:t>
        <a:bodyPr/>
        <a:lstStyle/>
        <a:p>
          <a:endParaRPr lang="en-US"/>
        </a:p>
      </dgm:t>
    </dgm:pt>
  </dgm:ptLst>
  <dgm:cxnLst>
    <dgm:cxn modelId="{513AD349-A70E-4D7A-AFFE-17372F94F637}" type="presOf" srcId="{299B6038-8B07-427B-8514-A80112B95E0D}" destId="{3EA6CD1E-9796-4A81-B286-CAE1B34DDD7A}" srcOrd="0" destOrd="0" presId="urn:microsoft.com/office/officeart/2005/8/layout/default"/>
    <dgm:cxn modelId="{00F9A2D3-B351-485D-A1E5-B5EE7B18348A}" type="presOf" srcId="{B8AB39AE-8AA0-4DD8-AB26-E1504E76A696}" destId="{75636B00-BC07-4BB5-BDD8-C26BC1B9C759}" srcOrd="0" destOrd="0" presId="urn:microsoft.com/office/officeart/2005/8/layout/default"/>
    <dgm:cxn modelId="{A05B9E88-DA3F-40B1-9E7B-CB0567FF87AC}" srcId="{3736A7EB-B00A-435F-8A3D-C9A2F69695F9}" destId="{B8AB39AE-8AA0-4DD8-AB26-E1504E76A696}" srcOrd="0" destOrd="0" parTransId="{AA232E95-D58B-4CA5-BDC0-D9605E0155F2}" sibTransId="{43F537F8-D24B-4A99-BC42-C5E88D5B948D}"/>
    <dgm:cxn modelId="{4A1C2587-9F55-48CA-82D5-7376373E74CC}" type="presOf" srcId="{A8952A2E-4527-41AC-B161-88434B3B95A8}" destId="{4A14DAFF-6957-4ABF-AF06-73DFFEC114A8}" srcOrd="0" destOrd="0" presId="urn:microsoft.com/office/officeart/2005/8/layout/default"/>
    <dgm:cxn modelId="{FB690191-2E3E-4AB2-9980-0B0CA02133C2}" type="presOf" srcId="{94590D61-1B45-4D0C-8FE6-83187C2E8A77}" destId="{6452250D-3355-4078-A0BA-6923A8105AA0}" srcOrd="0" destOrd="0" presId="urn:microsoft.com/office/officeart/2005/8/layout/default"/>
    <dgm:cxn modelId="{F76A25B3-A878-4EA5-B635-1EA44B335FB9}" type="presOf" srcId="{2984CA41-B178-40D7-A7BE-05663E851A2C}" destId="{C253BC6F-7B95-4B0E-B5DA-35CC184513C9}" srcOrd="0" destOrd="0" presId="urn:microsoft.com/office/officeart/2005/8/layout/default"/>
    <dgm:cxn modelId="{7E62BB80-1C57-4435-ADED-6B6F7D14A97F}" type="presOf" srcId="{3736A7EB-B00A-435F-8A3D-C9A2F69695F9}" destId="{809BC674-DA24-4E85-AA95-391D0FFA64BD}" srcOrd="0" destOrd="0" presId="urn:microsoft.com/office/officeart/2005/8/layout/default"/>
    <dgm:cxn modelId="{78652934-5DD8-4040-85B4-04A19BCCFCCE}" srcId="{3736A7EB-B00A-435F-8A3D-C9A2F69695F9}" destId="{94590D61-1B45-4D0C-8FE6-83187C2E8A77}" srcOrd="3" destOrd="0" parTransId="{64B949BC-2D07-4D3F-B24C-CCF0C01E0A38}" sibTransId="{28D88FF4-3BE3-4832-B446-C2405FC48EB8}"/>
    <dgm:cxn modelId="{88D34380-F6E7-4E65-9C8C-5E2014F30CF4}" srcId="{3736A7EB-B00A-435F-8A3D-C9A2F69695F9}" destId="{2984CA41-B178-40D7-A7BE-05663E851A2C}" srcOrd="2" destOrd="0" parTransId="{BD108107-5811-44C3-8CC8-2D726ACD5F11}" sibTransId="{A77CF37F-5D0F-4247-9011-CE09C36C296B}"/>
    <dgm:cxn modelId="{E97F6B91-F3C9-45D9-82FD-74567F7F9BED}" srcId="{3736A7EB-B00A-435F-8A3D-C9A2F69695F9}" destId="{A8952A2E-4527-41AC-B161-88434B3B95A8}" srcOrd="4" destOrd="0" parTransId="{0B8DEC68-318B-4020-BBC2-04CC0B2CE242}" sibTransId="{D7C1BA88-1CB7-4924-8FE2-84ADF3ED14F4}"/>
    <dgm:cxn modelId="{864EF83A-508A-4AA5-B407-0BFE54E8A1B6}" srcId="{3736A7EB-B00A-435F-8A3D-C9A2F69695F9}" destId="{299B6038-8B07-427B-8514-A80112B95E0D}" srcOrd="1" destOrd="0" parTransId="{53EC050F-5EB4-4684-A9C0-9D25064CEAFB}" sibTransId="{F4AAB2CA-3105-4E22-A070-E6411D6493B5}"/>
    <dgm:cxn modelId="{63EDC81C-9CA6-468A-AB0A-747BC835B41E}" type="presParOf" srcId="{809BC674-DA24-4E85-AA95-391D0FFA64BD}" destId="{75636B00-BC07-4BB5-BDD8-C26BC1B9C759}" srcOrd="0" destOrd="0" presId="urn:microsoft.com/office/officeart/2005/8/layout/default"/>
    <dgm:cxn modelId="{5AA486EB-AF11-4F6A-A31A-D17273B842C1}" type="presParOf" srcId="{809BC674-DA24-4E85-AA95-391D0FFA64BD}" destId="{7B177354-250B-4D5C-9E6D-3D6CE0E2B563}" srcOrd="1" destOrd="0" presId="urn:microsoft.com/office/officeart/2005/8/layout/default"/>
    <dgm:cxn modelId="{49D5B9A3-5678-4940-95C7-C6CE1FF2555C}" type="presParOf" srcId="{809BC674-DA24-4E85-AA95-391D0FFA64BD}" destId="{3EA6CD1E-9796-4A81-B286-CAE1B34DDD7A}" srcOrd="2" destOrd="0" presId="urn:microsoft.com/office/officeart/2005/8/layout/default"/>
    <dgm:cxn modelId="{D88E6DBC-6DA3-42AD-B6E0-4366FF52FDA4}" type="presParOf" srcId="{809BC674-DA24-4E85-AA95-391D0FFA64BD}" destId="{59A637E0-3C6B-42E8-8385-967B88D5CF99}" srcOrd="3" destOrd="0" presId="urn:microsoft.com/office/officeart/2005/8/layout/default"/>
    <dgm:cxn modelId="{C4EA9B88-0882-4E5E-80A9-09B982F6A10C}" type="presParOf" srcId="{809BC674-DA24-4E85-AA95-391D0FFA64BD}" destId="{C253BC6F-7B95-4B0E-B5DA-35CC184513C9}" srcOrd="4" destOrd="0" presId="urn:microsoft.com/office/officeart/2005/8/layout/default"/>
    <dgm:cxn modelId="{B66DBA9C-E733-4E4F-A0FF-70B834B5709E}" type="presParOf" srcId="{809BC674-DA24-4E85-AA95-391D0FFA64BD}" destId="{9101F71F-F0F2-44D5-9ACB-1591F9360D24}" srcOrd="5" destOrd="0" presId="urn:microsoft.com/office/officeart/2005/8/layout/default"/>
    <dgm:cxn modelId="{B07235A3-3431-413D-A4AB-9E99C93F31E8}" type="presParOf" srcId="{809BC674-DA24-4E85-AA95-391D0FFA64BD}" destId="{6452250D-3355-4078-A0BA-6923A8105AA0}" srcOrd="6" destOrd="0" presId="urn:microsoft.com/office/officeart/2005/8/layout/default"/>
    <dgm:cxn modelId="{2951E7F1-2F67-4110-9AE6-C42857EC60A4}" type="presParOf" srcId="{809BC674-DA24-4E85-AA95-391D0FFA64BD}" destId="{4DE57AE8-1AD5-431A-B210-21FEE035C294}" srcOrd="7" destOrd="0" presId="urn:microsoft.com/office/officeart/2005/8/layout/default"/>
    <dgm:cxn modelId="{B6BA96EE-CBD5-4841-8476-4EE06B981261}" type="presParOf" srcId="{809BC674-DA24-4E85-AA95-391D0FFA64BD}" destId="{4A14DAFF-6957-4ABF-AF06-73DFFEC114A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smtClean="0"/>
            <a:t>Juan, Gillian and Andrew had problem with their wage roster</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Juan came up with an idea</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However, neither Gillian nor Andrew could quite grasp the bigger picture </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Andrew and Gillian utilized open questions to discover more about Juan’s suggestion</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16E228DB-7696-48BA-B26D-471D89809C58}" type="presOf" srcId="{061A9150-611E-40BD-BC88-D791195D4A12}" destId="{77C9A32F-24F6-4EDE-A807-5B2B8E690EC3}" srcOrd="0" destOrd="0" presId="urn:microsoft.com/office/officeart/2008/layout/PictureAccentList"/>
    <dgm:cxn modelId="{9D66875F-E44A-4F76-8FB1-498BC2EE6570}" type="presOf" srcId="{1734C7B7-E970-4173-8AE3-6DEB029AB52B}" destId="{40594967-9DFD-4A2C-B547-6608681CC9AD}"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419E92D4-1A6E-456C-8371-90C8F6E020AF}" srcId="{061A9150-611E-40BD-BC88-D791195D4A12}" destId="{2B2D021E-3C3B-48C3-8246-36B624CEE012}" srcOrd="2" destOrd="0" parTransId="{F16751D8-2EC8-4787-8C5D-802243255B97}" sibTransId="{F0B347E7-4945-4630-B65A-55C011A75681}"/>
    <dgm:cxn modelId="{7E89D0DF-CA34-43B9-8B90-D5E0723F27BC}" type="presOf" srcId="{2B2D021E-3C3B-48C3-8246-36B624CEE012}" destId="{AD3515E1-C01F-40CC-A51E-8F758A9E49BE}" srcOrd="0" destOrd="0" presId="urn:microsoft.com/office/officeart/2008/layout/PictureAccentList"/>
    <dgm:cxn modelId="{5DA09387-2AF3-4B3E-9D04-A1B25C062C3A}" type="presOf" srcId="{614A8DED-228F-4BCE-9E2D-AAE59F80619A}" destId="{15DF024F-C030-4AA1-B370-150E84C92EE6}" srcOrd="0" destOrd="0" presId="urn:microsoft.com/office/officeart/2008/layout/PictureAccentList"/>
    <dgm:cxn modelId="{26639B57-B245-459A-84F6-2A72780E43AF}" type="presOf" srcId="{AF395FFF-9286-4BE3-9F88-66E61EC0480B}" destId="{FB55ECF4-C35C-41B9-8A6B-73744DCCE23D}" srcOrd="0" destOrd="0" presId="urn:microsoft.com/office/officeart/2008/layout/PictureAccentList"/>
    <dgm:cxn modelId="{A1CAA2DD-0EF1-46EF-8716-BB7726C36AA4}" type="presParOf" srcId="{FB55ECF4-C35C-41B9-8A6B-73744DCCE23D}" destId="{895462F2-4B1D-461F-B6E7-1CED8F596F27}" srcOrd="0" destOrd="0" presId="urn:microsoft.com/office/officeart/2008/layout/PictureAccentList"/>
    <dgm:cxn modelId="{30D5E2E1-5FD8-4FDD-9987-E2B3EF394F17}" type="presParOf" srcId="{895462F2-4B1D-461F-B6E7-1CED8F596F27}" destId="{B37039E1-A6F8-4DA6-B281-3D2A6E0CAD1C}" srcOrd="0" destOrd="0" presId="urn:microsoft.com/office/officeart/2008/layout/PictureAccentList"/>
    <dgm:cxn modelId="{139E42E3-5D8C-496B-98F5-949472B9BC5F}" type="presParOf" srcId="{B37039E1-A6F8-4DA6-B281-3D2A6E0CAD1C}" destId="{77C9A32F-24F6-4EDE-A807-5B2B8E690EC3}" srcOrd="0" destOrd="0" presId="urn:microsoft.com/office/officeart/2008/layout/PictureAccentList"/>
    <dgm:cxn modelId="{1216E6EA-7403-42D1-8B0B-EEAED739E031}" type="presParOf" srcId="{895462F2-4B1D-461F-B6E7-1CED8F596F27}" destId="{265D00CB-08AE-43AE-A723-DCF332DC262B}" srcOrd="1" destOrd="0" presId="urn:microsoft.com/office/officeart/2008/layout/PictureAccentList"/>
    <dgm:cxn modelId="{B204BEC4-6C6D-4CF9-B437-BC5A51D80998}" type="presParOf" srcId="{265D00CB-08AE-43AE-A723-DCF332DC262B}" destId="{E415F662-EC3E-40F3-8BFD-40B8306A132A}" srcOrd="0" destOrd="0" presId="urn:microsoft.com/office/officeart/2008/layout/PictureAccentList"/>
    <dgm:cxn modelId="{6175C84D-9F8D-419B-9CAD-ED586DCE5F19}" type="presParOf" srcId="{E415F662-EC3E-40F3-8BFD-40B8306A132A}" destId="{EB232564-47CE-4D37-BB8A-CBA9F488DAEF}" srcOrd="0" destOrd="0" presId="urn:microsoft.com/office/officeart/2008/layout/PictureAccentList"/>
    <dgm:cxn modelId="{8BD145CC-E1B3-4444-B2E0-138BC97E7E77}" type="presParOf" srcId="{E415F662-EC3E-40F3-8BFD-40B8306A132A}" destId="{40594967-9DFD-4A2C-B547-6608681CC9AD}" srcOrd="1" destOrd="0" presId="urn:microsoft.com/office/officeart/2008/layout/PictureAccentList"/>
    <dgm:cxn modelId="{890BD5CD-DE7C-409C-BF5B-C158B83A1EC5}" type="presParOf" srcId="{265D00CB-08AE-43AE-A723-DCF332DC262B}" destId="{89D1D57E-2A1F-4B4A-8B13-B50FAE3CA392}" srcOrd="1" destOrd="0" presId="urn:microsoft.com/office/officeart/2008/layout/PictureAccentList"/>
    <dgm:cxn modelId="{CD53C692-10AD-4BD0-8100-AD08A0785BCA}" type="presParOf" srcId="{89D1D57E-2A1F-4B4A-8B13-B50FAE3CA392}" destId="{CC62545A-D488-4BE0-A509-1CFB26B5B70E}" srcOrd="0" destOrd="0" presId="urn:microsoft.com/office/officeart/2008/layout/PictureAccentList"/>
    <dgm:cxn modelId="{8B1BC96C-ADE1-4526-918B-206D2531D397}" type="presParOf" srcId="{89D1D57E-2A1F-4B4A-8B13-B50FAE3CA392}" destId="{15DF024F-C030-4AA1-B370-150E84C92EE6}" srcOrd="1" destOrd="0" presId="urn:microsoft.com/office/officeart/2008/layout/PictureAccentList"/>
    <dgm:cxn modelId="{F56E369F-46DC-4BFA-A25A-AFD32E16C108}" type="presParOf" srcId="{265D00CB-08AE-43AE-A723-DCF332DC262B}" destId="{1FF74C89-090F-4036-8B29-3AE576C2E178}" srcOrd="2" destOrd="0" presId="urn:microsoft.com/office/officeart/2008/layout/PictureAccentList"/>
    <dgm:cxn modelId="{EB553308-CB45-4067-9A58-83E0CF7516C6}" type="presParOf" srcId="{1FF74C89-090F-4036-8B29-3AE576C2E178}" destId="{2A861116-70B3-4EA7-BA52-20770E50AF37}" srcOrd="0" destOrd="0" presId="urn:microsoft.com/office/officeart/2008/layout/PictureAccentList"/>
    <dgm:cxn modelId="{D1E35567-7DE1-4AD6-8FC7-7C8B795325C1}"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6CB9D85-EEFE-443C-94AB-A41AD0722C1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D9586F0-1DDA-4BE9-8ECB-35DBF00EC60C}">
      <dgm:prSet phldrT="[Text]"/>
      <dgm:spPr/>
      <dgm:t>
        <a:bodyPr/>
        <a:lstStyle/>
        <a:p>
          <a:r>
            <a:rPr lang="en-US" dirty="0" smtClean="0"/>
            <a:t>Seeking information</a:t>
          </a:r>
          <a:endParaRPr lang="en-US" dirty="0"/>
        </a:p>
      </dgm:t>
    </dgm:pt>
    <dgm:pt modelId="{9FB69C70-4AC8-4BD6-9281-185A8F2622A5}" type="parTrans" cxnId="{D366D725-B120-4288-9938-4767848F12E3}">
      <dgm:prSet/>
      <dgm:spPr/>
      <dgm:t>
        <a:bodyPr/>
        <a:lstStyle/>
        <a:p>
          <a:endParaRPr lang="en-US"/>
        </a:p>
      </dgm:t>
    </dgm:pt>
    <dgm:pt modelId="{76184DA2-2993-40CF-B6E3-40C03CC4DADE}" type="sibTrans" cxnId="{D366D725-B120-4288-9938-4767848F12E3}">
      <dgm:prSet/>
      <dgm:spPr/>
      <dgm:t>
        <a:bodyPr/>
        <a:lstStyle/>
        <a:p>
          <a:endParaRPr lang="en-US"/>
        </a:p>
      </dgm:t>
    </dgm:pt>
    <dgm:pt modelId="{E19F3C0D-E14E-4490-9088-AFCFD0795F83}">
      <dgm:prSet phldrT="[Text]"/>
      <dgm:spPr/>
      <dgm:t>
        <a:bodyPr/>
        <a:lstStyle/>
        <a:p>
          <a:r>
            <a:rPr lang="en-US" dirty="0" smtClean="0"/>
            <a:t>What we value</a:t>
          </a:r>
          <a:endParaRPr lang="en-US" dirty="0"/>
        </a:p>
      </dgm:t>
    </dgm:pt>
    <dgm:pt modelId="{C820946E-782A-40AB-B67D-AD7D3CC4A540}" type="parTrans" cxnId="{2A13FAEA-7F90-411A-9F0A-914A16B4845C}">
      <dgm:prSet/>
      <dgm:spPr/>
      <dgm:t>
        <a:bodyPr/>
        <a:lstStyle/>
        <a:p>
          <a:endParaRPr lang="en-US"/>
        </a:p>
      </dgm:t>
    </dgm:pt>
    <dgm:pt modelId="{0789E4B7-1F56-4676-9996-F0F43286CDF1}" type="sibTrans" cxnId="{2A13FAEA-7F90-411A-9F0A-914A16B4845C}">
      <dgm:prSet/>
      <dgm:spPr/>
      <dgm:t>
        <a:bodyPr/>
        <a:lstStyle/>
        <a:p>
          <a:endParaRPr lang="en-US"/>
        </a:p>
      </dgm:t>
    </dgm:pt>
    <dgm:pt modelId="{B4D90DDC-C423-42DA-8DC9-B34BAFC0CEAD}">
      <dgm:prSet phldrT="[Text]"/>
      <dgm:spPr/>
      <dgm:t>
        <a:bodyPr/>
        <a:lstStyle/>
        <a:p>
          <a:r>
            <a:rPr lang="en-US" dirty="0" smtClean="0"/>
            <a:t>Detect value through questions</a:t>
          </a:r>
          <a:endParaRPr lang="en-US" dirty="0"/>
        </a:p>
      </dgm:t>
    </dgm:pt>
    <dgm:pt modelId="{0DB1114F-5624-47AB-9A4B-F2A8B932EFA3}" type="parTrans" cxnId="{13AED47A-3A7F-4578-99B3-38F704A8B64A}">
      <dgm:prSet/>
      <dgm:spPr/>
      <dgm:t>
        <a:bodyPr/>
        <a:lstStyle/>
        <a:p>
          <a:endParaRPr lang="en-US"/>
        </a:p>
      </dgm:t>
    </dgm:pt>
    <dgm:pt modelId="{8421BAAC-D002-4C62-92ED-330C43E8DBD5}" type="sibTrans" cxnId="{13AED47A-3A7F-4578-99B3-38F704A8B64A}">
      <dgm:prSet/>
      <dgm:spPr/>
      <dgm:t>
        <a:bodyPr/>
        <a:lstStyle/>
        <a:p>
          <a:endParaRPr lang="en-US"/>
        </a:p>
      </dgm:t>
    </dgm:pt>
    <dgm:pt modelId="{880AB9CF-FECF-4746-BF8C-779FBE97752E}" type="pres">
      <dgm:prSet presAssocID="{D6CB9D85-EEFE-443C-94AB-A41AD0722C10}" presName="Name0" presStyleCnt="0">
        <dgm:presLayoutVars>
          <dgm:dir/>
          <dgm:animLvl val="lvl"/>
          <dgm:resizeHandles/>
        </dgm:presLayoutVars>
      </dgm:prSet>
      <dgm:spPr/>
      <dgm:t>
        <a:bodyPr/>
        <a:lstStyle/>
        <a:p>
          <a:endParaRPr lang="en-US"/>
        </a:p>
      </dgm:t>
    </dgm:pt>
    <dgm:pt modelId="{DBBC8F2A-6CD8-4DA3-A2C2-46E45A8CCCDC}" type="pres">
      <dgm:prSet presAssocID="{8D9586F0-1DDA-4BE9-8ECB-35DBF00EC60C}" presName="linNode" presStyleCnt="0"/>
      <dgm:spPr/>
    </dgm:pt>
    <dgm:pt modelId="{77E49603-FFBE-43B5-A044-BB9A8697FB7A}" type="pres">
      <dgm:prSet presAssocID="{8D9586F0-1DDA-4BE9-8ECB-35DBF00EC60C}" presName="parentShp" presStyleLbl="node1" presStyleIdx="0" presStyleCnt="3">
        <dgm:presLayoutVars>
          <dgm:bulletEnabled val="1"/>
        </dgm:presLayoutVars>
      </dgm:prSet>
      <dgm:spPr/>
      <dgm:t>
        <a:bodyPr/>
        <a:lstStyle/>
        <a:p>
          <a:endParaRPr lang="en-US"/>
        </a:p>
      </dgm:t>
    </dgm:pt>
    <dgm:pt modelId="{AF9E2334-C478-4B92-BED6-C6F479F6EA03}" type="pres">
      <dgm:prSet presAssocID="{8D9586F0-1DDA-4BE9-8ECB-35DBF00EC60C}" presName="childShp" presStyleLbl="bgAccFollowNode1" presStyleIdx="0" presStyleCnt="3">
        <dgm:presLayoutVars>
          <dgm:bulletEnabled val="1"/>
        </dgm:presLayoutVars>
      </dgm:prSet>
      <dgm:spPr/>
    </dgm:pt>
    <dgm:pt modelId="{C6DB5EA1-F175-4C57-AD82-E9286D193F4C}" type="pres">
      <dgm:prSet presAssocID="{76184DA2-2993-40CF-B6E3-40C03CC4DADE}" presName="spacing" presStyleCnt="0"/>
      <dgm:spPr/>
    </dgm:pt>
    <dgm:pt modelId="{7B81C95F-DA15-4900-AE47-22ED6051A470}" type="pres">
      <dgm:prSet presAssocID="{E19F3C0D-E14E-4490-9088-AFCFD0795F83}" presName="linNode" presStyleCnt="0"/>
      <dgm:spPr/>
    </dgm:pt>
    <dgm:pt modelId="{8AC2F173-BDF0-4616-A8C3-84DCF4ADECE3}" type="pres">
      <dgm:prSet presAssocID="{E19F3C0D-E14E-4490-9088-AFCFD0795F83}" presName="parentShp" presStyleLbl="node1" presStyleIdx="1" presStyleCnt="3">
        <dgm:presLayoutVars>
          <dgm:bulletEnabled val="1"/>
        </dgm:presLayoutVars>
      </dgm:prSet>
      <dgm:spPr/>
      <dgm:t>
        <a:bodyPr/>
        <a:lstStyle/>
        <a:p>
          <a:endParaRPr lang="en-US"/>
        </a:p>
      </dgm:t>
    </dgm:pt>
    <dgm:pt modelId="{E43F5A18-9C83-4018-A509-0279D5DFB326}" type="pres">
      <dgm:prSet presAssocID="{E19F3C0D-E14E-4490-9088-AFCFD0795F83}" presName="childShp" presStyleLbl="bgAccFollowNode1" presStyleIdx="1" presStyleCnt="3">
        <dgm:presLayoutVars>
          <dgm:bulletEnabled val="1"/>
        </dgm:presLayoutVars>
      </dgm:prSet>
      <dgm:spPr/>
    </dgm:pt>
    <dgm:pt modelId="{B52155B3-18A3-4665-AC3C-886D07AFF4D2}" type="pres">
      <dgm:prSet presAssocID="{0789E4B7-1F56-4676-9996-F0F43286CDF1}" presName="spacing" presStyleCnt="0"/>
      <dgm:spPr/>
    </dgm:pt>
    <dgm:pt modelId="{B5BB743D-493C-430A-B305-B9B4BAAF5AE8}" type="pres">
      <dgm:prSet presAssocID="{B4D90DDC-C423-42DA-8DC9-B34BAFC0CEAD}" presName="linNode" presStyleCnt="0"/>
      <dgm:spPr/>
    </dgm:pt>
    <dgm:pt modelId="{11A6068B-05F3-4396-8ED7-196A7CA05BB3}" type="pres">
      <dgm:prSet presAssocID="{B4D90DDC-C423-42DA-8DC9-B34BAFC0CEAD}" presName="parentShp" presStyleLbl="node1" presStyleIdx="2" presStyleCnt="3">
        <dgm:presLayoutVars>
          <dgm:bulletEnabled val="1"/>
        </dgm:presLayoutVars>
      </dgm:prSet>
      <dgm:spPr/>
      <dgm:t>
        <a:bodyPr/>
        <a:lstStyle/>
        <a:p>
          <a:endParaRPr lang="en-US"/>
        </a:p>
      </dgm:t>
    </dgm:pt>
    <dgm:pt modelId="{2B7CB403-98FC-4898-B529-2D0AD75F4413}" type="pres">
      <dgm:prSet presAssocID="{B4D90DDC-C423-42DA-8DC9-B34BAFC0CEAD}" presName="childShp" presStyleLbl="bgAccFollowNode1" presStyleIdx="2" presStyleCnt="3">
        <dgm:presLayoutVars>
          <dgm:bulletEnabled val="1"/>
        </dgm:presLayoutVars>
      </dgm:prSet>
      <dgm:spPr/>
    </dgm:pt>
  </dgm:ptLst>
  <dgm:cxnLst>
    <dgm:cxn modelId="{2A13FAEA-7F90-411A-9F0A-914A16B4845C}" srcId="{D6CB9D85-EEFE-443C-94AB-A41AD0722C10}" destId="{E19F3C0D-E14E-4490-9088-AFCFD0795F83}" srcOrd="1" destOrd="0" parTransId="{C820946E-782A-40AB-B67D-AD7D3CC4A540}" sibTransId="{0789E4B7-1F56-4676-9996-F0F43286CDF1}"/>
    <dgm:cxn modelId="{0F3AC3E4-B1C4-439C-8944-AE466EEEA97D}" type="presOf" srcId="{D6CB9D85-EEFE-443C-94AB-A41AD0722C10}" destId="{880AB9CF-FECF-4746-BF8C-779FBE97752E}" srcOrd="0" destOrd="0" presId="urn:microsoft.com/office/officeart/2005/8/layout/vList6"/>
    <dgm:cxn modelId="{D366D725-B120-4288-9938-4767848F12E3}" srcId="{D6CB9D85-EEFE-443C-94AB-A41AD0722C10}" destId="{8D9586F0-1DDA-4BE9-8ECB-35DBF00EC60C}" srcOrd="0" destOrd="0" parTransId="{9FB69C70-4AC8-4BD6-9281-185A8F2622A5}" sibTransId="{76184DA2-2993-40CF-B6E3-40C03CC4DADE}"/>
    <dgm:cxn modelId="{FB56E433-3B10-4799-8061-3B2E9CC36616}" type="presOf" srcId="{B4D90DDC-C423-42DA-8DC9-B34BAFC0CEAD}" destId="{11A6068B-05F3-4396-8ED7-196A7CA05BB3}" srcOrd="0" destOrd="0" presId="urn:microsoft.com/office/officeart/2005/8/layout/vList6"/>
    <dgm:cxn modelId="{13AED47A-3A7F-4578-99B3-38F704A8B64A}" srcId="{D6CB9D85-EEFE-443C-94AB-A41AD0722C10}" destId="{B4D90DDC-C423-42DA-8DC9-B34BAFC0CEAD}" srcOrd="2" destOrd="0" parTransId="{0DB1114F-5624-47AB-9A4B-F2A8B932EFA3}" sibTransId="{8421BAAC-D002-4C62-92ED-330C43E8DBD5}"/>
    <dgm:cxn modelId="{BABEB263-C753-4A40-862D-5372A346B198}" type="presOf" srcId="{E19F3C0D-E14E-4490-9088-AFCFD0795F83}" destId="{8AC2F173-BDF0-4616-A8C3-84DCF4ADECE3}" srcOrd="0" destOrd="0" presId="urn:microsoft.com/office/officeart/2005/8/layout/vList6"/>
    <dgm:cxn modelId="{0BADB6DD-66AA-48DF-99D3-7D7AE3302BD2}" type="presOf" srcId="{8D9586F0-1DDA-4BE9-8ECB-35DBF00EC60C}" destId="{77E49603-FFBE-43B5-A044-BB9A8697FB7A}" srcOrd="0" destOrd="0" presId="urn:microsoft.com/office/officeart/2005/8/layout/vList6"/>
    <dgm:cxn modelId="{F577EC15-7509-4A30-9F0F-4FD69154B30C}" type="presParOf" srcId="{880AB9CF-FECF-4746-BF8C-779FBE97752E}" destId="{DBBC8F2A-6CD8-4DA3-A2C2-46E45A8CCCDC}" srcOrd="0" destOrd="0" presId="urn:microsoft.com/office/officeart/2005/8/layout/vList6"/>
    <dgm:cxn modelId="{AE5FD93C-20DB-44DE-869B-783C10BD90FA}" type="presParOf" srcId="{DBBC8F2A-6CD8-4DA3-A2C2-46E45A8CCCDC}" destId="{77E49603-FFBE-43B5-A044-BB9A8697FB7A}" srcOrd="0" destOrd="0" presId="urn:microsoft.com/office/officeart/2005/8/layout/vList6"/>
    <dgm:cxn modelId="{39D97403-B63B-45C6-BB48-6A9D928FFA90}" type="presParOf" srcId="{DBBC8F2A-6CD8-4DA3-A2C2-46E45A8CCCDC}" destId="{AF9E2334-C478-4B92-BED6-C6F479F6EA03}" srcOrd="1" destOrd="0" presId="urn:microsoft.com/office/officeart/2005/8/layout/vList6"/>
    <dgm:cxn modelId="{0E5F6A67-E071-49D5-BFB5-B7C5858E0504}" type="presParOf" srcId="{880AB9CF-FECF-4746-BF8C-779FBE97752E}" destId="{C6DB5EA1-F175-4C57-AD82-E9286D193F4C}" srcOrd="1" destOrd="0" presId="urn:microsoft.com/office/officeart/2005/8/layout/vList6"/>
    <dgm:cxn modelId="{9D64F2F2-6B0C-422E-B374-C0DE96047FBC}" type="presParOf" srcId="{880AB9CF-FECF-4746-BF8C-779FBE97752E}" destId="{7B81C95F-DA15-4900-AE47-22ED6051A470}" srcOrd="2" destOrd="0" presId="urn:microsoft.com/office/officeart/2005/8/layout/vList6"/>
    <dgm:cxn modelId="{05738518-6A8E-4AD3-8961-7970DC4A9FC7}" type="presParOf" srcId="{7B81C95F-DA15-4900-AE47-22ED6051A470}" destId="{8AC2F173-BDF0-4616-A8C3-84DCF4ADECE3}" srcOrd="0" destOrd="0" presId="urn:microsoft.com/office/officeart/2005/8/layout/vList6"/>
    <dgm:cxn modelId="{5965EB0E-88EC-4771-A56D-AC8F1FE69407}" type="presParOf" srcId="{7B81C95F-DA15-4900-AE47-22ED6051A470}" destId="{E43F5A18-9C83-4018-A509-0279D5DFB326}" srcOrd="1" destOrd="0" presId="urn:microsoft.com/office/officeart/2005/8/layout/vList6"/>
    <dgm:cxn modelId="{9C753D1B-AFF3-4D07-B0BA-6D851A93CC42}" type="presParOf" srcId="{880AB9CF-FECF-4746-BF8C-779FBE97752E}" destId="{B52155B3-18A3-4665-AC3C-886D07AFF4D2}" srcOrd="3" destOrd="0" presId="urn:microsoft.com/office/officeart/2005/8/layout/vList6"/>
    <dgm:cxn modelId="{AD066E19-2F82-4C88-8477-ED11C83E3C2D}" type="presParOf" srcId="{880AB9CF-FECF-4746-BF8C-779FBE97752E}" destId="{B5BB743D-493C-430A-B305-B9B4BAAF5AE8}" srcOrd="4" destOrd="0" presId="urn:microsoft.com/office/officeart/2005/8/layout/vList6"/>
    <dgm:cxn modelId="{4AF4B020-C848-45A0-816C-A345D880668E}" type="presParOf" srcId="{B5BB743D-493C-430A-B305-B9B4BAAF5AE8}" destId="{11A6068B-05F3-4396-8ED7-196A7CA05BB3}" srcOrd="0" destOrd="0" presId="urn:microsoft.com/office/officeart/2005/8/layout/vList6"/>
    <dgm:cxn modelId="{F31E77CA-8597-4B8E-97D1-858F8ED5D68B}" type="presParOf" srcId="{B5BB743D-493C-430A-B305-B9B4BAAF5AE8}" destId="{2B7CB403-98FC-4898-B529-2D0AD75F441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0C2ECB-AC1D-4C1B-B64B-FF68BD5B0F1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806A4CE-6605-4BCC-AB8F-487E0EA198DA}">
      <dgm:prSet phldrT="[Text]"/>
      <dgm:spPr/>
      <dgm:t>
        <a:bodyPr/>
        <a:lstStyle/>
        <a:p>
          <a:r>
            <a:rPr lang="en-US" dirty="0" smtClean="0"/>
            <a:t>Verbal</a:t>
          </a:r>
          <a:endParaRPr lang="en-US" dirty="0"/>
        </a:p>
      </dgm:t>
    </dgm:pt>
    <dgm:pt modelId="{F053242A-CD04-4A82-BE14-A4F30D754281}" type="parTrans" cxnId="{3FB28DF9-F6F5-4115-A5BB-3F6D143D3B65}">
      <dgm:prSet/>
      <dgm:spPr/>
      <dgm:t>
        <a:bodyPr/>
        <a:lstStyle/>
        <a:p>
          <a:endParaRPr lang="en-US"/>
        </a:p>
      </dgm:t>
    </dgm:pt>
    <dgm:pt modelId="{FE91D71F-4965-4CBC-8748-184A6E967138}" type="sibTrans" cxnId="{3FB28DF9-F6F5-4115-A5BB-3F6D143D3B65}">
      <dgm:prSet/>
      <dgm:spPr/>
      <dgm:t>
        <a:bodyPr/>
        <a:lstStyle/>
        <a:p>
          <a:endParaRPr lang="en-US"/>
        </a:p>
      </dgm:t>
    </dgm:pt>
    <dgm:pt modelId="{E45A1D7D-15F6-47A9-9AF6-7529024C61D3}">
      <dgm:prSet phldrT="[Text]"/>
      <dgm:spPr/>
      <dgm:t>
        <a:bodyPr/>
        <a:lstStyle/>
        <a:p>
          <a:r>
            <a:rPr lang="en-US" dirty="0" smtClean="0"/>
            <a:t>This is what you are saying.</a:t>
          </a:r>
          <a:endParaRPr lang="en-US" dirty="0"/>
        </a:p>
      </dgm:t>
    </dgm:pt>
    <dgm:pt modelId="{681EB3A0-FE1A-4AAE-A6F6-5EAEC41748B3}" type="parTrans" cxnId="{24E16DAD-4270-46BE-85E2-D41B55DCB947}">
      <dgm:prSet/>
      <dgm:spPr/>
      <dgm:t>
        <a:bodyPr/>
        <a:lstStyle/>
        <a:p>
          <a:endParaRPr lang="en-US"/>
        </a:p>
      </dgm:t>
    </dgm:pt>
    <dgm:pt modelId="{1A5D9176-EAE3-42A7-93FC-CCFA00D99897}" type="sibTrans" cxnId="{24E16DAD-4270-46BE-85E2-D41B55DCB947}">
      <dgm:prSet/>
      <dgm:spPr/>
      <dgm:t>
        <a:bodyPr/>
        <a:lstStyle/>
        <a:p>
          <a:endParaRPr lang="en-US"/>
        </a:p>
      </dgm:t>
    </dgm:pt>
    <dgm:pt modelId="{0128B99B-E31E-4996-A18D-AEDD1BDD6563}">
      <dgm:prSet phldrT="[Text]"/>
      <dgm:spPr/>
      <dgm:t>
        <a:bodyPr/>
        <a:lstStyle/>
        <a:p>
          <a:r>
            <a:rPr lang="en-US" dirty="0" smtClean="0"/>
            <a:t>Paraverbal</a:t>
          </a:r>
          <a:endParaRPr lang="en-US" dirty="0"/>
        </a:p>
      </dgm:t>
    </dgm:pt>
    <dgm:pt modelId="{4D518E80-BC2C-42E9-BE8A-0EECF8E60B2E}" type="parTrans" cxnId="{28610992-CA25-48DC-84EE-AA456C803CA1}">
      <dgm:prSet/>
      <dgm:spPr/>
      <dgm:t>
        <a:bodyPr/>
        <a:lstStyle/>
        <a:p>
          <a:endParaRPr lang="en-US"/>
        </a:p>
      </dgm:t>
    </dgm:pt>
    <dgm:pt modelId="{00AF1857-DC87-4770-8DD4-A88A3A705411}" type="sibTrans" cxnId="{28610992-CA25-48DC-84EE-AA456C803CA1}">
      <dgm:prSet/>
      <dgm:spPr/>
      <dgm:t>
        <a:bodyPr/>
        <a:lstStyle/>
        <a:p>
          <a:endParaRPr lang="en-US"/>
        </a:p>
      </dgm:t>
    </dgm:pt>
    <dgm:pt modelId="{D5641201-7215-45E7-B9B2-A8DC25C3CC5E}">
      <dgm:prSet phldrT="[Text]"/>
      <dgm:spPr/>
      <dgm:t>
        <a:bodyPr/>
        <a:lstStyle/>
        <a:p>
          <a:r>
            <a:rPr lang="en-US" dirty="0" smtClean="0"/>
            <a:t>This is how you say it</a:t>
          </a:r>
          <a:endParaRPr lang="en-US" dirty="0"/>
        </a:p>
      </dgm:t>
    </dgm:pt>
    <dgm:pt modelId="{FA44F872-9C63-41FF-BB6A-957109028DEB}" type="parTrans" cxnId="{76A5D471-0157-4882-ADD0-45D0815584AF}">
      <dgm:prSet/>
      <dgm:spPr/>
      <dgm:t>
        <a:bodyPr/>
        <a:lstStyle/>
        <a:p>
          <a:endParaRPr lang="en-US"/>
        </a:p>
      </dgm:t>
    </dgm:pt>
    <dgm:pt modelId="{670BE01F-FF41-4B79-94E7-1D4BB4262F48}" type="sibTrans" cxnId="{76A5D471-0157-4882-ADD0-45D0815584AF}">
      <dgm:prSet/>
      <dgm:spPr/>
      <dgm:t>
        <a:bodyPr/>
        <a:lstStyle/>
        <a:p>
          <a:endParaRPr lang="en-US"/>
        </a:p>
      </dgm:t>
    </dgm:pt>
    <dgm:pt modelId="{87C1AE2C-6D3C-4A1C-AEEF-6050CDB6004C}" type="pres">
      <dgm:prSet presAssocID="{650C2ECB-AC1D-4C1B-B64B-FF68BD5B0F10}" presName="Name0" presStyleCnt="0">
        <dgm:presLayoutVars>
          <dgm:dir/>
          <dgm:animLvl val="lvl"/>
          <dgm:resizeHandles/>
        </dgm:presLayoutVars>
      </dgm:prSet>
      <dgm:spPr/>
      <dgm:t>
        <a:bodyPr/>
        <a:lstStyle/>
        <a:p>
          <a:endParaRPr lang="en-US"/>
        </a:p>
      </dgm:t>
    </dgm:pt>
    <dgm:pt modelId="{7E1BA809-9687-49FA-9098-CFA561BBF558}" type="pres">
      <dgm:prSet presAssocID="{3806A4CE-6605-4BCC-AB8F-487E0EA198DA}" presName="linNode" presStyleCnt="0"/>
      <dgm:spPr/>
    </dgm:pt>
    <dgm:pt modelId="{51249117-D99A-4D03-A6AA-454927D23273}" type="pres">
      <dgm:prSet presAssocID="{3806A4CE-6605-4BCC-AB8F-487E0EA198DA}" presName="parentShp" presStyleLbl="node1" presStyleIdx="0" presStyleCnt="2">
        <dgm:presLayoutVars>
          <dgm:bulletEnabled val="1"/>
        </dgm:presLayoutVars>
      </dgm:prSet>
      <dgm:spPr/>
      <dgm:t>
        <a:bodyPr/>
        <a:lstStyle/>
        <a:p>
          <a:endParaRPr lang="en-US"/>
        </a:p>
      </dgm:t>
    </dgm:pt>
    <dgm:pt modelId="{93C2BE6D-3C8B-40C9-9FA1-196C03E4A097}" type="pres">
      <dgm:prSet presAssocID="{3806A4CE-6605-4BCC-AB8F-487E0EA198DA}" presName="childShp" presStyleLbl="bgAccFollowNode1" presStyleIdx="0" presStyleCnt="2">
        <dgm:presLayoutVars>
          <dgm:bulletEnabled val="1"/>
        </dgm:presLayoutVars>
      </dgm:prSet>
      <dgm:spPr/>
      <dgm:t>
        <a:bodyPr/>
        <a:lstStyle/>
        <a:p>
          <a:endParaRPr lang="en-US"/>
        </a:p>
      </dgm:t>
    </dgm:pt>
    <dgm:pt modelId="{328126A0-C4B1-492D-ABC9-AE357FD4129B}" type="pres">
      <dgm:prSet presAssocID="{FE91D71F-4965-4CBC-8748-184A6E967138}" presName="spacing" presStyleCnt="0"/>
      <dgm:spPr/>
    </dgm:pt>
    <dgm:pt modelId="{CAA6BF25-3A74-412F-BC2A-90B87D60F31E}" type="pres">
      <dgm:prSet presAssocID="{0128B99B-E31E-4996-A18D-AEDD1BDD6563}" presName="linNode" presStyleCnt="0"/>
      <dgm:spPr/>
    </dgm:pt>
    <dgm:pt modelId="{41011D6E-3E5A-4453-99B2-D759EB657050}" type="pres">
      <dgm:prSet presAssocID="{0128B99B-E31E-4996-A18D-AEDD1BDD6563}" presName="parentShp" presStyleLbl="node1" presStyleIdx="1" presStyleCnt="2">
        <dgm:presLayoutVars>
          <dgm:bulletEnabled val="1"/>
        </dgm:presLayoutVars>
      </dgm:prSet>
      <dgm:spPr/>
      <dgm:t>
        <a:bodyPr/>
        <a:lstStyle/>
        <a:p>
          <a:endParaRPr lang="en-US"/>
        </a:p>
      </dgm:t>
    </dgm:pt>
    <dgm:pt modelId="{6A7469BF-0B97-4B21-8927-F27CB4C5EE77}" type="pres">
      <dgm:prSet presAssocID="{0128B99B-E31E-4996-A18D-AEDD1BDD6563}" presName="childShp" presStyleLbl="bgAccFollowNode1" presStyleIdx="1" presStyleCnt="2">
        <dgm:presLayoutVars>
          <dgm:bulletEnabled val="1"/>
        </dgm:presLayoutVars>
      </dgm:prSet>
      <dgm:spPr/>
      <dgm:t>
        <a:bodyPr/>
        <a:lstStyle/>
        <a:p>
          <a:endParaRPr lang="en-US"/>
        </a:p>
      </dgm:t>
    </dgm:pt>
  </dgm:ptLst>
  <dgm:cxnLst>
    <dgm:cxn modelId="{DAE0E694-C580-4DC4-8EC0-6A86AEC7BD28}" type="presOf" srcId="{0128B99B-E31E-4996-A18D-AEDD1BDD6563}" destId="{41011D6E-3E5A-4453-99B2-D759EB657050}" srcOrd="0" destOrd="0" presId="urn:microsoft.com/office/officeart/2005/8/layout/vList6"/>
    <dgm:cxn modelId="{3FB28DF9-F6F5-4115-A5BB-3F6D143D3B65}" srcId="{650C2ECB-AC1D-4C1B-B64B-FF68BD5B0F10}" destId="{3806A4CE-6605-4BCC-AB8F-487E0EA198DA}" srcOrd="0" destOrd="0" parTransId="{F053242A-CD04-4A82-BE14-A4F30D754281}" sibTransId="{FE91D71F-4965-4CBC-8748-184A6E967138}"/>
    <dgm:cxn modelId="{2E8FA0F8-D190-438F-B72D-876ED4843DF9}" type="presOf" srcId="{3806A4CE-6605-4BCC-AB8F-487E0EA198DA}" destId="{51249117-D99A-4D03-A6AA-454927D23273}" srcOrd="0" destOrd="0" presId="urn:microsoft.com/office/officeart/2005/8/layout/vList6"/>
    <dgm:cxn modelId="{76A5D471-0157-4882-ADD0-45D0815584AF}" srcId="{0128B99B-E31E-4996-A18D-AEDD1BDD6563}" destId="{D5641201-7215-45E7-B9B2-A8DC25C3CC5E}" srcOrd="0" destOrd="0" parTransId="{FA44F872-9C63-41FF-BB6A-957109028DEB}" sibTransId="{670BE01F-FF41-4B79-94E7-1D4BB4262F48}"/>
    <dgm:cxn modelId="{24E16DAD-4270-46BE-85E2-D41B55DCB947}" srcId="{3806A4CE-6605-4BCC-AB8F-487E0EA198DA}" destId="{E45A1D7D-15F6-47A9-9AF6-7529024C61D3}" srcOrd="0" destOrd="0" parTransId="{681EB3A0-FE1A-4AAE-A6F6-5EAEC41748B3}" sibTransId="{1A5D9176-EAE3-42A7-93FC-CCFA00D99897}"/>
    <dgm:cxn modelId="{7E150532-1A1C-4969-85C8-5476D8B863C4}" type="presOf" srcId="{E45A1D7D-15F6-47A9-9AF6-7529024C61D3}" destId="{93C2BE6D-3C8B-40C9-9FA1-196C03E4A097}" srcOrd="0" destOrd="0" presId="urn:microsoft.com/office/officeart/2005/8/layout/vList6"/>
    <dgm:cxn modelId="{30B7051D-23F8-4FEF-B10B-4E53189008E9}" type="presOf" srcId="{650C2ECB-AC1D-4C1B-B64B-FF68BD5B0F10}" destId="{87C1AE2C-6D3C-4A1C-AEEF-6050CDB6004C}" srcOrd="0" destOrd="0" presId="urn:microsoft.com/office/officeart/2005/8/layout/vList6"/>
    <dgm:cxn modelId="{634A27D2-00FC-4B26-88D5-90AAD3A32E78}" type="presOf" srcId="{D5641201-7215-45E7-B9B2-A8DC25C3CC5E}" destId="{6A7469BF-0B97-4B21-8927-F27CB4C5EE77}" srcOrd="0" destOrd="0" presId="urn:microsoft.com/office/officeart/2005/8/layout/vList6"/>
    <dgm:cxn modelId="{28610992-CA25-48DC-84EE-AA456C803CA1}" srcId="{650C2ECB-AC1D-4C1B-B64B-FF68BD5B0F10}" destId="{0128B99B-E31E-4996-A18D-AEDD1BDD6563}" srcOrd="1" destOrd="0" parTransId="{4D518E80-BC2C-42E9-BE8A-0EECF8E60B2E}" sibTransId="{00AF1857-DC87-4770-8DD4-A88A3A705411}"/>
    <dgm:cxn modelId="{E1547793-5605-4E53-9800-006A128FB11B}" type="presParOf" srcId="{87C1AE2C-6D3C-4A1C-AEEF-6050CDB6004C}" destId="{7E1BA809-9687-49FA-9098-CFA561BBF558}" srcOrd="0" destOrd="0" presId="urn:microsoft.com/office/officeart/2005/8/layout/vList6"/>
    <dgm:cxn modelId="{227A102F-0A4C-44A2-8951-437C82DB595D}" type="presParOf" srcId="{7E1BA809-9687-49FA-9098-CFA561BBF558}" destId="{51249117-D99A-4D03-A6AA-454927D23273}" srcOrd="0" destOrd="0" presId="urn:microsoft.com/office/officeart/2005/8/layout/vList6"/>
    <dgm:cxn modelId="{B3D91865-1B02-418D-88BB-9571AC3EE1B4}" type="presParOf" srcId="{7E1BA809-9687-49FA-9098-CFA561BBF558}" destId="{93C2BE6D-3C8B-40C9-9FA1-196C03E4A097}" srcOrd="1" destOrd="0" presId="urn:microsoft.com/office/officeart/2005/8/layout/vList6"/>
    <dgm:cxn modelId="{48ADB551-28D5-4112-999C-8AA68AD2A6B0}" type="presParOf" srcId="{87C1AE2C-6D3C-4A1C-AEEF-6050CDB6004C}" destId="{328126A0-C4B1-492D-ABC9-AE357FD4129B}" srcOrd="1" destOrd="0" presId="urn:microsoft.com/office/officeart/2005/8/layout/vList6"/>
    <dgm:cxn modelId="{43C8B99B-EF47-4E81-ABE1-A39DA3668CD3}" type="presParOf" srcId="{87C1AE2C-6D3C-4A1C-AEEF-6050CDB6004C}" destId="{CAA6BF25-3A74-412F-BC2A-90B87D60F31E}" srcOrd="2" destOrd="0" presId="urn:microsoft.com/office/officeart/2005/8/layout/vList6"/>
    <dgm:cxn modelId="{8F4BF0B5-144A-4E65-BC50-352D32DED4CD}" type="presParOf" srcId="{CAA6BF25-3A74-412F-BC2A-90B87D60F31E}" destId="{41011D6E-3E5A-4453-99B2-D759EB657050}" srcOrd="0" destOrd="0" presId="urn:microsoft.com/office/officeart/2005/8/layout/vList6"/>
    <dgm:cxn modelId="{D52A43BF-0B2A-438F-BABA-AF787184216B}" type="presParOf" srcId="{CAA6BF25-3A74-412F-BC2A-90B87D60F31E}" destId="{6A7469BF-0B97-4B21-8927-F27CB4C5EE7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270AADA-8DF6-4309-A282-45CB44BD49B9}" type="doc">
      <dgm:prSet loTypeId="urn:microsoft.com/office/officeart/2005/8/layout/cycle4#1" loCatId="cycle" qsTypeId="urn:microsoft.com/office/officeart/2005/8/quickstyle/simple1" qsCatId="simple" csTypeId="urn:microsoft.com/office/officeart/2005/8/colors/colorful2" csCatId="colorful" phldr="1"/>
      <dgm:spPr/>
      <dgm:t>
        <a:bodyPr/>
        <a:lstStyle/>
        <a:p>
          <a:endParaRPr lang="en-CA"/>
        </a:p>
      </dgm:t>
    </dgm:pt>
    <dgm:pt modelId="{99E7D55C-1A83-4C1F-AFB8-2B302EF64356}">
      <dgm:prSet phldrT="[Text]"/>
      <dgm:spPr/>
      <dgm:t>
        <a:bodyPr/>
        <a:lstStyle/>
        <a:p>
          <a:r>
            <a:rPr lang="en-CA" dirty="0"/>
            <a:t>Discover</a:t>
          </a:r>
        </a:p>
      </dgm:t>
    </dgm:pt>
    <dgm:pt modelId="{483EF355-3B4C-40B5-B047-33425C5EB339}" type="parTrans" cxnId="{B6BFDC24-AD04-407B-A5F7-C1F66B61C1FD}">
      <dgm:prSet/>
      <dgm:spPr/>
      <dgm:t>
        <a:bodyPr/>
        <a:lstStyle/>
        <a:p>
          <a:endParaRPr lang="en-CA"/>
        </a:p>
      </dgm:t>
    </dgm:pt>
    <dgm:pt modelId="{7D89AA29-37B5-4A60-BC1B-AC6EF8D10B54}" type="sibTrans" cxnId="{B6BFDC24-AD04-407B-A5F7-C1F66B61C1FD}">
      <dgm:prSet/>
      <dgm:spPr/>
      <dgm:t>
        <a:bodyPr/>
        <a:lstStyle/>
        <a:p>
          <a:endParaRPr lang="en-CA"/>
        </a:p>
      </dgm:t>
    </dgm:pt>
    <dgm:pt modelId="{8F36670A-C4F2-4C03-B911-6682D596BB59}">
      <dgm:prSet phldrT="[Text]"/>
      <dgm:spPr/>
      <dgm:t>
        <a:bodyPr/>
        <a:lstStyle/>
        <a:p>
          <a:r>
            <a:rPr lang="en-CA" dirty="0"/>
            <a:t>What processes are working?</a:t>
          </a:r>
        </a:p>
      </dgm:t>
    </dgm:pt>
    <dgm:pt modelId="{82E2E3CE-5DB4-4BC1-89A5-1DFD9DB45D55}" type="parTrans" cxnId="{BFF0E6A8-423D-49DB-A0A3-081BD117A6DD}">
      <dgm:prSet/>
      <dgm:spPr/>
      <dgm:t>
        <a:bodyPr/>
        <a:lstStyle/>
        <a:p>
          <a:endParaRPr lang="en-CA"/>
        </a:p>
      </dgm:t>
    </dgm:pt>
    <dgm:pt modelId="{389C09F5-F7E4-42DF-A7BE-1979A77A5E0E}" type="sibTrans" cxnId="{BFF0E6A8-423D-49DB-A0A3-081BD117A6DD}">
      <dgm:prSet/>
      <dgm:spPr/>
      <dgm:t>
        <a:bodyPr/>
        <a:lstStyle/>
        <a:p>
          <a:endParaRPr lang="en-CA"/>
        </a:p>
      </dgm:t>
    </dgm:pt>
    <dgm:pt modelId="{EEBA63CB-8558-43FD-9F47-A0874A710361}">
      <dgm:prSet phldrT="[Text]"/>
      <dgm:spPr/>
      <dgm:t>
        <a:bodyPr/>
        <a:lstStyle/>
        <a:p>
          <a:r>
            <a:rPr lang="en-CA" dirty="0"/>
            <a:t>Dream</a:t>
          </a:r>
        </a:p>
      </dgm:t>
    </dgm:pt>
    <dgm:pt modelId="{08098B64-F27F-4CA1-A277-68ACEC3B9399}" type="parTrans" cxnId="{0CB00FC0-FF20-4466-B4D0-8B71E2B387C8}">
      <dgm:prSet/>
      <dgm:spPr/>
      <dgm:t>
        <a:bodyPr/>
        <a:lstStyle/>
        <a:p>
          <a:endParaRPr lang="en-CA"/>
        </a:p>
      </dgm:t>
    </dgm:pt>
    <dgm:pt modelId="{CB6C0CA4-3C64-4AE1-AD3D-04159CC1762E}" type="sibTrans" cxnId="{0CB00FC0-FF20-4466-B4D0-8B71E2B387C8}">
      <dgm:prSet/>
      <dgm:spPr/>
      <dgm:t>
        <a:bodyPr/>
        <a:lstStyle/>
        <a:p>
          <a:endParaRPr lang="en-CA"/>
        </a:p>
      </dgm:t>
    </dgm:pt>
    <dgm:pt modelId="{A36BCDDD-01F4-4A90-952F-8ADB3C9F9AED}">
      <dgm:prSet phldrT="[Text]"/>
      <dgm:spPr/>
      <dgm:t>
        <a:bodyPr/>
        <a:lstStyle/>
        <a:p>
          <a:r>
            <a:rPr lang="en-CA" dirty="0"/>
            <a:t>What processes could work?</a:t>
          </a:r>
        </a:p>
      </dgm:t>
    </dgm:pt>
    <dgm:pt modelId="{65CDC8D5-E37B-4DB6-B1EA-6A6EDCFDAD0C}" type="parTrans" cxnId="{974FF08B-2F45-475B-89C7-5636027C21EF}">
      <dgm:prSet/>
      <dgm:spPr/>
      <dgm:t>
        <a:bodyPr/>
        <a:lstStyle/>
        <a:p>
          <a:endParaRPr lang="en-CA"/>
        </a:p>
      </dgm:t>
    </dgm:pt>
    <dgm:pt modelId="{DACE4AC4-CA40-43A5-9CD5-2A055936919D}" type="sibTrans" cxnId="{974FF08B-2F45-475B-89C7-5636027C21EF}">
      <dgm:prSet/>
      <dgm:spPr/>
      <dgm:t>
        <a:bodyPr/>
        <a:lstStyle/>
        <a:p>
          <a:endParaRPr lang="en-CA"/>
        </a:p>
      </dgm:t>
    </dgm:pt>
    <dgm:pt modelId="{527C78E1-C1B9-47E1-AB35-A52347F401B8}">
      <dgm:prSet phldrT="[Text]"/>
      <dgm:spPr/>
      <dgm:t>
        <a:bodyPr/>
        <a:lstStyle/>
        <a:p>
          <a:r>
            <a:rPr lang="en-CA" dirty="0"/>
            <a:t>Design</a:t>
          </a:r>
        </a:p>
      </dgm:t>
    </dgm:pt>
    <dgm:pt modelId="{0795A1C5-3C9D-4F24-AA7F-BFB780897EF4}" type="parTrans" cxnId="{E014036A-A703-4C03-9A98-02BFDADC8561}">
      <dgm:prSet/>
      <dgm:spPr/>
      <dgm:t>
        <a:bodyPr/>
        <a:lstStyle/>
        <a:p>
          <a:endParaRPr lang="en-CA"/>
        </a:p>
      </dgm:t>
    </dgm:pt>
    <dgm:pt modelId="{A82BBA8E-8A50-4B81-8F5A-4383F8F37DA6}" type="sibTrans" cxnId="{E014036A-A703-4C03-9A98-02BFDADC8561}">
      <dgm:prSet/>
      <dgm:spPr/>
      <dgm:t>
        <a:bodyPr/>
        <a:lstStyle/>
        <a:p>
          <a:endParaRPr lang="en-CA"/>
        </a:p>
      </dgm:t>
    </dgm:pt>
    <dgm:pt modelId="{0CA97D89-96CD-454D-91F6-B3255DF4D8E0}">
      <dgm:prSet phldrT="[Text]"/>
      <dgm:spPr/>
      <dgm:t>
        <a:bodyPr/>
        <a:lstStyle/>
        <a:p>
          <a:r>
            <a:rPr lang="en-CA" dirty="0"/>
            <a:t>What would those processes look like?</a:t>
          </a:r>
        </a:p>
      </dgm:t>
    </dgm:pt>
    <dgm:pt modelId="{B8A1ACAA-6074-440A-BB40-4D2EBB249D56}" type="parTrans" cxnId="{0BF67D65-3B3D-4F70-B723-2E4765795C0F}">
      <dgm:prSet/>
      <dgm:spPr/>
      <dgm:t>
        <a:bodyPr/>
        <a:lstStyle/>
        <a:p>
          <a:endParaRPr lang="en-CA"/>
        </a:p>
      </dgm:t>
    </dgm:pt>
    <dgm:pt modelId="{B33C5BDF-221C-4ED1-BE41-1F04D592A5E7}" type="sibTrans" cxnId="{0BF67D65-3B3D-4F70-B723-2E4765795C0F}">
      <dgm:prSet/>
      <dgm:spPr/>
      <dgm:t>
        <a:bodyPr/>
        <a:lstStyle/>
        <a:p>
          <a:endParaRPr lang="en-CA"/>
        </a:p>
      </dgm:t>
    </dgm:pt>
    <dgm:pt modelId="{0EAB2A20-0D46-4881-9438-A9341BC56436}">
      <dgm:prSet phldrT="[Text]"/>
      <dgm:spPr/>
      <dgm:t>
        <a:bodyPr/>
        <a:lstStyle/>
        <a:p>
          <a:r>
            <a:rPr lang="en-CA" dirty="0"/>
            <a:t>Destiny</a:t>
          </a:r>
        </a:p>
      </dgm:t>
    </dgm:pt>
    <dgm:pt modelId="{8646D51A-D005-4194-A4B7-7A79A6CFBEF9}" type="parTrans" cxnId="{D6A6A3AC-C096-4152-9963-DE8754CBBD6C}">
      <dgm:prSet/>
      <dgm:spPr/>
      <dgm:t>
        <a:bodyPr/>
        <a:lstStyle/>
        <a:p>
          <a:endParaRPr lang="en-CA"/>
        </a:p>
      </dgm:t>
    </dgm:pt>
    <dgm:pt modelId="{7C84DA7E-8175-465C-BAE3-74869430E24D}" type="sibTrans" cxnId="{D6A6A3AC-C096-4152-9963-DE8754CBBD6C}">
      <dgm:prSet/>
      <dgm:spPr/>
      <dgm:t>
        <a:bodyPr/>
        <a:lstStyle/>
        <a:p>
          <a:endParaRPr lang="en-CA"/>
        </a:p>
      </dgm:t>
    </dgm:pt>
    <dgm:pt modelId="{5327D178-D10B-4ACB-96CE-D327B483045C}">
      <dgm:prSet phldrT="[Text]"/>
      <dgm:spPr/>
      <dgm:t>
        <a:bodyPr/>
        <a:lstStyle/>
        <a:p>
          <a:r>
            <a:rPr lang="en-CA" dirty="0" smtClean="0"/>
            <a:t>Let's </a:t>
          </a:r>
          <a:r>
            <a:rPr lang="en-CA" dirty="0"/>
            <a:t>give it a try!</a:t>
          </a:r>
        </a:p>
      </dgm:t>
    </dgm:pt>
    <dgm:pt modelId="{0F82F181-B722-4D5C-8757-E4FC121D115F}" type="parTrans" cxnId="{9762ACB3-4DEC-448F-9476-7CB29BC95C71}">
      <dgm:prSet/>
      <dgm:spPr/>
      <dgm:t>
        <a:bodyPr/>
        <a:lstStyle/>
        <a:p>
          <a:endParaRPr lang="en-CA"/>
        </a:p>
      </dgm:t>
    </dgm:pt>
    <dgm:pt modelId="{830282E0-171A-4958-9E99-56FB27B44F0F}" type="sibTrans" cxnId="{9762ACB3-4DEC-448F-9476-7CB29BC95C71}">
      <dgm:prSet/>
      <dgm:spPr/>
      <dgm:t>
        <a:bodyPr/>
        <a:lstStyle/>
        <a:p>
          <a:endParaRPr lang="en-CA"/>
        </a:p>
      </dgm:t>
    </dgm:pt>
    <dgm:pt modelId="{17711477-3A11-49FE-80CF-D9DD627218B4}">
      <dgm:prSet phldrT="[Text]"/>
      <dgm:spPr/>
      <dgm:t>
        <a:bodyPr/>
        <a:lstStyle/>
        <a:p>
          <a:r>
            <a:rPr lang="en-CA" dirty="0"/>
            <a:t>How could we implement them?</a:t>
          </a:r>
        </a:p>
      </dgm:t>
    </dgm:pt>
    <dgm:pt modelId="{29D67F64-61FA-4D59-BD19-4FF92261BFC6}" type="parTrans" cxnId="{9576CAD6-BBBD-4550-91C2-2CE33C946D01}">
      <dgm:prSet/>
      <dgm:spPr/>
      <dgm:t>
        <a:bodyPr/>
        <a:lstStyle/>
        <a:p>
          <a:endParaRPr lang="en-CA"/>
        </a:p>
      </dgm:t>
    </dgm:pt>
    <dgm:pt modelId="{2A98DA4D-50DC-41DB-AC80-DE60456B242D}" type="sibTrans" cxnId="{9576CAD6-BBBD-4550-91C2-2CE33C946D01}">
      <dgm:prSet/>
      <dgm:spPr/>
      <dgm:t>
        <a:bodyPr/>
        <a:lstStyle/>
        <a:p>
          <a:endParaRPr lang="en-CA"/>
        </a:p>
      </dgm:t>
    </dgm:pt>
    <dgm:pt modelId="{DE474053-4A68-4FE6-9227-F92D137A5454}" type="pres">
      <dgm:prSet presAssocID="{E270AADA-8DF6-4309-A282-45CB44BD49B9}" presName="cycleMatrixDiagram" presStyleCnt="0">
        <dgm:presLayoutVars>
          <dgm:chMax val="1"/>
          <dgm:dir/>
          <dgm:animLvl val="lvl"/>
          <dgm:resizeHandles val="exact"/>
        </dgm:presLayoutVars>
      </dgm:prSet>
      <dgm:spPr/>
      <dgm:t>
        <a:bodyPr/>
        <a:lstStyle/>
        <a:p>
          <a:endParaRPr lang="en-CA"/>
        </a:p>
      </dgm:t>
    </dgm:pt>
    <dgm:pt modelId="{36A55D46-740F-496E-A9A3-A37D239BEE96}" type="pres">
      <dgm:prSet presAssocID="{E270AADA-8DF6-4309-A282-45CB44BD49B9}" presName="children" presStyleCnt="0"/>
      <dgm:spPr/>
      <dgm:t>
        <a:bodyPr/>
        <a:lstStyle/>
        <a:p>
          <a:endParaRPr lang="en-US"/>
        </a:p>
      </dgm:t>
    </dgm:pt>
    <dgm:pt modelId="{0BD72B7D-D74C-4B8E-9EA4-AE0D12ECD282}" type="pres">
      <dgm:prSet presAssocID="{E270AADA-8DF6-4309-A282-45CB44BD49B9}" presName="child1group" presStyleCnt="0"/>
      <dgm:spPr/>
      <dgm:t>
        <a:bodyPr/>
        <a:lstStyle/>
        <a:p>
          <a:endParaRPr lang="en-US"/>
        </a:p>
      </dgm:t>
    </dgm:pt>
    <dgm:pt modelId="{1814EB14-8C0B-45AF-AEA3-110DDC1997EC}" type="pres">
      <dgm:prSet presAssocID="{E270AADA-8DF6-4309-A282-45CB44BD49B9}" presName="child1" presStyleLbl="bgAcc1" presStyleIdx="0" presStyleCnt="4"/>
      <dgm:spPr/>
      <dgm:t>
        <a:bodyPr/>
        <a:lstStyle/>
        <a:p>
          <a:endParaRPr lang="en-CA"/>
        </a:p>
      </dgm:t>
    </dgm:pt>
    <dgm:pt modelId="{BCD9A04E-34FE-4C63-88E9-807A4127A52D}" type="pres">
      <dgm:prSet presAssocID="{E270AADA-8DF6-4309-A282-45CB44BD49B9}" presName="child1Text" presStyleLbl="bgAcc1" presStyleIdx="0" presStyleCnt="4">
        <dgm:presLayoutVars>
          <dgm:bulletEnabled val="1"/>
        </dgm:presLayoutVars>
      </dgm:prSet>
      <dgm:spPr/>
      <dgm:t>
        <a:bodyPr/>
        <a:lstStyle/>
        <a:p>
          <a:endParaRPr lang="en-CA"/>
        </a:p>
      </dgm:t>
    </dgm:pt>
    <dgm:pt modelId="{DC5FA331-FBA8-4283-AD77-6E1EEA7AE03B}" type="pres">
      <dgm:prSet presAssocID="{E270AADA-8DF6-4309-A282-45CB44BD49B9}" presName="child2group" presStyleCnt="0"/>
      <dgm:spPr/>
      <dgm:t>
        <a:bodyPr/>
        <a:lstStyle/>
        <a:p>
          <a:endParaRPr lang="en-US"/>
        </a:p>
      </dgm:t>
    </dgm:pt>
    <dgm:pt modelId="{8564A9A2-D702-4EFC-9C9D-EAA529C86FA2}" type="pres">
      <dgm:prSet presAssocID="{E270AADA-8DF6-4309-A282-45CB44BD49B9}" presName="child2" presStyleLbl="bgAcc1" presStyleIdx="1" presStyleCnt="4"/>
      <dgm:spPr/>
      <dgm:t>
        <a:bodyPr/>
        <a:lstStyle/>
        <a:p>
          <a:endParaRPr lang="en-CA"/>
        </a:p>
      </dgm:t>
    </dgm:pt>
    <dgm:pt modelId="{DE9D876B-990A-4600-9333-9994BE5F84FD}" type="pres">
      <dgm:prSet presAssocID="{E270AADA-8DF6-4309-A282-45CB44BD49B9}" presName="child2Text" presStyleLbl="bgAcc1" presStyleIdx="1" presStyleCnt="4">
        <dgm:presLayoutVars>
          <dgm:bulletEnabled val="1"/>
        </dgm:presLayoutVars>
      </dgm:prSet>
      <dgm:spPr/>
      <dgm:t>
        <a:bodyPr/>
        <a:lstStyle/>
        <a:p>
          <a:endParaRPr lang="en-CA"/>
        </a:p>
      </dgm:t>
    </dgm:pt>
    <dgm:pt modelId="{23F550BD-42BA-4EAA-A60D-F956B319E93C}" type="pres">
      <dgm:prSet presAssocID="{E270AADA-8DF6-4309-A282-45CB44BD49B9}" presName="child3group" presStyleCnt="0"/>
      <dgm:spPr/>
      <dgm:t>
        <a:bodyPr/>
        <a:lstStyle/>
        <a:p>
          <a:endParaRPr lang="en-US"/>
        </a:p>
      </dgm:t>
    </dgm:pt>
    <dgm:pt modelId="{59738783-6527-4F05-812D-74A01DAD7239}" type="pres">
      <dgm:prSet presAssocID="{E270AADA-8DF6-4309-A282-45CB44BD49B9}" presName="child3" presStyleLbl="bgAcc1" presStyleIdx="2" presStyleCnt="4"/>
      <dgm:spPr/>
      <dgm:t>
        <a:bodyPr/>
        <a:lstStyle/>
        <a:p>
          <a:endParaRPr lang="en-CA"/>
        </a:p>
      </dgm:t>
    </dgm:pt>
    <dgm:pt modelId="{2055FB85-74D2-4B93-B580-8D36FAFB869B}" type="pres">
      <dgm:prSet presAssocID="{E270AADA-8DF6-4309-A282-45CB44BD49B9}" presName="child3Text" presStyleLbl="bgAcc1" presStyleIdx="2" presStyleCnt="4">
        <dgm:presLayoutVars>
          <dgm:bulletEnabled val="1"/>
        </dgm:presLayoutVars>
      </dgm:prSet>
      <dgm:spPr/>
      <dgm:t>
        <a:bodyPr/>
        <a:lstStyle/>
        <a:p>
          <a:endParaRPr lang="en-CA"/>
        </a:p>
      </dgm:t>
    </dgm:pt>
    <dgm:pt modelId="{792DAE9D-57ED-4315-918A-BCEA1B42C150}" type="pres">
      <dgm:prSet presAssocID="{E270AADA-8DF6-4309-A282-45CB44BD49B9}" presName="child4group" presStyleCnt="0"/>
      <dgm:spPr/>
      <dgm:t>
        <a:bodyPr/>
        <a:lstStyle/>
        <a:p>
          <a:endParaRPr lang="en-US"/>
        </a:p>
      </dgm:t>
    </dgm:pt>
    <dgm:pt modelId="{65DC66CF-4099-4626-A561-B0E5F28EA693}" type="pres">
      <dgm:prSet presAssocID="{E270AADA-8DF6-4309-A282-45CB44BD49B9}" presName="child4" presStyleLbl="bgAcc1" presStyleIdx="3" presStyleCnt="4"/>
      <dgm:spPr/>
      <dgm:t>
        <a:bodyPr/>
        <a:lstStyle/>
        <a:p>
          <a:endParaRPr lang="en-CA"/>
        </a:p>
      </dgm:t>
    </dgm:pt>
    <dgm:pt modelId="{7F0ABBE2-FB66-490F-AFA6-36AAD533EF1B}" type="pres">
      <dgm:prSet presAssocID="{E270AADA-8DF6-4309-A282-45CB44BD49B9}" presName="child4Text" presStyleLbl="bgAcc1" presStyleIdx="3" presStyleCnt="4">
        <dgm:presLayoutVars>
          <dgm:bulletEnabled val="1"/>
        </dgm:presLayoutVars>
      </dgm:prSet>
      <dgm:spPr/>
      <dgm:t>
        <a:bodyPr/>
        <a:lstStyle/>
        <a:p>
          <a:endParaRPr lang="en-CA"/>
        </a:p>
      </dgm:t>
    </dgm:pt>
    <dgm:pt modelId="{83916E6D-4664-41E7-8D8F-A05E1EDEC409}" type="pres">
      <dgm:prSet presAssocID="{E270AADA-8DF6-4309-A282-45CB44BD49B9}" presName="childPlaceholder" presStyleCnt="0"/>
      <dgm:spPr/>
      <dgm:t>
        <a:bodyPr/>
        <a:lstStyle/>
        <a:p>
          <a:endParaRPr lang="en-US"/>
        </a:p>
      </dgm:t>
    </dgm:pt>
    <dgm:pt modelId="{F36D9438-5BD3-43AC-BEA9-963501D13B38}" type="pres">
      <dgm:prSet presAssocID="{E270AADA-8DF6-4309-A282-45CB44BD49B9}" presName="circle" presStyleCnt="0"/>
      <dgm:spPr/>
      <dgm:t>
        <a:bodyPr/>
        <a:lstStyle/>
        <a:p>
          <a:endParaRPr lang="en-US"/>
        </a:p>
      </dgm:t>
    </dgm:pt>
    <dgm:pt modelId="{A6B3BB9E-9D69-499A-8990-1F95A2F4BF41}" type="pres">
      <dgm:prSet presAssocID="{E270AADA-8DF6-4309-A282-45CB44BD49B9}" presName="quadrant1" presStyleLbl="node1" presStyleIdx="0" presStyleCnt="4">
        <dgm:presLayoutVars>
          <dgm:chMax val="1"/>
          <dgm:bulletEnabled val="1"/>
        </dgm:presLayoutVars>
      </dgm:prSet>
      <dgm:spPr/>
      <dgm:t>
        <a:bodyPr/>
        <a:lstStyle/>
        <a:p>
          <a:endParaRPr lang="en-CA"/>
        </a:p>
      </dgm:t>
    </dgm:pt>
    <dgm:pt modelId="{5971A75D-5E57-4C1A-88B4-0F6528B81E6E}" type="pres">
      <dgm:prSet presAssocID="{E270AADA-8DF6-4309-A282-45CB44BD49B9}" presName="quadrant2" presStyleLbl="node1" presStyleIdx="1" presStyleCnt="4">
        <dgm:presLayoutVars>
          <dgm:chMax val="1"/>
          <dgm:bulletEnabled val="1"/>
        </dgm:presLayoutVars>
      </dgm:prSet>
      <dgm:spPr/>
      <dgm:t>
        <a:bodyPr/>
        <a:lstStyle/>
        <a:p>
          <a:endParaRPr lang="en-CA"/>
        </a:p>
      </dgm:t>
    </dgm:pt>
    <dgm:pt modelId="{FE672554-4368-48DF-93C2-71291C0C713F}" type="pres">
      <dgm:prSet presAssocID="{E270AADA-8DF6-4309-A282-45CB44BD49B9}" presName="quadrant3" presStyleLbl="node1" presStyleIdx="2" presStyleCnt="4">
        <dgm:presLayoutVars>
          <dgm:chMax val="1"/>
          <dgm:bulletEnabled val="1"/>
        </dgm:presLayoutVars>
      </dgm:prSet>
      <dgm:spPr/>
      <dgm:t>
        <a:bodyPr/>
        <a:lstStyle/>
        <a:p>
          <a:endParaRPr lang="en-CA"/>
        </a:p>
      </dgm:t>
    </dgm:pt>
    <dgm:pt modelId="{D1131545-B328-4DCF-9A20-C13FC54372A1}" type="pres">
      <dgm:prSet presAssocID="{E270AADA-8DF6-4309-A282-45CB44BD49B9}" presName="quadrant4" presStyleLbl="node1" presStyleIdx="3" presStyleCnt="4">
        <dgm:presLayoutVars>
          <dgm:chMax val="1"/>
          <dgm:bulletEnabled val="1"/>
        </dgm:presLayoutVars>
      </dgm:prSet>
      <dgm:spPr/>
      <dgm:t>
        <a:bodyPr/>
        <a:lstStyle/>
        <a:p>
          <a:endParaRPr lang="en-CA"/>
        </a:p>
      </dgm:t>
    </dgm:pt>
    <dgm:pt modelId="{E7C1013A-F835-4338-8BD8-62BEC5411A1D}" type="pres">
      <dgm:prSet presAssocID="{E270AADA-8DF6-4309-A282-45CB44BD49B9}" presName="quadrantPlaceholder" presStyleCnt="0"/>
      <dgm:spPr/>
      <dgm:t>
        <a:bodyPr/>
        <a:lstStyle/>
        <a:p>
          <a:endParaRPr lang="en-US"/>
        </a:p>
      </dgm:t>
    </dgm:pt>
    <dgm:pt modelId="{F83E42A1-001F-4CCB-A434-2BBCF98238BD}" type="pres">
      <dgm:prSet presAssocID="{E270AADA-8DF6-4309-A282-45CB44BD49B9}" presName="center1" presStyleLbl="fgShp" presStyleIdx="0" presStyleCnt="2"/>
      <dgm:spPr/>
      <dgm:t>
        <a:bodyPr/>
        <a:lstStyle/>
        <a:p>
          <a:endParaRPr lang="en-US"/>
        </a:p>
      </dgm:t>
    </dgm:pt>
    <dgm:pt modelId="{E091A27B-84AE-4BFA-8422-232B8741CCA3}" type="pres">
      <dgm:prSet presAssocID="{E270AADA-8DF6-4309-A282-45CB44BD49B9}" presName="center2" presStyleLbl="fgShp" presStyleIdx="1" presStyleCnt="2"/>
      <dgm:spPr/>
      <dgm:t>
        <a:bodyPr/>
        <a:lstStyle/>
        <a:p>
          <a:endParaRPr lang="en-US"/>
        </a:p>
      </dgm:t>
    </dgm:pt>
  </dgm:ptLst>
  <dgm:cxnLst>
    <dgm:cxn modelId="{974FF08B-2F45-475B-89C7-5636027C21EF}" srcId="{EEBA63CB-8558-43FD-9F47-A0874A710361}" destId="{A36BCDDD-01F4-4A90-952F-8ADB3C9F9AED}" srcOrd="0" destOrd="0" parTransId="{65CDC8D5-E37B-4DB6-B1EA-6A6EDCFDAD0C}" sibTransId="{DACE4AC4-CA40-43A5-9CD5-2A055936919D}"/>
    <dgm:cxn modelId="{0CB00FC0-FF20-4466-B4D0-8B71E2B387C8}" srcId="{E270AADA-8DF6-4309-A282-45CB44BD49B9}" destId="{EEBA63CB-8558-43FD-9F47-A0874A710361}" srcOrd="1" destOrd="0" parTransId="{08098B64-F27F-4CA1-A277-68ACEC3B9399}" sibTransId="{CB6C0CA4-3C64-4AE1-AD3D-04159CC1762E}"/>
    <dgm:cxn modelId="{9576CAD6-BBBD-4550-91C2-2CE33C946D01}" srcId="{527C78E1-C1B9-47E1-AB35-A52347F401B8}" destId="{17711477-3A11-49FE-80CF-D9DD627218B4}" srcOrd="1" destOrd="0" parTransId="{29D67F64-61FA-4D59-BD19-4FF92261BFC6}" sibTransId="{2A98DA4D-50DC-41DB-AC80-DE60456B242D}"/>
    <dgm:cxn modelId="{4FC1C787-E5C6-4AEA-877D-926D76059B84}" type="presOf" srcId="{0EAB2A20-0D46-4881-9438-A9341BC56436}" destId="{D1131545-B328-4DCF-9A20-C13FC54372A1}" srcOrd="0" destOrd="0" presId="urn:microsoft.com/office/officeart/2005/8/layout/cycle4#1"/>
    <dgm:cxn modelId="{E014036A-A703-4C03-9A98-02BFDADC8561}" srcId="{E270AADA-8DF6-4309-A282-45CB44BD49B9}" destId="{527C78E1-C1B9-47E1-AB35-A52347F401B8}" srcOrd="2" destOrd="0" parTransId="{0795A1C5-3C9D-4F24-AA7F-BFB780897EF4}" sibTransId="{A82BBA8E-8A50-4B81-8F5A-4383F8F37DA6}"/>
    <dgm:cxn modelId="{C89BFA3A-9B6A-4B69-A887-FF25F1FC0B1F}" type="presOf" srcId="{17711477-3A11-49FE-80CF-D9DD627218B4}" destId="{2055FB85-74D2-4B93-B580-8D36FAFB869B}" srcOrd="1" destOrd="1" presId="urn:microsoft.com/office/officeart/2005/8/layout/cycle4#1"/>
    <dgm:cxn modelId="{9762ACB3-4DEC-448F-9476-7CB29BC95C71}" srcId="{0EAB2A20-0D46-4881-9438-A9341BC56436}" destId="{5327D178-D10B-4ACB-96CE-D327B483045C}" srcOrd="0" destOrd="0" parTransId="{0F82F181-B722-4D5C-8757-E4FC121D115F}" sibTransId="{830282E0-171A-4958-9E99-56FB27B44F0F}"/>
    <dgm:cxn modelId="{1493F43F-C9F6-4E4F-A1CE-6E01BA565238}" type="presOf" srcId="{8F36670A-C4F2-4C03-B911-6682D596BB59}" destId="{BCD9A04E-34FE-4C63-88E9-807A4127A52D}" srcOrd="1" destOrd="0" presId="urn:microsoft.com/office/officeart/2005/8/layout/cycle4#1"/>
    <dgm:cxn modelId="{8F5D9F9B-7257-4FB1-B8F8-A4D05DB517A8}" type="presOf" srcId="{E270AADA-8DF6-4309-A282-45CB44BD49B9}" destId="{DE474053-4A68-4FE6-9227-F92D137A5454}" srcOrd="0" destOrd="0" presId="urn:microsoft.com/office/officeart/2005/8/layout/cycle4#1"/>
    <dgm:cxn modelId="{87B3C478-77DF-48A3-8DFD-E3787E35C326}" type="presOf" srcId="{5327D178-D10B-4ACB-96CE-D327B483045C}" destId="{65DC66CF-4099-4626-A561-B0E5F28EA693}" srcOrd="0" destOrd="0" presId="urn:microsoft.com/office/officeart/2005/8/layout/cycle4#1"/>
    <dgm:cxn modelId="{0FC45D1F-6026-439E-BD13-4E4C77EA0939}" type="presOf" srcId="{17711477-3A11-49FE-80CF-D9DD627218B4}" destId="{59738783-6527-4F05-812D-74A01DAD7239}" srcOrd="0" destOrd="1" presId="urn:microsoft.com/office/officeart/2005/8/layout/cycle4#1"/>
    <dgm:cxn modelId="{B3C3C339-BDF7-4513-9F99-B3EA27193936}" type="presOf" srcId="{EEBA63CB-8558-43FD-9F47-A0874A710361}" destId="{5971A75D-5E57-4C1A-88B4-0F6528B81E6E}" srcOrd="0" destOrd="0" presId="urn:microsoft.com/office/officeart/2005/8/layout/cycle4#1"/>
    <dgm:cxn modelId="{11E5AB9F-C560-463B-84FD-590C53AD85AA}" type="presOf" srcId="{5327D178-D10B-4ACB-96CE-D327B483045C}" destId="{7F0ABBE2-FB66-490F-AFA6-36AAD533EF1B}" srcOrd="1" destOrd="0" presId="urn:microsoft.com/office/officeart/2005/8/layout/cycle4#1"/>
    <dgm:cxn modelId="{C220B972-2E65-4BEA-BD7B-1BFE1D222EF7}" type="presOf" srcId="{99E7D55C-1A83-4C1F-AFB8-2B302EF64356}" destId="{A6B3BB9E-9D69-499A-8990-1F95A2F4BF41}" srcOrd="0" destOrd="0" presId="urn:microsoft.com/office/officeart/2005/8/layout/cycle4#1"/>
    <dgm:cxn modelId="{B6BFDC24-AD04-407B-A5F7-C1F66B61C1FD}" srcId="{E270AADA-8DF6-4309-A282-45CB44BD49B9}" destId="{99E7D55C-1A83-4C1F-AFB8-2B302EF64356}" srcOrd="0" destOrd="0" parTransId="{483EF355-3B4C-40B5-B047-33425C5EB339}" sibTransId="{7D89AA29-37B5-4A60-BC1B-AC6EF8D10B54}"/>
    <dgm:cxn modelId="{0BF67D65-3B3D-4F70-B723-2E4765795C0F}" srcId="{527C78E1-C1B9-47E1-AB35-A52347F401B8}" destId="{0CA97D89-96CD-454D-91F6-B3255DF4D8E0}" srcOrd="0" destOrd="0" parTransId="{B8A1ACAA-6074-440A-BB40-4D2EBB249D56}" sibTransId="{B33C5BDF-221C-4ED1-BE41-1F04D592A5E7}"/>
    <dgm:cxn modelId="{6369F924-6F5D-43CC-BC52-8FF278CD4F9C}" type="presOf" srcId="{0CA97D89-96CD-454D-91F6-B3255DF4D8E0}" destId="{59738783-6527-4F05-812D-74A01DAD7239}" srcOrd="0" destOrd="0" presId="urn:microsoft.com/office/officeart/2005/8/layout/cycle4#1"/>
    <dgm:cxn modelId="{4D45C5B7-8021-4C95-8A71-FDCC6572D3DC}" type="presOf" srcId="{A36BCDDD-01F4-4A90-952F-8ADB3C9F9AED}" destId="{DE9D876B-990A-4600-9333-9994BE5F84FD}" srcOrd="1" destOrd="0" presId="urn:microsoft.com/office/officeart/2005/8/layout/cycle4#1"/>
    <dgm:cxn modelId="{31605AE0-9144-4109-B3C6-97FD4E750AF1}" type="presOf" srcId="{8F36670A-C4F2-4C03-B911-6682D596BB59}" destId="{1814EB14-8C0B-45AF-AEA3-110DDC1997EC}" srcOrd="0" destOrd="0" presId="urn:microsoft.com/office/officeart/2005/8/layout/cycle4#1"/>
    <dgm:cxn modelId="{768332B9-4D9D-48B1-A647-820083D83539}" type="presOf" srcId="{0CA97D89-96CD-454D-91F6-B3255DF4D8E0}" destId="{2055FB85-74D2-4B93-B580-8D36FAFB869B}" srcOrd="1" destOrd="0" presId="urn:microsoft.com/office/officeart/2005/8/layout/cycle4#1"/>
    <dgm:cxn modelId="{BFF0E6A8-423D-49DB-A0A3-081BD117A6DD}" srcId="{99E7D55C-1A83-4C1F-AFB8-2B302EF64356}" destId="{8F36670A-C4F2-4C03-B911-6682D596BB59}" srcOrd="0" destOrd="0" parTransId="{82E2E3CE-5DB4-4BC1-89A5-1DFD9DB45D55}" sibTransId="{389C09F5-F7E4-42DF-A7BE-1979A77A5E0E}"/>
    <dgm:cxn modelId="{7D9D94F6-ACBF-4113-9227-B757673E32AE}" type="presOf" srcId="{527C78E1-C1B9-47E1-AB35-A52347F401B8}" destId="{FE672554-4368-48DF-93C2-71291C0C713F}" srcOrd="0" destOrd="0" presId="urn:microsoft.com/office/officeart/2005/8/layout/cycle4#1"/>
    <dgm:cxn modelId="{1613B4DD-917E-49F1-8BA9-ED29AE51A77C}" type="presOf" srcId="{A36BCDDD-01F4-4A90-952F-8ADB3C9F9AED}" destId="{8564A9A2-D702-4EFC-9C9D-EAA529C86FA2}" srcOrd="0" destOrd="0" presId="urn:microsoft.com/office/officeart/2005/8/layout/cycle4#1"/>
    <dgm:cxn modelId="{D6A6A3AC-C096-4152-9963-DE8754CBBD6C}" srcId="{E270AADA-8DF6-4309-A282-45CB44BD49B9}" destId="{0EAB2A20-0D46-4881-9438-A9341BC56436}" srcOrd="3" destOrd="0" parTransId="{8646D51A-D005-4194-A4B7-7A79A6CFBEF9}" sibTransId="{7C84DA7E-8175-465C-BAE3-74869430E24D}"/>
    <dgm:cxn modelId="{39B1C9A2-BE54-481D-8413-820E8ABC9622}" type="presParOf" srcId="{DE474053-4A68-4FE6-9227-F92D137A5454}" destId="{36A55D46-740F-496E-A9A3-A37D239BEE96}" srcOrd="0" destOrd="0" presId="urn:microsoft.com/office/officeart/2005/8/layout/cycle4#1"/>
    <dgm:cxn modelId="{44A46A3C-4B3C-4DC2-8986-5471265A2357}" type="presParOf" srcId="{36A55D46-740F-496E-A9A3-A37D239BEE96}" destId="{0BD72B7D-D74C-4B8E-9EA4-AE0D12ECD282}" srcOrd="0" destOrd="0" presId="urn:microsoft.com/office/officeart/2005/8/layout/cycle4#1"/>
    <dgm:cxn modelId="{7E0B2C14-2F8D-4EC3-815D-7ADD735B8B5F}" type="presParOf" srcId="{0BD72B7D-D74C-4B8E-9EA4-AE0D12ECD282}" destId="{1814EB14-8C0B-45AF-AEA3-110DDC1997EC}" srcOrd="0" destOrd="0" presId="urn:microsoft.com/office/officeart/2005/8/layout/cycle4#1"/>
    <dgm:cxn modelId="{CEDD0218-DED1-427D-9749-5DEBB6A8CD46}" type="presParOf" srcId="{0BD72B7D-D74C-4B8E-9EA4-AE0D12ECD282}" destId="{BCD9A04E-34FE-4C63-88E9-807A4127A52D}" srcOrd="1" destOrd="0" presId="urn:microsoft.com/office/officeart/2005/8/layout/cycle4#1"/>
    <dgm:cxn modelId="{DFC7CC15-07A0-428E-91D9-AFA518AA10EC}" type="presParOf" srcId="{36A55D46-740F-496E-A9A3-A37D239BEE96}" destId="{DC5FA331-FBA8-4283-AD77-6E1EEA7AE03B}" srcOrd="1" destOrd="0" presId="urn:microsoft.com/office/officeart/2005/8/layout/cycle4#1"/>
    <dgm:cxn modelId="{5881AF97-47C2-4F54-B251-48BE9234D21A}" type="presParOf" srcId="{DC5FA331-FBA8-4283-AD77-6E1EEA7AE03B}" destId="{8564A9A2-D702-4EFC-9C9D-EAA529C86FA2}" srcOrd="0" destOrd="0" presId="urn:microsoft.com/office/officeart/2005/8/layout/cycle4#1"/>
    <dgm:cxn modelId="{DD0098CF-FCE5-4C24-A1F7-BD2812E3014F}" type="presParOf" srcId="{DC5FA331-FBA8-4283-AD77-6E1EEA7AE03B}" destId="{DE9D876B-990A-4600-9333-9994BE5F84FD}" srcOrd="1" destOrd="0" presId="urn:microsoft.com/office/officeart/2005/8/layout/cycle4#1"/>
    <dgm:cxn modelId="{8B85B3D2-36ED-4AF4-BB84-E3978EFA88D4}" type="presParOf" srcId="{36A55D46-740F-496E-A9A3-A37D239BEE96}" destId="{23F550BD-42BA-4EAA-A60D-F956B319E93C}" srcOrd="2" destOrd="0" presId="urn:microsoft.com/office/officeart/2005/8/layout/cycle4#1"/>
    <dgm:cxn modelId="{2DF8202C-4734-4A73-BABC-58A3F5299F2D}" type="presParOf" srcId="{23F550BD-42BA-4EAA-A60D-F956B319E93C}" destId="{59738783-6527-4F05-812D-74A01DAD7239}" srcOrd="0" destOrd="0" presId="urn:microsoft.com/office/officeart/2005/8/layout/cycle4#1"/>
    <dgm:cxn modelId="{A3481049-05EA-4805-91AD-A14DDA9ECEBF}" type="presParOf" srcId="{23F550BD-42BA-4EAA-A60D-F956B319E93C}" destId="{2055FB85-74D2-4B93-B580-8D36FAFB869B}" srcOrd="1" destOrd="0" presId="urn:microsoft.com/office/officeart/2005/8/layout/cycle4#1"/>
    <dgm:cxn modelId="{5543F1EB-D2CA-4420-9DA2-3634095C4C82}" type="presParOf" srcId="{36A55D46-740F-496E-A9A3-A37D239BEE96}" destId="{792DAE9D-57ED-4315-918A-BCEA1B42C150}" srcOrd="3" destOrd="0" presId="urn:microsoft.com/office/officeart/2005/8/layout/cycle4#1"/>
    <dgm:cxn modelId="{3D0915F7-3714-4E8B-B4CF-EBB70D6812DF}" type="presParOf" srcId="{792DAE9D-57ED-4315-918A-BCEA1B42C150}" destId="{65DC66CF-4099-4626-A561-B0E5F28EA693}" srcOrd="0" destOrd="0" presId="urn:microsoft.com/office/officeart/2005/8/layout/cycle4#1"/>
    <dgm:cxn modelId="{C274969D-3D05-4470-99B8-976014A496D6}" type="presParOf" srcId="{792DAE9D-57ED-4315-918A-BCEA1B42C150}" destId="{7F0ABBE2-FB66-490F-AFA6-36AAD533EF1B}" srcOrd="1" destOrd="0" presId="urn:microsoft.com/office/officeart/2005/8/layout/cycle4#1"/>
    <dgm:cxn modelId="{3E021614-88ED-4972-92D2-969103C37379}" type="presParOf" srcId="{36A55D46-740F-496E-A9A3-A37D239BEE96}" destId="{83916E6D-4664-41E7-8D8F-A05E1EDEC409}" srcOrd="4" destOrd="0" presId="urn:microsoft.com/office/officeart/2005/8/layout/cycle4#1"/>
    <dgm:cxn modelId="{0F6C42F8-2FFC-4268-BE37-BC727E0742A5}" type="presParOf" srcId="{DE474053-4A68-4FE6-9227-F92D137A5454}" destId="{F36D9438-5BD3-43AC-BEA9-963501D13B38}" srcOrd="1" destOrd="0" presId="urn:microsoft.com/office/officeart/2005/8/layout/cycle4#1"/>
    <dgm:cxn modelId="{9DE1F991-BA29-4DDB-9BE3-996F2D96F8E1}" type="presParOf" srcId="{F36D9438-5BD3-43AC-BEA9-963501D13B38}" destId="{A6B3BB9E-9D69-499A-8990-1F95A2F4BF41}" srcOrd="0" destOrd="0" presId="urn:microsoft.com/office/officeart/2005/8/layout/cycle4#1"/>
    <dgm:cxn modelId="{C594D93B-EA8F-4472-9759-6A32E738CE14}" type="presParOf" srcId="{F36D9438-5BD3-43AC-BEA9-963501D13B38}" destId="{5971A75D-5E57-4C1A-88B4-0F6528B81E6E}" srcOrd="1" destOrd="0" presId="urn:microsoft.com/office/officeart/2005/8/layout/cycle4#1"/>
    <dgm:cxn modelId="{0A567960-6F78-4932-B1BE-5B74BB9FD3C9}" type="presParOf" srcId="{F36D9438-5BD3-43AC-BEA9-963501D13B38}" destId="{FE672554-4368-48DF-93C2-71291C0C713F}" srcOrd="2" destOrd="0" presId="urn:microsoft.com/office/officeart/2005/8/layout/cycle4#1"/>
    <dgm:cxn modelId="{B618EEDB-F382-47C2-ABE0-CFCFD532ED24}" type="presParOf" srcId="{F36D9438-5BD3-43AC-BEA9-963501D13B38}" destId="{D1131545-B328-4DCF-9A20-C13FC54372A1}" srcOrd="3" destOrd="0" presId="urn:microsoft.com/office/officeart/2005/8/layout/cycle4#1"/>
    <dgm:cxn modelId="{D2144ACF-CE61-4EBC-8E8C-220AD60B1C8C}" type="presParOf" srcId="{F36D9438-5BD3-43AC-BEA9-963501D13B38}" destId="{E7C1013A-F835-4338-8BD8-62BEC5411A1D}" srcOrd="4" destOrd="0" presId="urn:microsoft.com/office/officeart/2005/8/layout/cycle4#1"/>
    <dgm:cxn modelId="{FA3E3116-B8BD-45EE-83AF-B28430EEDEC0}" type="presParOf" srcId="{DE474053-4A68-4FE6-9227-F92D137A5454}" destId="{F83E42A1-001F-4CCB-A434-2BBCF98238BD}" srcOrd="2" destOrd="0" presId="urn:microsoft.com/office/officeart/2005/8/layout/cycle4#1"/>
    <dgm:cxn modelId="{AE427E65-7F17-4483-818B-FD3C276E3C2D}" type="presParOf" srcId="{DE474053-4A68-4FE6-9227-F92D137A5454}" destId="{E091A27B-84AE-4BFA-8422-232B8741CCA3}"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smtClean="0"/>
            <a:t>Rob and Clint work at a dairy with several cash flow problems</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Rob suggested they use Appreciative Inquiry</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They sat down and wrote down the four steps of the Appreciative Inquiry </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They were excited to implement it and improve their profit margin </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DD2D5732-4DAA-4D1A-974B-FAA7009EC215}" type="presOf" srcId="{2B2D021E-3C3B-48C3-8246-36B624CEE012}" destId="{AD3515E1-C01F-40CC-A51E-8F758A9E49BE}"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575E4F3B-BB4D-4EA9-9CE2-FBD6BA40DF1A}" type="presOf" srcId="{AF395FFF-9286-4BE3-9F88-66E61EC0480B}" destId="{FB55ECF4-C35C-41B9-8A6B-73744DCCE23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5B36ED97-0594-4D8D-A1AF-AF9A6FC3B414}" type="presOf" srcId="{614A8DED-228F-4BCE-9E2D-AAE59F80619A}" destId="{15DF024F-C030-4AA1-B370-150E84C92EE6}" srcOrd="0" destOrd="0" presId="urn:microsoft.com/office/officeart/2008/layout/PictureAccentList"/>
    <dgm:cxn modelId="{6C95E99E-C81C-4642-A16A-FD5024BAA5E4}" type="presOf" srcId="{061A9150-611E-40BD-BC88-D791195D4A12}" destId="{77C9A32F-24F6-4EDE-A807-5B2B8E690EC3}"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789D658C-3EC0-4F31-8562-ECC97A440A74}" type="presOf" srcId="{1734C7B7-E970-4173-8AE3-6DEB029AB52B}" destId="{40594967-9DFD-4A2C-B547-6608681CC9AD}" srcOrd="0" destOrd="0" presId="urn:microsoft.com/office/officeart/2008/layout/PictureAccentList"/>
    <dgm:cxn modelId="{BEDC5A6A-9102-4326-8E60-C6FC2E8B3EB7}" type="presParOf" srcId="{FB55ECF4-C35C-41B9-8A6B-73744DCCE23D}" destId="{895462F2-4B1D-461F-B6E7-1CED8F596F27}" srcOrd="0" destOrd="0" presId="urn:microsoft.com/office/officeart/2008/layout/PictureAccentList"/>
    <dgm:cxn modelId="{DE9AEFC2-147D-42CF-B8B6-E06621D16853}" type="presParOf" srcId="{895462F2-4B1D-461F-B6E7-1CED8F596F27}" destId="{B37039E1-A6F8-4DA6-B281-3D2A6E0CAD1C}" srcOrd="0" destOrd="0" presId="urn:microsoft.com/office/officeart/2008/layout/PictureAccentList"/>
    <dgm:cxn modelId="{E175A5F8-43FD-42A4-8107-B6C8A8B9E6CA}" type="presParOf" srcId="{B37039E1-A6F8-4DA6-B281-3D2A6E0CAD1C}" destId="{77C9A32F-24F6-4EDE-A807-5B2B8E690EC3}" srcOrd="0" destOrd="0" presId="urn:microsoft.com/office/officeart/2008/layout/PictureAccentList"/>
    <dgm:cxn modelId="{4AC09E0C-B452-4695-A86D-614D442FDE63}" type="presParOf" srcId="{895462F2-4B1D-461F-B6E7-1CED8F596F27}" destId="{265D00CB-08AE-43AE-A723-DCF332DC262B}" srcOrd="1" destOrd="0" presId="urn:microsoft.com/office/officeart/2008/layout/PictureAccentList"/>
    <dgm:cxn modelId="{7692AD2B-2F55-4905-A8DB-7DE521F07118}" type="presParOf" srcId="{265D00CB-08AE-43AE-A723-DCF332DC262B}" destId="{E415F662-EC3E-40F3-8BFD-40B8306A132A}" srcOrd="0" destOrd="0" presId="urn:microsoft.com/office/officeart/2008/layout/PictureAccentList"/>
    <dgm:cxn modelId="{0BB1AE21-4823-432C-8BBD-B21320A3C9C6}" type="presParOf" srcId="{E415F662-EC3E-40F3-8BFD-40B8306A132A}" destId="{EB232564-47CE-4D37-BB8A-CBA9F488DAEF}" srcOrd="0" destOrd="0" presId="urn:microsoft.com/office/officeart/2008/layout/PictureAccentList"/>
    <dgm:cxn modelId="{413E4815-2CB3-4D01-85DC-C90E954BA38F}" type="presParOf" srcId="{E415F662-EC3E-40F3-8BFD-40B8306A132A}" destId="{40594967-9DFD-4A2C-B547-6608681CC9AD}" srcOrd="1" destOrd="0" presId="urn:microsoft.com/office/officeart/2008/layout/PictureAccentList"/>
    <dgm:cxn modelId="{8757696D-B38D-4A79-B24C-9138FB93DEFD}" type="presParOf" srcId="{265D00CB-08AE-43AE-A723-DCF332DC262B}" destId="{89D1D57E-2A1F-4B4A-8B13-B50FAE3CA392}" srcOrd="1" destOrd="0" presId="urn:microsoft.com/office/officeart/2008/layout/PictureAccentList"/>
    <dgm:cxn modelId="{05D17422-05D0-46B3-AFB1-C0596FD26183}" type="presParOf" srcId="{89D1D57E-2A1F-4B4A-8B13-B50FAE3CA392}" destId="{CC62545A-D488-4BE0-A509-1CFB26B5B70E}" srcOrd="0" destOrd="0" presId="urn:microsoft.com/office/officeart/2008/layout/PictureAccentList"/>
    <dgm:cxn modelId="{2210D3AF-DFAE-46F1-B486-EF66909F70ED}" type="presParOf" srcId="{89D1D57E-2A1F-4B4A-8B13-B50FAE3CA392}" destId="{15DF024F-C030-4AA1-B370-150E84C92EE6}" srcOrd="1" destOrd="0" presId="urn:microsoft.com/office/officeart/2008/layout/PictureAccentList"/>
    <dgm:cxn modelId="{178F713A-F2F6-459F-B081-B592B89C5614}" type="presParOf" srcId="{265D00CB-08AE-43AE-A723-DCF332DC262B}" destId="{1FF74C89-090F-4036-8B29-3AE576C2E178}" srcOrd="2" destOrd="0" presId="urn:microsoft.com/office/officeart/2008/layout/PictureAccentList"/>
    <dgm:cxn modelId="{129300DC-2A93-4D16-825D-967A49E19896}" type="presParOf" srcId="{1FF74C89-090F-4036-8B29-3AE576C2E178}" destId="{2A861116-70B3-4EA7-BA52-20770E50AF37}" srcOrd="0" destOrd="0" presId="urn:microsoft.com/office/officeart/2008/layout/PictureAccentList"/>
    <dgm:cxn modelId="{940B8BC2-4FF7-42CB-AAE8-1826FF7818DB}"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563D732-825D-4659-ABBD-49CF8C22C6F8}"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270D93BD-C4D3-4A5F-BE76-3250E1881F12}">
      <dgm:prSet phldrT="[Text]"/>
      <dgm:spPr/>
      <dgm:t>
        <a:bodyPr/>
        <a:lstStyle/>
        <a:p>
          <a:r>
            <a:rPr lang="en-US" dirty="0" smtClean="0"/>
            <a:t>Weather</a:t>
          </a:r>
          <a:endParaRPr lang="en-US" dirty="0"/>
        </a:p>
      </dgm:t>
    </dgm:pt>
    <dgm:pt modelId="{CA4C27D8-75F7-4E1B-96D9-2991F33519CE}" type="parTrans" cxnId="{D2C708F6-0CA2-4ACB-8FC2-D4DF7F246DE8}">
      <dgm:prSet/>
      <dgm:spPr/>
      <dgm:t>
        <a:bodyPr/>
        <a:lstStyle/>
        <a:p>
          <a:endParaRPr lang="en-US"/>
        </a:p>
      </dgm:t>
    </dgm:pt>
    <dgm:pt modelId="{E533D127-3362-4D19-B5DF-4D6717A2B450}" type="sibTrans" cxnId="{D2C708F6-0CA2-4ACB-8FC2-D4DF7F246DE8}">
      <dgm:prSet/>
      <dgm:spPr/>
      <dgm:t>
        <a:bodyPr/>
        <a:lstStyle/>
        <a:p>
          <a:endParaRPr lang="en-US"/>
        </a:p>
      </dgm:t>
    </dgm:pt>
    <dgm:pt modelId="{8228A3E7-6ED4-4F57-B709-80FCCE50C7FB}">
      <dgm:prSet phldrT="[Text]"/>
      <dgm:spPr/>
      <dgm:t>
        <a:bodyPr/>
        <a:lstStyle/>
        <a:p>
          <a:r>
            <a:rPr lang="en-US" dirty="0" smtClean="0"/>
            <a:t>Sports</a:t>
          </a:r>
          <a:endParaRPr lang="en-US" dirty="0"/>
        </a:p>
      </dgm:t>
    </dgm:pt>
    <dgm:pt modelId="{0DA724E2-CBA1-465D-9AFF-23C4D8284C6A}" type="parTrans" cxnId="{C9D849C9-CB45-4964-8B46-137E72E07F51}">
      <dgm:prSet/>
      <dgm:spPr/>
      <dgm:t>
        <a:bodyPr/>
        <a:lstStyle/>
        <a:p>
          <a:endParaRPr lang="en-US"/>
        </a:p>
      </dgm:t>
    </dgm:pt>
    <dgm:pt modelId="{EFB13960-18DE-43AB-A18C-39C3D445D99C}" type="sibTrans" cxnId="{C9D849C9-CB45-4964-8B46-137E72E07F51}">
      <dgm:prSet/>
      <dgm:spPr/>
      <dgm:t>
        <a:bodyPr/>
        <a:lstStyle/>
        <a:p>
          <a:endParaRPr lang="en-US"/>
        </a:p>
      </dgm:t>
    </dgm:pt>
    <dgm:pt modelId="{BFBB0B37-2313-45B7-B6F7-BC0C6EAFA1BE}">
      <dgm:prSet phldrT="[Text]"/>
      <dgm:spPr/>
      <dgm:t>
        <a:bodyPr/>
        <a:lstStyle/>
        <a:p>
          <a:r>
            <a:rPr lang="en-US" dirty="0" smtClean="0"/>
            <a:t>Movies</a:t>
          </a:r>
          <a:endParaRPr lang="en-US" dirty="0"/>
        </a:p>
      </dgm:t>
    </dgm:pt>
    <dgm:pt modelId="{E97B0D84-7017-43BC-BCBE-FF65D58361A4}" type="parTrans" cxnId="{B5B0431A-D2D7-4BE2-AEF5-CB52E746C85C}">
      <dgm:prSet/>
      <dgm:spPr/>
      <dgm:t>
        <a:bodyPr/>
        <a:lstStyle/>
        <a:p>
          <a:endParaRPr lang="en-US"/>
        </a:p>
      </dgm:t>
    </dgm:pt>
    <dgm:pt modelId="{82DAA23A-F122-4AAB-902C-2187D8193606}" type="sibTrans" cxnId="{B5B0431A-D2D7-4BE2-AEF5-CB52E746C85C}">
      <dgm:prSet/>
      <dgm:spPr/>
      <dgm:t>
        <a:bodyPr/>
        <a:lstStyle/>
        <a:p>
          <a:endParaRPr lang="en-US"/>
        </a:p>
      </dgm:t>
    </dgm:pt>
    <dgm:pt modelId="{1D70637E-67FB-4803-B32A-9B75223904DE}">
      <dgm:prSet phldrT="[Text]"/>
      <dgm:spPr/>
      <dgm:t>
        <a:bodyPr/>
        <a:lstStyle/>
        <a:p>
          <a:r>
            <a:rPr lang="en-US" dirty="0" smtClean="0"/>
            <a:t>Books</a:t>
          </a:r>
          <a:endParaRPr lang="en-US" dirty="0"/>
        </a:p>
      </dgm:t>
    </dgm:pt>
    <dgm:pt modelId="{7F87AC3D-5345-4028-A671-DF1478083262}" type="parTrans" cxnId="{B7F545BF-1CDE-4E78-93CF-6D9D0008FEFB}">
      <dgm:prSet/>
      <dgm:spPr/>
      <dgm:t>
        <a:bodyPr/>
        <a:lstStyle/>
        <a:p>
          <a:endParaRPr lang="en-US"/>
        </a:p>
      </dgm:t>
    </dgm:pt>
    <dgm:pt modelId="{925AF776-6574-4821-94EA-037610974784}" type="sibTrans" cxnId="{B7F545BF-1CDE-4E78-93CF-6D9D0008FEFB}">
      <dgm:prSet/>
      <dgm:spPr/>
      <dgm:t>
        <a:bodyPr/>
        <a:lstStyle/>
        <a:p>
          <a:endParaRPr lang="en-US"/>
        </a:p>
      </dgm:t>
    </dgm:pt>
    <dgm:pt modelId="{40047E93-5B9B-470B-A69F-151A2C8228A3}" type="pres">
      <dgm:prSet presAssocID="{9563D732-825D-4659-ABBD-49CF8C22C6F8}" presName="linearFlow" presStyleCnt="0">
        <dgm:presLayoutVars>
          <dgm:dir/>
          <dgm:resizeHandles val="exact"/>
        </dgm:presLayoutVars>
      </dgm:prSet>
      <dgm:spPr/>
      <dgm:t>
        <a:bodyPr/>
        <a:lstStyle/>
        <a:p>
          <a:endParaRPr lang="en-US"/>
        </a:p>
      </dgm:t>
    </dgm:pt>
    <dgm:pt modelId="{6C6F05D1-7F18-4C5B-8A1F-48BF47B2A0EB}" type="pres">
      <dgm:prSet presAssocID="{270D93BD-C4D3-4A5F-BE76-3250E1881F12}" presName="comp" presStyleCnt="0"/>
      <dgm:spPr/>
    </dgm:pt>
    <dgm:pt modelId="{63EFC3D1-73ED-4B66-B0DB-E5C7B5325CE9}" type="pres">
      <dgm:prSet presAssocID="{270D93BD-C4D3-4A5F-BE76-3250E1881F12}" presName="rect2" presStyleLbl="node1" presStyleIdx="0" presStyleCnt="4">
        <dgm:presLayoutVars>
          <dgm:bulletEnabled val="1"/>
        </dgm:presLayoutVars>
      </dgm:prSet>
      <dgm:spPr/>
      <dgm:t>
        <a:bodyPr/>
        <a:lstStyle/>
        <a:p>
          <a:endParaRPr lang="en-US"/>
        </a:p>
      </dgm:t>
    </dgm:pt>
    <dgm:pt modelId="{289C1BCA-8E26-4D25-99A5-F0C91E8D64E6}" type="pres">
      <dgm:prSet presAssocID="{270D93BD-C4D3-4A5F-BE76-3250E1881F12}" presName="rect1" presStyleLbl="lnNode1" presStyleIdx="0" presStyleCnt="4"/>
      <dgm:spPr>
        <a:solidFill>
          <a:schemeClr val="accent3">
            <a:hueOff val="0"/>
            <a:satOff val="0"/>
            <a:lumOff val="0"/>
          </a:schemeClr>
        </a:solidFill>
      </dgm:spPr>
    </dgm:pt>
    <dgm:pt modelId="{864686B8-94E7-4A0A-98CB-F3E3D76BCCF1}" type="pres">
      <dgm:prSet presAssocID="{E533D127-3362-4D19-B5DF-4D6717A2B450}" presName="sibTrans" presStyleCnt="0"/>
      <dgm:spPr/>
    </dgm:pt>
    <dgm:pt modelId="{2A5728D6-D15B-440D-9EF8-5FF81B448FFB}" type="pres">
      <dgm:prSet presAssocID="{8228A3E7-6ED4-4F57-B709-80FCCE50C7FB}" presName="comp" presStyleCnt="0"/>
      <dgm:spPr/>
    </dgm:pt>
    <dgm:pt modelId="{D0651799-C69F-4585-A429-4A11D5F682E5}" type="pres">
      <dgm:prSet presAssocID="{8228A3E7-6ED4-4F57-B709-80FCCE50C7FB}" presName="rect2" presStyleLbl="node1" presStyleIdx="1" presStyleCnt="4">
        <dgm:presLayoutVars>
          <dgm:bulletEnabled val="1"/>
        </dgm:presLayoutVars>
      </dgm:prSet>
      <dgm:spPr/>
      <dgm:t>
        <a:bodyPr/>
        <a:lstStyle/>
        <a:p>
          <a:endParaRPr lang="en-US"/>
        </a:p>
      </dgm:t>
    </dgm:pt>
    <dgm:pt modelId="{5316FE60-9A00-473E-A99C-956253BED490}" type="pres">
      <dgm:prSet presAssocID="{8228A3E7-6ED4-4F57-B709-80FCCE50C7FB}" presName="rect1" presStyleLbl="lnNode1" presStyleIdx="1" presStyleCnt="4"/>
      <dgm:spPr>
        <a:solidFill>
          <a:schemeClr val="accent3">
            <a:hueOff val="3750088"/>
            <a:satOff val="-5627"/>
            <a:lumOff val="-915"/>
          </a:schemeClr>
        </a:solidFill>
      </dgm:spPr>
    </dgm:pt>
    <dgm:pt modelId="{DE983860-4478-4175-89FB-3230E05A87BA}" type="pres">
      <dgm:prSet presAssocID="{EFB13960-18DE-43AB-A18C-39C3D445D99C}" presName="sibTrans" presStyleCnt="0"/>
      <dgm:spPr/>
    </dgm:pt>
    <dgm:pt modelId="{1FA1C58D-0EE1-47CA-98D9-7575CCA6990F}" type="pres">
      <dgm:prSet presAssocID="{BFBB0B37-2313-45B7-B6F7-BC0C6EAFA1BE}" presName="comp" presStyleCnt="0"/>
      <dgm:spPr/>
    </dgm:pt>
    <dgm:pt modelId="{A549CAF0-7819-4846-8F0E-FC990ACEE223}" type="pres">
      <dgm:prSet presAssocID="{BFBB0B37-2313-45B7-B6F7-BC0C6EAFA1BE}" presName="rect2" presStyleLbl="node1" presStyleIdx="2" presStyleCnt="4">
        <dgm:presLayoutVars>
          <dgm:bulletEnabled val="1"/>
        </dgm:presLayoutVars>
      </dgm:prSet>
      <dgm:spPr/>
      <dgm:t>
        <a:bodyPr/>
        <a:lstStyle/>
        <a:p>
          <a:endParaRPr lang="en-US"/>
        </a:p>
      </dgm:t>
    </dgm:pt>
    <dgm:pt modelId="{40C50253-CCC0-4504-A9CA-2CCEDE4A54E9}" type="pres">
      <dgm:prSet presAssocID="{BFBB0B37-2313-45B7-B6F7-BC0C6EAFA1BE}" presName="rect1" presStyleLbl="lnNode1" presStyleIdx="2" presStyleCnt="4"/>
      <dgm:spPr>
        <a:solidFill>
          <a:schemeClr val="accent3">
            <a:hueOff val="7500176"/>
            <a:satOff val="-11253"/>
            <a:lumOff val="-1830"/>
          </a:schemeClr>
        </a:solidFill>
      </dgm:spPr>
    </dgm:pt>
    <dgm:pt modelId="{0B07EAB9-3B95-43A0-8FFA-E5B68F31E3FF}" type="pres">
      <dgm:prSet presAssocID="{82DAA23A-F122-4AAB-902C-2187D8193606}" presName="sibTrans" presStyleCnt="0"/>
      <dgm:spPr/>
    </dgm:pt>
    <dgm:pt modelId="{28197EFB-C645-4EE8-A980-FDFF8DD7ACDE}" type="pres">
      <dgm:prSet presAssocID="{1D70637E-67FB-4803-B32A-9B75223904DE}" presName="comp" presStyleCnt="0"/>
      <dgm:spPr/>
    </dgm:pt>
    <dgm:pt modelId="{9FD47C05-88A9-4372-BA74-6B4AB449874E}" type="pres">
      <dgm:prSet presAssocID="{1D70637E-67FB-4803-B32A-9B75223904DE}" presName="rect2" presStyleLbl="node1" presStyleIdx="3" presStyleCnt="4">
        <dgm:presLayoutVars>
          <dgm:bulletEnabled val="1"/>
        </dgm:presLayoutVars>
      </dgm:prSet>
      <dgm:spPr/>
      <dgm:t>
        <a:bodyPr/>
        <a:lstStyle/>
        <a:p>
          <a:endParaRPr lang="en-US"/>
        </a:p>
      </dgm:t>
    </dgm:pt>
    <dgm:pt modelId="{1D562A4F-F03A-4868-804D-2E162D2F8329}" type="pres">
      <dgm:prSet presAssocID="{1D70637E-67FB-4803-B32A-9B75223904DE}" presName="rect1" presStyleLbl="lnNode1" presStyleIdx="3" presStyleCnt="4"/>
      <dgm:spPr>
        <a:solidFill>
          <a:schemeClr val="accent3">
            <a:hueOff val="11250264"/>
            <a:satOff val="-16880"/>
            <a:lumOff val="-2745"/>
          </a:schemeClr>
        </a:solidFill>
      </dgm:spPr>
    </dgm:pt>
  </dgm:ptLst>
  <dgm:cxnLst>
    <dgm:cxn modelId="{B7F545BF-1CDE-4E78-93CF-6D9D0008FEFB}" srcId="{9563D732-825D-4659-ABBD-49CF8C22C6F8}" destId="{1D70637E-67FB-4803-B32A-9B75223904DE}" srcOrd="3" destOrd="0" parTransId="{7F87AC3D-5345-4028-A671-DF1478083262}" sibTransId="{925AF776-6574-4821-94EA-037610974784}"/>
    <dgm:cxn modelId="{6D50D44B-9089-45BA-8202-B85EBA2FDF2D}" type="presOf" srcId="{9563D732-825D-4659-ABBD-49CF8C22C6F8}" destId="{40047E93-5B9B-470B-A69F-151A2C8228A3}" srcOrd="0" destOrd="0" presId="urn:microsoft.com/office/officeart/2008/layout/AlternatingPictureBlocks"/>
    <dgm:cxn modelId="{C9D849C9-CB45-4964-8B46-137E72E07F51}" srcId="{9563D732-825D-4659-ABBD-49CF8C22C6F8}" destId="{8228A3E7-6ED4-4F57-B709-80FCCE50C7FB}" srcOrd="1" destOrd="0" parTransId="{0DA724E2-CBA1-465D-9AFF-23C4D8284C6A}" sibTransId="{EFB13960-18DE-43AB-A18C-39C3D445D99C}"/>
    <dgm:cxn modelId="{7C715454-A354-4773-A46E-6686CD9FFA8E}" type="presOf" srcId="{270D93BD-C4D3-4A5F-BE76-3250E1881F12}" destId="{63EFC3D1-73ED-4B66-B0DB-E5C7B5325CE9}" srcOrd="0" destOrd="0" presId="urn:microsoft.com/office/officeart/2008/layout/AlternatingPictureBlocks"/>
    <dgm:cxn modelId="{8583BD42-CEB0-4E8E-B188-CB51197552A8}" type="presOf" srcId="{BFBB0B37-2313-45B7-B6F7-BC0C6EAFA1BE}" destId="{A549CAF0-7819-4846-8F0E-FC990ACEE223}" srcOrd="0" destOrd="0" presId="urn:microsoft.com/office/officeart/2008/layout/AlternatingPictureBlocks"/>
    <dgm:cxn modelId="{D2C708F6-0CA2-4ACB-8FC2-D4DF7F246DE8}" srcId="{9563D732-825D-4659-ABBD-49CF8C22C6F8}" destId="{270D93BD-C4D3-4A5F-BE76-3250E1881F12}" srcOrd="0" destOrd="0" parTransId="{CA4C27D8-75F7-4E1B-96D9-2991F33519CE}" sibTransId="{E533D127-3362-4D19-B5DF-4D6717A2B450}"/>
    <dgm:cxn modelId="{98C4A9B1-76DA-4D38-9C0B-A1F7C2402D0A}" type="presOf" srcId="{8228A3E7-6ED4-4F57-B709-80FCCE50C7FB}" destId="{D0651799-C69F-4585-A429-4A11D5F682E5}" srcOrd="0" destOrd="0" presId="urn:microsoft.com/office/officeart/2008/layout/AlternatingPictureBlocks"/>
    <dgm:cxn modelId="{B5B0431A-D2D7-4BE2-AEF5-CB52E746C85C}" srcId="{9563D732-825D-4659-ABBD-49CF8C22C6F8}" destId="{BFBB0B37-2313-45B7-B6F7-BC0C6EAFA1BE}" srcOrd="2" destOrd="0" parTransId="{E97B0D84-7017-43BC-BCBE-FF65D58361A4}" sibTransId="{82DAA23A-F122-4AAB-902C-2187D8193606}"/>
    <dgm:cxn modelId="{ACD0ACA4-486A-48F6-9994-40F38E29CB78}" type="presOf" srcId="{1D70637E-67FB-4803-B32A-9B75223904DE}" destId="{9FD47C05-88A9-4372-BA74-6B4AB449874E}" srcOrd="0" destOrd="0" presId="urn:microsoft.com/office/officeart/2008/layout/AlternatingPictureBlocks"/>
    <dgm:cxn modelId="{0E2CDC72-4A39-4EAE-8EA7-6E85341E3831}" type="presParOf" srcId="{40047E93-5B9B-470B-A69F-151A2C8228A3}" destId="{6C6F05D1-7F18-4C5B-8A1F-48BF47B2A0EB}" srcOrd="0" destOrd="0" presId="urn:microsoft.com/office/officeart/2008/layout/AlternatingPictureBlocks"/>
    <dgm:cxn modelId="{18134CA0-4C57-485B-BEF3-688975E2FB2B}" type="presParOf" srcId="{6C6F05D1-7F18-4C5B-8A1F-48BF47B2A0EB}" destId="{63EFC3D1-73ED-4B66-B0DB-E5C7B5325CE9}" srcOrd="0" destOrd="0" presId="urn:microsoft.com/office/officeart/2008/layout/AlternatingPictureBlocks"/>
    <dgm:cxn modelId="{EA223983-0A4E-4927-9632-2DD810F8450E}" type="presParOf" srcId="{6C6F05D1-7F18-4C5B-8A1F-48BF47B2A0EB}" destId="{289C1BCA-8E26-4D25-99A5-F0C91E8D64E6}" srcOrd="1" destOrd="0" presId="urn:microsoft.com/office/officeart/2008/layout/AlternatingPictureBlocks"/>
    <dgm:cxn modelId="{52F6DA13-76E7-46F0-A35F-19BB37CA2BA8}" type="presParOf" srcId="{40047E93-5B9B-470B-A69F-151A2C8228A3}" destId="{864686B8-94E7-4A0A-98CB-F3E3D76BCCF1}" srcOrd="1" destOrd="0" presId="urn:microsoft.com/office/officeart/2008/layout/AlternatingPictureBlocks"/>
    <dgm:cxn modelId="{0606AE02-2FCE-485B-9F7F-EA5631FA2DA2}" type="presParOf" srcId="{40047E93-5B9B-470B-A69F-151A2C8228A3}" destId="{2A5728D6-D15B-440D-9EF8-5FF81B448FFB}" srcOrd="2" destOrd="0" presId="urn:microsoft.com/office/officeart/2008/layout/AlternatingPictureBlocks"/>
    <dgm:cxn modelId="{D0E16DC2-D1A0-401A-A894-AEAE6BD91219}" type="presParOf" srcId="{2A5728D6-D15B-440D-9EF8-5FF81B448FFB}" destId="{D0651799-C69F-4585-A429-4A11D5F682E5}" srcOrd="0" destOrd="0" presId="urn:microsoft.com/office/officeart/2008/layout/AlternatingPictureBlocks"/>
    <dgm:cxn modelId="{64B065FC-1DDA-4E64-98FA-97E72C6C1350}" type="presParOf" srcId="{2A5728D6-D15B-440D-9EF8-5FF81B448FFB}" destId="{5316FE60-9A00-473E-A99C-956253BED490}" srcOrd="1" destOrd="0" presId="urn:microsoft.com/office/officeart/2008/layout/AlternatingPictureBlocks"/>
    <dgm:cxn modelId="{C7E70FDC-970B-4DC5-8E92-1BB70396624B}" type="presParOf" srcId="{40047E93-5B9B-470B-A69F-151A2C8228A3}" destId="{DE983860-4478-4175-89FB-3230E05A87BA}" srcOrd="3" destOrd="0" presId="urn:microsoft.com/office/officeart/2008/layout/AlternatingPictureBlocks"/>
    <dgm:cxn modelId="{2D76591D-88B1-4FF4-B5FF-6F009E4AE0EA}" type="presParOf" srcId="{40047E93-5B9B-470B-A69F-151A2C8228A3}" destId="{1FA1C58D-0EE1-47CA-98D9-7575CCA6990F}" srcOrd="4" destOrd="0" presId="urn:microsoft.com/office/officeart/2008/layout/AlternatingPictureBlocks"/>
    <dgm:cxn modelId="{D676710E-2846-437D-9C6B-B2BDCC407D3D}" type="presParOf" srcId="{1FA1C58D-0EE1-47CA-98D9-7575CCA6990F}" destId="{A549CAF0-7819-4846-8F0E-FC990ACEE223}" srcOrd="0" destOrd="0" presId="urn:microsoft.com/office/officeart/2008/layout/AlternatingPictureBlocks"/>
    <dgm:cxn modelId="{07009490-5E45-457D-B68E-6BC494D1444D}" type="presParOf" srcId="{1FA1C58D-0EE1-47CA-98D9-7575CCA6990F}" destId="{40C50253-CCC0-4504-A9CA-2CCEDE4A54E9}" srcOrd="1" destOrd="0" presId="urn:microsoft.com/office/officeart/2008/layout/AlternatingPictureBlocks"/>
    <dgm:cxn modelId="{1329F299-522E-4C71-9D75-43B32B4A84D1}" type="presParOf" srcId="{40047E93-5B9B-470B-A69F-151A2C8228A3}" destId="{0B07EAB9-3B95-43A0-8FFA-E5B68F31E3FF}" srcOrd="5" destOrd="0" presId="urn:microsoft.com/office/officeart/2008/layout/AlternatingPictureBlocks"/>
    <dgm:cxn modelId="{F0884109-A489-4FF8-9F30-5165024AECE5}" type="presParOf" srcId="{40047E93-5B9B-470B-A69F-151A2C8228A3}" destId="{28197EFB-C645-4EE8-A980-FDFF8DD7ACDE}" srcOrd="6" destOrd="0" presId="urn:microsoft.com/office/officeart/2008/layout/AlternatingPictureBlocks"/>
    <dgm:cxn modelId="{F434515E-A2C3-4208-A820-B2F986A5BFCB}" type="presParOf" srcId="{28197EFB-C645-4EE8-A980-FDFF8DD7ACDE}" destId="{9FD47C05-88A9-4372-BA74-6B4AB449874E}" srcOrd="0" destOrd="0" presId="urn:microsoft.com/office/officeart/2008/layout/AlternatingPictureBlocks"/>
    <dgm:cxn modelId="{30085415-22A1-482C-A977-3BDD1817AE79}" type="presParOf" srcId="{28197EFB-C645-4EE8-A980-FDFF8DD7ACDE}" destId="{1D562A4F-F03A-4868-804D-2E162D2F8329}"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21DD35D-0529-4F60-9A99-17CDB8EE568E}"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1FAA5766-A509-4575-A910-7AC7645FE11A}">
      <dgm:prSet phldrT="[Text]"/>
      <dgm:spPr/>
      <dgm:t>
        <a:bodyPr/>
        <a:lstStyle/>
        <a:p>
          <a:r>
            <a:rPr lang="en-US" dirty="0" smtClean="0"/>
            <a:t>Beyond general facts</a:t>
          </a:r>
          <a:endParaRPr lang="en-US" dirty="0"/>
        </a:p>
      </dgm:t>
    </dgm:pt>
    <dgm:pt modelId="{231326D6-6FAC-4F35-AB7D-461EDF9ABA85}" type="parTrans" cxnId="{6B8A798C-B89D-4720-A9E9-21565B359998}">
      <dgm:prSet/>
      <dgm:spPr/>
      <dgm:t>
        <a:bodyPr/>
        <a:lstStyle/>
        <a:p>
          <a:endParaRPr lang="en-US"/>
        </a:p>
      </dgm:t>
    </dgm:pt>
    <dgm:pt modelId="{74BE1C28-60B6-4C9E-ADA4-2E48185C5F51}" type="sibTrans" cxnId="{6B8A798C-B89D-4720-A9E9-21565B359998}">
      <dgm:prSet/>
      <dgm:spPr/>
      <dgm:t>
        <a:bodyPr/>
        <a:lstStyle/>
        <a:p>
          <a:endParaRPr lang="en-US"/>
        </a:p>
      </dgm:t>
    </dgm:pt>
    <dgm:pt modelId="{721A89A2-ABE2-48B6-8128-87951E2CB881}">
      <dgm:prSet phldrT="[Text]"/>
      <dgm:spPr/>
      <dgm:t>
        <a:bodyPr/>
        <a:lstStyle/>
        <a:p>
          <a:r>
            <a:rPr lang="en-US" dirty="0" smtClean="0"/>
            <a:t>People are more comfortable</a:t>
          </a:r>
          <a:endParaRPr lang="en-US" dirty="0"/>
        </a:p>
      </dgm:t>
    </dgm:pt>
    <dgm:pt modelId="{24AF09AB-89A1-496E-8FF4-A1A8B56186CF}" type="parTrans" cxnId="{173D7154-F163-462E-892E-7312DF54B729}">
      <dgm:prSet/>
      <dgm:spPr/>
      <dgm:t>
        <a:bodyPr/>
        <a:lstStyle/>
        <a:p>
          <a:endParaRPr lang="en-US"/>
        </a:p>
      </dgm:t>
    </dgm:pt>
    <dgm:pt modelId="{7DD4A8A5-8C65-4741-9C6F-7D24457931C0}" type="sibTrans" cxnId="{173D7154-F163-462E-892E-7312DF54B729}">
      <dgm:prSet/>
      <dgm:spPr/>
      <dgm:t>
        <a:bodyPr/>
        <a:lstStyle/>
        <a:p>
          <a:endParaRPr lang="en-US"/>
        </a:p>
      </dgm:t>
    </dgm:pt>
    <dgm:pt modelId="{4DE8F5F0-396A-4471-BA6D-C3D35B960F4C}">
      <dgm:prSet phldrT="[Text]"/>
      <dgm:spPr/>
      <dgm:t>
        <a:bodyPr/>
        <a:lstStyle/>
        <a:p>
          <a:r>
            <a:rPr lang="en-US" dirty="0" smtClean="0"/>
            <a:t>Most often used</a:t>
          </a:r>
          <a:endParaRPr lang="en-US" dirty="0"/>
        </a:p>
      </dgm:t>
    </dgm:pt>
    <dgm:pt modelId="{51725E0A-1514-4E66-AD86-7244E138D6C1}" type="parTrans" cxnId="{C39143C7-834B-4EC4-AE8D-4D01E768EE63}">
      <dgm:prSet/>
      <dgm:spPr/>
      <dgm:t>
        <a:bodyPr/>
        <a:lstStyle/>
        <a:p>
          <a:endParaRPr lang="en-US"/>
        </a:p>
      </dgm:t>
    </dgm:pt>
    <dgm:pt modelId="{D1D7A656-BA2D-4936-90A5-B61867A002B2}" type="sibTrans" cxnId="{C39143C7-834B-4EC4-AE8D-4D01E768EE63}">
      <dgm:prSet/>
      <dgm:spPr/>
      <dgm:t>
        <a:bodyPr/>
        <a:lstStyle/>
        <a:p>
          <a:endParaRPr lang="en-US"/>
        </a:p>
      </dgm:t>
    </dgm:pt>
    <dgm:pt modelId="{824F3B8C-4F64-4772-82AC-F2DAF89386A0}" type="pres">
      <dgm:prSet presAssocID="{A21DD35D-0529-4F60-9A99-17CDB8EE568E}" presName="linearFlow" presStyleCnt="0">
        <dgm:presLayoutVars>
          <dgm:dir/>
          <dgm:resizeHandles val="exact"/>
        </dgm:presLayoutVars>
      </dgm:prSet>
      <dgm:spPr/>
      <dgm:t>
        <a:bodyPr/>
        <a:lstStyle/>
        <a:p>
          <a:endParaRPr lang="en-US"/>
        </a:p>
      </dgm:t>
    </dgm:pt>
    <dgm:pt modelId="{92F27584-3843-49BF-BE84-8CD17F56BB87}" type="pres">
      <dgm:prSet presAssocID="{1FAA5766-A509-4575-A910-7AC7645FE11A}" presName="composite" presStyleCnt="0"/>
      <dgm:spPr/>
    </dgm:pt>
    <dgm:pt modelId="{01C1519C-EB68-4C32-B27E-1271A68307D8}" type="pres">
      <dgm:prSet presAssocID="{1FAA5766-A509-4575-A910-7AC7645FE11A}" presName="imgShp" presStyleLbl="fgImgPlace1" presStyleIdx="0" presStyleCnt="3"/>
      <dgm:spPr>
        <a:solidFill>
          <a:schemeClr val="accent3">
            <a:tint val="50000"/>
            <a:hueOff val="0"/>
            <a:satOff val="0"/>
            <a:lumOff val="0"/>
          </a:schemeClr>
        </a:solidFill>
      </dgm:spPr>
      <dgm:t>
        <a:bodyPr/>
        <a:lstStyle/>
        <a:p>
          <a:endParaRPr lang="en-US"/>
        </a:p>
      </dgm:t>
    </dgm:pt>
    <dgm:pt modelId="{0A519AD5-CACC-47B7-B04F-6EF153180D12}" type="pres">
      <dgm:prSet presAssocID="{1FAA5766-A509-4575-A910-7AC7645FE11A}" presName="txShp" presStyleLbl="node1" presStyleIdx="0" presStyleCnt="3">
        <dgm:presLayoutVars>
          <dgm:bulletEnabled val="1"/>
        </dgm:presLayoutVars>
      </dgm:prSet>
      <dgm:spPr/>
      <dgm:t>
        <a:bodyPr/>
        <a:lstStyle/>
        <a:p>
          <a:endParaRPr lang="en-US"/>
        </a:p>
      </dgm:t>
    </dgm:pt>
    <dgm:pt modelId="{2318D516-35EE-4816-8FF2-7BADF264C482}" type="pres">
      <dgm:prSet presAssocID="{74BE1C28-60B6-4C9E-ADA4-2E48185C5F51}" presName="spacing" presStyleCnt="0"/>
      <dgm:spPr/>
    </dgm:pt>
    <dgm:pt modelId="{02BAE142-6979-4ED9-9F01-D475D5776BE8}" type="pres">
      <dgm:prSet presAssocID="{721A89A2-ABE2-48B6-8128-87951E2CB881}" presName="composite" presStyleCnt="0"/>
      <dgm:spPr/>
    </dgm:pt>
    <dgm:pt modelId="{62A278E8-0114-4778-A454-D14815092BCC}" type="pres">
      <dgm:prSet presAssocID="{721A89A2-ABE2-48B6-8128-87951E2CB881}" presName="imgShp" presStyleLbl="fgImgPlace1" presStyleIdx="1" presStyleCnt="3"/>
      <dgm:spPr>
        <a:solidFill>
          <a:schemeClr val="accent3">
            <a:tint val="50000"/>
            <a:hueOff val="5376097"/>
            <a:satOff val="-7054"/>
            <a:lumOff val="-694"/>
          </a:schemeClr>
        </a:solidFill>
      </dgm:spPr>
      <dgm:t>
        <a:bodyPr/>
        <a:lstStyle/>
        <a:p>
          <a:endParaRPr lang="en-US"/>
        </a:p>
      </dgm:t>
    </dgm:pt>
    <dgm:pt modelId="{61B3DDB5-4118-463C-B387-107CF8A69721}" type="pres">
      <dgm:prSet presAssocID="{721A89A2-ABE2-48B6-8128-87951E2CB881}" presName="txShp" presStyleLbl="node1" presStyleIdx="1" presStyleCnt="3">
        <dgm:presLayoutVars>
          <dgm:bulletEnabled val="1"/>
        </dgm:presLayoutVars>
      </dgm:prSet>
      <dgm:spPr/>
      <dgm:t>
        <a:bodyPr/>
        <a:lstStyle/>
        <a:p>
          <a:endParaRPr lang="en-US"/>
        </a:p>
      </dgm:t>
    </dgm:pt>
    <dgm:pt modelId="{6D5B2675-C5D1-42E7-B5FC-D5BE3AE52E3F}" type="pres">
      <dgm:prSet presAssocID="{7DD4A8A5-8C65-4741-9C6F-7D24457931C0}" presName="spacing" presStyleCnt="0"/>
      <dgm:spPr/>
    </dgm:pt>
    <dgm:pt modelId="{DDEA9491-94D0-4DA1-8F0C-D580E24518A0}" type="pres">
      <dgm:prSet presAssocID="{4DE8F5F0-396A-4471-BA6D-C3D35B960F4C}" presName="composite" presStyleCnt="0"/>
      <dgm:spPr/>
    </dgm:pt>
    <dgm:pt modelId="{AD45B88E-C7BA-4684-A026-D3639E4A4F7D}" type="pres">
      <dgm:prSet presAssocID="{4DE8F5F0-396A-4471-BA6D-C3D35B960F4C}" presName="imgShp" presStyleLbl="fgImgPlace1" presStyleIdx="2" presStyleCnt="3"/>
      <dgm:spPr>
        <a:solidFill>
          <a:schemeClr val="accent3">
            <a:tint val="50000"/>
            <a:hueOff val="10752195"/>
            <a:satOff val="-14108"/>
            <a:lumOff val="-1388"/>
          </a:schemeClr>
        </a:solidFill>
      </dgm:spPr>
      <dgm:t>
        <a:bodyPr/>
        <a:lstStyle/>
        <a:p>
          <a:endParaRPr lang="en-US"/>
        </a:p>
      </dgm:t>
    </dgm:pt>
    <dgm:pt modelId="{3E893C55-3472-4064-99D5-BDEF7DEB38A1}" type="pres">
      <dgm:prSet presAssocID="{4DE8F5F0-396A-4471-BA6D-C3D35B960F4C}" presName="txShp" presStyleLbl="node1" presStyleIdx="2" presStyleCnt="3">
        <dgm:presLayoutVars>
          <dgm:bulletEnabled val="1"/>
        </dgm:presLayoutVars>
      </dgm:prSet>
      <dgm:spPr/>
      <dgm:t>
        <a:bodyPr/>
        <a:lstStyle/>
        <a:p>
          <a:endParaRPr lang="en-US"/>
        </a:p>
      </dgm:t>
    </dgm:pt>
  </dgm:ptLst>
  <dgm:cxnLst>
    <dgm:cxn modelId="{33F3DF61-BE99-4D01-AF4C-3C54D271FC76}" type="presOf" srcId="{721A89A2-ABE2-48B6-8128-87951E2CB881}" destId="{61B3DDB5-4118-463C-B387-107CF8A69721}" srcOrd="0" destOrd="0" presId="urn:microsoft.com/office/officeart/2005/8/layout/vList3"/>
    <dgm:cxn modelId="{173D7154-F163-462E-892E-7312DF54B729}" srcId="{A21DD35D-0529-4F60-9A99-17CDB8EE568E}" destId="{721A89A2-ABE2-48B6-8128-87951E2CB881}" srcOrd="1" destOrd="0" parTransId="{24AF09AB-89A1-496E-8FF4-A1A8B56186CF}" sibTransId="{7DD4A8A5-8C65-4741-9C6F-7D24457931C0}"/>
    <dgm:cxn modelId="{9D01E47F-DA06-46D3-BF65-3759A387679B}" type="presOf" srcId="{A21DD35D-0529-4F60-9A99-17CDB8EE568E}" destId="{824F3B8C-4F64-4772-82AC-F2DAF89386A0}" srcOrd="0" destOrd="0" presId="urn:microsoft.com/office/officeart/2005/8/layout/vList3"/>
    <dgm:cxn modelId="{F174CA23-0708-4C48-9239-FE2C7025FDBF}" type="presOf" srcId="{1FAA5766-A509-4575-A910-7AC7645FE11A}" destId="{0A519AD5-CACC-47B7-B04F-6EF153180D12}" srcOrd="0" destOrd="0" presId="urn:microsoft.com/office/officeart/2005/8/layout/vList3"/>
    <dgm:cxn modelId="{6B8A798C-B89D-4720-A9E9-21565B359998}" srcId="{A21DD35D-0529-4F60-9A99-17CDB8EE568E}" destId="{1FAA5766-A509-4575-A910-7AC7645FE11A}" srcOrd="0" destOrd="0" parTransId="{231326D6-6FAC-4F35-AB7D-461EDF9ABA85}" sibTransId="{74BE1C28-60B6-4C9E-ADA4-2E48185C5F51}"/>
    <dgm:cxn modelId="{A7806290-6588-4544-8383-F96454F830AD}" type="presOf" srcId="{4DE8F5F0-396A-4471-BA6D-C3D35B960F4C}" destId="{3E893C55-3472-4064-99D5-BDEF7DEB38A1}" srcOrd="0" destOrd="0" presId="urn:microsoft.com/office/officeart/2005/8/layout/vList3"/>
    <dgm:cxn modelId="{C39143C7-834B-4EC4-AE8D-4D01E768EE63}" srcId="{A21DD35D-0529-4F60-9A99-17CDB8EE568E}" destId="{4DE8F5F0-396A-4471-BA6D-C3D35B960F4C}" srcOrd="2" destOrd="0" parTransId="{51725E0A-1514-4E66-AD86-7244E138D6C1}" sibTransId="{D1D7A656-BA2D-4936-90A5-B61867A002B2}"/>
    <dgm:cxn modelId="{B79E16FF-8F97-46F6-8CCD-AA3126FC71AD}" type="presParOf" srcId="{824F3B8C-4F64-4772-82AC-F2DAF89386A0}" destId="{92F27584-3843-49BF-BE84-8CD17F56BB87}" srcOrd="0" destOrd="0" presId="urn:microsoft.com/office/officeart/2005/8/layout/vList3"/>
    <dgm:cxn modelId="{6CC78D6D-711E-4F65-98F6-D4B2B8553B7C}" type="presParOf" srcId="{92F27584-3843-49BF-BE84-8CD17F56BB87}" destId="{01C1519C-EB68-4C32-B27E-1271A68307D8}" srcOrd="0" destOrd="0" presId="urn:microsoft.com/office/officeart/2005/8/layout/vList3"/>
    <dgm:cxn modelId="{7B4DDD08-476B-464A-AF54-D0DDCEC7DE63}" type="presParOf" srcId="{92F27584-3843-49BF-BE84-8CD17F56BB87}" destId="{0A519AD5-CACC-47B7-B04F-6EF153180D12}" srcOrd="1" destOrd="0" presId="urn:microsoft.com/office/officeart/2005/8/layout/vList3"/>
    <dgm:cxn modelId="{8FBE3B88-83C8-4F3E-A9F3-6D53D53AA3C6}" type="presParOf" srcId="{824F3B8C-4F64-4772-82AC-F2DAF89386A0}" destId="{2318D516-35EE-4816-8FF2-7BADF264C482}" srcOrd="1" destOrd="0" presId="urn:microsoft.com/office/officeart/2005/8/layout/vList3"/>
    <dgm:cxn modelId="{F34600ED-CC0A-42F7-B487-6F1A993F2820}" type="presParOf" srcId="{824F3B8C-4F64-4772-82AC-F2DAF89386A0}" destId="{02BAE142-6979-4ED9-9F01-D475D5776BE8}" srcOrd="2" destOrd="0" presId="urn:microsoft.com/office/officeart/2005/8/layout/vList3"/>
    <dgm:cxn modelId="{7D42DAC0-DE68-4C76-AB00-E2DBB8D7007B}" type="presParOf" srcId="{02BAE142-6979-4ED9-9F01-D475D5776BE8}" destId="{62A278E8-0114-4778-A454-D14815092BCC}" srcOrd="0" destOrd="0" presId="urn:microsoft.com/office/officeart/2005/8/layout/vList3"/>
    <dgm:cxn modelId="{9F9A3D73-6EE6-49C6-9541-FEC126395CE6}" type="presParOf" srcId="{02BAE142-6979-4ED9-9F01-D475D5776BE8}" destId="{61B3DDB5-4118-463C-B387-107CF8A69721}" srcOrd="1" destOrd="0" presId="urn:microsoft.com/office/officeart/2005/8/layout/vList3"/>
    <dgm:cxn modelId="{62BC8738-5C26-45FF-87B4-371A6378FA2D}" type="presParOf" srcId="{824F3B8C-4F64-4772-82AC-F2DAF89386A0}" destId="{6D5B2675-C5D1-42E7-B5FC-D5BE3AE52E3F}" srcOrd="3" destOrd="0" presId="urn:microsoft.com/office/officeart/2005/8/layout/vList3"/>
    <dgm:cxn modelId="{EEECB825-0E63-4340-A872-AD00EE155291}" type="presParOf" srcId="{824F3B8C-4F64-4772-82AC-F2DAF89386A0}" destId="{DDEA9491-94D0-4DA1-8F0C-D580E24518A0}" srcOrd="4" destOrd="0" presId="urn:microsoft.com/office/officeart/2005/8/layout/vList3"/>
    <dgm:cxn modelId="{1CE8F06F-731E-4A09-816D-3A68FEA1C97F}" type="presParOf" srcId="{DDEA9491-94D0-4DA1-8F0C-D580E24518A0}" destId="{AD45B88E-C7BA-4684-A026-D3639E4A4F7D}" srcOrd="0" destOrd="0" presId="urn:microsoft.com/office/officeart/2005/8/layout/vList3"/>
    <dgm:cxn modelId="{0E7E3C0D-A5B7-48F9-A2B7-0AC78CC22D2D}" type="presParOf" srcId="{DDEA9491-94D0-4DA1-8F0C-D580E24518A0}" destId="{3E893C55-3472-4064-99D5-BDEF7DEB38A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F061601-6C7B-45EB-A971-D0AD3454FC2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995FF9C-57A9-4840-8EFE-9988191F6DCE}">
      <dgm:prSet phldrT="[Text]"/>
      <dgm:spPr/>
      <dgm:t>
        <a:bodyPr/>
        <a:lstStyle/>
        <a:p>
          <a:r>
            <a:rPr lang="en-US" dirty="0" smtClean="0"/>
            <a:t>Most personal level</a:t>
          </a:r>
          <a:endParaRPr lang="en-US" dirty="0"/>
        </a:p>
      </dgm:t>
    </dgm:pt>
    <dgm:pt modelId="{6AD4566D-1C18-4751-B361-5B84694DCCE9}" type="parTrans" cxnId="{B3428647-191F-441B-818B-1E9EC80C4C82}">
      <dgm:prSet/>
      <dgm:spPr/>
      <dgm:t>
        <a:bodyPr/>
        <a:lstStyle/>
        <a:p>
          <a:endParaRPr lang="en-US"/>
        </a:p>
      </dgm:t>
    </dgm:pt>
    <dgm:pt modelId="{8BBDC7DC-751A-4138-AA27-2CD7FB3C947B}" type="sibTrans" cxnId="{B3428647-191F-441B-818B-1E9EC80C4C82}">
      <dgm:prSet/>
      <dgm:spPr/>
      <dgm:t>
        <a:bodyPr/>
        <a:lstStyle/>
        <a:p>
          <a:endParaRPr lang="en-US"/>
        </a:p>
      </dgm:t>
    </dgm:pt>
    <dgm:pt modelId="{ECDDBA24-D098-4313-9B29-FD35C3349D22}">
      <dgm:prSet phldrT="[Text]"/>
      <dgm:spPr/>
      <dgm:t>
        <a:bodyPr/>
        <a:lstStyle/>
        <a:p>
          <a:r>
            <a:rPr lang="en-US" dirty="0" smtClean="0"/>
            <a:t>Everything on the table</a:t>
          </a:r>
          <a:endParaRPr lang="en-US" dirty="0"/>
        </a:p>
      </dgm:t>
    </dgm:pt>
    <dgm:pt modelId="{BD003865-2F92-4AC5-A111-3A5CEB348F2B}" type="parTrans" cxnId="{1BED6356-55E8-4C10-A44A-DD6D182A3534}">
      <dgm:prSet/>
      <dgm:spPr/>
      <dgm:t>
        <a:bodyPr/>
        <a:lstStyle/>
        <a:p>
          <a:endParaRPr lang="en-US"/>
        </a:p>
      </dgm:t>
    </dgm:pt>
    <dgm:pt modelId="{32457D0B-74BA-4F32-92C4-59A403175B04}" type="sibTrans" cxnId="{1BED6356-55E8-4C10-A44A-DD6D182A3534}">
      <dgm:prSet/>
      <dgm:spPr/>
      <dgm:t>
        <a:bodyPr/>
        <a:lstStyle/>
        <a:p>
          <a:endParaRPr lang="en-US"/>
        </a:p>
      </dgm:t>
    </dgm:pt>
    <dgm:pt modelId="{72217CDB-4265-4AA2-B673-04BB5222AC07}">
      <dgm:prSet phldrT="[Text]"/>
      <dgm:spPr/>
      <dgm:t>
        <a:bodyPr/>
        <a:lstStyle/>
        <a:p>
          <a:r>
            <a:rPr lang="en-US" dirty="0" smtClean="0"/>
            <a:t>Not usually appropriate in social meetings</a:t>
          </a:r>
          <a:endParaRPr lang="en-US" dirty="0"/>
        </a:p>
      </dgm:t>
    </dgm:pt>
    <dgm:pt modelId="{5E2E4520-4AAB-430C-971F-8DB1DF7CEF36}" type="parTrans" cxnId="{52733F38-FEA6-47EA-862A-99C41B4ADDFA}">
      <dgm:prSet/>
      <dgm:spPr/>
      <dgm:t>
        <a:bodyPr/>
        <a:lstStyle/>
        <a:p>
          <a:endParaRPr lang="en-US"/>
        </a:p>
      </dgm:t>
    </dgm:pt>
    <dgm:pt modelId="{F9843F0A-F5E8-426C-8541-4566FC7B6A25}" type="sibTrans" cxnId="{52733F38-FEA6-47EA-862A-99C41B4ADDFA}">
      <dgm:prSet/>
      <dgm:spPr/>
      <dgm:t>
        <a:bodyPr/>
        <a:lstStyle/>
        <a:p>
          <a:endParaRPr lang="en-US"/>
        </a:p>
      </dgm:t>
    </dgm:pt>
    <dgm:pt modelId="{6EC333E0-BE84-4C8A-A65D-D69093D7460E}" type="pres">
      <dgm:prSet presAssocID="{4F061601-6C7B-45EB-A971-D0AD3454FC28}" presName="diagram" presStyleCnt="0">
        <dgm:presLayoutVars>
          <dgm:dir/>
          <dgm:resizeHandles val="exact"/>
        </dgm:presLayoutVars>
      </dgm:prSet>
      <dgm:spPr/>
      <dgm:t>
        <a:bodyPr/>
        <a:lstStyle/>
        <a:p>
          <a:endParaRPr lang="en-US"/>
        </a:p>
      </dgm:t>
    </dgm:pt>
    <dgm:pt modelId="{3697EC5F-5CEA-45C8-BB19-8032B9AB1BDD}" type="pres">
      <dgm:prSet presAssocID="{B995FF9C-57A9-4840-8EFE-9988191F6DCE}" presName="node" presStyleLbl="node1" presStyleIdx="0" presStyleCnt="3">
        <dgm:presLayoutVars>
          <dgm:bulletEnabled val="1"/>
        </dgm:presLayoutVars>
      </dgm:prSet>
      <dgm:spPr/>
      <dgm:t>
        <a:bodyPr/>
        <a:lstStyle/>
        <a:p>
          <a:endParaRPr lang="en-US"/>
        </a:p>
      </dgm:t>
    </dgm:pt>
    <dgm:pt modelId="{D1B59D93-E75C-4859-8DAB-0B6F77D1233D}" type="pres">
      <dgm:prSet presAssocID="{8BBDC7DC-751A-4138-AA27-2CD7FB3C947B}" presName="sibTrans" presStyleCnt="0"/>
      <dgm:spPr/>
    </dgm:pt>
    <dgm:pt modelId="{9A57281A-1EFF-4170-BE85-8D2D5CE2012C}" type="pres">
      <dgm:prSet presAssocID="{ECDDBA24-D098-4313-9B29-FD35C3349D22}" presName="node" presStyleLbl="node1" presStyleIdx="1" presStyleCnt="3">
        <dgm:presLayoutVars>
          <dgm:bulletEnabled val="1"/>
        </dgm:presLayoutVars>
      </dgm:prSet>
      <dgm:spPr/>
      <dgm:t>
        <a:bodyPr/>
        <a:lstStyle/>
        <a:p>
          <a:endParaRPr lang="en-US"/>
        </a:p>
      </dgm:t>
    </dgm:pt>
    <dgm:pt modelId="{57E5D9AE-5F82-40DC-B4F9-2CE0FFB109AB}" type="pres">
      <dgm:prSet presAssocID="{32457D0B-74BA-4F32-92C4-59A403175B04}" presName="sibTrans" presStyleCnt="0"/>
      <dgm:spPr/>
    </dgm:pt>
    <dgm:pt modelId="{CFB585F4-2978-49D2-BC9B-8B17B1BED9C6}" type="pres">
      <dgm:prSet presAssocID="{72217CDB-4265-4AA2-B673-04BB5222AC07}" presName="node" presStyleLbl="node1" presStyleIdx="2" presStyleCnt="3">
        <dgm:presLayoutVars>
          <dgm:bulletEnabled val="1"/>
        </dgm:presLayoutVars>
      </dgm:prSet>
      <dgm:spPr/>
      <dgm:t>
        <a:bodyPr/>
        <a:lstStyle/>
        <a:p>
          <a:endParaRPr lang="en-US"/>
        </a:p>
      </dgm:t>
    </dgm:pt>
  </dgm:ptLst>
  <dgm:cxnLst>
    <dgm:cxn modelId="{3594FB7A-8D4B-454D-8B2E-96AD8C5AABF8}" type="presOf" srcId="{4F061601-6C7B-45EB-A971-D0AD3454FC28}" destId="{6EC333E0-BE84-4C8A-A65D-D69093D7460E}" srcOrd="0" destOrd="0" presId="urn:microsoft.com/office/officeart/2005/8/layout/default"/>
    <dgm:cxn modelId="{1678D50E-FC7A-4619-82AB-4D99BDCBF8C8}" type="presOf" srcId="{ECDDBA24-D098-4313-9B29-FD35C3349D22}" destId="{9A57281A-1EFF-4170-BE85-8D2D5CE2012C}" srcOrd="0" destOrd="0" presId="urn:microsoft.com/office/officeart/2005/8/layout/default"/>
    <dgm:cxn modelId="{406770E1-0D60-494E-8B66-4D63712F15FD}" type="presOf" srcId="{B995FF9C-57A9-4840-8EFE-9988191F6DCE}" destId="{3697EC5F-5CEA-45C8-BB19-8032B9AB1BDD}" srcOrd="0" destOrd="0" presId="urn:microsoft.com/office/officeart/2005/8/layout/default"/>
    <dgm:cxn modelId="{BA353F66-0DD9-455C-81A4-72AE0EC3CBBF}" type="presOf" srcId="{72217CDB-4265-4AA2-B673-04BB5222AC07}" destId="{CFB585F4-2978-49D2-BC9B-8B17B1BED9C6}" srcOrd="0" destOrd="0" presId="urn:microsoft.com/office/officeart/2005/8/layout/default"/>
    <dgm:cxn modelId="{B3428647-191F-441B-818B-1E9EC80C4C82}" srcId="{4F061601-6C7B-45EB-A971-D0AD3454FC28}" destId="{B995FF9C-57A9-4840-8EFE-9988191F6DCE}" srcOrd="0" destOrd="0" parTransId="{6AD4566D-1C18-4751-B361-5B84694DCCE9}" sibTransId="{8BBDC7DC-751A-4138-AA27-2CD7FB3C947B}"/>
    <dgm:cxn modelId="{52733F38-FEA6-47EA-862A-99C41B4ADDFA}" srcId="{4F061601-6C7B-45EB-A971-D0AD3454FC28}" destId="{72217CDB-4265-4AA2-B673-04BB5222AC07}" srcOrd="2" destOrd="0" parTransId="{5E2E4520-4AAB-430C-971F-8DB1DF7CEF36}" sibTransId="{F9843F0A-F5E8-426C-8541-4566FC7B6A25}"/>
    <dgm:cxn modelId="{1BED6356-55E8-4C10-A44A-DD6D182A3534}" srcId="{4F061601-6C7B-45EB-A971-D0AD3454FC28}" destId="{ECDDBA24-D098-4313-9B29-FD35C3349D22}" srcOrd="1" destOrd="0" parTransId="{BD003865-2F92-4AC5-A111-3A5CEB348F2B}" sibTransId="{32457D0B-74BA-4F32-92C4-59A403175B04}"/>
    <dgm:cxn modelId="{9AE268BE-3227-455B-B7F1-EF7D546ADC35}" type="presParOf" srcId="{6EC333E0-BE84-4C8A-A65D-D69093D7460E}" destId="{3697EC5F-5CEA-45C8-BB19-8032B9AB1BDD}" srcOrd="0" destOrd="0" presId="urn:microsoft.com/office/officeart/2005/8/layout/default"/>
    <dgm:cxn modelId="{56BCDDBF-D158-4AE8-A284-EB0C05DEE8B3}" type="presParOf" srcId="{6EC333E0-BE84-4C8A-A65D-D69093D7460E}" destId="{D1B59D93-E75C-4859-8DAB-0B6F77D1233D}" srcOrd="1" destOrd="0" presId="urn:microsoft.com/office/officeart/2005/8/layout/default"/>
    <dgm:cxn modelId="{9160F4C9-80BC-4EB2-B8F3-5CECDA18A6CC}" type="presParOf" srcId="{6EC333E0-BE84-4C8A-A65D-D69093D7460E}" destId="{9A57281A-1EFF-4170-BE85-8D2D5CE2012C}" srcOrd="2" destOrd="0" presId="urn:microsoft.com/office/officeart/2005/8/layout/default"/>
    <dgm:cxn modelId="{51490319-F376-4D42-ABA0-677D0B6A3E98}" type="presParOf" srcId="{6EC333E0-BE84-4C8A-A65D-D69093D7460E}" destId="{57E5D9AE-5F82-40DC-B4F9-2CE0FFB109AB}" srcOrd="3" destOrd="0" presId="urn:microsoft.com/office/officeart/2005/8/layout/default"/>
    <dgm:cxn modelId="{D9C1C67D-2DBB-49EF-9036-43545672B66C}" type="presParOf" srcId="{6EC333E0-BE84-4C8A-A65D-D69093D7460E}" destId="{CFB585F4-2978-49D2-BC9B-8B17B1BED9C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71ED4B6-2BB9-4FE1-8690-12A1A9826CC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5C738D46-2641-4ECE-8A7E-8F841A5D029D}">
      <dgm:prSet phldrT="[Text]" custT="1"/>
      <dgm:spPr/>
      <dgm:t>
        <a:bodyPr/>
        <a:lstStyle/>
        <a:p>
          <a:r>
            <a:rPr lang="en-US" sz="3200" dirty="0" smtClean="0"/>
            <a:t>Remember that everyone is as nervous</a:t>
          </a:r>
          <a:endParaRPr lang="en-US" sz="3200" dirty="0"/>
        </a:p>
      </dgm:t>
    </dgm:pt>
    <dgm:pt modelId="{85510B70-DE05-432E-BDD4-CA50436A0C7D}" type="parTrans" cxnId="{ABA2E9C7-22DB-4762-AFC8-717C6B624AB9}">
      <dgm:prSet/>
      <dgm:spPr/>
      <dgm:t>
        <a:bodyPr/>
        <a:lstStyle/>
        <a:p>
          <a:endParaRPr lang="en-US"/>
        </a:p>
      </dgm:t>
    </dgm:pt>
    <dgm:pt modelId="{3D338B6B-FDC6-4EB6-B9C1-BC41292B355D}" type="sibTrans" cxnId="{ABA2E9C7-22DB-4762-AFC8-717C6B624AB9}">
      <dgm:prSet/>
      <dgm:spPr/>
      <dgm:t>
        <a:bodyPr/>
        <a:lstStyle/>
        <a:p>
          <a:endParaRPr lang="en-US"/>
        </a:p>
      </dgm:t>
    </dgm:pt>
    <dgm:pt modelId="{F03423AD-6EC3-4808-A7A0-53E82713A9A1}">
      <dgm:prSet phldrT="[Text]" custT="1"/>
      <dgm:spPr/>
      <dgm:t>
        <a:bodyPr/>
        <a:lstStyle/>
        <a:p>
          <a:r>
            <a:rPr lang="en-US" sz="3200" dirty="0" smtClean="0"/>
            <a:t>Prepare a great introduction</a:t>
          </a:r>
          <a:endParaRPr lang="en-US" sz="3200" dirty="0"/>
        </a:p>
      </dgm:t>
    </dgm:pt>
    <dgm:pt modelId="{8FA245F3-B70C-4273-8378-47DB6788F392}" type="parTrans" cxnId="{882B0D61-49DB-4481-A49A-9832515938E4}">
      <dgm:prSet/>
      <dgm:spPr/>
      <dgm:t>
        <a:bodyPr/>
        <a:lstStyle/>
        <a:p>
          <a:endParaRPr lang="en-US"/>
        </a:p>
      </dgm:t>
    </dgm:pt>
    <dgm:pt modelId="{BA8B71BD-8058-40ED-A38E-156A37AB458E}" type="sibTrans" cxnId="{882B0D61-49DB-4481-A49A-9832515938E4}">
      <dgm:prSet/>
      <dgm:spPr/>
      <dgm:t>
        <a:bodyPr/>
        <a:lstStyle/>
        <a:p>
          <a:endParaRPr lang="en-US"/>
        </a:p>
      </dgm:t>
    </dgm:pt>
    <dgm:pt modelId="{B17A06B7-4027-4165-A817-32CDED4C3D58}">
      <dgm:prSet phldrT="[Text]" custT="1"/>
      <dgm:spPr/>
      <dgm:t>
        <a:bodyPr/>
        <a:lstStyle/>
        <a:p>
          <a:r>
            <a:rPr lang="en-US" sz="3200" dirty="0" smtClean="0"/>
            <a:t>Try to mingle as much as possible</a:t>
          </a:r>
          <a:endParaRPr lang="en-US" sz="3200" dirty="0"/>
        </a:p>
      </dgm:t>
    </dgm:pt>
    <dgm:pt modelId="{FDF241A1-C8C7-4FE3-BEE9-5609E70BBA39}" type="parTrans" cxnId="{C1521AC1-82E0-4D8F-95B7-EC647F64B2E3}">
      <dgm:prSet/>
      <dgm:spPr/>
      <dgm:t>
        <a:bodyPr/>
        <a:lstStyle/>
        <a:p>
          <a:endParaRPr lang="en-US"/>
        </a:p>
      </dgm:t>
    </dgm:pt>
    <dgm:pt modelId="{8E6A7804-89B0-4F48-9EC0-AAE64EAA525B}" type="sibTrans" cxnId="{C1521AC1-82E0-4D8F-95B7-EC647F64B2E3}">
      <dgm:prSet/>
      <dgm:spPr/>
      <dgm:t>
        <a:bodyPr/>
        <a:lstStyle/>
        <a:p>
          <a:endParaRPr lang="en-US"/>
        </a:p>
      </dgm:t>
    </dgm:pt>
    <dgm:pt modelId="{A093EDDC-FB5D-43F8-9B8F-94EEE134438F}">
      <dgm:prSet phldrT="[Text]" custT="1"/>
      <dgm:spPr/>
      <dgm:t>
        <a:bodyPr/>
        <a:lstStyle/>
        <a:p>
          <a:r>
            <a:rPr lang="en-US" sz="3200" dirty="0" smtClean="0"/>
            <a:t>Mnemonics are a great way to remember names</a:t>
          </a:r>
          <a:endParaRPr lang="en-US" sz="3200" dirty="0"/>
        </a:p>
      </dgm:t>
    </dgm:pt>
    <dgm:pt modelId="{EFE1E134-9CD6-49ED-80D3-0B916324CC39}" type="parTrans" cxnId="{F85399D0-FB7E-4607-9EBA-EBD467474238}">
      <dgm:prSet/>
      <dgm:spPr/>
    </dgm:pt>
    <dgm:pt modelId="{B7D382AF-B96A-4BDC-9A77-715C35A01C13}" type="sibTrans" cxnId="{F85399D0-FB7E-4607-9EBA-EBD467474238}">
      <dgm:prSet/>
      <dgm:spPr/>
    </dgm:pt>
    <dgm:pt modelId="{15954B15-A838-4525-8E2A-D4B7703D0296}" type="pres">
      <dgm:prSet presAssocID="{871ED4B6-2BB9-4FE1-8690-12A1A9826CC4}" presName="linear" presStyleCnt="0">
        <dgm:presLayoutVars>
          <dgm:animLvl val="lvl"/>
          <dgm:resizeHandles val="exact"/>
        </dgm:presLayoutVars>
      </dgm:prSet>
      <dgm:spPr/>
      <dgm:t>
        <a:bodyPr/>
        <a:lstStyle/>
        <a:p>
          <a:endParaRPr lang="en-US"/>
        </a:p>
      </dgm:t>
    </dgm:pt>
    <dgm:pt modelId="{49AFCE87-75AB-400E-8589-2A2B1B2ED9FC}" type="pres">
      <dgm:prSet presAssocID="{5C738D46-2641-4ECE-8A7E-8F841A5D029D}" presName="parentText" presStyleLbl="node1" presStyleIdx="0" presStyleCnt="4">
        <dgm:presLayoutVars>
          <dgm:chMax val="0"/>
          <dgm:bulletEnabled val="1"/>
        </dgm:presLayoutVars>
      </dgm:prSet>
      <dgm:spPr/>
      <dgm:t>
        <a:bodyPr/>
        <a:lstStyle/>
        <a:p>
          <a:endParaRPr lang="en-US"/>
        </a:p>
      </dgm:t>
    </dgm:pt>
    <dgm:pt modelId="{2B818329-2FBE-49EC-87C0-ACBC8F8234CD}" type="pres">
      <dgm:prSet presAssocID="{3D338B6B-FDC6-4EB6-B9C1-BC41292B355D}" presName="spacer" presStyleCnt="0"/>
      <dgm:spPr/>
    </dgm:pt>
    <dgm:pt modelId="{1ACA8E44-1EDC-4F11-A834-5BF44972EBAA}" type="pres">
      <dgm:prSet presAssocID="{F03423AD-6EC3-4808-A7A0-53E82713A9A1}" presName="parentText" presStyleLbl="node1" presStyleIdx="1" presStyleCnt="4">
        <dgm:presLayoutVars>
          <dgm:chMax val="0"/>
          <dgm:bulletEnabled val="1"/>
        </dgm:presLayoutVars>
      </dgm:prSet>
      <dgm:spPr/>
      <dgm:t>
        <a:bodyPr/>
        <a:lstStyle/>
        <a:p>
          <a:endParaRPr lang="en-US"/>
        </a:p>
      </dgm:t>
    </dgm:pt>
    <dgm:pt modelId="{D15B2E09-81AA-42F9-8C35-635E0231CC5F}" type="pres">
      <dgm:prSet presAssocID="{BA8B71BD-8058-40ED-A38E-156A37AB458E}" presName="spacer" presStyleCnt="0"/>
      <dgm:spPr/>
    </dgm:pt>
    <dgm:pt modelId="{77C6CFC8-296D-45AD-9593-72D2D5033D6B}" type="pres">
      <dgm:prSet presAssocID="{B17A06B7-4027-4165-A817-32CDED4C3D58}" presName="parentText" presStyleLbl="node1" presStyleIdx="2" presStyleCnt="4">
        <dgm:presLayoutVars>
          <dgm:chMax val="0"/>
          <dgm:bulletEnabled val="1"/>
        </dgm:presLayoutVars>
      </dgm:prSet>
      <dgm:spPr/>
      <dgm:t>
        <a:bodyPr/>
        <a:lstStyle/>
        <a:p>
          <a:endParaRPr lang="en-US"/>
        </a:p>
      </dgm:t>
    </dgm:pt>
    <dgm:pt modelId="{45522F6B-7F1A-4364-A643-AE467FC94DD8}" type="pres">
      <dgm:prSet presAssocID="{8E6A7804-89B0-4F48-9EC0-AAE64EAA525B}" presName="spacer" presStyleCnt="0"/>
      <dgm:spPr/>
    </dgm:pt>
    <dgm:pt modelId="{69F75123-8005-4588-970B-928627AC3AE0}" type="pres">
      <dgm:prSet presAssocID="{A093EDDC-FB5D-43F8-9B8F-94EEE134438F}" presName="parentText" presStyleLbl="node1" presStyleIdx="3" presStyleCnt="4">
        <dgm:presLayoutVars>
          <dgm:chMax val="0"/>
          <dgm:bulletEnabled val="1"/>
        </dgm:presLayoutVars>
      </dgm:prSet>
      <dgm:spPr/>
      <dgm:t>
        <a:bodyPr/>
        <a:lstStyle/>
        <a:p>
          <a:endParaRPr lang="en-US"/>
        </a:p>
      </dgm:t>
    </dgm:pt>
  </dgm:ptLst>
  <dgm:cxnLst>
    <dgm:cxn modelId="{A350C3D5-CAE4-4373-A3DF-87B248C8ABAF}" type="presOf" srcId="{B17A06B7-4027-4165-A817-32CDED4C3D58}" destId="{77C6CFC8-296D-45AD-9593-72D2D5033D6B}" srcOrd="0" destOrd="0" presId="urn:microsoft.com/office/officeart/2005/8/layout/vList2"/>
    <dgm:cxn modelId="{27193C95-B66E-4780-A072-5702E3C74B89}" type="presOf" srcId="{F03423AD-6EC3-4808-A7A0-53E82713A9A1}" destId="{1ACA8E44-1EDC-4F11-A834-5BF44972EBAA}" srcOrd="0" destOrd="0" presId="urn:microsoft.com/office/officeart/2005/8/layout/vList2"/>
    <dgm:cxn modelId="{ABA2E9C7-22DB-4762-AFC8-717C6B624AB9}" srcId="{871ED4B6-2BB9-4FE1-8690-12A1A9826CC4}" destId="{5C738D46-2641-4ECE-8A7E-8F841A5D029D}" srcOrd="0" destOrd="0" parTransId="{85510B70-DE05-432E-BDD4-CA50436A0C7D}" sibTransId="{3D338B6B-FDC6-4EB6-B9C1-BC41292B355D}"/>
    <dgm:cxn modelId="{F85399D0-FB7E-4607-9EBA-EBD467474238}" srcId="{871ED4B6-2BB9-4FE1-8690-12A1A9826CC4}" destId="{A093EDDC-FB5D-43F8-9B8F-94EEE134438F}" srcOrd="3" destOrd="0" parTransId="{EFE1E134-9CD6-49ED-80D3-0B916324CC39}" sibTransId="{B7D382AF-B96A-4BDC-9A77-715C35A01C13}"/>
    <dgm:cxn modelId="{C28567C8-B358-480A-BCF9-D937ABB2857C}" type="presOf" srcId="{A093EDDC-FB5D-43F8-9B8F-94EEE134438F}" destId="{69F75123-8005-4588-970B-928627AC3AE0}" srcOrd="0" destOrd="0" presId="urn:microsoft.com/office/officeart/2005/8/layout/vList2"/>
    <dgm:cxn modelId="{58D0B5AA-93A4-47E9-83C3-591FC813E945}" type="presOf" srcId="{5C738D46-2641-4ECE-8A7E-8F841A5D029D}" destId="{49AFCE87-75AB-400E-8589-2A2B1B2ED9FC}" srcOrd="0" destOrd="0" presId="urn:microsoft.com/office/officeart/2005/8/layout/vList2"/>
    <dgm:cxn modelId="{46B8075A-E03E-4D89-9750-C6DAABD4BC61}" type="presOf" srcId="{871ED4B6-2BB9-4FE1-8690-12A1A9826CC4}" destId="{15954B15-A838-4525-8E2A-D4B7703D0296}" srcOrd="0" destOrd="0" presId="urn:microsoft.com/office/officeart/2005/8/layout/vList2"/>
    <dgm:cxn modelId="{882B0D61-49DB-4481-A49A-9832515938E4}" srcId="{871ED4B6-2BB9-4FE1-8690-12A1A9826CC4}" destId="{F03423AD-6EC3-4808-A7A0-53E82713A9A1}" srcOrd="1" destOrd="0" parTransId="{8FA245F3-B70C-4273-8378-47DB6788F392}" sibTransId="{BA8B71BD-8058-40ED-A38E-156A37AB458E}"/>
    <dgm:cxn modelId="{C1521AC1-82E0-4D8F-95B7-EC647F64B2E3}" srcId="{871ED4B6-2BB9-4FE1-8690-12A1A9826CC4}" destId="{B17A06B7-4027-4165-A817-32CDED4C3D58}" srcOrd="2" destOrd="0" parTransId="{FDF241A1-C8C7-4FE3-BEE9-5609E70BBA39}" sibTransId="{8E6A7804-89B0-4F48-9EC0-AAE64EAA525B}"/>
    <dgm:cxn modelId="{E51B2D84-E967-427F-AA8A-5C50105F1252}" type="presParOf" srcId="{15954B15-A838-4525-8E2A-D4B7703D0296}" destId="{49AFCE87-75AB-400E-8589-2A2B1B2ED9FC}" srcOrd="0" destOrd="0" presId="urn:microsoft.com/office/officeart/2005/8/layout/vList2"/>
    <dgm:cxn modelId="{82CA25B2-9C5B-434A-8A14-D6DDCCE3FA20}" type="presParOf" srcId="{15954B15-A838-4525-8E2A-D4B7703D0296}" destId="{2B818329-2FBE-49EC-87C0-ACBC8F8234CD}" srcOrd="1" destOrd="0" presId="urn:microsoft.com/office/officeart/2005/8/layout/vList2"/>
    <dgm:cxn modelId="{63A85394-B02F-4693-8CE9-70BFAF7112C6}" type="presParOf" srcId="{15954B15-A838-4525-8E2A-D4B7703D0296}" destId="{1ACA8E44-1EDC-4F11-A834-5BF44972EBAA}" srcOrd="2" destOrd="0" presId="urn:microsoft.com/office/officeart/2005/8/layout/vList2"/>
    <dgm:cxn modelId="{878298E7-A592-492A-863B-10A5F6ECA8E1}" type="presParOf" srcId="{15954B15-A838-4525-8E2A-D4B7703D0296}" destId="{D15B2E09-81AA-42F9-8C35-635E0231CC5F}" srcOrd="3" destOrd="0" presId="urn:microsoft.com/office/officeart/2005/8/layout/vList2"/>
    <dgm:cxn modelId="{94E8CCD1-AE3E-4464-ADF7-59E54B66B42E}" type="presParOf" srcId="{15954B15-A838-4525-8E2A-D4B7703D0296}" destId="{77C6CFC8-296D-45AD-9593-72D2D5033D6B}" srcOrd="4" destOrd="0" presId="urn:microsoft.com/office/officeart/2005/8/layout/vList2"/>
    <dgm:cxn modelId="{173E46F0-566D-4172-9BD7-EFD760C156AD}" type="presParOf" srcId="{15954B15-A838-4525-8E2A-D4B7703D0296}" destId="{45522F6B-7F1A-4364-A643-AE467FC94DD8}" srcOrd="5" destOrd="0" presId="urn:microsoft.com/office/officeart/2005/8/layout/vList2"/>
    <dgm:cxn modelId="{F4F6FAB5-DCB7-4E03-8A81-75E79DE13E43}" type="presParOf" srcId="{15954B15-A838-4525-8E2A-D4B7703D0296}" destId="{69F75123-8005-4588-970B-928627AC3AE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smtClean="0"/>
            <a:t>Vanessa was tasked with giving a speech at the company function </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Hayley, her assistant, suggested they practice basic conversation skills</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They began with general conversation topics,</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Vanessa breezed through and gained confidence</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D2F00DEB-84E0-49B4-94CF-4BCE0FA71256}" type="presOf" srcId="{061A9150-611E-40BD-BC88-D791195D4A12}" destId="{77C9A32F-24F6-4EDE-A807-5B2B8E690EC3}"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634A30AF-2E07-4FDC-9BD1-F3D0B0FE4794}" type="presOf" srcId="{2B2D021E-3C3B-48C3-8246-36B624CEE012}" destId="{AD3515E1-C01F-40CC-A51E-8F758A9E49BE}"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A95368E3-2630-447F-A171-7E1A98C5BB37}" type="presOf" srcId="{1734C7B7-E970-4173-8AE3-6DEB029AB52B}" destId="{40594967-9DFD-4A2C-B547-6608681CC9A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F8CDC6DF-2C9D-4F2A-8CDD-3961CB201532}" type="presOf" srcId="{614A8DED-228F-4BCE-9E2D-AAE59F80619A}" destId="{15DF024F-C030-4AA1-B370-150E84C92EE6}" srcOrd="0" destOrd="0" presId="urn:microsoft.com/office/officeart/2008/layout/PictureAccentList"/>
    <dgm:cxn modelId="{7AC6F1C0-628E-41A3-B174-6E3295B5A488}" type="presOf" srcId="{AF395FFF-9286-4BE3-9F88-66E61EC0480B}" destId="{FB55ECF4-C35C-41B9-8A6B-73744DCCE23D}" srcOrd="0" destOrd="0" presId="urn:microsoft.com/office/officeart/2008/layout/PictureAccentList"/>
    <dgm:cxn modelId="{1A374CF9-E71E-4FE8-B558-B803A74ED82F}" type="presParOf" srcId="{FB55ECF4-C35C-41B9-8A6B-73744DCCE23D}" destId="{895462F2-4B1D-461F-B6E7-1CED8F596F27}" srcOrd="0" destOrd="0" presId="urn:microsoft.com/office/officeart/2008/layout/PictureAccentList"/>
    <dgm:cxn modelId="{BB0F94BE-7AC9-4FA1-A60F-83998C792349}" type="presParOf" srcId="{895462F2-4B1D-461F-B6E7-1CED8F596F27}" destId="{B37039E1-A6F8-4DA6-B281-3D2A6E0CAD1C}" srcOrd="0" destOrd="0" presId="urn:microsoft.com/office/officeart/2008/layout/PictureAccentList"/>
    <dgm:cxn modelId="{B587A192-8923-44DC-A466-852CDD3BC72B}" type="presParOf" srcId="{B37039E1-A6F8-4DA6-B281-3D2A6E0CAD1C}" destId="{77C9A32F-24F6-4EDE-A807-5B2B8E690EC3}" srcOrd="0" destOrd="0" presId="urn:microsoft.com/office/officeart/2008/layout/PictureAccentList"/>
    <dgm:cxn modelId="{809124F8-CFFE-4771-BAAD-CE65EE195FC0}" type="presParOf" srcId="{895462F2-4B1D-461F-B6E7-1CED8F596F27}" destId="{265D00CB-08AE-43AE-A723-DCF332DC262B}" srcOrd="1" destOrd="0" presId="urn:microsoft.com/office/officeart/2008/layout/PictureAccentList"/>
    <dgm:cxn modelId="{68CE2DCF-8591-44F5-B1E2-0B60B8E0B5D9}" type="presParOf" srcId="{265D00CB-08AE-43AE-A723-DCF332DC262B}" destId="{E415F662-EC3E-40F3-8BFD-40B8306A132A}" srcOrd="0" destOrd="0" presId="urn:microsoft.com/office/officeart/2008/layout/PictureAccentList"/>
    <dgm:cxn modelId="{F9FFC852-818F-4B14-A6BD-3ABE83C287B8}" type="presParOf" srcId="{E415F662-EC3E-40F3-8BFD-40B8306A132A}" destId="{EB232564-47CE-4D37-BB8A-CBA9F488DAEF}" srcOrd="0" destOrd="0" presId="urn:microsoft.com/office/officeart/2008/layout/PictureAccentList"/>
    <dgm:cxn modelId="{29F3B239-CE39-4451-BA47-2DBC992A18D9}" type="presParOf" srcId="{E415F662-EC3E-40F3-8BFD-40B8306A132A}" destId="{40594967-9DFD-4A2C-B547-6608681CC9AD}" srcOrd="1" destOrd="0" presId="urn:microsoft.com/office/officeart/2008/layout/PictureAccentList"/>
    <dgm:cxn modelId="{E096F0BB-EF81-4A47-A8BB-068D3297A85F}" type="presParOf" srcId="{265D00CB-08AE-43AE-A723-DCF332DC262B}" destId="{89D1D57E-2A1F-4B4A-8B13-B50FAE3CA392}" srcOrd="1" destOrd="0" presId="urn:microsoft.com/office/officeart/2008/layout/PictureAccentList"/>
    <dgm:cxn modelId="{A3D697FC-68D3-4BDA-8B17-88D23C6292E4}" type="presParOf" srcId="{89D1D57E-2A1F-4B4A-8B13-B50FAE3CA392}" destId="{CC62545A-D488-4BE0-A509-1CFB26B5B70E}" srcOrd="0" destOrd="0" presId="urn:microsoft.com/office/officeart/2008/layout/PictureAccentList"/>
    <dgm:cxn modelId="{37AF015F-A34C-40AC-88A4-5FF08C854891}" type="presParOf" srcId="{89D1D57E-2A1F-4B4A-8B13-B50FAE3CA392}" destId="{15DF024F-C030-4AA1-B370-150E84C92EE6}" srcOrd="1" destOrd="0" presId="urn:microsoft.com/office/officeart/2008/layout/PictureAccentList"/>
    <dgm:cxn modelId="{31C9F9DB-B965-4CE0-AA58-36568E7D35C3}" type="presParOf" srcId="{265D00CB-08AE-43AE-A723-DCF332DC262B}" destId="{1FF74C89-090F-4036-8B29-3AE576C2E178}" srcOrd="2" destOrd="0" presId="urn:microsoft.com/office/officeart/2008/layout/PictureAccentList"/>
    <dgm:cxn modelId="{DE7739EB-C9AE-40B6-9887-54BF5EA539A4}" type="presParOf" srcId="{1FF74C89-090F-4036-8B29-3AE576C2E178}" destId="{2A861116-70B3-4EA7-BA52-20770E50AF37}" srcOrd="0" destOrd="0" presId="urn:microsoft.com/office/officeart/2008/layout/PictureAccentList"/>
    <dgm:cxn modelId="{C33CF8C9-E043-4857-B32B-133790FDFFFF}"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002886A-E432-4049-A73C-6B327BB8667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E8F0FC3-402D-48C1-90BF-51CD18F8D858}">
      <dgm:prSet phldrT="[Text]"/>
      <dgm:spPr/>
      <dgm:t>
        <a:bodyPr/>
        <a:lstStyle/>
        <a:p>
          <a:r>
            <a:rPr lang="en-US" dirty="0" smtClean="0"/>
            <a:t>Adjust your approach</a:t>
          </a:r>
          <a:endParaRPr lang="en-US" dirty="0"/>
        </a:p>
      </dgm:t>
    </dgm:pt>
    <dgm:pt modelId="{92B9E942-4E41-4C3D-BA59-43925CF7ED36}" type="parTrans" cxnId="{250679A2-E88B-409C-9CB8-3E3D6533A0B6}">
      <dgm:prSet/>
      <dgm:spPr/>
      <dgm:t>
        <a:bodyPr/>
        <a:lstStyle/>
        <a:p>
          <a:endParaRPr lang="en-US"/>
        </a:p>
      </dgm:t>
    </dgm:pt>
    <dgm:pt modelId="{0B4F44E2-4D08-4805-94AE-C35393CD6487}" type="sibTrans" cxnId="{250679A2-E88B-409C-9CB8-3E3D6533A0B6}">
      <dgm:prSet/>
      <dgm:spPr/>
      <dgm:t>
        <a:bodyPr/>
        <a:lstStyle/>
        <a:p>
          <a:endParaRPr lang="en-US"/>
        </a:p>
      </dgm:t>
    </dgm:pt>
    <dgm:pt modelId="{253A0420-2EF2-430F-A9EA-250B0243CC36}">
      <dgm:prSet phldrT="[Text]"/>
      <dgm:spPr/>
      <dgm:t>
        <a:bodyPr/>
        <a:lstStyle/>
        <a:p>
          <a:r>
            <a:rPr lang="en-US" dirty="0" smtClean="0"/>
            <a:t>De-personalize negative comments</a:t>
          </a:r>
          <a:endParaRPr lang="en-US" dirty="0"/>
        </a:p>
      </dgm:t>
    </dgm:pt>
    <dgm:pt modelId="{621BC657-65D8-4286-99B5-4EA39530568A}" type="parTrans" cxnId="{D3612EC3-E103-47FB-8305-B538398AD056}">
      <dgm:prSet/>
      <dgm:spPr/>
      <dgm:t>
        <a:bodyPr/>
        <a:lstStyle/>
        <a:p>
          <a:endParaRPr lang="en-US"/>
        </a:p>
      </dgm:t>
    </dgm:pt>
    <dgm:pt modelId="{F062D38B-A391-44F7-9E8D-11BA3D01F449}" type="sibTrans" cxnId="{D3612EC3-E103-47FB-8305-B538398AD056}">
      <dgm:prSet/>
      <dgm:spPr/>
      <dgm:t>
        <a:bodyPr/>
        <a:lstStyle/>
        <a:p>
          <a:endParaRPr lang="en-US"/>
        </a:p>
      </dgm:t>
    </dgm:pt>
    <dgm:pt modelId="{9C3FFAB6-8C44-445A-8156-343B93240F67}">
      <dgm:prSet phldrT="[Text]"/>
      <dgm:spPr/>
      <dgm:t>
        <a:bodyPr/>
        <a:lstStyle/>
        <a:p>
          <a:r>
            <a:rPr lang="en-US" dirty="0" smtClean="0"/>
            <a:t>People have bad days</a:t>
          </a:r>
          <a:endParaRPr lang="en-US" dirty="0"/>
        </a:p>
      </dgm:t>
    </dgm:pt>
    <dgm:pt modelId="{DEB15958-871D-4365-9DC7-66AAD7D889C2}" type="parTrans" cxnId="{67D6D8E0-E4D2-430A-ACDE-E86512146DE3}">
      <dgm:prSet/>
      <dgm:spPr/>
      <dgm:t>
        <a:bodyPr/>
        <a:lstStyle/>
        <a:p>
          <a:endParaRPr lang="en-US"/>
        </a:p>
      </dgm:t>
    </dgm:pt>
    <dgm:pt modelId="{CA330D91-9CB7-44A7-B8F4-5807F7425B07}" type="sibTrans" cxnId="{67D6D8E0-E4D2-430A-ACDE-E86512146DE3}">
      <dgm:prSet/>
      <dgm:spPr/>
      <dgm:t>
        <a:bodyPr/>
        <a:lstStyle/>
        <a:p>
          <a:endParaRPr lang="en-US"/>
        </a:p>
      </dgm:t>
    </dgm:pt>
    <dgm:pt modelId="{4589E75C-64B6-457A-984F-DD3E8A2C16E5}">
      <dgm:prSet phldrT="[Text]"/>
      <dgm:spPr/>
      <dgm:t>
        <a:bodyPr/>
        <a:lstStyle/>
        <a:p>
          <a:r>
            <a:rPr lang="en-US" dirty="0" smtClean="0"/>
            <a:t>Events can snowball</a:t>
          </a:r>
          <a:endParaRPr lang="en-US" dirty="0"/>
        </a:p>
      </dgm:t>
    </dgm:pt>
    <dgm:pt modelId="{72C0DC7F-B970-4408-A5CC-13408B9F2C2F}" type="parTrans" cxnId="{327E5A1F-5E93-4B71-B746-45EC2BC090FD}">
      <dgm:prSet/>
      <dgm:spPr/>
    </dgm:pt>
    <dgm:pt modelId="{0F62C811-C2B9-4FFF-8F51-47A465F29C8A}" type="sibTrans" cxnId="{327E5A1F-5E93-4B71-B746-45EC2BC090FD}">
      <dgm:prSet/>
      <dgm:spPr/>
    </dgm:pt>
    <dgm:pt modelId="{901B4BC4-9E22-4C6E-98FF-BF9F602AD8B7}" type="pres">
      <dgm:prSet presAssocID="{F002886A-E432-4049-A73C-6B327BB8667F}" presName="diagram" presStyleCnt="0">
        <dgm:presLayoutVars>
          <dgm:dir/>
          <dgm:resizeHandles val="exact"/>
        </dgm:presLayoutVars>
      </dgm:prSet>
      <dgm:spPr/>
      <dgm:t>
        <a:bodyPr/>
        <a:lstStyle/>
        <a:p>
          <a:endParaRPr lang="en-US"/>
        </a:p>
      </dgm:t>
    </dgm:pt>
    <dgm:pt modelId="{C753DEBA-2FD9-4C4F-AF9F-DED3FE762D64}" type="pres">
      <dgm:prSet presAssocID="{4589E75C-64B6-457A-984F-DD3E8A2C16E5}" presName="node" presStyleLbl="node1" presStyleIdx="0" presStyleCnt="4">
        <dgm:presLayoutVars>
          <dgm:bulletEnabled val="1"/>
        </dgm:presLayoutVars>
      </dgm:prSet>
      <dgm:spPr/>
      <dgm:t>
        <a:bodyPr/>
        <a:lstStyle/>
        <a:p>
          <a:endParaRPr lang="en-US"/>
        </a:p>
      </dgm:t>
    </dgm:pt>
    <dgm:pt modelId="{4EA3EBD6-0506-4F92-B9D5-124F640450A9}" type="pres">
      <dgm:prSet presAssocID="{0F62C811-C2B9-4FFF-8F51-47A465F29C8A}" presName="sibTrans" presStyleCnt="0"/>
      <dgm:spPr/>
    </dgm:pt>
    <dgm:pt modelId="{F4B5B8C7-14B9-4094-A25B-46C9A911C24B}" type="pres">
      <dgm:prSet presAssocID="{3E8F0FC3-402D-48C1-90BF-51CD18F8D858}" presName="node" presStyleLbl="node1" presStyleIdx="1" presStyleCnt="4">
        <dgm:presLayoutVars>
          <dgm:bulletEnabled val="1"/>
        </dgm:presLayoutVars>
      </dgm:prSet>
      <dgm:spPr/>
      <dgm:t>
        <a:bodyPr/>
        <a:lstStyle/>
        <a:p>
          <a:endParaRPr lang="en-US"/>
        </a:p>
      </dgm:t>
    </dgm:pt>
    <dgm:pt modelId="{3FD113FF-6C21-4398-9E49-1CD803FD1C98}" type="pres">
      <dgm:prSet presAssocID="{0B4F44E2-4D08-4805-94AE-C35393CD6487}" presName="sibTrans" presStyleCnt="0"/>
      <dgm:spPr/>
    </dgm:pt>
    <dgm:pt modelId="{714A0951-57D2-418F-94C4-80659C707AD9}" type="pres">
      <dgm:prSet presAssocID="{253A0420-2EF2-430F-A9EA-250B0243CC36}" presName="node" presStyleLbl="node1" presStyleIdx="2" presStyleCnt="4">
        <dgm:presLayoutVars>
          <dgm:bulletEnabled val="1"/>
        </dgm:presLayoutVars>
      </dgm:prSet>
      <dgm:spPr/>
      <dgm:t>
        <a:bodyPr/>
        <a:lstStyle/>
        <a:p>
          <a:endParaRPr lang="en-US"/>
        </a:p>
      </dgm:t>
    </dgm:pt>
    <dgm:pt modelId="{5706CE27-9DAE-4F13-89D7-1A9FDDF3A9AD}" type="pres">
      <dgm:prSet presAssocID="{F062D38B-A391-44F7-9E8D-11BA3D01F449}" presName="sibTrans" presStyleCnt="0"/>
      <dgm:spPr/>
    </dgm:pt>
    <dgm:pt modelId="{7ABDA33F-C7E9-4982-8373-6D8B134F247F}" type="pres">
      <dgm:prSet presAssocID="{9C3FFAB6-8C44-445A-8156-343B93240F67}" presName="node" presStyleLbl="node1" presStyleIdx="3" presStyleCnt="4">
        <dgm:presLayoutVars>
          <dgm:bulletEnabled val="1"/>
        </dgm:presLayoutVars>
      </dgm:prSet>
      <dgm:spPr/>
      <dgm:t>
        <a:bodyPr/>
        <a:lstStyle/>
        <a:p>
          <a:endParaRPr lang="en-US"/>
        </a:p>
      </dgm:t>
    </dgm:pt>
  </dgm:ptLst>
  <dgm:cxnLst>
    <dgm:cxn modelId="{67D6D8E0-E4D2-430A-ACDE-E86512146DE3}" srcId="{F002886A-E432-4049-A73C-6B327BB8667F}" destId="{9C3FFAB6-8C44-445A-8156-343B93240F67}" srcOrd="3" destOrd="0" parTransId="{DEB15958-871D-4365-9DC7-66AAD7D889C2}" sibTransId="{CA330D91-9CB7-44A7-B8F4-5807F7425B07}"/>
    <dgm:cxn modelId="{250679A2-E88B-409C-9CB8-3E3D6533A0B6}" srcId="{F002886A-E432-4049-A73C-6B327BB8667F}" destId="{3E8F0FC3-402D-48C1-90BF-51CD18F8D858}" srcOrd="1" destOrd="0" parTransId="{92B9E942-4E41-4C3D-BA59-43925CF7ED36}" sibTransId="{0B4F44E2-4D08-4805-94AE-C35393CD6487}"/>
    <dgm:cxn modelId="{5A6AE874-32A8-46BA-8A2E-640AD9BBF89F}" type="presOf" srcId="{253A0420-2EF2-430F-A9EA-250B0243CC36}" destId="{714A0951-57D2-418F-94C4-80659C707AD9}" srcOrd="0" destOrd="0" presId="urn:microsoft.com/office/officeart/2005/8/layout/default"/>
    <dgm:cxn modelId="{D8BDE040-FD1F-49CE-9514-2A8E577CB147}" type="presOf" srcId="{4589E75C-64B6-457A-984F-DD3E8A2C16E5}" destId="{C753DEBA-2FD9-4C4F-AF9F-DED3FE762D64}" srcOrd="0" destOrd="0" presId="urn:microsoft.com/office/officeart/2005/8/layout/default"/>
    <dgm:cxn modelId="{327E5A1F-5E93-4B71-B746-45EC2BC090FD}" srcId="{F002886A-E432-4049-A73C-6B327BB8667F}" destId="{4589E75C-64B6-457A-984F-DD3E8A2C16E5}" srcOrd="0" destOrd="0" parTransId="{72C0DC7F-B970-4408-A5CC-13408B9F2C2F}" sibTransId="{0F62C811-C2B9-4FFF-8F51-47A465F29C8A}"/>
    <dgm:cxn modelId="{61B6AFD1-200A-4025-93E9-A576A2BB6B6A}" type="presOf" srcId="{F002886A-E432-4049-A73C-6B327BB8667F}" destId="{901B4BC4-9E22-4C6E-98FF-BF9F602AD8B7}" srcOrd="0" destOrd="0" presId="urn:microsoft.com/office/officeart/2005/8/layout/default"/>
    <dgm:cxn modelId="{77653968-53C9-45D1-8894-0CA49F0A3570}" type="presOf" srcId="{9C3FFAB6-8C44-445A-8156-343B93240F67}" destId="{7ABDA33F-C7E9-4982-8373-6D8B134F247F}" srcOrd="0" destOrd="0" presId="urn:microsoft.com/office/officeart/2005/8/layout/default"/>
    <dgm:cxn modelId="{D3612EC3-E103-47FB-8305-B538398AD056}" srcId="{F002886A-E432-4049-A73C-6B327BB8667F}" destId="{253A0420-2EF2-430F-A9EA-250B0243CC36}" srcOrd="2" destOrd="0" parTransId="{621BC657-65D8-4286-99B5-4EA39530568A}" sibTransId="{F062D38B-A391-44F7-9E8D-11BA3D01F449}"/>
    <dgm:cxn modelId="{4E1BE528-B104-4D96-8D25-6FDE99D8764C}" type="presOf" srcId="{3E8F0FC3-402D-48C1-90BF-51CD18F8D858}" destId="{F4B5B8C7-14B9-4094-A25B-46C9A911C24B}" srcOrd="0" destOrd="0" presId="urn:microsoft.com/office/officeart/2005/8/layout/default"/>
    <dgm:cxn modelId="{ACE7D1D1-A6BF-49BA-B415-F478CDA90C0F}" type="presParOf" srcId="{901B4BC4-9E22-4C6E-98FF-BF9F602AD8B7}" destId="{C753DEBA-2FD9-4C4F-AF9F-DED3FE762D64}" srcOrd="0" destOrd="0" presId="urn:microsoft.com/office/officeart/2005/8/layout/default"/>
    <dgm:cxn modelId="{B33C1CC3-EE65-41A9-BCD3-EF4CE133567E}" type="presParOf" srcId="{901B4BC4-9E22-4C6E-98FF-BF9F602AD8B7}" destId="{4EA3EBD6-0506-4F92-B9D5-124F640450A9}" srcOrd="1" destOrd="0" presId="urn:microsoft.com/office/officeart/2005/8/layout/default"/>
    <dgm:cxn modelId="{C7EAE401-CDE7-4824-9BF6-1D2B7F7F8476}" type="presParOf" srcId="{901B4BC4-9E22-4C6E-98FF-BF9F602AD8B7}" destId="{F4B5B8C7-14B9-4094-A25B-46C9A911C24B}" srcOrd="2" destOrd="0" presId="urn:microsoft.com/office/officeart/2005/8/layout/default"/>
    <dgm:cxn modelId="{3E33AD7A-34D1-4FA7-8705-F05560C67312}" type="presParOf" srcId="{901B4BC4-9E22-4C6E-98FF-BF9F602AD8B7}" destId="{3FD113FF-6C21-4398-9E49-1CD803FD1C98}" srcOrd="3" destOrd="0" presId="urn:microsoft.com/office/officeart/2005/8/layout/default"/>
    <dgm:cxn modelId="{538F7301-79C5-4BE4-9C58-8A56A4729D71}" type="presParOf" srcId="{901B4BC4-9E22-4C6E-98FF-BF9F602AD8B7}" destId="{714A0951-57D2-418F-94C4-80659C707AD9}" srcOrd="4" destOrd="0" presId="urn:microsoft.com/office/officeart/2005/8/layout/default"/>
    <dgm:cxn modelId="{9A0FB718-0FFD-4210-B2DE-78AA42B059DB}" type="presParOf" srcId="{901B4BC4-9E22-4C6E-98FF-BF9F602AD8B7}" destId="{5706CE27-9DAE-4F13-89D7-1A9FDDF3A9AD}" srcOrd="5" destOrd="0" presId="urn:microsoft.com/office/officeart/2005/8/layout/default"/>
    <dgm:cxn modelId="{D76FE2E0-5AE9-4909-BE57-486CCF82BC6A}" type="presParOf" srcId="{901B4BC4-9E22-4C6E-98FF-BF9F602AD8B7}" destId="{7ABDA33F-C7E9-4982-8373-6D8B134F247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8A3FC85-EFE2-44B5-B180-68FA8CB1D67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6E6672BF-C99E-42D6-9BB1-EBA9DA264883}">
      <dgm:prSet phldrT="[Text]"/>
      <dgm:spPr/>
      <dgm:t>
        <a:bodyPr/>
        <a:lstStyle/>
        <a:p>
          <a:r>
            <a:rPr lang="en-US" dirty="0" smtClean="0"/>
            <a:t>Powerful tool</a:t>
          </a:r>
          <a:endParaRPr lang="en-US" dirty="0"/>
        </a:p>
      </dgm:t>
    </dgm:pt>
    <dgm:pt modelId="{675EF1CD-17D7-4B1A-A5F0-6FEC497FA8E6}" type="parTrans" cxnId="{0C4E8125-3FDB-43AE-ABF4-6B20DF65F8ED}">
      <dgm:prSet/>
      <dgm:spPr/>
      <dgm:t>
        <a:bodyPr/>
        <a:lstStyle/>
        <a:p>
          <a:endParaRPr lang="en-US"/>
        </a:p>
      </dgm:t>
    </dgm:pt>
    <dgm:pt modelId="{9CB39124-CF08-4F30-9DEE-D52183EBECE1}" type="sibTrans" cxnId="{0C4E8125-3FDB-43AE-ABF4-6B20DF65F8ED}">
      <dgm:prSet/>
      <dgm:spPr/>
      <dgm:t>
        <a:bodyPr/>
        <a:lstStyle/>
        <a:p>
          <a:endParaRPr lang="en-US"/>
        </a:p>
      </dgm:t>
    </dgm:pt>
    <dgm:pt modelId="{0CC48950-B00F-40AE-A472-B078F3702AFE}">
      <dgm:prSet phldrT="[Text]"/>
      <dgm:spPr/>
      <dgm:t>
        <a:bodyPr/>
        <a:lstStyle/>
        <a:p>
          <a:r>
            <a:rPr lang="en-US" dirty="0" smtClean="0"/>
            <a:t>Always look for it</a:t>
          </a:r>
          <a:endParaRPr lang="en-US" dirty="0"/>
        </a:p>
      </dgm:t>
    </dgm:pt>
    <dgm:pt modelId="{50A81E44-CD1E-440E-A186-2F0705B7D040}" type="parTrans" cxnId="{66A54901-D797-4243-B5C6-D282D82711E7}">
      <dgm:prSet/>
      <dgm:spPr/>
      <dgm:t>
        <a:bodyPr/>
        <a:lstStyle/>
        <a:p>
          <a:endParaRPr lang="en-US"/>
        </a:p>
      </dgm:t>
    </dgm:pt>
    <dgm:pt modelId="{F3945E02-7A38-4038-AF80-4A566F7C9C23}" type="sibTrans" cxnId="{66A54901-D797-4243-B5C6-D282D82711E7}">
      <dgm:prSet/>
      <dgm:spPr/>
      <dgm:t>
        <a:bodyPr/>
        <a:lstStyle/>
        <a:p>
          <a:endParaRPr lang="en-US"/>
        </a:p>
      </dgm:t>
    </dgm:pt>
    <dgm:pt modelId="{F5C1063F-CF35-44E0-9E7A-ECBF887D6486}">
      <dgm:prSet phldrT="[Text]"/>
      <dgm:spPr/>
      <dgm:t>
        <a:bodyPr/>
        <a:lstStyle/>
        <a:p>
          <a:r>
            <a:rPr lang="en-US" dirty="0" smtClean="0"/>
            <a:t>Builds stronger relationships</a:t>
          </a:r>
          <a:endParaRPr lang="en-US" dirty="0"/>
        </a:p>
      </dgm:t>
    </dgm:pt>
    <dgm:pt modelId="{4FF4D8DC-5FDA-44E6-9392-976EBA0711B4}" type="parTrans" cxnId="{4FF0AB3C-9643-4B21-AC17-41E19B3307E1}">
      <dgm:prSet/>
      <dgm:spPr/>
      <dgm:t>
        <a:bodyPr/>
        <a:lstStyle/>
        <a:p>
          <a:endParaRPr lang="en-US"/>
        </a:p>
      </dgm:t>
    </dgm:pt>
    <dgm:pt modelId="{0F42B03D-50CA-41C5-9152-9E18EBA4C5E2}" type="sibTrans" cxnId="{4FF0AB3C-9643-4B21-AC17-41E19B3307E1}">
      <dgm:prSet/>
      <dgm:spPr/>
      <dgm:t>
        <a:bodyPr/>
        <a:lstStyle/>
        <a:p>
          <a:endParaRPr lang="en-US"/>
        </a:p>
      </dgm:t>
    </dgm:pt>
    <dgm:pt modelId="{B14C0923-5CED-4E49-8D4D-43E2BA2560EB}" type="pres">
      <dgm:prSet presAssocID="{A8A3FC85-EFE2-44B5-B180-68FA8CB1D679}" presName="Name0" presStyleCnt="0">
        <dgm:presLayoutVars>
          <dgm:chMax val="7"/>
          <dgm:chPref val="7"/>
          <dgm:dir/>
        </dgm:presLayoutVars>
      </dgm:prSet>
      <dgm:spPr/>
      <dgm:t>
        <a:bodyPr/>
        <a:lstStyle/>
        <a:p>
          <a:endParaRPr lang="en-US"/>
        </a:p>
      </dgm:t>
    </dgm:pt>
    <dgm:pt modelId="{374E0A8E-67FE-44FE-A2DB-A5E0CFDCDD5A}" type="pres">
      <dgm:prSet presAssocID="{A8A3FC85-EFE2-44B5-B180-68FA8CB1D679}" presName="Name1" presStyleCnt="0"/>
      <dgm:spPr/>
    </dgm:pt>
    <dgm:pt modelId="{24D98072-A74A-48FA-94F0-366041D7292A}" type="pres">
      <dgm:prSet presAssocID="{A8A3FC85-EFE2-44B5-B180-68FA8CB1D679}" presName="cycle" presStyleCnt="0"/>
      <dgm:spPr/>
    </dgm:pt>
    <dgm:pt modelId="{D7975C71-C944-44EA-A146-2D7D7894B728}" type="pres">
      <dgm:prSet presAssocID="{A8A3FC85-EFE2-44B5-B180-68FA8CB1D679}" presName="srcNode" presStyleLbl="node1" presStyleIdx="0" presStyleCnt="3"/>
      <dgm:spPr/>
    </dgm:pt>
    <dgm:pt modelId="{454B7B21-4F09-4B61-980F-D9290283A055}" type="pres">
      <dgm:prSet presAssocID="{A8A3FC85-EFE2-44B5-B180-68FA8CB1D679}" presName="conn" presStyleLbl="parChTrans1D2" presStyleIdx="0" presStyleCnt="1"/>
      <dgm:spPr/>
      <dgm:t>
        <a:bodyPr/>
        <a:lstStyle/>
        <a:p>
          <a:endParaRPr lang="en-US"/>
        </a:p>
      </dgm:t>
    </dgm:pt>
    <dgm:pt modelId="{5A72165B-FB68-46DB-A6F0-CEF776F8CD05}" type="pres">
      <dgm:prSet presAssocID="{A8A3FC85-EFE2-44B5-B180-68FA8CB1D679}" presName="extraNode" presStyleLbl="node1" presStyleIdx="0" presStyleCnt="3"/>
      <dgm:spPr/>
    </dgm:pt>
    <dgm:pt modelId="{D665251A-9979-459B-BA83-31B3A0CC39FD}" type="pres">
      <dgm:prSet presAssocID="{A8A3FC85-EFE2-44B5-B180-68FA8CB1D679}" presName="dstNode" presStyleLbl="node1" presStyleIdx="0" presStyleCnt="3"/>
      <dgm:spPr/>
    </dgm:pt>
    <dgm:pt modelId="{65E93BA5-60D7-4AEA-AC11-4AF37C72B2E5}" type="pres">
      <dgm:prSet presAssocID="{6E6672BF-C99E-42D6-9BB1-EBA9DA264883}" presName="text_1" presStyleLbl="node1" presStyleIdx="0" presStyleCnt="3">
        <dgm:presLayoutVars>
          <dgm:bulletEnabled val="1"/>
        </dgm:presLayoutVars>
      </dgm:prSet>
      <dgm:spPr/>
      <dgm:t>
        <a:bodyPr/>
        <a:lstStyle/>
        <a:p>
          <a:endParaRPr lang="en-US"/>
        </a:p>
      </dgm:t>
    </dgm:pt>
    <dgm:pt modelId="{09B300A8-B09F-45B7-86C6-F79A7004E589}" type="pres">
      <dgm:prSet presAssocID="{6E6672BF-C99E-42D6-9BB1-EBA9DA264883}" presName="accent_1" presStyleCnt="0"/>
      <dgm:spPr/>
    </dgm:pt>
    <dgm:pt modelId="{1F21F883-F58D-4386-A348-3E5AD3CA03E2}" type="pres">
      <dgm:prSet presAssocID="{6E6672BF-C99E-42D6-9BB1-EBA9DA264883}" presName="accentRepeatNode" presStyleLbl="solidFgAcc1" presStyleIdx="0" presStyleCnt="3"/>
      <dgm:spPr/>
    </dgm:pt>
    <dgm:pt modelId="{B12907A2-DD39-4903-A806-0043AF5E9D62}" type="pres">
      <dgm:prSet presAssocID="{0CC48950-B00F-40AE-A472-B078F3702AFE}" presName="text_2" presStyleLbl="node1" presStyleIdx="1" presStyleCnt="3">
        <dgm:presLayoutVars>
          <dgm:bulletEnabled val="1"/>
        </dgm:presLayoutVars>
      </dgm:prSet>
      <dgm:spPr/>
      <dgm:t>
        <a:bodyPr/>
        <a:lstStyle/>
        <a:p>
          <a:endParaRPr lang="en-US"/>
        </a:p>
      </dgm:t>
    </dgm:pt>
    <dgm:pt modelId="{9404731B-86D9-46DB-B053-E2A4951DB1AF}" type="pres">
      <dgm:prSet presAssocID="{0CC48950-B00F-40AE-A472-B078F3702AFE}" presName="accent_2" presStyleCnt="0"/>
      <dgm:spPr/>
    </dgm:pt>
    <dgm:pt modelId="{EAA4D8EA-2FDF-4CD3-8D00-DDBD9572AD22}" type="pres">
      <dgm:prSet presAssocID="{0CC48950-B00F-40AE-A472-B078F3702AFE}" presName="accentRepeatNode" presStyleLbl="solidFgAcc1" presStyleIdx="1" presStyleCnt="3"/>
      <dgm:spPr/>
    </dgm:pt>
    <dgm:pt modelId="{A571FD12-63C4-4FA9-814D-CFBE9798B151}" type="pres">
      <dgm:prSet presAssocID="{F5C1063F-CF35-44E0-9E7A-ECBF887D6486}" presName="text_3" presStyleLbl="node1" presStyleIdx="2" presStyleCnt="3">
        <dgm:presLayoutVars>
          <dgm:bulletEnabled val="1"/>
        </dgm:presLayoutVars>
      </dgm:prSet>
      <dgm:spPr/>
      <dgm:t>
        <a:bodyPr/>
        <a:lstStyle/>
        <a:p>
          <a:endParaRPr lang="en-US"/>
        </a:p>
      </dgm:t>
    </dgm:pt>
    <dgm:pt modelId="{5282F3CC-F80F-44C3-8035-194A2D121AC8}" type="pres">
      <dgm:prSet presAssocID="{F5C1063F-CF35-44E0-9E7A-ECBF887D6486}" presName="accent_3" presStyleCnt="0"/>
      <dgm:spPr/>
    </dgm:pt>
    <dgm:pt modelId="{CE0CCFD4-DFE4-4508-B9BF-D9F9BF73D6C2}" type="pres">
      <dgm:prSet presAssocID="{F5C1063F-CF35-44E0-9E7A-ECBF887D6486}" presName="accentRepeatNode" presStyleLbl="solidFgAcc1" presStyleIdx="2" presStyleCnt="3"/>
      <dgm:spPr/>
    </dgm:pt>
  </dgm:ptLst>
  <dgm:cxnLst>
    <dgm:cxn modelId="{66A54901-D797-4243-B5C6-D282D82711E7}" srcId="{A8A3FC85-EFE2-44B5-B180-68FA8CB1D679}" destId="{0CC48950-B00F-40AE-A472-B078F3702AFE}" srcOrd="1" destOrd="0" parTransId="{50A81E44-CD1E-440E-A186-2F0705B7D040}" sibTransId="{F3945E02-7A38-4038-AF80-4A566F7C9C23}"/>
    <dgm:cxn modelId="{13A34BD4-FA5F-4504-AF21-AE15B4DB9305}" type="presOf" srcId="{9CB39124-CF08-4F30-9DEE-D52183EBECE1}" destId="{454B7B21-4F09-4B61-980F-D9290283A055}" srcOrd="0" destOrd="0" presId="urn:microsoft.com/office/officeart/2008/layout/VerticalCurvedList"/>
    <dgm:cxn modelId="{4FF0AB3C-9643-4B21-AC17-41E19B3307E1}" srcId="{A8A3FC85-EFE2-44B5-B180-68FA8CB1D679}" destId="{F5C1063F-CF35-44E0-9E7A-ECBF887D6486}" srcOrd="2" destOrd="0" parTransId="{4FF4D8DC-5FDA-44E6-9392-976EBA0711B4}" sibTransId="{0F42B03D-50CA-41C5-9152-9E18EBA4C5E2}"/>
    <dgm:cxn modelId="{1B98FCF5-BB3A-46BE-A5E3-3DAA71941966}" type="presOf" srcId="{6E6672BF-C99E-42D6-9BB1-EBA9DA264883}" destId="{65E93BA5-60D7-4AEA-AC11-4AF37C72B2E5}" srcOrd="0" destOrd="0" presId="urn:microsoft.com/office/officeart/2008/layout/VerticalCurvedList"/>
    <dgm:cxn modelId="{E5063775-31AD-479E-93A8-6C2D5940C6B2}" type="presOf" srcId="{F5C1063F-CF35-44E0-9E7A-ECBF887D6486}" destId="{A571FD12-63C4-4FA9-814D-CFBE9798B151}" srcOrd="0" destOrd="0" presId="urn:microsoft.com/office/officeart/2008/layout/VerticalCurvedList"/>
    <dgm:cxn modelId="{4AC832DD-2304-4CB2-A4A8-2AAA9BE6D87F}" type="presOf" srcId="{A8A3FC85-EFE2-44B5-B180-68FA8CB1D679}" destId="{B14C0923-5CED-4E49-8D4D-43E2BA2560EB}" srcOrd="0" destOrd="0" presId="urn:microsoft.com/office/officeart/2008/layout/VerticalCurvedList"/>
    <dgm:cxn modelId="{0C4E8125-3FDB-43AE-ABF4-6B20DF65F8ED}" srcId="{A8A3FC85-EFE2-44B5-B180-68FA8CB1D679}" destId="{6E6672BF-C99E-42D6-9BB1-EBA9DA264883}" srcOrd="0" destOrd="0" parTransId="{675EF1CD-17D7-4B1A-A5F0-6FEC497FA8E6}" sibTransId="{9CB39124-CF08-4F30-9DEE-D52183EBECE1}"/>
    <dgm:cxn modelId="{B92E9481-4261-4931-826A-1992082EF22A}" type="presOf" srcId="{0CC48950-B00F-40AE-A472-B078F3702AFE}" destId="{B12907A2-DD39-4903-A806-0043AF5E9D62}" srcOrd="0" destOrd="0" presId="urn:microsoft.com/office/officeart/2008/layout/VerticalCurvedList"/>
    <dgm:cxn modelId="{B6F0DB08-3BFC-4294-AFD1-041C6FBD0D2C}" type="presParOf" srcId="{B14C0923-5CED-4E49-8D4D-43E2BA2560EB}" destId="{374E0A8E-67FE-44FE-A2DB-A5E0CFDCDD5A}" srcOrd="0" destOrd="0" presId="urn:microsoft.com/office/officeart/2008/layout/VerticalCurvedList"/>
    <dgm:cxn modelId="{E83FCDB6-620D-40E0-B50D-7F52158798EA}" type="presParOf" srcId="{374E0A8E-67FE-44FE-A2DB-A5E0CFDCDD5A}" destId="{24D98072-A74A-48FA-94F0-366041D7292A}" srcOrd="0" destOrd="0" presId="urn:microsoft.com/office/officeart/2008/layout/VerticalCurvedList"/>
    <dgm:cxn modelId="{D52A5B0C-4D94-4FB2-BED1-E4AEE1AC59FC}" type="presParOf" srcId="{24D98072-A74A-48FA-94F0-366041D7292A}" destId="{D7975C71-C944-44EA-A146-2D7D7894B728}" srcOrd="0" destOrd="0" presId="urn:microsoft.com/office/officeart/2008/layout/VerticalCurvedList"/>
    <dgm:cxn modelId="{BC198A9B-C343-49A4-B9C5-AFB9972C723A}" type="presParOf" srcId="{24D98072-A74A-48FA-94F0-366041D7292A}" destId="{454B7B21-4F09-4B61-980F-D9290283A055}" srcOrd="1" destOrd="0" presId="urn:microsoft.com/office/officeart/2008/layout/VerticalCurvedList"/>
    <dgm:cxn modelId="{1A35A7CC-787F-4E44-996B-B9DB33374B0C}" type="presParOf" srcId="{24D98072-A74A-48FA-94F0-366041D7292A}" destId="{5A72165B-FB68-46DB-A6F0-CEF776F8CD05}" srcOrd="2" destOrd="0" presId="urn:microsoft.com/office/officeart/2008/layout/VerticalCurvedList"/>
    <dgm:cxn modelId="{41F1A91C-3F04-4D1B-AA28-A6BF2BCBD8EF}" type="presParOf" srcId="{24D98072-A74A-48FA-94F0-366041D7292A}" destId="{D665251A-9979-459B-BA83-31B3A0CC39FD}" srcOrd="3" destOrd="0" presId="urn:microsoft.com/office/officeart/2008/layout/VerticalCurvedList"/>
    <dgm:cxn modelId="{AC8C6B76-209E-4B20-965A-F37A4D7E12B2}" type="presParOf" srcId="{374E0A8E-67FE-44FE-A2DB-A5E0CFDCDD5A}" destId="{65E93BA5-60D7-4AEA-AC11-4AF37C72B2E5}" srcOrd="1" destOrd="0" presId="urn:microsoft.com/office/officeart/2008/layout/VerticalCurvedList"/>
    <dgm:cxn modelId="{6B1AA647-3469-44E1-8C54-1800925F9A1A}" type="presParOf" srcId="{374E0A8E-67FE-44FE-A2DB-A5E0CFDCDD5A}" destId="{09B300A8-B09F-45B7-86C6-F79A7004E589}" srcOrd="2" destOrd="0" presId="urn:microsoft.com/office/officeart/2008/layout/VerticalCurvedList"/>
    <dgm:cxn modelId="{74D11A84-43D2-4960-8594-35098E7F7E76}" type="presParOf" srcId="{09B300A8-B09F-45B7-86C6-F79A7004E589}" destId="{1F21F883-F58D-4386-A348-3E5AD3CA03E2}" srcOrd="0" destOrd="0" presId="urn:microsoft.com/office/officeart/2008/layout/VerticalCurvedList"/>
    <dgm:cxn modelId="{8A050C92-28BC-49EB-8C39-72E871FF3CF1}" type="presParOf" srcId="{374E0A8E-67FE-44FE-A2DB-A5E0CFDCDD5A}" destId="{B12907A2-DD39-4903-A806-0043AF5E9D62}" srcOrd="3" destOrd="0" presId="urn:microsoft.com/office/officeart/2008/layout/VerticalCurvedList"/>
    <dgm:cxn modelId="{5740DBE4-6E2E-4C44-91EC-ED5AD0A57FDC}" type="presParOf" srcId="{374E0A8E-67FE-44FE-A2DB-A5E0CFDCDD5A}" destId="{9404731B-86D9-46DB-B053-E2A4951DB1AF}" srcOrd="4" destOrd="0" presId="urn:microsoft.com/office/officeart/2008/layout/VerticalCurvedList"/>
    <dgm:cxn modelId="{549C51EE-8376-40F2-A59F-7532E150AAAF}" type="presParOf" srcId="{9404731B-86D9-46DB-B053-E2A4951DB1AF}" destId="{EAA4D8EA-2FDF-4CD3-8D00-DDBD9572AD22}" srcOrd="0" destOrd="0" presId="urn:microsoft.com/office/officeart/2008/layout/VerticalCurvedList"/>
    <dgm:cxn modelId="{C8ED7401-EDA5-4C3A-8AA2-927713E43758}" type="presParOf" srcId="{374E0A8E-67FE-44FE-A2DB-A5E0CFDCDD5A}" destId="{A571FD12-63C4-4FA9-814D-CFBE9798B151}" srcOrd="5" destOrd="0" presId="urn:microsoft.com/office/officeart/2008/layout/VerticalCurvedList"/>
    <dgm:cxn modelId="{33C423D9-B025-4733-B207-9870F3417F62}" type="presParOf" srcId="{374E0A8E-67FE-44FE-A2DB-A5E0CFDCDD5A}" destId="{5282F3CC-F80F-44C3-8035-194A2D121AC8}" srcOrd="6" destOrd="0" presId="urn:microsoft.com/office/officeart/2008/layout/VerticalCurvedList"/>
    <dgm:cxn modelId="{C7E07F09-97A3-4BE5-9862-4F9011FE59E3}" type="presParOf" srcId="{5282F3CC-F80F-44C3-8035-194A2D121AC8}" destId="{CE0CCFD4-DFE4-4508-B9BF-D9F9BF73D6C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56C008E-6126-42E1-BBB7-DCADC5DC5949}"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C94DCDE-5E65-4346-8DE8-3D2D3B349758}">
      <dgm:prSet phldrT="[Text]"/>
      <dgm:spPr/>
      <dgm:t>
        <a:bodyPr/>
        <a:lstStyle/>
        <a:p>
          <a:r>
            <a:rPr lang="en-US" dirty="0" smtClean="0"/>
            <a:t>Objective description of the behavior</a:t>
          </a:r>
          <a:endParaRPr lang="en-US" dirty="0"/>
        </a:p>
      </dgm:t>
    </dgm:pt>
    <dgm:pt modelId="{3F82BDF6-AEBB-4AA7-A785-81CD54392B22}" type="parTrans" cxnId="{A701606E-7F14-4C44-A206-AC80E48C201B}">
      <dgm:prSet/>
      <dgm:spPr/>
      <dgm:t>
        <a:bodyPr/>
        <a:lstStyle/>
        <a:p>
          <a:endParaRPr lang="en-US"/>
        </a:p>
      </dgm:t>
    </dgm:pt>
    <dgm:pt modelId="{81409FF9-033F-475F-983E-AE845E9A4C32}" type="sibTrans" cxnId="{A701606E-7F14-4C44-A206-AC80E48C201B}">
      <dgm:prSet/>
      <dgm:spPr/>
      <dgm:t>
        <a:bodyPr/>
        <a:lstStyle/>
        <a:p>
          <a:endParaRPr lang="en-US"/>
        </a:p>
      </dgm:t>
    </dgm:pt>
    <dgm:pt modelId="{6A8B9DF8-7489-4F34-9C72-09848470F270}">
      <dgm:prSet phldrT="[Text]"/>
      <dgm:spPr/>
      <dgm:t>
        <a:bodyPr/>
        <a:lstStyle/>
        <a:p>
          <a:r>
            <a:rPr lang="en-US" dirty="0" smtClean="0"/>
            <a:t>Effect that the behavior is causing on the speaker</a:t>
          </a:r>
          <a:endParaRPr lang="en-US" dirty="0"/>
        </a:p>
      </dgm:t>
    </dgm:pt>
    <dgm:pt modelId="{6D9BFB38-D902-4C50-B822-41705777630D}" type="parTrans" cxnId="{8CE543BA-DC95-4A7F-834A-AA1E7EE59F22}">
      <dgm:prSet/>
      <dgm:spPr/>
      <dgm:t>
        <a:bodyPr/>
        <a:lstStyle/>
        <a:p>
          <a:endParaRPr lang="en-US"/>
        </a:p>
      </dgm:t>
    </dgm:pt>
    <dgm:pt modelId="{B6248D40-97ED-4061-B197-16BFB355D34A}" type="sibTrans" cxnId="{8CE543BA-DC95-4A7F-834A-AA1E7EE59F22}">
      <dgm:prSet/>
      <dgm:spPr/>
      <dgm:t>
        <a:bodyPr/>
        <a:lstStyle/>
        <a:p>
          <a:endParaRPr lang="en-US"/>
        </a:p>
      </dgm:t>
    </dgm:pt>
    <dgm:pt modelId="{AA544011-511A-4DA9-812E-0F81ACF4404D}">
      <dgm:prSet phldrT="[Text]"/>
      <dgm:spPr/>
      <dgm:t>
        <a:bodyPr/>
        <a:lstStyle/>
        <a:p>
          <a:r>
            <a:rPr lang="en-US" dirty="0" smtClean="0"/>
            <a:t>The speaker’s feelings</a:t>
          </a:r>
          <a:endParaRPr lang="en-US" dirty="0"/>
        </a:p>
      </dgm:t>
    </dgm:pt>
    <dgm:pt modelId="{506CCB4D-46A6-47FF-A2D9-34D990646F4B}" type="parTrans" cxnId="{89C1FDFD-28BA-4F10-8FD4-8A5AA885E73B}">
      <dgm:prSet/>
      <dgm:spPr/>
      <dgm:t>
        <a:bodyPr/>
        <a:lstStyle/>
        <a:p>
          <a:endParaRPr lang="en-US"/>
        </a:p>
      </dgm:t>
    </dgm:pt>
    <dgm:pt modelId="{A54CC555-8675-442A-B93D-59A1B5196011}" type="sibTrans" cxnId="{89C1FDFD-28BA-4F10-8FD4-8A5AA885E73B}">
      <dgm:prSet/>
      <dgm:spPr/>
      <dgm:t>
        <a:bodyPr/>
        <a:lstStyle/>
        <a:p>
          <a:endParaRPr lang="en-US"/>
        </a:p>
      </dgm:t>
    </dgm:pt>
    <dgm:pt modelId="{362D2293-ABCB-4552-8BC3-1789F84451BE}" type="pres">
      <dgm:prSet presAssocID="{756C008E-6126-42E1-BBB7-DCADC5DC5949}" presName="linear" presStyleCnt="0">
        <dgm:presLayoutVars>
          <dgm:dir/>
          <dgm:resizeHandles val="exact"/>
        </dgm:presLayoutVars>
      </dgm:prSet>
      <dgm:spPr/>
      <dgm:t>
        <a:bodyPr/>
        <a:lstStyle/>
        <a:p>
          <a:endParaRPr lang="en-US"/>
        </a:p>
      </dgm:t>
    </dgm:pt>
    <dgm:pt modelId="{9313C9D4-198E-4595-90ED-3D42E0AE116A}" type="pres">
      <dgm:prSet presAssocID="{AC94DCDE-5E65-4346-8DE8-3D2D3B349758}" presName="comp" presStyleCnt="0"/>
      <dgm:spPr/>
    </dgm:pt>
    <dgm:pt modelId="{AA0518E3-2DFA-4895-8318-3EC13BCF467F}" type="pres">
      <dgm:prSet presAssocID="{AC94DCDE-5E65-4346-8DE8-3D2D3B349758}" presName="box" presStyleLbl="node1" presStyleIdx="0" presStyleCnt="3"/>
      <dgm:spPr/>
      <dgm:t>
        <a:bodyPr/>
        <a:lstStyle/>
        <a:p>
          <a:endParaRPr lang="en-US"/>
        </a:p>
      </dgm:t>
    </dgm:pt>
    <dgm:pt modelId="{78DF96A9-2369-4A13-833E-3894234F270E}" type="pres">
      <dgm:prSet presAssocID="{AC94DCDE-5E65-4346-8DE8-3D2D3B349758}" presName="img" presStyleLbl="fgImgPlace1" presStyleIdx="0" presStyleCnt="3"/>
      <dgm:spPr>
        <a:solidFill>
          <a:schemeClr val="accent2">
            <a:tint val="50000"/>
            <a:hueOff val="0"/>
            <a:satOff val="0"/>
            <a:lumOff val="0"/>
          </a:schemeClr>
        </a:solidFill>
      </dgm:spPr>
    </dgm:pt>
    <dgm:pt modelId="{39DA2FDD-6B17-4848-A3D0-8C4AB7C868E8}" type="pres">
      <dgm:prSet presAssocID="{AC94DCDE-5E65-4346-8DE8-3D2D3B349758}" presName="text" presStyleLbl="node1" presStyleIdx="0" presStyleCnt="3">
        <dgm:presLayoutVars>
          <dgm:bulletEnabled val="1"/>
        </dgm:presLayoutVars>
      </dgm:prSet>
      <dgm:spPr/>
      <dgm:t>
        <a:bodyPr/>
        <a:lstStyle/>
        <a:p>
          <a:endParaRPr lang="en-US"/>
        </a:p>
      </dgm:t>
    </dgm:pt>
    <dgm:pt modelId="{5081FA34-BE97-4011-9E39-A4400F7BB895}" type="pres">
      <dgm:prSet presAssocID="{81409FF9-033F-475F-983E-AE845E9A4C32}" presName="spacer" presStyleCnt="0"/>
      <dgm:spPr/>
    </dgm:pt>
    <dgm:pt modelId="{C86D32BA-DF4D-46D4-9216-8E0778C2A3F7}" type="pres">
      <dgm:prSet presAssocID="{6A8B9DF8-7489-4F34-9C72-09848470F270}" presName="comp" presStyleCnt="0"/>
      <dgm:spPr/>
    </dgm:pt>
    <dgm:pt modelId="{584C7F52-897C-41A4-B123-176A58A1DD26}" type="pres">
      <dgm:prSet presAssocID="{6A8B9DF8-7489-4F34-9C72-09848470F270}" presName="box" presStyleLbl="node1" presStyleIdx="1" presStyleCnt="3"/>
      <dgm:spPr/>
      <dgm:t>
        <a:bodyPr/>
        <a:lstStyle/>
        <a:p>
          <a:endParaRPr lang="en-US"/>
        </a:p>
      </dgm:t>
    </dgm:pt>
    <dgm:pt modelId="{B9E7A8AF-060D-458A-B300-44C311B74055}" type="pres">
      <dgm:prSet presAssocID="{6A8B9DF8-7489-4F34-9C72-09848470F270}" presName="img" presStyleLbl="fgImgPlace1" presStyleIdx="1" presStyleCnt="3"/>
      <dgm:spPr>
        <a:solidFill>
          <a:schemeClr val="accent3">
            <a:tint val="50000"/>
            <a:hueOff val="0"/>
            <a:satOff val="0"/>
            <a:lumOff val="0"/>
          </a:schemeClr>
        </a:solidFill>
      </dgm:spPr>
    </dgm:pt>
    <dgm:pt modelId="{01C15948-BDDA-438B-8A4C-BAA2E54F0203}" type="pres">
      <dgm:prSet presAssocID="{6A8B9DF8-7489-4F34-9C72-09848470F270}" presName="text" presStyleLbl="node1" presStyleIdx="1" presStyleCnt="3">
        <dgm:presLayoutVars>
          <dgm:bulletEnabled val="1"/>
        </dgm:presLayoutVars>
      </dgm:prSet>
      <dgm:spPr/>
      <dgm:t>
        <a:bodyPr/>
        <a:lstStyle/>
        <a:p>
          <a:endParaRPr lang="en-US"/>
        </a:p>
      </dgm:t>
    </dgm:pt>
    <dgm:pt modelId="{0F7FEDDD-74C3-43DA-8458-4A4A202B7930}" type="pres">
      <dgm:prSet presAssocID="{B6248D40-97ED-4061-B197-16BFB355D34A}" presName="spacer" presStyleCnt="0"/>
      <dgm:spPr/>
    </dgm:pt>
    <dgm:pt modelId="{489791A9-AD51-483C-A0C4-0A5DCCD883A7}" type="pres">
      <dgm:prSet presAssocID="{AA544011-511A-4DA9-812E-0F81ACF4404D}" presName="comp" presStyleCnt="0"/>
      <dgm:spPr/>
    </dgm:pt>
    <dgm:pt modelId="{04616C31-7657-4AB4-83C4-E868CB323DDA}" type="pres">
      <dgm:prSet presAssocID="{AA544011-511A-4DA9-812E-0F81ACF4404D}" presName="box" presStyleLbl="node1" presStyleIdx="2" presStyleCnt="3"/>
      <dgm:spPr/>
      <dgm:t>
        <a:bodyPr/>
        <a:lstStyle/>
        <a:p>
          <a:endParaRPr lang="en-US"/>
        </a:p>
      </dgm:t>
    </dgm:pt>
    <dgm:pt modelId="{22D53E01-1C81-4C6C-A81E-9059B05C4455}" type="pres">
      <dgm:prSet presAssocID="{AA544011-511A-4DA9-812E-0F81ACF4404D}" presName="img" presStyleLbl="fgImgPlace1" presStyleIdx="2" presStyleCnt="3"/>
      <dgm:spPr>
        <a:solidFill>
          <a:schemeClr val="accent4">
            <a:tint val="50000"/>
            <a:hueOff val="0"/>
            <a:satOff val="0"/>
            <a:lumOff val="0"/>
          </a:schemeClr>
        </a:solidFill>
      </dgm:spPr>
    </dgm:pt>
    <dgm:pt modelId="{C7A252D7-7E40-47BB-B764-3BD5DC6C507F}" type="pres">
      <dgm:prSet presAssocID="{AA544011-511A-4DA9-812E-0F81ACF4404D}" presName="text" presStyleLbl="node1" presStyleIdx="2" presStyleCnt="3">
        <dgm:presLayoutVars>
          <dgm:bulletEnabled val="1"/>
        </dgm:presLayoutVars>
      </dgm:prSet>
      <dgm:spPr/>
      <dgm:t>
        <a:bodyPr/>
        <a:lstStyle/>
        <a:p>
          <a:endParaRPr lang="en-US"/>
        </a:p>
      </dgm:t>
    </dgm:pt>
  </dgm:ptLst>
  <dgm:cxnLst>
    <dgm:cxn modelId="{97EBC5F7-758A-4CAF-90D0-47ADCC09BF9D}" type="presOf" srcId="{AC94DCDE-5E65-4346-8DE8-3D2D3B349758}" destId="{AA0518E3-2DFA-4895-8318-3EC13BCF467F}" srcOrd="0" destOrd="0" presId="urn:microsoft.com/office/officeart/2005/8/layout/vList4"/>
    <dgm:cxn modelId="{A701606E-7F14-4C44-A206-AC80E48C201B}" srcId="{756C008E-6126-42E1-BBB7-DCADC5DC5949}" destId="{AC94DCDE-5E65-4346-8DE8-3D2D3B349758}" srcOrd="0" destOrd="0" parTransId="{3F82BDF6-AEBB-4AA7-A785-81CD54392B22}" sibTransId="{81409FF9-033F-475F-983E-AE845E9A4C32}"/>
    <dgm:cxn modelId="{1807887A-1052-4EE8-9BCA-A6C6DE00D592}" type="presOf" srcId="{6A8B9DF8-7489-4F34-9C72-09848470F270}" destId="{01C15948-BDDA-438B-8A4C-BAA2E54F0203}" srcOrd="1" destOrd="0" presId="urn:microsoft.com/office/officeart/2005/8/layout/vList4"/>
    <dgm:cxn modelId="{5FEACE87-40CE-4700-B042-BD98E53A4811}" type="presOf" srcId="{AA544011-511A-4DA9-812E-0F81ACF4404D}" destId="{04616C31-7657-4AB4-83C4-E868CB323DDA}" srcOrd="0" destOrd="0" presId="urn:microsoft.com/office/officeart/2005/8/layout/vList4"/>
    <dgm:cxn modelId="{D7ACEEAB-A646-4377-8BFD-4E92EBEE5345}" type="presOf" srcId="{AC94DCDE-5E65-4346-8DE8-3D2D3B349758}" destId="{39DA2FDD-6B17-4848-A3D0-8C4AB7C868E8}" srcOrd="1" destOrd="0" presId="urn:microsoft.com/office/officeart/2005/8/layout/vList4"/>
    <dgm:cxn modelId="{71C7C229-12A0-42BA-8A4F-A8E4202CFCFE}" type="presOf" srcId="{756C008E-6126-42E1-BBB7-DCADC5DC5949}" destId="{362D2293-ABCB-4552-8BC3-1789F84451BE}" srcOrd="0" destOrd="0" presId="urn:microsoft.com/office/officeart/2005/8/layout/vList4"/>
    <dgm:cxn modelId="{B764FF44-40AC-4E75-A297-B754227F30FE}" type="presOf" srcId="{6A8B9DF8-7489-4F34-9C72-09848470F270}" destId="{584C7F52-897C-41A4-B123-176A58A1DD26}" srcOrd="0" destOrd="0" presId="urn:microsoft.com/office/officeart/2005/8/layout/vList4"/>
    <dgm:cxn modelId="{8CE543BA-DC95-4A7F-834A-AA1E7EE59F22}" srcId="{756C008E-6126-42E1-BBB7-DCADC5DC5949}" destId="{6A8B9DF8-7489-4F34-9C72-09848470F270}" srcOrd="1" destOrd="0" parTransId="{6D9BFB38-D902-4C50-B822-41705777630D}" sibTransId="{B6248D40-97ED-4061-B197-16BFB355D34A}"/>
    <dgm:cxn modelId="{89C1FDFD-28BA-4F10-8FD4-8A5AA885E73B}" srcId="{756C008E-6126-42E1-BBB7-DCADC5DC5949}" destId="{AA544011-511A-4DA9-812E-0F81ACF4404D}" srcOrd="2" destOrd="0" parTransId="{506CCB4D-46A6-47FF-A2D9-34D990646F4B}" sibTransId="{A54CC555-8675-442A-B93D-59A1B5196011}"/>
    <dgm:cxn modelId="{E8C6DFA6-14B5-41A6-A33C-3579AE2C6AC2}" type="presOf" srcId="{AA544011-511A-4DA9-812E-0F81ACF4404D}" destId="{C7A252D7-7E40-47BB-B764-3BD5DC6C507F}" srcOrd="1" destOrd="0" presId="urn:microsoft.com/office/officeart/2005/8/layout/vList4"/>
    <dgm:cxn modelId="{26D68DCB-5045-4450-AF05-1E38EFBE21D4}" type="presParOf" srcId="{362D2293-ABCB-4552-8BC3-1789F84451BE}" destId="{9313C9D4-198E-4595-90ED-3D42E0AE116A}" srcOrd="0" destOrd="0" presId="urn:microsoft.com/office/officeart/2005/8/layout/vList4"/>
    <dgm:cxn modelId="{24EAE9F1-B6F2-4F3E-8015-01D3D5188A14}" type="presParOf" srcId="{9313C9D4-198E-4595-90ED-3D42E0AE116A}" destId="{AA0518E3-2DFA-4895-8318-3EC13BCF467F}" srcOrd="0" destOrd="0" presId="urn:microsoft.com/office/officeart/2005/8/layout/vList4"/>
    <dgm:cxn modelId="{C9C9F691-BC4F-489E-B6FC-1B8E55C1B6A3}" type="presParOf" srcId="{9313C9D4-198E-4595-90ED-3D42E0AE116A}" destId="{78DF96A9-2369-4A13-833E-3894234F270E}" srcOrd="1" destOrd="0" presId="urn:microsoft.com/office/officeart/2005/8/layout/vList4"/>
    <dgm:cxn modelId="{A7685E41-407C-4C8D-976B-DE5BAEE77001}" type="presParOf" srcId="{9313C9D4-198E-4595-90ED-3D42E0AE116A}" destId="{39DA2FDD-6B17-4848-A3D0-8C4AB7C868E8}" srcOrd="2" destOrd="0" presId="urn:microsoft.com/office/officeart/2005/8/layout/vList4"/>
    <dgm:cxn modelId="{EDD23D0E-A502-4057-A611-2531755A2DF3}" type="presParOf" srcId="{362D2293-ABCB-4552-8BC3-1789F84451BE}" destId="{5081FA34-BE97-4011-9E39-A4400F7BB895}" srcOrd="1" destOrd="0" presId="urn:microsoft.com/office/officeart/2005/8/layout/vList4"/>
    <dgm:cxn modelId="{32B836A5-6248-4492-A838-9D7EEC1E7C47}" type="presParOf" srcId="{362D2293-ABCB-4552-8BC3-1789F84451BE}" destId="{C86D32BA-DF4D-46D4-9216-8E0778C2A3F7}" srcOrd="2" destOrd="0" presId="urn:microsoft.com/office/officeart/2005/8/layout/vList4"/>
    <dgm:cxn modelId="{E853D14C-8982-401D-8055-1D8FB5EA4BDE}" type="presParOf" srcId="{C86D32BA-DF4D-46D4-9216-8E0778C2A3F7}" destId="{584C7F52-897C-41A4-B123-176A58A1DD26}" srcOrd="0" destOrd="0" presId="urn:microsoft.com/office/officeart/2005/8/layout/vList4"/>
    <dgm:cxn modelId="{331A4BF5-7D41-4F3E-A044-CC0C583CB20B}" type="presParOf" srcId="{C86D32BA-DF4D-46D4-9216-8E0778C2A3F7}" destId="{B9E7A8AF-060D-458A-B300-44C311B74055}" srcOrd="1" destOrd="0" presId="urn:microsoft.com/office/officeart/2005/8/layout/vList4"/>
    <dgm:cxn modelId="{2397E09C-2115-489C-A985-A6D10BA62FDF}" type="presParOf" srcId="{C86D32BA-DF4D-46D4-9216-8E0778C2A3F7}" destId="{01C15948-BDDA-438B-8A4C-BAA2E54F0203}" srcOrd="2" destOrd="0" presId="urn:microsoft.com/office/officeart/2005/8/layout/vList4"/>
    <dgm:cxn modelId="{B16FEFF8-EA5E-415C-B8C5-50742EAC6718}" type="presParOf" srcId="{362D2293-ABCB-4552-8BC3-1789F84451BE}" destId="{0F7FEDDD-74C3-43DA-8458-4A4A202B7930}" srcOrd="3" destOrd="0" presId="urn:microsoft.com/office/officeart/2005/8/layout/vList4"/>
    <dgm:cxn modelId="{FF1EC948-9CF5-41CC-8379-83059EB9EA9C}" type="presParOf" srcId="{362D2293-ABCB-4552-8BC3-1789F84451BE}" destId="{489791A9-AD51-483C-A0C4-0A5DCCD883A7}" srcOrd="4" destOrd="0" presId="urn:microsoft.com/office/officeart/2005/8/layout/vList4"/>
    <dgm:cxn modelId="{C000707A-C9EA-4A34-9562-70ED376F0F26}" type="presParOf" srcId="{489791A9-AD51-483C-A0C4-0A5DCCD883A7}" destId="{04616C31-7657-4AB4-83C4-E868CB323DDA}" srcOrd="0" destOrd="0" presId="urn:microsoft.com/office/officeart/2005/8/layout/vList4"/>
    <dgm:cxn modelId="{5FD8E5F3-F9FE-4EA5-B4AA-340D019AA065}" type="presParOf" srcId="{489791A9-AD51-483C-A0C4-0A5DCCD883A7}" destId="{22D53E01-1C81-4C6C-A81E-9059B05C4455}" srcOrd="1" destOrd="0" presId="urn:microsoft.com/office/officeart/2005/8/layout/vList4"/>
    <dgm:cxn modelId="{D34CAC8E-CD81-443F-9A04-A93FDE51C92E}" type="presParOf" srcId="{489791A9-AD51-483C-A0C4-0A5DCCD883A7}" destId="{C7A252D7-7E40-47BB-B764-3BD5DC6C507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989787-9F74-423A-9693-C5EC5F8CC2F9}" type="doc">
      <dgm:prSet loTypeId="urn:microsoft.com/office/officeart/2005/8/layout/pList2" loCatId="list" qsTypeId="urn:microsoft.com/office/officeart/2005/8/quickstyle/simple1" qsCatId="simple" csTypeId="urn:microsoft.com/office/officeart/2005/8/colors/colorful1" csCatId="colorful" phldr="1"/>
      <dgm:spPr/>
    </dgm:pt>
    <dgm:pt modelId="{52064CEE-D189-4DDB-AC02-5259F0005129}">
      <dgm:prSet phldrT="[Text]"/>
      <dgm:spPr/>
      <dgm:t>
        <a:bodyPr/>
        <a:lstStyle/>
        <a:p>
          <a:r>
            <a:rPr lang="en-US" dirty="0" smtClean="0"/>
            <a:t>Method</a:t>
          </a:r>
          <a:endParaRPr lang="en-US" dirty="0"/>
        </a:p>
      </dgm:t>
    </dgm:pt>
    <dgm:pt modelId="{D0D9B563-6DE7-41DD-B3F6-010A04C2904E}" type="parTrans" cxnId="{C40C2F12-16A5-4936-BFC2-B13A169C34DE}">
      <dgm:prSet/>
      <dgm:spPr/>
    </dgm:pt>
    <dgm:pt modelId="{D9F294B2-7A3F-409D-9B16-D11974A1CA80}" type="sibTrans" cxnId="{C40C2F12-16A5-4936-BFC2-B13A169C34DE}">
      <dgm:prSet/>
      <dgm:spPr/>
    </dgm:pt>
    <dgm:pt modelId="{057B28C2-DA6F-4EE7-B1B4-95B8D45157BF}">
      <dgm:prSet phldrT="[Text]"/>
      <dgm:spPr/>
      <dgm:t>
        <a:bodyPr/>
        <a:lstStyle/>
        <a:p>
          <a:r>
            <a:rPr lang="en-US" dirty="0" smtClean="0"/>
            <a:t>Mass</a:t>
          </a:r>
          <a:endParaRPr lang="en-US" dirty="0"/>
        </a:p>
      </dgm:t>
    </dgm:pt>
    <dgm:pt modelId="{A817AE7F-A83A-4782-AF4C-8E2C92A3D987}" type="parTrans" cxnId="{92608FF3-37EA-4B5C-BF30-3DEE7DCE99C4}">
      <dgm:prSet/>
      <dgm:spPr/>
    </dgm:pt>
    <dgm:pt modelId="{D1274048-AFC1-4E8A-AA64-779478B6A123}" type="sibTrans" cxnId="{92608FF3-37EA-4B5C-BF30-3DEE7DCE99C4}">
      <dgm:prSet/>
      <dgm:spPr/>
    </dgm:pt>
    <dgm:pt modelId="{18FD186F-CBAF-4D8A-AF06-0CF48EDBEAC4}">
      <dgm:prSet phldrT="[Text]"/>
      <dgm:spPr/>
      <dgm:t>
        <a:bodyPr/>
        <a:lstStyle/>
        <a:p>
          <a:r>
            <a:rPr lang="en-US" dirty="0" smtClean="0"/>
            <a:t>Audience</a:t>
          </a:r>
          <a:endParaRPr lang="en-US" dirty="0"/>
        </a:p>
      </dgm:t>
    </dgm:pt>
    <dgm:pt modelId="{70A5344E-6D44-4E80-AC3D-B0B85672F083}" type="parTrans" cxnId="{8311CE97-F40B-4F86-9171-10036754C80E}">
      <dgm:prSet/>
      <dgm:spPr/>
    </dgm:pt>
    <dgm:pt modelId="{29217362-371A-446B-89A0-77098B64DAEC}" type="sibTrans" cxnId="{8311CE97-F40B-4F86-9171-10036754C80E}">
      <dgm:prSet/>
      <dgm:spPr/>
    </dgm:pt>
    <dgm:pt modelId="{7467AE89-B0AB-4367-9CB2-25AB54338626}" type="pres">
      <dgm:prSet presAssocID="{E7989787-9F74-423A-9693-C5EC5F8CC2F9}" presName="Name0" presStyleCnt="0">
        <dgm:presLayoutVars>
          <dgm:dir/>
          <dgm:resizeHandles val="exact"/>
        </dgm:presLayoutVars>
      </dgm:prSet>
      <dgm:spPr/>
    </dgm:pt>
    <dgm:pt modelId="{BC2943CB-75BB-4368-B701-7F65C11A3416}" type="pres">
      <dgm:prSet presAssocID="{E7989787-9F74-423A-9693-C5EC5F8CC2F9}" presName="bkgdShp" presStyleLbl="alignAccFollowNode1" presStyleIdx="0" presStyleCnt="1"/>
      <dgm:spPr/>
    </dgm:pt>
    <dgm:pt modelId="{06B5A0F9-8179-4FBC-BF7F-902B7025D8E9}" type="pres">
      <dgm:prSet presAssocID="{E7989787-9F74-423A-9693-C5EC5F8CC2F9}" presName="linComp" presStyleCnt="0"/>
      <dgm:spPr/>
    </dgm:pt>
    <dgm:pt modelId="{61F69446-D303-4B66-9D81-B0EB49ABF89F}" type="pres">
      <dgm:prSet presAssocID="{52064CEE-D189-4DDB-AC02-5259F0005129}" presName="compNode" presStyleCnt="0"/>
      <dgm:spPr/>
    </dgm:pt>
    <dgm:pt modelId="{5359E52F-E36D-4D9D-A1B3-A9F54CCD06BE}" type="pres">
      <dgm:prSet presAssocID="{52064CEE-D189-4DDB-AC02-5259F0005129}" presName="node" presStyleLbl="node1" presStyleIdx="0" presStyleCnt="3">
        <dgm:presLayoutVars>
          <dgm:bulletEnabled val="1"/>
        </dgm:presLayoutVars>
      </dgm:prSet>
      <dgm:spPr/>
      <dgm:t>
        <a:bodyPr/>
        <a:lstStyle/>
        <a:p>
          <a:endParaRPr lang="en-US"/>
        </a:p>
      </dgm:t>
    </dgm:pt>
    <dgm:pt modelId="{BBA0F342-E5A1-4D7E-B6BE-49370B34F1D8}" type="pres">
      <dgm:prSet presAssocID="{52064CEE-D189-4DDB-AC02-5259F0005129}" presName="invisiNode" presStyleLbl="node1" presStyleIdx="0" presStyleCnt="3"/>
      <dgm:spPr/>
    </dgm:pt>
    <dgm:pt modelId="{AA33ACE4-C8B9-4582-AE3B-0DC852654563}" type="pres">
      <dgm:prSet presAssocID="{52064CEE-D189-4DDB-AC02-5259F0005129}" presName="imagNode" presStyleLbl="fgImgPlace1" presStyleIdx="0" presStyleCnt="3"/>
      <dgm:spPr>
        <a:solidFill>
          <a:schemeClr val="accent2">
            <a:tint val="50000"/>
            <a:hueOff val="0"/>
            <a:satOff val="0"/>
            <a:lumOff val="0"/>
          </a:schemeClr>
        </a:solidFill>
      </dgm:spPr>
    </dgm:pt>
    <dgm:pt modelId="{ECDDE940-70EB-4341-A539-199E7B2F7C25}" type="pres">
      <dgm:prSet presAssocID="{D9F294B2-7A3F-409D-9B16-D11974A1CA80}" presName="sibTrans" presStyleLbl="sibTrans2D1" presStyleIdx="0" presStyleCnt="0"/>
      <dgm:spPr/>
    </dgm:pt>
    <dgm:pt modelId="{3B329826-6A57-4840-9148-DA82D0B86036}" type="pres">
      <dgm:prSet presAssocID="{057B28C2-DA6F-4EE7-B1B4-95B8D45157BF}" presName="compNode" presStyleCnt="0"/>
      <dgm:spPr/>
    </dgm:pt>
    <dgm:pt modelId="{2B76B2C8-6ABD-4F12-8F7E-799D0C9B109D}" type="pres">
      <dgm:prSet presAssocID="{057B28C2-DA6F-4EE7-B1B4-95B8D45157BF}" presName="node" presStyleLbl="node1" presStyleIdx="1" presStyleCnt="3">
        <dgm:presLayoutVars>
          <dgm:bulletEnabled val="1"/>
        </dgm:presLayoutVars>
      </dgm:prSet>
      <dgm:spPr/>
      <dgm:t>
        <a:bodyPr/>
        <a:lstStyle/>
        <a:p>
          <a:endParaRPr lang="en-US"/>
        </a:p>
      </dgm:t>
    </dgm:pt>
    <dgm:pt modelId="{2B6165A8-BF62-453D-81C2-9AD0F9B52114}" type="pres">
      <dgm:prSet presAssocID="{057B28C2-DA6F-4EE7-B1B4-95B8D45157BF}" presName="invisiNode" presStyleLbl="node1" presStyleIdx="1" presStyleCnt="3"/>
      <dgm:spPr/>
    </dgm:pt>
    <dgm:pt modelId="{BE58E8ED-9F3C-4631-BC39-AACBFE7059FE}" type="pres">
      <dgm:prSet presAssocID="{057B28C2-DA6F-4EE7-B1B4-95B8D45157BF}" presName="imagNode" presStyleLbl="fgImgPlace1" presStyleIdx="1" presStyleCnt="3"/>
      <dgm:spPr>
        <a:solidFill>
          <a:schemeClr val="accent3">
            <a:tint val="50000"/>
            <a:hueOff val="0"/>
            <a:satOff val="0"/>
            <a:lumOff val="0"/>
          </a:schemeClr>
        </a:solidFill>
      </dgm:spPr>
    </dgm:pt>
    <dgm:pt modelId="{0B93AFC8-905E-4973-B808-46B88A410F13}" type="pres">
      <dgm:prSet presAssocID="{D1274048-AFC1-4E8A-AA64-779478B6A123}" presName="sibTrans" presStyleLbl="sibTrans2D1" presStyleIdx="0" presStyleCnt="0"/>
      <dgm:spPr/>
    </dgm:pt>
    <dgm:pt modelId="{406FFED4-ED65-4042-9929-0F7D87AE9BC6}" type="pres">
      <dgm:prSet presAssocID="{18FD186F-CBAF-4D8A-AF06-0CF48EDBEAC4}" presName="compNode" presStyleCnt="0"/>
      <dgm:spPr/>
    </dgm:pt>
    <dgm:pt modelId="{ED16A9C0-FDF6-4134-A10B-C9E42108E09A}" type="pres">
      <dgm:prSet presAssocID="{18FD186F-CBAF-4D8A-AF06-0CF48EDBEAC4}" presName="node" presStyleLbl="node1" presStyleIdx="2" presStyleCnt="3">
        <dgm:presLayoutVars>
          <dgm:bulletEnabled val="1"/>
        </dgm:presLayoutVars>
      </dgm:prSet>
      <dgm:spPr/>
      <dgm:t>
        <a:bodyPr/>
        <a:lstStyle/>
        <a:p>
          <a:endParaRPr lang="en-US"/>
        </a:p>
      </dgm:t>
    </dgm:pt>
    <dgm:pt modelId="{52C82158-96B4-42DE-98E0-3B69836072A2}" type="pres">
      <dgm:prSet presAssocID="{18FD186F-CBAF-4D8A-AF06-0CF48EDBEAC4}" presName="invisiNode" presStyleLbl="node1" presStyleIdx="2" presStyleCnt="3"/>
      <dgm:spPr/>
    </dgm:pt>
    <dgm:pt modelId="{C40DEC44-3E28-4968-A4B7-8FD5BAB24FBF}" type="pres">
      <dgm:prSet presAssocID="{18FD186F-CBAF-4D8A-AF06-0CF48EDBEAC4}" presName="imagNode" presStyleLbl="fgImgPlace1" presStyleIdx="2" presStyleCnt="3"/>
      <dgm:spPr>
        <a:solidFill>
          <a:schemeClr val="accent4">
            <a:tint val="50000"/>
            <a:hueOff val="0"/>
            <a:satOff val="0"/>
            <a:lumOff val="0"/>
          </a:schemeClr>
        </a:solidFill>
      </dgm:spPr>
    </dgm:pt>
  </dgm:ptLst>
  <dgm:cxnLst>
    <dgm:cxn modelId="{9C961E14-8515-4AAB-9658-266983CD4662}" type="presOf" srcId="{18FD186F-CBAF-4D8A-AF06-0CF48EDBEAC4}" destId="{ED16A9C0-FDF6-4134-A10B-C9E42108E09A}" srcOrd="0" destOrd="0" presId="urn:microsoft.com/office/officeart/2005/8/layout/pList2"/>
    <dgm:cxn modelId="{44E72CBA-F6E6-4198-BFEB-E1132D2B8971}" type="presOf" srcId="{D1274048-AFC1-4E8A-AA64-779478B6A123}" destId="{0B93AFC8-905E-4973-B808-46B88A410F13}" srcOrd="0" destOrd="0" presId="urn:microsoft.com/office/officeart/2005/8/layout/pList2"/>
    <dgm:cxn modelId="{8311CE97-F40B-4F86-9171-10036754C80E}" srcId="{E7989787-9F74-423A-9693-C5EC5F8CC2F9}" destId="{18FD186F-CBAF-4D8A-AF06-0CF48EDBEAC4}" srcOrd="2" destOrd="0" parTransId="{70A5344E-6D44-4E80-AC3D-B0B85672F083}" sibTransId="{29217362-371A-446B-89A0-77098B64DAEC}"/>
    <dgm:cxn modelId="{B3D6F884-2F47-45AB-80C2-D282CB2C86BA}" type="presOf" srcId="{52064CEE-D189-4DDB-AC02-5259F0005129}" destId="{5359E52F-E36D-4D9D-A1B3-A9F54CCD06BE}" srcOrd="0" destOrd="0" presId="urn:microsoft.com/office/officeart/2005/8/layout/pList2"/>
    <dgm:cxn modelId="{AF749E25-AE47-4043-BF08-4C6BCA942355}" type="presOf" srcId="{057B28C2-DA6F-4EE7-B1B4-95B8D45157BF}" destId="{2B76B2C8-6ABD-4F12-8F7E-799D0C9B109D}" srcOrd="0" destOrd="0" presId="urn:microsoft.com/office/officeart/2005/8/layout/pList2"/>
    <dgm:cxn modelId="{92608FF3-37EA-4B5C-BF30-3DEE7DCE99C4}" srcId="{E7989787-9F74-423A-9693-C5EC5F8CC2F9}" destId="{057B28C2-DA6F-4EE7-B1B4-95B8D45157BF}" srcOrd="1" destOrd="0" parTransId="{A817AE7F-A83A-4782-AF4C-8E2C92A3D987}" sibTransId="{D1274048-AFC1-4E8A-AA64-779478B6A123}"/>
    <dgm:cxn modelId="{EB84ED36-54D8-45B4-BEF2-C40ED40561D7}" type="presOf" srcId="{D9F294B2-7A3F-409D-9B16-D11974A1CA80}" destId="{ECDDE940-70EB-4341-A539-199E7B2F7C25}" srcOrd="0" destOrd="0" presId="urn:microsoft.com/office/officeart/2005/8/layout/pList2"/>
    <dgm:cxn modelId="{80B29E3F-8F67-404E-A7E4-C7777AAF876F}" type="presOf" srcId="{E7989787-9F74-423A-9693-C5EC5F8CC2F9}" destId="{7467AE89-B0AB-4367-9CB2-25AB54338626}" srcOrd="0" destOrd="0" presId="urn:microsoft.com/office/officeart/2005/8/layout/pList2"/>
    <dgm:cxn modelId="{C40C2F12-16A5-4936-BFC2-B13A169C34DE}" srcId="{E7989787-9F74-423A-9693-C5EC5F8CC2F9}" destId="{52064CEE-D189-4DDB-AC02-5259F0005129}" srcOrd="0" destOrd="0" parTransId="{D0D9B563-6DE7-41DD-B3F6-010A04C2904E}" sibTransId="{D9F294B2-7A3F-409D-9B16-D11974A1CA80}"/>
    <dgm:cxn modelId="{0E6A4459-7D18-41E8-BF4A-E2D20E44BACE}" type="presParOf" srcId="{7467AE89-B0AB-4367-9CB2-25AB54338626}" destId="{BC2943CB-75BB-4368-B701-7F65C11A3416}" srcOrd="0" destOrd="0" presId="urn:microsoft.com/office/officeart/2005/8/layout/pList2"/>
    <dgm:cxn modelId="{99CBBB81-A6A5-413F-93AD-F68330D41021}" type="presParOf" srcId="{7467AE89-B0AB-4367-9CB2-25AB54338626}" destId="{06B5A0F9-8179-4FBC-BF7F-902B7025D8E9}" srcOrd="1" destOrd="0" presId="urn:microsoft.com/office/officeart/2005/8/layout/pList2"/>
    <dgm:cxn modelId="{88B01112-FC17-4065-B549-3D99490D653A}" type="presParOf" srcId="{06B5A0F9-8179-4FBC-BF7F-902B7025D8E9}" destId="{61F69446-D303-4B66-9D81-B0EB49ABF89F}" srcOrd="0" destOrd="0" presId="urn:microsoft.com/office/officeart/2005/8/layout/pList2"/>
    <dgm:cxn modelId="{39D97843-80D9-415F-AF8F-E908F5E3F546}" type="presParOf" srcId="{61F69446-D303-4B66-9D81-B0EB49ABF89F}" destId="{5359E52F-E36D-4D9D-A1B3-A9F54CCD06BE}" srcOrd="0" destOrd="0" presId="urn:microsoft.com/office/officeart/2005/8/layout/pList2"/>
    <dgm:cxn modelId="{F8876592-9E5E-47CF-B0D9-29D2AA3C17AD}" type="presParOf" srcId="{61F69446-D303-4B66-9D81-B0EB49ABF89F}" destId="{BBA0F342-E5A1-4D7E-B6BE-49370B34F1D8}" srcOrd="1" destOrd="0" presId="urn:microsoft.com/office/officeart/2005/8/layout/pList2"/>
    <dgm:cxn modelId="{B3D27C9C-2FD0-4624-ADDB-4404C38CE914}" type="presParOf" srcId="{61F69446-D303-4B66-9D81-B0EB49ABF89F}" destId="{AA33ACE4-C8B9-4582-AE3B-0DC852654563}" srcOrd="2" destOrd="0" presId="urn:microsoft.com/office/officeart/2005/8/layout/pList2"/>
    <dgm:cxn modelId="{CE6D8514-14AF-4168-B90F-BF22770EE5FB}" type="presParOf" srcId="{06B5A0F9-8179-4FBC-BF7F-902B7025D8E9}" destId="{ECDDE940-70EB-4341-A539-199E7B2F7C25}" srcOrd="1" destOrd="0" presId="urn:microsoft.com/office/officeart/2005/8/layout/pList2"/>
    <dgm:cxn modelId="{00C36154-74B5-412D-9B48-A4148C9DC7B0}" type="presParOf" srcId="{06B5A0F9-8179-4FBC-BF7F-902B7025D8E9}" destId="{3B329826-6A57-4840-9148-DA82D0B86036}" srcOrd="2" destOrd="0" presId="urn:microsoft.com/office/officeart/2005/8/layout/pList2"/>
    <dgm:cxn modelId="{DECAC6D4-48B9-4104-A900-D739ED7796B4}" type="presParOf" srcId="{3B329826-6A57-4840-9148-DA82D0B86036}" destId="{2B76B2C8-6ABD-4F12-8F7E-799D0C9B109D}" srcOrd="0" destOrd="0" presId="urn:microsoft.com/office/officeart/2005/8/layout/pList2"/>
    <dgm:cxn modelId="{964E751B-F788-4A07-8F55-4F655F5FBA56}" type="presParOf" srcId="{3B329826-6A57-4840-9148-DA82D0B86036}" destId="{2B6165A8-BF62-453D-81C2-9AD0F9B52114}" srcOrd="1" destOrd="0" presId="urn:microsoft.com/office/officeart/2005/8/layout/pList2"/>
    <dgm:cxn modelId="{A042A0B8-77B7-42C4-ACF1-BBDD1E1112B3}" type="presParOf" srcId="{3B329826-6A57-4840-9148-DA82D0B86036}" destId="{BE58E8ED-9F3C-4631-BC39-AACBFE7059FE}" srcOrd="2" destOrd="0" presId="urn:microsoft.com/office/officeart/2005/8/layout/pList2"/>
    <dgm:cxn modelId="{2B4A7AF2-B166-4C3F-A86A-ADC5961FD9D0}" type="presParOf" srcId="{06B5A0F9-8179-4FBC-BF7F-902B7025D8E9}" destId="{0B93AFC8-905E-4973-B808-46B88A410F13}" srcOrd="3" destOrd="0" presId="urn:microsoft.com/office/officeart/2005/8/layout/pList2"/>
    <dgm:cxn modelId="{1CC37347-A487-48D1-A77F-9E9AB216ACA9}" type="presParOf" srcId="{06B5A0F9-8179-4FBC-BF7F-902B7025D8E9}" destId="{406FFED4-ED65-4042-9929-0F7D87AE9BC6}" srcOrd="4" destOrd="0" presId="urn:microsoft.com/office/officeart/2005/8/layout/pList2"/>
    <dgm:cxn modelId="{C8D7AD18-8251-4843-B0A2-D4E8D358686B}" type="presParOf" srcId="{406FFED4-ED65-4042-9929-0F7D87AE9BC6}" destId="{ED16A9C0-FDF6-4134-A10B-C9E42108E09A}" srcOrd="0" destOrd="0" presId="urn:microsoft.com/office/officeart/2005/8/layout/pList2"/>
    <dgm:cxn modelId="{11AC25F1-854C-4BC3-8FA1-4DD8630AF312}" type="presParOf" srcId="{406FFED4-ED65-4042-9929-0F7D87AE9BC6}" destId="{52C82158-96B4-42DE-98E0-3B69836072A2}" srcOrd="1" destOrd="0" presId="urn:microsoft.com/office/officeart/2005/8/layout/pList2"/>
    <dgm:cxn modelId="{E585F3E4-A4AB-46CE-A810-8398EDD0BD4E}" type="presParOf" srcId="{406FFED4-ED65-4042-9929-0F7D87AE9BC6}" destId="{C40DEC44-3E28-4968-A4B7-8FD5BAB24FBF}"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smtClean="0"/>
            <a:t>Roberto and Julio were business partners in a large firm</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They were headed to a meeting with the owners of the potential joint venture company </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Julio suggested they Establish Common Ground </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They secured the joint venture and furthered their own company</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0D284B65-BC1E-4C29-ABDA-8EF5E043A467}" srcId="{061A9150-611E-40BD-BC88-D791195D4A12}" destId="{1734C7B7-E970-4173-8AE3-6DEB029AB52B}" srcOrd="0" destOrd="0" parTransId="{F0B507BD-9222-4342-8FDB-1C66C0BCAEC8}" sibTransId="{F9217550-BAE2-43C5-B2E9-D02ABA344E6E}"/>
    <dgm:cxn modelId="{D15689BE-DAD4-4486-B5C7-EB0953A3618D}" type="presOf" srcId="{061A9150-611E-40BD-BC88-D791195D4A12}" destId="{77C9A32F-24F6-4EDE-A807-5B2B8E690EC3}"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6FEADBBC-C42E-40FB-90AB-43777B41A9A2}" type="presOf" srcId="{1734C7B7-E970-4173-8AE3-6DEB029AB52B}" destId="{40594967-9DFD-4A2C-B547-6608681CC9A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7D67206C-4379-4F44-9D1B-113D501E0F41}" type="presOf" srcId="{AF395FFF-9286-4BE3-9F88-66E61EC0480B}" destId="{FB55ECF4-C35C-41B9-8A6B-73744DCCE23D}" srcOrd="0" destOrd="0" presId="urn:microsoft.com/office/officeart/2008/layout/PictureAccentList"/>
    <dgm:cxn modelId="{4AB8AEE8-E795-4E57-9BDB-E985128FF102}" type="presOf" srcId="{614A8DED-228F-4BCE-9E2D-AAE59F80619A}" destId="{15DF024F-C030-4AA1-B370-150E84C92EE6}"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FACFA5CD-7929-4764-9F9B-467B22BD1162}" type="presOf" srcId="{2B2D021E-3C3B-48C3-8246-36B624CEE012}" destId="{AD3515E1-C01F-40CC-A51E-8F758A9E49BE}" srcOrd="0" destOrd="0" presId="urn:microsoft.com/office/officeart/2008/layout/PictureAccentList"/>
    <dgm:cxn modelId="{C30C4ACA-3A87-44D4-8124-E3547A28D87F}" type="presParOf" srcId="{FB55ECF4-C35C-41B9-8A6B-73744DCCE23D}" destId="{895462F2-4B1D-461F-B6E7-1CED8F596F27}" srcOrd="0" destOrd="0" presId="urn:microsoft.com/office/officeart/2008/layout/PictureAccentList"/>
    <dgm:cxn modelId="{E4993DCB-9B52-4118-8A24-89EF3178BC34}" type="presParOf" srcId="{895462F2-4B1D-461F-B6E7-1CED8F596F27}" destId="{B37039E1-A6F8-4DA6-B281-3D2A6E0CAD1C}" srcOrd="0" destOrd="0" presId="urn:microsoft.com/office/officeart/2008/layout/PictureAccentList"/>
    <dgm:cxn modelId="{492729B5-D657-44A5-B34A-CD504E4ADF32}" type="presParOf" srcId="{B37039E1-A6F8-4DA6-B281-3D2A6E0CAD1C}" destId="{77C9A32F-24F6-4EDE-A807-5B2B8E690EC3}" srcOrd="0" destOrd="0" presId="urn:microsoft.com/office/officeart/2008/layout/PictureAccentList"/>
    <dgm:cxn modelId="{667C7076-1245-403D-AC0F-CC0986F61044}" type="presParOf" srcId="{895462F2-4B1D-461F-B6E7-1CED8F596F27}" destId="{265D00CB-08AE-43AE-A723-DCF332DC262B}" srcOrd="1" destOrd="0" presId="urn:microsoft.com/office/officeart/2008/layout/PictureAccentList"/>
    <dgm:cxn modelId="{A2810152-C7D4-4F66-A335-E951B4C0A307}" type="presParOf" srcId="{265D00CB-08AE-43AE-A723-DCF332DC262B}" destId="{E415F662-EC3E-40F3-8BFD-40B8306A132A}" srcOrd="0" destOrd="0" presId="urn:microsoft.com/office/officeart/2008/layout/PictureAccentList"/>
    <dgm:cxn modelId="{7699E2C0-0A15-4F7A-ADB4-02EFAF70AB75}" type="presParOf" srcId="{E415F662-EC3E-40F3-8BFD-40B8306A132A}" destId="{EB232564-47CE-4D37-BB8A-CBA9F488DAEF}" srcOrd="0" destOrd="0" presId="urn:microsoft.com/office/officeart/2008/layout/PictureAccentList"/>
    <dgm:cxn modelId="{68073E9C-F693-4FC7-9F4C-019F32F8F560}" type="presParOf" srcId="{E415F662-EC3E-40F3-8BFD-40B8306A132A}" destId="{40594967-9DFD-4A2C-B547-6608681CC9AD}" srcOrd="1" destOrd="0" presId="urn:microsoft.com/office/officeart/2008/layout/PictureAccentList"/>
    <dgm:cxn modelId="{FCDBC942-9868-4460-83A7-0CCA11AED0D7}" type="presParOf" srcId="{265D00CB-08AE-43AE-A723-DCF332DC262B}" destId="{89D1D57E-2A1F-4B4A-8B13-B50FAE3CA392}" srcOrd="1" destOrd="0" presId="urn:microsoft.com/office/officeart/2008/layout/PictureAccentList"/>
    <dgm:cxn modelId="{5745E694-9C3A-4AD6-8F27-1766D1F7E591}" type="presParOf" srcId="{89D1D57E-2A1F-4B4A-8B13-B50FAE3CA392}" destId="{CC62545A-D488-4BE0-A509-1CFB26B5B70E}" srcOrd="0" destOrd="0" presId="urn:microsoft.com/office/officeart/2008/layout/PictureAccentList"/>
    <dgm:cxn modelId="{292D7DA4-2382-49D4-ADDF-A25A68A7BD43}" type="presParOf" srcId="{89D1D57E-2A1F-4B4A-8B13-B50FAE3CA392}" destId="{15DF024F-C030-4AA1-B370-150E84C92EE6}" srcOrd="1" destOrd="0" presId="urn:microsoft.com/office/officeart/2008/layout/PictureAccentList"/>
    <dgm:cxn modelId="{A0A39FDA-D785-4D5E-AE45-C29CB226FD00}" type="presParOf" srcId="{265D00CB-08AE-43AE-A723-DCF332DC262B}" destId="{1FF74C89-090F-4036-8B29-3AE576C2E178}" srcOrd="2" destOrd="0" presId="urn:microsoft.com/office/officeart/2008/layout/PictureAccentList"/>
    <dgm:cxn modelId="{4223DEA5-140C-4174-B181-466B6C047230}" type="presParOf" srcId="{1FF74C89-090F-4036-8B29-3AE576C2E178}" destId="{2A861116-70B3-4EA7-BA52-20770E50AF37}" srcOrd="0" destOrd="0" presId="urn:microsoft.com/office/officeart/2008/layout/PictureAccentList"/>
    <dgm:cxn modelId="{6BF725AE-F783-4609-89C0-4100CCAB8CDA}"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C92BB48-35FA-4E85-832E-95A937BF89E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743F7B7A-3111-4CE8-A459-D52C1E458348}">
      <dgm:prSet phldrT="[Text]"/>
      <dgm:spPr/>
      <dgm:t>
        <a:bodyPr/>
        <a:lstStyle/>
        <a:p>
          <a:r>
            <a:rPr lang="en-US" b="1" dirty="0" smtClean="0"/>
            <a:t>Hubert H. Humphrey</a:t>
          </a:r>
          <a:endParaRPr lang="en-US" dirty="0"/>
        </a:p>
      </dgm:t>
    </dgm:pt>
    <dgm:pt modelId="{2A49C866-660B-44A9-954D-4A8D6DA0E453}" type="parTrans" cxnId="{FCA5CAA9-5350-4769-B7E8-F7CDA26A8AEE}">
      <dgm:prSet/>
      <dgm:spPr/>
      <dgm:t>
        <a:bodyPr/>
        <a:lstStyle/>
        <a:p>
          <a:endParaRPr lang="en-US"/>
        </a:p>
      </dgm:t>
    </dgm:pt>
    <dgm:pt modelId="{D02A1F42-7E32-4CCE-835D-0D6C87FA80D6}" type="sibTrans" cxnId="{FCA5CAA9-5350-4769-B7E8-F7CDA26A8AEE}">
      <dgm:prSet/>
      <dgm:spPr/>
      <dgm:t>
        <a:bodyPr/>
        <a:lstStyle/>
        <a:p>
          <a:endParaRPr lang="en-US"/>
        </a:p>
      </dgm:t>
    </dgm:pt>
    <dgm:pt modelId="{D62DD8BF-1CFA-419A-9F55-5440C27CD6B2}">
      <dgm:prSet phldrT="[Text]"/>
      <dgm:spPr/>
      <dgm:t>
        <a:bodyPr/>
        <a:lstStyle/>
        <a:p>
          <a:r>
            <a:rPr lang="en-US" dirty="0" smtClean="0"/>
            <a:t>The right to be heard does not automatically include the right to be taken seriously.</a:t>
          </a:r>
          <a:endParaRPr lang="en-US" dirty="0"/>
        </a:p>
      </dgm:t>
    </dgm:pt>
    <dgm:pt modelId="{B67AB013-C4D8-412E-9605-2B8819B7B99F}" type="parTrans" cxnId="{3CCEF7E1-4295-490B-9996-30F8E7095CCE}">
      <dgm:prSet/>
      <dgm:spPr/>
      <dgm:t>
        <a:bodyPr/>
        <a:lstStyle/>
        <a:p>
          <a:endParaRPr lang="en-US"/>
        </a:p>
      </dgm:t>
    </dgm:pt>
    <dgm:pt modelId="{CE0C6469-C716-441F-941C-9E02468CB17C}" type="sibTrans" cxnId="{3CCEF7E1-4295-490B-9996-30F8E7095CCE}">
      <dgm:prSet/>
      <dgm:spPr/>
      <dgm:t>
        <a:bodyPr/>
        <a:lstStyle/>
        <a:p>
          <a:endParaRPr lang="en-US"/>
        </a:p>
      </dgm:t>
    </dgm:pt>
    <dgm:pt modelId="{A6458360-3771-4028-AFC0-71E60B4F65E3}">
      <dgm:prSet phldrT="[Text]"/>
      <dgm:spPr/>
      <dgm:t>
        <a:bodyPr/>
        <a:lstStyle/>
        <a:p>
          <a:r>
            <a:rPr lang="en-US" b="1" dirty="0" smtClean="0"/>
            <a:t>Michel de Montaigne</a:t>
          </a:r>
          <a:endParaRPr lang="en-US" dirty="0"/>
        </a:p>
      </dgm:t>
    </dgm:pt>
    <dgm:pt modelId="{5CE0A344-0FE9-4209-8F5C-19225CAD0347}" type="parTrans" cxnId="{152B632A-AC32-45D4-B731-24246001A6B6}">
      <dgm:prSet/>
      <dgm:spPr/>
      <dgm:t>
        <a:bodyPr/>
        <a:lstStyle/>
        <a:p>
          <a:endParaRPr lang="en-US"/>
        </a:p>
      </dgm:t>
    </dgm:pt>
    <dgm:pt modelId="{29CC1A9C-AEEC-4F33-9A0E-D2BB672D9FAE}" type="sibTrans" cxnId="{152B632A-AC32-45D4-B731-24246001A6B6}">
      <dgm:prSet/>
      <dgm:spPr/>
      <dgm:t>
        <a:bodyPr/>
        <a:lstStyle/>
        <a:p>
          <a:endParaRPr lang="en-US"/>
        </a:p>
      </dgm:t>
    </dgm:pt>
    <dgm:pt modelId="{D6D6BCC0-CC77-4683-A1D9-C648B3E8A7F2}">
      <dgm:prSet phldrT="[Text]"/>
      <dgm:spPr/>
      <dgm:t>
        <a:bodyPr/>
        <a:lstStyle/>
        <a:p>
          <a:r>
            <a:rPr lang="en-US" dirty="0" smtClean="0"/>
            <a:t>I quote others only in order the better to express myself.</a:t>
          </a:r>
          <a:r>
            <a:rPr lang="en-US" b="1" dirty="0" smtClean="0"/>
            <a:t> </a:t>
          </a:r>
          <a:endParaRPr lang="en-US" dirty="0"/>
        </a:p>
      </dgm:t>
    </dgm:pt>
    <dgm:pt modelId="{5C09A595-0E88-4A51-B77A-005A97F95B06}" type="parTrans" cxnId="{F0585828-6F27-4619-8625-80F38337AD55}">
      <dgm:prSet/>
      <dgm:spPr/>
      <dgm:t>
        <a:bodyPr/>
        <a:lstStyle/>
        <a:p>
          <a:endParaRPr lang="en-US"/>
        </a:p>
      </dgm:t>
    </dgm:pt>
    <dgm:pt modelId="{F954E01E-FC4B-4AB4-ADC4-789DC2DB19BA}" type="sibTrans" cxnId="{F0585828-6F27-4619-8625-80F38337AD55}">
      <dgm:prSet/>
      <dgm:spPr/>
      <dgm:t>
        <a:bodyPr/>
        <a:lstStyle/>
        <a:p>
          <a:endParaRPr lang="en-US"/>
        </a:p>
      </dgm:t>
    </dgm:pt>
    <dgm:pt modelId="{8DD7D513-24E4-4E93-AE16-8139B381B5BD}">
      <dgm:prSet phldrT="[Text]"/>
      <dgm:spPr/>
      <dgm:t>
        <a:bodyPr/>
        <a:lstStyle/>
        <a:p>
          <a:r>
            <a:rPr lang="en-US" dirty="0" smtClean="0"/>
            <a:t>If I am to speak ten minutes, I need a week for preparation; if fifteen minutes, three days; if half an hour, two days; if an hour, I am ready now.</a:t>
          </a:r>
          <a:endParaRPr lang="en-US" dirty="0"/>
        </a:p>
      </dgm:t>
    </dgm:pt>
    <dgm:pt modelId="{171A4C51-B10A-4936-8302-AA00F394238A}" type="parTrans" cxnId="{72B66BA9-F50E-459F-BA31-5FADB1BE0D07}">
      <dgm:prSet/>
      <dgm:spPr/>
    </dgm:pt>
    <dgm:pt modelId="{D551107D-79FF-4565-840F-1F8E1C10C55D}" type="sibTrans" cxnId="{72B66BA9-F50E-459F-BA31-5FADB1BE0D07}">
      <dgm:prSet/>
      <dgm:spPr/>
    </dgm:pt>
    <dgm:pt modelId="{08E78B7A-D08F-4C74-AD96-5ECB6A10A2C4}">
      <dgm:prSet phldrT="[Text]"/>
      <dgm:spPr/>
      <dgm:t>
        <a:bodyPr/>
        <a:lstStyle/>
        <a:p>
          <a:r>
            <a:rPr lang="en-US" b="1" dirty="0" smtClean="0"/>
            <a:t>Woodrow Wilson</a:t>
          </a:r>
          <a:endParaRPr lang="en-US" dirty="0"/>
        </a:p>
      </dgm:t>
    </dgm:pt>
    <dgm:pt modelId="{D9AE4025-66F4-4171-851D-E07A43EE602E}" type="parTrans" cxnId="{34EA4524-50A3-47CA-BD7F-5835A74CFBBF}">
      <dgm:prSet/>
      <dgm:spPr/>
    </dgm:pt>
    <dgm:pt modelId="{D7E2D17A-5BB4-4FA2-93B4-3204EF24B10B}" type="sibTrans" cxnId="{34EA4524-50A3-47CA-BD7F-5835A74CFBBF}">
      <dgm:prSet/>
      <dgm:spPr/>
    </dgm:pt>
    <dgm:pt modelId="{C81EA54A-5378-42EC-94AE-E74EF181CCAF}" type="pres">
      <dgm:prSet presAssocID="{9C92BB48-35FA-4E85-832E-95A937BF89EB}" presName="Name0" presStyleCnt="0">
        <dgm:presLayoutVars>
          <dgm:dir/>
          <dgm:animLvl val="lvl"/>
          <dgm:resizeHandles val="exact"/>
        </dgm:presLayoutVars>
      </dgm:prSet>
      <dgm:spPr/>
      <dgm:t>
        <a:bodyPr/>
        <a:lstStyle/>
        <a:p>
          <a:endParaRPr lang="en-US"/>
        </a:p>
      </dgm:t>
    </dgm:pt>
    <dgm:pt modelId="{96C61083-CDA1-4553-B912-D2D3064FF2E9}" type="pres">
      <dgm:prSet presAssocID="{743F7B7A-3111-4CE8-A459-D52C1E458348}" presName="linNode" presStyleCnt="0"/>
      <dgm:spPr/>
    </dgm:pt>
    <dgm:pt modelId="{5F2C8E9B-054A-4566-A025-AB46FDCDE644}" type="pres">
      <dgm:prSet presAssocID="{743F7B7A-3111-4CE8-A459-D52C1E458348}" presName="parTx" presStyleLbl="revTx" presStyleIdx="0" presStyleCnt="3">
        <dgm:presLayoutVars>
          <dgm:chMax val="1"/>
          <dgm:bulletEnabled val="1"/>
        </dgm:presLayoutVars>
      </dgm:prSet>
      <dgm:spPr/>
      <dgm:t>
        <a:bodyPr/>
        <a:lstStyle/>
        <a:p>
          <a:endParaRPr lang="en-US"/>
        </a:p>
      </dgm:t>
    </dgm:pt>
    <dgm:pt modelId="{96E1AD67-E232-4153-8ABE-5AE087B3B9C6}" type="pres">
      <dgm:prSet presAssocID="{743F7B7A-3111-4CE8-A459-D52C1E458348}" presName="bracket" presStyleLbl="parChTrans1D1" presStyleIdx="0" presStyleCnt="3"/>
      <dgm:spPr/>
    </dgm:pt>
    <dgm:pt modelId="{3013B180-9A3E-4072-8C50-297F776D09E4}" type="pres">
      <dgm:prSet presAssocID="{743F7B7A-3111-4CE8-A459-D52C1E458348}" presName="spH" presStyleCnt="0"/>
      <dgm:spPr/>
    </dgm:pt>
    <dgm:pt modelId="{26173D7B-E75F-4B5A-B6AB-92A7D70F1A07}" type="pres">
      <dgm:prSet presAssocID="{743F7B7A-3111-4CE8-A459-D52C1E458348}" presName="desTx" presStyleLbl="node1" presStyleIdx="0" presStyleCnt="3">
        <dgm:presLayoutVars>
          <dgm:bulletEnabled val="1"/>
        </dgm:presLayoutVars>
      </dgm:prSet>
      <dgm:spPr/>
      <dgm:t>
        <a:bodyPr/>
        <a:lstStyle/>
        <a:p>
          <a:endParaRPr lang="en-US"/>
        </a:p>
      </dgm:t>
    </dgm:pt>
    <dgm:pt modelId="{002D6089-56F5-42E1-A810-360BE965622E}" type="pres">
      <dgm:prSet presAssocID="{D02A1F42-7E32-4CCE-835D-0D6C87FA80D6}" presName="spV" presStyleCnt="0"/>
      <dgm:spPr/>
    </dgm:pt>
    <dgm:pt modelId="{2A4655F6-1C25-47D9-A0FF-C28CA709B21E}" type="pres">
      <dgm:prSet presAssocID="{A6458360-3771-4028-AFC0-71E60B4F65E3}" presName="linNode" presStyleCnt="0"/>
      <dgm:spPr/>
    </dgm:pt>
    <dgm:pt modelId="{A6462DD2-BBBA-4561-A27C-1E62FF766D18}" type="pres">
      <dgm:prSet presAssocID="{A6458360-3771-4028-AFC0-71E60B4F65E3}" presName="parTx" presStyleLbl="revTx" presStyleIdx="1" presStyleCnt="3">
        <dgm:presLayoutVars>
          <dgm:chMax val="1"/>
          <dgm:bulletEnabled val="1"/>
        </dgm:presLayoutVars>
      </dgm:prSet>
      <dgm:spPr/>
      <dgm:t>
        <a:bodyPr/>
        <a:lstStyle/>
        <a:p>
          <a:endParaRPr lang="en-US"/>
        </a:p>
      </dgm:t>
    </dgm:pt>
    <dgm:pt modelId="{0537E9A7-2353-45E2-8320-18FAE7508FFD}" type="pres">
      <dgm:prSet presAssocID="{A6458360-3771-4028-AFC0-71E60B4F65E3}" presName="bracket" presStyleLbl="parChTrans1D1" presStyleIdx="1" presStyleCnt="3"/>
      <dgm:spPr/>
    </dgm:pt>
    <dgm:pt modelId="{A22BF52E-B216-4632-88C6-3FF6377BEBE3}" type="pres">
      <dgm:prSet presAssocID="{A6458360-3771-4028-AFC0-71E60B4F65E3}" presName="spH" presStyleCnt="0"/>
      <dgm:spPr/>
    </dgm:pt>
    <dgm:pt modelId="{BB2869AB-3149-4B83-B010-32E1F910B6C2}" type="pres">
      <dgm:prSet presAssocID="{A6458360-3771-4028-AFC0-71E60B4F65E3}" presName="desTx" presStyleLbl="node1" presStyleIdx="1" presStyleCnt="3">
        <dgm:presLayoutVars>
          <dgm:bulletEnabled val="1"/>
        </dgm:presLayoutVars>
      </dgm:prSet>
      <dgm:spPr/>
      <dgm:t>
        <a:bodyPr/>
        <a:lstStyle/>
        <a:p>
          <a:endParaRPr lang="en-US"/>
        </a:p>
      </dgm:t>
    </dgm:pt>
    <dgm:pt modelId="{442BF0F8-06C3-4817-9770-5C214B55FCBF}" type="pres">
      <dgm:prSet presAssocID="{29CC1A9C-AEEC-4F33-9A0E-D2BB672D9FAE}" presName="spV" presStyleCnt="0"/>
      <dgm:spPr/>
    </dgm:pt>
    <dgm:pt modelId="{E4974FE8-5010-42C1-9E0E-5059E1909D6C}" type="pres">
      <dgm:prSet presAssocID="{08E78B7A-D08F-4C74-AD96-5ECB6A10A2C4}" presName="linNode" presStyleCnt="0"/>
      <dgm:spPr/>
    </dgm:pt>
    <dgm:pt modelId="{94A491AA-851D-43C5-AB34-B665EFA99EFD}" type="pres">
      <dgm:prSet presAssocID="{08E78B7A-D08F-4C74-AD96-5ECB6A10A2C4}" presName="parTx" presStyleLbl="revTx" presStyleIdx="2" presStyleCnt="3">
        <dgm:presLayoutVars>
          <dgm:chMax val="1"/>
          <dgm:bulletEnabled val="1"/>
        </dgm:presLayoutVars>
      </dgm:prSet>
      <dgm:spPr/>
      <dgm:t>
        <a:bodyPr/>
        <a:lstStyle/>
        <a:p>
          <a:endParaRPr lang="en-US"/>
        </a:p>
      </dgm:t>
    </dgm:pt>
    <dgm:pt modelId="{40E46CE0-C924-401D-9D16-A5250CEA1B59}" type="pres">
      <dgm:prSet presAssocID="{08E78B7A-D08F-4C74-AD96-5ECB6A10A2C4}" presName="bracket" presStyleLbl="parChTrans1D1" presStyleIdx="2" presStyleCnt="3"/>
      <dgm:spPr/>
    </dgm:pt>
    <dgm:pt modelId="{FC5DA2B6-10B2-493D-8541-D16F279EDD3A}" type="pres">
      <dgm:prSet presAssocID="{08E78B7A-D08F-4C74-AD96-5ECB6A10A2C4}" presName="spH" presStyleCnt="0"/>
      <dgm:spPr/>
    </dgm:pt>
    <dgm:pt modelId="{01884621-4E36-48E4-BB67-56DE23710FC9}" type="pres">
      <dgm:prSet presAssocID="{08E78B7A-D08F-4C74-AD96-5ECB6A10A2C4}" presName="desTx" presStyleLbl="node1" presStyleIdx="2" presStyleCnt="3">
        <dgm:presLayoutVars>
          <dgm:bulletEnabled val="1"/>
        </dgm:presLayoutVars>
      </dgm:prSet>
      <dgm:spPr/>
      <dgm:t>
        <a:bodyPr/>
        <a:lstStyle/>
        <a:p>
          <a:endParaRPr lang="en-US"/>
        </a:p>
      </dgm:t>
    </dgm:pt>
  </dgm:ptLst>
  <dgm:cxnLst>
    <dgm:cxn modelId="{FCA5CAA9-5350-4769-B7E8-F7CDA26A8AEE}" srcId="{9C92BB48-35FA-4E85-832E-95A937BF89EB}" destId="{743F7B7A-3111-4CE8-A459-D52C1E458348}" srcOrd="0" destOrd="0" parTransId="{2A49C866-660B-44A9-954D-4A8D6DA0E453}" sibTransId="{D02A1F42-7E32-4CCE-835D-0D6C87FA80D6}"/>
    <dgm:cxn modelId="{771327E4-C5FA-49AF-B2AB-2FFA46042083}" type="presOf" srcId="{08E78B7A-D08F-4C74-AD96-5ECB6A10A2C4}" destId="{94A491AA-851D-43C5-AB34-B665EFA99EFD}" srcOrd="0" destOrd="0" presId="urn:diagrams.loki3.com/BracketList+Icon"/>
    <dgm:cxn modelId="{FD66098F-AF19-409F-A381-D47954FAC1A0}" type="presOf" srcId="{D6D6BCC0-CC77-4683-A1D9-C648B3E8A7F2}" destId="{BB2869AB-3149-4B83-B010-32E1F910B6C2}" srcOrd="0" destOrd="0" presId="urn:diagrams.loki3.com/BracketList+Icon"/>
    <dgm:cxn modelId="{0859054E-FEFA-4B76-9F29-68E8AB862B78}" type="presOf" srcId="{743F7B7A-3111-4CE8-A459-D52C1E458348}" destId="{5F2C8E9B-054A-4566-A025-AB46FDCDE644}" srcOrd="0" destOrd="0" presId="urn:diagrams.loki3.com/BracketList+Icon"/>
    <dgm:cxn modelId="{F0585828-6F27-4619-8625-80F38337AD55}" srcId="{A6458360-3771-4028-AFC0-71E60B4F65E3}" destId="{D6D6BCC0-CC77-4683-A1D9-C648B3E8A7F2}" srcOrd="0" destOrd="0" parTransId="{5C09A595-0E88-4A51-B77A-005A97F95B06}" sibTransId="{F954E01E-FC4B-4AB4-ADC4-789DC2DB19BA}"/>
    <dgm:cxn modelId="{34CE852F-847A-455C-A755-519D41801F51}" type="presOf" srcId="{A6458360-3771-4028-AFC0-71E60B4F65E3}" destId="{A6462DD2-BBBA-4561-A27C-1E62FF766D18}" srcOrd="0" destOrd="0" presId="urn:diagrams.loki3.com/BracketList+Icon"/>
    <dgm:cxn modelId="{152B632A-AC32-45D4-B731-24246001A6B6}" srcId="{9C92BB48-35FA-4E85-832E-95A937BF89EB}" destId="{A6458360-3771-4028-AFC0-71E60B4F65E3}" srcOrd="1" destOrd="0" parTransId="{5CE0A344-0FE9-4209-8F5C-19225CAD0347}" sibTransId="{29CC1A9C-AEEC-4F33-9A0E-D2BB672D9FAE}"/>
    <dgm:cxn modelId="{7EFD6FEF-90DD-4F3F-9743-6C85BDF8BCC8}" type="presOf" srcId="{8DD7D513-24E4-4E93-AE16-8139B381B5BD}" destId="{01884621-4E36-48E4-BB67-56DE23710FC9}" srcOrd="0" destOrd="0" presId="urn:diagrams.loki3.com/BracketList+Icon"/>
    <dgm:cxn modelId="{72B66BA9-F50E-459F-BA31-5FADB1BE0D07}" srcId="{08E78B7A-D08F-4C74-AD96-5ECB6A10A2C4}" destId="{8DD7D513-24E4-4E93-AE16-8139B381B5BD}" srcOrd="0" destOrd="0" parTransId="{171A4C51-B10A-4936-8302-AA00F394238A}" sibTransId="{D551107D-79FF-4565-840F-1F8E1C10C55D}"/>
    <dgm:cxn modelId="{34EA4524-50A3-47CA-BD7F-5835A74CFBBF}" srcId="{9C92BB48-35FA-4E85-832E-95A937BF89EB}" destId="{08E78B7A-D08F-4C74-AD96-5ECB6A10A2C4}" srcOrd="2" destOrd="0" parTransId="{D9AE4025-66F4-4171-851D-E07A43EE602E}" sibTransId="{D7E2D17A-5BB4-4FA2-93B4-3204EF24B10B}"/>
    <dgm:cxn modelId="{3CCEF7E1-4295-490B-9996-30F8E7095CCE}" srcId="{743F7B7A-3111-4CE8-A459-D52C1E458348}" destId="{D62DD8BF-1CFA-419A-9F55-5440C27CD6B2}" srcOrd="0" destOrd="0" parTransId="{B67AB013-C4D8-412E-9605-2B8819B7B99F}" sibTransId="{CE0C6469-C716-441F-941C-9E02468CB17C}"/>
    <dgm:cxn modelId="{65A9659B-6345-4D80-BE22-72CBBD5B32E6}" type="presOf" srcId="{9C92BB48-35FA-4E85-832E-95A937BF89EB}" destId="{C81EA54A-5378-42EC-94AE-E74EF181CCAF}" srcOrd="0" destOrd="0" presId="urn:diagrams.loki3.com/BracketList+Icon"/>
    <dgm:cxn modelId="{E3E21F16-76EF-4C2D-B591-A8172207F147}" type="presOf" srcId="{D62DD8BF-1CFA-419A-9F55-5440C27CD6B2}" destId="{26173D7B-E75F-4B5A-B6AB-92A7D70F1A07}" srcOrd="0" destOrd="0" presId="urn:diagrams.loki3.com/BracketList+Icon"/>
    <dgm:cxn modelId="{5594D530-5E80-4E46-8F76-BD89CE2457EC}" type="presParOf" srcId="{C81EA54A-5378-42EC-94AE-E74EF181CCAF}" destId="{96C61083-CDA1-4553-B912-D2D3064FF2E9}" srcOrd="0" destOrd="0" presId="urn:diagrams.loki3.com/BracketList+Icon"/>
    <dgm:cxn modelId="{7532FA49-37C0-4965-B989-72BD78A985F3}" type="presParOf" srcId="{96C61083-CDA1-4553-B912-D2D3064FF2E9}" destId="{5F2C8E9B-054A-4566-A025-AB46FDCDE644}" srcOrd="0" destOrd="0" presId="urn:diagrams.loki3.com/BracketList+Icon"/>
    <dgm:cxn modelId="{AFA28791-F22A-4780-B838-E4C1AD99F9E0}" type="presParOf" srcId="{96C61083-CDA1-4553-B912-D2D3064FF2E9}" destId="{96E1AD67-E232-4153-8ABE-5AE087B3B9C6}" srcOrd="1" destOrd="0" presId="urn:diagrams.loki3.com/BracketList+Icon"/>
    <dgm:cxn modelId="{1386FA98-570A-4A90-9F1F-2FFF226103D5}" type="presParOf" srcId="{96C61083-CDA1-4553-B912-D2D3064FF2E9}" destId="{3013B180-9A3E-4072-8C50-297F776D09E4}" srcOrd="2" destOrd="0" presId="urn:diagrams.loki3.com/BracketList+Icon"/>
    <dgm:cxn modelId="{52FD5788-DD87-4EC9-9658-EB395C484613}" type="presParOf" srcId="{96C61083-CDA1-4553-B912-D2D3064FF2E9}" destId="{26173D7B-E75F-4B5A-B6AB-92A7D70F1A07}" srcOrd="3" destOrd="0" presId="urn:diagrams.loki3.com/BracketList+Icon"/>
    <dgm:cxn modelId="{E0770CFB-7862-4732-A660-D6EE7DF00EB9}" type="presParOf" srcId="{C81EA54A-5378-42EC-94AE-E74EF181CCAF}" destId="{002D6089-56F5-42E1-A810-360BE965622E}" srcOrd="1" destOrd="0" presId="urn:diagrams.loki3.com/BracketList+Icon"/>
    <dgm:cxn modelId="{796A93E8-768F-4771-B392-11C369E88F5A}" type="presParOf" srcId="{C81EA54A-5378-42EC-94AE-E74EF181CCAF}" destId="{2A4655F6-1C25-47D9-A0FF-C28CA709B21E}" srcOrd="2" destOrd="0" presId="urn:diagrams.loki3.com/BracketList+Icon"/>
    <dgm:cxn modelId="{C83A936D-5B1E-4E14-BDC9-0DAC9AE89802}" type="presParOf" srcId="{2A4655F6-1C25-47D9-A0FF-C28CA709B21E}" destId="{A6462DD2-BBBA-4561-A27C-1E62FF766D18}" srcOrd="0" destOrd="0" presId="urn:diagrams.loki3.com/BracketList+Icon"/>
    <dgm:cxn modelId="{45880299-E66C-4A26-A49C-65A6267071B2}" type="presParOf" srcId="{2A4655F6-1C25-47D9-A0FF-C28CA709B21E}" destId="{0537E9A7-2353-45E2-8320-18FAE7508FFD}" srcOrd="1" destOrd="0" presId="urn:diagrams.loki3.com/BracketList+Icon"/>
    <dgm:cxn modelId="{234F03DD-976D-4352-B35D-6281A686956B}" type="presParOf" srcId="{2A4655F6-1C25-47D9-A0FF-C28CA709B21E}" destId="{A22BF52E-B216-4632-88C6-3FF6377BEBE3}" srcOrd="2" destOrd="0" presId="urn:diagrams.loki3.com/BracketList+Icon"/>
    <dgm:cxn modelId="{0999486E-606D-463F-B351-4C96AD510775}" type="presParOf" srcId="{2A4655F6-1C25-47D9-A0FF-C28CA709B21E}" destId="{BB2869AB-3149-4B83-B010-32E1F910B6C2}" srcOrd="3" destOrd="0" presId="urn:diagrams.loki3.com/BracketList+Icon"/>
    <dgm:cxn modelId="{EB7B7BC8-D29A-4030-B7CC-F580DB479720}" type="presParOf" srcId="{C81EA54A-5378-42EC-94AE-E74EF181CCAF}" destId="{442BF0F8-06C3-4817-9770-5C214B55FCBF}" srcOrd="3" destOrd="0" presId="urn:diagrams.loki3.com/BracketList+Icon"/>
    <dgm:cxn modelId="{9BAFB42F-87B9-4A06-9968-2DCD1330D28D}" type="presParOf" srcId="{C81EA54A-5378-42EC-94AE-E74EF181CCAF}" destId="{E4974FE8-5010-42C1-9E0E-5059E1909D6C}" srcOrd="4" destOrd="0" presId="urn:diagrams.loki3.com/BracketList+Icon"/>
    <dgm:cxn modelId="{E994A7E5-6671-4045-BD7C-0CF0F48AF493}" type="presParOf" srcId="{E4974FE8-5010-42C1-9E0E-5059E1909D6C}" destId="{94A491AA-851D-43C5-AB34-B665EFA99EFD}" srcOrd="0" destOrd="0" presId="urn:diagrams.loki3.com/BracketList+Icon"/>
    <dgm:cxn modelId="{2B8E8C36-C573-4D45-9833-B26DF6BF7A02}" type="presParOf" srcId="{E4974FE8-5010-42C1-9E0E-5059E1909D6C}" destId="{40E46CE0-C924-401D-9D16-A5250CEA1B59}" srcOrd="1" destOrd="0" presId="urn:diagrams.loki3.com/BracketList+Icon"/>
    <dgm:cxn modelId="{09AD0155-79CC-41DF-98EB-C1DD42ED0A2B}" type="presParOf" srcId="{E4974FE8-5010-42C1-9E0E-5059E1909D6C}" destId="{FC5DA2B6-10B2-493D-8541-D16F279EDD3A}" srcOrd="2" destOrd="0" presId="urn:diagrams.loki3.com/BracketList+Icon"/>
    <dgm:cxn modelId="{C01BCC6C-8262-463D-B361-DCAC5EDB993A}" type="presParOf" srcId="{E4974FE8-5010-42C1-9E0E-5059E1909D6C}" destId="{01884621-4E36-48E4-BB67-56DE23710FC9}"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smtClean="0"/>
            <a:t>Boris and Ling were working on a presentation</a:t>
          </a:r>
          <a:endParaRPr lang="en-US" dirty="0"/>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smtClean="0"/>
            <a:t>Boris had doubts about his communication skills</a:t>
          </a:r>
          <a:endParaRPr lang="en-US" dirty="0"/>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smtClean="0"/>
            <a:t>Ling suggested they work on effective communication strategies</a:t>
          </a:r>
          <a:endParaRPr lang="en-US" dirty="0"/>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smtClean="0"/>
            <a:t>Boris was overjoyed that he was prepared for the event</a:t>
          </a:r>
          <a:endParaRPr lang="en-US" dirty="0"/>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t>
        <a:bodyPr/>
        <a:lstStyle/>
        <a:p>
          <a:endParaRPr lang="en-US"/>
        </a:p>
      </dgm:t>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t>
        <a:bodyPr/>
        <a:lstStyle/>
        <a:p>
          <a:endParaRPr lang="en-US"/>
        </a:p>
      </dgm:t>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t>
        <a:bodyPr/>
        <a:lstStyle/>
        <a:p>
          <a:endParaRPr lang="en-US"/>
        </a:p>
      </dgm:t>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t>
        <a:bodyPr/>
        <a:lstStyle/>
        <a:p>
          <a:endParaRPr lang="en-US"/>
        </a:p>
      </dgm:t>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t>
        <a:bodyPr/>
        <a:lstStyle/>
        <a:p>
          <a:endParaRPr lang="en-US"/>
        </a:p>
      </dgm:t>
    </dgm:pt>
  </dgm:ptLst>
  <dgm:cxnLst>
    <dgm:cxn modelId="{A99E0F42-28BD-42F9-8B0D-C0AA26E583A5}" type="presOf" srcId="{AF395FFF-9286-4BE3-9F88-66E61EC0480B}" destId="{FB55ECF4-C35C-41B9-8A6B-73744DCCE23D}"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F863FFE5-848A-4B0D-8B34-4E22D90D657F}" type="presOf" srcId="{614A8DED-228F-4BCE-9E2D-AAE59F80619A}" destId="{15DF024F-C030-4AA1-B370-150E84C92EE6}" srcOrd="0" destOrd="0" presId="urn:microsoft.com/office/officeart/2008/layout/PictureAccentList"/>
    <dgm:cxn modelId="{BAD56582-95DE-4267-A4DD-5860EF7C263B}" type="presOf" srcId="{2B2D021E-3C3B-48C3-8246-36B624CEE012}" destId="{AD3515E1-C01F-40CC-A51E-8F758A9E49BE}" srcOrd="0" destOrd="0" presId="urn:microsoft.com/office/officeart/2008/layout/PictureAccentList"/>
    <dgm:cxn modelId="{B75A8D50-F46F-4861-9F5B-E679266E8849}" type="presOf" srcId="{1734C7B7-E970-4173-8AE3-6DEB029AB52B}" destId="{40594967-9DFD-4A2C-B547-6608681CC9AD}" srcOrd="0" destOrd="0" presId="urn:microsoft.com/office/officeart/2008/layout/PictureAccentList"/>
    <dgm:cxn modelId="{AB6367AE-07D1-4C38-AECC-E218B5429DAD}" type="presOf" srcId="{061A9150-611E-40BD-BC88-D791195D4A12}" destId="{77C9A32F-24F6-4EDE-A807-5B2B8E690EC3}"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EE8B1D5A-6A5C-496C-96F1-A118023F77EE}" type="presParOf" srcId="{FB55ECF4-C35C-41B9-8A6B-73744DCCE23D}" destId="{895462F2-4B1D-461F-B6E7-1CED8F596F27}" srcOrd="0" destOrd="0" presId="urn:microsoft.com/office/officeart/2008/layout/PictureAccentList"/>
    <dgm:cxn modelId="{B904B0FB-8E39-428A-A5EE-47B7371B1C41}" type="presParOf" srcId="{895462F2-4B1D-461F-B6E7-1CED8F596F27}" destId="{B37039E1-A6F8-4DA6-B281-3D2A6E0CAD1C}" srcOrd="0" destOrd="0" presId="urn:microsoft.com/office/officeart/2008/layout/PictureAccentList"/>
    <dgm:cxn modelId="{BF144B30-2024-4219-98A0-238D6B1D1B70}" type="presParOf" srcId="{B37039E1-A6F8-4DA6-B281-3D2A6E0CAD1C}" destId="{77C9A32F-24F6-4EDE-A807-5B2B8E690EC3}" srcOrd="0" destOrd="0" presId="urn:microsoft.com/office/officeart/2008/layout/PictureAccentList"/>
    <dgm:cxn modelId="{F1A222EE-9213-48DE-AAFE-DF0C4B68A416}" type="presParOf" srcId="{895462F2-4B1D-461F-B6E7-1CED8F596F27}" destId="{265D00CB-08AE-43AE-A723-DCF332DC262B}" srcOrd="1" destOrd="0" presId="urn:microsoft.com/office/officeart/2008/layout/PictureAccentList"/>
    <dgm:cxn modelId="{44BF2DEA-DBCC-4237-8C45-A5EF698EBC5B}" type="presParOf" srcId="{265D00CB-08AE-43AE-A723-DCF332DC262B}" destId="{E415F662-EC3E-40F3-8BFD-40B8306A132A}" srcOrd="0" destOrd="0" presId="urn:microsoft.com/office/officeart/2008/layout/PictureAccentList"/>
    <dgm:cxn modelId="{DB2560C6-C090-41AA-B666-2BEDE29ECC43}" type="presParOf" srcId="{E415F662-EC3E-40F3-8BFD-40B8306A132A}" destId="{EB232564-47CE-4D37-BB8A-CBA9F488DAEF}" srcOrd="0" destOrd="0" presId="urn:microsoft.com/office/officeart/2008/layout/PictureAccentList"/>
    <dgm:cxn modelId="{B446420A-BC11-4B40-AED7-CB84CE34121F}" type="presParOf" srcId="{E415F662-EC3E-40F3-8BFD-40B8306A132A}" destId="{40594967-9DFD-4A2C-B547-6608681CC9AD}" srcOrd="1" destOrd="0" presId="urn:microsoft.com/office/officeart/2008/layout/PictureAccentList"/>
    <dgm:cxn modelId="{6EC5D54A-AC0D-448C-99D2-1AD72C232BC3}" type="presParOf" srcId="{265D00CB-08AE-43AE-A723-DCF332DC262B}" destId="{89D1D57E-2A1F-4B4A-8B13-B50FAE3CA392}" srcOrd="1" destOrd="0" presId="urn:microsoft.com/office/officeart/2008/layout/PictureAccentList"/>
    <dgm:cxn modelId="{9CAD68E4-C14D-4667-B5EB-FC75D80AF953}" type="presParOf" srcId="{89D1D57E-2A1F-4B4A-8B13-B50FAE3CA392}" destId="{CC62545A-D488-4BE0-A509-1CFB26B5B70E}" srcOrd="0" destOrd="0" presId="urn:microsoft.com/office/officeart/2008/layout/PictureAccentList"/>
    <dgm:cxn modelId="{D1136052-2ADC-4379-969A-2219D6EB8BC1}" type="presParOf" srcId="{89D1D57E-2A1F-4B4A-8B13-B50FAE3CA392}" destId="{15DF024F-C030-4AA1-B370-150E84C92EE6}" srcOrd="1" destOrd="0" presId="urn:microsoft.com/office/officeart/2008/layout/PictureAccentList"/>
    <dgm:cxn modelId="{461F8AEB-E246-4378-94D7-7DB21E4B2201}" type="presParOf" srcId="{265D00CB-08AE-43AE-A723-DCF332DC262B}" destId="{1FF74C89-090F-4036-8B29-3AE576C2E178}" srcOrd="2" destOrd="0" presId="urn:microsoft.com/office/officeart/2008/layout/PictureAccentList"/>
    <dgm:cxn modelId="{95152E79-74C7-4C34-89A4-FFF42565B0B1}" type="presParOf" srcId="{1FF74C89-090F-4036-8B29-3AE576C2E178}" destId="{2A861116-70B3-4EA7-BA52-20770E50AF37}" srcOrd="0" destOrd="0" presId="urn:microsoft.com/office/officeart/2008/layout/PictureAccentList"/>
    <dgm:cxn modelId="{6D73CE0C-F364-4713-B1EB-CDB2DA71758F}"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7CCFB-AF35-4EA2-A16B-6810BEE3C13A}"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0DE1D877-F2DA-4089-BC6C-183B3B219A62}">
      <dgm:prSet phldrT="[Text]"/>
      <dgm:spPr/>
      <dgm:t>
        <a:bodyPr/>
        <a:lstStyle/>
        <a:p>
          <a:r>
            <a:rPr lang="en-US" dirty="0" smtClean="0"/>
            <a:t>Language</a:t>
          </a:r>
          <a:endParaRPr lang="en-US" dirty="0"/>
        </a:p>
      </dgm:t>
    </dgm:pt>
    <dgm:pt modelId="{B740CFCD-0A30-498D-B710-71D7E17DE3B4}" type="parTrans" cxnId="{18310BA0-2E65-4866-A240-06DB1A73C71C}">
      <dgm:prSet/>
      <dgm:spPr/>
      <dgm:t>
        <a:bodyPr/>
        <a:lstStyle/>
        <a:p>
          <a:endParaRPr lang="en-US"/>
        </a:p>
      </dgm:t>
    </dgm:pt>
    <dgm:pt modelId="{B45EC067-B2A5-4473-98AD-448C2A28B874}" type="sibTrans" cxnId="{18310BA0-2E65-4866-A240-06DB1A73C71C}">
      <dgm:prSet/>
      <dgm:spPr/>
      <dgm:t>
        <a:bodyPr/>
        <a:lstStyle/>
        <a:p>
          <a:endParaRPr lang="en-US"/>
        </a:p>
      </dgm:t>
    </dgm:pt>
    <dgm:pt modelId="{454920E9-81EC-4DE1-BB6F-4D53E89B1C9A}">
      <dgm:prSet phldrT="[Text]"/>
      <dgm:spPr/>
      <dgm:t>
        <a:bodyPr/>
        <a:lstStyle/>
        <a:p>
          <a:r>
            <a:rPr lang="en-US" dirty="0" smtClean="0"/>
            <a:t>Culture</a:t>
          </a:r>
          <a:endParaRPr lang="en-US" dirty="0"/>
        </a:p>
      </dgm:t>
    </dgm:pt>
    <dgm:pt modelId="{DFD0C178-1F4F-43E4-AC57-897D0F024054}" type="parTrans" cxnId="{31918E10-17F3-467B-97CC-00B707B1863E}">
      <dgm:prSet/>
      <dgm:spPr/>
      <dgm:t>
        <a:bodyPr/>
        <a:lstStyle/>
        <a:p>
          <a:endParaRPr lang="en-US"/>
        </a:p>
      </dgm:t>
    </dgm:pt>
    <dgm:pt modelId="{1AF62A9E-01FF-4005-A2C9-ED83A2E2D71D}" type="sibTrans" cxnId="{31918E10-17F3-467B-97CC-00B707B1863E}">
      <dgm:prSet/>
      <dgm:spPr/>
      <dgm:t>
        <a:bodyPr/>
        <a:lstStyle/>
        <a:p>
          <a:endParaRPr lang="en-US"/>
        </a:p>
      </dgm:t>
    </dgm:pt>
    <dgm:pt modelId="{A669FD0F-E795-4633-9BFC-8C695EE8B04F}">
      <dgm:prSet phldrT="[Text]"/>
      <dgm:spPr/>
      <dgm:t>
        <a:bodyPr/>
        <a:lstStyle/>
        <a:p>
          <a:r>
            <a:rPr lang="en-US" dirty="0" smtClean="0"/>
            <a:t>Location</a:t>
          </a:r>
          <a:endParaRPr lang="en-US" dirty="0"/>
        </a:p>
      </dgm:t>
    </dgm:pt>
    <dgm:pt modelId="{29F557E8-0BE8-40ED-A9CF-E659D39DD253}" type="parTrans" cxnId="{DBE0C0C2-0DD5-4646-AAD3-C450422E1621}">
      <dgm:prSet/>
      <dgm:spPr/>
      <dgm:t>
        <a:bodyPr/>
        <a:lstStyle/>
        <a:p>
          <a:endParaRPr lang="en-US"/>
        </a:p>
      </dgm:t>
    </dgm:pt>
    <dgm:pt modelId="{1E9816CE-4967-499C-8AE9-AE7531843675}" type="sibTrans" cxnId="{DBE0C0C2-0DD5-4646-AAD3-C450422E1621}">
      <dgm:prSet/>
      <dgm:spPr/>
      <dgm:t>
        <a:bodyPr/>
        <a:lstStyle/>
        <a:p>
          <a:endParaRPr lang="en-US"/>
        </a:p>
      </dgm:t>
    </dgm:pt>
    <dgm:pt modelId="{ECA27086-8C94-44ED-968A-0572C896857E}" type="pres">
      <dgm:prSet presAssocID="{9BC7CCFB-AF35-4EA2-A16B-6810BEE3C13A}" presName="linearFlow" presStyleCnt="0">
        <dgm:presLayoutVars>
          <dgm:dir/>
          <dgm:resizeHandles val="exact"/>
        </dgm:presLayoutVars>
      </dgm:prSet>
      <dgm:spPr/>
      <dgm:t>
        <a:bodyPr/>
        <a:lstStyle/>
        <a:p>
          <a:endParaRPr lang="en-US"/>
        </a:p>
      </dgm:t>
    </dgm:pt>
    <dgm:pt modelId="{8A59A601-480C-42B8-93EA-B4140A6EDE44}" type="pres">
      <dgm:prSet presAssocID="{0DE1D877-F2DA-4089-BC6C-183B3B219A62}" presName="composite" presStyleCnt="0"/>
      <dgm:spPr/>
    </dgm:pt>
    <dgm:pt modelId="{9966D345-D3AB-477F-9058-DC39104196FC}" type="pres">
      <dgm:prSet presAssocID="{0DE1D877-F2DA-4089-BC6C-183B3B219A62}" presName="imgShp" presStyleLbl="fgImgPlace1" presStyleIdx="0" presStyleCnt="3"/>
      <dgm:spPr>
        <a:solidFill>
          <a:schemeClr val="accent2">
            <a:tint val="50000"/>
            <a:hueOff val="0"/>
            <a:satOff val="0"/>
            <a:lumOff val="0"/>
          </a:schemeClr>
        </a:solidFill>
      </dgm:spPr>
    </dgm:pt>
    <dgm:pt modelId="{89D353E8-B8FB-483C-A75C-3F5ED635183E}" type="pres">
      <dgm:prSet presAssocID="{0DE1D877-F2DA-4089-BC6C-183B3B219A62}" presName="txShp" presStyleLbl="node1" presStyleIdx="0" presStyleCnt="3">
        <dgm:presLayoutVars>
          <dgm:bulletEnabled val="1"/>
        </dgm:presLayoutVars>
      </dgm:prSet>
      <dgm:spPr/>
      <dgm:t>
        <a:bodyPr/>
        <a:lstStyle/>
        <a:p>
          <a:endParaRPr lang="en-US"/>
        </a:p>
      </dgm:t>
    </dgm:pt>
    <dgm:pt modelId="{1699CC72-C7ED-4F2D-8FF7-F8C9D652701D}" type="pres">
      <dgm:prSet presAssocID="{B45EC067-B2A5-4473-98AD-448C2A28B874}" presName="spacing" presStyleCnt="0"/>
      <dgm:spPr/>
    </dgm:pt>
    <dgm:pt modelId="{F1C6A8E4-7CE8-467D-92E4-B34355C2B05F}" type="pres">
      <dgm:prSet presAssocID="{454920E9-81EC-4DE1-BB6F-4D53E89B1C9A}" presName="composite" presStyleCnt="0"/>
      <dgm:spPr/>
    </dgm:pt>
    <dgm:pt modelId="{9B763A69-B071-48CB-86C4-67076873ED6D}" type="pres">
      <dgm:prSet presAssocID="{454920E9-81EC-4DE1-BB6F-4D53E89B1C9A}" presName="imgShp" presStyleLbl="fgImgPlace1" presStyleIdx="1" presStyleCnt="3"/>
      <dgm:spPr>
        <a:solidFill>
          <a:schemeClr val="accent2">
            <a:tint val="50000"/>
            <a:hueOff val="2501437"/>
            <a:satOff val="-2237"/>
            <a:lumOff val="6"/>
          </a:schemeClr>
        </a:solidFill>
      </dgm:spPr>
    </dgm:pt>
    <dgm:pt modelId="{F1DCB9B3-B4D1-445C-9C51-11BD5DB1FC4F}" type="pres">
      <dgm:prSet presAssocID="{454920E9-81EC-4DE1-BB6F-4D53E89B1C9A}" presName="txShp" presStyleLbl="node1" presStyleIdx="1" presStyleCnt="3">
        <dgm:presLayoutVars>
          <dgm:bulletEnabled val="1"/>
        </dgm:presLayoutVars>
      </dgm:prSet>
      <dgm:spPr/>
      <dgm:t>
        <a:bodyPr/>
        <a:lstStyle/>
        <a:p>
          <a:endParaRPr lang="en-US"/>
        </a:p>
      </dgm:t>
    </dgm:pt>
    <dgm:pt modelId="{95259BAB-3A4E-4CE2-B0EA-1BCD7AC1D11F}" type="pres">
      <dgm:prSet presAssocID="{1AF62A9E-01FF-4005-A2C9-ED83A2E2D71D}" presName="spacing" presStyleCnt="0"/>
      <dgm:spPr/>
    </dgm:pt>
    <dgm:pt modelId="{BD0DEA99-86C6-45CA-BB03-588CACE9F127}" type="pres">
      <dgm:prSet presAssocID="{A669FD0F-E795-4633-9BFC-8C695EE8B04F}" presName="composite" presStyleCnt="0"/>
      <dgm:spPr/>
    </dgm:pt>
    <dgm:pt modelId="{0702D486-2D6A-4A52-AE34-01D4258DBCAD}" type="pres">
      <dgm:prSet presAssocID="{A669FD0F-E795-4633-9BFC-8C695EE8B04F}" presName="imgShp" presStyleLbl="fgImgPlace1" presStyleIdx="2" presStyleCnt="3"/>
      <dgm:spPr>
        <a:solidFill>
          <a:schemeClr val="accent2">
            <a:tint val="50000"/>
            <a:hueOff val="5002875"/>
            <a:satOff val="-4473"/>
            <a:lumOff val="13"/>
          </a:schemeClr>
        </a:solidFill>
      </dgm:spPr>
    </dgm:pt>
    <dgm:pt modelId="{42D1402A-A6D1-4662-A6A1-BAE79E5ADDBC}" type="pres">
      <dgm:prSet presAssocID="{A669FD0F-E795-4633-9BFC-8C695EE8B04F}" presName="txShp" presStyleLbl="node1" presStyleIdx="2" presStyleCnt="3">
        <dgm:presLayoutVars>
          <dgm:bulletEnabled val="1"/>
        </dgm:presLayoutVars>
      </dgm:prSet>
      <dgm:spPr/>
      <dgm:t>
        <a:bodyPr/>
        <a:lstStyle/>
        <a:p>
          <a:endParaRPr lang="en-US"/>
        </a:p>
      </dgm:t>
    </dgm:pt>
  </dgm:ptLst>
  <dgm:cxnLst>
    <dgm:cxn modelId="{FBCFF702-9BAC-4F2E-A537-768BB0A1F5BA}" type="presOf" srcId="{A669FD0F-E795-4633-9BFC-8C695EE8B04F}" destId="{42D1402A-A6D1-4662-A6A1-BAE79E5ADDBC}" srcOrd="0" destOrd="0" presId="urn:microsoft.com/office/officeart/2005/8/layout/vList3"/>
    <dgm:cxn modelId="{31918E10-17F3-467B-97CC-00B707B1863E}" srcId="{9BC7CCFB-AF35-4EA2-A16B-6810BEE3C13A}" destId="{454920E9-81EC-4DE1-BB6F-4D53E89B1C9A}" srcOrd="1" destOrd="0" parTransId="{DFD0C178-1F4F-43E4-AC57-897D0F024054}" sibTransId="{1AF62A9E-01FF-4005-A2C9-ED83A2E2D71D}"/>
    <dgm:cxn modelId="{2F870B7E-2FA0-408E-82AB-85C55957F89A}" type="presOf" srcId="{454920E9-81EC-4DE1-BB6F-4D53E89B1C9A}" destId="{F1DCB9B3-B4D1-445C-9C51-11BD5DB1FC4F}" srcOrd="0" destOrd="0" presId="urn:microsoft.com/office/officeart/2005/8/layout/vList3"/>
    <dgm:cxn modelId="{18310BA0-2E65-4866-A240-06DB1A73C71C}" srcId="{9BC7CCFB-AF35-4EA2-A16B-6810BEE3C13A}" destId="{0DE1D877-F2DA-4089-BC6C-183B3B219A62}" srcOrd="0" destOrd="0" parTransId="{B740CFCD-0A30-498D-B710-71D7E17DE3B4}" sibTransId="{B45EC067-B2A5-4473-98AD-448C2A28B874}"/>
    <dgm:cxn modelId="{A0336CEF-82DF-42E2-B63C-3B133F293882}" type="presOf" srcId="{0DE1D877-F2DA-4089-BC6C-183B3B219A62}" destId="{89D353E8-B8FB-483C-A75C-3F5ED635183E}" srcOrd="0" destOrd="0" presId="urn:microsoft.com/office/officeart/2005/8/layout/vList3"/>
    <dgm:cxn modelId="{DBE0C0C2-0DD5-4646-AAD3-C450422E1621}" srcId="{9BC7CCFB-AF35-4EA2-A16B-6810BEE3C13A}" destId="{A669FD0F-E795-4633-9BFC-8C695EE8B04F}" srcOrd="2" destOrd="0" parTransId="{29F557E8-0BE8-40ED-A9CF-E659D39DD253}" sibTransId="{1E9816CE-4967-499C-8AE9-AE7531843675}"/>
    <dgm:cxn modelId="{17CF13F4-EED2-4A46-BB19-4860C801CF71}" type="presOf" srcId="{9BC7CCFB-AF35-4EA2-A16B-6810BEE3C13A}" destId="{ECA27086-8C94-44ED-968A-0572C896857E}" srcOrd="0" destOrd="0" presId="urn:microsoft.com/office/officeart/2005/8/layout/vList3"/>
    <dgm:cxn modelId="{26CB4535-3111-45F6-86D6-856D7ED8B432}" type="presParOf" srcId="{ECA27086-8C94-44ED-968A-0572C896857E}" destId="{8A59A601-480C-42B8-93EA-B4140A6EDE44}" srcOrd="0" destOrd="0" presId="urn:microsoft.com/office/officeart/2005/8/layout/vList3"/>
    <dgm:cxn modelId="{8DC120A8-B774-4EDA-B8A1-98AFD246B6C9}" type="presParOf" srcId="{8A59A601-480C-42B8-93EA-B4140A6EDE44}" destId="{9966D345-D3AB-477F-9058-DC39104196FC}" srcOrd="0" destOrd="0" presId="urn:microsoft.com/office/officeart/2005/8/layout/vList3"/>
    <dgm:cxn modelId="{F7E8782C-6586-4CDA-80FB-20A457DAF15C}" type="presParOf" srcId="{8A59A601-480C-42B8-93EA-B4140A6EDE44}" destId="{89D353E8-B8FB-483C-A75C-3F5ED635183E}" srcOrd="1" destOrd="0" presId="urn:microsoft.com/office/officeart/2005/8/layout/vList3"/>
    <dgm:cxn modelId="{C68ECE81-89BE-4E90-8C0D-395AF5E3A7EE}" type="presParOf" srcId="{ECA27086-8C94-44ED-968A-0572C896857E}" destId="{1699CC72-C7ED-4F2D-8FF7-F8C9D652701D}" srcOrd="1" destOrd="0" presId="urn:microsoft.com/office/officeart/2005/8/layout/vList3"/>
    <dgm:cxn modelId="{976F51C4-74BA-41D1-A2E8-289EC81FD8B9}" type="presParOf" srcId="{ECA27086-8C94-44ED-968A-0572C896857E}" destId="{F1C6A8E4-7CE8-467D-92E4-B34355C2B05F}" srcOrd="2" destOrd="0" presId="urn:microsoft.com/office/officeart/2005/8/layout/vList3"/>
    <dgm:cxn modelId="{9BFE15AC-4AC0-43B2-9066-C9E9B390606D}" type="presParOf" srcId="{F1C6A8E4-7CE8-467D-92E4-B34355C2B05F}" destId="{9B763A69-B071-48CB-86C4-67076873ED6D}" srcOrd="0" destOrd="0" presId="urn:microsoft.com/office/officeart/2005/8/layout/vList3"/>
    <dgm:cxn modelId="{08C63FB0-3A51-4ABA-93EE-6263C2B355CC}" type="presParOf" srcId="{F1C6A8E4-7CE8-467D-92E4-B34355C2B05F}" destId="{F1DCB9B3-B4D1-445C-9C51-11BD5DB1FC4F}" srcOrd="1" destOrd="0" presId="urn:microsoft.com/office/officeart/2005/8/layout/vList3"/>
    <dgm:cxn modelId="{64154269-C79C-4773-9990-4D27BA8CD089}" type="presParOf" srcId="{ECA27086-8C94-44ED-968A-0572C896857E}" destId="{95259BAB-3A4E-4CE2-B0EA-1BCD7AC1D11F}" srcOrd="3" destOrd="0" presId="urn:microsoft.com/office/officeart/2005/8/layout/vList3"/>
    <dgm:cxn modelId="{45187250-D52E-49E4-A3F8-A1F853981E33}" type="presParOf" srcId="{ECA27086-8C94-44ED-968A-0572C896857E}" destId="{BD0DEA99-86C6-45CA-BB03-588CACE9F127}" srcOrd="4" destOrd="0" presId="urn:microsoft.com/office/officeart/2005/8/layout/vList3"/>
    <dgm:cxn modelId="{972888F2-0D95-4E64-BAEF-FEED81C782EB}" type="presParOf" srcId="{BD0DEA99-86C6-45CA-BB03-588CACE9F127}" destId="{0702D486-2D6A-4A52-AE34-01D4258DBCAD}" srcOrd="0" destOrd="0" presId="urn:microsoft.com/office/officeart/2005/8/layout/vList3"/>
    <dgm:cxn modelId="{E56A3988-6498-441B-A3ED-BEFD42D33FCA}" type="presParOf" srcId="{BD0DEA99-86C6-45CA-BB03-588CACE9F127}" destId="{42D1402A-A6D1-4662-A6A1-BAE79E5ADDB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A36571-190D-4EEF-BF49-0220F9FC7B8D}"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CA674364-014D-4395-A887-6201A468820C}">
      <dgm:prSet phldrT="[Text]"/>
      <dgm:spPr/>
      <dgm:t>
        <a:bodyPr/>
        <a:lstStyle/>
        <a:p>
          <a:r>
            <a:rPr lang="en-US" dirty="0" smtClean="0"/>
            <a:t>Different languages</a:t>
          </a:r>
          <a:endParaRPr lang="en-US" dirty="0"/>
        </a:p>
      </dgm:t>
    </dgm:pt>
    <dgm:pt modelId="{007554A7-D591-47CB-8E51-41DBA22CC068}" type="parTrans" cxnId="{6D45730A-CF89-4329-9FFB-5FF7049BF67F}">
      <dgm:prSet/>
      <dgm:spPr/>
      <dgm:t>
        <a:bodyPr/>
        <a:lstStyle/>
        <a:p>
          <a:endParaRPr lang="en-US"/>
        </a:p>
      </dgm:t>
    </dgm:pt>
    <dgm:pt modelId="{ED763D3C-4903-4B46-801D-115D6A5DFE9E}" type="sibTrans" cxnId="{6D45730A-CF89-4329-9FFB-5FF7049BF67F}">
      <dgm:prSet/>
      <dgm:spPr/>
      <dgm:t>
        <a:bodyPr/>
        <a:lstStyle/>
        <a:p>
          <a:endParaRPr lang="en-US"/>
        </a:p>
      </dgm:t>
    </dgm:pt>
    <dgm:pt modelId="{3D3A0950-B159-41E8-B6E6-876F08F02261}">
      <dgm:prSet phldrT="[Text]"/>
      <dgm:spPr/>
      <dgm:t>
        <a:bodyPr/>
        <a:lstStyle/>
        <a:p>
          <a:r>
            <a:rPr lang="en-US" dirty="0" smtClean="0"/>
            <a:t>Not first language</a:t>
          </a:r>
          <a:endParaRPr lang="en-US" dirty="0"/>
        </a:p>
      </dgm:t>
    </dgm:pt>
    <dgm:pt modelId="{0855280C-E384-41F3-8721-DC523857C105}" type="parTrans" cxnId="{93DC6461-C085-4576-A68E-CF764946CEBA}">
      <dgm:prSet/>
      <dgm:spPr/>
      <dgm:t>
        <a:bodyPr/>
        <a:lstStyle/>
        <a:p>
          <a:endParaRPr lang="en-US"/>
        </a:p>
      </dgm:t>
    </dgm:pt>
    <dgm:pt modelId="{D5A8169C-95AB-4E13-94A5-BFDB95DA4104}" type="sibTrans" cxnId="{93DC6461-C085-4576-A68E-CF764946CEBA}">
      <dgm:prSet/>
      <dgm:spPr/>
      <dgm:t>
        <a:bodyPr/>
        <a:lstStyle/>
        <a:p>
          <a:endParaRPr lang="en-US"/>
        </a:p>
      </dgm:t>
    </dgm:pt>
    <dgm:pt modelId="{0972629E-4F58-49D6-97CD-A2D7752D146D}">
      <dgm:prSet phldrT="[Text]"/>
      <dgm:spPr/>
      <dgm:t>
        <a:bodyPr/>
        <a:lstStyle/>
        <a:p>
          <a:r>
            <a:rPr lang="en-US" dirty="0" smtClean="0"/>
            <a:t>Same language, but different dialect</a:t>
          </a:r>
          <a:endParaRPr lang="en-US" dirty="0"/>
        </a:p>
      </dgm:t>
    </dgm:pt>
    <dgm:pt modelId="{F84FCF3E-2515-49B7-B8E3-B5CF40F7A6C8}" type="parTrans" cxnId="{4F36B8E9-CDF9-4AA1-AD56-9EB61E7DF06C}">
      <dgm:prSet/>
      <dgm:spPr/>
      <dgm:t>
        <a:bodyPr/>
        <a:lstStyle/>
        <a:p>
          <a:endParaRPr lang="en-US"/>
        </a:p>
      </dgm:t>
    </dgm:pt>
    <dgm:pt modelId="{6035F5FF-B81F-47DF-8C48-02AF1AC95C75}" type="sibTrans" cxnId="{4F36B8E9-CDF9-4AA1-AD56-9EB61E7DF06C}">
      <dgm:prSet/>
      <dgm:spPr/>
      <dgm:t>
        <a:bodyPr/>
        <a:lstStyle/>
        <a:p>
          <a:endParaRPr lang="en-US"/>
        </a:p>
      </dgm:t>
    </dgm:pt>
    <dgm:pt modelId="{EA159BF7-30CB-4E57-BD3C-CF83F8E1BEBD}" type="pres">
      <dgm:prSet presAssocID="{49A36571-190D-4EEF-BF49-0220F9FC7B8D}" presName="linear" presStyleCnt="0">
        <dgm:presLayoutVars>
          <dgm:dir/>
          <dgm:resizeHandles val="exact"/>
        </dgm:presLayoutVars>
      </dgm:prSet>
      <dgm:spPr/>
      <dgm:t>
        <a:bodyPr/>
        <a:lstStyle/>
        <a:p>
          <a:endParaRPr lang="en-US"/>
        </a:p>
      </dgm:t>
    </dgm:pt>
    <dgm:pt modelId="{CBD5AA2D-CFB1-48C3-827D-FA309B0D2AEB}" type="pres">
      <dgm:prSet presAssocID="{CA674364-014D-4395-A887-6201A468820C}" presName="comp" presStyleCnt="0"/>
      <dgm:spPr/>
    </dgm:pt>
    <dgm:pt modelId="{B2F74C29-982E-4983-8AEE-6E9A774E58B3}" type="pres">
      <dgm:prSet presAssocID="{CA674364-014D-4395-A887-6201A468820C}" presName="box" presStyleLbl="node1" presStyleIdx="0" presStyleCnt="3"/>
      <dgm:spPr/>
      <dgm:t>
        <a:bodyPr/>
        <a:lstStyle/>
        <a:p>
          <a:endParaRPr lang="en-US"/>
        </a:p>
      </dgm:t>
    </dgm:pt>
    <dgm:pt modelId="{6B59D308-1561-44D5-84E8-13660D44ED1F}" type="pres">
      <dgm:prSet presAssocID="{CA674364-014D-4395-A887-6201A468820C}" presName="img" presStyleLbl="fgImgPlace1" presStyleIdx="0" presStyleCnt="3"/>
      <dgm:spPr>
        <a:solidFill>
          <a:schemeClr val="accent2">
            <a:tint val="50000"/>
            <a:hueOff val="0"/>
            <a:satOff val="0"/>
            <a:lumOff val="0"/>
          </a:schemeClr>
        </a:solidFill>
      </dgm:spPr>
    </dgm:pt>
    <dgm:pt modelId="{5B4475AF-E1AB-467E-B9AA-95F4216B311F}" type="pres">
      <dgm:prSet presAssocID="{CA674364-014D-4395-A887-6201A468820C}" presName="text" presStyleLbl="node1" presStyleIdx="0" presStyleCnt="3">
        <dgm:presLayoutVars>
          <dgm:bulletEnabled val="1"/>
        </dgm:presLayoutVars>
      </dgm:prSet>
      <dgm:spPr/>
      <dgm:t>
        <a:bodyPr/>
        <a:lstStyle/>
        <a:p>
          <a:endParaRPr lang="en-US"/>
        </a:p>
      </dgm:t>
    </dgm:pt>
    <dgm:pt modelId="{6872B645-5D80-4F9C-A884-0BCA1FA7DD6E}" type="pres">
      <dgm:prSet presAssocID="{ED763D3C-4903-4B46-801D-115D6A5DFE9E}" presName="spacer" presStyleCnt="0"/>
      <dgm:spPr/>
    </dgm:pt>
    <dgm:pt modelId="{8A5AD55D-DFBA-45FE-A10A-0FC1C62E8DB4}" type="pres">
      <dgm:prSet presAssocID="{3D3A0950-B159-41E8-B6E6-876F08F02261}" presName="comp" presStyleCnt="0"/>
      <dgm:spPr/>
    </dgm:pt>
    <dgm:pt modelId="{E654B859-F527-40E6-A87B-39FA3A46E26C}" type="pres">
      <dgm:prSet presAssocID="{3D3A0950-B159-41E8-B6E6-876F08F02261}" presName="box" presStyleLbl="node1" presStyleIdx="1" presStyleCnt="3"/>
      <dgm:spPr/>
      <dgm:t>
        <a:bodyPr/>
        <a:lstStyle/>
        <a:p>
          <a:endParaRPr lang="en-US"/>
        </a:p>
      </dgm:t>
    </dgm:pt>
    <dgm:pt modelId="{CFFB7C9C-0C32-4587-8033-A83E26C2F90A}" type="pres">
      <dgm:prSet presAssocID="{3D3A0950-B159-41E8-B6E6-876F08F02261}" presName="img" presStyleLbl="fgImgPlace1" presStyleIdx="1" presStyleCnt="3"/>
      <dgm:spPr>
        <a:solidFill>
          <a:schemeClr val="accent2">
            <a:tint val="50000"/>
            <a:hueOff val="2501437"/>
            <a:satOff val="-2237"/>
            <a:lumOff val="6"/>
          </a:schemeClr>
        </a:solidFill>
      </dgm:spPr>
    </dgm:pt>
    <dgm:pt modelId="{78BAE798-D2BE-488C-98A5-A3F4040FCA6F}" type="pres">
      <dgm:prSet presAssocID="{3D3A0950-B159-41E8-B6E6-876F08F02261}" presName="text" presStyleLbl="node1" presStyleIdx="1" presStyleCnt="3">
        <dgm:presLayoutVars>
          <dgm:bulletEnabled val="1"/>
        </dgm:presLayoutVars>
      </dgm:prSet>
      <dgm:spPr/>
      <dgm:t>
        <a:bodyPr/>
        <a:lstStyle/>
        <a:p>
          <a:endParaRPr lang="en-US"/>
        </a:p>
      </dgm:t>
    </dgm:pt>
    <dgm:pt modelId="{EE296C04-6413-425D-8934-4864033EDAC5}" type="pres">
      <dgm:prSet presAssocID="{D5A8169C-95AB-4E13-94A5-BFDB95DA4104}" presName="spacer" presStyleCnt="0"/>
      <dgm:spPr/>
    </dgm:pt>
    <dgm:pt modelId="{EE061D22-D975-4D1C-B697-9EF0F535E5F3}" type="pres">
      <dgm:prSet presAssocID="{0972629E-4F58-49D6-97CD-A2D7752D146D}" presName="comp" presStyleCnt="0"/>
      <dgm:spPr/>
    </dgm:pt>
    <dgm:pt modelId="{31B15699-BD5C-4BD3-8425-5F050ADB731F}" type="pres">
      <dgm:prSet presAssocID="{0972629E-4F58-49D6-97CD-A2D7752D146D}" presName="box" presStyleLbl="node1" presStyleIdx="2" presStyleCnt="3"/>
      <dgm:spPr/>
      <dgm:t>
        <a:bodyPr/>
        <a:lstStyle/>
        <a:p>
          <a:endParaRPr lang="en-US"/>
        </a:p>
      </dgm:t>
    </dgm:pt>
    <dgm:pt modelId="{D70556C7-17E7-4311-840D-ACC08DE83D38}" type="pres">
      <dgm:prSet presAssocID="{0972629E-4F58-49D6-97CD-A2D7752D146D}" presName="img" presStyleLbl="fgImgPlace1" presStyleIdx="2" presStyleCnt="3"/>
      <dgm:spPr>
        <a:solidFill>
          <a:schemeClr val="accent2">
            <a:tint val="50000"/>
            <a:hueOff val="5002875"/>
            <a:satOff val="-4473"/>
            <a:lumOff val="13"/>
          </a:schemeClr>
        </a:solidFill>
      </dgm:spPr>
    </dgm:pt>
    <dgm:pt modelId="{B6E60D46-885B-40A8-AFAA-7BB43471EE85}" type="pres">
      <dgm:prSet presAssocID="{0972629E-4F58-49D6-97CD-A2D7752D146D}" presName="text" presStyleLbl="node1" presStyleIdx="2" presStyleCnt="3">
        <dgm:presLayoutVars>
          <dgm:bulletEnabled val="1"/>
        </dgm:presLayoutVars>
      </dgm:prSet>
      <dgm:spPr/>
      <dgm:t>
        <a:bodyPr/>
        <a:lstStyle/>
        <a:p>
          <a:endParaRPr lang="en-US"/>
        </a:p>
      </dgm:t>
    </dgm:pt>
  </dgm:ptLst>
  <dgm:cxnLst>
    <dgm:cxn modelId="{74BF52BE-34E5-4D5C-8BD9-8914B3E3D8AD}" type="presOf" srcId="{3D3A0950-B159-41E8-B6E6-876F08F02261}" destId="{E654B859-F527-40E6-A87B-39FA3A46E26C}" srcOrd="0" destOrd="0" presId="urn:microsoft.com/office/officeart/2005/8/layout/vList4"/>
    <dgm:cxn modelId="{93DC6461-C085-4576-A68E-CF764946CEBA}" srcId="{49A36571-190D-4EEF-BF49-0220F9FC7B8D}" destId="{3D3A0950-B159-41E8-B6E6-876F08F02261}" srcOrd="1" destOrd="0" parTransId="{0855280C-E384-41F3-8721-DC523857C105}" sibTransId="{D5A8169C-95AB-4E13-94A5-BFDB95DA4104}"/>
    <dgm:cxn modelId="{6D45730A-CF89-4329-9FFB-5FF7049BF67F}" srcId="{49A36571-190D-4EEF-BF49-0220F9FC7B8D}" destId="{CA674364-014D-4395-A887-6201A468820C}" srcOrd="0" destOrd="0" parTransId="{007554A7-D591-47CB-8E51-41DBA22CC068}" sibTransId="{ED763D3C-4903-4B46-801D-115D6A5DFE9E}"/>
    <dgm:cxn modelId="{4F36B8E9-CDF9-4AA1-AD56-9EB61E7DF06C}" srcId="{49A36571-190D-4EEF-BF49-0220F9FC7B8D}" destId="{0972629E-4F58-49D6-97CD-A2D7752D146D}" srcOrd="2" destOrd="0" parTransId="{F84FCF3E-2515-49B7-B8E3-B5CF40F7A6C8}" sibTransId="{6035F5FF-B81F-47DF-8C48-02AF1AC95C75}"/>
    <dgm:cxn modelId="{8DF00A00-79DB-4F25-B2A0-580C00DF920D}" type="presOf" srcId="{CA674364-014D-4395-A887-6201A468820C}" destId="{5B4475AF-E1AB-467E-B9AA-95F4216B311F}" srcOrd="1" destOrd="0" presId="urn:microsoft.com/office/officeart/2005/8/layout/vList4"/>
    <dgm:cxn modelId="{10AE86A4-B25A-49BB-89A5-A306335F0DDC}" type="presOf" srcId="{0972629E-4F58-49D6-97CD-A2D7752D146D}" destId="{B6E60D46-885B-40A8-AFAA-7BB43471EE85}" srcOrd="1" destOrd="0" presId="urn:microsoft.com/office/officeart/2005/8/layout/vList4"/>
    <dgm:cxn modelId="{D4011839-E8D9-4C4B-94E1-82D9FD277D23}" type="presOf" srcId="{49A36571-190D-4EEF-BF49-0220F9FC7B8D}" destId="{EA159BF7-30CB-4E57-BD3C-CF83F8E1BEBD}" srcOrd="0" destOrd="0" presId="urn:microsoft.com/office/officeart/2005/8/layout/vList4"/>
    <dgm:cxn modelId="{2452D82F-7318-4859-A9E0-957585E5574F}" type="presOf" srcId="{CA674364-014D-4395-A887-6201A468820C}" destId="{B2F74C29-982E-4983-8AEE-6E9A774E58B3}" srcOrd="0" destOrd="0" presId="urn:microsoft.com/office/officeart/2005/8/layout/vList4"/>
    <dgm:cxn modelId="{7B2E68D5-C520-4191-BCE1-28456F1B5BB6}" type="presOf" srcId="{0972629E-4F58-49D6-97CD-A2D7752D146D}" destId="{31B15699-BD5C-4BD3-8425-5F050ADB731F}" srcOrd="0" destOrd="0" presId="urn:microsoft.com/office/officeart/2005/8/layout/vList4"/>
    <dgm:cxn modelId="{86232825-0E40-44E3-94B1-803047160919}" type="presOf" srcId="{3D3A0950-B159-41E8-B6E6-876F08F02261}" destId="{78BAE798-D2BE-488C-98A5-A3F4040FCA6F}" srcOrd="1" destOrd="0" presId="urn:microsoft.com/office/officeart/2005/8/layout/vList4"/>
    <dgm:cxn modelId="{F881F22F-0357-401E-A7DD-ACDF3F9D14B2}" type="presParOf" srcId="{EA159BF7-30CB-4E57-BD3C-CF83F8E1BEBD}" destId="{CBD5AA2D-CFB1-48C3-827D-FA309B0D2AEB}" srcOrd="0" destOrd="0" presId="urn:microsoft.com/office/officeart/2005/8/layout/vList4"/>
    <dgm:cxn modelId="{6290FAE4-D052-40C8-B805-B8AD30D846CF}" type="presParOf" srcId="{CBD5AA2D-CFB1-48C3-827D-FA309B0D2AEB}" destId="{B2F74C29-982E-4983-8AEE-6E9A774E58B3}" srcOrd="0" destOrd="0" presId="urn:microsoft.com/office/officeart/2005/8/layout/vList4"/>
    <dgm:cxn modelId="{3B6917FF-81F4-4949-BD78-9431DFF089DA}" type="presParOf" srcId="{CBD5AA2D-CFB1-48C3-827D-FA309B0D2AEB}" destId="{6B59D308-1561-44D5-84E8-13660D44ED1F}" srcOrd="1" destOrd="0" presId="urn:microsoft.com/office/officeart/2005/8/layout/vList4"/>
    <dgm:cxn modelId="{DEF5FAD0-41E0-4471-9271-B59162CBFCC1}" type="presParOf" srcId="{CBD5AA2D-CFB1-48C3-827D-FA309B0D2AEB}" destId="{5B4475AF-E1AB-467E-B9AA-95F4216B311F}" srcOrd="2" destOrd="0" presId="urn:microsoft.com/office/officeart/2005/8/layout/vList4"/>
    <dgm:cxn modelId="{32C355E4-4040-4B3D-84F3-AB9483900DA3}" type="presParOf" srcId="{EA159BF7-30CB-4E57-BD3C-CF83F8E1BEBD}" destId="{6872B645-5D80-4F9C-A884-0BCA1FA7DD6E}" srcOrd="1" destOrd="0" presId="urn:microsoft.com/office/officeart/2005/8/layout/vList4"/>
    <dgm:cxn modelId="{967719F3-FE67-43FC-B953-FFEA5B313109}" type="presParOf" srcId="{EA159BF7-30CB-4E57-BD3C-CF83F8E1BEBD}" destId="{8A5AD55D-DFBA-45FE-A10A-0FC1C62E8DB4}" srcOrd="2" destOrd="0" presId="urn:microsoft.com/office/officeart/2005/8/layout/vList4"/>
    <dgm:cxn modelId="{FDC31C45-3D4C-462F-811E-2379337DB5E8}" type="presParOf" srcId="{8A5AD55D-DFBA-45FE-A10A-0FC1C62E8DB4}" destId="{E654B859-F527-40E6-A87B-39FA3A46E26C}" srcOrd="0" destOrd="0" presId="urn:microsoft.com/office/officeart/2005/8/layout/vList4"/>
    <dgm:cxn modelId="{8BA5DB31-4B27-454E-952A-FB846DD9DFA6}" type="presParOf" srcId="{8A5AD55D-DFBA-45FE-A10A-0FC1C62E8DB4}" destId="{CFFB7C9C-0C32-4587-8033-A83E26C2F90A}" srcOrd="1" destOrd="0" presId="urn:microsoft.com/office/officeart/2005/8/layout/vList4"/>
    <dgm:cxn modelId="{CBD17FC9-AF5D-463E-88D9-28483A43A9A6}" type="presParOf" srcId="{8A5AD55D-DFBA-45FE-A10A-0FC1C62E8DB4}" destId="{78BAE798-D2BE-488C-98A5-A3F4040FCA6F}" srcOrd="2" destOrd="0" presId="urn:microsoft.com/office/officeart/2005/8/layout/vList4"/>
    <dgm:cxn modelId="{751F1573-22C2-4001-9150-0D50C953F04A}" type="presParOf" srcId="{EA159BF7-30CB-4E57-BD3C-CF83F8E1BEBD}" destId="{EE296C04-6413-425D-8934-4864033EDAC5}" srcOrd="3" destOrd="0" presId="urn:microsoft.com/office/officeart/2005/8/layout/vList4"/>
    <dgm:cxn modelId="{89E7F3F1-E514-40DE-8C19-7FF958CFDFD3}" type="presParOf" srcId="{EA159BF7-30CB-4E57-BD3C-CF83F8E1BEBD}" destId="{EE061D22-D975-4D1C-B697-9EF0F535E5F3}" srcOrd="4" destOrd="0" presId="urn:microsoft.com/office/officeart/2005/8/layout/vList4"/>
    <dgm:cxn modelId="{D81044F7-9A31-43B6-98FA-B49B8FE0D23D}" type="presParOf" srcId="{EE061D22-D975-4D1C-B697-9EF0F535E5F3}" destId="{31B15699-BD5C-4BD3-8425-5F050ADB731F}" srcOrd="0" destOrd="0" presId="urn:microsoft.com/office/officeart/2005/8/layout/vList4"/>
    <dgm:cxn modelId="{58E4E5E5-840B-4178-ADAA-F4D2C3E5914A}" type="presParOf" srcId="{EE061D22-D975-4D1C-B697-9EF0F535E5F3}" destId="{D70556C7-17E7-4311-840D-ACC08DE83D38}" srcOrd="1" destOrd="0" presId="urn:microsoft.com/office/officeart/2005/8/layout/vList4"/>
    <dgm:cxn modelId="{C829DD00-9C2F-4FF5-8176-01AD68C86512}" type="presParOf" srcId="{EE061D22-D975-4D1C-B697-9EF0F535E5F3}" destId="{B6E60D46-885B-40A8-AFAA-7BB43471EE85}"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A819CF-FC34-4C30-8FA5-E77667B76D7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08F3445-4023-44F4-8439-084B60EA1932}">
      <dgm:prSet phldrT="[Text]"/>
      <dgm:spPr/>
      <dgm:t>
        <a:bodyPr/>
        <a:lstStyle/>
        <a:p>
          <a:r>
            <a:rPr lang="en-US" dirty="0" smtClean="0"/>
            <a:t>Same words, different meanings</a:t>
          </a:r>
          <a:endParaRPr lang="en-US" dirty="0"/>
        </a:p>
      </dgm:t>
    </dgm:pt>
    <dgm:pt modelId="{D478C21A-E851-47B5-90F3-F907C99E1BD6}" type="parTrans" cxnId="{CB7BD81E-BE91-47BA-9ABB-F57FE74118FE}">
      <dgm:prSet/>
      <dgm:spPr/>
      <dgm:t>
        <a:bodyPr/>
        <a:lstStyle/>
        <a:p>
          <a:endParaRPr lang="en-US"/>
        </a:p>
      </dgm:t>
    </dgm:pt>
    <dgm:pt modelId="{0FDF80B9-B905-46B8-8E6F-43BA98FBAC55}" type="sibTrans" cxnId="{CB7BD81E-BE91-47BA-9ABB-F57FE74118FE}">
      <dgm:prSet/>
      <dgm:spPr/>
      <dgm:t>
        <a:bodyPr/>
        <a:lstStyle/>
        <a:p>
          <a:endParaRPr lang="en-US"/>
        </a:p>
      </dgm:t>
    </dgm:pt>
    <dgm:pt modelId="{5E67D085-951C-4A38-9B87-122A98C5CD43}">
      <dgm:prSet phldrT="[Text]"/>
      <dgm:spPr/>
      <dgm:t>
        <a:bodyPr/>
        <a:lstStyle/>
        <a:p>
          <a:r>
            <a:rPr lang="en-US" dirty="0" smtClean="0"/>
            <a:t>Encourage questions</a:t>
          </a:r>
          <a:endParaRPr lang="en-US" dirty="0"/>
        </a:p>
      </dgm:t>
    </dgm:pt>
    <dgm:pt modelId="{BB9541B8-BEC3-4ED2-997D-23ED2C9CB745}" type="parTrans" cxnId="{C0515DC1-90B5-4164-9F0D-36EC61C5F8ED}">
      <dgm:prSet/>
      <dgm:spPr/>
      <dgm:t>
        <a:bodyPr/>
        <a:lstStyle/>
        <a:p>
          <a:endParaRPr lang="en-US"/>
        </a:p>
      </dgm:t>
    </dgm:pt>
    <dgm:pt modelId="{67D67983-D9E2-40E3-A1C3-A6BCAE8D5FE7}" type="sibTrans" cxnId="{C0515DC1-90B5-4164-9F0D-36EC61C5F8ED}">
      <dgm:prSet/>
      <dgm:spPr/>
      <dgm:t>
        <a:bodyPr/>
        <a:lstStyle/>
        <a:p>
          <a:endParaRPr lang="en-US"/>
        </a:p>
      </dgm:t>
    </dgm:pt>
    <dgm:pt modelId="{C5486CC3-0EE9-4561-B4F6-AD032EF0ED9F}">
      <dgm:prSet phldrT="[Text]"/>
      <dgm:spPr/>
      <dgm:t>
        <a:bodyPr/>
        <a:lstStyle/>
        <a:p>
          <a:r>
            <a:rPr lang="en-US" dirty="0" smtClean="0"/>
            <a:t>Prepare beforehand if possible</a:t>
          </a:r>
          <a:endParaRPr lang="en-US" dirty="0"/>
        </a:p>
      </dgm:t>
    </dgm:pt>
    <dgm:pt modelId="{E1751040-6CCD-40D6-AC7D-911C5E46B244}" type="parTrans" cxnId="{40E74820-9407-42C9-9D74-B9D5DC703ACE}">
      <dgm:prSet/>
      <dgm:spPr/>
      <dgm:t>
        <a:bodyPr/>
        <a:lstStyle/>
        <a:p>
          <a:endParaRPr lang="en-US"/>
        </a:p>
      </dgm:t>
    </dgm:pt>
    <dgm:pt modelId="{31D9275F-7BF7-42A2-8193-13FA8DC7771C}" type="sibTrans" cxnId="{40E74820-9407-42C9-9D74-B9D5DC703ACE}">
      <dgm:prSet/>
      <dgm:spPr/>
      <dgm:t>
        <a:bodyPr/>
        <a:lstStyle/>
        <a:p>
          <a:endParaRPr lang="en-US"/>
        </a:p>
      </dgm:t>
    </dgm:pt>
    <dgm:pt modelId="{2723C8DF-B47C-49D4-9B4D-7E127460D1C7}" type="pres">
      <dgm:prSet presAssocID="{FDA819CF-FC34-4C30-8FA5-E77667B76D74}" presName="linear" presStyleCnt="0">
        <dgm:presLayoutVars>
          <dgm:dir/>
          <dgm:animLvl val="lvl"/>
          <dgm:resizeHandles val="exact"/>
        </dgm:presLayoutVars>
      </dgm:prSet>
      <dgm:spPr/>
      <dgm:t>
        <a:bodyPr/>
        <a:lstStyle/>
        <a:p>
          <a:endParaRPr lang="en-US"/>
        </a:p>
      </dgm:t>
    </dgm:pt>
    <dgm:pt modelId="{A532CD52-9B41-4A0A-8F43-F0429B00B860}" type="pres">
      <dgm:prSet presAssocID="{808F3445-4023-44F4-8439-084B60EA1932}" presName="parentLin" presStyleCnt="0"/>
      <dgm:spPr/>
    </dgm:pt>
    <dgm:pt modelId="{77365848-F474-4772-A18A-190E910FE1B8}" type="pres">
      <dgm:prSet presAssocID="{808F3445-4023-44F4-8439-084B60EA1932}" presName="parentLeftMargin" presStyleLbl="node1" presStyleIdx="0" presStyleCnt="3"/>
      <dgm:spPr/>
      <dgm:t>
        <a:bodyPr/>
        <a:lstStyle/>
        <a:p>
          <a:endParaRPr lang="en-US"/>
        </a:p>
      </dgm:t>
    </dgm:pt>
    <dgm:pt modelId="{649DF4F2-4131-4AF5-B9F2-2F5F96B046BC}" type="pres">
      <dgm:prSet presAssocID="{808F3445-4023-44F4-8439-084B60EA1932}" presName="parentText" presStyleLbl="node1" presStyleIdx="0" presStyleCnt="3">
        <dgm:presLayoutVars>
          <dgm:chMax val="0"/>
          <dgm:bulletEnabled val="1"/>
        </dgm:presLayoutVars>
      </dgm:prSet>
      <dgm:spPr/>
      <dgm:t>
        <a:bodyPr/>
        <a:lstStyle/>
        <a:p>
          <a:endParaRPr lang="en-US"/>
        </a:p>
      </dgm:t>
    </dgm:pt>
    <dgm:pt modelId="{8C3BD539-D90C-495F-8C5F-11BB2F35C9F3}" type="pres">
      <dgm:prSet presAssocID="{808F3445-4023-44F4-8439-084B60EA1932}" presName="negativeSpace" presStyleCnt="0"/>
      <dgm:spPr/>
    </dgm:pt>
    <dgm:pt modelId="{51B5B2B8-6E26-4F39-9DAD-15A5444EB4EF}" type="pres">
      <dgm:prSet presAssocID="{808F3445-4023-44F4-8439-084B60EA1932}" presName="childText" presStyleLbl="conFgAcc1" presStyleIdx="0" presStyleCnt="3">
        <dgm:presLayoutVars>
          <dgm:bulletEnabled val="1"/>
        </dgm:presLayoutVars>
      </dgm:prSet>
      <dgm:spPr/>
    </dgm:pt>
    <dgm:pt modelId="{817F307D-38A3-4296-9AB1-FAD70D0610F2}" type="pres">
      <dgm:prSet presAssocID="{0FDF80B9-B905-46B8-8E6F-43BA98FBAC55}" presName="spaceBetweenRectangles" presStyleCnt="0"/>
      <dgm:spPr/>
    </dgm:pt>
    <dgm:pt modelId="{BE833B2E-B7A4-4DDB-A1BF-357D50CD6D3C}" type="pres">
      <dgm:prSet presAssocID="{5E67D085-951C-4A38-9B87-122A98C5CD43}" presName="parentLin" presStyleCnt="0"/>
      <dgm:spPr/>
    </dgm:pt>
    <dgm:pt modelId="{00B868B5-8964-46D3-BF3D-ABFC8B97CDE6}" type="pres">
      <dgm:prSet presAssocID="{5E67D085-951C-4A38-9B87-122A98C5CD43}" presName="parentLeftMargin" presStyleLbl="node1" presStyleIdx="0" presStyleCnt="3"/>
      <dgm:spPr/>
      <dgm:t>
        <a:bodyPr/>
        <a:lstStyle/>
        <a:p>
          <a:endParaRPr lang="en-US"/>
        </a:p>
      </dgm:t>
    </dgm:pt>
    <dgm:pt modelId="{ADF146DD-791D-405E-A856-94193660AC38}" type="pres">
      <dgm:prSet presAssocID="{5E67D085-951C-4A38-9B87-122A98C5CD43}" presName="parentText" presStyleLbl="node1" presStyleIdx="1" presStyleCnt="3">
        <dgm:presLayoutVars>
          <dgm:chMax val="0"/>
          <dgm:bulletEnabled val="1"/>
        </dgm:presLayoutVars>
      </dgm:prSet>
      <dgm:spPr/>
      <dgm:t>
        <a:bodyPr/>
        <a:lstStyle/>
        <a:p>
          <a:endParaRPr lang="en-US"/>
        </a:p>
      </dgm:t>
    </dgm:pt>
    <dgm:pt modelId="{DB07BADB-081F-41DE-AD77-2E00EBEF855A}" type="pres">
      <dgm:prSet presAssocID="{5E67D085-951C-4A38-9B87-122A98C5CD43}" presName="negativeSpace" presStyleCnt="0"/>
      <dgm:spPr/>
    </dgm:pt>
    <dgm:pt modelId="{C98898C1-3C8B-4D98-B8EF-C2079F7D6B9D}" type="pres">
      <dgm:prSet presAssocID="{5E67D085-951C-4A38-9B87-122A98C5CD43}" presName="childText" presStyleLbl="conFgAcc1" presStyleIdx="1" presStyleCnt="3">
        <dgm:presLayoutVars>
          <dgm:bulletEnabled val="1"/>
        </dgm:presLayoutVars>
      </dgm:prSet>
      <dgm:spPr/>
    </dgm:pt>
    <dgm:pt modelId="{7C2A370F-606F-417F-8DC6-CC8FADA43521}" type="pres">
      <dgm:prSet presAssocID="{67D67983-D9E2-40E3-A1C3-A6BCAE8D5FE7}" presName="spaceBetweenRectangles" presStyleCnt="0"/>
      <dgm:spPr/>
    </dgm:pt>
    <dgm:pt modelId="{4451D9BC-3660-4BB1-A901-4DB433014371}" type="pres">
      <dgm:prSet presAssocID="{C5486CC3-0EE9-4561-B4F6-AD032EF0ED9F}" presName="parentLin" presStyleCnt="0"/>
      <dgm:spPr/>
    </dgm:pt>
    <dgm:pt modelId="{75EA5629-EC72-4709-9BD7-99BA79D6E526}" type="pres">
      <dgm:prSet presAssocID="{C5486CC3-0EE9-4561-B4F6-AD032EF0ED9F}" presName="parentLeftMargin" presStyleLbl="node1" presStyleIdx="1" presStyleCnt="3"/>
      <dgm:spPr/>
      <dgm:t>
        <a:bodyPr/>
        <a:lstStyle/>
        <a:p>
          <a:endParaRPr lang="en-US"/>
        </a:p>
      </dgm:t>
    </dgm:pt>
    <dgm:pt modelId="{7A9DC820-6F3A-49E0-89C9-DB688D1F9DF8}" type="pres">
      <dgm:prSet presAssocID="{C5486CC3-0EE9-4561-B4F6-AD032EF0ED9F}" presName="parentText" presStyleLbl="node1" presStyleIdx="2" presStyleCnt="3">
        <dgm:presLayoutVars>
          <dgm:chMax val="0"/>
          <dgm:bulletEnabled val="1"/>
        </dgm:presLayoutVars>
      </dgm:prSet>
      <dgm:spPr/>
      <dgm:t>
        <a:bodyPr/>
        <a:lstStyle/>
        <a:p>
          <a:endParaRPr lang="en-US"/>
        </a:p>
      </dgm:t>
    </dgm:pt>
    <dgm:pt modelId="{6DF83922-7412-473A-86B7-114FA5E2B542}" type="pres">
      <dgm:prSet presAssocID="{C5486CC3-0EE9-4561-B4F6-AD032EF0ED9F}" presName="negativeSpace" presStyleCnt="0"/>
      <dgm:spPr/>
    </dgm:pt>
    <dgm:pt modelId="{EA0D1FC5-A933-472D-8400-3C69C1E69C85}" type="pres">
      <dgm:prSet presAssocID="{C5486CC3-0EE9-4561-B4F6-AD032EF0ED9F}" presName="childText" presStyleLbl="conFgAcc1" presStyleIdx="2" presStyleCnt="3">
        <dgm:presLayoutVars>
          <dgm:bulletEnabled val="1"/>
        </dgm:presLayoutVars>
      </dgm:prSet>
      <dgm:spPr/>
    </dgm:pt>
  </dgm:ptLst>
  <dgm:cxnLst>
    <dgm:cxn modelId="{18CC2764-1732-4997-989A-85BB0AE3D8F5}" type="presOf" srcId="{C5486CC3-0EE9-4561-B4F6-AD032EF0ED9F}" destId="{7A9DC820-6F3A-49E0-89C9-DB688D1F9DF8}" srcOrd="1" destOrd="0" presId="urn:microsoft.com/office/officeart/2005/8/layout/list1"/>
    <dgm:cxn modelId="{1391A2D1-9456-4731-B334-C6EB98EE9EFB}" type="presOf" srcId="{C5486CC3-0EE9-4561-B4F6-AD032EF0ED9F}" destId="{75EA5629-EC72-4709-9BD7-99BA79D6E526}" srcOrd="0" destOrd="0" presId="urn:microsoft.com/office/officeart/2005/8/layout/list1"/>
    <dgm:cxn modelId="{CB7BD81E-BE91-47BA-9ABB-F57FE74118FE}" srcId="{FDA819CF-FC34-4C30-8FA5-E77667B76D74}" destId="{808F3445-4023-44F4-8439-084B60EA1932}" srcOrd="0" destOrd="0" parTransId="{D478C21A-E851-47B5-90F3-F907C99E1BD6}" sibTransId="{0FDF80B9-B905-46B8-8E6F-43BA98FBAC55}"/>
    <dgm:cxn modelId="{32675226-7444-46F7-A866-DF78900356B7}" type="presOf" srcId="{5E67D085-951C-4A38-9B87-122A98C5CD43}" destId="{ADF146DD-791D-405E-A856-94193660AC38}" srcOrd="1" destOrd="0" presId="urn:microsoft.com/office/officeart/2005/8/layout/list1"/>
    <dgm:cxn modelId="{5691190C-E41F-4E61-AB30-992331F0E708}" type="presOf" srcId="{5E67D085-951C-4A38-9B87-122A98C5CD43}" destId="{00B868B5-8964-46D3-BF3D-ABFC8B97CDE6}" srcOrd="0" destOrd="0" presId="urn:microsoft.com/office/officeart/2005/8/layout/list1"/>
    <dgm:cxn modelId="{A73109A0-6375-4812-ADE6-6C79AE0FF1E5}" type="presOf" srcId="{808F3445-4023-44F4-8439-084B60EA1932}" destId="{77365848-F474-4772-A18A-190E910FE1B8}" srcOrd="0" destOrd="0" presId="urn:microsoft.com/office/officeart/2005/8/layout/list1"/>
    <dgm:cxn modelId="{33D7E707-C028-478D-A793-C65169F34D70}" type="presOf" srcId="{FDA819CF-FC34-4C30-8FA5-E77667B76D74}" destId="{2723C8DF-B47C-49D4-9B4D-7E127460D1C7}" srcOrd="0" destOrd="0" presId="urn:microsoft.com/office/officeart/2005/8/layout/list1"/>
    <dgm:cxn modelId="{5311E20E-EE0A-4784-BDC4-4BCDADC3CB8A}" type="presOf" srcId="{808F3445-4023-44F4-8439-084B60EA1932}" destId="{649DF4F2-4131-4AF5-B9F2-2F5F96B046BC}" srcOrd="1" destOrd="0" presId="urn:microsoft.com/office/officeart/2005/8/layout/list1"/>
    <dgm:cxn modelId="{C0515DC1-90B5-4164-9F0D-36EC61C5F8ED}" srcId="{FDA819CF-FC34-4C30-8FA5-E77667B76D74}" destId="{5E67D085-951C-4A38-9B87-122A98C5CD43}" srcOrd="1" destOrd="0" parTransId="{BB9541B8-BEC3-4ED2-997D-23ED2C9CB745}" sibTransId="{67D67983-D9E2-40E3-A1C3-A6BCAE8D5FE7}"/>
    <dgm:cxn modelId="{40E74820-9407-42C9-9D74-B9D5DC703ACE}" srcId="{FDA819CF-FC34-4C30-8FA5-E77667B76D74}" destId="{C5486CC3-0EE9-4561-B4F6-AD032EF0ED9F}" srcOrd="2" destOrd="0" parTransId="{E1751040-6CCD-40D6-AC7D-911C5E46B244}" sibTransId="{31D9275F-7BF7-42A2-8193-13FA8DC7771C}"/>
    <dgm:cxn modelId="{57304851-B942-4EF1-8D70-A919DAFA1106}" type="presParOf" srcId="{2723C8DF-B47C-49D4-9B4D-7E127460D1C7}" destId="{A532CD52-9B41-4A0A-8F43-F0429B00B860}" srcOrd="0" destOrd="0" presId="urn:microsoft.com/office/officeart/2005/8/layout/list1"/>
    <dgm:cxn modelId="{6AA90C6C-1480-4261-82F5-540ACA2BA3D8}" type="presParOf" srcId="{A532CD52-9B41-4A0A-8F43-F0429B00B860}" destId="{77365848-F474-4772-A18A-190E910FE1B8}" srcOrd="0" destOrd="0" presId="urn:microsoft.com/office/officeart/2005/8/layout/list1"/>
    <dgm:cxn modelId="{B50F8ED2-7AA2-48E9-8F8A-85EBF13FB7E9}" type="presParOf" srcId="{A532CD52-9B41-4A0A-8F43-F0429B00B860}" destId="{649DF4F2-4131-4AF5-B9F2-2F5F96B046BC}" srcOrd="1" destOrd="0" presId="urn:microsoft.com/office/officeart/2005/8/layout/list1"/>
    <dgm:cxn modelId="{8DECB53B-6895-4BA7-9890-4264A3C76B9D}" type="presParOf" srcId="{2723C8DF-B47C-49D4-9B4D-7E127460D1C7}" destId="{8C3BD539-D90C-495F-8C5F-11BB2F35C9F3}" srcOrd="1" destOrd="0" presId="urn:microsoft.com/office/officeart/2005/8/layout/list1"/>
    <dgm:cxn modelId="{8C399C02-3895-45CB-8C0B-52753C39513E}" type="presParOf" srcId="{2723C8DF-B47C-49D4-9B4D-7E127460D1C7}" destId="{51B5B2B8-6E26-4F39-9DAD-15A5444EB4EF}" srcOrd="2" destOrd="0" presId="urn:microsoft.com/office/officeart/2005/8/layout/list1"/>
    <dgm:cxn modelId="{EB891D2A-E01A-4A25-8C05-B66F1A39BD10}" type="presParOf" srcId="{2723C8DF-B47C-49D4-9B4D-7E127460D1C7}" destId="{817F307D-38A3-4296-9AB1-FAD70D0610F2}" srcOrd="3" destOrd="0" presId="urn:microsoft.com/office/officeart/2005/8/layout/list1"/>
    <dgm:cxn modelId="{CEAD15F4-5E84-4A34-BCB6-BFE092CF90C1}" type="presParOf" srcId="{2723C8DF-B47C-49D4-9B4D-7E127460D1C7}" destId="{BE833B2E-B7A4-4DDB-A1BF-357D50CD6D3C}" srcOrd="4" destOrd="0" presId="urn:microsoft.com/office/officeart/2005/8/layout/list1"/>
    <dgm:cxn modelId="{A1D47ADC-6E7C-4159-9CF8-EC6993BA99D4}" type="presParOf" srcId="{BE833B2E-B7A4-4DDB-A1BF-357D50CD6D3C}" destId="{00B868B5-8964-46D3-BF3D-ABFC8B97CDE6}" srcOrd="0" destOrd="0" presId="urn:microsoft.com/office/officeart/2005/8/layout/list1"/>
    <dgm:cxn modelId="{21318966-25E3-4C8A-A801-1E8CCBD49F17}" type="presParOf" srcId="{BE833B2E-B7A4-4DDB-A1BF-357D50CD6D3C}" destId="{ADF146DD-791D-405E-A856-94193660AC38}" srcOrd="1" destOrd="0" presId="urn:microsoft.com/office/officeart/2005/8/layout/list1"/>
    <dgm:cxn modelId="{DCC9ED4D-3B95-4A19-956E-B6C1799B7319}" type="presParOf" srcId="{2723C8DF-B47C-49D4-9B4D-7E127460D1C7}" destId="{DB07BADB-081F-41DE-AD77-2E00EBEF855A}" srcOrd="5" destOrd="0" presId="urn:microsoft.com/office/officeart/2005/8/layout/list1"/>
    <dgm:cxn modelId="{DD70EAA2-B0E5-44B5-8293-8ABA717E33F8}" type="presParOf" srcId="{2723C8DF-B47C-49D4-9B4D-7E127460D1C7}" destId="{C98898C1-3C8B-4D98-B8EF-C2079F7D6B9D}" srcOrd="6" destOrd="0" presId="urn:microsoft.com/office/officeart/2005/8/layout/list1"/>
    <dgm:cxn modelId="{B5134940-EE1C-49DC-90F4-A73D7A78CA09}" type="presParOf" srcId="{2723C8DF-B47C-49D4-9B4D-7E127460D1C7}" destId="{7C2A370F-606F-417F-8DC6-CC8FADA43521}" srcOrd="7" destOrd="0" presId="urn:microsoft.com/office/officeart/2005/8/layout/list1"/>
    <dgm:cxn modelId="{D9E2B210-EE4F-4FD4-AD09-5338E1EB799A}" type="presParOf" srcId="{2723C8DF-B47C-49D4-9B4D-7E127460D1C7}" destId="{4451D9BC-3660-4BB1-A901-4DB433014371}" srcOrd="8" destOrd="0" presId="urn:microsoft.com/office/officeart/2005/8/layout/list1"/>
    <dgm:cxn modelId="{F1547056-3EEC-45D0-B8A4-A0BAEDD6B4C4}" type="presParOf" srcId="{4451D9BC-3660-4BB1-A901-4DB433014371}" destId="{75EA5629-EC72-4709-9BD7-99BA79D6E526}" srcOrd="0" destOrd="0" presId="urn:microsoft.com/office/officeart/2005/8/layout/list1"/>
    <dgm:cxn modelId="{360169B8-83B5-4DA7-B64D-7002AC295B93}" type="presParOf" srcId="{4451D9BC-3660-4BB1-A901-4DB433014371}" destId="{7A9DC820-6F3A-49E0-89C9-DB688D1F9DF8}" srcOrd="1" destOrd="0" presId="urn:microsoft.com/office/officeart/2005/8/layout/list1"/>
    <dgm:cxn modelId="{F4E95125-1F02-4EF7-BC1D-717B86A3B94F}" type="presParOf" srcId="{2723C8DF-B47C-49D4-9B4D-7E127460D1C7}" destId="{6DF83922-7412-473A-86B7-114FA5E2B542}" srcOrd="9" destOrd="0" presId="urn:microsoft.com/office/officeart/2005/8/layout/list1"/>
    <dgm:cxn modelId="{344BAA75-6747-4F80-9730-A149FB4BC1D3}" type="presParOf" srcId="{2723C8DF-B47C-49D4-9B4D-7E127460D1C7}" destId="{EA0D1FC5-A933-472D-8400-3C69C1E69C8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253F55A-DF44-4DB3-A5D8-AB30FA1B4A67}"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E344DF5F-18B3-4ED5-80F6-03218FE83F93}">
      <dgm:prSet phldrT="[Text]"/>
      <dgm:spPr/>
      <dgm:t>
        <a:bodyPr/>
        <a:lstStyle/>
        <a:p>
          <a:r>
            <a:rPr lang="en-US" dirty="0" smtClean="0"/>
            <a:t>Time zones</a:t>
          </a:r>
          <a:endParaRPr lang="en-US" dirty="0"/>
        </a:p>
      </dgm:t>
    </dgm:pt>
    <dgm:pt modelId="{EEDAA150-0ED5-483B-B015-79FF25F052F5}" type="parTrans" cxnId="{B7F40B33-4847-411B-9FDA-FAAABA430590}">
      <dgm:prSet/>
      <dgm:spPr/>
      <dgm:t>
        <a:bodyPr/>
        <a:lstStyle/>
        <a:p>
          <a:endParaRPr lang="en-US"/>
        </a:p>
      </dgm:t>
    </dgm:pt>
    <dgm:pt modelId="{B1BECDEC-91C6-4134-B032-8B73D74C1106}" type="sibTrans" cxnId="{B7F40B33-4847-411B-9FDA-FAAABA430590}">
      <dgm:prSet/>
      <dgm:spPr/>
      <dgm:t>
        <a:bodyPr/>
        <a:lstStyle/>
        <a:p>
          <a:endParaRPr lang="en-US"/>
        </a:p>
      </dgm:t>
    </dgm:pt>
    <dgm:pt modelId="{6C2923F1-D365-4D96-9550-94B972109ABB}">
      <dgm:prSet phldrT="[Text]"/>
      <dgm:spPr/>
      <dgm:t>
        <a:bodyPr/>
        <a:lstStyle/>
        <a:p>
          <a:r>
            <a:rPr lang="en-US" dirty="0" smtClean="0"/>
            <a:t>Schedule a convenient time</a:t>
          </a:r>
          <a:endParaRPr lang="en-US" dirty="0"/>
        </a:p>
      </dgm:t>
    </dgm:pt>
    <dgm:pt modelId="{B95A4C64-E53E-4BE6-B111-3BB99C546BC0}" type="parTrans" cxnId="{6A477158-EAC8-417F-8DF2-5576F90AC405}">
      <dgm:prSet/>
      <dgm:spPr/>
      <dgm:t>
        <a:bodyPr/>
        <a:lstStyle/>
        <a:p>
          <a:endParaRPr lang="en-US"/>
        </a:p>
      </dgm:t>
    </dgm:pt>
    <dgm:pt modelId="{14B9B7EE-963F-4B91-A470-BAA5A1CBC5A4}" type="sibTrans" cxnId="{6A477158-EAC8-417F-8DF2-5576F90AC405}">
      <dgm:prSet/>
      <dgm:spPr/>
      <dgm:t>
        <a:bodyPr/>
        <a:lstStyle/>
        <a:p>
          <a:endParaRPr lang="en-US"/>
        </a:p>
      </dgm:t>
    </dgm:pt>
    <dgm:pt modelId="{AF1E9BFE-8F94-411D-B37F-973F6A2F16FC}">
      <dgm:prSet phldrT="[Text]"/>
      <dgm:spPr/>
      <dgm:t>
        <a:bodyPr/>
        <a:lstStyle/>
        <a:p>
          <a:r>
            <a:rPr lang="en-US" dirty="0" smtClean="0"/>
            <a:t>Utilize tools like email</a:t>
          </a:r>
          <a:endParaRPr lang="en-US" dirty="0"/>
        </a:p>
      </dgm:t>
    </dgm:pt>
    <dgm:pt modelId="{842139BD-36A9-4EA9-A73D-02E5C3F63645}" type="parTrans" cxnId="{5EFBF6D7-4938-4E3B-B3B2-ABC7AB5114C4}">
      <dgm:prSet/>
      <dgm:spPr/>
      <dgm:t>
        <a:bodyPr/>
        <a:lstStyle/>
        <a:p>
          <a:endParaRPr lang="en-US"/>
        </a:p>
      </dgm:t>
    </dgm:pt>
    <dgm:pt modelId="{73B746C0-7D96-4F1D-9097-2D10AE3C4AE7}" type="sibTrans" cxnId="{5EFBF6D7-4938-4E3B-B3B2-ABC7AB5114C4}">
      <dgm:prSet/>
      <dgm:spPr/>
      <dgm:t>
        <a:bodyPr/>
        <a:lstStyle/>
        <a:p>
          <a:endParaRPr lang="en-US"/>
        </a:p>
      </dgm:t>
    </dgm:pt>
    <dgm:pt modelId="{21386F23-BF50-43F5-9BB1-4D799311A326}" type="pres">
      <dgm:prSet presAssocID="{2253F55A-DF44-4DB3-A5D8-AB30FA1B4A67}" presName="Name0" presStyleCnt="0">
        <dgm:presLayoutVars>
          <dgm:dir/>
          <dgm:animLvl val="lvl"/>
          <dgm:resizeHandles val="exact"/>
        </dgm:presLayoutVars>
      </dgm:prSet>
      <dgm:spPr/>
      <dgm:t>
        <a:bodyPr/>
        <a:lstStyle/>
        <a:p>
          <a:endParaRPr lang="en-US"/>
        </a:p>
      </dgm:t>
    </dgm:pt>
    <dgm:pt modelId="{DAB3E163-AFFC-4126-A145-AEC1A88DA845}" type="pres">
      <dgm:prSet presAssocID="{AF1E9BFE-8F94-411D-B37F-973F6A2F16FC}" presName="boxAndChildren" presStyleCnt="0"/>
      <dgm:spPr/>
    </dgm:pt>
    <dgm:pt modelId="{EB54F960-0B97-4C21-AB21-EA7605FF4C43}" type="pres">
      <dgm:prSet presAssocID="{AF1E9BFE-8F94-411D-B37F-973F6A2F16FC}" presName="parentTextBox" presStyleLbl="node1" presStyleIdx="0" presStyleCnt="3"/>
      <dgm:spPr/>
      <dgm:t>
        <a:bodyPr/>
        <a:lstStyle/>
        <a:p>
          <a:endParaRPr lang="en-US"/>
        </a:p>
      </dgm:t>
    </dgm:pt>
    <dgm:pt modelId="{01881AF2-E805-44DE-B081-11B09802D332}" type="pres">
      <dgm:prSet presAssocID="{14B9B7EE-963F-4B91-A470-BAA5A1CBC5A4}" presName="sp" presStyleCnt="0"/>
      <dgm:spPr/>
    </dgm:pt>
    <dgm:pt modelId="{087E4A7B-2B44-47BA-99EA-4725F7116F9E}" type="pres">
      <dgm:prSet presAssocID="{6C2923F1-D365-4D96-9550-94B972109ABB}" presName="arrowAndChildren" presStyleCnt="0"/>
      <dgm:spPr/>
    </dgm:pt>
    <dgm:pt modelId="{82A44073-A88E-42E3-B3D9-121900FE0D73}" type="pres">
      <dgm:prSet presAssocID="{6C2923F1-D365-4D96-9550-94B972109ABB}" presName="parentTextArrow" presStyleLbl="node1" presStyleIdx="1" presStyleCnt="3"/>
      <dgm:spPr/>
      <dgm:t>
        <a:bodyPr/>
        <a:lstStyle/>
        <a:p>
          <a:endParaRPr lang="en-US"/>
        </a:p>
      </dgm:t>
    </dgm:pt>
    <dgm:pt modelId="{47CF6EEA-5D7A-4C62-93E1-DDB742656DDB}" type="pres">
      <dgm:prSet presAssocID="{B1BECDEC-91C6-4134-B032-8B73D74C1106}" presName="sp" presStyleCnt="0"/>
      <dgm:spPr/>
    </dgm:pt>
    <dgm:pt modelId="{DD27CB18-4683-491F-A4D5-2CA497600355}" type="pres">
      <dgm:prSet presAssocID="{E344DF5F-18B3-4ED5-80F6-03218FE83F93}" presName="arrowAndChildren" presStyleCnt="0"/>
      <dgm:spPr/>
    </dgm:pt>
    <dgm:pt modelId="{621D5694-3780-462E-BF97-5E1A6B91F678}" type="pres">
      <dgm:prSet presAssocID="{E344DF5F-18B3-4ED5-80F6-03218FE83F93}" presName="parentTextArrow" presStyleLbl="node1" presStyleIdx="2" presStyleCnt="3"/>
      <dgm:spPr/>
      <dgm:t>
        <a:bodyPr/>
        <a:lstStyle/>
        <a:p>
          <a:endParaRPr lang="en-US"/>
        </a:p>
      </dgm:t>
    </dgm:pt>
  </dgm:ptLst>
  <dgm:cxnLst>
    <dgm:cxn modelId="{5EFBF6D7-4938-4E3B-B3B2-ABC7AB5114C4}" srcId="{2253F55A-DF44-4DB3-A5D8-AB30FA1B4A67}" destId="{AF1E9BFE-8F94-411D-B37F-973F6A2F16FC}" srcOrd="2" destOrd="0" parTransId="{842139BD-36A9-4EA9-A73D-02E5C3F63645}" sibTransId="{73B746C0-7D96-4F1D-9097-2D10AE3C4AE7}"/>
    <dgm:cxn modelId="{D65A6B49-BCAE-4A58-8227-88A0A8AD0AB0}" type="presOf" srcId="{6C2923F1-D365-4D96-9550-94B972109ABB}" destId="{82A44073-A88E-42E3-B3D9-121900FE0D73}" srcOrd="0" destOrd="0" presId="urn:microsoft.com/office/officeart/2005/8/layout/process4"/>
    <dgm:cxn modelId="{1022001E-1315-468B-AEDB-A62C898F7DEF}" type="presOf" srcId="{AF1E9BFE-8F94-411D-B37F-973F6A2F16FC}" destId="{EB54F960-0B97-4C21-AB21-EA7605FF4C43}" srcOrd="0" destOrd="0" presId="urn:microsoft.com/office/officeart/2005/8/layout/process4"/>
    <dgm:cxn modelId="{B7F40B33-4847-411B-9FDA-FAAABA430590}" srcId="{2253F55A-DF44-4DB3-A5D8-AB30FA1B4A67}" destId="{E344DF5F-18B3-4ED5-80F6-03218FE83F93}" srcOrd="0" destOrd="0" parTransId="{EEDAA150-0ED5-483B-B015-79FF25F052F5}" sibTransId="{B1BECDEC-91C6-4134-B032-8B73D74C1106}"/>
    <dgm:cxn modelId="{B125425C-2159-4EB5-B887-AF0D1D2A86C0}" type="presOf" srcId="{2253F55A-DF44-4DB3-A5D8-AB30FA1B4A67}" destId="{21386F23-BF50-43F5-9BB1-4D799311A326}" srcOrd="0" destOrd="0" presId="urn:microsoft.com/office/officeart/2005/8/layout/process4"/>
    <dgm:cxn modelId="{F839E041-2FC9-47CF-B435-5A24E60E68DC}" type="presOf" srcId="{E344DF5F-18B3-4ED5-80F6-03218FE83F93}" destId="{621D5694-3780-462E-BF97-5E1A6B91F678}" srcOrd="0" destOrd="0" presId="urn:microsoft.com/office/officeart/2005/8/layout/process4"/>
    <dgm:cxn modelId="{6A477158-EAC8-417F-8DF2-5576F90AC405}" srcId="{2253F55A-DF44-4DB3-A5D8-AB30FA1B4A67}" destId="{6C2923F1-D365-4D96-9550-94B972109ABB}" srcOrd="1" destOrd="0" parTransId="{B95A4C64-E53E-4BE6-B111-3BB99C546BC0}" sibTransId="{14B9B7EE-963F-4B91-A470-BAA5A1CBC5A4}"/>
    <dgm:cxn modelId="{02844D36-52AA-464D-88C4-28064337164F}" type="presParOf" srcId="{21386F23-BF50-43F5-9BB1-4D799311A326}" destId="{DAB3E163-AFFC-4126-A145-AEC1A88DA845}" srcOrd="0" destOrd="0" presId="urn:microsoft.com/office/officeart/2005/8/layout/process4"/>
    <dgm:cxn modelId="{5D459A9D-B5F1-4B57-9BE6-27353863BEC7}" type="presParOf" srcId="{DAB3E163-AFFC-4126-A145-AEC1A88DA845}" destId="{EB54F960-0B97-4C21-AB21-EA7605FF4C43}" srcOrd="0" destOrd="0" presId="urn:microsoft.com/office/officeart/2005/8/layout/process4"/>
    <dgm:cxn modelId="{D84C8C60-617F-4015-A5A4-4461558260D6}" type="presParOf" srcId="{21386F23-BF50-43F5-9BB1-4D799311A326}" destId="{01881AF2-E805-44DE-B081-11B09802D332}" srcOrd="1" destOrd="0" presId="urn:microsoft.com/office/officeart/2005/8/layout/process4"/>
    <dgm:cxn modelId="{7C692A82-F0EC-4411-A6F9-7BE1E93D79BB}" type="presParOf" srcId="{21386F23-BF50-43F5-9BB1-4D799311A326}" destId="{087E4A7B-2B44-47BA-99EA-4725F7116F9E}" srcOrd="2" destOrd="0" presId="urn:microsoft.com/office/officeart/2005/8/layout/process4"/>
    <dgm:cxn modelId="{C604671A-D0E0-4B86-9189-9259E51DD69C}" type="presParOf" srcId="{087E4A7B-2B44-47BA-99EA-4725F7116F9E}" destId="{82A44073-A88E-42E3-B3D9-121900FE0D73}" srcOrd="0" destOrd="0" presId="urn:microsoft.com/office/officeart/2005/8/layout/process4"/>
    <dgm:cxn modelId="{56B47A4C-824D-4D9C-8078-A3A7121D22C4}" type="presParOf" srcId="{21386F23-BF50-43F5-9BB1-4D799311A326}" destId="{47CF6EEA-5D7A-4C62-93E1-DDB742656DDB}" srcOrd="3" destOrd="0" presId="urn:microsoft.com/office/officeart/2005/8/layout/process4"/>
    <dgm:cxn modelId="{A8090DDB-AB84-4CA5-9317-DF0C5611AFCD}" type="presParOf" srcId="{21386F23-BF50-43F5-9BB1-4D799311A326}" destId="{DD27CB18-4683-491F-A4D5-2CA497600355}" srcOrd="4" destOrd="0" presId="urn:microsoft.com/office/officeart/2005/8/layout/process4"/>
    <dgm:cxn modelId="{3C347A92-B5F9-4DDC-BD08-BD067FD1D30F}" type="presParOf" srcId="{DD27CB18-4683-491F-A4D5-2CA497600355}" destId="{621D5694-3780-462E-BF97-5E1A6B91F67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C86F1-3019-4C17-9BD3-5D2DC0954AFE}">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lvl="0" algn="ctr" defTabSz="889000">
            <a:lnSpc>
              <a:spcPct val="90000"/>
            </a:lnSpc>
            <a:spcBef>
              <a:spcPct val="0"/>
            </a:spcBef>
            <a:spcAft>
              <a:spcPct val="35000"/>
            </a:spcAft>
          </a:pPr>
          <a:r>
            <a:rPr lang="en-US" sz="2000" kern="1200" dirty="0" smtClean="0"/>
            <a:t>Establish common ground</a:t>
          </a:r>
          <a:endParaRPr lang="en-US" sz="2000" kern="1200" dirty="0"/>
        </a:p>
      </dsp:txBody>
      <dsp:txXfrm rot="5400000">
        <a:off x="1985" y="905192"/>
        <a:ext cx="1946895" cy="2715577"/>
      </dsp:txXfrm>
    </dsp:sp>
    <dsp:sp modelId="{99FA63C3-F31D-47D3-83A1-8D00A6BB9963}">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lvl="0" algn="ctr" defTabSz="889000">
            <a:lnSpc>
              <a:spcPct val="90000"/>
            </a:lnSpc>
            <a:spcBef>
              <a:spcPct val="0"/>
            </a:spcBef>
            <a:spcAft>
              <a:spcPct val="35000"/>
            </a:spcAft>
          </a:pPr>
          <a:r>
            <a:rPr lang="en-US" sz="2000" kern="1200" dirty="0" smtClean="0"/>
            <a:t>Identify barriers</a:t>
          </a:r>
          <a:endParaRPr lang="en-US" sz="2000" kern="1200" dirty="0"/>
        </a:p>
      </dsp:txBody>
      <dsp:txXfrm rot="5400000">
        <a:off x="2094896" y="905192"/>
        <a:ext cx="1946895" cy="2715577"/>
      </dsp:txXfrm>
    </dsp:sp>
    <dsp:sp modelId="{E5E45BFD-686A-46CD-A9C9-31A38ED35701}">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lvl="0" algn="ctr" defTabSz="889000">
            <a:lnSpc>
              <a:spcPct val="90000"/>
            </a:lnSpc>
            <a:spcBef>
              <a:spcPct val="0"/>
            </a:spcBef>
            <a:spcAft>
              <a:spcPct val="35000"/>
            </a:spcAft>
          </a:pPr>
          <a:r>
            <a:rPr lang="en-US" sz="2000" kern="1200" dirty="0" smtClean="0"/>
            <a:t>Non-verbal and paraverbal communication</a:t>
          </a:r>
          <a:endParaRPr lang="en-US" sz="2000" kern="1200" dirty="0"/>
        </a:p>
      </dsp:txBody>
      <dsp:txXfrm rot="5400000">
        <a:off x="4187808" y="905192"/>
        <a:ext cx="1946895" cy="2715577"/>
      </dsp:txXfrm>
    </dsp:sp>
    <dsp:sp modelId="{639F5ACF-1539-4270-8A6A-FD6298753B7F}">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lvl="0" algn="ctr" defTabSz="889000">
            <a:lnSpc>
              <a:spcPct val="90000"/>
            </a:lnSpc>
            <a:spcBef>
              <a:spcPct val="0"/>
            </a:spcBef>
            <a:spcAft>
              <a:spcPct val="35000"/>
            </a:spcAft>
          </a:pPr>
          <a:r>
            <a:rPr lang="en-US" sz="2000" kern="1200" dirty="0" smtClean="0"/>
            <a:t>Listen actively</a:t>
          </a:r>
          <a:endParaRPr lang="en-US" sz="2000" kern="1200" dirty="0"/>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Victor and Brianna were discussing ideas for a difficult logistics problem </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were struggling to communicate their thoughts with each other</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Victor suggested they identify their communication barriers </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It boiled down to a lack of time to communicate effectively</a:t>
          </a:r>
          <a:endParaRPr lang="en-US" sz="2100" kern="1200" dirty="0"/>
        </a:p>
      </dsp:txBody>
      <dsp:txXfrm>
        <a:off x="1528352" y="3551015"/>
        <a:ext cx="6257489" cy="9232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3C79F-D170-42FE-8179-6BC0984EE086}">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The key of your voice</a:t>
          </a:r>
          <a:endParaRPr lang="en-US" sz="4300" kern="1200" dirty="0"/>
        </a:p>
      </dsp:txBody>
      <dsp:txXfrm>
        <a:off x="50347" y="64858"/>
        <a:ext cx="8128906" cy="930660"/>
      </dsp:txXfrm>
    </dsp:sp>
    <dsp:sp modelId="{4BEC3202-9B38-46AF-8AEE-416B9AEDFD35}">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People react to it</a:t>
          </a:r>
          <a:endParaRPr lang="en-US" sz="4300" kern="1200" dirty="0"/>
        </a:p>
      </dsp:txBody>
      <dsp:txXfrm>
        <a:off x="50347" y="1220053"/>
        <a:ext cx="8128906" cy="930660"/>
      </dsp:txXfrm>
    </dsp:sp>
    <dsp:sp modelId="{B5C0BB70-D7A6-4C98-AFE3-0A9CF5A2CDD0}">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Low = serious</a:t>
          </a:r>
          <a:endParaRPr lang="en-US" sz="4300" kern="1200" dirty="0"/>
        </a:p>
      </dsp:txBody>
      <dsp:txXfrm>
        <a:off x="50347" y="2375248"/>
        <a:ext cx="8128906" cy="930660"/>
      </dsp:txXfrm>
    </dsp:sp>
    <dsp:sp modelId="{A2B87615-66AE-4A36-BC7A-B882B03F3966}">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High = anxious</a:t>
          </a:r>
          <a:endParaRPr lang="en-US" sz="4300" kern="1200" dirty="0"/>
        </a:p>
      </dsp:txBody>
      <dsp:txXfrm>
        <a:off x="50347" y="3530443"/>
        <a:ext cx="8128906" cy="9306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EBACC-9298-4DC5-A88F-A1B573AA67A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5FF99C-068A-4F12-95F6-2B318D9AB012}">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Try lowering the pitch of your voice a bit</a:t>
          </a:r>
          <a:endParaRPr lang="en-US" sz="3300" kern="1200" dirty="0"/>
        </a:p>
      </dsp:txBody>
      <dsp:txXfrm>
        <a:off x="511409" y="347956"/>
        <a:ext cx="7655707" cy="696274"/>
      </dsp:txXfrm>
    </dsp:sp>
    <dsp:sp modelId="{AE054525-DBDF-407D-984C-46D1E1F137D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2CB7E-0DDE-4AA1-9311-3A5544DDBC9D}">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Smile! It warms your voice</a:t>
          </a:r>
          <a:endParaRPr lang="en-US" sz="3300" kern="1200" dirty="0"/>
        </a:p>
      </dsp:txBody>
      <dsp:txXfrm>
        <a:off x="910599" y="1392548"/>
        <a:ext cx="7256517" cy="696274"/>
      </dsp:txXfrm>
    </dsp:sp>
    <dsp:sp modelId="{4F477D73-6BA4-4519-A7CA-E008400DBA0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423B047A-C855-4898-B2B2-4A1C5E1832A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Sit up straight and listen</a:t>
          </a:r>
          <a:endParaRPr lang="en-US" sz="3300" kern="1200" dirty="0"/>
        </a:p>
      </dsp:txBody>
      <dsp:txXfrm>
        <a:off x="910599" y="2437140"/>
        <a:ext cx="7256517" cy="696274"/>
      </dsp:txXfrm>
    </dsp:sp>
    <dsp:sp modelId="{EB218150-0ABA-4ABF-8A5B-05C3A5BA70E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4CBB4C9-7BD2-4ABB-9F1D-CD6A7B2AE11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Monitor your inner monologue</a:t>
          </a:r>
          <a:endParaRPr lang="en-US" sz="3300" kern="1200" dirty="0"/>
        </a:p>
      </dsp:txBody>
      <dsp:txXfrm>
        <a:off x="511409" y="3481732"/>
        <a:ext cx="7655707" cy="696274"/>
      </dsp:txXfrm>
    </dsp:sp>
    <dsp:sp modelId="{ED6CDA09-A539-4B39-A24C-62502D737230}">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5D574-813B-45CE-A6E2-70377F7FAFE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Interchange of thoughts</a:t>
          </a:r>
          <a:endParaRPr lang="en-US" sz="5000" kern="1200" dirty="0"/>
        </a:p>
      </dsp:txBody>
      <dsp:txXfrm>
        <a:off x="460905" y="1047"/>
        <a:ext cx="3479899" cy="2087939"/>
      </dsp:txXfrm>
    </dsp:sp>
    <dsp:sp modelId="{81AE22C4-64BD-41A4-92E5-D122D361B55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Speech</a:t>
          </a:r>
          <a:endParaRPr lang="en-US" sz="5000" kern="1200" dirty="0"/>
        </a:p>
      </dsp:txBody>
      <dsp:txXfrm>
        <a:off x="4288794" y="1047"/>
        <a:ext cx="3479899" cy="2087939"/>
      </dsp:txXfrm>
    </dsp:sp>
    <dsp:sp modelId="{A558A019-A96B-4ECF-87DD-BE6CEFA5EB3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Writing</a:t>
          </a:r>
          <a:endParaRPr lang="en-US" sz="5000" kern="1200" dirty="0"/>
        </a:p>
      </dsp:txBody>
      <dsp:txXfrm>
        <a:off x="460905" y="2436976"/>
        <a:ext cx="3479899" cy="2087939"/>
      </dsp:txXfrm>
    </dsp:sp>
    <dsp:sp modelId="{0705FA4F-CEF1-4340-A0B4-28A2C3B9F79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Signs</a:t>
          </a:r>
          <a:endParaRPr lang="en-US" sz="50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CA90D-F5A6-4FE0-9C6D-E6CD69B9238A}">
      <dsp:nvSpPr>
        <dsp:cNvPr id="0" name=""/>
        <dsp:cNvSpPr/>
      </dsp:nvSpPr>
      <dsp:spPr>
        <a:xfrm>
          <a:off x="3506018" y="1793"/>
          <a:ext cx="1217562" cy="791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Who</a:t>
          </a:r>
          <a:endParaRPr lang="en-US" sz="2600" kern="1200" dirty="0"/>
        </a:p>
      </dsp:txBody>
      <dsp:txXfrm>
        <a:off x="3544652" y="40427"/>
        <a:ext cx="1140294" cy="714147"/>
      </dsp:txXfrm>
    </dsp:sp>
    <dsp:sp modelId="{CED9F5CE-6F60-4BC7-AB67-5D481823F5B7}">
      <dsp:nvSpPr>
        <dsp:cNvPr id="0" name=""/>
        <dsp:cNvSpPr/>
      </dsp:nvSpPr>
      <dsp:spPr>
        <a:xfrm>
          <a:off x="2249319" y="397501"/>
          <a:ext cx="3730960" cy="3730960"/>
        </a:xfrm>
        <a:custGeom>
          <a:avLst/>
          <a:gdLst/>
          <a:ahLst/>
          <a:cxnLst/>
          <a:rect l="0" t="0" r="0" b="0"/>
          <a:pathLst>
            <a:path>
              <a:moveTo>
                <a:pt x="2482052" y="104839"/>
              </a:moveTo>
              <a:arcTo wR="1865480" hR="1865480" stAng="17358008" swAng="1502325"/>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BE75F9-45CC-478E-B33E-2B9991BD6E1F}">
      <dsp:nvSpPr>
        <dsp:cNvPr id="0" name=""/>
        <dsp:cNvSpPr/>
      </dsp:nvSpPr>
      <dsp:spPr>
        <a:xfrm>
          <a:off x="5121571" y="934533"/>
          <a:ext cx="1217562" cy="791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What</a:t>
          </a:r>
          <a:endParaRPr lang="en-US" sz="2600" kern="1200" dirty="0"/>
        </a:p>
      </dsp:txBody>
      <dsp:txXfrm>
        <a:off x="5160205" y="973167"/>
        <a:ext cx="1140294" cy="714147"/>
      </dsp:txXfrm>
    </dsp:sp>
    <dsp:sp modelId="{52DC41F0-BACC-4A0D-8327-A78EC0CEACF9}">
      <dsp:nvSpPr>
        <dsp:cNvPr id="0" name=""/>
        <dsp:cNvSpPr/>
      </dsp:nvSpPr>
      <dsp:spPr>
        <a:xfrm>
          <a:off x="2249319" y="397501"/>
          <a:ext cx="3730960" cy="3730960"/>
        </a:xfrm>
        <a:custGeom>
          <a:avLst/>
          <a:gdLst/>
          <a:ahLst/>
          <a:cxnLst/>
          <a:rect l="0" t="0" r="0" b="0"/>
          <a:pathLst>
            <a:path>
              <a:moveTo>
                <a:pt x="3655051" y="1338742"/>
              </a:moveTo>
              <a:arcTo wR="1865480" hR="1865480" stAng="20615933" swAng="1968134"/>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7653CAA-8793-467E-9816-7C9F3D36A54B}">
      <dsp:nvSpPr>
        <dsp:cNvPr id="0" name=""/>
        <dsp:cNvSpPr/>
      </dsp:nvSpPr>
      <dsp:spPr>
        <a:xfrm>
          <a:off x="5121571" y="2800013"/>
          <a:ext cx="1217562" cy="791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Where</a:t>
          </a:r>
          <a:endParaRPr lang="en-US" sz="2600" kern="1200" dirty="0"/>
        </a:p>
      </dsp:txBody>
      <dsp:txXfrm>
        <a:off x="5160205" y="2838647"/>
        <a:ext cx="1140294" cy="714147"/>
      </dsp:txXfrm>
    </dsp:sp>
    <dsp:sp modelId="{F9421F40-8056-4D2B-8C87-DC9DE7B5B87F}">
      <dsp:nvSpPr>
        <dsp:cNvPr id="0" name=""/>
        <dsp:cNvSpPr/>
      </dsp:nvSpPr>
      <dsp:spPr>
        <a:xfrm>
          <a:off x="2249319" y="397501"/>
          <a:ext cx="3730960" cy="3730960"/>
        </a:xfrm>
        <a:custGeom>
          <a:avLst/>
          <a:gdLst/>
          <a:ahLst/>
          <a:cxnLst/>
          <a:rect l="0" t="0" r="0" b="0"/>
          <a:pathLst>
            <a:path>
              <a:moveTo>
                <a:pt x="3169266" y="3199706"/>
              </a:moveTo>
              <a:arcTo wR="1865480" hR="1865480" stAng="2739667" swAng="1502325"/>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7DE2A27-D0B8-4245-89B0-F014ADB544FB}">
      <dsp:nvSpPr>
        <dsp:cNvPr id="0" name=""/>
        <dsp:cNvSpPr/>
      </dsp:nvSpPr>
      <dsp:spPr>
        <a:xfrm>
          <a:off x="3506018" y="3732753"/>
          <a:ext cx="1217562" cy="791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When</a:t>
          </a:r>
          <a:endParaRPr lang="en-US" sz="2600" kern="1200" dirty="0"/>
        </a:p>
      </dsp:txBody>
      <dsp:txXfrm>
        <a:off x="3544652" y="3771387"/>
        <a:ext cx="1140294" cy="714147"/>
      </dsp:txXfrm>
    </dsp:sp>
    <dsp:sp modelId="{978F2E8A-27EA-482E-BAFD-FFE04A4AF8A0}">
      <dsp:nvSpPr>
        <dsp:cNvPr id="0" name=""/>
        <dsp:cNvSpPr/>
      </dsp:nvSpPr>
      <dsp:spPr>
        <a:xfrm>
          <a:off x="2249319" y="397501"/>
          <a:ext cx="3730960" cy="3730960"/>
        </a:xfrm>
        <a:custGeom>
          <a:avLst/>
          <a:gdLst/>
          <a:ahLst/>
          <a:cxnLst/>
          <a:rect l="0" t="0" r="0" b="0"/>
          <a:pathLst>
            <a:path>
              <a:moveTo>
                <a:pt x="1248907" y="3626120"/>
              </a:moveTo>
              <a:arcTo wR="1865480" hR="1865480" stAng="6558008" swAng="1502325"/>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576233-F311-473A-87D5-C8FB7EEDF4B6}">
      <dsp:nvSpPr>
        <dsp:cNvPr id="0" name=""/>
        <dsp:cNvSpPr/>
      </dsp:nvSpPr>
      <dsp:spPr>
        <a:xfrm>
          <a:off x="1890465" y="2800013"/>
          <a:ext cx="1217562" cy="79141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Why</a:t>
          </a:r>
          <a:endParaRPr lang="en-US" sz="2600" kern="1200" dirty="0"/>
        </a:p>
      </dsp:txBody>
      <dsp:txXfrm>
        <a:off x="1929099" y="2838647"/>
        <a:ext cx="1140294" cy="714147"/>
      </dsp:txXfrm>
    </dsp:sp>
    <dsp:sp modelId="{5D5B5B79-7A42-4DFB-86EE-DF7321F39917}">
      <dsp:nvSpPr>
        <dsp:cNvPr id="0" name=""/>
        <dsp:cNvSpPr/>
      </dsp:nvSpPr>
      <dsp:spPr>
        <a:xfrm>
          <a:off x="2249319" y="397501"/>
          <a:ext cx="3730960" cy="3730960"/>
        </a:xfrm>
        <a:custGeom>
          <a:avLst/>
          <a:gdLst/>
          <a:ahLst/>
          <a:cxnLst/>
          <a:rect l="0" t="0" r="0" b="0"/>
          <a:pathLst>
            <a:path>
              <a:moveTo>
                <a:pt x="75909" y="2392217"/>
              </a:moveTo>
              <a:arcTo wR="1865480" hR="1865480" stAng="9815933" swAng="1968134"/>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730D8E-1EA1-4AC2-8FDB-DB00299BE082}">
      <dsp:nvSpPr>
        <dsp:cNvPr id="0" name=""/>
        <dsp:cNvSpPr/>
      </dsp:nvSpPr>
      <dsp:spPr>
        <a:xfrm>
          <a:off x="1890465" y="934533"/>
          <a:ext cx="1217562" cy="791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How</a:t>
          </a:r>
          <a:endParaRPr lang="en-US" sz="2600" kern="1200" dirty="0"/>
        </a:p>
      </dsp:txBody>
      <dsp:txXfrm>
        <a:off x="1929099" y="973167"/>
        <a:ext cx="1140294" cy="714147"/>
      </dsp:txXfrm>
    </dsp:sp>
    <dsp:sp modelId="{87EBB89B-F5EF-4216-A035-26AE28BB294C}">
      <dsp:nvSpPr>
        <dsp:cNvPr id="0" name=""/>
        <dsp:cNvSpPr/>
      </dsp:nvSpPr>
      <dsp:spPr>
        <a:xfrm>
          <a:off x="2249319" y="397501"/>
          <a:ext cx="3730960" cy="3730960"/>
        </a:xfrm>
        <a:custGeom>
          <a:avLst/>
          <a:gdLst/>
          <a:ahLst/>
          <a:cxnLst/>
          <a:rect l="0" t="0" r="0" b="0"/>
          <a:pathLst>
            <a:path>
              <a:moveTo>
                <a:pt x="561694" y="531254"/>
              </a:moveTo>
              <a:arcTo wR="1865480" hR="1865480" stAng="13539667" swAng="1502325"/>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EFEBA-D701-4D01-A007-F1FB945D6E5E}">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Limits the answer to yes or no</a:t>
          </a:r>
          <a:endParaRPr lang="en-US" sz="3500" kern="1200" dirty="0"/>
        </a:p>
      </dsp:txBody>
      <dsp:txXfrm rot="10800000">
        <a:off x="2007110" y="1710"/>
        <a:ext cx="5158358" cy="1257304"/>
      </dsp:txXfrm>
    </dsp:sp>
    <dsp:sp modelId="{D85FD96C-EBE0-43A7-A17F-A367DBC67800}">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BE71FB-286E-4BE5-88EE-AD141936A40E}">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Tend to shut down conversations</a:t>
          </a:r>
          <a:endParaRPr lang="en-US" sz="3500" kern="1200" dirty="0"/>
        </a:p>
      </dsp:txBody>
      <dsp:txXfrm rot="10800000">
        <a:off x="2007110" y="1634329"/>
        <a:ext cx="5158358" cy="1257304"/>
      </dsp:txXfrm>
    </dsp:sp>
    <dsp:sp modelId="{342EC699-4B75-4BB5-95D4-668A2DEF7F06}">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1BB136-BCC5-4C81-B205-08BC37737C4E}">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Is it five o’clock yet?</a:t>
          </a:r>
          <a:endParaRPr lang="en-US" sz="3500" kern="1200" dirty="0"/>
        </a:p>
      </dsp:txBody>
      <dsp:txXfrm rot="10800000">
        <a:off x="2007110" y="3266948"/>
        <a:ext cx="5158358" cy="1257304"/>
      </dsp:txXfrm>
    </dsp:sp>
    <dsp:sp modelId="{0F010E94-CBA5-4FB0-95A4-4807EBB50C8D}">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36B00-BC07-4BB5-BDD8-C26BC1B9C759}">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Clarification</a:t>
          </a:r>
          <a:endParaRPr lang="en-US" sz="3100" b="0" kern="1200" dirty="0"/>
        </a:p>
      </dsp:txBody>
      <dsp:txXfrm>
        <a:off x="0" y="591343"/>
        <a:ext cx="2571749" cy="1543050"/>
      </dsp:txXfrm>
    </dsp:sp>
    <dsp:sp modelId="{3EA6CD1E-9796-4A81-B286-CAE1B34DDD7A}">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Completeness and Correctness</a:t>
          </a:r>
          <a:endParaRPr lang="en-US" sz="3100" b="0" kern="1200" dirty="0"/>
        </a:p>
      </dsp:txBody>
      <dsp:txXfrm>
        <a:off x="2828925" y="591343"/>
        <a:ext cx="2571749" cy="1543050"/>
      </dsp:txXfrm>
    </dsp:sp>
    <dsp:sp modelId="{C253BC6F-7B95-4B0E-B5DA-35CC184513C9}">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Determining Relevance</a:t>
          </a:r>
          <a:endParaRPr lang="en-US" sz="3100" b="0" kern="1200" dirty="0"/>
        </a:p>
      </dsp:txBody>
      <dsp:txXfrm>
        <a:off x="5657849" y="591343"/>
        <a:ext cx="2571749" cy="1543050"/>
      </dsp:txXfrm>
    </dsp:sp>
    <dsp:sp modelId="{6452250D-3355-4078-A0BA-6923A8105AA0}">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Drilling Down</a:t>
          </a:r>
          <a:endParaRPr lang="en-US" sz="3100" b="0" kern="1200" dirty="0"/>
        </a:p>
      </dsp:txBody>
      <dsp:txXfrm>
        <a:off x="1414462" y="2391569"/>
        <a:ext cx="2571749" cy="1543050"/>
      </dsp:txXfrm>
    </dsp:sp>
    <dsp:sp modelId="{4A14DAFF-6957-4ABF-AF06-73DFFEC114A8}">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Summarizing</a:t>
          </a:r>
          <a:endParaRPr lang="en-US" sz="3100" b="0" kern="1200" dirty="0"/>
        </a:p>
      </dsp:txBody>
      <dsp:txXfrm>
        <a:off x="4243387" y="2391569"/>
        <a:ext cx="2571749" cy="154305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Juan, Gillian and Andrew had problem with their wage roster</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Juan came up with an idea</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However, neither Gillian nor Andrew could quite grasp the bigger picture </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Andrew and Gillian utilized open questions to discover more about Juan’s suggestion</a:t>
          </a:r>
          <a:endParaRPr lang="en-US" sz="2100" kern="1200" dirty="0"/>
        </a:p>
      </dsp:txBody>
      <dsp:txXfrm>
        <a:off x="1528352" y="3551015"/>
        <a:ext cx="6257489" cy="9232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E2334-C478-4B92-BED6-C6F479F6EA03}">
      <dsp:nvSpPr>
        <dsp:cNvPr id="0" name=""/>
        <dsp:cNvSpPr/>
      </dsp:nvSpPr>
      <dsp:spPr>
        <a:xfrm>
          <a:off x="3291839" y="0"/>
          <a:ext cx="4937760"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E49603-FFBE-43B5-A044-BB9A8697FB7A}">
      <dsp:nvSpPr>
        <dsp:cNvPr id="0" name=""/>
        <dsp:cNvSpPr/>
      </dsp:nvSpPr>
      <dsp:spPr>
        <a:xfrm>
          <a:off x="0" y="0"/>
          <a:ext cx="3291840"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Seeking information</a:t>
          </a:r>
          <a:endParaRPr lang="en-US" sz="3100" kern="1200" dirty="0"/>
        </a:p>
      </dsp:txBody>
      <dsp:txXfrm>
        <a:off x="69044" y="69044"/>
        <a:ext cx="3153752" cy="1276275"/>
      </dsp:txXfrm>
    </dsp:sp>
    <dsp:sp modelId="{E43F5A18-9C83-4018-A509-0279D5DFB326}">
      <dsp:nvSpPr>
        <dsp:cNvPr id="0" name=""/>
        <dsp:cNvSpPr/>
      </dsp:nvSpPr>
      <dsp:spPr>
        <a:xfrm>
          <a:off x="3291839" y="1555799"/>
          <a:ext cx="4937760"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8AC2F173-BDF0-4616-A8C3-84DCF4ADECE3}">
      <dsp:nvSpPr>
        <dsp:cNvPr id="0" name=""/>
        <dsp:cNvSpPr/>
      </dsp:nvSpPr>
      <dsp:spPr>
        <a:xfrm>
          <a:off x="0" y="1555799"/>
          <a:ext cx="3291840"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What we value</a:t>
          </a:r>
          <a:endParaRPr lang="en-US" sz="3100" kern="1200" dirty="0"/>
        </a:p>
      </dsp:txBody>
      <dsp:txXfrm>
        <a:off x="69044" y="1624843"/>
        <a:ext cx="3153752" cy="1276275"/>
      </dsp:txXfrm>
    </dsp:sp>
    <dsp:sp modelId="{2B7CB403-98FC-4898-B529-2D0AD75F4413}">
      <dsp:nvSpPr>
        <dsp:cNvPr id="0" name=""/>
        <dsp:cNvSpPr/>
      </dsp:nvSpPr>
      <dsp:spPr>
        <a:xfrm>
          <a:off x="3291839" y="3111599"/>
          <a:ext cx="4937760"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11A6068B-05F3-4396-8ED7-196A7CA05BB3}">
      <dsp:nvSpPr>
        <dsp:cNvPr id="0" name=""/>
        <dsp:cNvSpPr/>
      </dsp:nvSpPr>
      <dsp:spPr>
        <a:xfrm>
          <a:off x="0" y="3111599"/>
          <a:ext cx="3291840"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Detect value through questions</a:t>
          </a:r>
          <a:endParaRPr lang="en-US" sz="3100" kern="1200" dirty="0"/>
        </a:p>
      </dsp:txBody>
      <dsp:txXfrm>
        <a:off x="69044" y="3180643"/>
        <a:ext cx="3153752"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2BE6D-3C8B-40C9-9FA1-196C03E4A097}">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smtClean="0"/>
            <a:t>This is what you are saying.</a:t>
          </a:r>
          <a:endParaRPr lang="en-US" sz="4900" kern="1200" dirty="0"/>
        </a:p>
      </dsp:txBody>
      <dsp:txXfrm>
        <a:off x="3291839" y="269889"/>
        <a:ext cx="4129750" cy="1616020"/>
      </dsp:txXfrm>
    </dsp:sp>
    <dsp:sp modelId="{51249117-D99A-4D03-A6AA-454927D23273}">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r>
            <a:rPr lang="en-US" sz="4700" kern="1200" dirty="0" smtClean="0"/>
            <a:t>Verbal</a:t>
          </a:r>
          <a:endParaRPr lang="en-US" sz="4700" kern="1200" dirty="0"/>
        </a:p>
      </dsp:txBody>
      <dsp:txXfrm>
        <a:off x="105183" y="105735"/>
        <a:ext cx="3081474" cy="1944328"/>
      </dsp:txXfrm>
    </dsp:sp>
    <dsp:sp modelId="{6A7469BF-0B97-4B21-8927-F27CB4C5EE77}">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smtClean="0"/>
            <a:t>This is how you say it</a:t>
          </a:r>
          <a:endParaRPr lang="en-US" sz="4900" kern="1200" dirty="0"/>
        </a:p>
      </dsp:txBody>
      <dsp:txXfrm>
        <a:off x="3291839" y="2640053"/>
        <a:ext cx="4129750" cy="1616020"/>
      </dsp:txXfrm>
    </dsp:sp>
    <dsp:sp modelId="{41011D6E-3E5A-4453-99B2-D759EB657050}">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r>
            <a:rPr lang="en-US" sz="4700" kern="1200" dirty="0" smtClean="0"/>
            <a:t>Paraverbal</a:t>
          </a:r>
          <a:endParaRPr lang="en-US" sz="4700" kern="1200" dirty="0"/>
        </a:p>
      </dsp:txBody>
      <dsp:txXfrm>
        <a:off x="105183" y="2475899"/>
        <a:ext cx="3081474" cy="194432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38783-6527-4F05-812D-74A01DAD7239}">
      <dsp:nvSpPr>
        <dsp:cNvPr id="0" name=""/>
        <dsp:cNvSpPr/>
      </dsp:nvSpPr>
      <dsp:spPr>
        <a:xfrm>
          <a:off x="4513342" y="3351732"/>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would those processes look like?</a:t>
          </a:r>
        </a:p>
        <a:p>
          <a:pPr marL="114300" lvl="1" indent="-114300" algn="l" defTabSz="577850">
            <a:lnSpc>
              <a:spcPct val="90000"/>
            </a:lnSpc>
            <a:spcBef>
              <a:spcPct val="0"/>
            </a:spcBef>
            <a:spcAft>
              <a:spcPct val="15000"/>
            </a:spcAft>
            <a:buChar char="••"/>
          </a:pPr>
          <a:r>
            <a:rPr lang="en-CA" sz="1300" kern="1200" dirty="0"/>
            <a:t>How could we implement them?</a:t>
          </a:r>
        </a:p>
      </dsp:txBody>
      <dsp:txXfrm>
        <a:off x="5278471" y="3780702"/>
        <a:ext cx="1635158" cy="1113668"/>
      </dsp:txXfrm>
    </dsp:sp>
    <dsp:sp modelId="{65DC66CF-4099-4626-A561-B0E5F28EA693}">
      <dsp:nvSpPr>
        <dsp:cNvPr id="0" name=""/>
        <dsp:cNvSpPr/>
      </dsp:nvSpPr>
      <dsp:spPr>
        <a:xfrm>
          <a:off x="540553" y="3351732"/>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smtClean="0"/>
            <a:t>Let's </a:t>
          </a:r>
          <a:r>
            <a:rPr lang="en-CA" sz="1300" kern="1200" dirty="0"/>
            <a:t>give it a try!</a:t>
          </a:r>
        </a:p>
      </dsp:txBody>
      <dsp:txXfrm>
        <a:off x="575201" y="3780702"/>
        <a:ext cx="1635158" cy="1113668"/>
      </dsp:txXfrm>
    </dsp:sp>
    <dsp:sp modelId="{8564A9A2-D702-4EFC-9C9D-EAA529C86FA2}">
      <dsp:nvSpPr>
        <dsp:cNvPr id="0" name=""/>
        <dsp:cNvSpPr/>
      </dsp:nvSpPr>
      <dsp:spPr>
        <a:xfrm>
          <a:off x="4513342" y="0"/>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processes could work?</a:t>
          </a:r>
        </a:p>
      </dsp:txBody>
      <dsp:txXfrm>
        <a:off x="5278471" y="34648"/>
        <a:ext cx="1635158" cy="1113668"/>
      </dsp:txXfrm>
    </dsp:sp>
    <dsp:sp modelId="{1814EB14-8C0B-45AF-AEA3-110DDC1997EC}">
      <dsp:nvSpPr>
        <dsp:cNvPr id="0" name=""/>
        <dsp:cNvSpPr/>
      </dsp:nvSpPr>
      <dsp:spPr>
        <a:xfrm>
          <a:off x="540553" y="0"/>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processes are working?</a:t>
          </a:r>
        </a:p>
      </dsp:txBody>
      <dsp:txXfrm>
        <a:off x="575201" y="34648"/>
        <a:ext cx="1635158" cy="1113668"/>
      </dsp:txXfrm>
    </dsp:sp>
    <dsp:sp modelId="{A6B3BB9E-9D69-499A-8990-1F95A2F4BF41}">
      <dsp:nvSpPr>
        <dsp:cNvPr id="0" name=""/>
        <dsp:cNvSpPr/>
      </dsp:nvSpPr>
      <dsp:spPr>
        <a:xfrm>
          <a:off x="1560860" y="280954"/>
          <a:ext cx="2134265" cy="2134265"/>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CA" sz="2500" kern="1200" dirty="0"/>
            <a:t>Discover</a:t>
          </a:r>
        </a:p>
      </dsp:txBody>
      <dsp:txXfrm>
        <a:off x="2185972" y="906066"/>
        <a:ext cx="1509153" cy="1509153"/>
      </dsp:txXfrm>
    </dsp:sp>
    <dsp:sp modelId="{5971A75D-5E57-4C1A-88B4-0F6528B81E6E}">
      <dsp:nvSpPr>
        <dsp:cNvPr id="0" name=""/>
        <dsp:cNvSpPr/>
      </dsp:nvSpPr>
      <dsp:spPr>
        <a:xfrm rot="5400000">
          <a:off x="3793706" y="280954"/>
          <a:ext cx="2134265" cy="2134265"/>
        </a:xfrm>
        <a:prstGeom prst="pieWedge">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CA" sz="2500" kern="1200" dirty="0"/>
            <a:t>Dream</a:t>
          </a:r>
        </a:p>
      </dsp:txBody>
      <dsp:txXfrm rot="-5400000">
        <a:off x="3793706" y="906066"/>
        <a:ext cx="1509153" cy="1509153"/>
      </dsp:txXfrm>
    </dsp:sp>
    <dsp:sp modelId="{FE672554-4368-48DF-93C2-71291C0C713F}">
      <dsp:nvSpPr>
        <dsp:cNvPr id="0" name=""/>
        <dsp:cNvSpPr/>
      </dsp:nvSpPr>
      <dsp:spPr>
        <a:xfrm rot="10800000">
          <a:off x="3793706" y="2513799"/>
          <a:ext cx="2134265" cy="2134265"/>
        </a:xfrm>
        <a:prstGeom prst="pieWedge">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CA" sz="2500" kern="1200" dirty="0"/>
            <a:t>Design</a:t>
          </a:r>
        </a:p>
      </dsp:txBody>
      <dsp:txXfrm rot="10800000">
        <a:off x="3793706" y="2513799"/>
        <a:ext cx="1509153" cy="1509153"/>
      </dsp:txXfrm>
    </dsp:sp>
    <dsp:sp modelId="{D1131545-B328-4DCF-9A20-C13FC54372A1}">
      <dsp:nvSpPr>
        <dsp:cNvPr id="0" name=""/>
        <dsp:cNvSpPr/>
      </dsp:nvSpPr>
      <dsp:spPr>
        <a:xfrm rot="16200000">
          <a:off x="1560860" y="2513799"/>
          <a:ext cx="2134265" cy="2134265"/>
        </a:xfrm>
        <a:prstGeom prst="pieWedg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CA" sz="2500" kern="1200" dirty="0"/>
            <a:t>Destiny</a:t>
          </a:r>
        </a:p>
      </dsp:txBody>
      <dsp:txXfrm rot="5400000">
        <a:off x="2185972" y="2513799"/>
        <a:ext cx="1509153" cy="1509153"/>
      </dsp:txXfrm>
    </dsp:sp>
    <dsp:sp modelId="{F83E42A1-001F-4CCB-A434-2BBCF98238BD}">
      <dsp:nvSpPr>
        <dsp:cNvPr id="0" name=""/>
        <dsp:cNvSpPr/>
      </dsp:nvSpPr>
      <dsp:spPr>
        <a:xfrm>
          <a:off x="3375971" y="2020897"/>
          <a:ext cx="736888" cy="64077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91A27B-84AE-4BFA-8422-232B8741CCA3}">
      <dsp:nvSpPr>
        <dsp:cNvPr id="0" name=""/>
        <dsp:cNvSpPr/>
      </dsp:nvSpPr>
      <dsp:spPr>
        <a:xfrm rot="10800000">
          <a:off x="3375971" y="2267348"/>
          <a:ext cx="736888" cy="64077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Rob and Clint work at a dairy with several cash flow problems</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Rob suggested they use Appreciative Inquiry</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sat down and wrote down the four steps of the Appreciative Inquiry </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were excited to implement it and improve their profit margin </a:t>
          </a:r>
          <a:endParaRPr lang="en-US" sz="2100" kern="1200" dirty="0"/>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FC3D1-73ED-4B66-B0DB-E5C7B5325CE9}">
      <dsp:nvSpPr>
        <dsp:cNvPr id="0" name=""/>
        <dsp:cNvSpPr/>
      </dsp:nvSpPr>
      <dsp:spPr>
        <a:xfrm>
          <a:off x="3550541" y="2429"/>
          <a:ext cx="2223840" cy="1005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Weather</a:t>
          </a:r>
          <a:endParaRPr lang="en-US" sz="4200" kern="1200" dirty="0"/>
        </a:p>
      </dsp:txBody>
      <dsp:txXfrm>
        <a:off x="3550541" y="2429"/>
        <a:ext cx="2223840" cy="1005807"/>
      </dsp:txXfrm>
    </dsp:sp>
    <dsp:sp modelId="{289C1BCA-8E26-4D25-99A5-F0C91E8D64E6}">
      <dsp:nvSpPr>
        <dsp:cNvPr id="0" name=""/>
        <dsp:cNvSpPr/>
      </dsp:nvSpPr>
      <dsp:spPr>
        <a:xfrm>
          <a:off x="2455217" y="2429"/>
          <a:ext cx="995749" cy="1005807"/>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651799-C69F-4585-A429-4A11D5F682E5}">
      <dsp:nvSpPr>
        <dsp:cNvPr id="0" name=""/>
        <dsp:cNvSpPr/>
      </dsp:nvSpPr>
      <dsp:spPr>
        <a:xfrm>
          <a:off x="2455217" y="1174194"/>
          <a:ext cx="2223840" cy="100580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Sports</a:t>
          </a:r>
          <a:endParaRPr lang="en-US" sz="4200" kern="1200" dirty="0"/>
        </a:p>
      </dsp:txBody>
      <dsp:txXfrm>
        <a:off x="2455217" y="1174194"/>
        <a:ext cx="2223840" cy="1005807"/>
      </dsp:txXfrm>
    </dsp:sp>
    <dsp:sp modelId="{5316FE60-9A00-473E-A99C-956253BED490}">
      <dsp:nvSpPr>
        <dsp:cNvPr id="0" name=""/>
        <dsp:cNvSpPr/>
      </dsp:nvSpPr>
      <dsp:spPr>
        <a:xfrm>
          <a:off x="4778632" y="1174194"/>
          <a:ext cx="995749" cy="1005807"/>
        </a:xfrm>
        <a:prstGeom prst="rect">
          <a:avLst/>
        </a:prstGeom>
        <a:solidFill>
          <a:schemeClr val="accent3">
            <a:hueOff val="3750088"/>
            <a:satOff val="-5627"/>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9CAF0-7819-4846-8F0E-FC990ACEE223}">
      <dsp:nvSpPr>
        <dsp:cNvPr id="0" name=""/>
        <dsp:cNvSpPr/>
      </dsp:nvSpPr>
      <dsp:spPr>
        <a:xfrm>
          <a:off x="3550541" y="2345960"/>
          <a:ext cx="2223840" cy="100580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Movies</a:t>
          </a:r>
          <a:endParaRPr lang="en-US" sz="4200" kern="1200" dirty="0"/>
        </a:p>
      </dsp:txBody>
      <dsp:txXfrm>
        <a:off x="3550541" y="2345960"/>
        <a:ext cx="2223840" cy="1005807"/>
      </dsp:txXfrm>
    </dsp:sp>
    <dsp:sp modelId="{40C50253-CCC0-4504-A9CA-2CCEDE4A54E9}">
      <dsp:nvSpPr>
        <dsp:cNvPr id="0" name=""/>
        <dsp:cNvSpPr/>
      </dsp:nvSpPr>
      <dsp:spPr>
        <a:xfrm>
          <a:off x="2455217" y="2345960"/>
          <a:ext cx="995749" cy="1005807"/>
        </a:xfrm>
        <a:prstGeom prst="rect">
          <a:avLst/>
        </a:prstGeom>
        <a:solidFill>
          <a:schemeClr val="accent3">
            <a:hueOff val="7500176"/>
            <a:satOff val="-11253"/>
            <a:lumOff val="-183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47C05-88A9-4372-BA74-6B4AB449874E}">
      <dsp:nvSpPr>
        <dsp:cNvPr id="0" name=""/>
        <dsp:cNvSpPr/>
      </dsp:nvSpPr>
      <dsp:spPr>
        <a:xfrm>
          <a:off x="2455217" y="3517726"/>
          <a:ext cx="2223840" cy="100580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Books</a:t>
          </a:r>
          <a:endParaRPr lang="en-US" sz="4200" kern="1200" dirty="0"/>
        </a:p>
      </dsp:txBody>
      <dsp:txXfrm>
        <a:off x="2455217" y="3517726"/>
        <a:ext cx="2223840" cy="1005807"/>
      </dsp:txXfrm>
    </dsp:sp>
    <dsp:sp modelId="{1D562A4F-F03A-4868-804D-2E162D2F8329}">
      <dsp:nvSpPr>
        <dsp:cNvPr id="0" name=""/>
        <dsp:cNvSpPr/>
      </dsp:nvSpPr>
      <dsp:spPr>
        <a:xfrm>
          <a:off x="4778632" y="3517726"/>
          <a:ext cx="995749" cy="1005807"/>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19AD5-CACC-47B7-B04F-6EF153180D12}">
      <dsp:nvSpPr>
        <dsp:cNvPr id="0" name=""/>
        <dsp:cNvSpPr/>
      </dsp:nvSpPr>
      <dsp:spPr>
        <a:xfrm rot="10800000">
          <a:off x="1692784" y="1710"/>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Beyond general facts</a:t>
          </a:r>
          <a:endParaRPr lang="en-US" sz="3500" kern="1200" dirty="0"/>
        </a:p>
      </dsp:txBody>
      <dsp:txXfrm rot="10800000">
        <a:off x="2007110" y="1710"/>
        <a:ext cx="5158358" cy="1257304"/>
      </dsp:txXfrm>
    </dsp:sp>
    <dsp:sp modelId="{01C1519C-EB68-4C32-B27E-1271A68307D8}">
      <dsp:nvSpPr>
        <dsp:cNvPr id="0" name=""/>
        <dsp:cNvSpPr/>
      </dsp:nvSpPr>
      <dsp:spPr>
        <a:xfrm>
          <a:off x="1064131"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B3DDB5-4118-463C-B387-107CF8A69721}">
      <dsp:nvSpPr>
        <dsp:cNvPr id="0" name=""/>
        <dsp:cNvSpPr/>
      </dsp:nvSpPr>
      <dsp:spPr>
        <a:xfrm rot="10800000">
          <a:off x="1692784" y="1634329"/>
          <a:ext cx="5472684"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People are more comfortable</a:t>
          </a:r>
          <a:endParaRPr lang="en-US" sz="3500" kern="1200" dirty="0"/>
        </a:p>
      </dsp:txBody>
      <dsp:txXfrm rot="10800000">
        <a:off x="2007110" y="1634329"/>
        <a:ext cx="5158358" cy="1257304"/>
      </dsp:txXfrm>
    </dsp:sp>
    <dsp:sp modelId="{62A278E8-0114-4778-A454-D14815092BCC}">
      <dsp:nvSpPr>
        <dsp:cNvPr id="0" name=""/>
        <dsp:cNvSpPr/>
      </dsp:nvSpPr>
      <dsp:spPr>
        <a:xfrm>
          <a:off x="1064131"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893C55-3472-4064-99D5-BDEF7DEB38A1}">
      <dsp:nvSpPr>
        <dsp:cNvPr id="0" name=""/>
        <dsp:cNvSpPr/>
      </dsp:nvSpPr>
      <dsp:spPr>
        <a:xfrm rot="10800000">
          <a:off x="1692784" y="3266948"/>
          <a:ext cx="5472684"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kern="1200" dirty="0" smtClean="0"/>
            <a:t>Most often used</a:t>
          </a:r>
          <a:endParaRPr lang="en-US" sz="3500" kern="1200" dirty="0"/>
        </a:p>
      </dsp:txBody>
      <dsp:txXfrm rot="10800000">
        <a:off x="2007110" y="3266948"/>
        <a:ext cx="5158358" cy="1257304"/>
      </dsp:txXfrm>
    </dsp:sp>
    <dsp:sp modelId="{AD45B88E-C7BA-4684-A026-D3639E4A4F7D}">
      <dsp:nvSpPr>
        <dsp:cNvPr id="0" name=""/>
        <dsp:cNvSpPr/>
      </dsp:nvSpPr>
      <dsp:spPr>
        <a:xfrm>
          <a:off x="1064131"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7EC5F-5CEA-45C8-BB19-8032B9AB1BD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Most personal level</a:t>
          </a:r>
          <a:endParaRPr lang="en-US" sz="4000" kern="1200" dirty="0"/>
        </a:p>
      </dsp:txBody>
      <dsp:txXfrm>
        <a:off x="460905" y="1047"/>
        <a:ext cx="3479899" cy="2087939"/>
      </dsp:txXfrm>
    </dsp:sp>
    <dsp:sp modelId="{9A57281A-1EFF-4170-BE85-8D2D5CE2012C}">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Everything on the table</a:t>
          </a:r>
          <a:endParaRPr lang="en-US" sz="4000" kern="1200" dirty="0"/>
        </a:p>
      </dsp:txBody>
      <dsp:txXfrm>
        <a:off x="4288794" y="1047"/>
        <a:ext cx="3479899" cy="2087939"/>
      </dsp:txXfrm>
    </dsp:sp>
    <dsp:sp modelId="{CFB585F4-2978-49D2-BC9B-8B17B1BED9C6}">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Not usually appropriate in social meetings</a:t>
          </a:r>
          <a:endParaRPr lang="en-US" sz="4000" kern="1200" dirty="0"/>
        </a:p>
      </dsp:txBody>
      <dsp:txXfrm>
        <a:off x="2374850"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FCE87-75AB-400E-8589-2A2B1B2ED9FC}">
      <dsp:nvSpPr>
        <dsp:cNvPr id="0" name=""/>
        <dsp:cNvSpPr/>
      </dsp:nvSpPr>
      <dsp:spPr>
        <a:xfrm>
          <a:off x="0" y="869"/>
          <a:ext cx="8229600" cy="1121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Remember that everyone is as nervous</a:t>
          </a:r>
          <a:endParaRPr lang="en-US" sz="3200" kern="1200" dirty="0"/>
        </a:p>
      </dsp:txBody>
      <dsp:txXfrm>
        <a:off x="54751" y="55620"/>
        <a:ext cx="8120098" cy="1012082"/>
      </dsp:txXfrm>
    </dsp:sp>
    <dsp:sp modelId="{1ACA8E44-1EDC-4F11-A834-5BF44972EBAA}">
      <dsp:nvSpPr>
        <dsp:cNvPr id="0" name=""/>
        <dsp:cNvSpPr/>
      </dsp:nvSpPr>
      <dsp:spPr>
        <a:xfrm>
          <a:off x="0" y="1135082"/>
          <a:ext cx="8229600" cy="112158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Prepare a great introduction</a:t>
          </a:r>
          <a:endParaRPr lang="en-US" sz="3200" kern="1200" dirty="0"/>
        </a:p>
      </dsp:txBody>
      <dsp:txXfrm>
        <a:off x="54751" y="1189833"/>
        <a:ext cx="8120098" cy="1012082"/>
      </dsp:txXfrm>
    </dsp:sp>
    <dsp:sp modelId="{77C6CFC8-296D-45AD-9593-72D2D5033D6B}">
      <dsp:nvSpPr>
        <dsp:cNvPr id="0" name=""/>
        <dsp:cNvSpPr/>
      </dsp:nvSpPr>
      <dsp:spPr>
        <a:xfrm>
          <a:off x="0" y="2269295"/>
          <a:ext cx="8229600" cy="112158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Try to mingle as much as possible</a:t>
          </a:r>
          <a:endParaRPr lang="en-US" sz="3200" kern="1200" dirty="0"/>
        </a:p>
      </dsp:txBody>
      <dsp:txXfrm>
        <a:off x="54751" y="2324046"/>
        <a:ext cx="8120098" cy="1012082"/>
      </dsp:txXfrm>
    </dsp:sp>
    <dsp:sp modelId="{69F75123-8005-4588-970B-928627AC3AE0}">
      <dsp:nvSpPr>
        <dsp:cNvPr id="0" name=""/>
        <dsp:cNvSpPr/>
      </dsp:nvSpPr>
      <dsp:spPr>
        <a:xfrm>
          <a:off x="0" y="3403508"/>
          <a:ext cx="8229600" cy="112158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Mnemonics are a great way to remember names</a:t>
          </a:r>
          <a:endParaRPr lang="en-US" sz="3200" kern="1200" dirty="0"/>
        </a:p>
      </dsp:txBody>
      <dsp:txXfrm>
        <a:off x="54751" y="3458259"/>
        <a:ext cx="8120098" cy="101208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Vanessa was tasked with giving a speech at the company function </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Hayley, her assistant, suggested they practice basic conversation skills</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began with general conversation topics,</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Vanessa breezed through and gained confidence</a:t>
          </a:r>
          <a:endParaRPr lang="en-US" sz="2100" kern="1200" dirty="0"/>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3DEBA-2FD9-4C4F-AF9F-DED3FE762D6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Events can snowball</a:t>
          </a:r>
          <a:endParaRPr lang="en-US" sz="4100" kern="1200" dirty="0"/>
        </a:p>
      </dsp:txBody>
      <dsp:txXfrm>
        <a:off x="460905" y="1047"/>
        <a:ext cx="3479899" cy="2087939"/>
      </dsp:txXfrm>
    </dsp:sp>
    <dsp:sp modelId="{F4B5B8C7-14B9-4094-A25B-46C9A911C24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Adjust your approach</a:t>
          </a:r>
          <a:endParaRPr lang="en-US" sz="4100" kern="1200" dirty="0"/>
        </a:p>
      </dsp:txBody>
      <dsp:txXfrm>
        <a:off x="4288794" y="1047"/>
        <a:ext cx="3479899" cy="2087939"/>
      </dsp:txXfrm>
    </dsp:sp>
    <dsp:sp modelId="{714A0951-57D2-418F-94C4-80659C707AD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De-personalize negative comments</a:t>
          </a:r>
          <a:endParaRPr lang="en-US" sz="4100" kern="1200" dirty="0"/>
        </a:p>
      </dsp:txBody>
      <dsp:txXfrm>
        <a:off x="460905" y="2436976"/>
        <a:ext cx="3479899" cy="2087939"/>
      </dsp:txXfrm>
    </dsp:sp>
    <dsp:sp modelId="{7ABDA33F-C7E9-4982-8373-6D8B134F247F}">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People have bad days</a:t>
          </a:r>
          <a:endParaRPr lang="en-US" sz="4100" kern="1200" dirty="0"/>
        </a:p>
      </dsp:txBody>
      <dsp:txXfrm>
        <a:off x="4288794" y="2436976"/>
        <a:ext cx="3479899" cy="208793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B7B21-4F09-4B61-980F-D9290283A05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E93BA5-60D7-4AEA-AC11-4AF37C72B2E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lvl="0" algn="l" defTabSz="2000250">
            <a:lnSpc>
              <a:spcPct val="90000"/>
            </a:lnSpc>
            <a:spcBef>
              <a:spcPct val="0"/>
            </a:spcBef>
            <a:spcAft>
              <a:spcPct val="35000"/>
            </a:spcAft>
          </a:pPr>
          <a:r>
            <a:rPr lang="en-US" sz="4500" kern="1200" dirty="0" smtClean="0"/>
            <a:t>Powerful tool</a:t>
          </a:r>
          <a:endParaRPr lang="en-US" sz="4500" kern="1200" dirty="0"/>
        </a:p>
      </dsp:txBody>
      <dsp:txXfrm>
        <a:off x="628203" y="452596"/>
        <a:ext cx="7538938" cy="905192"/>
      </dsp:txXfrm>
    </dsp:sp>
    <dsp:sp modelId="{1F21F883-F58D-4386-A348-3E5AD3CA03E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2907A2-DD39-4903-A806-0043AF5E9D6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lvl="0" algn="l" defTabSz="2000250">
            <a:lnSpc>
              <a:spcPct val="90000"/>
            </a:lnSpc>
            <a:spcBef>
              <a:spcPct val="0"/>
            </a:spcBef>
            <a:spcAft>
              <a:spcPct val="35000"/>
            </a:spcAft>
          </a:pPr>
          <a:r>
            <a:rPr lang="en-US" sz="4500" kern="1200" dirty="0" smtClean="0"/>
            <a:t>Always look for it</a:t>
          </a:r>
          <a:endParaRPr lang="en-US" sz="4500" kern="1200" dirty="0"/>
        </a:p>
      </dsp:txBody>
      <dsp:txXfrm>
        <a:off x="957241" y="1810385"/>
        <a:ext cx="7209900" cy="905192"/>
      </dsp:txXfrm>
    </dsp:sp>
    <dsp:sp modelId="{EAA4D8EA-2FDF-4CD3-8D00-DDBD9572AD2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71FD12-63C4-4FA9-814D-CFBE9798B151}">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lvl="0" algn="l" defTabSz="2000250">
            <a:lnSpc>
              <a:spcPct val="90000"/>
            </a:lnSpc>
            <a:spcBef>
              <a:spcPct val="0"/>
            </a:spcBef>
            <a:spcAft>
              <a:spcPct val="35000"/>
            </a:spcAft>
          </a:pPr>
          <a:r>
            <a:rPr lang="en-US" sz="4500" kern="1200" dirty="0" smtClean="0"/>
            <a:t>Builds stronger relationships</a:t>
          </a:r>
          <a:endParaRPr lang="en-US" sz="4500" kern="1200" dirty="0"/>
        </a:p>
      </dsp:txBody>
      <dsp:txXfrm>
        <a:off x="628203" y="3168174"/>
        <a:ext cx="7538938" cy="905192"/>
      </dsp:txXfrm>
    </dsp:sp>
    <dsp:sp modelId="{CE0CCFD4-DFE4-4508-B9BF-D9F9BF73D6C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518E3-2DFA-4895-8318-3EC13BCF467F}">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Objective description of the behavior</a:t>
          </a:r>
          <a:endParaRPr lang="en-US" sz="3900" kern="1200" dirty="0"/>
        </a:p>
      </dsp:txBody>
      <dsp:txXfrm>
        <a:off x="1787356" y="0"/>
        <a:ext cx="6442243" cy="1414363"/>
      </dsp:txXfrm>
    </dsp:sp>
    <dsp:sp modelId="{78DF96A9-2369-4A13-833E-3894234F270E}">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4C7F52-897C-41A4-B123-176A58A1DD26}">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Effect that the behavior is causing on the speaker</a:t>
          </a:r>
          <a:endParaRPr lang="en-US" sz="3900" kern="1200" dirty="0"/>
        </a:p>
      </dsp:txBody>
      <dsp:txXfrm>
        <a:off x="1787356" y="1555799"/>
        <a:ext cx="6442243" cy="1414363"/>
      </dsp:txXfrm>
    </dsp:sp>
    <dsp:sp modelId="{B9E7A8AF-060D-458A-B300-44C311B74055}">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616C31-7657-4AB4-83C4-E868CB323DDA}">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The speaker’s feelings</a:t>
          </a:r>
          <a:endParaRPr lang="en-US" sz="3900" kern="1200" dirty="0"/>
        </a:p>
      </dsp:txBody>
      <dsp:txXfrm>
        <a:off x="1787356" y="3111599"/>
        <a:ext cx="6442243" cy="1414363"/>
      </dsp:txXfrm>
    </dsp:sp>
    <dsp:sp modelId="{22D53E01-1C81-4C6C-A81E-9059B05C4455}">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943CB-75BB-4368-B701-7F65C11A3416}">
      <dsp:nvSpPr>
        <dsp:cNvPr id="0" name=""/>
        <dsp:cNvSpPr/>
      </dsp:nvSpPr>
      <dsp:spPr>
        <a:xfrm>
          <a:off x="0" y="0"/>
          <a:ext cx="8229600" cy="2036683"/>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33ACE4-C8B9-4582-AE3B-0DC852654563}">
      <dsp:nvSpPr>
        <dsp:cNvPr id="0" name=""/>
        <dsp:cNvSpPr/>
      </dsp:nvSpPr>
      <dsp:spPr>
        <a:xfrm>
          <a:off x="246887" y="271557"/>
          <a:ext cx="2417445" cy="1493567"/>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59E52F-E36D-4D9D-A1B3-A9F54CCD06BE}">
      <dsp:nvSpPr>
        <dsp:cNvPr id="0" name=""/>
        <dsp:cNvSpPr/>
      </dsp:nvSpPr>
      <dsp:spPr>
        <a:xfrm rot="10800000">
          <a:off x="246887" y="2036683"/>
          <a:ext cx="2417445" cy="2489279"/>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lvl="0" algn="ctr" defTabSz="1600200">
            <a:lnSpc>
              <a:spcPct val="90000"/>
            </a:lnSpc>
            <a:spcBef>
              <a:spcPct val="0"/>
            </a:spcBef>
            <a:spcAft>
              <a:spcPct val="35000"/>
            </a:spcAft>
          </a:pPr>
          <a:r>
            <a:rPr lang="en-US" sz="3600" kern="1200" dirty="0" smtClean="0"/>
            <a:t>Method</a:t>
          </a:r>
          <a:endParaRPr lang="en-US" sz="3600" kern="1200" dirty="0"/>
        </a:p>
      </dsp:txBody>
      <dsp:txXfrm rot="10800000">
        <a:off x="321232" y="2036683"/>
        <a:ext cx="2268755" cy="2414934"/>
      </dsp:txXfrm>
    </dsp:sp>
    <dsp:sp modelId="{BE58E8ED-9F3C-4631-BC39-AACBFE7059FE}">
      <dsp:nvSpPr>
        <dsp:cNvPr id="0" name=""/>
        <dsp:cNvSpPr/>
      </dsp:nvSpPr>
      <dsp:spPr>
        <a:xfrm>
          <a:off x="2906077" y="271557"/>
          <a:ext cx="2417445" cy="1493567"/>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6B2C8-6ABD-4F12-8F7E-799D0C9B109D}">
      <dsp:nvSpPr>
        <dsp:cNvPr id="0" name=""/>
        <dsp:cNvSpPr/>
      </dsp:nvSpPr>
      <dsp:spPr>
        <a:xfrm rot="10800000">
          <a:off x="2906077" y="2036683"/>
          <a:ext cx="2417445" cy="2489279"/>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lvl="0" algn="ctr" defTabSz="1600200">
            <a:lnSpc>
              <a:spcPct val="90000"/>
            </a:lnSpc>
            <a:spcBef>
              <a:spcPct val="0"/>
            </a:spcBef>
            <a:spcAft>
              <a:spcPct val="35000"/>
            </a:spcAft>
          </a:pPr>
          <a:r>
            <a:rPr lang="en-US" sz="3600" kern="1200" dirty="0" smtClean="0"/>
            <a:t>Mass</a:t>
          </a:r>
          <a:endParaRPr lang="en-US" sz="3600" kern="1200" dirty="0"/>
        </a:p>
      </dsp:txBody>
      <dsp:txXfrm rot="10800000">
        <a:off x="2980422" y="2036683"/>
        <a:ext cx="2268755" cy="2414934"/>
      </dsp:txXfrm>
    </dsp:sp>
    <dsp:sp modelId="{C40DEC44-3E28-4968-A4B7-8FD5BAB24FBF}">
      <dsp:nvSpPr>
        <dsp:cNvPr id="0" name=""/>
        <dsp:cNvSpPr/>
      </dsp:nvSpPr>
      <dsp:spPr>
        <a:xfrm>
          <a:off x="5565267" y="271557"/>
          <a:ext cx="2417445" cy="1493567"/>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16A9C0-FDF6-4134-A10B-C9E42108E09A}">
      <dsp:nvSpPr>
        <dsp:cNvPr id="0" name=""/>
        <dsp:cNvSpPr/>
      </dsp:nvSpPr>
      <dsp:spPr>
        <a:xfrm rot="10800000">
          <a:off x="5565267" y="2036683"/>
          <a:ext cx="2417445" cy="2489279"/>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lvl="0" algn="ctr" defTabSz="1600200">
            <a:lnSpc>
              <a:spcPct val="90000"/>
            </a:lnSpc>
            <a:spcBef>
              <a:spcPct val="0"/>
            </a:spcBef>
            <a:spcAft>
              <a:spcPct val="35000"/>
            </a:spcAft>
          </a:pPr>
          <a:r>
            <a:rPr lang="en-US" sz="3600" kern="1200" dirty="0" smtClean="0"/>
            <a:t>Audience</a:t>
          </a:r>
          <a:endParaRPr lang="en-US" sz="3600" kern="1200" dirty="0"/>
        </a:p>
      </dsp:txBody>
      <dsp:txXfrm rot="10800000">
        <a:off x="5639612" y="2036683"/>
        <a:ext cx="2268755" cy="241493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Roberto and Julio were business partners in a large firm</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were headed to a meeting with the owners of the potential joint venture company </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Julio suggested they Establish Common Ground </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secured the joint venture and furthered their own company</a:t>
          </a:r>
          <a:endParaRPr lang="en-US" sz="2100" kern="1200" dirty="0"/>
        </a:p>
      </dsp:txBody>
      <dsp:txXfrm>
        <a:off x="1528352" y="3551015"/>
        <a:ext cx="6257489" cy="9232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C8E9B-054A-4566-A025-AB46FDCDE644}">
      <dsp:nvSpPr>
        <dsp:cNvPr id="0" name=""/>
        <dsp:cNvSpPr/>
      </dsp:nvSpPr>
      <dsp:spPr>
        <a:xfrm>
          <a:off x="4018" y="3615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t>Hubert H. Humphrey</a:t>
          </a:r>
          <a:endParaRPr lang="en-US" sz="2700" kern="1200" dirty="0"/>
        </a:p>
      </dsp:txBody>
      <dsp:txXfrm>
        <a:off x="4018" y="361506"/>
        <a:ext cx="2055390" cy="902137"/>
      </dsp:txXfrm>
    </dsp:sp>
    <dsp:sp modelId="{96E1AD67-E232-4153-8ABE-5AE087B3B9C6}">
      <dsp:nvSpPr>
        <dsp:cNvPr id="0" name=""/>
        <dsp:cNvSpPr/>
      </dsp:nvSpPr>
      <dsp:spPr>
        <a:xfrm>
          <a:off x="2059409" y="135972"/>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73D7B-E75F-4B5A-B6AB-92A7D70F1A07}">
      <dsp:nvSpPr>
        <dsp:cNvPr id="0" name=""/>
        <dsp:cNvSpPr/>
      </dsp:nvSpPr>
      <dsp:spPr>
        <a:xfrm>
          <a:off x="2634918" y="135972"/>
          <a:ext cx="5590663" cy="135320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The right to be heard does not automatically include the right to be taken seriously.</a:t>
          </a:r>
          <a:endParaRPr lang="en-US" sz="2700" kern="1200" dirty="0"/>
        </a:p>
      </dsp:txBody>
      <dsp:txXfrm>
        <a:off x="2634918" y="135972"/>
        <a:ext cx="5590663" cy="1353206"/>
      </dsp:txXfrm>
    </dsp:sp>
    <dsp:sp modelId="{A6462DD2-BBBA-4561-A27C-1E62FF766D18}">
      <dsp:nvSpPr>
        <dsp:cNvPr id="0" name=""/>
        <dsp:cNvSpPr/>
      </dsp:nvSpPr>
      <dsp:spPr>
        <a:xfrm>
          <a:off x="4018" y="162866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t>Michel de Montaigne</a:t>
          </a:r>
          <a:endParaRPr lang="en-US" sz="2700" kern="1200" dirty="0"/>
        </a:p>
      </dsp:txBody>
      <dsp:txXfrm>
        <a:off x="4018" y="1628666"/>
        <a:ext cx="2055390" cy="902137"/>
      </dsp:txXfrm>
    </dsp:sp>
    <dsp:sp modelId="{0537E9A7-2353-45E2-8320-18FAE7508FFD}">
      <dsp:nvSpPr>
        <dsp:cNvPr id="0" name=""/>
        <dsp:cNvSpPr/>
      </dsp:nvSpPr>
      <dsp:spPr>
        <a:xfrm>
          <a:off x="2059409" y="1586378"/>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869AB-3149-4B83-B010-32E1F910B6C2}">
      <dsp:nvSpPr>
        <dsp:cNvPr id="0" name=""/>
        <dsp:cNvSpPr/>
      </dsp:nvSpPr>
      <dsp:spPr>
        <a:xfrm>
          <a:off x="2634918" y="1586378"/>
          <a:ext cx="5590663" cy="98671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I quote others only in order the better to express myself.</a:t>
          </a:r>
          <a:r>
            <a:rPr lang="en-US" sz="2700" b="1" kern="1200" dirty="0" smtClean="0"/>
            <a:t> </a:t>
          </a:r>
          <a:endParaRPr lang="en-US" sz="2700" kern="1200" dirty="0"/>
        </a:p>
      </dsp:txBody>
      <dsp:txXfrm>
        <a:off x="2634918" y="1586378"/>
        <a:ext cx="5590663" cy="986712"/>
      </dsp:txXfrm>
    </dsp:sp>
    <dsp:sp modelId="{94A491AA-851D-43C5-AB34-B665EFA99EFD}">
      <dsp:nvSpPr>
        <dsp:cNvPr id="0" name=""/>
        <dsp:cNvSpPr/>
      </dsp:nvSpPr>
      <dsp:spPr>
        <a:xfrm>
          <a:off x="4018" y="3079072"/>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t>Woodrow Wilson</a:t>
          </a:r>
          <a:endParaRPr lang="en-US" sz="2700" kern="1200" dirty="0"/>
        </a:p>
      </dsp:txBody>
      <dsp:txXfrm>
        <a:off x="4018" y="3079072"/>
        <a:ext cx="2055390" cy="902137"/>
      </dsp:txXfrm>
    </dsp:sp>
    <dsp:sp modelId="{40E46CE0-C924-401D-9D16-A5250CEA1B59}">
      <dsp:nvSpPr>
        <dsp:cNvPr id="0" name=""/>
        <dsp:cNvSpPr/>
      </dsp:nvSpPr>
      <dsp:spPr>
        <a:xfrm>
          <a:off x="2059409" y="2670291"/>
          <a:ext cx="411078" cy="1719699"/>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884621-4E36-48E4-BB67-56DE23710FC9}">
      <dsp:nvSpPr>
        <dsp:cNvPr id="0" name=""/>
        <dsp:cNvSpPr/>
      </dsp:nvSpPr>
      <dsp:spPr>
        <a:xfrm>
          <a:off x="2634918" y="2670291"/>
          <a:ext cx="5590663" cy="1719699"/>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If I am to speak ten minutes, I need a week for preparation; if fifteen minutes, three days; if half an hour, two days; if an hour, I am ready now.</a:t>
          </a:r>
          <a:endParaRPr lang="en-US" sz="2700" kern="1200" dirty="0"/>
        </a:p>
      </dsp:txBody>
      <dsp:txXfrm>
        <a:off x="2634918" y="2670291"/>
        <a:ext cx="5590663" cy="17196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Boris and Ling were working on a presentation</a:t>
          </a:r>
          <a:endParaRPr lang="en-US" sz="3100" kern="1200" dirty="0"/>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Boris had doubts about his communication skills</a:t>
          </a:r>
          <a:endParaRPr lang="en-US" sz="2100" kern="1200" dirty="0"/>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Ling suggested they work on effective communication strategies</a:t>
          </a:r>
          <a:endParaRPr lang="en-US" sz="2100" kern="1200" dirty="0"/>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Boris was overjoyed that he was prepared for the event</a:t>
          </a:r>
          <a:endParaRPr lang="en-US" sz="2100" kern="1200" dirty="0"/>
        </a:p>
      </dsp:txBody>
      <dsp:txXfrm>
        <a:off x="1528352" y="3551015"/>
        <a:ext cx="6257489" cy="923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353E8-B8FB-483C-A75C-3F5ED635183E}">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lvl="0" algn="ctr" defTabSz="2578100">
            <a:lnSpc>
              <a:spcPct val="90000"/>
            </a:lnSpc>
            <a:spcBef>
              <a:spcPct val="0"/>
            </a:spcBef>
            <a:spcAft>
              <a:spcPct val="35000"/>
            </a:spcAft>
          </a:pPr>
          <a:r>
            <a:rPr lang="en-US" sz="5800" kern="1200" dirty="0" smtClean="0"/>
            <a:t>Language</a:t>
          </a:r>
          <a:endParaRPr lang="en-US" sz="5800" kern="1200" dirty="0"/>
        </a:p>
      </dsp:txBody>
      <dsp:txXfrm rot="10800000">
        <a:off x="2007110" y="1710"/>
        <a:ext cx="5158358" cy="1257304"/>
      </dsp:txXfrm>
    </dsp:sp>
    <dsp:sp modelId="{9966D345-D3AB-477F-9058-DC39104196FC}">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DCB9B3-B4D1-445C-9C51-11BD5DB1FC4F}">
      <dsp:nvSpPr>
        <dsp:cNvPr id="0" name=""/>
        <dsp:cNvSpPr/>
      </dsp:nvSpPr>
      <dsp:spPr>
        <a:xfrm rot="10800000">
          <a:off x="1692784" y="1634329"/>
          <a:ext cx="5472684" cy="1257304"/>
        </a:xfrm>
        <a:prstGeom prst="homePlat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lvl="0" algn="ctr" defTabSz="2578100">
            <a:lnSpc>
              <a:spcPct val="90000"/>
            </a:lnSpc>
            <a:spcBef>
              <a:spcPct val="0"/>
            </a:spcBef>
            <a:spcAft>
              <a:spcPct val="35000"/>
            </a:spcAft>
          </a:pPr>
          <a:r>
            <a:rPr lang="en-US" sz="5800" kern="1200" dirty="0" smtClean="0"/>
            <a:t>Culture</a:t>
          </a:r>
          <a:endParaRPr lang="en-US" sz="5800" kern="1200" dirty="0"/>
        </a:p>
      </dsp:txBody>
      <dsp:txXfrm rot="10800000">
        <a:off x="2007110" y="1634329"/>
        <a:ext cx="5158358" cy="1257304"/>
      </dsp:txXfrm>
    </dsp:sp>
    <dsp:sp modelId="{9B763A69-B071-48CB-86C4-67076873ED6D}">
      <dsp:nvSpPr>
        <dsp:cNvPr id="0" name=""/>
        <dsp:cNvSpPr/>
      </dsp:nvSpPr>
      <dsp:spPr>
        <a:xfrm>
          <a:off x="1064131" y="1634329"/>
          <a:ext cx="1257304" cy="1257304"/>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1402A-A6D1-4662-A6A1-BAE79E5ADDBC}">
      <dsp:nvSpPr>
        <dsp:cNvPr id="0" name=""/>
        <dsp:cNvSpPr/>
      </dsp:nvSpPr>
      <dsp:spPr>
        <a:xfrm rot="10800000">
          <a:off x="1692784" y="3266948"/>
          <a:ext cx="5472684" cy="1257304"/>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lvl="0" algn="ctr" defTabSz="2578100">
            <a:lnSpc>
              <a:spcPct val="90000"/>
            </a:lnSpc>
            <a:spcBef>
              <a:spcPct val="0"/>
            </a:spcBef>
            <a:spcAft>
              <a:spcPct val="35000"/>
            </a:spcAft>
          </a:pPr>
          <a:r>
            <a:rPr lang="en-US" sz="5800" kern="1200" dirty="0" smtClean="0"/>
            <a:t>Location</a:t>
          </a:r>
          <a:endParaRPr lang="en-US" sz="5800" kern="1200" dirty="0"/>
        </a:p>
      </dsp:txBody>
      <dsp:txXfrm rot="10800000">
        <a:off x="2007110" y="3266948"/>
        <a:ext cx="5158358" cy="1257304"/>
      </dsp:txXfrm>
    </dsp:sp>
    <dsp:sp modelId="{0702D486-2D6A-4A52-AE34-01D4258DBCAD}">
      <dsp:nvSpPr>
        <dsp:cNvPr id="0" name=""/>
        <dsp:cNvSpPr/>
      </dsp:nvSpPr>
      <dsp:spPr>
        <a:xfrm>
          <a:off x="1064131" y="3266948"/>
          <a:ext cx="1257304" cy="1257304"/>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74C29-982E-4983-8AEE-6E9A774E58B3}">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Different languages</a:t>
          </a:r>
          <a:endParaRPr lang="en-US" sz="3900" kern="1200" dirty="0"/>
        </a:p>
      </dsp:txBody>
      <dsp:txXfrm>
        <a:off x="1787356" y="0"/>
        <a:ext cx="6442243" cy="1414363"/>
      </dsp:txXfrm>
    </dsp:sp>
    <dsp:sp modelId="{6B59D308-1561-44D5-84E8-13660D44ED1F}">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4B859-F527-40E6-A87B-39FA3A46E26C}">
      <dsp:nvSpPr>
        <dsp:cNvPr id="0" name=""/>
        <dsp:cNvSpPr/>
      </dsp:nvSpPr>
      <dsp:spPr>
        <a:xfrm>
          <a:off x="0" y="1555799"/>
          <a:ext cx="8229600" cy="1414363"/>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Not first language</a:t>
          </a:r>
          <a:endParaRPr lang="en-US" sz="3900" kern="1200" dirty="0"/>
        </a:p>
      </dsp:txBody>
      <dsp:txXfrm>
        <a:off x="1787356" y="1555799"/>
        <a:ext cx="6442243" cy="1414363"/>
      </dsp:txXfrm>
    </dsp:sp>
    <dsp:sp modelId="{CFFB7C9C-0C32-4587-8033-A83E26C2F90A}">
      <dsp:nvSpPr>
        <dsp:cNvPr id="0" name=""/>
        <dsp:cNvSpPr/>
      </dsp:nvSpPr>
      <dsp:spPr>
        <a:xfrm>
          <a:off x="141436" y="1697236"/>
          <a:ext cx="1645920" cy="1131490"/>
        </a:xfrm>
        <a:prstGeom prst="roundRect">
          <a:avLst>
            <a:gd name="adj" fmla="val 10000"/>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B15699-BD5C-4BD3-8425-5F050ADB731F}">
      <dsp:nvSpPr>
        <dsp:cNvPr id="0" name=""/>
        <dsp:cNvSpPr/>
      </dsp:nvSpPr>
      <dsp:spPr>
        <a:xfrm>
          <a:off x="0" y="3111599"/>
          <a:ext cx="8229600" cy="141436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Same language, but different dialect</a:t>
          </a:r>
          <a:endParaRPr lang="en-US" sz="3900" kern="1200" dirty="0"/>
        </a:p>
      </dsp:txBody>
      <dsp:txXfrm>
        <a:off x="1787356" y="3111599"/>
        <a:ext cx="6442243" cy="1414363"/>
      </dsp:txXfrm>
    </dsp:sp>
    <dsp:sp modelId="{D70556C7-17E7-4311-840D-ACC08DE83D38}">
      <dsp:nvSpPr>
        <dsp:cNvPr id="0" name=""/>
        <dsp:cNvSpPr/>
      </dsp:nvSpPr>
      <dsp:spPr>
        <a:xfrm>
          <a:off x="141436" y="3253035"/>
          <a:ext cx="1645920" cy="1131490"/>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5B2B8-6E26-4F39-9DAD-15A5444EB4EF}">
      <dsp:nvSpPr>
        <dsp:cNvPr id="0" name=""/>
        <dsp:cNvSpPr/>
      </dsp:nvSpPr>
      <dsp:spPr>
        <a:xfrm>
          <a:off x="0" y="695001"/>
          <a:ext cx="82296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DF4F2-4131-4AF5-B9F2-2F5F96B046BC}">
      <dsp:nvSpPr>
        <dsp:cNvPr id="0" name=""/>
        <dsp:cNvSpPr/>
      </dsp:nvSpPr>
      <dsp:spPr>
        <a:xfrm>
          <a:off x="411480" y="237441"/>
          <a:ext cx="576072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Same words, different meanings</a:t>
          </a:r>
          <a:endParaRPr lang="en-US" sz="3100" kern="1200" dirty="0"/>
        </a:p>
      </dsp:txBody>
      <dsp:txXfrm>
        <a:off x="456152" y="282113"/>
        <a:ext cx="5671376" cy="825776"/>
      </dsp:txXfrm>
    </dsp:sp>
    <dsp:sp modelId="{C98898C1-3C8B-4D98-B8EF-C2079F7D6B9D}">
      <dsp:nvSpPr>
        <dsp:cNvPr id="0" name=""/>
        <dsp:cNvSpPr/>
      </dsp:nvSpPr>
      <dsp:spPr>
        <a:xfrm>
          <a:off x="0" y="2101161"/>
          <a:ext cx="8229600" cy="7812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DF146DD-791D-405E-A856-94193660AC38}">
      <dsp:nvSpPr>
        <dsp:cNvPr id="0" name=""/>
        <dsp:cNvSpPr/>
      </dsp:nvSpPr>
      <dsp:spPr>
        <a:xfrm>
          <a:off x="411480" y="1643601"/>
          <a:ext cx="5760720" cy="9151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Encourage questions</a:t>
          </a:r>
          <a:endParaRPr lang="en-US" sz="3100" kern="1200" dirty="0"/>
        </a:p>
      </dsp:txBody>
      <dsp:txXfrm>
        <a:off x="456152" y="1688273"/>
        <a:ext cx="5671376" cy="825776"/>
      </dsp:txXfrm>
    </dsp:sp>
    <dsp:sp modelId="{EA0D1FC5-A933-472D-8400-3C69C1E69C85}">
      <dsp:nvSpPr>
        <dsp:cNvPr id="0" name=""/>
        <dsp:cNvSpPr/>
      </dsp:nvSpPr>
      <dsp:spPr>
        <a:xfrm>
          <a:off x="0" y="3507321"/>
          <a:ext cx="8229600" cy="7812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7A9DC820-6F3A-49E0-89C9-DB688D1F9DF8}">
      <dsp:nvSpPr>
        <dsp:cNvPr id="0" name=""/>
        <dsp:cNvSpPr/>
      </dsp:nvSpPr>
      <dsp:spPr>
        <a:xfrm>
          <a:off x="411480" y="3049761"/>
          <a:ext cx="5760720" cy="9151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77950">
            <a:lnSpc>
              <a:spcPct val="90000"/>
            </a:lnSpc>
            <a:spcBef>
              <a:spcPct val="0"/>
            </a:spcBef>
            <a:spcAft>
              <a:spcPct val="35000"/>
            </a:spcAft>
          </a:pPr>
          <a:r>
            <a:rPr lang="en-US" sz="3100" kern="1200" dirty="0" smtClean="0"/>
            <a:t>Prepare beforehand if possible</a:t>
          </a:r>
          <a:endParaRPr lang="en-US" sz="3100" kern="1200" dirty="0"/>
        </a:p>
      </dsp:txBody>
      <dsp:txXfrm>
        <a:off x="456152" y="3094433"/>
        <a:ext cx="5671376" cy="8257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4F960-0B97-4C21-AB21-EA7605FF4C43}">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Utilize tools like email</a:t>
          </a:r>
          <a:endParaRPr lang="en-US" sz="3900" kern="1200" dirty="0"/>
        </a:p>
      </dsp:txBody>
      <dsp:txXfrm>
        <a:off x="0" y="3406931"/>
        <a:ext cx="8229600" cy="1118231"/>
      </dsp:txXfrm>
    </dsp:sp>
    <dsp:sp modelId="{82A44073-A88E-42E3-B3D9-121900FE0D73}">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Schedule a convenient time</a:t>
          </a:r>
          <a:endParaRPr lang="en-US" sz="3900" kern="1200" dirty="0"/>
        </a:p>
      </dsp:txBody>
      <dsp:txXfrm rot="10800000">
        <a:off x="0" y="1703865"/>
        <a:ext cx="8229600" cy="1117500"/>
      </dsp:txXfrm>
    </dsp:sp>
    <dsp:sp modelId="{621D5694-3780-462E-BF97-5E1A6B91F678}">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Time zones</a:t>
          </a:r>
          <a:endParaRPr lang="en-US" sz="3900" kern="1200" dirty="0"/>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8/21/2014</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This workshop will help participants understand the different methods of communication and how to make the most of each of them.</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a:t>
            </a:fld>
            <a:endParaRPr lang="en-CA" dirty="0"/>
          </a:p>
        </p:txBody>
      </p:sp>
    </p:spTree>
    <p:extLst>
      <p:ext uri="{BB962C8B-B14F-4D97-AF65-F5344CB8AC3E}">
        <p14:creationId xmlns:p14="http://schemas.microsoft.com/office/powerpoint/2010/main" val="1476291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can also be times when people speak the same language, but are from a different culture, where different words or gestures can mean different things. Or, perhaps the person you are communicating with is from a different class from you, or has a very different lifestyle. All of these things can hinder your ability to get your message across effectively.</a:t>
            </a:r>
          </a:p>
          <a:p>
            <a:r>
              <a:rPr lang="en-US" dirty="0" smtClean="0"/>
              <a:t>If you have the opportunity to prepare, find out as much as you can about the other person’s culture and background, and how it differs from yours. Try to identify possible areas of misunderstanding and how to prevent or resolve those problems.</a:t>
            </a:r>
          </a:p>
          <a:p>
            <a:r>
              <a:rPr lang="en-US" dirty="0" smtClean="0"/>
              <a:t>An example: A British restaurant owner needs to talk to a culinary specialist in Australia. Although they speak the same language, their words could mean very different things.</a:t>
            </a:r>
          </a:p>
          <a:p>
            <a:r>
              <a:rPr lang="en-US" dirty="0" smtClean="0"/>
              <a:t>If you don’t have time to prepare, and find yourself in an awkward situation, use the cultural differences to your advantage. Ask about the differences that you notice, and encourage questions about your culture. Ensure that your questions are curious, not judgmental, resentful, or otherwise negative.</a:t>
            </a:r>
          </a:p>
          <a:p>
            <a:endParaRPr lang="en-US" dirty="0" smtClean="0"/>
          </a:p>
        </p:txBody>
      </p:sp>
      <p:sp>
        <p:nvSpPr>
          <p:cNvPr id="4" name="Slide Number Placeholder 3"/>
          <p:cNvSpPr>
            <a:spLocks noGrp="1"/>
          </p:cNvSpPr>
          <p:nvPr>
            <p:ph type="sldNum" sz="quarter" idx="5"/>
          </p:nvPr>
        </p:nvSpPr>
        <p:spPr/>
        <p:txBody>
          <a:bodyPr/>
          <a:lstStyle/>
          <a:p>
            <a:pPr>
              <a:defRPr/>
            </a:pPr>
            <a:fld id="{6A936031-E013-4263-B05B-F34BBFE944F1}" type="slidenum">
              <a:rPr lang="en-CA" smtClean="0"/>
              <a:pPr>
                <a:defRPr/>
              </a:pPr>
              <a:t>22</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The last barrier that we will look at is location, definable by time and by place. These barriers often occur when people are in different time zones, or different places.</a:t>
            </a:r>
          </a:p>
          <a:p>
            <a:pPr>
              <a:defRPr/>
            </a:pPr>
            <a:r>
              <a:rPr lang="en-US" dirty="0" smtClean="0"/>
              <a:t>Take this scenario as an example. Bill works on the east coast, while his colleague, Joe, works on the west coast. Four hours separate their offices. One day, right after lunch, Bill calls Joe to ask for help with a question. Bill has been at work for over four hours already; he is bright, chipper, and in the groove.</a:t>
            </a:r>
          </a:p>
          <a:p>
            <a:pPr>
              <a:defRPr/>
            </a:pPr>
            <a:r>
              <a:rPr lang="en-US" dirty="0" smtClean="0"/>
              <a:t>Joe, however, has just gotten to the office and is, in fact, running late. He does not feel awake and chipper, and is therefore perhaps not as responsive and helpful in answering Bill’s question as he normally is.</a:t>
            </a:r>
          </a:p>
          <a:p>
            <a:pPr>
              <a:defRPr/>
            </a:pPr>
            <a:r>
              <a:rPr lang="en-US" dirty="0" smtClean="0"/>
              <a:t>Bill thinks, “Geez, what did I do to make Joe cranky?” In response to the way he perceives Joe’s behavior, he, too, stops communicating. Their effort to solve a problem together has failed.</a:t>
            </a:r>
          </a:p>
          <a:p>
            <a:pPr>
              <a:defRPr/>
            </a:pPr>
            <a:r>
              <a:rPr lang="en-US" dirty="0" smtClean="0"/>
              <a:t>So how can you get over the challenges of time and place? First, identify that there is a difference in time and place. Next, try these tips to reduce its impact.</a:t>
            </a:r>
          </a:p>
          <a:p>
            <a:pPr>
              <a:defRPr/>
            </a:pPr>
            <a:r>
              <a:rPr lang="en-US" dirty="0" smtClean="0"/>
              <a:t>Make small talk about the weather in your respective regions. This will help you get a picture of the person’s physical environment.</a:t>
            </a:r>
          </a:p>
          <a:p>
            <a:pPr>
              <a:defRPr/>
            </a:pPr>
            <a:r>
              <a:rPr lang="en-US" dirty="0" smtClean="0"/>
              <a:t>Try to set up phone calls and meetings at a time that is convenient for you both.</a:t>
            </a:r>
          </a:p>
          <a:p>
            <a:pPr>
              <a:defRPr/>
            </a:pPr>
            <a:r>
              <a:rPr lang="en-US" dirty="0" smtClean="0"/>
              <a:t>If appropriate, e-mail can be an “anytime, anywhere” bridge. For example, if Bill had sent Joe an e-mail describing the problem, Joe could have addressed it at a better time for him, such as later on in the day. Clearly, this is not always practical (for example, if the problem is urgent, or if it is a complicated issue that requires extensive explanation), but this option should be considered.</a:t>
            </a:r>
          </a:p>
          <a:p>
            <a:pPr>
              <a:defRPr/>
            </a:pPr>
            <a:r>
              <a:rPr lang="en-US" dirty="0" smtClean="0"/>
              <a:t>Another thing to watch out for is rushed communication. The pressure of time can cause either party to make assumptions and leaps of faith. Always make sure you communicate as clearly as possible, and ask for playback. The listening and questioning skills that you will learn in this workshop will help you make the most of the communication time that you do have.</a:t>
            </a:r>
          </a:p>
          <a:p>
            <a:pPr>
              <a:defRPr/>
            </a:pPr>
            <a:endParaRPr lang="en-US" dirty="0"/>
          </a:p>
        </p:txBody>
      </p:sp>
      <p:sp>
        <p:nvSpPr>
          <p:cNvPr id="4" name="Slide Number Placeholder 3"/>
          <p:cNvSpPr>
            <a:spLocks noGrp="1"/>
          </p:cNvSpPr>
          <p:nvPr>
            <p:ph type="sldNum" sz="quarter" idx="5"/>
          </p:nvPr>
        </p:nvSpPr>
        <p:spPr/>
        <p:txBody>
          <a:bodyPr/>
          <a:lstStyle/>
          <a:p>
            <a:pPr>
              <a:defRPr/>
            </a:pPr>
            <a:fld id="{1DECE173-FC6E-454C-A82E-7BE3F1652573}" type="slidenum">
              <a:rPr lang="en-CA" smtClean="0"/>
              <a:pPr>
                <a:defRPr/>
              </a:pPr>
              <a:t>23</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Victor and Brianna were discussing their ideas for solving a particularly difficult logistics problem at work. Unfortunately, they were struggling to communicate their thoughts and differences with each other. Victor suggested they identify their communication barriers in order to resolve their differences and move towards a solution for their problem. Brianna agreed and together they discussed the barriers withholding them from properly communicating with each other. In the end, it boiled down to a lack of time to communicate effectively. Brianna rescheduled a suitable time with Victor to communicate on the project and they were both satisfied that they could now move towards problem resolution in a new time slot.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24</a:t>
            </a:fld>
            <a:endParaRPr lang="en-CA" dirty="0"/>
          </a:p>
        </p:txBody>
      </p:sp>
    </p:spTree>
    <p:extLst>
      <p:ext uri="{BB962C8B-B14F-4D97-AF65-F5344CB8AC3E}">
        <p14:creationId xmlns:p14="http://schemas.microsoft.com/office/powerpoint/2010/main" val="2360788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r>
              <a:rPr lang="en-US" i="1" dirty="0" smtClean="0"/>
              <a:t>Many attempts to communicate are nullified by saying too much. </a:t>
            </a:r>
            <a:endParaRPr lang="en-US" dirty="0" smtClean="0"/>
          </a:p>
          <a:p>
            <a:r>
              <a:rPr lang="en-US" i="1" dirty="0" smtClean="0"/>
              <a:t>Robert Greenleaf</a:t>
            </a:r>
            <a:endParaRPr lang="en-US" dirty="0" smtClean="0"/>
          </a:p>
          <a:p>
            <a:r>
              <a:rPr lang="en-US" dirty="0" smtClean="0"/>
              <a:t>Have you ever heard the saying, “It’s not what you say, it’s how you say it”? It’s true! Try saying these three sentences out loud, placing the emphasis on the underlined word.</a:t>
            </a:r>
          </a:p>
          <a:p>
            <a:r>
              <a:rPr lang="en-US" dirty="0" smtClean="0"/>
              <a:t>“</a:t>
            </a:r>
            <a:r>
              <a:rPr lang="en-US" u="sng" dirty="0" smtClean="0"/>
              <a:t>I</a:t>
            </a:r>
            <a:r>
              <a:rPr lang="en-US" dirty="0" smtClean="0"/>
              <a:t> didn’t say you were wrong.” (Implying it wasn’t me)</a:t>
            </a:r>
          </a:p>
          <a:p>
            <a:r>
              <a:rPr lang="en-US" dirty="0" smtClean="0"/>
              <a:t>“I didn’t </a:t>
            </a:r>
            <a:r>
              <a:rPr lang="en-US" u="sng" dirty="0" smtClean="0"/>
              <a:t>say</a:t>
            </a:r>
            <a:r>
              <a:rPr lang="en-US" dirty="0" smtClean="0"/>
              <a:t> you were wrong.” (Implying I communicated it in another way)</a:t>
            </a:r>
          </a:p>
          <a:p>
            <a:r>
              <a:rPr lang="en-US" dirty="0" smtClean="0"/>
              <a:t>“I didn’t say you were </a:t>
            </a:r>
            <a:r>
              <a:rPr lang="en-US" u="sng" dirty="0" smtClean="0"/>
              <a:t>wrong</a:t>
            </a:r>
            <a:r>
              <a:rPr lang="en-US" dirty="0" smtClean="0"/>
              <a:t>.” (Implying I said something else)</a:t>
            </a:r>
          </a:p>
          <a:p>
            <a:r>
              <a:rPr lang="en-US" dirty="0" smtClean="0"/>
              <a:t>Now, let’s look at the three parts of paraverbal communication; which is the message told through the pitch, tone, and speed of our words when we communicate.</a:t>
            </a:r>
          </a:p>
          <a:p>
            <a:pPr eaLnBrk="1" hangingPunct="1">
              <a:spcBef>
                <a:spcPct val="0"/>
              </a:spcBef>
            </a:pPr>
            <a:endParaRPr lang="en-CA" dirty="0" smtClean="0"/>
          </a:p>
          <a:p>
            <a:pPr eaLnBrk="1" hangingPunct="1">
              <a:spcBef>
                <a:spcPct val="0"/>
              </a:spcBef>
            </a:pPr>
            <a:endParaRPr lang="en-CA" dirty="0" smtClean="0"/>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573CE-91CC-4521-A8D5-6AB19C15BD9C}" type="slidenum">
              <a:rPr lang="en-CA" smtClean="0"/>
              <a:pPr fontAlgn="base">
                <a:spcBef>
                  <a:spcPct val="0"/>
                </a:spcBef>
                <a:spcAft>
                  <a:spcPct val="0"/>
                </a:spcAft>
                <a:defRPr/>
              </a:pPr>
              <a:t>35</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Pitch can be most simply defined as the key of your voice. A high pitch is often interpreted as anxious or upset. A low pitch sounds more serious and authoritative. People will pick up on the pitch of your voice and react to it. As well, variation in the pitch of your voice is important to keep the other party interested.</a:t>
            </a:r>
          </a:p>
          <a:p>
            <a:r>
              <a:rPr lang="en-US" dirty="0" smtClean="0"/>
              <a:t>If you naturally speak in a very high-pitched or low-pitched voice, work on varying your pitch to encompass all ranges of your vocal cords. (One easy way to do this is to relax your throat when speaking.) Make sure to pay attention to your body when doing this – you don’t want to damage your vocal cords.</a:t>
            </a:r>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36</a:t>
            </a:fld>
            <a:endParaRPr lang="en-CA"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Did your mother ever say to you, “I don’t like that tone!” She was referring to the combination of various pitches to create a mood. (Speed, which we will discuss in the next module, can also have an effect on your tone.)</a:t>
            </a:r>
          </a:p>
          <a:p>
            <a:r>
              <a:rPr lang="en-US" dirty="0" smtClean="0"/>
              <a:t>Here are some tips on creating a positive, authoritative tone.</a:t>
            </a:r>
          </a:p>
          <a:p>
            <a:r>
              <a:rPr lang="en-US" dirty="0" smtClean="0"/>
              <a:t>Try lowering the pitch of your voice a bit.</a:t>
            </a:r>
          </a:p>
          <a:p>
            <a:r>
              <a:rPr lang="en-US" dirty="0" smtClean="0"/>
              <a:t>Smile! This will warm up anyone’s voice.</a:t>
            </a:r>
          </a:p>
          <a:p>
            <a:r>
              <a:rPr lang="en-US" dirty="0" smtClean="0"/>
              <a:t>Sit up straight and listen. </a:t>
            </a:r>
          </a:p>
          <a:p>
            <a:r>
              <a:rPr lang="en-US" dirty="0" smtClean="0"/>
              <a:t>Monitor your inner monologue. Negative thinking will seep into the tone of your voice.</a:t>
            </a:r>
          </a:p>
          <a:p>
            <a:pPr eaLnBrk="1" hangingPunct="1">
              <a:spcBef>
                <a:spcPct val="0"/>
              </a:spcBef>
            </a:pPr>
            <a:endParaRPr lang="en-CA" dirty="0" smtClean="0"/>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9D83ED-A379-4DAB-847B-1F6C9966D73E}" type="slidenum">
              <a:rPr lang="en-CA" smtClean="0"/>
              <a:pPr fontAlgn="base">
                <a:spcBef>
                  <a:spcPct val="0"/>
                </a:spcBef>
                <a:spcAft>
                  <a:spcPct val="0"/>
                </a:spcAft>
                <a:defRPr/>
              </a:pPr>
              <a:t>37</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r>
              <a:rPr lang="en-US" dirty="0" smtClean="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r>
              <a:rPr lang="en-US" dirty="0" smtClean="0"/>
              <a:t>One easy way to check your pitch, tone, and speed is to record yourself speaking. Think of how you would feel listening to your own voice. Work on speaking the way you would like to be spoken to.</a:t>
            </a:r>
          </a:p>
          <a:p>
            <a:endParaRPr lang="en-US" dirty="0" smtClean="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38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Jasmine was practicing her presentation for her research project with two colleagues, Omar and Jordan as an audience. It was late and they were all tired, and because of this Omar and Jordan were struggling to pay attention. Jasmine soon grew frustrated and lost some confidence in her presentation skills. Jordan suggested they identify Jasmine’s communication issue, and they soon worked out that Jasmine’s presentation was informative; it was her speaking style which was the problem. Jasmine realized that she was speaking too slowly, and was losing the interest of both Omar and Jordan as her audience. Jasmine tried speaking at a more moderate pace, and caught their attention. All three went home soon after, and Jasmine was happy that she enlisted the help of her colleagues.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39</a:t>
            </a:fld>
            <a:endParaRPr lang="en-CA" dirty="0"/>
          </a:p>
        </p:txBody>
      </p:sp>
    </p:spTree>
    <p:extLst>
      <p:ext uri="{BB962C8B-B14F-4D97-AF65-F5344CB8AC3E}">
        <p14:creationId xmlns:p14="http://schemas.microsoft.com/office/powerpoint/2010/main" val="3845078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you are communicating, your body is sending a message that is as powerful as your words. In our following discussions, remember that our interpretations are just that – common interpretations. (For example, the person sitting with his or her legs crossed may simply be more comfortable that way, and not feeling closed-minded towards the discussion. Body language can also mean different things across different genders and cultures.) However, it is good to understand how various behaviors are often seen, so that we can make sure our body is sending the same message as our mouth. </a:t>
            </a:r>
          </a:p>
          <a:p>
            <a:r>
              <a:rPr lang="en-US" dirty="0" smtClean="0"/>
              <a:t>Think about these scenarios for a moment. What non-verbal messages might you receive in each scenario? How might these non-verbal messages affect the verbal message?</a:t>
            </a:r>
          </a:p>
          <a:p>
            <a:r>
              <a:rPr lang="en-US" dirty="0" smtClean="0"/>
              <a:t>Your boss asks you to come into his office to discuss a new project. He looks stern and his arms are crossed.</a:t>
            </a:r>
          </a:p>
          <a:p>
            <a:r>
              <a:rPr lang="en-US" dirty="0" smtClean="0"/>
              <a:t>A team member tells you they have bad news, but they are smiling as they say it.</a:t>
            </a:r>
          </a:p>
          <a:p>
            <a:r>
              <a:rPr lang="en-US" dirty="0" smtClean="0"/>
              <a:t>You tell a co-worker that you cannot help them with a project. They say that it’s OK, but they slam your office door on their way out.</a:t>
            </a:r>
          </a:p>
          <a:p>
            <a:r>
              <a:rPr lang="en-US" dirty="0" smtClean="0"/>
              <a:t>This is the first goal of this module: to help you understand how to use body language to become a more effective communicator. Another goal, one which you will achieve with time and practice, is to be able to interpret body language, add it to the message you are receiving, and understand the message being sent appropriately.</a:t>
            </a:r>
          </a:p>
          <a:p>
            <a:r>
              <a:rPr lang="en-US" dirty="0" smtClean="0"/>
              <a:t>With this in mind, let’s look at the components of non-verbal communication.</a:t>
            </a:r>
          </a:p>
          <a:p>
            <a:pPr eaLnBrk="1" hangingPunct="1">
              <a:spcBef>
                <a:spcPct val="0"/>
              </a:spcBef>
            </a:pPr>
            <a:endParaRPr lang="en-CA" dirty="0" smtClean="0"/>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9148CA-DE5E-46F4-87EC-113E83A14E46}" type="slidenum">
              <a:rPr lang="en-CA" smtClean="0"/>
              <a:pPr fontAlgn="base">
                <a:spcBef>
                  <a:spcPct val="0"/>
                </a:spcBef>
                <a:spcAft>
                  <a:spcPct val="0"/>
                </a:spcAft>
                <a:defRPr/>
              </a:pPr>
              <a:t>50</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1971, psychologist Albert Mehrabian published a famous study called </a:t>
            </a:r>
            <a:r>
              <a:rPr lang="en-US" u="sng" dirty="0" smtClean="0"/>
              <a:t>Silent Messages</a:t>
            </a:r>
            <a:r>
              <a:rPr lang="en-US" dirty="0" smtClean="0"/>
              <a:t>. In it, he made several conclusions about the way the spoken word is received. Although this study has been misquoted often throughout the years, its basic conclusion is that 7% of our message is verbal, 38% is paraverbal, and 55% is from body language.</a:t>
            </a:r>
          </a:p>
          <a:p>
            <a:r>
              <a:rPr lang="en-US" dirty="0" smtClean="0"/>
              <a:t>Now, we know this is not true in all situations. If someone is speaking to you in a foreign language, you cannot understand 93% of what they are saying. Or, if you are reading a written letter, you are likely getting more than 7% of the sender’s message. </a:t>
            </a:r>
          </a:p>
          <a:p>
            <a:r>
              <a:rPr lang="en-US" dirty="0" smtClean="0"/>
              <a:t>What this study does tell us is that body language is a vital part of our communication with others. With this in mind, let’s look at the messages that our body can send.</a:t>
            </a:r>
          </a:p>
          <a:p>
            <a:endParaRPr lang="en-US" dirty="0" smtClean="0"/>
          </a:p>
        </p:txBody>
      </p:sp>
      <p:sp>
        <p:nvSpPr>
          <p:cNvPr id="4" name="Slide Number Placeholder 3"/>
          <p:cNvSpPr>
            <a:spLocks noGrp="1"/>
          </p:cNvSpPr>
          <p:nvPr>
            <p:ph type="sldNum" sz="quarter" idx="5"/>
          </p:nvPr>
        </p:nvSpPr>
        <p:spPr/>
        <p:txBody>
          <a:bodyPr/>
          <a:lstStyle/>
          <a:p>
            <a:pPr>
              <a:defRPr/>
            </a:pPr>
            <a:fld id="{A07574BA-3DA9-409A-A9CD-057E9AA6E119}" type="slidenum">
              <a:rPr lang="en-CA" smtClean="0"/>
              <a:pPr>
                <a:defRPr/>
              </a:pPr>
              <a:t>51</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say the word, “communication,” what do you think of? Many people will think of the spoken word. People who are hearing impaired, however, might think of sign language. People who are visually impaired might think of Braille as well as sounds.</a:t>
            </a:r>
          </a:p>
          <a:p>
            <a:r>
              <a:rPr lang="en-US" dirty="0" smtClean="0"/>
              <a:t>In this module, we will explore the different ways in which we communicate.</a:t>
            </a:r>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4</a:t>
            </a:fld>
            <a:endParaRPr lang="en-CA" dirty="0"/>
          </a:p>
        </p:txBody>
      </p:sp>
    </p:spTree>
    <p:extLst>
      <p:ext uri="{BB962C8B-B14F-4D97-AF65-F5344CB8AC3E}">
        <p14:creationId xmlns:p14="http://schemas.microsoft.com/office/powerpoint/2010/main" val="3093399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smtClean="0"/>
              <a:t>Body language is a very broad term that simply means the way in which our body speaks to others. We have included an overview of three major categories below; we will discuss a fourth category, gestures, in a moment.</a:t>
            </a:r>
          </a:p>
          <a:p>
            <a:pPr>
              <a:defRPr/>
            </a:pPr>
            <a:r>
              <a:rPr lang="en-US" b="1" cap="small" dirty="0" smtClean="0"/>
              <a:t>The way that we are standing or sitting</a:t>
            </a:r>
            <a:endParaRPr lang="en-US" dirty="0" smtClean="0"/>
          </a:p>
          <a:p>
            <a:pPr>
              <a:defRPr/>
            </a:pPr>
            <a:r>
              <a:rPr lang="en-US" dirty="0" smtClean="0"/>
              <a:t>Think for a moment about different types of posture and the message that they relay.</a:t>
            </a:r>
          </a:p>
          <a:p>
            <a:pPr>
              <a:defRPr/>
            </a:pPr>
            <a:r>
              <a:rPr lang="en-US" dirty="0" smtClean="0"/>
              <a:t>Sitting hunched over typically indicates stress or discomfort.</a:t>
            </a:r>
          </a:p>
          <a:p>
            <a:pPr>
              <a:defRPr/>
            </a:pPr>
            <a:r>
              <a:rPr lang="en-US" dirty="0" smtClean="0"/>
              <a:t>Leaning back when standing or sitting indicates a casual and relaxed demeanor.</a:t>
            </a:r>
          </a:p>
          <a:p>
            <a:pPr>
              <a:defRPr/>
            </a:pPr>
            <a:r>
              <a:rPr lang="en-US" dirty="0" smtClean="0"/>
              <a:t>Standing ramrod straight typically indicates stiffness and anxiety.</a:t>
            </a:r>
          </a:p>
          <a:p>
            <a:pPr>
              <a:defRPr/>
            </a:pPr>
            <a:r>
              <a:rPr lang="en-US" b="1" cap="small" dirty="0" smtClean="0"/>
              <a:t>The position of our arms, legs, feet, and hands</a:t>
            </a:r>
            <a:endParaRPr lang="en-US" dirty="0" smtClean="0"/>
          </a:p>
          <a:p>
            <a:pPr>
              <a:defRPr/>
            </a:pPr>
            <a:r>
              <a:rPr lang="en-US" dirty="0" smtClean="0"/>
              <a:t>Crossed arms and legs often indicate a closed mind.</a:t>
            </a:r>
          </a:p>
          <a:p>
            <a:pPr>
              <a:defRPr/>
            </a:pPr>
            <a:r>
              <a:rPr lang="en-US" dirty="0" smtClean="0"/>
              <a:t>Fidgeting is usually a sign of boredom or nervousness.</a:t>
            </a:r>
          </a:p>
          <a:p>
            <a:pPr>
              <a:defRPr/>
            </a:pPr>
            <a:r>
              <a:rPr lang="en-US" b="1" cap="small" dirty="0" smtClean="0"/>
              <a:t>Facial expressions</a:t>
            </a:r>
            <a:endParaRPr lang="en-US" dirty="0" smtClean="0"/>
          </a:p>
          <a:p>
            <a:pPr>
              <a:defRPr/>
            </a:pPr>
            <a:r>
              <a:rPr lang="en-US" dirty="0" smtClean="0"/>
              <a:t>Smiles and frowns speak a million words.</a:t>
            </a:r>
          </a:p>
          <a:p>
            <a:pPr>
              <a:defRPr/>
            </a:pPr>
            <a:r>
              <a:rPr lang="en-US" dirty="0" smtClean="0"/>
              <a:t>A raised eyebrow can mean inquisitiveness, curiosity, or disbelief.</a:t>
            </a:r>
          </a:p>
          <a:p>
            <a:pPr>
              <a:defRPr/>
            </a:pPr>
            <a:r>
              <a:rPr lang="en-US" dirty="0" smtClean="0"/>
              <a:t>Chewing one’s lips can indicate thinking, or it can be a sign of boredom, anxiety, or nervousness.</a:t>
            </a:r>
          </a:p>
          <a:p>
            <a:pPr eaLnBrk="1" hangingPunct="1">
              <a:spcBef>
                <a:spcPct val="0"/>
              </a:spcBef>
              <a:defRPr/>
            </a:pPr>
            <a:endParaRPr lang="en-CA" dirty="0"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89B27D-29FA-4C3A-B8B0-2AC432CCB513}" type="slidenum">
              <a:rPr lang="en-CA" smtClean="0"/>
              <a:pPr fontAlgn="base">
                <a:spcBef>
                  <a:spcPct val="0"/>
                </a:spcBef>
                <a:spcAft>
                  <a:spcPct val="0"/>
                </a:spcAft>
                <a:defRPr/>
              </a:pPr>
              <a:t>52</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Sian and Jennifer were tasked with running the food committee at the yearend company function. Usually, this wouldn’t be a problem, but they were having trouble communicating because Sian’s non-verbal communication was viewed as being negative by Jennifer. Jennifer brought up this issue to Sian, who immediately changed her posture and gestures and discussed her reasoning behind the non-verbal communication: she was upset with the lack of interest in the dip she’d organized and wasn’t angry with Jennifer. In the end, Jennifer and Sian were able to resolve their differences and were happy to complete the tasks they were given whilst on the food committee together.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54</a:t>
            </a:fld>
            <a:endParaRPr lang="en-CA" dirty="0"/>
          </a:p>
        </p:txBody>
      </p:sp>
    </p:spTree>
    <p:extLst>
      <p:ext uri="{BB962C8B-B14F-4D97-AF65-F5344CB8AC3E}">
        <p14:creationId xmlns:p14="http://schemas.microsoft.com/office/powerpoint/2010/main" val="2562667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This module will explore the STAR acronym in conjunction with the six roots of open questions (Who? What? When? Where? Why? How?), which will be explored in more detail later on in the workshop.</a:t>
            </a:r>
            <a:endParaRPr lang="en-CA" dirty="0" smtClean="0"/>
          </a:p>
          <a:p>
            <a:pPr eaLnBrk="1" hangingPunct="1">
              <a:spcBef>
                <a:spcPct val="0"/>
              </a:spcBef>
            </a:pPr>
            <a:endParaRPr lang="en-CA" dirty="0" smtClean="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3D4DBA-A52A-495C-B3EB-1A541D20FAA5}" type="slidenum">
              <a:rPr lang="en-CA" smtClean="0"/>
              <a:pPr fontAlgn="base">
                <a:spcBef>
                  <a:spcPct val="0"/>
                </a:spcBef>
                <a:spcAft>
                  <a:spcPct val="0"/>
                </a:spcAft>
                <a:defRPr/>
              </a:pPr>
              <a:t>65</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Example: “On Tuesday, I was in a director’s meeting at the main plant.”</a:t>
            </a:r>
            <a:endParaRPr lang="en-CA" dirty="0" smtClean="0"/>
          </a:p>
          <a:p>
            <a:pPr eaLnBrk="1" hangingPunct="1">
              <a:spcBef>
                <a:spcPct val="0"/>
              </a:spcBef>
            </a:pPr>
            <a:endParaRPr lang="en-CA" dirty="0"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66</a:t>
            </a:fld>
            <a:endParaRPr lang="en-CA"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So far, we have discussed all the components of sending a message: non-verbal, para-verbal, and verbal. Now, let’s turn the tables and look at how to effectively receive messages.</a:t>
            </a:r>
            <a:endParaRPr lang="en-CA" dirty="0" smtClean="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F6578F-55AD-4AC9-9327-972F22F3C10D}" type="slidenum">
              <a:rPr lang="en-CA" smtClean="0"/>
              <a:pPr fontAlgn="base">
                <a:spcBef>
                  <a:spcPct val="0"/>
                </a:spcBef>
                <a:spcAft>
                  <a:spcPct val="0"/>
                </a:spcAft>
                <a:defRPr/>
              </a:pPr>
              <a:t>79</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Hearing is easy! For most of us, our body does the work by interpreting the sounds that we hear into words. Listening, however, is far more difficult. Listening is the process of looking at the words and the other factors around the words (such as our non-verbal communication), and then interpreting the entire message.</a:t>
            </a:r>
          </a:p>
          <a:p>
            <a:r>
              <a:rPr lang="en-US" dirty="0" smtClean="0"/>
              <a:t>Let’s start out slowly. Here are seven things that you can do to start becoming a better listener right now. Pick a few of them and write them in your action plan.</a:t>
            </a:r>
          </a:p>
          <a:p>
            <a:r>
              <a:rPr lang="en-US" dirty="0" smtClean="0"/>
              <a:t>1.	When you’re listening, listen. Don’t talk on the phone, text message, clean off your desk, or do anything else.</a:t>
            </a:r>
          </a:p>
          <a:p>
            <a:r>
              <a:rPr lang="en-US" dirty="0" smtClean="0"/>
              <a:t>2.	Avoid interruptions. If you think of something that needs to be done, make a mental or written note of it and forget about it until the conversation is over.</a:t>
            </a:r>
          </a:p>
          <a:p>
            <a:r>
              <a:rPr lang="en-US" dirty="0" smtClean="0"/>
              <a:t>3.	Aim to spend at least 90% of your time listening and less than 10% of your time talking.</a:t>
            </a:r>
          </a:p>
          <a:p>
            <a:r>
              <a:rPr lang="en-US" dirty="0" smtClean="0"/>
              <a:t>4.	When you do talk, make sure it’s related to what the other person is saying. Questions to clarify expand, and probe for more information will be key tools. (We’ll look at questioning skills later on in the workshop.)</a:t>
            </a:r>
          </a:p>
          <a:p>
            <a:r>
              <a:rPr lang="en-US" dirty="0" smtClean="0"/>
              <a:t>5.	Do not offer advice unless the other person asks you for it. If you are not sure what they want, ask!</a:t>
            </a:r>
          </a:p>
          <a:p>
            <a:r>
              <a:rPr lang="en-US" dirty="0" smtClean="0"/>
              <a:t>6.	Make sure the physical environment is conducive to listening. Try to reduce noise and distractions. (“Would you mind stepping into my office where I can hear you better?” is a great line to use.) If possible, be seated comfortably. Be close enough to the person so that you can hear them, but not too close to make them uncomfortable.</a:t>
            </a:r>
          </a:p>
          <a:p>
            <a:r>
              <a:rPr lang="en-US" dirty="0" smtClean="0"/>
              <a:t>7.	If it is a conversation where you are required to take notes, try not to let the note-taking disturb the flow of the conversation. If you need a moment to catch up, choose an appropriate moment to ask for a break.</a:t>
            </a: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80</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Although hearing is a passive activity, one must listen actively to listen effectively, and to actually hear what is being said. </a:t>
            </a:r>
          </a:p>
          <a:p>
            <a:r>
              <a:rPr lang="en-US" dirty="0" smtClean="0"/>
              <a:t>There are three basic steps to actively listening.</a:t>
            </a:r>
          </a:p>
          <a:p>
            <a:r>
              <a:rPr lang="en-US" dirty="0" smtClean="0"/>
              <a:t>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smtClean="0"/>
              <a:t>Listen to what is being said closely and attentively.</a:t>
            </a:r>
          </a:p>
          <a:p>
            <a:r>
              <a:rPr lang="en-US" dirty="0" smtClean="0"/>
              <a:t>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pPr eaLnBrk="1" hangingPunct="1">
              <a:spcBef>
                <a:spcPct val="0"/>
              </a:spcBef>
            </a:pPr>
            <a:endParaRPr lang="en-CA" dirty="0"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81</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When we are listening to others speak, there are three kinds of cues that we can give the other person. Using the right kind of cue at the right time is crucial for keeping good communication going.</a:t>
            </a:r>
          </a:p>
          <a:p>
            <a:pPr>
              <a:defRPr/>
            </a:pPr>
            <a:r>
              <a:rPr lang="en-US" b="1" cap="small" dirty="0" smtClean="0"/>
              <a:t>Non-Verbal</a:t>
            </a:r>
            <a:r>
              <a:rPr lang="en-US" dirty="0" smtClean="0"/>
              <a:t>: As shown in the Mehrabian study, body language plays an important part in our communications with others. Head nods and an interested facial expression will show the speaker that you are listening.</a:t>
            </a:r>
          </a:p>
          <a:p>
            <a:pPr>
              <a:defRPr/>
            </a:pPr>
            <a:r>
              <a:rPr lang="en-US" b="1" cap="small" dirty="0" smtClean="0"/>
              <a:t>Quasi-Verbal</a:t>
            </a:r>
            <a:r>
              <a:rPr lang="en-US" dirty="0" smtClean="0"/>
              <a:t>: Fillers words like, “uh-huh,” and “mm-hmmm,” show the speaker that you are awake and interested in the conversation.</a:t>
            </a:r>
          </a:p>
          <a:p>
            <a:pPr>
              <a:defRPr/>
            </a:pPr>
            <a:r>
              <a:rPr lang="en-US" b="1" cap="small" dirty="0" smtClean="0"/>
              <a:t>Verbal</a:t>
            </a:r>
            <a:r>
              <a:rPr lang="en-US" dirty="0" smtClean="0"/>
              <a:t>: Asking open questions using the six roots discussed earlier (who, what, where, when, why, how), paraphrasing, and asking summary questions, are all key tools for active listening. (We will look at questioning skills in a moment.)</a:t>
            </a:r>
          </a:p>
          <a:p>
            <a:pPr>
              <a:defRPr/>
            </a:pPr>
            <a:r>
              <a:rPr lang="en-US" dirty="0" smtClean="0"/>
              <a:t>These cues should be used as part of active listening. Inserting an occasional, “uh-huh,” during a conversation may fool the person that you are communicating with in the short term, but you’re fooling yourself if you feel that this is an effective communication approach.</a:t>
            </a:r>
          </a:p>
          <a:p>
            <a:pPr eaLnBrk="1" fontAlgn="auto" hangingPunct="1">
              <a:spcBef>
                <a:spcPts val="0"/>
              </a:spcBef>
              <a:spcAft>
                <a:spcPts val="0"/>
              </a:spcAft>
              <a:defRPr/>
            </a:pPr>
            <a:endParaRPr lang="en-CA" dirty="0"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82</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Brian, Christian and Jessica were talking about better ways to communicate around the office. They each had their own suggestions and frequently interrupted each other.  They had been talking for about an hour without any clear solutions, when Brian suggested they pay attention to the 7 things they could do to listen better and ease their own communication issues. Christian and Jessica agreed and all three colleagues aimed to spend 90% of their time listening and only 10% of their time talking. This sped up their brainstorming session and allowed them to narrow down their options for better communication methods in the office, such as memos. The colleagues were pleased with their progress and able to create a better environment at work.</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83</a:t>
            </a:fld>
            <a:endParaRPr lang="en-CA" dirty="0"/>
          </a:p>
        </p:txBody>
      </p:sp>
    </p:spTree>
    <p:extLst>
      <p:ext uri="{BB962C8B-B14F-4D97-AF65-F5344CB8AC3E}">
        <p14:creationId xmlns:p14="http://schemas.microsoft.com/office/powerpoint/2010/main" val="4144602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Good questioning skills are another building block of successful communication. We have already encountered several possible scenarios where questions helped us gather information, clarify facts, and communicate with others. In this module, we will look closer at these questioning techniques that you can use throughout the communication process.</a:t>
            </a:r>
            <a:endParaRPr lang="en-CA" dirty="0" smtClean="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329BCE-DA3E-491B-9BAB-5088AF4278F7}" type="slidenum">
              <a:rPr lang="en-CA" smtClean="0"/>
              <a:pPr fontAlgn="base">
                <a:spcBef>
                  <a:spcPct val="0"/>
                </a:spcBef>
                <a:spcAft>
                  <a:spcPct val="0"/>
                </a:spcAft>
                <a:defRPr/>
              </a:pPr>
              <a:t>94</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dictionary defines communication as, “the imparting or interchange of thoughts, opinions, or information by speech, writing, or signs.”</a:t>
            </a:r>
          </a:p>
          <a:p>
            <a:r>
              <a:rPr lang="en-US" dirty="0" smtClean="0"/>
              <a:t>It is also defined as, “means of sending messages, orders, etc., including telephone, telegraph, radio, and television,” and in biology as an, “activity by one organism that changes or has the potential to change the behavior of other organisms.”</a:t>
            </a:r>
          </a:p>
          <a:p>
            <a:r>
              <a:rPr lang="en-US" dirty="0" smtClean="0"/>
              <a:t>The effectiveness of your communication can have many different effects on your life, including items such as:</a:t>
            </a:r>
          </a:p>
          <a:p>
            <a:r>
              <a:rPr lang="en-US" dirty="0" smtClean="0"/>
              <a:t>•	Level of stress</a:t>
            </a:r>
          </a:p>
          <a:p>
            <a:r>
              <a:rPr lang="en-US" dirty="0" smtClean="0"/>
              <a:t>•	Relationships with others</a:t>
            </a:r>
          </a:p>
          <a:p>
            <a:r>
              <a:rPr lang="en-US" dirty="0" smtClean="0"/>
              <a:t>•	Level of satisfaction with your life</a:t>
            </a:r>
          </a:p>
          <a:p>
            <a:r>
              <a:rPr lang="en-US" dirty="0" smtClean="0"/>
              <a:t>•	Productivity</a:t>
            </a:r>
          </a:p>
          <a:p>
            <a:r>
              <a:rPr lang="en-US" dirty="0" smtClean="0"/>
              <a:t>•	Ability to meet your goals and achieve your dreams</a:t>
            </a:r>
          </a:p>
          <a:p>
            <a:r>
              <a:rPr lang="en-US" dirty="0" smtClean="0"/>
              <a:t>•	Ability to solve problems</a:t>
            </a:r>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5</a:t>
            </a:fld>
            <a:endParaRPr lang="en-CA"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 discussed open questions a bit when exploring the STAR model earlier. Open questions get their name because the response is open-ended; the answerer has a wide range of options to choose from when answering it. </a:t>
            </a:r>
          </a:p>
          <a:p>
            <a:r>
              <a:rPr lang="en-US" dirty="0" smtClean="0"/>
              <a:t>Open questions use one of six words as a root:</a:t>
            </a:r>
          </a:p>
          <a:p>
            <a:r>
              <a:rPr lang="en-US" dirty="0" smtClean="0"/>
              <a:t>Who?</a:t>
            </a:r>
          </a:p>
          <a:p>
            <a:r>
              <a:rPr lang="en-US" dirty="0" smtClean="0"/>
              <a:t>What?</a:t>
            </a:r>
          </a:p>
          <a:p>
            <a:r>
              <a:rPr lang="en-US" dirty="0" smtClean="0"/>
              <a:t>Where?</a:t>
            </a:r>
          </a:p>
          <a:p>
            <a:r>
              <a:rPr lang="en-US" dirty="0" smtClean="0"/>
              <a:t>When?</a:t>
            </a:r>
          </a:p>
          <a:p>
            <a:r>
              <a:rPr lang="en-US" dirty="0" smtClean="0"/>
              <a:t>Why?</a:t>
            </a:r>
          </a:p>
          <a:p>
            <a:r>
              <a:rPr lang="en-US" dirty="0" smtClean="0"/>
              <a:t>How?</a:t>
            </a:r>
          </a:p>
          <a:p>
            <a:r>
              <a:rPr lang="en-US" dirty="0" smtClean="0"/>
              <a:t>Open questions are like going fishing with a net – you never know what you’re going to get! Open questions are great conversation starters, fact finders, and communication enhancers. Use them whenever possible.</a:t>
            </a:r>
          </a:p>
          <a:p>
            <a:pPr eaLnBrk="1" hangingPunct="1">
              <a:spcBef>
                <a:spcPct val="0"/>
              </a:spcBef>
            </a:pPr>
            <a:endParaRPr lang="en-CA" dirty="0" smtClean="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5DB54-FA6B-4F4F-B3F2-F1C12D7843BF}" type="slidenum">
              <a:rPr lang="en-CA" smtClean="0"/>
              <a:pPr fontAlgn="base">
                <a:spcBef>
                  <a:spcPct val="0"/>
                </a:spcBef>
                <a:spcAft>
                  <a:spcPct val="0"/>
                </a:spcAft>
                <a:defRPr/>
              </a:pPr>
              <a:t>95</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Closed questions are the opposite of open questions; their very structure limits the answer to yes or no, or a specific piece of information. Some examples include:</a:t>
            </a:r>
          </a:p>
          <a:p>
            <a:pPr eaLnBrk="1" hangingPunct="1">
              <a:spcBef>
                <a:spcPct val="0"/>
              </a:spcBef>
            </a:pPr>
            <a:r>
              <a:rPr lang="en-US" dirty="0" smtClean="0"/>
              <a:t>•	Do you like chocolate?</a:t>
            </a:r>
          </a:p>
          <a:p>
            <a:pPr eaLnBrk="1" hangingPunct="1">
              <a:spcBef>
                <a:spcPct val="0"/>
              </a:spcBef>
            </a:pPr>
            <a:r>
              <a:rPr lang="en-US" dirty="0" smtClean="0"/>
              <a:t>•	Were you born in December?</a:t>
            </a:r>
          </a:p>
          <a:p>
            <a:pPr eaLnBrk="1" hangingPunct="1">
              <a:spcBef>
                <a:spcPct val="0"/>
              </a:spcBef>
            </a:pPr>
            <a:r>
              <a:rPr lang="en-US" dirty="0" smtClean="0"/>
              <a:t>•	Is it five o’clock yet?</a:t>
            </a:r>
          </a:p>
          <a:p>
            <a:pPr eaLnBrk="1" hangingPunct="1">
              <a:spcBef>
                <a:spcPct val="0"/>
              </a:spcBef>
            </a:pPr>
            <a:r>
              <a:rPr lang="en-US" dirty="0" smtClean="0"/>
              <a:t>Although closed questions tend to shut down communication, they can be useful if you are searching for a particular piece of information, or winding a conversation down. </a:t>
            </a:r>
          </a:p>
          <a:p>
            <a:pPr eaLnBrk="1" hangingPunct="1">
              <a:spcBef>
                <a:spcPct val="0"/>
              </a:spcBef>
            </a:pPr>
            <a:r>
              <a:rPr lang="en-US" dirty="0" smtClean="0"/>
              <a:t>If you use a closed question and it shuts down the conversation, simply use an open-ended question to get things started again. Here is an example:</a:t>
            </a:r>
          </a:p>
          <a:p>
            <a:pPr eaLnBrk="1" hangingPunct="1">
              <a:spcBef>
                <a:spcPct val="0"/>
              </a:spcBef>
            </a:pPr>
            <a:r>
              <a:rPr lang="en-US" dirty="0" smtClean="0"/>
              <a:t>•	Do you like the Flaming Ducks hockey team?</a:t>
            </a:r>
          </a:p>
          <a:p>
            <a:pPr eaLnBrk="1" hangingPunct="1">
              <a:spcBef>
                <a:spcPct val="0"/>
              </a:spcBef>
            </a:pPr>
            <a:r>
              <a:rPr lang="en-US" dirty="0" smtClean="0"/>
              <a:t>•	Yes.</a:t>
            </a:r>
          </a:p>
          <a:p>
            <a:pPr eaLnBrk="1" hangingPunct="1">
              <a:spcBef>
                <a:spcPct val="0"/>
              </a:spcBef>
            </a:pPr>
            <a:r>
              <a:rPr lang="en-US" dirty="0" smtClean="0"/>
              <a:t>•	Who is your favorite player?</a:t>
            </a:r>
          </a:p>
          <a:p>
            <a:pPr eaLnBrk="1" hangingPunct="1">
              <a:spcBef>
                <a:spcPct val="0"/>
              </a:spcBef>
            </a:pPr>
            <a:endParaRPr lang="en-CA"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6C0018-43C4-4F60-953F-E58432F3F8C8}" type="slidenum">
              <a:rPr lang="en-CA" smtClean="0"/>
              <a:pPr fontAlgn="base">
                <a:spcBef>
                  <a:spcPct val="0"/>
                </a:spcBef>
                <a:spcAft>
                  <a:spcPct val="0"/>
                </a:spcAft>
                <a:defRPr/>
              </a:pPr>
              <a:t>96</a:t>
            </a:fld>
            <a:endParaRPr lang="en-CA"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smtClean="0"/>
              <a:t>In addition to the basic open and closed questions, there is also a toolbox of probing questions that we can use. These questions can be open or closed, but each type serves a specific purpose.</a:t>
            </a:r>
          </a:p>
          <a:p>
            <a:pPr>
              <a:defRPr/>
            </a:pPr>
            <a:r>
              <a:rPr lang="en-US" b="1" cap="small" dirty="0" smtClean="0"/>
              <a:t>Clarification</a:t>
            </a:r>
            <a:endParaRPr lang="en-US" dirty="0" smtClean="0"/>
          </a:p>
          <a:p>
            <a:pPr>
              <a:defRPr/>
            </a:pPr>
            <a:r>
              <a:rPr lang="en-US" dirty="0" smtClean="0"/>
              <a:t>By probing for clarification, you invite the other person to share more information so that you can fully understand their message. Clarification questions often look like this:</a:t>
            </a:r>
          </a:p>
          <a:p>
            <a:pPr>
              <a:defRPr/>
            </a:pPr>
            <a:r>
              <a:rPr lang="en-US" dirty="0" smtClean="0"/>
              <a:t>“Please tell me more about…”</a:t>
            </a:r>
          </a:p>
          <a:p>
            <a:pPr>
              <a:defRPr/>
            </a:pPr>
            <a:r>
              <a:rPr lang="en-US" dirty="0" smtClean="0"/>
              <a:t>“What did you mean by…”</a:t>
            </a:r>
          </a:p>
          <a:p>
            <a:pPr>
              <a:defRPr/>
            </a:pPr>
            <a:r>
              <a:rPr lang="en-US" dirty="0" smtClean="0"/>
              <a:t>“What does … look like?” (Any of the five senses can be used here)</a:t>
            </a:r>
          </a:p>
          <a:p>
            <a:pPr>
              <a:defRPr/>
            </a:pPr>
            <a:r>
              <a:rPr lang="en-US" b="1" cap="small" dirty="0" smtClean="0"/>
              <a:t>Completeness and Correctness</a:t>
            </a:r>
            <a:endParaRPr lang="en-US" dirty="0" smtClean="0"/>
          </a:p>
          <a:p>
            <a:pPr>
              <a:defRPr/>
            </a:pPr>
            <a:r>
              <a:rPr lang="en-US" dirty="0" smtClean="0"/>
              <a:t>These types of questions can help you ensure you have the full, true story. Having all the facts, in turn, can protect you from assuming and jumping to conclusions – two fatal barriers to communication.</a:t>
            </a:r>
          </a:p>
          <a:p>
            <a:pPr>
              <a:defRPr/>
            </a:pPr>
            <a:r>
              <a:rPr lang="en-US" dirty="0" smtClean="0"/>
              <a:t>Some examples of these questions include:</a:t>
            </a:r>
          </a:p>
          <a:p>
            <a:pPr>
              <a:defRPr/>
            </a:pPr>
            <a:r>
              <a:rPr lang="en-US" dirty="0" smtClean="0"/>
              <a:t>“What else happened after that?”</a:t>
            </a:r>
          </a:p>
          <a:p>
            <a:pPr>
              <a:defRPr/>
            </a:pPr>
            <a:r>
              <a:rPr lang="en-US" dirty="0" smtClean="0"/>
              <a:t>“Did that end the …”</a:t>
            </a:r>
          </a:p>
          <a:p>
            <a:pPr>
              <a:defRPr/>
            </a:pPr>
            <a:r>
              <a:rPr lang="en-US" b="1" cap="small" dirty="0" smtClean="0"/>
              <a:t>Determining Relevance</a:t>
            </a:r>
            <a:endParaRPr lang="en-US" dirty="0" smtClean="0"/>
          </a:p>
          <a:p>
            <a:pPr>
              <a:defRPr/>
            </a:pPr>
            <a:r>
              <a:rPr lang="en-US" dirty="0" smtClean="0"/>
              <a:t>This category will help you determine how or if a particular point is related to the conversation at hand. It can also help you get the speaker back on track from a tangent.</a:t>
            </a:r>
          </a:p>
          <a:p>
            <a:pPr>
              <a:defRPr/>
            </a:pPr>
            <a:r>
              <a:rPr lang="en-US" dirty="0" smtClean="0"/>
              <a:t>Some good ways to frame relevance questions are:</a:t>
            </a:r>
          </a:p>
          <a:p>
            <a:pPr>
              <a:defRPr/>
            </a:pPr>
            <a:r>
              <a:rPr lang="en-US" dirty="0" smtClean="0"/>
              <a:t>“How is that like…”</a:t>
            </a:r>
          </a:p>
          <a:p>
            <a:pPr>
              <a:defRPr/>
            </a:pPr>
            <a:r>
              <a:rPr lang="en-US" dirty="0" smtClean="0"/>
              <a:t>“How does that relate to…”</a:t>
            </a:r>
          </a:p>
          <a:p>
            <a:pPr>
              <a:defRPr/>
            </a:pPr>
            <a:r>
              <a:rPr lang="en-US" b="1" cap="small" dirty="0" smtClean="0"/>
              <a:t>Drilling Down</a:t>
            </a:r>
            <a:endParaRPr lang="en-US" dirty="0" smtClean="0"/>
          </a:p>
          <a:p>
            <a:pPr>
              <a:defRPr/>
            </a:pPr>
            <a:r>
              <a:rPr lang="en-US" dirty="0" smtClean="0"/>
              <a:t>Use these types of questions to nail down vague statements. Useful helpers include:</a:t>
            </a:r>
          </a:p>
          <a:p>
            <a:pPr>
              <a:defRPr/>
            </a:pPr>
            <a:r>
              <a:rPr lang="en-US" dirty="0" smtClean="0"/>
              <a:t>“Describe…”</a:t>
            </a:r>
          </a:p>
          <a:p>
            <a:pPr>
              <a:defRPr/>
            </a:pPr>
            <a:r>
              <a:rPr lang="en-US" dirty="0" smtClean="0"/>
              <a:t>“What do you mean by…?” </a:t>
            </a:r>
          </a:p>
          <a:p>
            <a:pPr>
              <a:defRPr/>
            </a:pPr>
            <a:r>
              <a:rPr lang="en-US" dirty="0" smtClean="0"/>
              <a:t>“Could you please give an example?”</a:t>
            </a:r>
          </a:p>
          <a:p>
            <a:pPr>
              <a:defRPr/>
            </a:pPr>
            <a:r>
              <a:rPr lang="en-US" b="1" cap="small" dirty="0" smtClean="0"/>
              <a:t>Summarizing</a:t>
            </a:r>
            <a:endParaRPr lang="en-US" dirty="0" smtClean="0"/>
          </a:p>
          <a:p>
            <a:pPr>
              <a:defRPr/>
            </a:pPr>
            <a:r>
              <a:rPr lang="en-US" dirty="0" smtClean="0"/>
              <a:t>These questions are framed more like a statement. They pull together all the relevant points. They can be used to confirm to the listener that you heard what was said, and to give them an opportunity to correct any misunderstandings.</a:t>
            </a:r>
          </a:p>
          <a:p>
            <a:pPr>
              <a:defRPr/>
            </a:pPr>
            <a:r>
              <a:rPr lang="en-US" dirty="0" smtClean="0"/>
              <a:t>Example: “So you picked out a dress, had to get it fitted three times, and missed the wedding in the end?”</a:t>
            </a:r>
          </a:p>
          <a:p>
            <a:pPr>
              <a:defRPr/>
            </a:pPr>
            <a:r>
              <a:rPr lang="en-US" dirty="0" smtClean="0"/>
              <a:t>Be careful not to avoid repeating the speaker’s words back to them like a parrot. Remember, paraphrasing means repeating what you think the speaker said in your own words.</a:t>
            </a:r>
          </a:p>
          <a:p>
            <a:pPr eaLnBrk="1" hangingPunct="1">
              <a:spcBef>
                <a:spcPct val="0"/>
              </a:spcBef>
              <a:defRPr/>
            </a:pPr>
            <a:endParaRPr lang="en-CA" dirty="0" smtClean="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141187-5B93-4ED5-B59A-487F5A1FC421}" type="slidenum">
              <a:rPr lang="en-CA" smtClean="0"/>
              <a:pPr fontAlgn="base">
                <a:spcBef>
                  <a:spcPct val="0"/>
                </a:spcBef>
                <a:spcAft>
                  <a:spcPct val="0"/>
                </a:spcAft>
                <a:defRPr/>
              </a:pPr>
              <a:t>97</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Juan, Gillian and Andrew were staying late at work to figure out a solution for the problem with their wage roster. The table was scattered with papers and the trio had spent the entire day trying to brainstorm. Finally, Juan came up with an idea, and tried to articulate it to the others. However, neither Gillian nor Andrew could quite grasp the bigger picture of his suggested format. Andrew suggested they use probing questions to figure out more about Juan’s idea, and Gillian and Juan agreed. Andrew and Gillian posed several probing and open questions which allowed them to discover more about Juan’s suggested solution. In the end, they agreed with what he had to say, and happily clocked off work with a solution to be implemented the following day.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98</a:t>
            </a:fld>
            <a:endParaRPr lang="en-CA" dirty="0"/>
          </a:p>
        </p:txBody>
      </p:sp>
    </p:spTree>
    <p:extLst>
      <p:ext uri="{BB962C8B-B14F-4D97-AF65-F5344CB8AC3E}">
        <p14:creationId xmlns:p14="http://schemas.microsoft.com/office/powerpoint/2010/main" val="2823141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Traditional communication often focuses on what is wrong and how we can fix it. Think back to your last performance review, visit to the doctor, or your latest disagreement with a friend or spouse.</a:t>
            </a:r>
          </a:p>
          <a:p>
            <a:pPr eaLnBrk="1" hangingPunct="1">
              <a:spcBef>
                <a:spcPct val="0"/>
              </a:spcBef>
            </a:pPr>
            <a:r>
              <a:rPr lang="en-US" dirty="0" smtClean="0"/>
              <a:t>Appreciative inquiry does the opposite: it focuses on what is right and how we can make it better. Many organizations have found it to be a refreshing, energizing way of approaching problems and revitalizing their people.</a:t>
            </a:r>
          </a:p>
          <a:p>
            <a:pPr eaLnBrk="1" hangingPunct="1">
              <a:spcBef>
                <a:spcPct val="0"/>
              </a:spcBef>
            </a:pPr>
            <a:r>
              <a:rPr lang="en-US" dirty="0" smtClean="0"/>
              <a:t>Although we could spend a whole day talking about appreciative inquiry, this module will give you a brief taste of what AI is all about.</a:t>
            </a:r>
          </a:p>
          <a:p>
            <a:pPr eaLnBrk="1" hangingPunct="1">
              <a:spcBef>
                <a:spcPct val="0"/>
              </a:spcBef>
            </a:pPr>
            <a:endParaRPr lang="en-CA" dirty="0" smtClean="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87E4C8-EEC1-457F-A4D5-28081C30CD74}" type="slidenum">
              <a:rPr lang="en-CA" smtClean="0"/>
              <a:pPr fontAlgn="base">
                <a:spcBef>
                  <a:spcPct val="0"/>
                </a:spcBef>
                <a:spcAft>
                  <a:spcPct val="0"/>
                </a:spcAft>
                <a:defRPr/>
              </a:pPr>
              <a:t>109</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47ED4D-E813-42F5-83E9-506C0E354D9C}" type="slidenum">
              <a:rPr lang="en-CA" smtClean="0"/>
              <a:pPr fontAlgn="base">
                <a:spcBef>
                  <a:spcPct val="0"/>
                </a:spcBef>
                <a:spcAft>
                  <a:spcPct val="0"/>
                </a:spcAft>
                <a:defRPr/>
              </a:pPr>
              <a:t>110</a:t>
            </a:fld>
            <a:endParaRPr lang="en-CA"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Appreciative Inquiry includes four basic stages. Note that these stages are viewed as a cycle – AI allows people and organizations to grow and evolve through the continuous use of the process.</a:t>
            </a:r>
            <a:endParaRPr lang="en-CA" dirty="0" smtClean="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0076E5-1E68-4B7A-A77E-076D1BA5A746}" type="slidenum">
              <a:rPr lang="en-CA" smtClean="0"/>
              <a:pPr fontAlgn="base">
                <a:spcBef>
                  <a:spcPct val="0"/>
                </a:spcBef>
                <a:spcAft>
                  <a:spcPct val="0"/>
                </a:spcAft>
                <a:defRPr/>
              </a:pPr>
              <a:t>111</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Rob and Clint were refining several processes within their company: a large-scale dairy with several cash flow problems. They were stuck and didn’t know how to proceed, until Rob suggested they use Appreciative Inquiry to evaluate the success of their suggested solution. Clint agreed, and together they sat down and wrote down the four steps of the Appreciative Inquiry (Discover, Dream, Design, Destiny) for their current financial process. They managed to figure out how the new process would succeed, and were excited to implement it and improve their profit margin for the coming months. Luckily, using this method allowed Rob and Clint to leave work, right on time.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112</a:t>
            </a:fld>
            <a:endParaRPr lang="en-CA" dirty="0"/>
          </a:p>
        </p:txBody>
      </p:sp>
    </p:spTree>
    <p:extLst>
      <p:ext uri="{BB962C8B-B14F-4D97-AF65-F5344CB8AC3E}">
        <p14:creationId xmlns:p14="http://schemas.microsoft.com/office/powerpoint/2010/main" val="19217498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Engaging in interesting, memorable small talk is a daunting task for most people. How do you know what to share and when to share it? How do you know what topics to avoid? How do you become an engaging converser?</a:t>
            </a:r>
          </a:p>
          <a:p>
            <a:pPr eaLnBrk="1" hangingPunct="1">
              <a:spcBef>
                <a:spcPct val="0"/>
              </a:spcBef>
            </a:pPr>
            <a:r>
              <a:rPr lang="en-US" dirty="0" smtClean="0"/>
              <a:t>Most experts propose a simple three-level framework that you can use to master the art of conversation. Identifying where you are and where you should be is not always easy, but having an objective outline can help you stay out of sticky situations. We will also share some handy networking tips that will help you get conversations started.</a:t>
            </a:r>
          </a:p>
          <a:p>
            <a:pPr eaLnBrk="1" hangingPunct="1">
              <a:spcBef>
                <a:spcPct val="0"/>
              </a:spcBef>
            </a:pPr>
            <a:endParaRPr lang="en-CA" dirty="0" smtClean="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E70148-9A06-4AB8-BAC6-8B823C998A92}" type="slidenum">
              <a:rPr lang="en-CA" smtClean="0"/>
              <a:pPr fontAlgn="base">
                <a:spcBef>
                  <a:spcPct val="0"/>
                </a:spcBef>
                <a:spcAft>
                  <a:spcPct val="0"/>
                </a:spcAft>
                <a:defRPr/>
              </a:pPr>
              <a:t>123</a:t>
            </a:fld>
            <a:endParaRPr lang="en-CA"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At the most basic level, stick to general topics: the weather, sports, non-controversial world events, movies, and books. This is typically what people refer to when they say, “small talk.” </a:t>
            </a:r>
          </a:p>
          <a:p>
            <a:r>
              <a:rPr lang="en-US" dirty="0" smtClean="0"/>
              <a:t>At this stage, you will focus on facts rather than feelings, ideas, and perspectives. Death, religion, and politics are absolute no-no’s. (The exception is when you know someone has had an illness or death in the family and wish to express condolences. In this situation, keep your condolences sincere, brief, and to the point.)</a:t>
            </a:r>
          </a:p>
          <a:p>
            <a:r>
              <a:rPr lang="en-US" dirty="0" smtClean="0"/>
              <a:t>If someone shares a fact that you feel is not true, try to refrain from pointing out the discrepancy. If you are asked about the fact, it’s OK simply to say, “I wasn’t aware of that,” or make some other neutral comment.</a:t>
            </a:r>
          </a:p>
          <a:p>
            <a:r>
              <a:rPr lang="en-US" dirty="0" smtClean="0"/>
              <a:t>Right now, you are simply getting to know the other party. Keep an eye out for common ground while you are communicating. Use open-ended questions and listening skills to get as much out of the conversation as possible.</a:t>
            </a:r>
          </a:p>
          <a:p>
            <a:endParaRPr lang="en-US" dirty="0" smtClean="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124</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 communicate in three major ways:</a:t>
            </a:r>
          </a:p>
          <a:p>
            <a:r>
              <a:rPr lang="en-US" dirty="0" smtClean="0"/>
              <a:t>Spoken: There are two components to spoken communication.</a:t>
            </a:r>
          </a:p>
          <a:p>
            <a:r>
              <a:rPr lang="en-US" dirty="0" smtClean="0"/>
              <a:t>Verbal: This is what you are saying.</a:t>
            </a:r>
          </a:p>
          <a:p>
            <a:r>
              <a:rPr lang="en-US" dirty="0" smtClean="0"/>
              <a:t>Paraverbal: This means how you say it – your tone, speed, pitch, and volume.</a:t>
            </a:r>
          </a:p>
          <a:p>
            <a:r>
              <a:rPr lang="en-US" dirty="0" smtClean="0"/>
              <a:t>Non-Verbal: These are the gestures and body language that accompany your words. Some examples: arms folded across your chest, tracing circles in the air, tapping your feet, or having a hunched-over posture.</a:t>
            </a:r>
          </a:p>
          <a:p>
            <a:r>
              <a:rPr lang="en-US" dirty="0" smtClean="0"/>
              <a:t>Written: Communication can also take place via fax, e-mail, or written word.</a:t>
            </a:r>
          </a:p>
          <a:p>
            <a:pPr eaLnBrk="1" hangingPunct="1">
              <a:spcBef>
                <a:spcPct val="0"/>
              </a:spcBef>
            </a:pPr>
            <a:endParaRPr lang="en-CA" dirty="0" smtClean="0"/>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6</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If the first level of conversation goes well, the parties should feel comfortable with each other and have identified some common ground. Now it’s time to move a bit beyond general facts and share different ideas and perspectives.</a:t>
            </a:r>
          </a:p>
          <a:p>
            <a:r>
              <a:rPr lang="en-US" dirty="0" smtClean="0"/>
              <a:t>It is important to note that not all personal experiences are appropriate to share at this level. For example, it is fine to share that you like cross-country skiing and went to Europe, but you may not want to share the fact that you took out a personal loan to do so.</a:t>
            </a:r>
          </a:p>
          <a:p>
            <a:r>
              <a:rPr lang="en-US" dirty="0" smtClean="0"/>
              <a:t>Although this level of conversation is the one most often used, and is the most conducive to relationship building and opening communication channels, make sure that you don’t limit yourself to one person in a large social gathering. We’ll offer some ways to mingle successfully in a few moments.</a:t>
            </a:r>
          </a:p>
          <a:p>
            <a:endParaRPr lang="en-US" dirty="0" smtClean="0"/>
          </a:p>
        </p:txBody>
      </p:sp>
      <p:sp>
        <p:nvSpPr>
          <p:cNvPr id="4" name="Slide Number Placeholder 3"/>
          <p:cNvSpPr>
            <a:spLocks noGrp="1"/>
          </p:cNvSpPr>
          <p:nvPr>
            <p:ph type="sldNum" sz="quarter" idx="5"/>
          </p:nvPr>
        </p:nvSpPr>
        <p:spPr/>
        <p:txBody>
          <a:bodyPr/>
          <a:lstStyle/>
          <a:p>
            <a:pPr>
              <a:defRPr/>
            </a:pPr>
            <a:fld id="{CE689B22-7F36-4DD9-99DD-BD37F16462F1}" type="slidenum">
              <a:rPr lang="en-CA" smtClean="0"/>
              <a:pPr>
                <a:defRPr/>
              </a:pPr>
              <a:t>125</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most personal level of conversation. This is where everything is on the table and personal details are being shared. This level is typically not appropriate for a social, casual meeting. However, all of the skills that we have learned today are crucial at this stage in particular: when people are talking about matters of the heart, they require our complete attention, excellent listening skills, and skilled probing with appropriate questions.</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126</a:t>
            </a:fld>
            <a:endParaRPr lang="en-CA" dirty="0"/>
          </a:p>
        </p:txBody>
      </p:sp>
    </p:spTree>
    <p:extLst>
      <p:ext uri="{BB962C8B-B14F-4D97-AF65-F5344CB8AC3E}">
        <p14:creationId xmlns:p14="http://schemas.microsoft.com/office/powerpoint/2010/main" val="1488320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US" dirty="0" smtClean="0"/>
              <a:t>Understanding how to converse and how to make small talk are great skills, but how do you get to that point? The answer is simple, but far from easy: you walk up, shake their hand, and say hello!</a:t>
            </a:r>
          </a:p>
          <a:p>
            <a:pPr>
              <a:defRPr/>
            </a:pPr>
            <a:r>
              <a:rPr lang="en-US" dirty="0" smtClean="0"/>
              <a:t>If you’re in the middle of a social gathering, try these networking tips to maximize your impact and minimize your nerves.</a:t>
            </a:r>
          </a:p>
          <a:p>
            <a:pPr>
              <a:defRPr/>
            </a:pPr>
            <a:r>
              <a:rPr lang="en-US" dirty="0" smtClean="0"/>
              <a:t>Before the gathering, imagine the absolute worst that could happen and how likely it is. For example, you may fear that people will laugh at you when you try to join their group or introduce yourself. Is this likely? At most business gatherings, it’s very unlikely! </a:t>
            </a:r>
          </a:p>
          <a:p>
            <a:pPr>
              <a:defRPr/>
            </a:pPr>
            <a:r>
              <a:rPr lang="en-US" dirty="0" smtClean="0"/>
              <a:t>Remember that everyone is as nervous as you are. Focus on turning that energy into a positive force. </a:t>
            </a:r>
          </a:p>
          <a:p>
            <a:pPr>
              <a:defRPr/>
            </a:pPr>
            <a:r>
              <a:rPr lang="en-US" dirty="0" smtClean="0"/>
              <a:t>To increase your confidence, prepare a great introduction. The best format is to say your name, your organization and/or position title (if appropriate), and something interesting about yourself, or something positive about the gathering. Example: “I’m Tim from Accounting. I think I recognize some of you from the IT conference last month.”</a:t>
            </a:r>
          </a:p>
          <a:p>
            <a:pPr>
              <a:defRPr/>
            </a:pPr>
            <a:r>
              <a:rPr lang="en-US" dirty="0" smtClean="0"/>
              <a:t>Just do it! The longer you think about meeting new people, the harder it will be. Get out there, introduce yourself, and meet new people.</a:t>
            </a:r>
          </a:p>
          <a:p>
            <a:pPr>
              <a:defRPr/>
            </a:pPr>
            <a:r>
              <a:rPr lang="en-US" dirty="0" smtClean="0"/>
              <a:t>Act as the host or hostess. By asking others if they need food or drink, you are shifting the attention from you to them.</a:t>
            </a:r>
          </a:p>
          <a:p>
            <a:pPr>
              <a:defRPr/>
            </a:pPr>
            <a:r>
              <a:rPr lang="en-US" dirty="0" smtClean="0"/>
              <a:t>Start a competition with a friend: see how many people each of you can meet before the gathering is over. Make sure your meetings are worthwhile!</a:t>
            </a:r>
          </a:p>
          <a:p>
            <a:pPr>
              <a:defRPr/>
            </a:pPr>
            <a:r>
              <a:rPr lang="en-US" dirty="0" smtClean="0"/>
              <a:t>Join a group of odd-numbered people.</a:t>
            </a:r>
          </a:p>
          <a:p>
            <a:pPr>
              <a:defRPr/>
            </a:pPr>
            <a:r>
              <a:rPr lang="en-US" dirty="0" smtClean="0"/>
              <a:t>Try to mingle as much as possible. When you get comfortable with a group of people, move on to a new group.</a:t>
            </a:r>
          </a:p>
          <a:p>
            <a:pPr>
              <a:defRPr/>
            </a:pPr>
            <a:r>
              <a:rPr lang="en-US" dirty="0" smtClean="0"/>
              <a:t>When you hear someone’s name, repeat the introduction in your head. Then, when someone new joins the group, introduce them to everyone.</a:t>
            </a:r>
          </a:p>
          <a:p>
            <a:pPr>
              <a:defRPr/>
            </a:pPr>
            <a:r>
              <a:rPr lang="en-US" dirty="0" smtClean="0"/>
              <a:t>Mnemonics are a great way to remember names. Just remember to keep them to yourself! Some examples:</a:t>
            </a:r>
          </a:p>
          <a:p>
            <a:pPr>
              <a:defRPr/>
            </a:pPr>
            <a:r>
              <a:rPr lang="en-US" dirty="0" smtClean="0"/>
              <a:t>Mr. Singh likes to sing.</a:t>
            </a:r>
          </a:p>
          <a:p>
            <a:pPr>
              <a:defRPr/>
            </a:pPr>
            <a:r>
              <a:rPr lang="en-US" dirty="0" smtClean="0"/>
              <a:t>Sue sues people for a living.</a:t>
            </a:r>
          </a:p>
          <a:p>
            <a:pPr>
              <a:defRPr/>
            </a:pPr>
            <a:r>
              <a:rPr lang="en-US" dirty="0" smtClean="0"/>
              <a:t>How funny – Amy Pipes is a plumber!</a:t>
            </a:r>
          </a:p>
          <a:p>
            <a:pPr>
              <a:defRPr/>
            </a:pPr>
            <a:endParaRPr lang="en-US" dirty="0"/>
          </a:p>
        </p:txBody>
      </p:sp>
      <p:sp>
        <p:nvSpPr>
          <p:cNvPr id="4" name="Slide Number Placeholder 3"/>
          <p:cNvSpPr>
            <a:spLocks noGrp="1"/>
          </p:cNvSpPr>
          <p:nvPr>
            <p:ph type="sldNum" sz="quarter" idx="5"/>
          </p:nvPr>
        </p:nvSpPr>
        <p:spPr/>
        <p:txBody>
          <a:bodyPr/>
          <a:lstStyle/>
          <a:p>
            <a:pPr>
              <a:defRPr/>
            </a:pPr>
            <a:fld id="{B846AD66-8AD6-4462-A81D-5EE37ED97549}" type="slidenum">
              <a:rPr lang="en-CA" smtClean="0"/>
              <a:pPr>
                <a:defRPr/>
              </a:pPr>
              <a:t>127</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Vanessa was in the throes of performance anxiety, because she’d been tasked with giving a speech at the company function to sum up the year’s growth. Hayley, her assistant, suggested they practice basic conversation skills to get her into the flow of things, but Vanessa had no clue where to begin. Hayley suggested they work through the three levels of conversation and Vanessa agreed. They began with general conversation topics, progressed to sharing ideas and perspectives and ended on sharing personal experiences. Vanessa breezed through the communication skills, and gained enough confidence to practice and perform her speech. She was happy to talk and proud that she didn’t make a fool of herself!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128</a:t>
            </a:fld>
            <a:endParaRPr lang="en-CA" dirty="0"/>
          </a:p>
        </p:txBody>
      </p:sp>
    </p:spTree>
    <p:extLst>
      <p:ext uri="{BB962C8B-B14F-4D97-AF65-F5344CB8AC3E}">
        <p14:creationId xmlns:p14="http://schemas.microsoft.com/office/powerpoint/2010/main" val="33036342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ffectLst/>
              </a:rPr>
              <a:t>During this workshop, we have learned a lot about communication. We would like to wrap things up with a brief discussion on a few advanced communication topics. Adding these skills to your toolbox and using them regularly will make you a more efficient, effective, communicator. </a:t>
            </a:r>
            <a:endParaRPr lang="en-CA"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2DE898-1976-473C-8691-67345F4EC8C3}" type="slidenum">
              <a:rPr lang="en-CA" smtClean="0"/>
              <a:pPr fontAlgn="base">
                <a:spcBef>
                  <a:spcPct val="0"/>
                </a:spcBef>
                <a:spcAft>
                  <a:spcPct val="0"/>
                </a:spcAft>
                <a:defRPr/>
              </a:pPr>
              <a:t>139</a:t>
            </a:fld>
            <a:endParaRPr lang="en-CA"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For many people, life is like a snowball. On a particularly good day, everything may go your way and make you feel like you’re on top of the world. But on a bad day, unfortunate events can likewise snowball, increasing their negative effect exponentially.</a:t>
            </a:r>
          </a:p>
          <a:p>
            <a:pPr>
              <a:defRPr/>
            </a:pPr>
            <a:r>
              <a:rPr lang="en-US" dirty="0" smtClean="0"/>
              <a:t>For example, imagine how each of these events would make you feel if they happened to you first thing in the morning.</a:t>
            </a:r>
          </a:p>
          <a:p>
            <a:pPr>
              <a:defRPr/>
            </a:pPr>
            <a:r>
              <a:rPr lang="en-US" dirty="0" smtClean="0"/>
              <a:t>•	You encounter construction on the way to work.</a:t>
            </a:r>
          </a:p>
          <a:p>
            <a:pPr>
              <a:defRPr/>
            </a:pPr>
            <a:r>
              <a:rPr lang="en-US" dirty="0" smtClean="0"/>
              <a:t>•	Your alarm clock doesn’t go off and you wake up late.</a:t>
            </a:r>
          </a:p>
          <a:p>
            <a:pPr>
              <a:defRPr/>
            </a:pPr>
            <a:r>
              <a:rPr lang="en-US" dirty="0" smtClean="0"/>
              <a:t>•	You are out of coffee.</a:t>
            </a:r>
          </a:p>
          <a:p>
            <a:pPr>
              <a:defRPr/>
            </a:pPr>
            <a:r>
              <a:rPr lang="en-US" dirty="0" smtClean="0"/>
              <a:t>•	The cafeteria line is very long.</a:t>
            </a:r>
          </a:p>
          <a:p>
            <a:pPr>
              <a:defRPr/>
            </a:pPr>
            <a:r>
              <a:rPr lang="en-US" dirty="0" smtClean="0"/>
              <a:t>Each of those things is potentially responsible for creating a crummy morning. Now, imagine this scenario:</a:t>
            </a:r>
          </a:p>
          <a:p>
            <a:pPr>
              <a:defRPr/>
            </a:pPr>
            <a:r>
              <a:rPr lang="en-US" dirty="0" smtClean="0"/>
              <a:t>You wake up and realize your alarm clock hasn’t gone off and you’re already late. You get up and go to turn the coffee pot on, but you realize that there is no coffee left in your house. Then, you shower and head out the door – only to encounter construction and massive traffic back-ups on the way to work. Now you’re 15 minutes late instead of five. You get to work and head to the cafeteria for some much-needed coffee, but the line stretches out the door.</a:t>
            </a:r>
          </a:p>
          <a:p>
            <a:pPr>
              <a:defRPr/>
            </a:pPr>
            <a:r>
              <a:rPr lang="en-US" dirty="0" smtClean="0"/>
              <a:t>With the addition of each event, your morning just gets worse and worse. For most people, this is a recipe for disaster – the first person that crosses them is likely to get an earful!</a:t>
            </a:r>
          </a:p>
          <a:p>
            <a:pPr>
              <a:defRPr/>
            </a:pPr>
            <a:r>
              <a:rPr lang="en-US" dirty="0" smtClean="0"/>
              <a:t>Successful communicators are excellent at identifying precipitating factors and adjusting their approach before the communication starts, or during it. Understanding the power of precipitating factors can also help you de-personalize negative comments. This does not mean that someone having a bad day gets to dump on everyone around them; it does mean, however, that the person being dumped on can take it less personally and help the other person work through their problems.</a:t>
            </a:r>
          </a:p>
        </p:txBody>
      </p:sp>
      <p:sp>
        <p:nvSpPr>
          <p:cNvPr id="4" name="Slide Number Placeholder 3"/>
          <p:cNvSpPr>
            <a:spLocks noGrp="1"/>
          </p:cNvSpPr>
          <p:nvPr>
            <p:ph type="sldNum" sz="quarter" idx="5"/>
          </p:nvPr>
        </p:nvSpPr>
        <p:spPr/>
        <p:txBody>
          <a:bodyPr/>
          <a:lstStyle/>
          <a:p>
            <a:pPr>
              <a:defRPr/>
            </a:pPr>
            <a:fld id="{3B943289-855B-4B90-8D68-125F56008875}" type="slidenum">
              <a:rPr lang="en-CA" smtClean="0"/>
              <a:pPr>
                <a:defRPr/>
              </a:pPr>
              <a:t>140</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Finding common ties can be a powerful communication tool. Think of those times when a stranger turns out not to be a stranger – that the person next to you on the train grew up in the same town that you did, or that the co-worker you never really liked enjoys woodworking as much as you do.</a:t>
            </a:r>
          </a:p>
          <a:p>
            <a:r>
              <a:rPr lang="en-US" dirty="0" smtClean="0"/>
              <a:t>Whenever you are communicating with someone, whether it is a basic conversation, a problem-solving session, or a team meeting, try to find ways in which you are alike. Focusing on positive connections will help you build stronger relationships and better communication.</a:t>
            </a:r>
          </a:p>
          <a:p>
            <a:pPr eaLnBrk="1" hangingPunct="1">
              <a:spcBef>
                <a:spcPct val="0"/>
              </a:spcBef>
            </a:pPr>
            <a:endParaRPr lang="en-CA" dirty="0"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1932D2-E860-48BE-8526-51EA6BAD5B7A}" type="slidenum">
              <a:rPr lang="en-CA" smtClean="0"/>
              <a:pPr fontAlgn="base">
                <a:spcBef>
                  <a:spcPct val="0"/>
                </a:spcBef>
                <a:spcAft>
                  <a:spcPct val="0"/>
                </a:spcAft>
                <a:defRPr/>
              </a:pPr>
              <a:t>141</a:t>
            </a:fld>
            <a:endParaRPr lang="en-CA"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Framing your message appropriately can greatly increase the power of your communication. </a:t>
            </a:r>
          </a:p>
          <a:p>
            <a:r>
              <a:rPr lang="en-US" dirty="0" smtClean="0"/>
              <a:t>How would you react to these statements?</a:t>
            </a:r>
          </a:p>
          <a:p>
            <a:r>
              <a:rPr lang="en-US" dirty="0" smtClean="0"/>
              <a:t>•	Your outfit is too casual for this meeting.</a:t>
            </a:r>
          </a:p>
          <a:p>
            <a:r>
              <a:rPr lang="en-US" dirty="0" smtClean="0"/>
              <a:t>•	You mumble all the time.</a:t>
            </a:r>
          </a:p>
          <a:p>
            <a:r>
              <a:rPr lang="en-US" dirty="0" smtClean="0"/>
              <a:t>•	You’re really disorganized.</a:t>
            </a:r>
          </a:p>
          <a:p>
            <a:r>
              <a:rPr lang="en-US" dirty="0" smtClean="0"/>
              <a:t>Most people would feel insulted and criticized by these statements – and rightly so! They are framed in a way that puts blame on the receiver. These statements can even give the impression that the speaker feels superior to the receiver. </a:t>
            </a:r>
          </a:p>
          <a:p>
            <a:r>
              <a:rPr lang="en-US" dirty="0" smtClean="0"/>
              <a:t>Instead of starting a sentence with “you,” try using the “I message” instead for feedback. This format places the responsibility with the speaker, makes a clear statement, and offers constructive feedback.</a:t>
            </a:r>
          </a:p>
          <a:p>
            <a:r>
              <a:rPr lang="en-US" dirty="0" smtClean="0"/>
              <a:t>The format has three basic parts:</a:t>
            </a:r>
          </a:p>
          <a:p>
            <a:r>
              <a:rPr lang="en-US" dirty="0" smtClean="0"/>
              <a:t>•	Objective description of the behavior</a:t>
            </a:r>
          </a:p>
          <a:p>
            <a:r>
              <a:rPr lang="en-US" dirty="0" smtClean="0"/>
              <a:t>•	Effect that the behavior is causing on the speaker</a:t>
            </a:r>
          </a:p>
          <a:p>
            <a:r>
              <a:rPr lang="en-US" dirty="0" smtClean="0"/>
              <a:t>•	The speaker’s feelings</a:t>
            </a:r>
          </a:p>
          <a:p>
            <a:r>
              <a:rPr lang="en-US" dirty="0" smtClean="0"/>
              <a:t>Here is an example: “Sometimes, you speak in a very low voice. I often have difficulty hearing you when you speak at that volume. It often makes me feel frustrated.”</a:t>
            </a:r>
          </a:p>
          <a:p>
            <a:r>
              <a:rPr lang="en-US" dirty="0" smtClean="0"/>
              <a:t>Be careful not to start the sentence with some form of, “When you…” This tends to create feelings of blame and injustice.</a:t>
            </a: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7947D4-AFC4-4E8D-8E3C-77E60DDA450F}" type="slidenum">
              <a:rPr lang="en-CA" smtClean="0"/>
              <a:pPr fontAlgn="base">
                <a:spcBef>
                  <a:spcPct val="0"/>
                </a:spcBef>
                <a:spcAft>
                  <a:spcPct val="0"/>
                </a:spcAft>
                <a:defRPr/>
              </a:pPr>
              <a:t>142</a:t>
            </a:fld>
            <a:endParaRPr lang="en-CA"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Roberto and Julio were business partners in a large firm, working on a joint venture with another company. They were headed to a meeting with the owners of the potential join venture company but Roberto felt ill prepared to speak to complete strangers and shared his concerns with his partner. Julio suggested they use the method of Establishing Common Ground to make everyone more comfortable, and that they practice on each other. Roberto and Julio spent the drive over to the building practicing asking questions about where they were from and posing hypothetical answers. Both partners arrived at the meeting prepared to talk confidently with their potential temporary partners, and were happy once they secured the joint venture and furthered their own company.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143</a:t>
            </a:fld>
            <a:endParaRPr lang="en-CA" dirty="0"/>
          </a:p>
        </p:txBody>
      </p:sp>
    </p:spTree>
    <p:extLst>
      <p:ext uri="{BB962C8B-B14F-4D97-AF65-F5344CB8AC3E}">
        <p14:creationId xmlns:p14="http://schemas.microsoft.com/office/powerpoint/2010/main" val="9917771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Please take a moment to review and update your action plan. This will be a key tool to guide your progress in the days, weeks, months, and years to come. </a:t>
            </a:r>
            <a:endParaRPr lang="en-CA" dirty="0" smtClean="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CA4E13-D0C8-49DB-B00A-421ACB31E809}" type="slidenum">
              <a:rPr lang="en-CA" smtClean="0"/>
              <a:pPr fontAlgn="base">
                <a:spcBef>
                  <a:spcPct val="0"/>
                </a:spcBef>
                <a:spcAft>
                  <a:spcPct val="0"/>
                </a:spcAft>
                <a:defRPr/>
              </a:pPr>
              <a:t>154</a:t>
            </a:fld>
            <a:endParaRPr lang="en-CA"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Other communication factors that we need to consider.</a:t>
            </a:r>
          </a:p>
          <a:p>
            <a:pPr>
              <a:defRPr/>
            </a:pPr>
            <a:r>
              <a:rPr lang="en-US" b="1" cap="small" dirty="0" smtClean="0"/>
              <a:t>Method</a:t>
            </a:r>
            <a:r>
              <a:rPr lang="en-US" dirty="0" smtClean="0"/>
              <a:t>: The method in which the communicator shares his or her message is important as it has an effect on the message itself. Communication methods include person-to-person, telephone, e-mail, fax, radio, public presentation, television broadcast, and many more!</a:t>
            </a:r>
          </a:p>
          <a:p>
            <a:pPr>
              <a:defRPr/>
            </a:pPr>
            <a:r>
              <a:rPr lang="en-US" b="1" cap="small" dirty="0" smtClean="0"/>
              <a:t>Mass</a:t>
            </a:r>
            <a:r>
              <a:rPr lang="en-US" dirty="0" smtClean="0"/>
              <a:t>: The number of people receiving the message. </a:t>
            </a:r>
          </a:p>
          <a:p>
            <a:pPr>
              <a:defRPr/>
            </a:pPr>
            <a:r>
              <a:rPr lang="en-US" b="1" cap="small" dirty="0" smtClean="0"/>
              <a:t>Audience</a:t>
            </a:r>
            <a:r>
              <a:rPr lang="en-US" dirty="0" smtClean="0"/>
              <a:t>: The person or people receiving the message affect the message, too. Their understanding of the topic and the way in which they receive the message can affect how it is interpreted and understood.</a:t>
            </a:r>
          </a:p>
          <a:p>
            <a:pPr eaLnBrk="1" fontAlgn="auto" hangingPunct="1">
              <a:spcBef>
                <a:spcPts val="0"/>
              </a:spcBef>
              <a:spcAft>
                <a:spcPts val="0"/>
              </a:spcAft>
              <a:defRPr/>
            </a:pPr>
            <a:endParaRPr lang="en-CA" dirty="0" smtClean="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7</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Boris and Ling were working on a presentation for an important business meeting the next day. Boris was set to present, but had doubts about his communication skills as lacked confidence in this area. Ling suggested they work on effective communication strategies to better his skills. Boris agreed, and together they discussed and prepared the three methods of communication: verbal, non-verbal and written. By the end of the day, Boris and Ling were confident that their written presentation, non-verbal presentation and verbal skills were on par for the presentation.  Boris was overjoyed that he was prepared for the event, and Ling was happy that her suggestion could be of help in the professional situation.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8</a:t>
            </a:fld>
            <a:endParaRPr lang="en-CA" dirty="0"/>
          </a:p>
        </p:txBody>
      </p:sp>
    </p:spTree>
    <p:extLst>
      <p:ext uri="{BB962C8B-B14F-4D97-AF65-F5344CB8AC3E}">
        <p14:creationId xmlns:p14="http://schemas.microsoft.com/office/powerpoint/2010/main" val="3081786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surface, communication seems pretty simple. I talk, you listen. You send me an e-mail, I read it. Larry King makes a TV show, we watch it.</a:t>
            </a:r>
          </a:p>
          <a:p>
            <a:r>
              <a:rPr lang="en-US" dirty="0" smtClean="0"/>
              <a:t>Like most things in life, however, communication is far more complicated than it seems. Let’s look at some of the most common barriers and how to reduce their impact on communication.</a:t>
            </a:r>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19</a:t>
            </a:fld>
            <a:endParaRPr lang="en-CA" dirty="0"/>
          </a:p>
        </p:txBody>
      </p:sp>
    </p:spTree>
    <p:extLst>
      <p:ext uri="{BB962C8B-B14F-4D97-AF65-F5344CB8AC3E}">
        <p14:creationId xmlns:p14="http://schemas.microsoft.com/office/powerpoint/2010/main" val="180260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Many things can impede communication. Common things that people list as barriers include:</a:t>
            </a:r>
          </a:p>
          <a:p>
            <a:pPr eaLnBrk="1" hangingPunct="1">
              <a:spcBef>
                <a:spcPct val="0"/>
              </a:spcBef>
            </a:pPr>
            <a:r>
              <a:rPr lang="en-US" dirty="0" smtClean="0"/>
              <a:t>•	I can’t explain the message to the other person in words that they understand.</a:t>
            </a:r>
          </a:p>
          <a:p>
            <a:pPr eaLnBrk="1" hangingPunct="1">
              <a:spcBef>
                <a:spcPct val="0"/>
              </a:spcBef>
            </a:pPr>
            <a:r>
              <a:rPr lang="en-US" dirty="0" smtClean="0"/>
              <a:t>•	I can’t show the other person what I mean.</a:t>
            </a:r>
          </a:p>
          <a:p>
            <a:pPr eaLnBrk="1" hangingPunct="1">
              <a:spcBef>
                <a:spcPct val="0"/>
              </a:spcBef>
            </a:pPr>
            <a:r>
              <a:rPr lang="en-US" dirty="0" smtClean="0"/>
              <a:t>•	I don’t have enough time to communicate effectively.</a:t>
            </a:r>
          </a:p>
          <a:p>
            <a:pPr eaLnBrk="1" hangingPunct="1">
              <a:spcBef>
                <a:spcPct val="0"/>
              </a:spcBef>
            </a:pPr>
            <a:r>
              <a:rPr lang="en-US" dirty="0" smtClean="0"/>
              <a:t>•	The person I am trying to communicate with doesn’t have the same background as me, and is missing the bigger picture of my message.</a:t>
            </a:r>
          </a:p>
          <a:p>
            <a:pPr eaLnBrk="1" hangingPunct="1">
              <a:spcBef>
                <a:spcPct val="0"/>
              </a:spcBef>
            </a:pPr>
            <a:r>
              <a:rPr lang="en-US" dirty="0" smtClean="0"/>
              <a:t>These barriers typically break down into three categories: language, culture, and location.</a:t>
            </a:r>
          </a:p>
          <a:p>
            <a:pPr eaLnBrk="1" hangingPunct="1">
              <a:spcBef>
                <a:spcPct val="0"/>
              </a:spcBef>
            </a:pPr>
            <a:endParaRPr lang="en-CA"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D9E8C3-9027-44E4-8EE9-42053920A820}" type="slidenum">
              <a:rPr lang="en-CA" smtClean="0"/>
              <a:pPr fontAlgn="base">
                <a:spcBef>
                  <a:spcPct val="0"/>
                </a:spcBef>
                <a:spcAft>
                  <a:spcPct val="0"/>
                </a:spcAft>
                <a:defRPr/>
              </a:pPr>
              <a:t>20</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Of course, one of the biggest barriers to written and spoken communication is language. This can appear in three main forms:</a:t>
            </a:r>
          </a:p>
          <a:p>
            <a:r>
              <a:rPr lang="en-US" dirty="0" smtClean="0"/>
              <a:t>•	The people communicating speak different languages.</a:t>
            </a:r>
          </a:p>
          <a:p>
            <a:r>
              <a:rPr lang="en-US" dirty="0" smtClean="0"/>
              <a:t>•	The language being used is not the first language for one or more people involved in the communication. </a:t>
            </a:r>
          </a:p>
          <a:p>
            <a:r>
              <a:rPr lang="en-US" dirty="0" smtClean="0"/>
              <a:t>•	The people communicating speak the same language, but are from different regions and therefore have different dialects and or unique subtleties.</a:t>
            </a:r>
          </a:p>
          <a:p>
            <a:r>
              <a:rPr lang="en-US" dirty="0" smtClean="0"/>
              <a:t>There are a few ways to reduce the impact of these barriers. </a:t>
            </a:r>
          </a:p>
          <a:p>
            <a:r>
              <a:rPr lang="en-US" dirty="0" smtClean="0"/>
              <a:t>•	As a group, identify that the barrier exists. Identify things that the group can do to minimize it.</a:t>
            </a:r>
          </a:p>
          <a:p>
            <a:r>
              <a:rPr lang="en-US" dirty="0" smtClean="0"/>
              <a:t>•	Pictures speak a thousand words, and can communicate across languages.</a:t>
            </a:r>
          </a:p>
          <a:p>
            <a:r>
              <a:rPr lang="en-US" dirty="0" smtClean="0"/>
              <a:t>•	If you are going to be communicating with this person on a long-term basis, try to find a common language. You may also consider hiring a translator.</a:t>
            </a:r>
          </a:p>
        </p:txBody>
      </p:sp>
      <p:sp>
        <p:nvSpPr>
          <p:cNvPr id="471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CD0E7D-0FBF-475D-B667-C31549D9843B}" type="slidenum">
              <a:rPr lang="en-CA" smtClean="0"/>
              <a:pPr fontAlgn="base">
                <a:spcBef>
                  <a:spcPct val="0"/>
                </a:spcBef>
                <a:spcAft>
                  <a:spcPct val="0"/>
                </a:spcAft>
                <a:defRPr/>
              </a:pPr>
              <a:t>21</a:t>
            </a:fld>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smtClean="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5604146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8/21/2014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Darren\Desktop\New Photos\s00012.png"/>
          <p:cNvPicPr>
            <a:picLocks noChangeAspect="1"/>
          </p:cNvPicPr>
          <p:nvPr/>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
        <p:nvSpPr>
          <p:cNvPr id="7" name="Text Box 3"/>
          <p:cNvSpPr txBox="1">
            <a:spLocks noChangeArrowheads="1"/>
          </p:cNvSpPr>
          <p:nvPr/>
        </p:nvSpPr>
        <p:spPr bwMode="auto">
          <a:xfrm>
            <a:off x="755576" y="1981200"/>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Communication Strategies</a:t>
            </a:r>
          </a:p>
          <a:p>
            <a:pPr algn="r" eaLnBrk="1" hangingPunct="1"/>
            <a:endParaRPr lang="en-US" sz="3600" b="1" dirty="0" smtClean="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611553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tabLst>
                <a:tab pos="633413" algn="l"/>
              </a:tabLst>
            </a:pPr>
            <a:r>
              <a:rPr lang="en-US" dirty="0">
                <a:ea typeface="Times New Roman"/>
                <a:cs typeface="Times New Roman"/>
              </a:rPr>
              <a:t>Which two sections is Spoken Communication divided into?</a:t>
            </a:r>
          </a:p>
          <a:p>
            <a:pPr marL="685800" lvl="0">
              <a:lnSpc>
                <a:spcPct val="115000"/>
              </a:lnSpc>
              <a:spcBef>
                <a:spcPts val="0"/>
              </a:spcBef>
              <a:spcAft>
                <a:spcPts val="0"/>
              </a:spcAft>
              <a:buFont typeface="+mj-lt"/>
              <a:buAutoNum type="alphaLcParenR"/>
            </a:pPr>
            <a:r>
              <a:rPr lang="en-US" dirty="0">
                <a:ea typeface="Times New Roman"/>
                <a:cs typeface="Times New Roman"/>
              </a:rPr>
              <a:t>Verbal and Non-verbal </a:t>
            </a:r>
          </a:p>
          <a:p>
            <a:pPr marL="685800" lvl="0">
              <a:lnSpc>
                <a:spcPct val="115000"/>
              </a:lnSpc>
              <a:spcBef>
                <a:spcPts val="0"/>
              </a:spcBef>
              <a:spcAft>
                <a:spcPts val="0"/>
              </a:spcAft>
              <a:buFont typeface="+mj-lt"/>
              <a:buAutoNum type="alphaLcParenR"/>
            </a:pPr>
            <a:r>
              <a:rPr lang="en-US" dirty="0">
                <a:ea typeface="Times New Roman"/>
                <a:cs typeface="Times New Roman"/>
              </a:rPr>
              <a:t>Non-verbal and Written </a:t>
            </a:r>
          </a:p>
          <a:p>
            <a:pPr marL="685800" lvl="0">
              <a:lnSpc>
                <a:spcPct val="115000"/>
              </a:lnSpc>
              <a:spcBef>
                <a:spcPts val="0"/>
              </a:spcBef>
              <a:spcAft>
                <a:spcPts val="0"/>
              </a:spcAft>
              <a:buFont typeface="+mj-lt"/>
              <a:buAutoNum type="alphaLcParenR"/>
            </a:pPr>
            <a:r>
              <a:rPr lang="en-US" dirty="0">
                <a:ea typeface="Times New Roman"/>
                <a:cs typeface="Times New Roman"/>
              </a:rPr>
              <a:t>Verbal and Para-verbal </a:t>
            </a:r>
          </a:p>
          <a:p>
            <a:pPr marL="685800" lvl="0">
              <a:lnSpc>
                <a:spcPct val="115000"/>
              </a:lnSpc>
              <a:spcBef>
                <a:spcPts val="0"/>
              </a:spcBef>
              <a:spcAft>
                <a:spcPts val="1000"/>
              </a:spcAft>
              <a:buFont typeface="+mj-lt"/>
              <a:buAutoNum type="alphaLcParenR"/>
            </a:pPr>
            <a:r>
              <a:rPr lang="en-US" dirty="0">
                <a:ea typeface="Times New Roman"/>
                <a:cs typeface="Times New Roman"/>
              </a:rPr>
              <a:t>Para-verbal and Non-verbal </a:t>
            </a:r>
          </a:p>
          <a:p>
            <a:pPr lvl="0">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Which of the following is NOT a factor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Written </a:t>
            </a:r>
          </a:p>
          <a:p>
            <a:pPr marL="685800" lvl="0">
              <a:lnSpc>
                <a:spcPct val="115000"/>
              </a:lnSpc>
              <a:spcBef>
                <a:spcPts val="0"/>
              </a:spcBef>
              <a:spcAft>
                <a:spcPts val="0"/>
              </a:spcAft>
              <a:buFont typeface="+mj-lt"/>
              <a:buAutoNum type="alphaLcParenR"/>
            </a:pPr>
            <a:r>
              <a:rPr lang="en-US" dirty="0">
                <a:ea typeface="Times New Roman"/>
                <a:cs typeface="Times New Roman"/>
              </a:rPr>
              <a:t>Counselling </a:t>
            </a:r>
          </a:p>
          <a:p>
            <a:pPr marL="685800" lvl="0">
              <a:lnSpc>
                <a:spcPct val="115000"/>
              </a:lnSpc>
              <a:spcBef>
                <a:spcPts val="0"/>
              </a:spcBef>
              <a:spcAft>
                <a:spcPts val="0"/>
              </a:spcAft>
              <a:buFont typeface="+mj-lt"/>
              <a:buAutoNum type="alphaLcParenR"/>
            </a:pPr>
            <a:r>
              <a:rPr lang="en-US" dirty="0">
                <a:ea typeface="Times New Roman"/>
                <a:cs typeface="Times New Roman"/>
              </a:rPr>
              <a:t>Spoken </a:t>
            </a:r>
          </a:p>
          <a:p>
            <a:pPr marL="685800" lvl="0">
              <a:lnSpc>
                <a:spcPct val="115000"/>
              </a:lnSpc>
              <a:spcBef>
                <a:spcPts val="0"/>
              </a:spcBef>
              <a:spcAft>
                <a:spcPts val="1000"/>
              </a:spcAft>
              <a:buFont typeface="+mj-lt"/>
              <a:buAutoNum type="alphaLcParenR"/>
            </a:pPr>
            <a:r>
              <a:rPr lang="en-US" dirty="0">
                <a:ea typeface="Times New Roman"/>
                <a:cs typeface="Times New Roman"/>
              </a:rPr>
              <a:t>Non-spoken </a:t>
            </a:r>
          </a:p>
          <a:p>
            <a:endParaRPr lang="en-US" dirty="0" smtClean="0"/>
          </a:p>
        </p:txBody>
      </p:sp>
    </p:spTree>
    <p:extLst>
      <p:ext uri="{BB962C8B-B14F-4D97-AF65-F5344CB8AC3E}">
        <p14:creationId xmlns:p14="http://schemas.microsoft.com/office/powerpoint/2010/main" val="236605397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Which of the following is not a type of Probing Question?</a:t>
            </a:r>
          </a:p>
          <a:p>
            <a:pPr marL="685800" lvl="0">
              <a:lnSpc>
                <a:spcPct val="115000"/>
              </a:lnSpc>
              <a:spcBef>
                <a:spcPts val="0"/>
              </a:spcBef>
              <a:spcAft>
                <a:spcPts val="0"/>
              </a:spcAft>
              <a:buFont typeface="+mj-lt"/>
              <a:buAutoNum type="alphaLcParenR"/>
            </a:pPr>
            <a:r>
              <a:rPr lang="en-US" dirty="0">
                <a:ea typeface="Times New Roman"/>
                <a:cs typeface="Times New Roman"/>
              </a:rPr>
              <a:t>Clarification</a:t>
            </a:r>
          </a:p>
          <a:p>
            <a:pPr marL="685800" lvl="0">
              <a:lnSpc>
                <a:spcPct val="115000"/>
              </a:lnSpc>
              <a:spcBef>
                <a:spcPts val="0"/>
              </a:spcBef>
              <a:spcAft>
                <a:spcPts val="0"/>
              </a:spcAft>
              <a:buFont typeface="+mj-lt"/>
              <a:buAutoNum type="alphaLcParenR"/>
            </a:pPr>
            <a:r>
              <a:rPr lang="en-US" dirty="0">
                <a:ea typeface="Times New Roman"/>
                <a:cs typeface="Times New Roman"/>
              </a:rPr>
              <a:t>Completeness and Correctness</a:t>
            </a:r>
          </a:p>
          <a:p>
            <a:pPr marL="685800" lvl="0">
              <a:lnSpc>
                <a:spcPct val="115000"/>
              </a:lnSpc>
              <a:spcBef>
                <a:spcPts val="0"/>
              </a:spcBef>
              <a:spcAft>
                <a:spcPts val="0"/>
              </a:spcAft>
              <a:buFont typeface="+mj-lt"/>
              <a:buAutoNum type="alphaLcParenR"/>
            </a:pPr>
            <a:r>
              <a:rPr lang="en-US" dirty="0">
                <a:ea typeface="Times New Roman"/>
                <a:cs typeface="Times New Roman"/>
              </a:rPr>
              <a:t>Conclusion Formation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4"/>
            </a:pPr>
            <a:r>
              <a:rPr lang="en-US" dirty="0">
                <a:ea typeface="Times New Roman"/>
                <a:cs typeface="Times New Roman"/>
              </a:rPr>
              <a:t>Completeness and Correctness Questions may be:</a:t>
            </a:r>
          </a:p>
          <a:p>
            <a:pPr marL="685800" lvl="0">
              <a:lnSpc>
                <a:spcPct val="115000"/>
              </a:lnSpc>
              <a:spcBef>
                <a:spcPts val="0"/>
              </a:spcBef>
              <a:spcAft>
                <a:spcPts val="0"/>
              </a:spcAft>
              <a:buFont typeface="+mj-lt"/>
              <a:buAutoNum type="alphaLcParenR"/>
            </a:pPr>
            <a:r>
              <a:rPr lang="en-US" dirty="0">
                <a:ea typeface="Times New Roman"/>
                <a:cs typeface="Times New Roman"/>
              </a:rPr>
              <a:t>“What else happened after that?”</a:t>
            </a:r>
          </a:p>
          <a:p>
            <a:pPr marL="685800" lvl="0">
              <a:lnSpc>
                <a:spcPct val="115000"/>
              </a:lnSpc>
              <a:spcBef>
                <a:spcPts val="0"/>
              </a:spcBef>
              <a:spcAft>
                <a:spcPts val="0"/>
              </a:spcAft>
              <a:buFont typeface="+mj-lt"/>
              <a:buAutoNum type="alphaLcParenR"/>
            </a:pPr>
            <a:r>
              <a:rPr lang="en-US" dirty="0">
                <a:ea typeface="Times New Roman"/>
                <a:cs typeface="Times New Roman"/>
              </a:rPr>
              <a:t>“How is that like…”</a:t>
            </a:r>
          </a:p>
          <a:p>
            <a:pPr marL="685800" lvl="0">
              <a:lnSpc>
                <a:spcPct val="115000"/>
              </a:lnSpc>
              <a:spcBef>
                <a:spcPts val="0"/>
              </a:spcBef>
              <a:spcAft>
                <a:spcPts val="0"/>
              </a:spcAft>
              <a:buFont typeface="+mj-lt"/>
              <a:buAutoNum type="alphaLcParenR"/>
            </a:pPr>
            <a:r>
              <a:rPr lang="en-US" dirty="0">
                <a:ea typeface="Times New Roman"/>
                <a:cs typeface="Times New Roman"/>
              </a:rPr>
              <a:t>“Describe…”</a:t>
            </a:r>
          </a:p>
          <a:p>
            <a:pPr marL="685800" lvl="0">
              <a:lnSpc>
                <a:spcPct val="115000"/>
              </a:lnSpc>
              <a:spcBef>
                <a:spcPts val="0"/>
              </a:spcBef>
              <a:spcAft>
                <a:spcPts val="1000"/>
              </a:spcAft>
              <a:buFont typeface="+mj-lt"/>
              <a:buAutoNum type="alphaLcParenR"/>
            </a:pPr>
            <a:r>
              <a:rPr lang="en-US" dirty="0">
                <a:ea typeface="Times New Roman"/>
                <a:cs typeface="Times New Roman"/>
              </a:rPr>
              <a:t>“What did you mean by…”</a:t>
            </a:r>
          </a:p>
        </p:txBody>
      </p:sp>
    </p:spTree>
    <p:extLst>
      <p:ext uri="{BB962C8B-B14F-4D97-AF65-F5344CB8AC3E}">
        <p14:creationId xmlns:p14="http://schemas.microsoft.com/office/powerpoint/2010/main" val="64452264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Drilling down is an effective probing question technique</a:t>
            </a:r>
          </a:p>
          <a:p>
            <a:pPr marL="685800" lvl="0">
              <a:lnSpc>
                <a:spcPct val="115000"/>
              </a:lnSpc>
              <a:spcBef>
                <a:spcPts val="0"/>
              </a:spcBef>
              <a:spcAft>
                <a:spcPts val="0"/>
              </a:spcAft>
              <a:buFont typeface="+mj-lt"/>
              <a:buAutoNum type="alphaLcParenR"/>
            </a:pPr>
            <a:r>
              <a:rPr lang="en-US" dirty="0">
                <a:ea typeface="Times New Roman"/>
                <a:cs typeface="Times New Roman"/>
              </a:rPr>
              <a:t>Summarizing questions are framed more like a statement </a:t>
            </a:r>
          </a:p>
          <a:p>
            <a:pPr marL="685800" lvl="0">
              <a:lnSpc>
                <a:spcPct val="115000"/>
              </a:lnSpc>
              <a:spcBef>
                <a:spcPts val="0"/>
              </a:spcBef>
              <a:spcAft>
                <a:spcPts val="0"/>
              </a:spcAft>
              <a:buFont typeface="+mj-lt"/>
              <a:buAutoNum type="alphaLcParenR"/>
            </a:pPr>
            <a:r>
              <a:rPr lang="en-US" dirty="0">
                <a:ea typeface="Times New Roman"/>
                <a:cs typeface="Times New Roman"/>
              </a:rPr>
              <a:t>Closed questions never shut down a conversation </a:t>
            </a:r>
          </a:p>
          <a:p>
            <a:pPr marL="685800" lvl="0">
              <a:lnSpc>
                <a:spcPct val="115000"/>
              </a:lnSpc>
              <a:spcBef>
                <a:spcPts val="0"/>
              </a:spcBef>
              <a:spcAft>
                <a:spcPts val="1000"/>
              </a:spcAft>
              <a:buFont typeface="+mj-lt"/>
              <a:buAutoNum type="alphaLcParenR"/>
            </a:pPr>
            <a:r>
              <a:rPr lang="en-US" dirty="0">
                <a:ea typeface="Times New Roman"/>
                <a:cs typeface="Times New Roman"/>
              </a:rPr>
              <a:t>Closed questions are the opposite of open questions </a:t>
            </a:r>
          </a:p>
          <a:p>
            <a:pPr lvl="0">
              <a:lnSpc>
                <a:spcPct val="115000"/>
              </a:lnSpc>
              <a:spcBef>
                <a:spcPts val="0"/>
              </a:spcBef>
              <a:spcAft>
                <a:spcPts val="1000"/>
              </a:spcAft>
              <a:buFont typeface="+mj-lt"/>
              <a:buAutoNum type="arabicPeriod" startAt="6"/>
            </a:pPr>
            <a:r>
              <a:rPr lang="en-US" dirty="0">
                <a:ea typeface="Times New Roman"/>
                <a:cs typeface="Times New Roman"/>
              </a:rPr>
              <a:t>Useful helpers for Drilling Down include:</a:t>
            </a:r>
          </a:p>
          <a:p>
            <a:pPr marL="685800" lvl="0">
              <a:lnSpc>
                <a:spcPct val="115000"/>
              </a:lnSpc>
              <a:spcBef>
                <a:spcPts val="0"/>
              </a:spcBef>
              <a:spcAft>
                <a:spcPts val="0"/>
              </a:spcAft>
              <a:buFont typeface="+mj-lt"/>
              <a:buAutoNum type="alphaLcParenR"/>
            </a:pPr>
            <a:r>
              <a:rPr lang="en-US" dirty="0">
                <a:ea typeface="Times New Roman"/>
                <a:cs typeface="Times New Roman"/>
              </a:rPr>
              <a:t>What do you mean by…?” </a:t>
            </a:r>
          </a:p>
          <a:p>
            <a:pPr marL="685800" lvl="0">
              <a:lnSpc>
                <a:spcPct val="115000"/>
              </a:lnSpc>
              <a:spcBef>
                <a:spcPts val="0"/>
              </a:spcBef>
              <a:spcAft>
                <a:spcPts val="0"/>
              </a:spcAft>
              <a:buFont typeface="+mj-lt"/>
              <a:buAutoNum type="alphaLcParenR"/>
            </a:pPr>
            <a:r>
              <a:rPr lang="en-US" dirty="0">
                <a:ea typeface="Times New Roman"/>
                <a:cs typeface="Times New Roman"/>
              </a:rPr>
              <a:t>May be: “How is that like…” </a:t>
            </a:r>
          </a:p>
          <a:p>
            <a:pPr marL="685800" lvl="0">
              <a:lnSpc>
                <a:spcPct val="115000"/>
              </a:lnSpc>
              <a:spcBef>
                <a:spcPts val="0"/>
              </a:spcBef>
              <a:spcAft>
                <a:spcPts val="0"/>
              </a:spcAft>
              <a:buFont typeface="+mj-lt"/>
              <a:buAutoNum type="alphaLcParenR"/>
            </a:pPr>
            <a:r>
              <a:rPr lang="en-US" dirty="0">
                <a:ea typeface="Times New Roman"/>
                <a:cs typeface="Times New Roman"/>
              </a:rPr>
              <a:t>May be: “Describe…”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p:txBody>
      </p:sp>
    </p:spTree>
    <p:extLst>
      <p:ext uri="{BB962C8B-B14F-4D97-AF65-F5344CB8AC3E}">
        <p14:creationId xmlns:p14="http://schemas.microsoft.com/office/powerpoint/2010/main" val="191731257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would be a characteristic of summarizing?</a:t>
            </a:r>
          </a:p>
          <a:p>
            <a:pPr marL="685800" lvl="0">
              <a:lnSpc>
                <a:spcPct val="115000"/>
              </a:lnSpc>
              <a:spcBef>
                <a:spcPts val="0"/>
              </a:spcBef>
              <a:spcAft>
                <a:spcPts val="0"/>
              </a:spcAft>
              <a:buFont typeface="+mj-lt"/>
              <a:buAutoNum type="alphaLcParenR"/>
            </a:pPr>
            <a:r>
              <a:rPr lang="en-US" dirty="0">
                <a:ea typeface="Times New Roman"/>
                <a:cs typeface="Times New Roman"/>
              </a:rPr>
              <a:t>Separates relevant points</a:t>
            </a:r>
          </a:p>
          <a:p>
            <a:pPr marL="685800" lvl="0">
              <a:lnSpc>
                <a:spcPct val="115000"/>
              </a:lnSpc>
              <a:spcBef>
                <a:spcPts val="0"/>
              </a:spcBef>
              <a:spcAft>
                <a:spcPts val="0"/>
              </a:spcAft>
              <a:buFont typeface="+mj-lt"/>
              <a:buAutoNum type="alphaLcParenR"/>
            </a:pPr>
            <a:r>
              <a:rPr lang="en-US" dirty="0">
                <a:ea typeface="Times New Roman"/>
                <a:cs typeface="Times New Roman"/>
              </a:rPr>
              <a:t>Can confirm that the listener heard what was said</a:t>
            </a:r>
          </a:p>
          <a:p>
            <a:pPr marL="685800" lvl="0">
              <a:lnSpc>
                <a:spcPct val="115000"/>
              </a:lnSpc>
              <a:spcBef>
                <a:spcPts val="0"/>
              </a:spcBef>
              <a:spcAft>
                <a:spcPts val="0"/>
              </a:spcAft>
              <a:buFont typeface="+mj-lt"/>
              <a:buAutoNum type="alphaLcParenR"/>
            </a:pPr>
            <a:r>
              <a:rPr lang="en-US" dirty="0">
                <a:ea typeface="Times New Roman"/>
                <a:cs typeface="Times New Roman"/>
              </a:rPr>
              <a:t>Often involves paraphrasing </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use one of five questions as a root </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terrible fact finders</a:t>
            </a:r>
          </a:p>
          <a:p>
            <a:pPr marL="685800" lvl="0">
              <a:lnSpc>
                <a:spcPct val="115000"/>
              </a:lnSpc>
              <a:spcBef>
                <a:spcPts val="0"/>
              </a:spcBef>
              <a:spcAft>
                <a:spcPts val="0"/>
              </a:spcAft>
              <a:buFont typeface="+mj-lt"/>
              <a:buAutoNum type="alphaLcParenR"/>
            </a:pPr>
            <a:r>
              <a:rPr lang="en-US" dirty="0">
                <a:ea typeface="Times New Roman"/>
                <a:cs typeface="Times New Roman"/>
              </a:rPr>
              <a:t>Closed questions are the opposite of open questions </a:t>
            </a:r>
          </a:p>
          <a:p>
            <a:pPr marL="685800" lvl="0">
              <a:lnSpc>
                <a:spcPct val="115000"/>
              </a:lnSpc>
              <a:spcBef>
                <a:spcPts val="0"/>
              </a:spcBef>
              <a:spcAft>
                <a:spcPts val="1000"/>
              </a:spcAft>
              <a:buFont typeface="+mj-lt"/>
              <a:buAutoNum type="alphaLcParenR"/>
            </a:pPr>
            <a:r>
              <a:rPr lang="en-US" dirty="0">
                <a:ea typeface="Times New Roman"/>
                <a:cs typeface="Times New Roman"/>
              </a:rPr>
              <a:t>Probing questions are never open or closed questions </a:t>
            </a:r>
          </a:p>
        </p:txBody>
      </p:sp>
    </p:spTree>
    <p:extLst>
      <p:ext uri="{BB962C8B-B14F-4D97-AF65-F5344CB8AC3E}">
        <p14:creationId xmlns:p14="http://schemas.microsoft.com/office/powerpoint/2010/main" val="169395760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is true of Good Questioning Skills?</a:t>
            </a:r>
          </a:p>
          <a:p>
            <a:pPr marL="685800" lvl="0">
              <a:lnSpc>
                <a:spcPct val="115000"/>
              </a:lnSpc>
              <a:spcBef>
                <a:spcPts val="0"/>
              </a:spcBef>
              <a:spcAft>
                <a:spcPts val="0"/>
              </a:spcAft>
              <a:buFont typeface="+mj-lt"/>
              <a:buAutoNum type="alphaLcParenR"/>
            </a:pPr>
            <a:r>
              <a:rPr lang="en-US" dirty="0">
                <a:ea typeface="Times New Roman"/>
                <a:cs typeface="Times New Roman"/>
              </a:rPr>
              <a:t>Interrupt from the general flow of conversation and provide distraction</a:t>
            </a:r>
          </a:p>
          <a:p>
            <a:pPr marL="685800" lvl="0">
              <a:lnSpc>
                <a:spcPct val="115000"/>
              </a:lnSpc>
              <a:spcBef>
                <a:spcPts val="0"/>
              </a:spcBef>
              <a:spcAft>
                <a:spcPts val="0"/>
              </a:spcAft>
              <a:buFont typeface="+mj-lt"/>
              <a:buAutoNum type="alphaLcParenR"/>
            </a:pPr>
            <a:r>
              <a:rPr lang="en-US" dirty="0">
                <a:ea typeface="Times New Roman"/>
                <a:cs typeface="Times New Roman"/>
              </a:rPr>
              <a:t>Complicate facts and rarely clarify information </a:t>
            </a:r>
          </a:p>
          <a:p>
            <a:pPr marL="685800" lvl="0">
              <a:lnSpc>
                <a:spcPct val="115000"/>
              </a:lnSpc>
              <a:spcBef>
                <a:spcPts val="0"/>
              </a:spcBef>
              <a:spcAft>
                <a:spcPts val="0"/>
              </a:spcAft>
              <a:buFont typeface="+mj-lt"/>
              <a:buAutoNum type="alphaLcParenR"/>
            </a:pPr>
            <a:r>
              <a:rPr lang="en-US" dirty="0">
                <a:ea typeface="Times New Roman"/>
                <a:cs typeface="Times New Roman"/>
              </a:rPr>
              <a:t>Are the building blocks of successful communication </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10"/>
            </a:pPr>
            <a:r>
              <a:rPr lang="en-US" dirty="0">
                <a:ea typeface="Times New Roman"/>
                <a:cs typeface="Times New Roman"/>
              </a:rPr>
              <a:t>Open Questions get their name because:</a:t>
            </a:r>
          </a:p>
          <a:p>
            <a:pPr marL="685800" lvl="0">
              <a:lnSpc>
                <a:spcPct val="115000"/>
              </a:lnSpc>
              <a:spcBef>
                <a:spcPts val="0"/>
              </a:spcBef>
              <a:spcAft>
                <a:spcPts val="0"/>
              </a:spcAft>
              <a:buFont typeface="+mj-lt"/>
              <a:buAutoNum type="alphaLcParenR"/>
            </a:pPr>
            <a:r>
              <a:rPr lang="en-US" dirty="0">
                <a:ea typeface="Times New Roman"/>
                <a:cs typeface="Times New Roman"/>
              </a:rPr>
              <a:t>They provide for yes or no answers</a:t>
            </a:r>
          </a:p>
          <a:p>
            <a:pPr marL="685800" lvl="0">
              <a:lnSpc>
                <a:spcPct val="115000"/>
              </a:lnSpc>
              <a:spcBef>
                <a:spcPts val="0"/>
              </a:spcBef>
              <a:spcAft>
                <a:spcPts val="0"/>
              </a:spcAft>
              <a:buFont typeface="+mj-lt"/>
              <a:buAutoNum type="alphaLcParenR"/>
            </a:pPr>
            <a:r>
              <a:rPr lang="en-US" dirty="0">
                <a:ea typeface="Times New Roman"/>
                <a:cs typeface="Times New Roman"/>
              </a:rPr>
              <a:t>They insight arguments</a:t>
            </a:r>
          </a:p>
          <a:p>
            <a:pPr marL="685800" lvl="0">
              <a:lnSpc>
                <a:spcPct val="115000"/>
              </a:lnSpc>
              <a:spcBef>
                <a:spcPts val="0"/>
              </a:spcBef>
              <a:spcAft>
                <a:spcPts val="0"/>
              </a:spcAft>
              <a:buFont typeface="+mj-lt"/>
              <a:buAutoNum type="alphaLcParenR"/>
            </a:pPr>
            <a:r>
              <a:rPr lang="en-US" dirty="0">
                <a:ea typeface="Times New Roman"/>
                <a:cs typeface="Times New Roman"/>
              </a:rPr>
              <a:t>The answerer has limited options to choose from when answering</a:t>
            </a:r>
          </a:p>
          <a:p>
            <a:pPr marL="685800" lvl="0">
              <a:lnSpc>
                <a:spcPct val="115000"/>
              </a:lnSpc>
              <a:spcBef>
                <a:spcPts val="0"/>
              </a:spcBef>
              <a:spcAft>
                <a:spcPts val="1000"/>
              </a:spcAft>
              <a:buFont typeface="+mj-lt"/>
              <a:buAutoNum type="alphaLcParenR"/>
            </a:pPr>
            <a:r>
              <a:rPr lang="en-US" dirty="0">
                <a:ea typeface="Times New Roman"/>
                <a:cs typeface="Times New Roman"/>
              </a:rPr>
              <a:t>The response is open-ended </a:t>
            </a:r>
          </a:p>
          <a:p>
            <a:endParaRPr lang="en-US" dirty="0" smtClean="0"/>
          </a:p>
        </p:txBody>
      </p:sp>
    </p:spTree>
    <p:extLst>
      <p:ext uri="{BB962C8B-B14F-4D97-AF65-F5344CB8AC3E}">
        <p14:creationId xmlns:p14="http://schemas.microsoft.com/office/powerpoint/2010/main" val="150407768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an example of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“Were you born in December?”</a:t>
            </a:r>
          </a:p>
          <a:p>
            <a:pPr marL="685800" lvl="0">
              <a:lnSpc>
                <a:spcPct val="115000"/>
              </a:lnSpc>
              <a:spcBef>
                <a:spcPts val="0"/>
              </a:spcBef>
              <a:spcAft>
                <a:spcPts val="0"/>
              </a:spcAft>
              <a:buFont typeface="+mj-lt"/>
              <a:buAutoNum type="alphaLcParenR"/>
            </a:pPr>
            <a:r>
              <a:rPr lang="en-US" dirty="0">
                <a:ea typeface="Times New Roman"/>
                <a:cs typeface="Times New Roman"/>
              </a:rPr>
              <a:t>“Please tell me more about…”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“Why?”</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t>
            </a:r>
            <a:r>
              <a:rPr lang="en-US" dirty="0" smtClean="0">
                <a:ea typeface="Times New Roman"/>
                <a:cs typeface="Times New Roman"/>
              </a:rPr>
              <a:t>a </a:t>
            </a:r>
            <a:r>
              <a:rPr lang="en-US" dirty="0">
                <a:ea typeface="Times New Roman"/>
                <a:cs typeface="Times New Roman"/>
              </a:rPr>
              <a:t>Closed Question:</a:t>
            </a:r>
          </a:p>
          <a:p>
            <a:pPr marL="685800" lvl="0">
              <a:lnSpc>
                <a:spcPct val="115000"/>
              </a:lnSpc>
              <a:spcBef>
                <a:spcPts val="0"/>
              </a:spcBef>
              <a:spcAft>
                <a:spcPts val="0"/>
              </a:spcAft>
              <a:buFont typeface="+mj-lt"/>
              <a:buAutoNum type="alphaLcParenR"/>
            </a:pPr>
            <a:r>
              <a:rPr lang="en-US" dirty="0">
                <a:ea typeface="Times New Roman"/>
                <a:cs typeface="Times New Roman"/>
              </a:rPr>
              <a:t>Limit the answers to yes or no</a:t>
            </a:r>
          </a:p>
          <a:p>
            <a:pPr marL="685800" lvl="0">
              <a:lnSpc>
                <a:spcPct val="115000"/>
              </a:lnSpc>
              <a:spcBef>
                <a:spcPts val="0"/>
              </a:spcBef>
              <a:spcAft>
                <a:spcPts val="0"/>
              </a:spcAft>
              <a:buFont typeface="+mj-lt"/>
              <a:buAutoNum type="alphaLcParenR"/>
            </a:pPr>
            <a:r>
              <a:rPr lang="en-US" dirty="0">
                <a:ea typeface="Times New Roman"/>
                <a:cs typeface="Times New Roman"/>
              </a:rPr>
              <a:t>May be: “Do you like chocolate?” </a:t>
            </a:r>
          </a:p>
          <a:p>
            <a:pPr marL="685800" lvl="0">
              <a:lnSpc>
                <a:spcPct val="115000"/>
              </a:lnSpc>
              <a:spcBef>
                <a:spcPts val="0"/>
              </a:spcBef>
              <a:spcAft>
                <a:spcPts val="0"/>
              </a:spcAft>
              <a:buFont typeface="+mj-lt"/>
              <a:buAutoNum type="alphaLcParenR"/>
            </a:pPr>
            <a:r>
              <a:rPr lang="en-US" dirty="0">
                <a:ea typeface="Times New Roman"/>
                <a:cs typeface="Times New Roman"/>
              </a:rPr>
              <a:t>Shut down communication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8927242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Which of the following is not a type of Probing Question?</a:t>
            </a:r>
          </a:p>
          <a:p>
            <a:pPr marL="685800" lvl="0">
              <a:lnSpc>
                <a:spcPct val="115000"/>
              </a:lnSpc>
              <a:spcBef>
                <a:spcPts val="0"/>
              </a:spcBef>
              <a:spcAft>
                <a:spcPts val="0"/>
              </a:spcAft>
              <a:buFont typeface="+mj-lt"/>
              <a:buAutoNum type="alphaLcParenR"/>
            </a:pPr>
            <a:r>
              <a:rPr lang="en-US" dirty="0">
                <a:ea typeface="Times New Roman"/>
                <a:cs typeface="Times New Roman"/>
              </a:rPr>
              <a:t>Clarification</a:t>
            </a:r>
          </a:p>
          <a:p>
            <a:pPr marL="685800" lvl="0">
              <a:lnSpc>
                <a:spcPct val="115000"/>
              </a:lnSpc>
              <a:spcBef>
                <a:spcPts val="0"/>
              </a:spcBef>
              <a:spcAft>
                <a:spcPts val="0"/>
              </a:spcAft>
              <a:buFont typeface="+mj-lt"/>
              <a:buAutoNum type="alphaLcParenR"/>
            </a:pPr>
            <a:r>
              <a:rPr lang="en-US" dirty="0">
                <a:ea typeface="Times New Roman"/>
                <a:cs typeface="Times New Roman"/>
              </a:rPr>
              <a:t>Completeness and Correctness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Conclusion Formation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4"/>
            </a:pPr>
            <a:r>
              <a:rPr lang="en-US" dirty="0">
                <a:ea typeface="Times New Roman"/>
                <a:cs typeface="Times New Roman"/>
              </a:rPr>
              <a:t>Completeness and Correctness Questions may be: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else happened after that?”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“How is that like…”</a:t>
            </a:r>
          </a:p>
          <a:p>
            <a:pPr marL="685800" lvl="0">
              <a:lnSpc>
                <a:spcPct val="115000"/>
              </a:lnSpc>
              <a:spcBef>
                <a:spcPts val="0"/>
              </a:spcBef>
              <a:spcAft>
                <a:spcPts val="0"/>
              </a:spcAft>
              <a:buFont typeface="+mj-lt"/>
              <a:buAutoNum type="alphaLcParenR"/>
            </a:pPr>
            <a:r>
              <a:rPr lang="en-US" dirty="0">
                <a:ea typeface="Times New Roman"/>
                <a:cs typeface="Times New Roman"/>
              </a:rPr>
              <a:t>“Describe…”</a:t>
            </a:r>
          </a:p>
          <a:p>
            <a:pPr marL="685800" lvl="0">
              <a:lnSpc>
                <a:spcPct val="115000"/>
              </a:lnSpc>
              <a:spcBef>
                <a:spcPts val="0"/>
              </a:spcBef>
              <a:spcAft>
                <a:spcPts val="1000"/>
              </a:spcAft>
              <a:buFont typeface="+mj-lt"/>
              <a:buAutoNum type="alphaLcParenR"/>
            </a:pPr>
            <a:r>
              <a:rPr lang="en-US" dirty="0">
                <a:ea typeface="Times New Roman"/>
                <a:cs typeface="Times New Roman"/>
              </a:rPr>
              <a:t>“What did you mean by…”</a:t>
            </a:r>
          </a:p>
        </p:txBody>
      </p:sp>
    </p:spTree>
    <p:extLst>
      <p:ext uri="{BB962C8B-B14F-4D97-AF65-F5344CB8AC3E}">
        <p14:creationId xmlns:p14="http://schemas.microsoft.com/office/powerpoint/2010/main" val="420800500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Drilling down is an effective probing question technique</a:t>
            </a:r>
          </a:p>
          <a:p>
            <a:pPr marL="685800" lvl="0">
              <a:lnSpc>
                <a:spcPct val="115000"/>
              </a:lnSpc>
              <a:spcBef>
                <a:spcPts val="0"/>
              </a:spcBef>
              <a:spcAft>
                <a:spcPts val="0"/>
              </a:spcAft>
              <a:buFont typeface="+mj-lt"/>
              <a:buAutoNum type="alphaLcParenR"/>
            </a:pPr>
            <a:r>
              <a:rPr lang="en-US" dirty="0">
                <a:ea typeface="Times New Roman"/>
                <a:cs typeface="Times New Roman"/>
              </a:rPr>
              <a:t>Summarizing questions are framed more like a statement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 questions never shut down a conversation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Closed questions are the opposite of open questions </a:t>
            </a:r>
          </a:p>
          <a:p>
            <a:pPr lvl="0">
              <a:lnSpc>
                <a:spcPct val="115000"/>
              </a:lnSpc>
              <a:spcBef>
                <a:spcPts val="0"/>
              </a:spcBef>
              <a:spcAft>
                <a:spcPts val="1000"/>
              </a:spcAft>
              <a:buFont typeface="+mj-lt"/>
              <a:buAutoNum type="arabicPeriod" startAt="6"/>
            </a:pPr>
            <a:r>
              <a:rPr lang="en-US" dirty="0">
                <a:ea typeface="Times New Roman"/>
                <a:cs typeface="Times New Roman"/>
              </a:rPr>
              <a:t>Useful helpers for Drilling Down include:</a:t>
            </a:r>
          </a:p>
          <a:p>
            <a:pPr marL="685800" lvl="0">
              <a:lnSpc>
                <a:spcPct val="115000"/>
              </a:lnSpc>
              <a:spcBef>
                <a:spcPts val="0"/>
              </a:spcBef>
              <a:spcAft>
                <a:spcPts val="0"/>
              </a:spcAft>
              <a:buFont typeface="+mj-lt"/>
              <a:buAutoNum type="alphaLcParenR"/>
            </a:pPr>
            <a:r>
              <a:rPr lang="en-US" dirty="0">
                <a:ea typeface="Times New Roman"/>
                <a:cs typeface="Times New Roman"/>
              </a:rPr>
              <a:t>What do you mean by…?” </a:t>
            </a:r>
          </a:p>
          <a:p>
            <a:pPr marL="685800" lvl="0">
              <a:lnSpc>
                <a:spcPct val="115000"/>
              </a:lnSpc>
              <a:spcBef>
                <a:spcPts val="0"/>
              </a:spcBef>
              <a:spcAft>
                <a:spcPts val="0"/>
              </a:spcAft>
              <a:buFont typeface="+mj-lt"/>
              <a:buAutoNum type="alphaLcParenR"/>
            </a:pPr>
            <a:r>
              <a:rPr lang="en-US" dirty="0">
                <a:ea typeface="Times New Roman"/>
                <a:cs typeface="Times New Roman"/>
              </a:rPr>
              <a:t>May be: “How is that like…” </a:t>
            </a:r>
          </a:p>
          <a:p>
            <a:pPr marL="685800" lvl="0">
              <a:lnSpc>
                <a:spcPct val="115000"/>
              </a:lnSpc>
              <a:spcBef>
                <a:spcPts val="0"/>
              </a:spcBef>
              <a:spcAft>
                <a:spcPts val="0"/>
              </a:spcAft>
              <a:buFont typeface="+mj-lt"/>
              <a:buAutoNum type="alphaLcParenR"/>
            </a:pPr>
            <a:r>
              <a:rPr lang="en-US" dirty="0">
                <a:ea typeface="Times New Roman"/>
                <a:cs typeface="Times New Roman"/>
              </a:rPr>
              <a:t>May be: “Describe…”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c </a:t>
            </a:r>
            <a:endParaRPr lang="en-US" dirty="0">
              <a:ea typeface="Times New Roman"/>
              <a:cs typeface="Times New Roman"/>
            </a:endParaRPr>
          </a:p>
        </p:txBody>
      </p:sp>
    </p:spTree>
    <p:extLst>
      <p:ext uri="{BB962C8B-B14F-4D97-AF65-F5344CB8AC3E}">
        <p14:creationId xmlns:p14="http://schemas.microsoft.com/office/powerpoint/2010/main" val="140367313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would be a characteristic of summarizing?</a:t>
            </a:r>
          </a:p>
          <a:p>
            <a:pPr marL="685800" lvl="0">
              <a:lnSpc>
                <a:spcPct val="115000"/>
              </a:lnSpc>
              <a:spcBef>
                <a:spcPts val="0"/>
              </a:spcBef>
              <a:spcAft>
                <a:spcPts val="0"/>
              </a:spcAft>
              <a:buFont typeface="+mj-lt"/>
              <a:buAutoNum type="alphaLcParenR"/>
            </a:pPr>
            <a:r>
              <a:rPr lang="en-US" dirty="0">
                <a:ea typeface="Times New Roman"/>
                <a:cs typeface="Times New Roman"/>
              </a:rPr>
              <a:t>Separates relevant points</a:t>
            </a:r>
          </a:p>
          <a:p>
            <a:pPr marL="685800" lvl="0">
              <a:lnSpc>
                <a:spcPct val="115000"/>
              </a:lnSpc>
              <a:spcBef>
                <a:spcPts val="0"/>
              </a:spcBef>
              <a:spcAft>
                <a:spcPts val="0"/>
              </a:spcAft>
              <a:buFont typeface="+mj-lt"/>
              <a:buAutoNum type="alphaLcParenR"/>
            </a:pPr>
            <a:r>
              <a:rPr lang="en-US" dirty="0">
                <a:ea typeface="Times New Roman"/>
                <a:cs typeface="Times New Roman"/>
              </a:rPr>
              <a:t>Can confirm that the listener heard what was said</a:t>
            </a:r>
          </a:p>
          <a:p>
            <a:pPr marL="685800" lvl="0">
              <a:lnSpc>
                <a:spcPct val="115000"/>
              </a:lnSpc>
              <a:spcBef>
                <a:spcPts val="0"/>
              </a:spcBef>
              <a:spcAft>
                <a:spcPts val="0"/>
              </a:spcAft>
              <a:buFont typeface="+mj-lt"/>
              <a:buAutoNum type="alphaLcParenR"/>
            </a:pPr>
            <a:r>
              <a:rPr lang="en-US" dirty="0">
                <a:ea typeface="Times New Roman"/>
                <a:cs typeface="Times New Roman"/>
              </a:rPr>
              <a:t>Often involves paraphrasing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b and c</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use one of five questions as a root </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terrible fact finders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 questions are the opposite of open questions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Probing questions are never open or closed questions </a:t>
            </a:r>
          </a:p>
        </p:txBody>
      </p:sp>
    </p:spTree>
    <p:extLst>
      <p:ext uri="{BB962C8B-B14F-4D97-AF65-F5344CB8AC3E}">
        <p14:creationId xmlns:p14="http://schemas.microsoft.com/office/powerpoint/2010/main" val="34674072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is true of Good Questioning Skills?</a:t>
            </a:r>
          </a:p>
          <a:p>
            <a:pPr marL="685800" lvl="0">
              <a:lnSpc>
                <a:spcPct val="115000"/>
              </a:lnSpc>
              <a:spcBef>
                <a:spcPts val="0"/>
              </a:spcBef>
              <a:spcAft>
                <a:spcPts val="0"/>
              </a:spcAft>
              <a:buFont typeface="+mj-lt"/>
              <a:buAutoNum type="alphaLcParenR"/>
            </a:pPr>
            <a:r>
              <a:rPr lang="en-US" dirty="0">
                <a:ea typeface="Times New Roman"/>
                <a:cs typeface="Times New Roman"/>
              </a:rPr>
              <a:t>Interrupt from the general flow of conversation and provide distraction</a:t>
            </a:r>
          </a:p>
          <a:p>
            <a:pPr marL="685800" lvl="0">
              <a:lnSpc>
                <a:spcPct val="115000"/>
              </a:lnSpc>
              <a:spcBef>
                <a:spcPts val="0"/>
              </a:spcBef>
              <a:spcAft>
                <a:spcPts val="0"/>
              </a:spcAft>
              <a:buFont typeface="+mj-lt"/>
              <a:buAutoNum type="alphaLcParenR"/>
            </a:pPr>
            <a:r>
              <a:rPr lang="en-US" dirty="0">
                <a:ea typeface="Times New Roman"/>
                <a:cs typeface="Times New Roman"/>
              </a:rPr>
              <a:t>Complicate facts and rarely clarify information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Are the building blocks of successful communication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10"/>
            </a:pPr>
            <a:r>
              <a:rPr lang="en-US" dirty="0">
                <a:ea typeface="Times New Roman"/>
                <a:cs typeface="Times New Roman"/>
              </a:rPr>
              <a:t>Open Questions get their name because:</a:t>
            </a:r>
          </a:p>
          <a:p>
            <a:pPr marL="685800" lvl="0">
              <a:lnSpc>
                <a:spcPct val="115000"/>
              </a:lnSpc>
              <a:spcBef>
                <a:spcPts val="0"/>
              </a:spcBef>
              <a:spcAft>
                <a:spcPts val="0"/>
              </a:spcAft>
              <a:buFont typeface="+mj-lt"/>
              <a:buAutoNum type="alphaLcParenR"/>
            </a:pPr>
            <a:r>
              <a:rPr lang="en-US" dirty="0">
                <a:ea typeface="Times New Roman"/>
                <a:cs typeface="Times New Roman"/>
              </a:rPr>
              <a:t>They provide for yes or no answers</a:t>
            </a:r>
          </a:p>
          <a:p>
            <a:pPr marL="685800" lvl="0">
              <a:lnSpc>
                <a:spcPct val="115000"/>
              </a:lnSpc>
              <a:spcBef>
                <a:spcPts val="0"/>
              </a:spcBef>
              <a:spcAft>
                <a:spcPts val="0"/>
              </a:spcAft>
              <a:buFont typeface="+mj-lt"/>
              <a:buAutoNum type="alphaLcParenR"/>
            </a:pPr>
            <a:r>
              <a:rPr lang="en-US" dirty="0">
                <a:ea typeface="Times New Roman"/>
                <a:cs typeface="Times New Roman"/>
              </a:rPr>
              <a:t>They insight arguments</a:t>
            </a:r>
          </a:p>
          <a:p>
            <a:pPr marL="685800" lvl="0">
              <a:lnSpc>
                <a:spcPct val="115000"/>
              </a:lnSpc>
              <a:spcBef>
                <a:spcPts val="0"/>
              </a:spcBef>
              <a:spcAft>
                <a:spcPts val="0"/>
              </a:spcAft>
              <a:buFont typeface="+mj-lt"/>
              <a:buAutoNum type="alphaLcParenR"/>
            </a:pPr>
            <a:r>
              <a:rPr lang="en-US" dirty="0">
                <a:ea typeface="Times New Roman"/>
                <a:cs typeface="Times New Roman"/>
              </a:rPr>
              <a:t>The answerer has limited options to choose from when answering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response is open-ended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4252356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pPr>
              <a:defRPr/>
            </a:pPr>
            <a:r>
              <a:rPr lang="en-US" sz="3600" dirty="0" smtClean="0"/>
              <a:t>Module Nine: Appreciative Inquiry</a:t>
            </a:r>
            <a:endParaRPr lang="en-CA" sz="3600" dirty="0" smtClean="0"/>
          </a:p>
        </p:txBody>
      </p:sp>
      <p:sp>
        <p:nvSpPr>
          <p:cNvPr id="3" name="Content Placeholder 2"/>
          <p:cNvSpPr>
            <a:spLocks noGrp="1"/>
          </p:cNvSpPr>
          <p:nvPr>
            <p:ph idx="1"/>
          </p:nvPr>
        </p:nvSpPr>
        <p:spPr>
          <a:xfrm>
            <a:off x="857250" y="1857375"/>
            <a:ext cx="6000750" cy="4268788"/>
          </a:xfrm>
        </p:spPr>
        <p:txBody>
          <a:bodyPr rtlCol="0">
            <a:normAutofit fontScale="92500"/>
          </a:bodyPr>
          <a:lstStyle/>
          <a:p>
            <a:pPr marL="0">
              <a:defRPr/>
            </a:pPr>
            <a:r>
              <a:rPr lang="en-US" dirty="0" smtClean="0"/>
              <a:t>Traditional communication often focuses on what is wrong and how we can fix it. Think back to your last performance review, visit to the doctor, or your latest disagreement with a friend or spouse. Appreciative inquiry does the opposite: it focuses on what is right and how we can make it better. </a:t>
            </a:r>
          </a:p>
        </p:txBody>
      </p:sp>
      <p:sp>
        <p:nvSpPr>
          <p:cNvPr id="4" name="Text Placeholder 3"/>
          <p:cNvSpPr>
            <a:spLocks noGrp="1"/>
          </p:cNvSpPr>
          <p:nvPr>
            <p:ph type="body" sz="quarter" idx="10"/>
          </p:nvPr>
        </p:nvSpPr>
        <p:spPr/>
        <p:txBody>
          <a:bodyPr rtlCol="0">
            <a:normAutofit fontScale="70000" lnSpcReduction="20000"/>
          </a:bodyPr>
          <a:lstStyle/>
          <a:p>
            <a:pPr>
              <a:lnSpc>
                <a:spcPct val="115000"/>
              </a:lnSpc>
              <a:spcBef>
                <a:spcPts val="0"/>
              </a:spcBef>
              <a:spcAft>
                <a:spcPts val="1000"/>
              </a:spcAft>
              <a:defRPr/>
            </a:pPr>
            <a:r>
              <a:rPr lang="en-US" dirty="0" smtClean="0">
                <a:latin typeface="Cambria"/>
                <a:ea typeface="Times New Roman"/>
                <a:cs typeface="Times New Roman"/>
              </a:rPr>
              <a:t>If you ask the wrong question, of course, you get the wrong answer. </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Amory </a:t>
            </a:r>
            <a:r>
              <a:rPr lang="en-US" b="1" dirty="0" smtClean="0">
                <a:latin typeface="Cambria"/>
                <a:ea typeface="Times New Roman"/>
                <a:cs typeface="Times New Roman"/>
              </a:rPr>
              <a:t>Lovins</a:t>
            </a:r>
            <a:endParaRPr lang="en-US" sz="24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tabLst>
                <a:tab pos="914400" algn="l"/>
              </a:tabLst>
            </a:pPr>
            <a:r>
              <a:rPr lang="en-US" dirty="0">
                <a:ea typeface="Times New Roman"/>
                <a:cs typeface="Times New Roman"/>
              </a:rPr>
              <a:t>What is ‘Audience’?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the communicator shares the message</a:t>
            </a:r>
          </a:p>
          <a:p>
            <a:pPr lvl="0">
              <a:lnSpc>
                <a:spcPct val="115000"/>
              </a:lnSpc>
              <a:spcBef>
                <a:spcPts val="0"/>
              </a:spcBef>
              <a:spcAft>
                <a:spcPts val="1000"/>
              </a:spcAft>
              <a:buFont typeface="+mj-lt"/>
              <a:buAutoNum type="arabicPeriod" startAt="6"/>
              <a:tabLst>
                <a:tab pos="747713" algn="l"/>
              </a:tabLst>
            </a:pPr>
            <a:r>
              <a:rPr lang="en-US" dirty="0">
                <a:ea typeface="Times New Roman"/>
                <a:cs typeface="Times New Roman"/>
              </a:rPr>
              <a:t>What is ‘Method’?</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ea typeface="Times New Roman"/>
                <a:cs typeface="Times New Roman"/>
              </a:rPr>
              <a:t>The way the communicator shares the message</a:t>
            </a:r>
          </a:p>
          <a:p>
            <a:pPr marL="685800" lvl="0">
              <a:lnSpc>
                <a:spcPct val="115000"/>
              </a:lnSpc>
              <a:spcBef>
                <a:spcPts val="0"/>
              </a:spcBef>
              <a:spcAft>
                <a:spcPts val="1000"/>
              </a:spcAft>
              <a:buFont typeface="+mj-lt"/>
              <a:buAutoNum type="alphaLcParenR"/>
            </a:pPr>
            <a:r>
              <a:rPr lang="en-US" dirty="0">
                <a:ea typeface="Times New Roman"/>
                <a:cs typeface="Times New Roman"/>
              </a:rPr>
              <a:t>Relationships with others</a:t>
            </a:r>
          </a:p>
          <a:p>
            <a:endParaRPr lang="en-US" dirty="0" smtClean="0"/>
          </a:p>
        </p:txBody>
      </p:sp>
    </p:spTree>
    <p:extLst>
      <p:ext uri="{BB962C8B-B14F-4D97-AF65-F5344CB8AC3E}">
        <p14:creationId xmlns:p14="http://schemas.microsoft.com/office/powerpoint/2010/main" val="43003392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smtClean="0"/>
              <a:t>The Purpose of AI</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6638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The Four Stages</a:t>
            </a:r>
            <a:endParaRPr lang="en-CA" dirty="0" smtClean="0"/>
          </a:p>
        </p:txBody>
      </p:sp>
      <p:graphicFrame>
        <p:nvGraphicFramePr>
          <p:cNvPr id="10" name="Diagram 9"/>
          <p:cNvGraphicFramePr>
            <a:graphicFrameLocks/>
          </p:cNvGraphicFramePr>
          <p:nvPr>
            <p:extLst>
              <p:ext uri="{D42A27DB-BD31-4B8C-83A1-F6EECF244321}">
                <p14:modId xmlns:p14="http://schemas.microsoft.com/office/powerpoint/2010/main" val="2260787307"/>
              </p:ext>
            </p:extLst>
          </p:nvPr>
        </p:nvGraphicFramePr>
        <p:xfrm>
          <a:off x="827584" y="1524317"/>
          <a:ext cx="7488832" cy="4929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64206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Appreciative </a:t>
            </a:r>
            <a:r>
              <a:rPr lang="en-US" dirty="0" smtClean="0">
                <a:ea typeface="Times New Roman"/>
                <a:cs typeface="Times New Roman"/>
              </a:rPr>
              <a:t>inquiry can be defined as: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better it </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right and how we can better it </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replace it </a:t>
            </a:r>
          </a:p>
          <a:p>
            <a:pPr marL="685800" lvl="0">
              <a:lnSpc>
                <a:spcPct val="115000"/>
              </a:lnSpc>
              <a:spcBef>
                <a:spcPts val="0"/>
              </a:spcBef>
              <a:spcAft>
                <a:spcPts val="1000"/>
              </a:spcAft>
              <a:buFont typeface="+mj-lt"/>
              <a:buAutoNum type="alphaLcParenR"/>
            </a:pPr>
            <a:r>
              <a:rPr lang="en-US" dirty="0">
                <a:ea typeface="Times New Roman"/>
                <a:cs typeface="Times New Roman"/>
              </a:rPr>
              <a:t>Focuses on what’s right </a:t>
            </a:r>
          </a:p>
          <a:p>
            <a:pPr lvl="0">
              <a:lnSpc>
                <a:spcPct val="115000"/>
              </a:lnSpc>
              <a:spcBef>
                <a:spcPts val="0"/>
              </a:spcBef>
              <a:spcAft>
                <a:spcPts val="1000"/>
              </a:spcAft>
              <a:buFont typeface="+mj-lt"/>
              <a:buAutoNum type="arabicPeriod" startAt="2"/>
            </a:pPr>
            <a:r>
              <a:rPr lang="en-US" dirty="0">
                <a:ea typeface="Times New Roman"/>
                <a:cs typeface="Times New Roman"/>
              </a:rPr>
              <a:t>What is the purpose of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undervalue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value </a:t>
            </a:r>
          </a:p>
          <a:p>
            <a:pPr marL="685800" lvl="0">
              <a:lnSpc>
                <a:spcPct val="115000"/>
              </a:lnSpc>
              <a:spcBef>
                <a:spcPts val="0"/>
              </a:spcBef>
              <a:spcAft>
                <a:spcPts val="1000"/>
              </a:spcAft>
              <a:buFont typeface="+mj-lt"/>
              <a:buAutoNum type="alphaLcParenR"/>
            </a:pPr>
            <a:r>
              <a:rPr lang="en-US" dirty="0">
                <a:ea typeface="Times New Roman"/>
                <a:cs typeface="Times New Roman"/>
              </a:rPr>
              <a:t>To seek information about random processes </a:t>
            </a:r>
          </a:p>
          <a:p>
            <a:endParaRPr lang="en-US" dirty="0" smtClean="0"/>
          </a:p>
        </p:txBody>
      </p:sp>
    </p:spTree>
    <p:extLst>
      <p:ext uri="{BB962C8B-B14F-4D97-AF65-F5344CB8AC3E}">
        <p14:creationId xmlns:p14="http://schemas.microsoft.com/office/powerpoint/2010/main" val="118735276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many stages are there in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5</a:t>
            </a:r>
          </a:p>
          <a:p>
            <a:pPr marL="685800" lvl="0">
              <a:lnSpc>
                <a:spcPct val="115000"/>
              </a:lnSpc>
              <a:spcBef>
                <a:spcPts val="0"/>
              </a:spcBef>
              <a:spcAft>
                <a:spcPts val="0"/>
              </a:spcAft>
              <a:buFont typeface="+mj-lt"/>
              <a:buAutoNum type="alphaLcParenR"/>
            </a:pPr>
            <a:r>
              <a:rPr lang="en-US" dirty="0">
                <a:ea typeface="Times New Roman"/>
                <a:cs typeface="Times New Roman"/>
              </a:rPr>
              <a:t>6</a:t>
            </a:r>
          </a:p>
          <a:p>
            <a:pPr marL="685800" lvl="0">
              <a:lnSpc>
                <a:spcPct val="115000"/>
              </a:lnSpc>
              <a:spcBef>
                <a:spcPts val="0"/>
              </a:spcBef>
              <a:spcAft>
                <a:spcPts val="1000"/>
              </a:spcAft>
              <a:buFont typeface="+mj-lt"/>
              <a:buAutoNum type="alphaLcParenR"/>
            </a:pPr>
            <a:r>
              <a:rPr lang="en-US" dirty="0">
                <a:ea typeface="Times New Roman"/>
                <a:cs typeface="Times New Roman"/>
              </a:rPr>
              <a:t>7</a:t>
            </a:r>
          </a:p>
          <a:p>
            <a:pPr lvl="0">
              <a:lnSpc>
                <a:spcPct val="115000"/>
              </a:lnSpc>
              <a:spcBef>
                <a:spcPts val="0"/>
              </a:spcBef>
              <a:spcAft>
                <a:spcPts val="1000"/>
              </a:spcAft>
              <a:buFont typeface="+mj-lt"/>
              <a:buAutoNum type="arabicPeriod" startAt="4"/>
            </a:pPr>
            <a:r>
              <a:rPr lang="en-US" dirty="0">
                <a:ea typeface="Times New Roman"/>
                <a:cs typeface="Times New Roman"/>
              </a:rPr>
              <a:t>Discover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smtClean="0"/>
          </a:p>
        </p:txBody>
      </p:sp>
    </p:spTree>
    <p:extLst>
      <p:ext uri="{BB962C8B-B14F-4D97-AF65-F5344CB8AC3E}">
        <p14:creationId xmlns:p14="http://schemas.microsoft.com/office/powerpoint/2010/main" val="233936590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The following statement is FALSE:</a:t>
            </a:r>
          </a:p>
          <a:p>
            <a:pPr marL="633413" lvl="0">
              <a:lnSpc>
                <a:spcPct val="115000"/>
              </a:lnSpc>
              <a:spcBef>
                <a:spcPts val="0"/>
              </a:spcBef>
              <a:spcAft>
                <a:spcPts val="0"/>
              </a:spcAft>
              <a:buFont typeface="+mj-lt"/>
              <a:buAutoNum type="alphaLcParenR"/>
            </a:pPr>
            <a:r>
              <a:rPr lang="en-US" dirty="0">
                <a:ea typeface="Times New Roman"/>
                <a:cs typeface="Times New Roman"/>
              </a:rPr>
              <a:t>The stages of AI are basic</a:t>
            </a:r>
          </a:p>
          <a:p>
            <a:pPr marL="633413" lvl="0">
              <a:lnSpc>
                <a:spcPct val="115000"/>
              </a:lnSpc>
              <a:spcBef>
                <a:spcPts val="0"/>
              </a:spcBef>
              <a:spcAft>
                <a:spcPts val="0"/>
              </a:spcAft>
              <a:buFont typeface="+mj-lt"/>
              <a:buAutoNum type="alphaLcParenR"/>
            </a:pPr>
            <a:r>
              <a:rPr lang="en-US" dirty="0">
                <a:ea typeface="Times New Roman"/>
                <a:cs typeface="Times New Roman"/>
              </a:rPr>
              <a:t>Dream is a stage of AI</a:t>
            </a:r>
          </a:p>
          <a:p>
            <a:pPr marL="633413" lvl="0">
              <a:lnSpc>
                <a:spcPct val="115000"/>
              </a:lnSpc>
              <a:spcBef>
                <a:spcPts val="0"/>
              </a:spcBef>
              <a:spcAft>
                <a:spcPts val="0"/>
              </a:spcAft>
              <a:buFont typeface="+mj-lt"/>
              <a:buAutoNum type="alphaLcParenR"/>
            </a:pPr>
            <a:r>
              <a:rPr lang="en-US" dirty="0">
                <a:ea typeface="Times New Roman"/>
                <a:cs typeface="Times New Roman"/>
              </a:rPr>
              <a:t>Deliberate is a stage of AI </a:t>
            </a:r>
          </a:p>
          <a:p>
            <a:pPr marL="633413"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Design is best defined by the statement:</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33413" lvl="0">
              <a:lnSpc>
                <a:spcPct val="115000"/>
              </a:lnSpc>
              <a:spcBef>
                <a:spcPts val="0"/>
              </a:spcBef>
              <a:spcAft>
                <a:spcPts val="0"/>
              </a:spcAft>
              <a:buFont typeface="+mj-lt"/>
              <a:buAutoNum type="alphaLcParenR"/>
            </a:pPr>
            <a:r>
              <a:rPr lang="en-US" dirty="0">
                <a:ea typeface="Times New Roman"/>
                <a:cs typeface="Times New Roman"/>
              </a:rPr>
              <a:t>Let’s give it a try!</a:t>
            </a:r>
          </a:p>
          <a:p>
            <a:pPr marL="633413"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smtClean="0"/>
          </a:p>
        </p:txBody>
      </p:sp>
    </p:spTree>
    <p:extLst>
      <p:ext uri="{BB962C8B-B14F-4D97-AF65-F5344CB8AC3E}">
        <p14:creationId xmlns:p14="http://schemas.microsoft.com/office/powerpoint/2010/main" val="114063959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Destiny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pPr lvl="0">
              <a:lnSpc>
                <a:spcPct val="115000"/>
              </a:lnSpc>
              <a:spcBef>
                <a:spcPts val="0"/>
              </a:spcBef>
              <a:spcAft>
                <a:spcPts val="1000"/>
              </a:spcAft>
              <a:buFont typeface="+mj-lt"/>
              <a:buAutoNum type="arabicPeriod" startAt="8"/>
            </a:pPr>
            <a:r>
              <a:rPr lang="en-US" dirty="0">
                <a:ea typeface="Times New Roman"/>
                <a:cs typeface="Times New Roman"/>
              </a:rPr>
              <a:t>An example of how Appreciative Inquiry may be implemented is:</a:t>
            </a:r>
          </a:p>
          <a:p>
            <a:pPr marL="685800" lvl="0">
              <a:lnSpc>
                <a:spcPct val="115000"/>
              </a:lnSpc>
              <a:spcBef>
                <a:spcPts val="0"/>
              </a:spcBef>
              <a:spcAft>
                <a:spcPts val="0"/>
              </a:spcAft>
              <a:buFont typeface="+mj-lt"/>
              <a:buAutoNum type="alphaLcParenR"/>
            </a:pPr>
            <a:r>
              <a:rPr lang="en-US" dirty="0">
                <a:ea typeface="Times New Roman"/>
                <a:cs typeface="Times New Roman"/>
              </a:rPr>
              <a:t>Integration of mental health services in England </a:t>
            </a:r>
          </a:p>
          <a:p>
            <a:pPr marL="685800" lvl="0">
              <a:lnSpc>
                <a:spcPct val="115000"/>
              </a:lnSpc>
              <a:spcBef>
                <a:spcPts val="0"/>
              </a:spcBef>
              <a:spcAft>
                <a:spcPts val="0"/>
              </a:spcAft>
              <a:buFont typeface="+mj-lt"/>
              <a:buAutoNum type="alphaLcParenR"/>
            </a:pPr>
            <a:r>
              <a:rPr lang="en-US" dirty="0">
                <a:ea typeface="Times New Roman"/>
                <a:cs typeface="Times New Roman"/>
              </a:rPr>
              <a:t>Process improvement at John Deere resulting in millions of dollars in savings</a:t>
            </a:r>
          </a:p>
          <a:p>
            <a:pPr marL="685800" lvl="0">
              <a:lnSpc>
                <a:spcPct val="115000"/>
              </a:lnSpc>
              <a:spcBef>
                <a:spcPts val="0"/>
              </a:spcBef>
              <a:spcAft>
                <a:spcPts val="0"/>
              </a:spcAft>
              <a:buFont typeface="+mj-lt"/>
              <a:buAutoNum type="alphaLcParenR"/>
            </a:pPr>
            <a:r>
              <a:rPr lang="en-US" dirty="0">
                <a:ea typeface="Times New Roman"/>
                <a:cs typeface="Times New Roman"/>
              </a:rPr>
              <a:t>Relief efforts for children orphaned by AIDS in Zimbabwe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p:txBody>
      </p:sp>
    </p:spTree>
    <p:extLst>
      <p:ext uri="{BB962C8B-B14F-4D97-AF65-F5344CB8AC3E}">
        <p14:creationId xmlns:p14="http://schemas.microsoft.com/office/powerpoint/2010/main" val="2580629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Inquiry may be defined as the act of seeking information by answering</a:t>
            </a:r>
          </a:p>
          <a:p>
            <a:pPr marL="685800" lvl="0">
              <a:lnSpc>
                <a:spcPct val="115000"/>
              </a:lnSpc>
              <a:spcBef>
                <a:spcPts val="0"/>
              </a:spcBef>
              <a:spcAft>
                <a:spcPts val="0"/>
              </a:spcAft>
              <a:buFont typeface="+mj-lt"/>
              <a:buAutoNum type="alphaLcParenR"/>
            </a:pPr>
            <a:r>
              <a:rPr lang="en-US" dirty="0">
                <a:ea typeface="Times New Roman"/>
                <a:cs typeface="Times New Roman"/>
              </a:rPr>
              <a:t>Inquiry is the act of seeking information through research </a:t>
            </a:r>
          </a:p>
          <a:p>
            <a:pPr marL="685800" lvl="0">
              <a:lnSpc>
                <a:spcPct val="115000"/>
              </a:lnSpc>
              <a:spcBef>
                <a:spcPts val="0"/>
              </a:spcBef>
              <a:spcAft>
                <a:spcPts val="0"/>
              </a:spcAft>
              <a:buFont typeface="+mj-lt"/>
              <a:buAutoNum type="alphaLcParenR"/>
            </a:pPr>
            <a:r>
              <a:rPr lang="en-US" dirty="0">
                <a:ea typeface="Times New Roman"/>
                <a:cs typeface="Times New Roman"/>
              </a:rPr>
              <a:t>Inquiry is a complicated process without any real definition </a:t>
            </a:r>
          </a:p>
          <a:p>
            <a:pPr marL="685800" lvl="0">
              <a:lnSpc>
                <a:spcPct val="115000"/>
              </a:lnSpc>
              <a:spcBef>
                <a:spcPts val="0"/>
              </a:spcBef>
              <a:spcAft>
                <a:spcPts val="1000"/>
              </a:spcAft>
              <a:buFont typeface="+mj-lt"/>
              <a:buAutoNum type="alphaLcParenR"/>
            </a:pPr>
            <a:r>
              <a:rPr lang="en-US" dirty="0">
                <a:ea typeface="Times New Roman"/>
                <a:cs typeface="Times New Roman"/>
              </a:rPr>
              <a:t>Inquiry is the act of seeking information through questioning </a:t>
            </a:r>
          </a:p>
          <a:p>
            <a:pPr lvl="0">
              <a:lnSpc>
                <a:spcPct val="115000"/>
              </a:lnSpc>
              <a:spcBef>
                <a:spcPts val="0"/>
              </a:spcBef>
              <a:spcAft>
                <a:spcPts val="1000"/>
              </a:spcAft>
              <a:buFont typeface="+mj-lt"/>
              <a:buAutoNum type="arabicPeriod" startAt="10"/>
            </a:pPr>
            <a:r>
              <a:rPr lang="en-US" dirty="0">
                <a:ea typeface="Times New Roman"/>
                <a:cs typeface="Times New Roman"/>
              </a:rPr>
              <a:t>Select the correct breakdown of Appreciative Inquiry </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Destiny</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Dictate, Destiny </a:t>
            </a:r>
          </a:p>
          <a:p>
            <a:pPr marL="685800" lvl="0">
              <a:lnSpc>
                <a:spcPct val="115000"/>
              </a:lnSpc>
              <a:spcBef>
                <a:spcPts val="0"/>
              </a:spcBef>
              <a:spcAft>
                <a:spcPts val="0"/>
              </a:spcAft>
              <a:buFont typeface="+mj-lt"/>
              <a:buAutoNum type="alphaLcParenR"/>
            </a:pPr>
            <a:r>
              <a:rPr lang="en-US" dirty="0">
                <a:ea typeface="Times New Roman"/>
                <a:cs typeface="Times New Roman"/>
              </a:rPr>
              <a:t>Discover, Dream, Design, Destiny </a:t>
            </a:r>
          </a:p>
          <a:p>
            <a:pPr marL="685800" lvl="0">
              <a:lnSpc>
                <a:spcPct val="115000"/>
              </a:lnSpc>
              <a:spcBef>
                <a:spcPts val="0"/>
              </a:spcBef>
              <a:spcAft>
                <a:spcPts val="1000"/>
              </a:spcAft>
              <a:buFont typeface="+mj-lt"/>
              <a:buAutoNum type="alphaLcParenR"/>
            </a:pPr>
            <a:r>
              <a:rPr lang="en-US" dirty="0">
                <a:ea typeface="Times New Roman"/>
                <a:cs typeface="Times New Roman"/>
              </a:rPr>
              <a:t>Dream, Design, Debilitate, Destiny, Discover, Deliberate, </a:t>
            </a:r>
            <a:r>
              <a:rPr lang="en-US" dirty="0" smtClean="0">
                <a:ea typeface="Times New Roman"/>
                <a:cs typeface="Times New Roman"/>
              </a:rPr>
              <a:t>Dictate</a:t>
            </a:r>
            <a:endParaRPr lang="en-US" dirty="0">
              <a:ea typeface="Times New Roman"/>
              <a:cs typeface="Times New Roman"/>
            </a:endParaRPr>
          </a:p>
        </p:txBody>
      </p:sp>
    </p:spTree>
    <p:extLst>
      <p:ext uri="{BB962C8B-B14F-4D97-AF65-F5344CB8AC3E}">
        <p14:creationId xmlns:p14="http://schemas.microsoft.com/office/powerpoint/2010/main" val="112888116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Appreciative </a:t>
            </a:r>
            <a:r>
              <a:rPr lang="en-US" dirty="0" smtClean="0">
                <a:ea typeface="Times New Roman"/>
                <a:cs typeface="Times New Roman"/>
              </a:rPr>
              <a:t>inquiry can be defined as: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better it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Focuses on what’s right and how we can better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replace it </a:t>
            </a:r>
          </a:p>
          <a:p>
            <a:pPr marL="685800" lvl="0">
              <a:lnSpc>
                <a:spcPct val="115000"/>
              </a:lnSpc>
              <a:spcBef>
                <a:spcPts val="0"/>
              </a:spcBef>
              <a:spcAft>
                <a:spcPts val="1000"/>
              </a:spcAft>
              <a:buFont typeface="+mj-lt"/>
              <a:buAutoNum type="alphaLcParenR"/>
            </a:pPr>
            <a:r>
              <a:rPr lang="en-US" dirty="0">
                <a:ea typeface="Times New Roman"/>
                <a:cs typeface="Times New Roman"/>
              </a:rPr>
              <a:t>Focuses on what’s right </a:t>
            </a:r>
          </a:p>
          <a:p>
            <a:pPr lvl="0">
              <a:lnSpc>
                <a:spcPct val="115000"/>
              </a:lnSpc>
              <a:spcBef>
                <a:spcPts val="0"/>
              </a:spcBef>
              <a:spcAft>
                <a:spcPts val="1000"/>
              </a:spcAft>
              <a:buFont typeface="+mj-lt"/>
              <a:buAutoNum type="arabicPeriod" startAt="2"/>
            </a:pPr>
            <a:r>
              <a:rPr lang="en-US" dirty="0">
                <a:ea typeface="Times New Roman"/>
                <a:cs typeface="Times New Roman"/>
              </a:rPr>
              <a:t>What is the purpose of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undervalue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seek information about the things we value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To seek information about random processes </a:t>
            </a:r>
          </a:p>
          <a:p>
            <a:endParaRPr lang="en-US" dirty="0" smtClean="0"/>
          </a:p>
        </p:txBody>
      </p:sp>
    </p:spTree>
    <p:extLst>
      <p:ext uri="{BB962C8B-B14F-4D97-AF65-F5344CB8AC3E}">
        <p14:creationId xmlns:p14="http://schemas.microsoft.com/office/powerpoint/2010/main" val="378677911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many stages are there in Appreciative Inquiry?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4</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5</a:t>
            </a:r>
          </a:p>
          <a:p>
            <a:pPr marL="685800" lvl="0">
              <a:lnSpc>
                <a:spcPct val="115000"/>
              </a:lnSpc>
              <a:spcBef>
                <a:spcPts val="0"/>
              </a:spcBef>
              <a:spcAft>
                <a:spcPts val="0"/>
              </a:spcAft>
              <a:buFont typeface="+mj-lt"/>
              <a:buAutoNum type="alphaLcParenR"/>
            </a:pPr>
            <a:r>
              <a:rPr lang="en-US" dirty="0">
                <a:ea typeface="Times New Roman"/>
                <a:cs typeface="Times New Roman"/>
              </a:rPr>
              <a:t>6</a:t>
            </a:r>
          </a:p>
          <a:p>
            <a:pPr marL="685800" lvl="0">
              <a:lnSpc>
                <a:spcPct val="115000"/>
              </a:lnSpc>
              <a:spcBef>
                <a:spcPts val="0"/>
              </a:spcBef>
              <a:spcAft>
                <a:spcPts val="1000"/>
              </a:spcAft>
              <a:buFont typeface="+mj-lt"/>
              <a:buAutoNum type="alphaLcParenR"/>
            </a:pPr>
            <a:r>
              <a:rPr lang="en-US" dirty="0">
                <a:ea typeface="Times New Roman"/>
                <a:cs typeface="Times New Roman"/>
              </a:rPr>
              <a:t>7</a:t>
            </a:r>
          </a:p>
          <a:p>
            <a:pPr lvl="0">
              <a:lnSpc>
                <a:spcPct val="115000"/>
              </a:lnSpc>
              <a:spcBef>
                <a:spcPts val="0"/>
              </a:spcBef>
              <a:spcAft>
                <a:spcPts val="1000"/>
              </a:spcAft>
              <a:buFont typeface="+mj-lt"/>
              <a:buAutoNum type="arabicPeriod" startAt="4"/>
            </a:pPr>
            <a:r>
              <a:rPr lang="en-US" dirty="0">
                <a:ea typeface="Times New Roman"/>
                <a:cs typeface="Times New Roman"/>
              </a:rPr>
              <a:t>Discover is best defined by the statement: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processes are working?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smtClean="0"/>
          </a:p>
        </p:txBody>
      </p:sp>
    </p:spTree>
    <p:extLst>
      <p:ext uri="{BB962C8B-B14F-4D97-AF65-F5344CB8AC3E}">
        <p14:creationId xmlns:p14="http://schemas.microsoft.com/office/powerpoint/2010/main" val="3483434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tabLst>
                <a:tab pos="685800" algn="l"/>
              </a:tabLst>
            </a:pPr>
            <a:r>
              <a:rPr lang="en-US" dirty="0">
                <a:ea typeface="Times New Roman"/>
                <a:cs typeface="Times New Roman"/>
              </a:rPr>
              <a:t>The following is NOT a method of Written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Fax</a:t>
            </a:r>
          </a:p>
          <a:p>
            <a:pPr marL="685800" lvl="0">
              <a:lnSpc>
                <a:spcPct val="115000"/>
              </a:lnSpc>
              <a:spcBef>
                <a:spcPts val="0"/>
              </a:spcBef>
              <a:spcAft>
                <a:spcPts val="0"/>
              </a:spcAft>
              <a:buFont typeface="+mj-lt"/>
              <a:buAutoNum type="alphaLcParenR"/>
            </a:pPr>
            <a:r>
              <a:rPr lang="en-US" dirty="0">
                <a:ea typeface="Times New Roman"/>
                <a:cs typeface="Times New Roman"/>
              </a:rPr>
              <a:t>Email</a:t>
            </a:r>
          </a:p>
          <a:p>
            <a:pPr marL="685800" lvl="0">
              <a:lnSpc>
                <a:spcPct val="115000"/>
              </a:lnSpc>
              <a:spcBef>
                <a:spcPts val="0"/>
              </a:spcBef>
              <a:spcAft>
                <a:spcPts val="0"/>
              </a:spcAft>
              <a:buFont typeface="+mj-lt"/>
              <a:buAutoNum type="alphaLcParenR"/>
            </a:pPr>
            <a:r>
              <a:rPr lang="en-US" dirty="0">
                <a:ea typeface="Times New Roman"/>
                <a:cs typeface="Times New Roman"/>
              </a:rPr>
              <a:t>Debate</a:t>
            </a:r>
          </a:p>
          <a:p>
            <a:pPr marL="685800" lvl="0">
              <a:lnSpc>
                <a:spcPct val="115000"/>
              </a:lnSpc>
              <a:spcBef>
                <a:spcPts val="0"/>
              </a:spcBef>
              <a:spcAft>
                <a:spcPts val="1000"/>
              </a:spcAft>
              <a:buFont typeface="+mj-lt"/>
              <a:buAutoNum type="alphaLcParenR"/>
            </a:pPr>
            <a:r>
              <a:rPr lang="en-US" dirty="0">
                <a:ea typeface="Times New Roman"/>
                <a:cs typeface="Times New Roman"/>
              </a:rPr>
              <a:t>Text messaging</a:t>
            </a:r>
          </a:p>
          <a:p>
            <a:pPr lvl="0">
              <a:lnSpc>
                <a:spcPct val="115000"/>
              </a:lnSpc>
              <a:spcBef>
                <a:spcPts val="0"/>
              </a:spcBef>
              <a:spcAft>
                <a:spcPts val="1000"/>
              </a:spcAft>
              <a:buFont typeface="+mj-lt"/>
              <a:buAutoNum type="arabicPeriod" startAt="8"/>
              <a:tabLst>
                <a:tab pos="862013" algn="l"/>
              </a:tabLst>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Paraverbal communication  is 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Communication affects your levels of stress</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the imparting of thoughts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304439234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The following statement is FALSE:</a:t>
            </a:r>
          </a:p>
          <a:p>
            <a:pPr marL="633413" lvl="0">
              <a:lnSpc>
                <a:spcPct val="115000"/>
              </a:lnSpc>
              <a:spcBef>
                <a:spcPts val="0"/>
              </a:spcBef>
              <a:spcAft>
                <a:spcPts val="0"/>
              </a:spcAft>
              <a:buFont typeface="+mj-lt"/>
              <a:buAutoNum type="alphaLcParenR"/>
            </a:pPr>
            <a:r>
              <a:rPr lang="en-US" dirty="0">
                <a:ea typeface="Times New Roman"/>
                <a:cs typeface="Times New Roman"/>
              </a:rPr>
              <a:t>The stages of AI are basic</a:t>
            </a:r>
          </a:p>
          <a:p>
            <a:pPr marL="633413" lvl="0">
              <a:lnSpc>
                <a:spcPct val="115000"/>
              </a:lnSpc>
              <a:spcBef>
                <a:spcPts val="0"/>
              </a:spcBef>
              <a:spcAft>
                <a:spcPts val="0"/>
              </a:spcAft>
              <a:buFont typeface="+mj-lt"/>
              <a:buAutoNum type="alphaLcParenR"/>
            </a:pPr>
            <a:r>
              <a:rPr lang="en-US" dirty="0">
                <a:ea typeface="Times New Roman"/>
                <a:cs typeface="Times New Roman"/>
              </a:rPr>
              <a:t>Dream is a stage of AI</a:t>
            </a:r>
          </a:p>
          <a:p>
            <a:pPr marL="6334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Deliberate is a stage of AI </a:t>
            </a:r>
            <a:endParaRPr lang="en-US" dirty="0">
              <a:ea typeface="Times New Roman"/>
              <a:cs typeface="Times New Roman"/>
            </a:endParaRPr>
          </a:p>
          <a:p>
            <a:pPr marL="633413"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Design is best defined by the statement:</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33413" lvl="0">
              <a:lnSpc>
                <a:spcPct val="115000"/>
              </a:lnSpc>
              <a:spcBef>
                <a:spcPts val="0"/>
              </a:spcBef>
              <a:spcAft>
                <a:spcPts val="0"/>
              </a:spcAft>
              <a:buFont typeface="+mj-lt"/>
              <a:buAutoNum type="alphaLcParenR"/>
            </a:pPr>
            <a:r>
              <a:rPr lang="en-US" dirty="0">
                <a:ea typeface="Times New Roman"/>
                <a:cs typeface="Times New Roman"/>
              </a:rPr>
              <a:t>Let’s give it a try!</a:t>
            </a:r>
          </a:p>
          <a:p>
            <a:pPr marL="63341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What would those processes look like?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9822917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Destiny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Let’s give it a try!</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pPr lvl="0">
              <a:lnSpc>
                <a:spcPct val="115000"/>
              </a:lnSpc>
              <a:spcBef>
                <a:spcPts val="0"/>
              </a:spcBef>
              <a:spcAft>
                <a:spcPts val="1000"/>
              </a:spcAft>
              <a:buFont typeface="+mj-lt"/>
              <a:buAutoNum type="arabicPeriod" startAt="8"/>
            </a:pPr>
            <a:r>
              <a:rPr lang="en-US" dirty="0">
                <a:ea typeface="Times New Roman"/>
                <a:cs typeface="Times New Roman"/>
              </a:rPr>
              <a:t>An example of how Appreciative Inquiry may be implemented is:</a:t>
            </a:r>
          </a:p>
          <a:p>
            <a:pPr marL="685800" lvl="0">
              <a:lnSpc>
                <a:spcPct val="115000"/>
              </a:lnSpc>
              <a:spcBef>
                <a:spcPts val="0"/>
              </a:spcBef>
              <a:spcAft>
                <a:spcPts val="0"/>
              </a:spcAft>
              <a:buFont typeface="+mj-lt"/>
              <a:buAutoNum type="alphaLcParenR"/>
            </a:pPr>
            <a:r>
              <a:rPr lang="en-US" dirty="0">
                <a:ea typeface="Times New Roman"/>
                <a:cs typeface="Times New Roman"/>
              </a:rPr>
              <a:t>Integration of mental health services in England </a:t>
            </a:r>
          </a:p>
          <a:p>
            <a:pPr marL="685800" lvl="0">
              <a:lnSpc>
                <a:spcPct val="115000"/>
              </a:lnSpc>
              <a:spcBef>
                <a:spcPts val="0"/>
              </a:spcBef>
              <a:spcAft>
                <a:spcPts val="0"/>
              </a:spcAft>
              <a:buFont typeface="+mj-lt"/>
              <a:buAutoNum type="alphaLcParenR"/>
            </a:pPr>
            <a:r>
              <a:rPr lang="en-US" dirty="0">
                <a:ea typeface="Times New Roman"/>
                <a:cs typeface="Times New Roman"/>
              </a:rPr>
              <a:t>Process improvement at John Deere resulting in millions of dollars in savings</a:t>
            </a:r>
          </a:p>
          <a:p>
            <a:pPr marL="685800" lvl="0">
              <a:lnSpc>
                <a:spcPct val="115000"/>
              </a:lnSpc>
              <a:spcBef>
                <a:spcPts val="0"/>
              </a:spcBef>
              <a:spcAft>
                <a:spcPts val="0"/>
              </a:spcAft>
              <a:buFont typeface="+mj-lt"/>
              <a:buAutoNum type="alphaLcParenR"/>
            </a:pPr>
            <a:r>
              <a:rPr lang="en-US" dirty="0">
                <a:ea typeface="Times New Roman"/>
                <a:cs typeface="Times New Roman"/>
              </a:rPr>
              <a:t>Relief efforts for children orphaned by AIDS in Zimbabwe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p:txBody>
      </p:sp>
    </p:spTree>
    <p:extLst>
      <p:ext uri="{BB962C8B-B14F-4D97-AF65-F5344CB8AC3E}">
        <p14:creationId xmlns:p14="http://schemas.microsoft.com/office/powerpoint/2010/main" val="232659264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Inquiry may be defined as the act of seeking information by answering</a:t>
            </a:r>
          </a:p>
          <a:p>
            <a:pPr marL="685800" lvl="0">
              <a:lnSpc>
                <a:spcPct val="115000"/>
              </a:lnSpc>
              <a:spcBef>
                <a:spcPts val="0"/>
              </a:spcBef>
              <a:spcAft>
                <a:spcPts val="0"/>
              </a:spcAft>
              <a:buFont typeface="+mj-lt"/>
              <a:buAutoNum type="alphaLcParenR"/>
            </a:pPr>
            <a:r>
              <a:rPr lang="en-US" dirty="0">
                <a:ea typeface="Times New Roman"/>
                <a:cs typeface="Times New Roman"/>
              </a:rPr>
              <a:t>Inquiry is the act of seeking information through research </a:t>
            </a:r>
          </a:p>
          <a:p>
            <a:pPr marL="685800" lvl="0">
              <a:lnSpc>
                <a:spcPct val="115000"/>
              </a:lnSpc>
              <a:spcBef>
                <a:spcPts val="0"/>
              </a:spcBef>
              <a:spcAft>
                <a:spcPts val="0"/>
              </a:spcAft>
              <a:buFont typeface="+mj-lt"/>
              <a:buAutoNum type="alphaLcParenR"/>
            </a:pPr>
            <a:r>
              <a:rPr lang="en-US" dirty="0">
                <a:ea typeface="Times New Roman"/>
                <a:cs typeface="Times New Roman"/>
              </a:rPr>
              <a:t>Inquiry is a complicated process without any real definition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Inquiry is the act of seeking information through questioning </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Select the correct breakdown of Appreciative Inquiry </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Destiny</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Dictate, Destiny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Discover, Dream, Design, Destiny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Dream, Design, Debilitate, Destiny, Discover, Deliberate, </a:t>
            </a:r>
            <a:r>
              <a:rPr lang="en-US" dirty="0" smtClean="0">
                <a:ea typeface="Times New Roman"/>
                <a:cs typeface="Times New Roman"/>
              </a:rPr>
              <a:t>Dictate</a:t>
            </a:r>
            <a:endParaRPr lang="en-US" dirty="0">
              <a:ea typeface="Times New Roman"/>
              <a:cs typeface="Times New Roman"/>
            </a:endParaRPr>
          </a:p>
        </p:txBody>
      </p:sp>
    </p:spTree>
    <p:extLst>
      <p:ext uri="{BB962C8B-B14F-4D97-AF65-F5344CB8AC3E}">
        <p14:creationId xmlns:p14="http://schemas.microsoft.com/office/powerpoint/2010/main" val="361236674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3200" dirty="0" smtClean="0"/>
              <a:t>Module Ten: Mastering the Art of Conversation</a:t>
            </a:r>
            <a:endParaRPr lang="en-CA" sz="3200" dirty="0" smtClean="0"/>
          </a:p>
        </p:txBody>
      </p:sp>
      <p:sp>
        <p:nvSpPr>
          <p:cNvPr id="45059" name="Content Placeholder 2"/>
          <p:cNvSpPr>
            <a:spLocks noGrp="1"/>
          </p:cNvSpPr>
          <p:nvPr>
            <p:ph idx="1"/>
          </p:nvPr>
        </p:nvSpPr>
        <p:spPr>
          <a:xfrm>
            <a:off x="467544" y="1484784"/>
            <a:ext cx="6390456" cy="4641379"/>
          </a:xfrm>
        </p:spPr>
        <p:txBody>
          <a:bodyPr>
            <a:normAutofit/>
          </a:bodyPr>
          <a:lstStyle/>
          <a:p>
            <a:pPr marL="0">
              <a:defRPr/>
            </a:pPr>
            <a:endParaRPr lang="en-US" dirty="0" smtClean="0"/>
          </a:p>
          <a:p>
            <a:pPr marL="0">
              <a:defRPr/>
            </a:pPr>
            <a:r>
              <a:rPr lang="en-US" dirty="0" smtClean="0"/>
              <a:t>Engaging in interesting, memorable small talk is a daunting task for most people. How do you know what to share and when to share it? How do you know what topics to avoid? How do you become an engaging converser? </a:t>
            </a:r>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400" dirty="0" smtClean="0">
                <a:latin typeface="Cambria"/>
                <a:ea typeface="Times New Roman"/>
                <a:cs typeface="Times New Roman"/>
              </a:rPr>
              <a:t>Two monologues do not make a dialogue. </a:t>
            </a:r>
            <a:endParaRPr lang="en-US" sz="1800" dirty="0" smtClean="0">
              <a:ea typeface="Times New Roman"/>
              <a:cs typeface="Times New Roman"/>
            </a:endParaRPr>
          </a:p>
          <a:p>
            <a:pPr algn="ctr">
              <a:lnSpc>
                <a:spcPct val="115000"/>
              </a:lnSpc>
              <a:spcBef>
                <a:spcPts val="0"/>
              </a:spcBef>
              <a:spcAft>
                <a:spcPts val="1000"/>
              </a:spcAft>
              <a:defRPr/>
            </a:pPr>
            <a:r>
              <a:rPr lang="en-US" sz="2400" b="1" dirty="0" smtClean="0">
                <a:latin typeface="Cambria"/>
                <a:ea typeface="Times New Roman"/>
                <a:cs typeface="Times New Roman"/>
              </a:rPr>
              <a:t>Jeff Daly</a:t>
            </a:r>
            <a:endParaRPr lang="en-US" sz="18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Level One: Discussing General Topics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32048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Level Two: Sharing Ideas and Perspectives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9330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Level Three: Sharing Personal Experiences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21860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smtClean="0"/>
              <a:t>Our Top Networking Tips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46240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0656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How many levels are there to mastering the art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None </a:t>
            </a:r>
          </a:p>
          <a:p>
            <a:pPr lvl="0">
              <a:lnSpc>
                <a:spcPct val="115000"/>
              </a:lnSpc>
              <a:spcBef>
                <a:spcPts val="0"/>
              </a:spcBef>
              <a:spcAft>
                <a:spcPts val="1000"/>
              </a:spcAft>
              <a:buFont typeface="+mj-lt"/>
              <a:buAutoNum type="arabicPeriod" startAt="2"/>
            </a:pPr>
            <a:r>
              <a:rPr lang="en-US" dirty="0">
                <a:ea typeface="Times New Roman"/>
                <a:cs typeface="Times New Roman"/>
              </a:rPr>
              <a:t>Level One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ea typeface="Times New Roman"/>
                <a:cs typeface="Times New Roman"/>
              </a:rPr>
              <a:t>Discussing General Topics </a:t>
            </a:r>
          </a:p>
        </p:txBody>
      </p:sp>
    </p:spTree>
    <p:extLst>
      <p:ext uri="{BB962C8B-B14F-4D97-AF65-F5344CB8AC3E}">
        <p14:creationId xmlns:p14="http://schemas.microsoft.com/office/powerpoint/2010/main" val="13210461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Non-verbal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How you say something</a:t>
            </a:r>
          </a:p>
          <a:p>
            <a:pPr marL="685800" lvl="0">
              <a:lnSpc>
                <a:spcPct val="115000"/>
              </a:lnSpc>
              <a:spcBef>
                <a:spcPts val="0"/>
              </a:spcBef>
              <a:spcAft>
                <a:spcPts val="0"/>
              </a:spcAft>
              <a:buFont typeface="+mj-lt"/>
              <a:buAutoNum type="alphaLcParenR"/>
            </a:pPr>
            <a:r>
              <a:rPr lang="en-US" dirty="0">
                <a:ea typeface="Times New Roman"/>
                <a:cs typeface="Times New Roman"/>
              </a:rPr>
              <a:t>Gestures and body language</a:t>
            </a:r>
          </a:p>
          <a:p>
            <a:pPr marL="685800" lvl="0">
              <a:lnSpc>
                <a:spcPct val="115000"/>
              </a:lnSpc>
              <a:spcBef>
                <a:spcPts val="0"/>
              </a:spcBef>
              <a:spcAft>
                <a:spcPts val="1000"/>
              </a:spcAft>
              <a:buFont typeface="+mj-lt"/>
              <a:buAutoNum type="alphaLcParenR"/>
            </a:pPr>
            <a:r>
              <a:rPr lang="en-US" dirty="0">
                <a:ea typeface="Times New Roman"/>
                <a:cs typeface="Times New Roman"/>
              </a:rPr>
              <a:t>Written words </a:t>
            </a:r>
          </a:p>
          <a:p>
            <a:pPr lvl="0">
              <a:lnSpc>
                <a:spcPct val="115000"/>
              </a:lnSpc>
              <a:spcBef>
                <a:spcPts val="0"/>
              </a:spcBef>
              <a:spcAft>
                <a:spcPts val="1000"/>
              </a:spcAft>
              <a:buFont typeface="+mj-lt"/>
              <a:buAutoNum type="arabicPeriod" startAt="10"/>
              <a:tabLst>
                <a:tab pos="862013" algn="l"/>
              </a:tabLst>
            </a:pPr>
            <a:r>
              <a:rPr lang="en-US" dirty="0">
                <a:ea typeface="Times New Roman"/>
                <a:cs typeface="Times New Roman"/>
              </a:rPr>
              <a:t>The following is NOT a method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Braille</a:t>
            </a:r>
          </a:p>
          <a:p>
            <a:pPr marL="685800" lvl="0">
              <a:lnSpc>
                <a:spcPct val="115000"/>
              </a:lnSpc>
              <a:spcBef>
                <a:spcPts val="0"/>
              </a:spcBef>
              <a:spcAft>
                <a:spcPts val="0"/>
              </a:spcAft>
              <a:buFont typeface="+mj-lt"/>
              <a:buAutoNum type="alphaLcParenR"/>
            </a:pPr>
            <a:r>
              <a:rPr lang="en-US" dirty="0">
                <a:ea typeface="Times New Roman"/>
                <a:cs typeface="Times New Roman"/>
              </a:rPr>
              <a:t>PowerPoint Presentations</a:t>
            </a:r>
          </a:p>
          <a:p>
            <a:pPr marL="685800" lvl="0">
              <a:lnSpc>
                <a:spcPct val="115000"/>
              </a:lnSpc>
              <a:spcBef>
                <a:spcPts val="0"/>
              </a:spcBef>
              <a:spcAft>
                <a:spcPts val="0"/>
              </a:spcAft>
              <a:buFont typeface="+mj-lt"/>
              <a:buAutoNum type="alphaLcParenR"/>
            </a:pPr>
            <a:r>
              <a:rPr lang="en-US" dirty="0">
                <a:ea typeface="Times New Roman"/>
                <a:cs typeface="Times New Roman"/>
              </a:rPr>
              <a:t>Text messaging</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p:txBody>
      </p:sp>
    </p:spTree>
    <p:extLst>
      <p:ext uri="{BB962C8B-B14F-4D97-AF65-F5344CB8AC3E}">
        <p14:creationId xmlns:p14="http://schemas.microsoft.com/office/powerpoint/2010/main" val="238070901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Level Three is defined as:</a:t>
            </a:r>
          </a:p>
          <a:p>
            <a:pPr marL="685800" lvl="0">
              <a:lnSpc>
                <a:spcPct val="115000"/>
              </a:lnSpc>
              <a:spcBef>
                <a:spcPts val="0"/>
              </a:spcBef>
              <a:spcAft>
                <a:spcPts val="0"/>
              </a:spcAft>
              <a:buFont typeface="+mj-lt"/>
              <a:buAutoNum type="alphaLcParenR"/>
            </a:pPr>
            <a:r>
              <a:rPr lang="en-US" dirty="0" smtClean="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smtClean="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smtClean="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smtClean="0">
                <a:ea typeface="Times New Roman"/>
                <a:cs typeface="Times New Roman"/>
              </a:rPr>
              <a:t>Discussing General Topics </a:t>
            </a:r>
          </a:p>
          <a:p>
            <a:pPr lvl="0">
              <a:lnSpc>
                <a:spcPct val="115000"/>
              </a:lnSpc>
              <a:spcBef>
                <a:spcPts val="0"/>
              </a:spcBef>
              <a:spcAft>
                <a:spcPts val="1000"/>
              </a:spcAft>
              <a:buFont typeface="+mj-lt"/>
              <a:buAutoNum type="arabicPeriod" startAt="4"/>
            </a:pPr>
            <a:r>
              <a:rPr lang="en-US" dirty="0" smtClean="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smtClean="0">
                <a:ea typeface="Times New Roman"/>
                <a:cs typeface="Times New Roman"/>
              </a:rPr>
              <a:t>Sharing Ideas and Perspectives is the first level of conversation</a:t>
            </a:r>
          </a:p>
          <a:p>
            <a:pPr marL="685800" lvl="0">
              <a:lnSpc>
                <a:spcPct val="115000"/>
              </a:lnSpc>
              <a:spcBef>
                <a:spcPts val="0"/>
              </a:spcBef>
              <a:spcAft>
                <a:spcPts val="0"/>
              </a:spcAft>
              <a:buFont typeface="+mj-lt"/>
              <a:buAutoNum type="alphaLcParenR"/>
            </a:pPr>
            <a:r>
              <a:rPr lang="en-US" dirty="0" smtClean="0">
                <a:ea typeface="Times New Roman"/>
                <a:cs typeface="Times New Roman"/>
              </a:rPr>
              <a:t>Sharing Personal Experiences is the fourth level of conversation</a:t>
            </a:r>
          </a:p>
          <a:p>
            <a:pPr marL="685800" lvl="0">
              <a:lnSpc>
                <a:spcPct val="115000"/>
              </a:lnSpc>
              <a:spcBef>
                <a:spcPts val="0"/>
              </a:spcBef>
              <a:spcAft>
                <a:spcPts val="0"/>
              </a:spcAft>
              <a:buFont typeface="+mj-lt"/>
              <a:buAutoNum type="alphaLcParenR"/>
            </a:pPr>
            <a:r>
              <a:rPr lang="en-US" dirty="0" smtClean="0">
                <a:ea typeface="Times New Roman"/>
                <a:cs typeface="Times New Roman"/>
              </a:rPr>
              <a:t>The order of levels is irrelevant </a:t>
            </a:r>
          </a:p>
          <a:p>
            <a:pPr marL="685800" lvl="0">
              <a:lnSpc>
                <a:spcPct val="115000"/>
              </a:lnSpc>
              <a:spcBef>
                <a:spcPts val="0"/>
              </a:spcBef>
              <a:spcAft>
                <a:spcPts val="1000"/>
              </a:spcAft>
              <a:buFont typeface="+mj-lt"/>
              <a:buAutoNum type="alphaLcParenR"/>
            </a:pPr>
            <a:r>
              <a:rPr lang="en-US" dirty="0" smtClean="0">
                <a:ea typeface="Times New Roman"/>
                <a:cs typeface="Times New Roman"/>
              </a:rPr>
              <a:t>None of the above </a:t>
            </a:r>
            <a:endParaRPr lang="en-US" dirty="0">
              <a:ea typeface="Times New Roman"/>
              <a:cs typeface="Times New Roman"/>
            </a:endParaRPr>
          </a:p>
        </p:txBody>
      </p:sp>
    </p:spTree>
    <p:extLst>
      <p:ext uri="{BB962C8B-B14F-4D97-AF65-F5344CB8AC3E}">
        <p14:creationId xmlns:p14="http://schemas.microsoft.com/office/powerpoint/2010/main" val="9237908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a great level for sharing all experiences </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Should allow you to limit yourself to one person in a social gathering</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most often used</a:t>
            </a: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the least personal level of conversation</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something you should do as soon as you meet someone</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not appropriate for a casual meeting</a:t>
            </a: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Requires average listening skills</a:t>
            </a:r>
          </a:p>
          <a:p>
            <a:pPr marL="0" marR="0">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232359432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Mingling is an effective way to network and meet people</a:t>
            </a:r>
          </a:p>
          <a:p>
            <a:pPr marL="685800" lvl="0">
              <a:lnSpc>
                <a:spcPct val="115000"/>
              </a:lnSpc>
              <a:spcBef>
                <a:spcPts val="0"/>
              </a:spcBef>
              <a:spcAft>
                <a:spcPts val="0"/>
              </a:spcAft>
              <a:buFont typeface="+mj-lt"/>
              <a:buAutoNum type="alphaLcParenR"/>
            </a:pPr>
            <a:r>
              <a:rPr lang="en-US" dirty="0">
                <a:ea typeface="Times New Roman"/>
                <a:cs typeface="Times New Roman"/>
              </a:rPr>
              <a:t>Repeat a person’s name out loud several times to their face to remember it </a:t>
            </a:r>
          </a:p>
          <a:p>
            <a:pPr marL="685800" lvl="0">
              <a:lnSpc>
                <a:spcPct val="115000"/>
              </a:lnSpc>
              <a:spcBef>
                <a:spcPts val="0"/>
              </a:spcBef>
              <a:spcAft>
                <a:spcPts val="0"/>
              </a:spcAft>
              <a:buFont typeface="+mj-lt"/>
              <a:buAutoNum type="alphaLcParenR"/>
            </a:pPr>
            <a:r>
              <a:rPr lang="en-US" dirty="0">
                <a:ea typeface="Times New Roman"/>
                <a:cs typeface="Times New Roman"/>
              </a:rPr>
              <a:t>Acting as a host or hostess is a good way to gain confidence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8"/>
            </a:pPr>
            <a:r>
              <a:rPr lang="en-US" dirty="0">
                <a:ea typeface="Times New Roman"/>
                <a:cs typeface="Times New Roman"/>
              </a:rPr>
              <a:t>When in the middle of a social gathering:</a:t>
            </a:r>
          </a:p>
          <a:p>
            <a:pPr marL="685800" lvl="0">
              <a:lnSpc>
                <a:spcPct val="115000"/>
              </a:lnSpc>
              <a:spcBef>
                <a:spcPts val="0"/>
              </a:spcBef>
              <a:spcAft>
                <a:spcPts val="0"/>
              </a:spcAft>
              <a:buFont typeface="+mj-lt"/>
              <a:buAutoNum type="alphaLcParenR"/>
            </a:pPr>
            <a:r>
              <a:rPr lang="en-US" dirty="0">
                <a:ea typeface="Times New Roman"/>
                <a:cs typeface="Times New Roman"/>
              </a:rPr>
              <a:t>Remember everyone is as nervous as you are</a:t>
            </a:r>
          </a:p>
          <a:p>
            <a:pPr marL="685800" lvl="0">
              <a:lnSpc>
                <a:spcPct val="115000"/>
              </a:lnSpc>
              <a:spcBef>
                <a:spcPts val="0"/>
              </a:spcBef>
              <a:spcAft>
                <a:spcPts val="0"/>
              </a:spcAft>
              <a:buFont typeface="+mj-lt"/>
              <a:buAutoNum type="alphaLcParenR"/>
            </a:pPr>
            <a:r>
              <a:rPr lang="en-US" dirty="0">
                <a:ea typeface="Times New Roman"/>
                <a:cs typeface="Times New Roman"/>
              </a:rPr>
              <a:t>Act as a host or hostess</a:t>
            </a:r>
          </a:p>
          <a:p>
            <a:pPr marL="685800" lvl="0">
              <a:lnSpc>
                <a:spcPct val="115000"/>
              </a:lnSpc>
              <a:spcBef>
                <a:spcPts val="0"/>
              </a:spcBef>
              <a:spcAft>
                <a:spcPts val="0"/>
              </a:spcAft>
              <a:buFont typeface="+mj-lt"/>
              <a:buAutoNum type="alphaLcParenR"/>
            </a:pPr>
            <a:r>
              <a:rPr lang="en-US" dirty="0">
                <a:ea typeface="Times New Roman"/>
                <a:cs typeface="Times New Roman"/>
              </a:rPr>
              <a:t>Join a group of odd-numbered people</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13140359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eriod" startAt="9"/>
            </a:pPr>
            <a:r>
              <a:rPr lang="en-US" dirty="0">
                <a:ea typeface="Times New Roman"/>
                <a:cs typeface="Times New Roman"/>
              </a:rPr>
              <a:t>To increase your confidence:</a:t>
            </a:r>
          </a:p>
          <a:p>
            <a:pPr marL="685800" lvl="0">
              <a:lnSpc>
                <a:spcPct val="115000"/>
              </a:lnSpc>
              <a:spcBef>
                <a:spcPts val="0"/>
              </a:spcBef>
              <a:spcAft>
                <a:spcPts val="0"/>
              </a:spcAft>
              <a:buFont typeface="+mj-lt"/>
              <a:buAutoNum type="alphaLcParenR"/>
            </a:pPr>
            <a:r>
              <a:rPr lang="en-US" dirty="0">
                <a:ea typeface="Times New Roman"/>
                <a:cs typeface="Times New Roman"/>
              </a:rPr>
              <a:t>Turn up at gatherings unprepared</a:t>
            </a:r>
          </a:p>
          <a:p>
            <a:pPr marL="685800" lvl="0">
              <a:lnSpc>
                <a:spcPct val="115000"/>
              </a:lnSpc>
              <a:spcBef>
                <a:spcPts val="0"/>
              </a:spcBef>
              <a:spcAft>
                <a:spcPts val="0"/>
              </a:spcAft>
              <a:buFont typeface="+mj-lt"/>
              <a:buAutoNum type="alphaLcParenR"/>
            </a:pPr>
            <a:r>
              <a:rPr lang="en-US" dirty="0">
                <a:ea typeface="Times New Roman"/>
                <a:cs typeface="Times New Roman"/>
              </a:rPr>
              <a:t>Be negative </a:t>
            </a:r>
          </a:p>
          <a:p>
            <a:pPr marL="685800" lvl="0">
              <a:lnSpc>
                <a:spcPct val="115000"/>
              </a:lnSpc>
              <a:spcBef>
                <a:spcPts val="0"/>
              </a:spcBef>
              <a:spcAft>
                <a:spcPts val="0"/>
              </a:spcAft>
              <a:buFont typeface="+mj-lt"/>
              <a:buAutoNum type="alphaLcParenR"/>
            </a:pPr>
            <a:r>
              <a:rPr lang="en-US" dirty="0">
                <a:ea typeface="Times New Roman"/>
                <a:cs typeface="Times New Roman"/>
              </a:rPr>
              <a:t>Overthink your social interactions </a:t>
            </a:r>
          </a:p>
          <a:p>
            <a:pPr marL="685800" lvl="0">
              <a:lnSpc>
                <a:spcPct val="115000"/>
              </a:lnSpc>
              <a:spcBef>
                <a:spcPts val="0"/>
              </a:spcBef>
              <a:spcAft>
                <a:spcPts val="1000"/>
              </a:spcAft>
              <a:buFont typeface="+mj-lt"/>
              <a:buAutoNum type="alphaLcParenR"/>
            </a:pPr>
            <a:r>
              <a:rPr lang="en-US" dirty="0">
                <a:ea typeface="Times New Roman"/>
                <a:cs typeface="Times New Roman"/>
              </a:rPr>
              <a:t>Prepare a great introduction</a:t>
            </a: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Mnemonics:</a:t>
            </a:r>
          </a:p>
          <a:p>
            <a:pPr marL="685800" lvl="0">
              <a:lnSpc>
                <a:spcPct val="115000"/>
              </a:lnSpc>
              <a:spcBef>
                <a:spcPts val="0"/>
              </a:spcBef>
              <a:spcAft>
                <a:spcPts val="0"/>
              </a:spcAft>
              <a:buFont typeface="+mj-lt"/>
              <a:buAutoNum type="alphaLcParenR"/>
            </a:pPr>
            <a:r>
              <a:rPr lang="en-US" dirty="0">
                <a:ea typeface="Times New Roman"/>
                <a:cs typeface="Times New Roman"/>
              </a:rPr>
              <a:t>How now brown cow?</a:t>
            </a:r>
          </a:p>
          <a:p>
            <a:pPr marL="685800" lvl="0">
              <a:lnSpc>
                <a:spcPct val="115000"/>
              </a:lnSpc>
              <a:spcBef>
                <a:spcPts val="0"/>
              </a:spcBef>
              <a:spcAft>
                <a:spcPts val="0"/>
              </a:spcAft>
              <a:buFont typeface="+mj-lt"/>
              <a:buAutoNum type="alphaLcParenR"/>
            </a:pPr>
            <a:r>
              <a:rPr lang="en-US" dirty="0">
                <a:ea typeface="Times New Roman"/>
                <a:cs typeface="Times New Roman"/>
              </a:rPr>
              <a:t>Sue sues people for a living</a:t>
            </a:r>
          </a:p>
          <a:p>
            <a:pPr marL="685800" lvl="0">
              <a:lnSpc>
                <a:spcPct val="115000"/>
              </a:lnSpc>
              <a:spcBef>
                <a:spcPts val="0"/>
              </a:spcBef>
              <a:spcAft>
                <a:spcPts val="0"/>
              </a:spcAft>
              <a:buFont typeface="+mj-lt"/>
              <a:buAutoNum type="alphaLcParenR"/>
            </a:pPr>
            <a:r>
              <a:rPr lang="en-US" dirty="0">
                <a:ea typeface="Times New Roman"/>
                <a:cs typeface="Times New Roman"/>
              </a:rPr>
              <a:t>Peter is a nice man </a:t>
            </a:r>
          </a:p>
          <a:p>
            <a:pPr marL="685800" lvl="0">
              <a:lnSpc>
                <a:spcPct val="115000"/>
              </a:lnSpc>
              <a:spcBef>
                <a:spcPts val="0"/>
              </a:spcBef>
              <a:spcAft>
                <a:spcPts val="1000"/>
              </a:spcAft>
              <a:buFont typeface="+mj-lt"/>
              <a:buAutoNum type="alphaLcParenR"/>
            </a:pPr>
            <a:r>
              <a:rPr lang="en-US" dirty="0">
                <a:ea typeface="Times New Roman"/>
                <a:cs typeface="Times New Roman"/>
              </a:rPr>
              <a:t>There’s no such thing as Mnemonics </a:t>
            </a:r>
          </a:p>
        </p:txBody>
      </p:sp>
    </p:spTree>
    <p:extLst>
      <p:ext uri="{BB962C8B-B14F-4D97-AF65-F5344CB8AC3E}">
        <p14:creationId xmlns:p14="http://schemas.microsoft.com/office/powerpoint/2010/main" val="161076427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How many levels are there to mastering the art of conversation?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None </a:t>
            </a:r>
          </a:p>
          <a:p>
            <a:pPr lvl="0">
              <a:lnSpc>
                <a:spcPct val="115000"/>
              </a:lnSpc>
              <a:spcBef>
                <a:spcPts val="0"/>
              </a:spcBef>
              <a:spcAft>
                <a:spcPts val="1000"/>
              </a:spcAft>
              <a:buFont typeface="+mj-lt"/>
              <a:buAutoNum type="arabicPeriod" startAt="2"/>
            </a:pPr>
            <a:r>
              <a:rPr lang="en-US" dirty="0">
                <a:ea typeface="Times New Roman"/>
                <a:cs typeface="Times New Roman"/>
              </a:rPr>
              <a:t>Level One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Discussing General Topics </a:t>
            </a:r>
            <a:endParaRPr lang="en-US" dirty="0">
              <a:ea typeface="Times New Roman"/>
              <a:cs typeface="Times New Roman"/>
            </a:endParaRPr>
          </a:p>
        </p:txBody>
      </p:sp>
    </p:spTree>
    <p:extLst>
      <p:ext uri="{BB962C8B-B14F-4D97-AF65-F5344CB8AC3E}">
        <p14:creationId xmlns:p14="http://schemas.microsoft.com/office/powerpoint/2010/main" val="10712707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Level Three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Personal Experiences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ea typeface="Times New Roman"/>
                <a:cs typeface="Times New Roman"/>
              </a:rPr>
              <a:t>Discussing General Topics </a:t>
            </a: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 is the first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 is the fourth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The order of levels is irrelevant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 </a:t>
            </a:r>
            <a:endParaRPr lang="en-US" dirty="0">
              <a:ea typeface="Times New Roman"/>
              <a:cs typeface="Times New Roman"/>
            </a:endParaRPr>
          </a:p>
        </p:txBody>
      </p:sp>
    </p:spTree>
    <p:extLst>
      <p:ext uri="{BB962C8B-B14F-4D97-AF65-F5344CB8AC3E}">
        <p14:creationId xmlns:p14="http://schemas.microsoft.com/office/powerpoint/2010/main" val="352116575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a great level for sharing all experiences </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Should allow you to limit yourself to one person in a social gathering</a:t>
            </a:r>
          </a:p>
          <a:p>
            <a:pPr marL="685800" lvl="0">
              <a:lnSpc>
                <a:spcPct val="115000"/>
              </a:lnSpc>
              <a:spcBef>
                <a:spcPts val="0"/>
              </a:spcBef>
              <a:spcAft>
                <a:spcPts val="0"/>
              </a:spcAft>
              <a:buFont typeface="+mj-lt"/>
              <a:buAutoNum type="alphaLcParenR"/>
              <a:tabLst>
                <a:tab pos="519113" algn="l"/>
              </a:tabLst>
            </a:pPr>
            <a:r>
              <a:rPr lang="en-US" dirty="0">
                <a:solidFill>
                  <a:srgbClr val="FF0000"/>
                </a:solidFill>
                <a:ea typeface="Times New Roman"/>
                <a:cs typeface="Times New Roman"/>
              </a:rPr>
              <a:t>Is most often used</a:t>
            </a:r>
            <a:endParaRPr lang="en-US" dirty="0">
              <a:ea typeface="Times New Roman"/>
              <a:cs typeface="Times New Roman"/>
            </a:endParaRP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the least personal level of conversation</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something you should do as soon as you meet someone</a:t>
            </a:r>
          </a:p>
          <a:p>
            <a:pPr marL="685800" lvl="0">
              <a:lnSpc>
                <a:spcPct val="115000"/>
              </a:lnSpc>
              <a:spcBef>
                <a:spcPts val="0"/>
              </a:spcBef>
              <a:spcAft>
                <a:spcPts val="0"/>
              </a:spcAft>
              <a:buFont typeface="+mj-lt"/>
              <a:buAutoNum type="alphaLcParenR"/>
              <a:tabLst>
                <a:tab pos="519113" algn="l"/>
              </a:tabLst>
            </a:pPr>
            <a:r>
              <a:rPr lang="en-US" dirty="0">
                <a:solidFill>
                  <a:srgbClr val="FF0000"/>
                </a:solidFill>
                <a:ea typeface="Times New Roman"/>
                <a:cs typeface="Times New Roman"/>
              </a:rPr>
              <a:t>Is not appropriate for a casual meeting</a:t>
            </a:r>
            <a:endParaRPr lang="en-US" dirty="0">
              <a:ea typeface="Times New Roman"/>
              <a:cs typeface="Times New Roman"/>
            </a:endParaRP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Requires average listening skills</a:t>
            </a:r>
          </a:p>
          <a:p>
            <a:pPr marL="0" marR="0">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425364955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Mingling is an effective way to network and meet people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Repeat a person’s name out loud several times to their face to remember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Acting as a host or hostess is a good way to gain confidence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8"/>
            </a:pPr>
            <a:r>
              <a:rPr lang="en-US" dirty="0">
                <a:ea typeface="Times New Roman"/>
                <a:cs typeface="Times New Roman"/>
              </a:rPr>
              <a:t>When in the middle of a social gathering:</a:t>
            </a:r>
          </a:p>
          <a:p>
            <a:pPr marL="685800" lvl="0">
              <a:lnSpc>
                <a:spcPct val="115000"/>
              </a:lnSpc>
              <a:spcBef>
                <a:spcPts val="0"/>
              </a:spcBef>
              <a:spcAft>
                <a:spcPts val="0"/>
              </a:spcAft>
              <a:buFont typeface="+mj-lt"/>
              <a:buAutoNum type="alphaLcParenR"/>
            </a:pPr>
            <a:r>
              <a:rPr lang="en-US" dirty="0">
                <a:ea typeface="Times New Roman"/>
                <a:cs typeface="Times New Roman"/>
              </a:rPr>
              <a:t>Remember everyone is as nervous as you are</a:t>
            </a:r>
          </a:p>
          <a:p>
            <a:pPr marL="685800" lvl="0">
              <a:lnSpc>
                <a:spcPct val="115000"/>
              </a:lnSpc>
              <a:spcBef>
                <a:spcPts val="0"/>
              </a:spcBef>
              <a:spcAft>
                <a:spcPts val="0"/>
              </a:spcAft>
              <a:buFont typeface="+mj-lt"/>
              <a:buAutoNum type="alphaLcParenR"/>
            </a:pPr>
            <a:r>
              <a:rPr lang="en-US" dirty="0">
                <a:ea typeface="Times New Roman"/>
                <a:cs typeface="Times New Roman"/>
              </a:rPr>
              <a:t>Act as a host or hostess</a:t>
            </a:r>
          </a:p>
          <a:p>
            <a:pPr marL="685800" lvl="0">
              <a:lnSpc>
                <a:spcPct val="115000"/>
              </a:lnSpc>
              <a:spcBef>
                <a:spcPts val="0"/>
              </a:spcBef>
              <a:spcAft>
                <a:spcPts val="0"/>
              </a:spcAft>
              <a:buFont typeface="+mj-lt"/>
              <a:buAutoNum type="alphaLcParenR"/>
            </a:pPr>
            <a:r>
              <a:rPr lang="en-US" dirty="0">
                <a:ea typeface="Times New Roman"/>
                <a:cs typeface="Times New Roman"/>
              </a:rPr>
              <a:t>Join a group of odd-numbered people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2388008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eriod" startAt="9"/>
            </a:pPr>
            <a:r>
              <a:rPr lang="en-US" dirty="0">
                <a:ea typeface="Times New Roman"/>
                <a:cs typeface="Times New Roman"/>
              </a:rPr>
              <a:t>To increase your confidence:</a:t>
            </a:r>
          </a:p>
          <a:p>
            <a:pPr marL="685800" lvl="0">
              <a:lnSpc>
                <a:spcPct val="115000"/>
              </a:lnSpc>
              <a:spcBef>
                <a:spcPts val="0"/>
              </a:spcBef>
              <a:spcAft>
                <a:spcPts val="0"/>
              </a:spcAft>
              <a:buFont typeface="+mj-lt"/>
              <a:buAutoNum type="alphaLcParenR"/>
            </a:pPr>
            <a:r>
              <a:rPr lang="en-US" dirty="0">
                <a:ea typeface="Times New Roman"/>
                <a:cs typeface="Times New Roman"/>
              </a:rPr>
              <a:t>Turn up at gatherings unprepared</a:t>
            </a:r>
          </a:p>
          <a:p>
            <a:pPr marL="685800" lvl="0">
              <a:lnSpc>
                <a:spcPct val="115000"/>
              </a:lnSpc>
              <a:spcBef>
                <a:spcPts val="0"/>
              </a:spcBef>
              <a:spcAft>
                <a:spcPts val="0"/>
              </a:spcAft>
              <a:buFont typeface="+mj-lt"/>
              <a:buAutoNum type="alphaLcParenR"/>
            </a:pPr>
            <a:r>
              <a:rPr lang="en-US" dirty="0">
                <a:ea typeface="Times New Roman"/>
                <a:cs typeface="Times New Roman"/>
              </a:rPr>
              <a:t>Be negative </a:t>
            </a:r>
          </a:p>
          <a:p>
            <a:pPr marL="685800" lvl="0">
              <a:lnSpc>
                <a:spcPct val="115000"/>
              </a:lnSpc>
              <a:spcBef>
                <a:spcPts val="0"/>
              </a:spcBef>
              <a:spcAft>
                <a:spcPts val="0"/>
              </a:spcAft>
              <a:buFont typeface="+mj-lt"/>
              <a:buAutoNum type="alphaLcParenR"/>
            </a:pPr>
            <a:r>
              <a:rPr lang="en-US" dirty="0">
                <a:ea typeface="Times New Roman"/>
                <a:cs typeface="Times New Roman"/>
              </a:rPr>
              <a:t>Overthink your social interactions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Prepare a great introduction</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Mnemonics:</a:t>
            </a:r>
          </a:p>
          <a:p>
            <a:pPr marL="685800" lvl="0">
              <a:lnSpc>
                <a:spcPct val="115000"/>
              </a:lnSpc>
              <a:spcBef>
                <a:spcPts val="0"/>
              </a:spcBef>
              <a:spcAft>
                <a:spcPts val="0"/>
              </a:spcAft>
              <a:buFont typeface="+mj-lt"/>
              <a:buAutoNum type="alphaLcParenR"/>
            </a:pPr>
            <a:r>
              <a:rPr lang="en-US" dirty="0">
                <a:ea typeface="Times New Roman"/>
                <a:cs typeface="Times New Roman"/>
              </a:rPr>
              <a:t>How now brown cow?</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Sue sues people for a living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Peter is a nice man </a:t>
            </a:r>
          </a:p>
          <a:p>
            <a:pPr marL="685800" lvl="0">
              <a:lnSpc>
                <a:spcPct val="115000"/>
              </a:lnSpc>
              <a:spcBef>
                <a:spcPts val="0"/>
              </a:spcBef>
              <a:spcAft>
                <a:spcPts val="1000"/>
              </a:spcAft>
              <a:buFont typeface="+mj-lt"/>
              <a:buAutoNum type="alphaLcParenR"/>
            </a:pPr>
            <a:r>
              <a:rPr lang="en-US" dirty="0">
                <a:ea typeface="Times New Roman"/>
                <a:cs typeface="Times New Roman"/>
              </a:rPr>
              <a:t>There’s no such thing as Mnemonics </a:t>
            </a:r>
          </a:p>
        </p:txBody>
      </p:sp>
    </p:spTree>
    <p:extLst>
      <p:ext uri="{BB962C8B-B14F-4D97-AF65-F5344CB8AC3E}">
        <p14:creationId xmlns:p14="http://schemas.microsoft.com/office/powerpoint/2010/main" val="8320187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3200" dirty="0" smtClean="0"/>
              <a:t>Module Eleven: Advanced Communication Skills</a:t>
            </a:r>
            <a:endParaRPr lang="en-CA" sz="3200" dirty="0" smtClean="0"/>
          </a:p>
        </p:txBody>
      </p:sp>
      <p:sp>
        <p:nvSpPr>
          <p:cNvPr id="3" name="Content Placeholder 2"/>
          <p:cNvSpPr>
            <a:spLocks noGrp="1"/>
          </p:cNvSpPr>
          <p:nvPr>
            <p:ph idx="1"/>
          </p:nvPr>
        </p:nvSpPr>
        <p:spPr>
          <a:xfrm>
            <a:off x="467544" y="1556792"/>
            <a:ext cx="6390456" cy="4569371"/>
          </a:xfrm>
        </p:spPr>
        <p:txBody>
          <a:bodyPr rtlCol="0">
            <a:normAutofit/>
          </a:bodyPr>
          <a:lstStyle/>
          <a:p>
            <a:pPr marL="0">
              <a:defRPr/>
            </a:pPr>
            <a:r>
              <a:rPr lang="en-US" dirty="0" smtClean="0"/>
              <a:t>During this workshop, we have learned a lot about communication. We would like to wrap things up with a brief discussion on a few advanced communication topics. Adding these skills to your toolbox and using them regularly will make you a more efficient, effective, communicator. </a:t>
            </a:r>
            <a:endParaRPr lang="en-US"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1900" dirty="0" smtClean="0">
                <a:latin typeface="Cambria"/>
                <a:ea typeface="Times New Roman"/>
                <a:cs typeface="Times New Roman"/>
              </a:rPr>
              <a:t>The relationship is the communication bridge between people. </a:t>
            </a:r>
            <a:endParaRPr lang="en-US" sz="1500" dirty="0" smtClean="0">
              <a:ea typeface="Times New Roman"/>
              <a:cs typeface="Times New Roman"/>
            </a:endParaRPr>
          </a:p>
          <a:p>
            <a:pPr algn="ctr">
              <a:lnSpc>
                <a:spcPct val="115000"/>
              </a:lnSpc>
              <a:spcBef>
                <a:spcPts val="0"/>
              </a:spcBef>
              <a:spcAft>
                <a:spcPts val="1000"/>
              </a:spcAft>
              <a:defRPr/>
            </a:pPr>
            <a:r>
              <a:rPr lang="en-US" sz="1900" b="1" dirty="0" smtClean="0">
                <a:latin typeface="Cambria"/>
                <a:ea typeface="Times New Roman"/>
                <a:cs typeface="Times New Roman"/>
              </a:rPr>
              <a:t>Alfred </a:t>
            </a:r>
            <a:r>
              <a:rPr lang="en-US" sz="1900" b="1" dirty="0" smtClean="0">
                <a:latin typeface="Cambria"/>
                <a:ea typeface="Times New Roman"/>
                <a:cs typeface="Times New Roman"/>
              </a:rPr>
              <a:t>Kadushin</a:t>
            </a:r>
            <a:endParaRPr lang="en-US" sz="15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best defines ‘communication’?</a:t>
            </a:r>
          </a:p>
          <a:p>
            <a:pPr marL="685800" lvl="0">
              <a:lnSpc>
                <a:spcPct val="115000"/>
              </a:lnSpc>
              <a:spcBef>
                <a:spcPts val="0"/>
              </a:spcBef>
              <a:spcAft>
                <a:spcPts val="0"/>
              </a:spcAft>
              <a:buFont typeface="+mj-lt"/>
              <a:buAutoNum type="alphaLcParenR"/>
            </a:pPr>
            <a:r>
              <a:rPr lang="en-US" dirty="0">
                <a:ea typeface="Times New Roman"/>
                <a:cs typeface="Times New Roman"/>
              </a:rPr>
              <a:t>Means of sending results via the telephone </a:t>
            </a:r>
          </a:p>
          <a:p>
            <a:pPr marL="685800" lvl="0">
              <a:lnSpc>
                <a:spcPct val="115000"/>
              </a:lnSpc>
              <a:spcBef>
                <a:spcPts val="0"/>
              </a:spcBef>
              <a:spcAft>
                <a:spcPts val="0"/>
              </a:spcAft>
              <a:buFont typeface="+mj-lt"/>
              <a:buAutoNum type="alphaLcParenR"/>
            </a:pPr>
            <a:r>
              <a:rPr lang="en-US" dirty="0">
                <a:ea typeface="Times New Roman"/>
                <a:cs typeface="Times New Roman"/>
              </a:rPr>
              <a:t>Activity by one object that chances behavior in another object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imparting or interchange of thoughts, opinions, or information by speech, writing, or </a:t>
            </a:r>
            <a:r>
              <a:rPr lang="en-US" dirty="0" smtClean="0">
                <a:solidFill>
                  <a:srgbClr val="FF0000"/>
                </a:solidFill>
                <a:ea typeface="Times New Roman"/>
                <a:cs typeface="Times New Roman"/>
              </a:rPr>
              <a:t>signs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Only the spoken word </a:t>
            </a:r>
          </a:p>
          <a:p>
            <a:pPr lvl="0">
              <a:lnSpc>
                <a:spcPct val="115000"/>
              </a:lnSpc>
              <a:spcBef>
                <a:spcPts val="0"/>
              </a:spcBef>
              <a:spcAft>
                <a:spcPts val="1000"/>
              </a:spcAft>
              <a:buFont typeface="+mj-lt"/>
              <a:buAutoNum type="arabicPeriod" startAt="2"/>
              <a:tabLst>
                <a:tab pos="747713" algn="l"/>
                <a:tab pos="800100" algn="l"/>
              </a:tabLst>
            </a:pPr>
            <a:r>
              <a:rPr lang="en-US" dirty="0">
                <a:ea typeface="Times New Roman"/>
                <a:cs typeface="Times New Roman"/>
              </a:rPr>
              <a:t>Which of the following areas is affected by communication?</a:t>
            </a:r>
          </a:p>
          <a:p>
            <a:pPr marL="685800" lvl="0">
              <a:lnSpc>
                <a:spcPct val="115000"/>
              </a:lnSpc>
              <a:spcBef>
                <a:spcPts val="0"/>
              </a:spcBef>
              <a:spcAft>
                <a:spcPts val="0"/>
              </a:spcAft>
              <a:buFont typeface="+mj-lt"/>
              <a:buAutoNum type="alphaLcParenR"/>
            </a:pPr>
            <a:r>
              <a:rPr lang="en-US" dirty="0">
                <a:ea typeface="Times New Roman"/>
                <a:cs typeface="Times New Roman"/>
              </a:rPr>
              <a:t>Productivity</a:t>
            </a:r>
          </a:p>
          <a:p>
            <a:pPr marL="685800" lvl="0">
              <a:lnSpc>
                <a:spcPct val="115000"/>
              </a:lnSpc>
              <a:spcBef>
                <a:spcPts val="0"/>
              </a:spcBef>
              <a:spcAft>
                <a:spcPts val="0"/>
              </a:spcAft>
              <a:buFont typeface="+mj-lt"/>
              <a:buAutoNum type="alphaLcParenR"/>
            </a:pPr>
            <a:r>
              <a:rPr lang="en-US" dirty="0">
                <a:ea typeface="Times New Roman"/>
                <a:cs typeface="Times New Roman"/>
              </a:rPr>
              <a:t>Ability to solve problems</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82774402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Understanding Precipitating Factors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7372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smtClean="0"/>
              <a:t>Establishing Common Ground</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29510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smtClean="0"/>
              <a:t>Using “I” Messages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88767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73517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are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Factors which set you back </a:t>
            </a:r>
          </a:p>
          <a:p>
            <a:pPr marL="685800" lvl="0">
              <a:lnSpc>
                <a:spcPct val="115000"/>
              </a:lnSpc>
              <a:spcBef>
                <a:spcPts val="0"/>
              </a:spcBef>
              <a:spcAft>
                <a:spcPts val="0"/>
              </a:spcAft>
              <a:buFont typeface="+mj-lt"/>
              <a:buAutoNum type="alphaLcParenR"/>
            </a:pPr>
            <a:r>
              <a:rPr lang="en-US" dirty="0">
                <a:ea typeface="Times New Roman"/>
                <a:cs typeface="Times New Roman"/>
              </a:rPr>
              <a:t>Factors which may snowball and cause a negative impact on your day </a:t>
            </a:r>
          </a:p>
          <a:p>
            <a:pPr marL="685800" lvl="0">
              <a:lnSpc>
                <a:spcPct val="115000"/>
              </a:lnSpc>
              <a:spcBef>
                <a:spcPts val="0"/>
              </a:spcBef>
              <a:spcAft>
                <a:spcPts val="0"/>
              </a:spcAft>
              <a:buFont typeface="+mj-lt"/>
              <a:buAutoNum type="alphaLcParenR"/>
            </a:pPr>
            <a:r>
              <a:rPr lang="en-US" dirty="0">
                <a:ea typeface="Times New Roman"/>
                <a:cs typeface="Times New Roman"/>
              </a:rPr>
              <a:t>Identifiable by good communicators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You mumble all the time</a:t>
            </a:r>
          </a:p>
          <a:p>
            <a:pPr marL="685800" lvl="0">
              <a:lnSpc>
                <a:spcPct val="115000"/>
              </a:lnSpc>
              <a:spcBef>
                <a:spcPts val="0"/>
              </a:spcBef>
              <a:spcAft>
                <a:spcPts val="0"/>
              </a:spcAft>
              <a:buFont typeface="+mj-lt"/>
              <a:buAutoNum type="alphaLcParenR"/>
            </a:pPr>
            <a:r>
              <a:rPr lang="en-US" dirty="0">
                <a:ea typeface="Times New Roman"/>
                <a:cs typeface="Times New Roman"/>
              </a:rPr>
              <a:t> I don’t like your dress</a:t>
            </a:r>
          </a:p>
          <a:p>
            <a:pPr marL="685800" lvl="0">
              <a:lnSpc>
                <a:spcPct val="115000"/>
              </a:lnSpc>
              <a:spcBef>
                <a:spcPts val="0"/>
              </a:spcBef>
              <a:spcAft>
                <a:spcPts val="0"/>
              </a:spcAft>
              <a:buFont typeface="+mj-lt"/>
              <a:buAutoNum type="alphaLcParenR"/>
            </a:pPr>
            <a:r>
              <a:rPr lang="en-US" dirty="0">
                <a:ea typeface="Times New Roman"/>
                <a:cs typeface="Times New Roman"/>
              </a:rPr>
              <a:t>When you wear that dress it irritates me </a:t>
            </a:r>
          </a:p>
          <a:p>
            <a:pPr marL="685800" lvl="0">
              <a:lnSpc>
                <a:spcPct val="115000"/>
              </a:lnSpc>
              <a:spcBef>
                <a:spcPts val="0"/>
              </a:spcBef>
              <a:spcAft>
                <a:spcPts val="1000"/>
              </a:spcAft>
              <a:buFont typeface="+mj-lt"/>
              <a:buAutoNum type="alphaLcParenR"/>
            </a:pPr>
            <a:r>
              <a:rPr lang="en-US" dirty="0">
                <a:ea typeface="Times New Roman"/>
                <a:cs typeface="Times New Roman"/>
              </a:rPr>
              <a:t>Sometimes, you speak in a low voice and I have difficulty hearing you. </a:t>
            </a:r>
          </a:p>
          <a:p>
            <a:endParaRPr lang="en-US" dirty="0" smtClean="0"/>
          </a:p>
        </p:txBody>
      </p:sp>
    </p:spTree>
    <p:extLst>
      <p:ext uri="{BB962C8B-B14F-4D97-AF65-F5344CB8AC3E}">
        <p14:creationId xmlns:p14="http://schemas.microsoft.com/office/powerpoint/2010/main" val="4279353657"/>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Framing messages correctly isn’t important</a:t>
            </a:r>
          </a:p>
          <a:p>
            <a:pPr marL="685800" lvl="0">
              <a:lnSpc>
                <a:spcPct val="115000"/>
              </a:lnSpc>
              <a:spcBef>
                <a:spcPts val="0"/>
              </a:spcBef>
              <a:spcAft>
                <a:spcPts val="0"/>
              </a:spcAft>
              <a:buFont typeface="+mj-lt"/>
              <a:buAutoNum type="alphaLcParenR"/>
            </a:pPr>
            <a:r>
              <a:rPr lang="en-US" dirty="0">
                <a:ea typeface="Times New Roman"/>
                <a:cs typeface="Times New Roman"/>
              </a:rPr>
              <a:t>Most people feel criticized by ‘I’ statements </a:t>
            </a:r>
          </a:p>
          <a:p>
            <a:pPr marL="685800" lvl="0">
              <a:lnSpc>
                <a:spcPct val="115000"/>
              </a:lnSpc>
              <a:spcBef>
                <a:spcPts val="0"/>
              </a:spcBef>
              <a:spcAft>
                <a:spcPts val="0"/>
              </a:spcAft>
              <a:buFont typeface="+mj-lt"/>
              <a:buAutoNum type="alphaLcParenR"/>
            </a:pPr>
            <a:r>
              <a:rPr lang="en-US" dirty="0">
                <a:ea typeface="Times New Roman"/>
                <a:cs typeface="Times New Roman"/>
              </a:rPr>
              <a:t>‘I’ messages have a format and offer constructive feedback</a:t>
            </a:r>
          </a:p>
          <a:p>
            <a:pPr marL="685800" lvl="0">
              <a:lnSpc>
                <a:spcPct val="115000"/>
              </a:lnSpc>
              <a:spcBef>
                <a:spcPts val="0"/>
              </a:spcBef>
              <a:spcAft>
                <a:spcPts val="1000"/>
              </a:spcAft>
              <a:buFont typeface="+mj-lt"/>
              <a:buAutoNum type="alphaLcParenR"/>
            </a:pPr>
            <a:r>
              <a:rPr lang="en-US" dirty="0">
                <a:ea typeface="Times New Roman"/>
                <a:cs typeface="Times New Roman"/>
              </a:rPr>
              <a:t>‘I’ messages have no format and offer constructive feedback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is not one of the parts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Objective descriptions of Behavior </a:t>
            </a:r>
          </a:p>
          <a:p>
            <a:pPr marL="685800" lvl="0">
              <a:lnSpc>
                <a:spcPct val="115000"/>
              </a:lnSpc>
              <a:spcBef>
                <a:spcPts val="0"/>
              </a:spcBef>
              <a:spcAft>
                <a:spcPts val="0"/>
              </a:spcAft>
              <a:buFont typeface="+mj-lt"/>
              <a:buAutoNum type="alphaLcParenR"/>
            </a:pPr>
            <a:r>
              <a:rPr lang="en-US" dirty="0">
                <a:ea typeface="Times New Roman"/>
                <a:cs typeface="Times New Roman"/>
              </a:rPr>
              <a:t>Subjective descriptions of Behavior </a:t>
            </a:r>
          </a:p>
          <a:p>
            <a:pPr marL="685800" lvl="0">
              <a:lnSpc>
                <a:spcPct val="115000"/>
              </a:lnSpc>
              <a:spcBef>
                <a:spcPts val="0"/>
              </a:spcBef>
              <a:spcAft>
                <a:spcPts val="0"/>
              </a:spcAft>
              <a:buFont typeface="+mj-lt"/>
              <a:buAutoNum type="alphaLcParenR"/>
            </a:pPr>
            <a:r>
              <a:rPr lang="en-US" dirty="0">
                <a:ea typeface="Times New Roman"/>
                <a:cs typeface="Times New Roman"/>
              </a:rPr>
              <a:t>The speaker’s feelings </a:t>
            </a:r>
          </a:p>
          <a:p>
            <a:pPr marL="685800" lvl="0">
              <a:lnSpc>
                <a:spcPct val="115000"/>
              </a:lnSpc>
              <a:spcBef>
                <a:spcPts val="0"/>
              </a:spcBef>
              <a:spcAft>
                <a:spcPts val="1000"/>
              </a:spcAft>
              <a:buFont typeface="+mj-lt"/>
              <a:buAutoNum type="alphaLcParenR"/>
            </a:pPr>
            <a:r>
              <a:rPr lang="en-US" dirty="0">
                <a:ea typeface="Times New Roman"/>
                <a:cs typeface="Times New Roman"/>
              </a:rPr>
              <a:t>Effect the behavior is causing on the </a:t>
            </a:r>
            <a:r>
              <a:rPr lang="en-US" dirty="0" smtClean="0">
                <a:ea typeface="Times New Roman"/>
                <a:cs typeface="Times New Roman"/>
              </a:rPr>
              <a:t>speaker</a:t>
            </a:r>
            <a:endParaRPr lang="en-US" dirty="0" smtClean="0"/>
          </a:p>
        </p:txBody>
      </p:sp>
    </p:spTree>
    <p:extLst>
      <p:ext uri="{BB962C8B-B14F-4D97-AF65-F5344CB8AC3E}">
        <p14:creationId xmlns:p14="http://schemas.microsoft.com/office/powerpoint/2010/main" val="288274018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How many basic parts does an ‘I’ message have?</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Two</a:t>
            </a:r>
          </a:p>
          <a:p>
            <a:pPr lvl="0">
              <a:lnSpc>
                <a:spcPct val="115000"/>
              </a:lnSpc>
              <a:spcBef>
                <a:spcPts val="0"/>
              </a:spcBef>
              <a:spcAft>
                <a:spcPts val="1000"/>
              </a:spcAft>
              <a:buFont typeface="+mj-lt"/>
              <a:buAutoNum type="arabicPeriod" startAt="6"/>
            </a:pPr>
            <a:r>
              <a:rPr lang="en-US" dirty="0">
                <a:ea typeface="Times New Roman"/>
                <a:cs typeface="Times New Roman"/>
              </a:rPr>
              <a:t>When starting an ‘I’ message you should:</a:t>
            </a:r>
          </a:p>
          <a:p>
            <a:pPr marL="685800" lvl="0">
              <a:lnSpc>
                <a:spcPct val="115000"/>
              </a:lnSpc>
              <a:spcBef>
                <a:spcPts val="0"/>
              </a:spcBef>
              <a:spcAft>
                <a:spcPts val="0"/>
              </a:spcAft>
              <a:buFont typeface="+mj-lt"/>
              <a:buAutoNum type="alphaLcParenR"/>
            </a:pPr>
            <a:r>
              <a:rPr lang="en-US" dirty="0">
                <a:ea typeface="Times New Roman"/>
                <a:cs typeface="Times New Roman"/>
              </a:rPr>
              <a:t>Use the words “When you…”</a:t>
            </a:r>
          </a:p>
          <a:p>
            <a:pPr marL="685800" lvl="0">
              <a:lnSpc>
                <a:spcPct val="115000"/>
              </a:lnSpc>
              <a:spcBef>
                <a:spcPts val="0"/>
              </a:spcBef>
              <a:spcAft>
                <a:spcPts val="0"/>
              </a:spcAft>
              <a:buFont typeface="+mj-lt"/>
              <a:buAutoNum type="alphaLcParenR"/>
            </a:pPr>
            <a:r>
              <a:rPr lang="en-US" dirty="0">
                <a:ea typeface="Times New Roman"/>
                <a:cs typeface="Times New Roman"/>
              </a:rPr>
              <a:t>Always use the word “Sometimes…”</a:t>
            </a:r>
          </a:p>
          <a:p>
            <a:pPr marL="685800" lvl="0">
              <a:lnSpc>
                <a:spcPct val="115000"/>
              </a:lnSpc>
              <a:spcBef>
                <a:spcPts val="0"/>
              </a:spcBef>
              <a:spcAft>
                <a:spcPts val="0"/>
              </a:spcAft>
              <a:buFont typeface="+mj-lt"/>
              <a:buAutoNum type="alphaLcParenR"/>
            </a:pPr>
            <a:r>
              <a:rPr lang="en-US" dirty="0">
                <a:ea typeface="Times New Roman"/>
                <a:cs typeface="Times New Roman"/>
              </a:rPr>
              <a:t>Create a feeling of blame and injustice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387715509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The following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are great at identifying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take snappy statements personally</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personalize negative comments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Establishing Common Ground is when:</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stranger</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person you know very well </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yourself</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10733059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Establishing Common Ground is important because:</a:t>
            </a:r>
          </a:p>
          <a:p>
            <a:pPr marL="685800" lvl="0">
              <a:lnSpc>
                <a:spcPct val="115000"/>
              </a:lnSpc>
              <a:spcBef>
                <a:spcPts val="0"/>
              </a:spcBef>
              <a:spcAft>
                <a:spcPts val="0"/>
              </a:spcAft>
              <a:buFont typeface="+mj-lt"/>
              <a:buAutoNum type="alphaLcParenR"/>
            </a:pPr>
            <a:r>
              <a:rPr lang="en-US" dirty="0">
                <a:ea typeface="Times New Roman"/>
                <a:cs typeface="Times New Roman"/>
              </a:rPr>
              <a:t>It allows you to build a stronger relationship with people</a:t>
            </a:r>
          </a:p>
          <a:p>
            <a:pPr marL="685800" lvl="0">
              <a:lnSpc>
                <a:spcPct val="115000"/>
              </a:lnSpc>
              <a:spcBef>
                <a:spcPts val="0"/>
              </a:spcBef>
              <a:spcAft>
                <a:spcPts val="0"/>
              </a:spcAft>
              <a:buFont typeface="+mj-lt"/>
              <a:buAutoNum type="alphaLcParenR"/>
            </a:pPr>
            <a:r>
              <a:rPr lang="en-US" dirty="0">
                <a:ea typeface="Times New Roman"/>
                <a:cs typeface="Times New Roman"/>
              </a:rPr>
              <a:t>It encourages better communication</a:t>
            </a:r>
          </a:p>
          <a:p>
            <a:pPr marL="685800" lvl="0">
              <a:lnSpc>
                <a:spcPct val="115000"/>
              </a:lnSpc>
              <a:spcBef>
                <a:spcPts val="0"/>
              </a:spcBef>
              <a:spcAft>
                <a:spcPts val="0"/>
              </a:spcAft>
              <a:buFont typeface="+mj-lt"/>
              <a:buAutoNum type="alphaLcParenR"/>
            </a:pPr>
            <a:r>
              <a:rPr lang="en-US" dirty="0">
                <a:ea typeface="Times New Roman"/>
                <a:cs typeface="Times New Roman"/>
              </a:rPr>
              <a:t>It is impossible to achieve 90% of the time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a precipitating factor:</a:t>
            </a:r>
          </a:p>
          <a:p>
            <a:pPr marL="685800" lvl="0">
              <a:lnSpc>
                <a:spcPct val="115000"/>
              </a:lnSpc>
              <a:spcBef>
                <a:spcPts val="0"/>
              </a:spcBef>
              <a:spcAft>
                <a:spcPts val="0"/>
              </a:spcAft>
              <a:buFont typeface="+mj-lt"/>
              <a:buAutoNum type="alphaLcParenR"/>
            </a:pPr>
            <a:r>
              <a:rPr lang="en-US" dirty="0">
                <a:ea typeface="Times New Roman"/>
                <a:cs typeface="Times New Roman"/>
              </a:rPr>
              <a:t>You encounter construction on the way to work</a:t>
            </a:r>
          </a:p>
          <a:p>
            <a:pPr marL="685800" lvl="0">
              <a:lnSpc>
                <a:spcPct val="115000"/>
              </a:lnSpc>
              <a:spcBef>
                <a:spcPts val="0"/>
              </a:spcBef>
              <a:spcAft>
                <a:spcPts val="0"/>
              </a:spcAft>
              <a:buFont typeface="+mj-lt"/>
              <a:buAutoNum type="alphaLcParenR"/>
            </a:pPr>
            <a:r>
              <a:rPr lang="en-US" dirty="0">
                <a:ea typeface="Times New Roman"/>
                <a:cs typeface="Times New Roman"/>
              </a:rPr>
              <a:t>Your alarm clock goes off on time</a:t>
            </a:r>
          </a:p>
          <a:p>
            <a:pPr marL="685800" lvl="0">
              <a:lnSpc>
                <a:spcPct val="115000"/>
              </a:lnSpc>
              <a:spcBef>
                <a:spcPts val="0"/>
              </a:spcBef>
              <a:spcAft>
                <a:spcPts val="0"/>
              </a:spcAft>
              <a:buFont typeface="+mj-lt"/>
              <a:buAutoNum type="alphaLcParenR"/>
            </a:pPr>
            <a:r>
              <a:rPr lang="en-US" dirty="0">
                <a:ea typeface="Times New Roman"/>
                <a:cs typeface="Times New Roman"/>
              </a:rPr>
              <a:t>You have enough coffee and leave for work on time </a:t>
            </a:r>
          </a:p>
          <a:p>
            <a:pPr marL="685800" lvl="0">
              <a:lnSpc>
                <a:spcPct val="115000"/>
              </a:lnSpc>
              <a:spcBef>
                <a:spcPts val="0"/>
              </a:spcBef>
              <a:spcAft>
                <a:spcPts val="1000"/>
              </a:spcAft>
              <a:buFont typeface="+mj-lt"/>
              <a:buAutoNum type="alphaLcParenR"/>
            </a:pPr>
            <a:r>
              <a:rPr lang="en-US" dirty="0">
                <a:ea typeface="Times New Roman"/>
                <a:cs typeface="Times New Roman"/>
              </a:rPr>
              <a:t>The cafeteria line isn’t long </a:t>
            </a:r>
          </a:p>
          <a:p>
            <a:endParaRPr lang="en-US" dirty="0" smtClean="0"/>
          </a:p>
        </p:txBody>
      </p:sp>
    </p:spTree>
    <p:extLst>
      <p:ext uri="{BB962C8B-B14F-4D97-AF65-F5344CB8AC3E}">
        <p14:creationId xmlns:p14="http://schemas.microsoft.com/office/powerpoint/2010/main" val="24234943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are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Factors which set you back </a:t>
            </a:r>
          </a:p>
          <a:p>
            <a:pPr marL="685800" lvl="0">
              <a:lnSpc>
                <a:spcPct val="115000"/>
              </a:lnSpc>
              <a:spcBef>
                <a:spcPts val="0"/>
              </a:spcBef>
              <a:spcAft>
                <a:spcPts val="0"/>
              </a:spcAft>
              <a:buFont typeface="+mj-lt"/>
              <a:buAutoNum type="alphaLcParenR"/>
            </a:pPr>
            <a:r>
              <a:rPr lang="en-US" dirty="0">
                <a:ea typeface="Times New Roman"/>
                <a:cs typeface="Times New Roman"/>
              </a:rPr>
              <a:t>Factors which may snowball and cause a negative impact on your day </a:t>
            </a:r>
          </a:p>
          <a:p>
            <a:pPr marL="685800" lvl="0">
              <a:lnSpc>
                <a:spcPct val="115000"/>
              </a:lnSpc>
              <a:spcBef>
                <a:spcPts val="0"/>
              </a:spcBef>
              <a:spcAft>
                <a:spcPts val="0"/>
              </a:spcAft>
              <a:buFont typeface="+mj-lt"/>
              <a:buAutoNum type="alphaLcParenR"/>
            </a:pPr>
            <a:r>
              <a:rPr lang="en-US" dirty="0">
                <a:ea typeface="Times New Roman"/>
                <a:cs typeface="Times New Roman"/>
              </a:rPr>
              <a:t>Identifiable by good communicators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You mumble all the time</a:t>
            </a:r>
          </a:p>
          <a:p>
            <a:pPr marL="685800" lvl="0">
              <a:lnSpc>
                <a:spcPct val="115000"/>
              </a:lnSpc>
              <a:spcBef>
                <a:spcPts val="0"/>
              </a:spcBef>
              <a:spcAft>
                <a:spcPts val="0"/>
              </a:spcAft>
              <a:buFont typeface="+mj-lt"/>
              <a:buAutoNum type="alphaLcParenR"/>
            </a:pPr>
            <a:r>
              <a:rPr lang="en-US" dirty="0">
                <a:ea typeface="Times New Roman"/>
                <a:cs typeface="Times New Roman"/>
              </a:rPr>
              <a:t> I don’t like your dress</a:t>
            </a:r>
          </a:p>
          <a:p>
            <a:pPr marL="685800" lvl="0">
              <a:lnSpc>
                <a:spcPct val="115000"/>
              </a:lnSpc>
              <a:spcBef>
                <a:spcPts val="0"/>
              </a:spcBef>
              <a:spcAft>
                <a:spcPts val="0"/>
              </a:spcAft>
              <a:buFont typeface="+mj-lt"/>
              <a:buAutoNum type="alphaLcParenR"/>
            </a:pPr>
            <a:r>
              <a:rPr lang="en-US" dirty="0">
                <a:ea typeface="Times New Roman"/>
                <a:cs typeface="Times New Roman"/>
              </a:rPr>
              <a:t>When you wear that dress it irritates me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Sometimes, you speak in a low voice and I have difficulty hearing you.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39770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tabLst>
                <a:tab pos="633413" algn="l"/>
              </a:tabLst>
            </a:pPr>
            <a:r>
              <a:rPr lang="en-US" dirty="0">
                <a:ea typeface="Times New Roman"/>
                <a:cs typeface="Times New Roman"/>
              </a:rPr>
              <a:t>Which two sections is Spoken Communication divided into?</a:t>
            </a:r>
          </a:p>
          <a:p>
            <a:pPr marL="685800" lvl="0">
              <a:lnSpc>
                <a:spcPct val="115000"/>
              </a:lnSpc>
              <a:spcBef>
                <a:spcPts val="0"/>
              </a:spcBef>
              <a:spcAft>
                <a:spcPts val="0"/>
              </a:spcAft>
              <a:buFont typeface="+mj-lt"/>
              <a:buAutoNum type="alphaLcParenR"/>
            </a:pPr>
            <a:r>
              <a:rPr lang="en-US" dirty="0">
                <a:ea typeface="Times New Roman"/>
                <a:cs typeface="Times New Roman"/>
              </a:rPr>
              <a:t>Verbal and Non-verbal </a:t>
            </a:r>
          </a:p>
          <a:p>
            <a:pPr marL="685800" lvl="0">
              <a:lnSpc>
                <a:spcPct val="115000"/>
              </a:lnSpc>
              <a:spcBef>
                <a:spcPts val="0"/>
              </a:spcBef>
              <a:spcAft>
                <a:spcPts val="0"/>
              </a:spcAft>
              <a:buFont typeface="+mj-lt"/>
              <a:buAutoNum type="alphaLcParenR"/>
            </a:pPr>
            <a:r>
              <a:rPr lang="en-US" dirty="0">
                <a:ea typeface="Times New Roman"/>
                <a:cs typeface="Times New Roman"/>
              </a:rPr>
              <a:t>Non-verbal and Written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Verbal and Para-verbal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Para-verbal and Non-verbal </a:t>
            </a:r>
          </a:p>
          <a:p>
            <a:pPr lvl="0">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Which of the following is NOT a factor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Written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Counselling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Spoken </a:t>
            </a:r>
          </a:p>
          <a:p>
            <a:pPr marL="685800" lvl="0">
              <a:lnSpc>
                <a:spcPct val="115000"/>
              </a:lnSpc>
              <a:spcBef>
                <a:spcPts val="0"/>
              </a:spcBef>
              <a:spcAft>
                <a:spcPts val="1000"/>
              </a:spcAft>
              <a:buFont typeface="+mj-lt"/>
              <a:buAutoNum type="alphaLcParenR"/>
            </a:pPr>
            <a:r>
              <a:rPr lang="en-US" dirty="0">
                <a:ea typeface="Times New Roman"/>
                <a:cs typeface="Times New Roman"/>
              </a:rPr>
              <a:t>Non-spoken </a:t>
            </a:r>
          </a:p>
          <a:p>
            <a:endParaRPr lang="en-US" dirty="0" smtClean="0"/>
          </a:p>
        </p:txBody>
      </p:sp>
    </p:spTree>
    <p:extLst>
      <p:ext uri="{BB962C8B-B14F-4D97-AF65-F5344CB8AC3E}">
        <p14:creationId xmlns:p14="http://schemas.microsoft.com/office/powerpoint/2010/main" val="2657441050"/>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Framing messages correctly isn’t important</a:t>
            </a:r>
          </a:p>
          <a:p>
            <a:pPr marL="685800" lvl="0">
              <a:lnSpc>
                <a:spcPct val="115000"/>
              </a:lnSpc>
              <a:spcBef>
                <a:spcPts val="0"/>
              </a:spcBef>
              <a:spcAft>
                <a:spcPts val="0"/>
              </a:spcAft>
              <a:buFont typeface="+mj-lt"/>
              <a:buAutoNum type="alphaLcParenR"/>
            </a:pPr>
            <a:r>
              <a:rPr lang="en-US" dirty="0">
                <a:ea typeface="Times New Roman"/>
                <a:cs typeface="Times New Roman"/>
              </a:rPr>
              <a:t>Most people feel criticized by ‘I’ statements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 messages have a format and offer constructive feedback</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‘I’ messages have no format and offer constructive feedback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is not one of the parts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Objective descriptions of Behavior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Subjective descriptions of Behavior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speaker’s feelings </a:t>
            </a:r>
          </a:p>
          <a:p>
            <a:pPr marL="685800" lvl="0">
              <a:lnSpc>
                <a:spcPct val="115000"/>
              </a:lnSpc>
              <a:spcBef>
                <a:spcPts val="0"/>
              </a:spcBef>
              <a:spcAft>
                <a:spcPts val="1000"/>
              </a:spcAft>
              <a:buFont typeface="+mj-lt"/>
              <a:buAutoNum type="alphaLcParenR"/>
            </a:pPr>
            <a:r>
              <a:rPr lang="en-US" dirty="0">
                <a:ea typeface="Times New Roman"/>
                <a:cs typeface="Times New Roman"/>
              </a:rPr>
              <a:t>Effect the behavior is causing on the speaker</a:t>
            </a:r>
          </a:p>
          <a:p>
            <a:endParaRPr lang="en-US" dirty="0" smtClean="0"/>
          </a:p>
        </p:txBody>
      </p:sp>
    </p:spTree>
    <p:extLst>
      <p:ext uri="{BB962C8B-B14F-4D97-AF65-F5344CB8AC3E}">
        <p14:creationId xmlns:p14="http://schemas.microsoft.com/office/powerpoint/2010/main" val="119509925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How many basic parts does an ‘I’ message have?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Two</a:t>
            </a:r>
          </a:p>
          <a:p>
            <a:pPr lvl="0">
              <a:lnSpc>
                <a:spcPct val="115000"/>
              </a:lnSpc>
              <a:spcBef>
                <a:spcPts val="0"/>
              </a:spcBef>
              <a:spcAft>
                <a:spcPts val="1000"/>
              </a:spcAft>
              <a:buFont typeface="+mj-lt"/>
              <a:buAutoNum type="arabicPeriod" startAt="6"/>
            </a:pPr>
            <a:r>
              <a:rPr lang="en-US" dirty="0">
                <a:ea typeface="Times New Roman"/>
                <a:cs typeface="Times New Roman"/>
              </a:rPr>
              <a:t>When starting an ‘I’ message you should:</a:t>
            </a:r>
          </a:p>
          <a:p>
            <a:pPr marL="685800" lvl="0">
              <a:lnSpc>
                <a:spcPct val="115000"/>
              </a:lnSpc>
              <a:spcBef>
                <a:spcPts val="0"/>
              </a:spcBef>
              <a:spcAft>
                <a:spcPts val="0"/>
              </a:spcAft>
              <a:buFont typeface="+mj-lt"/>
              <a:buAutoNum type="alphaLcParenR"/>
            </a:pPr>
            <a:r>
              <a:rPr lang="en-US" dirty="0">
                <a:ea typeface="Times New Roman"/>
                <a:cs typeface="Times New Roman"/>
              </a:rPr>
              <a:t>Use the words “When you…”</a:t>
            </a:r>
          </a:p>
          <a:p>
            <a:pPr marL="685800" lvl="0">
              <a:lnSpc>
                <a:spcPct val="115000"/>
              </a:lnSpc>
              <a:spcBef>
                <a:spcPts val="0"/>
              </a:spcBef>
              <a:spcAft>
                <a:spcPts val="0"/>
              </a:spcAft>
              <a:buFont typeface="+mj-lt"/>
              <a:buAutoNum type="alphaLcParenR"/>
            </a:pPr>
            <a:r>
              <a:rPr lang="en-US" dirty="0">
                <a:ea typeface="Times New Roman"/>
                <a:cs typeface="Times New Roman"/>
              </a:rPr>
              <a:t>Always use the word “Sometimes…”</a:t>
            </a:r>
          </a:p>
          <a:p>
            <a:pPr marL="685800" lvl="0">
              <a:lnSpc>
                <a:spcPct val="115000"/>
              </a:lnSpc>
              <a:spcBef>
                <a:spcPts val="0"/>
              </a:spcBef>
              <a:spcAft>
                <a:spcPts val="0"/>
              </a:spcAft>
              <a:buFont typeface="+mj-lt"/>
              <a:buAutoNum type="alphaLcParenR"/>
            </a:pPr>
            <a:r>
              <a:rPr lang="en-US" dirty="0">
                <a:ea typeface="Times New Roman"/>
                <a:cs typeface="Times New Roman"/>
              </a:rPr>
              <a:t>Create a feeling of blame and injustice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a:t>
            </a:r>
            <a:endParaRPr lang="en-US" dirty="0">
              <a:ea typeface="Times New Roman"/>
              <a:cs typeface="Times New Roman"/>
            </a:endParaRPr>
          </a:p>
        </p:txBody>
      </p:sp>
    </p:spTree>
    <p:extLst>
      <p:ext uri="{BB962C8B-B14F-4D97-AF65-F5344CB8AC3E}">
        <p14:creationId xmlns:p14="http://schemas.microsoft.com/office/powerpoint/2010/main" val="50055525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The following statement is FALSE: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communicators are great at identifying precipitating factors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take snappy statements personally</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personalize negative comments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Establishing Common Ground is when: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find common ties with a stranger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person you know very well </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yourself</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536783377"/>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Establishing Common Ground is important because:</a:t>
            </a:r>
          </a:p>
          <a:p>
            <a:pPr marL="685800" lvl="0">
              <a:lnSpc>
                <a:spcPct val="115000"/>
              </a:lnSpc>
              <a:spcBef>
                <a:spcPts val="0"/>
              </a:spcBef>
              <a:spcAft>
                <a:spcPts val="0"/>
              </a:spcAft>
              <a:buFont typeface="+mj-lt"/>
              <a:buAutoNum type="alphaLcParenR"/>
            </a:pPr>
            <a:r>
              <a:rPr lang="en-US" dirty="0">
                <a:ea typeface="Times New Roman"/>
                <a:cs typeface="Times New Roman"/>
              </a:rPr>
              <a:t>It allows you to build a stronger relationship with people</a:t>
            </a:r>
          </a:p>
          <a:p>
            <a:pPr marL="685800" lvl="0">
              <a:lnSpc>
                <a:spcPct val="115000"/>
              </a:lnSpc>
              <a:spcBef>
                <a:spcPts val="0"/>
              </a:spcBef>
              <a:spcAft>
                <a:spcPts val="0"/>
              </a:spcAft>
              <a:buFont typeface="+mj-lt"/>
              <a:buAutoNum type="alphaLcParenR"/>
            </a:pPr>
            <a:r>
              <a:rPr lang="en-US" dirty="0">
                <a:ea typeface="Times New Roman"/>
                <a:cs typeface="Times New Roman"/>
              </a:rPr>
              <a:t>It encourages better communication</a:t>
            </a:r>
          </a:p>
          <a:p>
            <a:pPr marL="685800" lvl="0">
              <a:lnSpc>
                <a:spcPct val="115000"/>
              </a:lnSpc>
              <a:spcBef>
                <a:spcPts val="0"/>
              </a:spcBef>
              <a:spcAft>
                <a:spcPts val="0"/>
              </a:spcAft>
              <a:buFont typeface="+mj-lt"/>
              <a:buAutoNum type="alphaLcParenR"/>
            </a:pPr>
            <a:r>
              <a:rPr lang="en-US" dirty="0">
                <a:ea typeface="Times New Roman"/>
                <a:cs typeface="Times New Roman"/>
              </a:rPr>
              <a:t>It is impossible to achieve 90% of the time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a precipitating factor: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encounter construction on the way to work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Your alarm clock goes off on time</a:t>
            </a:r>
          </a:p>
          <a:p>
            <a:pPr marL="685800" lvl="0">
              <a:lnSpc>
                <a:spcPct val="115000"/>
              </a:lnSpc>
              <a:spcBef>
                <a:spcPts val="0"/>
              </a:spcBef>
              <a:spcAft>
                <a:spcPts val="0"/>
              </a:spcAft>
              <a:buFont typeface="+mj-lt"/>
              <a:buAutoNum type="alphaLcParenR"/>
            </a:pPr>
            <a:r>
              <a:rPr lang="en-US" dirty="0">
                <a:ea typeface="Times New Roman"/>
                <a:cs typeface="Times New Roman"/>
              </a:rPr>
              <a:t>You have enough coffee and leave for work on time </a:t>
            </a:r>
          </a:p>
          <a:p>
            <a:pPr marL="685800" lvl="0">
              <a:lnSpc>
                <a:spcPct val="115000"/>
              </a:lnSpc>
              <a:spcBef>
                <a:spcPts val="0"/>
              </a:spcBef>
              <a:spcAft>
                <a:spcPts val="1000"/>
              </a:spcAft>
              <a:buFont typeface="+mj-lt"/>
              <a:buAutoNum type="alphaLcParenR"/>
            </a:pPr>
            <a:r>
              <a:rPr lang="en-US" dirty="0">
                <a:ea typeface="Times New Roman"/>
                <a:cs typeface="Times New Roman"/>
              </a:rPr>
              <a:t>The cafeteria line isn’t long </a:t>
            </a:r>
          </a:p>
          <a:p>
            <a:endParaRPr lang="en-US" dirty="0" smtClean="0"/>
          </a:p>
        </p:txBody>
      </p:sp>
    </p:spTree>
    <p:extLst>
      <p:ext uri="{BB962C8B-B14F-4D97-AF65-F5344CB8AC3E}">
        <p14:creationId xmlns:p14="http://schemas.microsoft.com/office/powerpoint/2010/main" val="2457918851"/>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z="3200" dirty="0" smtClean="0"/>
              <a:t>Module Twelve: Wrapping Up</a:t>
            </a:r>
            <a:endParaRPr lang="en-CA" sz="3200" dirty="0" smtClean="0"/>
          </a:p>
        </p:txBody>
      </p:sp>
      <p:sp>
        <p:nvSpPr>
          <p:cNvPr id="3" name="Content Placeholder 2"/>
          <p:cNvSpPr>
            <a:spLocks noGrp="1"/>
          </p:cNvSpPr>
          <p:nvPr>
            <p:ph idx="1"/>
          </p:nvPr>
        </p:nvSpPr>
        <p:spPr>
          <a:xfrm>
            <a:off x="857250" y="1857375"/>
            <a:ext cx="6000750" cy="4268788"/>
          </a:xfrm>
        </p:spPr>
        <p:txBody>
          <a:bodyPr rtlCol="0">
            <a:normAutofit fontScale="92500" lnSpcReduction="10000"/>
          </a:bodyPr>
          <a:lstStyle/>
          <a:p>
            <a:pPr marL="0">
              <a:defRPr/>
            </a:pPr>
            <a:r>
              <a:rPr lang="en-US" dirty="0" smtClean="0"/>
              <a:t>Although this workshop is coming to a close, we hope that your journey to improve your communication skills is just beginning. Please take a moment to review and update your action plan. This will be a key tool to guide your progress in the days, weeks, months, and years to come. We wish you the best of luck on the rest of your travels! </a:t>
            </a:r>
            <a:endParaRPr lang="en-CA" dirty="0" smtClean="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1800" dirty="0" smtClean="0">
                <a:latin typeface="Cambria"/>
                <a:ea typeface="Times New Roman"/>
                <a:cs typeface="Times New Roman"/>
              </a:rPr>
              <a:t>Communication is the real work of leadership</a:t>
            </a:r>
            <a:endParaRPr lang="en-US" sz="1400" dirty="0" smtClean="0">
              <a:ea typeface="Times New Roman"/>
              <a:cs typeface="Times New Roman"/>
            </a:endParaRPr>
          </a:p>
          <a:p>
            <a:pPr algn="ctr">
              <a:lnSpc>
                <a:spcPct val="115000"/>
              </a:lnSpc>
              <a:spcBef>
                <a:spcPts val="0"/>
              </a:spcBef>
              <a:spcAft>
                <a:spcPts val="1000"/>
              </a:spcAft>
              <a:defRPr/>
            </a:pPr>
            <a:r>
              <a:rPr lang="en-US" sz="1800" b="1" dirty="0" smtClean="0">
                <a:latin typeface="Cambria"/>
                <a:ea typeface="Times New Roman"/>
                <a:cs typeface="Times New Roman"/>
              </a:rPr>
              <a:t>Nitin </a:t>
            </a:r>
            <a:r>
              <a:rPr lang="en-US" sz="1800" b="1" dirty="0" smtClean="0">
                <a:latin typeface="Cambria"/>
                <a:ea typeface="Times New Roman"/>
                <a:cs typeface="Times New Roman"/>
              </a:rPr>
              <a:t>Nohria</a:t>
            </a:r>
            <a:endParaRPr lang="en-US" sz="14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5893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tabLst>
                <a:tab pos="914400" algn="l"/>
              </a:tabLst>
            </a:pPr>
            <a:r>
              <a:rPr lang="en-US" dirty="0">
                <a:ea typeface="Times New Roman"/>
                <a:cs typeface="Times New Roman"/>
              </a:rPr>
              <a:t>What is ‘Audience’?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people receiving the message who thereby affect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the communicator shares the message</a:t>
            </a:r>
          </a:p>
          <a:p>
            <a:pPr lvl="0">
              <a:lnSpc>
                <a:spcPct val="115000"/>
              </a:lnSpc>
              <a:spcBef>
                <a:spcPts val="0"/>
              </a:spcBef>
              <a:spcAft>
                <a:spcPts val="1000"/>
              </a:spcAft>
              <a:buFont typeface="+mj-lt"/>
              <a:buAutoNum type="arabicPeriod" startAt="6"/>
              <a:tabLst>
                <a:tab pos="747713" algn="l"/>
              </a:tabLst>
            </a:pPr>
            <a:r>
              <a:rPr lang="en-US" dirty="0">
                <a:ea typeface="Times New Roman"/>
                <a:cs typeface="Times New Roman"/>
              </a:rPr>
              <a:t>What is ‘Method’?</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 the communicator shares the message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Relationships with others</a:t>
            </a:r>
          </a:p>
          <a:p>
            <a:endParaRPr lang="en-US" dirty="0" smtClean="0"/>
          </a:p>
        </p:txBody>
      </p:sp>
    </p:spTree>
    <p:extLst>
      <p:ext uri="{BB962C8B-B14F-4D97-AF65-F5344CB8AC3E}">
        <p14:creationId xmlns:p14="http://schemas.microsoft.com/office/powerpoint/2010/main" val="1774298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tabLst>
                <a:tab pos="685800" algn="l"/>
              </a:tabLst>
            </a:pPr>
            <a:r>
              <a:rPr lang="en-US" dirty="0">
                <a:ea typeface="Times New Roman"/>
                <a:cs typeface="Times New Roman"/>
              </a:rPr>
              <a:t>The following is NOT a method of Written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Fax</a:t>
            </a:r>
          </a:p>
          <a:p>
            <a:pPr marL="685800" lvl="0">
              <a:lnSpc>
                <a:spcPct val="115000"/>
              </a:lnSpc>
              <a:spcBef>
                <a:spcPts val="0"/>
              </a:spcBef>
              <a:spcAft>
                <a:spcPts val="0"/>
              </a:spcAft>
              <a:buFont typeface="+mj-lt"/>
              <a:buAutoNum type="alphaLcParenR"/>
            </a:pPr>
            <a:r>
              <a:rPr lang="en-US" dirty="0">
                <a:ea typeface="Times New Roman"/>
                <a:cs typeface="Times New Roman"/>
              </a:rPr>
              <a:t>Email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Debate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Text messaging</a:t>
            </a:r>
          </a:p>
          <a:p>
            <a:pPr lvl="0">
              <a:lnSpc>
                <a:spcPct val="115000"/>
              </a:lnSpc>
              <a:spcBef>
                <a:spcPts val="0"/>
              </a:spcBef>
              <a:spcAft>
                <a:spcPts val="1000"/>
              </a:spcAft>
              <a:buFont typeface="+mj-lt"/>
              <a:buAutoNum type="arabicPeriod" startAt="8"/>
              <a:tabLst>
                <a:tab pos="862013" algn="l"/>
              </a:tabLst>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Paraverbal communication  is what you are saying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Communication affects your levels of stress</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the imparting of thoughts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347482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Non-verbal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How you say something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Gestures and body language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Written words </a:t>
            </a:r>
          </a:p>
          <a:p>
            <a:pPr lvl="0">
              <a:lnSpc>
                <a:spcPct val="115000"/>
              </a:lnSpc>
              <a:spcBef>
                <a:spcPts val="0"/>
              </a:spcBef>
              <a:spcAft>
                <a:spcPts val="1000"/>
              </a:spcAft>
              <a:buFont typeface="+mj-lt"/>
              <a:buAutoNum type="arabicPeriod" startAt="10"/>
              <a:tabLst>
                <a:tab pos="862013" algn="l"/>
              </a:tabLst>
            </a:pPr>
            <a:r>
              <a:rPr lang="en-US" dirty="0">
                <a:ea typeface="Times New Roman"/>
                <a:cs typeface="Times New Roman"/>
              </a:rPr>
              <a:t>The following is NOT a method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Braille</a:t>
            </a:r>
          </a:p>
          <a:p>
            <a:pPr marL="685800" lvl="0">
              <a:lnSpc>
                <a:spcPct val="115000"/>
              </a:lnSpc>
              <a:spcBef>
                <a:spcPts val="0"/>
              </a:spcBef>
              <a:spcAft>
                <a:spcPts val="0"/>
              </a:spcAft>
              <a:buFont typeface="+mj-lt"/>
              <a:buAutoNum type="alphaLcParenR"/>
            </a:pPr>
            <a:r>
              <a:rPr lang="en-US" dirty="0">
                <a:ea typeface="Times New Roman"/>
                <a:cs typeface="Times New Roman"/>
              </a:rPr>
              <a:t>PowerPoint Presentations</a:t>
            </a:r>
          </a:p>
          <a:p>
            <a:pPr marL="685800" lvl="0">
              <a:lnSpc>
                <a:spcPct val="115000"/>
              </a:lnSpc>
              <a:spcBef>
                <a:spcPts val="0"/>
              </a:spcBef>
              <a:spcAft>
                <a:spcPts val="0"/>
              </a:spcAft>
              <a:buFont typeface="+mj-lt"/>
              <a:buAutoNum type="alphaLcParenR"/>
            </a:pPr>
            <a:r>
              <a:rPr lang="en-US" dirty="0">
                <a:ea typeface="Times New Roman"/>
                <a:cs typeface="Times New Roman"/>
              </a:rPr>
              <a:t>Text messaging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 </a:t>
            </a:r>
            <a:endParaRPr lang="en-US" dirty="0">
              <a:ea typeface="Times New Roman"/>
              <a:cs typeface="Times New Roman"/>
            </a:endParaRPr>
          </a:p>
        </p:txBody>
      </p:sp>
    </p:spTree>
    <p:extLst>
      <p:ext uri="{BB962C8B-B14F-4D97-AF65-F5344CB8AC3E}">
        <p14:creationId xmlns:p14="http://schemas.microsoft.com/office/powerpoint/2010/main" val="660112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pPr>
              <a:defRPr/>
            </a:pPr>
            <a:r>
              <a:rPr lang="en-US" sz="3200" dirty="0" smtClean="0"/>
              <a:t>Module Three: Understanding Communication Barriers</a:t>
            </a:r>
            <a:endParaRPr lang="en-CA" sz="3200" dirty="0" smtClean="0"/>
          </a:p>
        </p:txBody>
      </p:sp>
      <p:sp>
        <p:nvSpPr>
          <p:cNvPr id="10243" name="Content Placeholder 2"/>
          <p:cNvSpPr>
            <a:spLocks noGrp="1"/>
          </p:cNvSpPr>
          <p:nvPr>
            <p:ph idx="1"/>
          </p:nvPr>
        </p:nvSpPr>
        <p:spPr>
          <a:xfrm>
            <a:off x="457200" y="1857375"/>
            <a:ext cx="6400800" cy="4268788"/>
          </a:xfrm>
        </p:spPr>
        <p:txBody>
          <a:bodyPr/>
          <a:lstStyle/>
          <a:p>
            <a:pPr marL="0">
              <a:defRPr/>
            </a:pPr>
            <a:r>
              <a:rPr lang="en-US" dirty="0" smtClean="0"/>
              <a:t>Like most things in life, however, communication is far more complicated than it seems. Let’s look at some of the most common barriers and how to reduce their impact on communication.</a:t>
            </a:r>
          </a:p>
          <a:p>
            <a:pPr eaLnBrk="1" hangingPunct="1">
              <a:defRPr/>
            </a:pPr>
            <a:endParaRPr lang="en-US" dirty="0" smtClean="0"/>
          </a:p>
        </p:txBody>
      </p:sp>
      <p:sp>
        <p:nvSpPr>
          <p:cNvPr id="4" name="Text Placeholder 3"/>
          <p:cNvSpPr>
            <a:spLocks noGrp="1"/>
          </p:cNvSpPr>
          <p:nvPr>
            <p:ph type="body" sz="quarter" idx="10"/>
          </p:nvPr>
        </p:nvSpPr>
        <p:spPr>
          <a:xfrm>
            <a:off x="7391400" y="381000"/>
            <a:ext cx="1752600" cy="2903538"/>
          </a:xfrm>
        </p:spPr>
        <p:txBody>
          <a:bodyPr rtlCol="0">
            <a:normAutofit fontScale="55000" lnSpcReduction="20000"/>
          </a:bodyPr>
          <a:lstStyle/>
          <a:p>
            <a:pPr>
              <a:lnSpc>
                <a:spcPct val="115000"/>
              </a:lnSpc>
              <a:spcBef>
                <a:spcPts val="0"/>
              </a:spcBef>
              <a:spcAft>
                <a:spcPts val="1000"/>
              </a:spcAft>
              <a:defRPr/>
            </a:pPr>
            <a:r>
              <a:rPr lang="en-US" dirty="0" smtClean="0">
                <a:latin typeface="Cambria"/>
                <a:ea typeface="Times New Roman"/>
                <a:cs typeface="Times New Roman"/>
              </a:rPr>
              <a:t>When you come right down to it, how many people speak the same language even when they speak the same language? </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Russell Hoban</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Module One: Getting Started</a:t>
            </a:r>
            <a:endParaRPr lang="en-US" dirty="0"/>
          </a:p>
        </p:txBody>
      </p:sp>
      <p:sp>
        <p:nvSpPr>
          <p:cNvPr id="3" name="Content Placeholder 2"/>
          <p:cNvSpPr>
            <a:spLocks noGrp="1"/>
          </p:cNvSpPr>
          <p:nvPr>
            <p:ph idx="1"/>
          </p:nvPr>
        </p:nvSpPr>
        <p:spPr/>
        <p:txBody>
          <a:bodyPr>
            <a:normAutofit lnSpcReduction="10000"/>
          </a:bodyPr>
          <a:lstStyle/>
          <a:p>
            <a:pPr marL="0">
              <a:defRPr/>
            </a:pPr>
            <a:r>
              <a:rPr lang="en-US" dirty="0" smtClean="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a:t>
            </a:r>
            <a:endParaRPr lang="en-US" dirty="0"/>
          </a:p>
        </p:txBody>
      </p:sp>
      <p:sp>
        <p:nvSpPr>
          <p:cNvPr id="4" name="Text Placeholder 3"/>
          <p:cNvSpPr>
            <a:spLocks noGrp="1"/>
          </p:cNvSpPr>
          <p:nvPr>
            <p:ph type="body" sz="quarter" idx="10"/>
          </p:nvPr>
        </p:nvSpPr>
        <p:spPr>
          <a:xfrm>
            <a:off x="7391400" y="381000"/>
            <a:ext cx="1752600" cy="3336032"/>
          </a:xfrm>
        </p:spPr>
        <p:txBody>
          <a:bodyPr>
            <a:normAutofit fontScale="70000" lnSpcReduction="20000"/>
          </a:bodyPr>
          <a:lstStyle/>
          <a:p>
            <a:pPr>
              <a:lnSpc>
                <a:spcPct val="115000"/>
              </a:lnSpc>
              <a:spcBef>
                <a:spcPts val="0"/>
              </a:spcBef>
              <a:spcAft>
                <a:spcPts val="1000"/>
              </a:spcAft>
              <a:defRPr/>
            </a:pPr>
            <a:r>
              <a:rPr lang="en-US" dirty="0" smtClean="0">
                <a:latin typeface="Cambria"/>
                <a:ea typeface="Times New Roman"/>
                <a:cs typeface="Times New Roman"/>
              </a:rPr>
              <a:t>Wise men talk because they have something to say; fools, because they have to say something. </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Plato</a:t>
            </a:r>
            <a:endParaRPr lang="en-US" sz="2400" b="1" dirty="0" smtClean="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An Overview of Common Barriers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848154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Language Barriers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78904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Cultural Barriers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45542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Differences in Time and Place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18312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34483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does not represent a communication barrier?</a:t>
            </a:r>
          </a:p>
          <a:p>
            <a:pPr marL="685800" lvl="0">
              <a:lnSpc>
                <a:spcPct val="115000"/>
              </a:lnSpc>
              <a:spcBef>
                <a:spcPts val="0"/>
              </a:spcBef>
              <a:spcAft>
                <a:spcPts val="0"/>
              </a:spcAft>
              <a:buFont typeface="+mj-lt"/>
              <a:buAutoNum type="alphaLcParenR"/>
            </a:pPr>
            <a:r>
              <a:rPr lang="en-US" dirty="0">
                <a:ea typeface="Times New Roman"/>
                <a:cs typeface="Times New Roman"/>
              </a:rPr>
              <a:t>I can’t explain the message to the other person in words that they understand.</a:t>
            </a:r>
          </a:p>
          <a:p>
            <a:pPr marL="685800" lvl="0">
              <a:lnSpc>
                <a:spcPct val="115000"/>
              </a:lnSpc>
              <a:spcBef>
                <a:spcPts val="0"/>
              </a:spcBef>
              <a:spcAft>
                <a:spcPts val="0"/>
              </a:spcAft>
              <a:buFont typeface="+mj-lt"/>
              <a:buAutoNum type="alphaLcParenR"/>
            </a:pPr>
            <a:r>
              <a:rPr lang="en-US" dirty="0">
                <a:ea typeface="Times New Roman"/>
                <a:cs typeface="Times New Roman"/>
              </a:rPr>
              <a:t>I can’t show the other person what I mean </a:t>
            </a:r>
          </a:p>
          <a:p>
            <a:pPr marL="685800" lvl="0">
              <a:lnSpc>
                <a:spcPct val="115000"/>
              </a:lnSpc>
              <a:spcBef>
                <a:spcPts val="0"/>
              </a:spcBef>
              <a:spcAft>
                <a:spcPts val="0"/>
              </a:spcAft>
              <a:buFont typeface="+mj-lt"/>
              <a:buAutoNum type="alphaLcParenR"/>
            </a:pPr>
            <a:r>
              <a:rPr lang="en-US" dirty="0">
                <a:ea typeface="Times New Roman"/>
                <a:cs typeface="Times New Roman"/>
              </a:rPr>
              <a:t>The other person has a similar background to me and understands the bigger picture of my message </a:t>
            </a:r>
          </a:p>
          <a:p>
            <a:pPr marL="685800" lvl="0">
              <a:lnSpc>
                <a:spcPct val="115000"/>
              </a:lnSpc>
              <a:spcBef>
                <a:spcPts val="0"/>
              </a:spcBef>
              <a:spcAft>
                <a:spcPts val="1000"/>
              </a:spcAft>
              <a:buFont typeface="+mj-lt"/>
              <a:buAutoNum type="alphaLcParenR"/>
            </a:pPr>
            <a:r>
              <a:rPr lang="en-US" dirty="0">
                <a:ea typeface="Times New Roman"/>
                <a:cs typeface="Times New Roman"/>
              </a:rPr>
              <a:t>I don’t have time to communicate properly </a:t>
            </a:r>
          </a:p>
          <a:p>
            <a:pPr lvl="0">
              <a:lnSpc>
                <a:spcPct val="115000"/>
              </a:lnSpc>
              <a:spcBef>
                <a:spcPts val="0"/>
              </a:spcBef>
              <a:spcAft>
                <a:spcPts val="1000"/>
              </a:spcAft>
              <a:buFont typeface="+mj-lt"/>
              <a:buAutoNum type="arabicPeriod" startAt="2"/>
            </a:pPr>
            <a:r>
              <a:rPr lang="en-US" dirty="0">
                <a:ea typeface="Times New Roman"/>
                <a:cs typeface="Times New Roman"/>
              </a:rPr>
              <a:t>Which of these is not a Language Barrier? </a:t>
            </a: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do not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language used is not the first language for one or more of the communicators</a:t>
            </a:r>
          </a:p>
          <a:p>
            <a:pPr marL="685800" lvl="0">
              <a:lnSpc>
                <a:spcPct val="115000"/>
              </a:lnSpc>
              <a:spcBef>
                <a:spcPts val="0"/>
              </a:spcBef>
              <a:spcAft>
                <a:spcPts val="1000"/>
              </a:spcAft>
              <a:buFont typeface="+mj-lt"/>
              <a:buAutoNum type="alphaLcParenR"/>
            </a:pPr>
            <a:r>
              <a:rPr lang="en-US" dirty="0">
                <a:ea typeface="Times New Roman"/>
                <a:cs typeface="Times New Roman"/>
              </a:rPr>
              <a:t>The communicators have different dialects but communicate in the same language </a:t>
            </a:r>
          </a:p>
        </p:txBody>
      </p:sp>
    </p:spTree>
    <p:extLst>
      <p:ext uri="{BB962C8B-B14F-4D97-AF65-F5344CB8AC3E}">
        <p14:creationId xmlns:p14="http://schemas.microsoft.com/office/powerpoint/2010/main" val="2786262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can one reduce the impact of Language Barriers?</a:t>
            </a:r>
          </a:p>
          <a:p>
            <a:pPr marL="685800" lvl="0">
              <a:lnSpc>
                <a:spcPct val="115000"/>
              </a:lnSpc>
              <a:spcBef>
                <a:spcPts val="0"/>
              </a:spcBef>
              <a:spcAft>
                <a:spcPts val="0"/>
              </a:spcAft>
              <a:buFont typeface="+mj-lt"/>
              <a:buAutoNum type="alphaLcParenR"/>
            </a:pPr>
            <a:r>
              <a:rPr lang="en-US" dirty="0">
                <a:ea typeface="Times New Roman"/>
                <a:cs typeface="Times New Roman"/>
              </a:rPr>
              <a:t>Identify that the barrier exists as a group</a:t>
            </a:r>
          </a:p>
          <a:p>
            <a:pPr marL="685800" lvl="0">
              <a:lnSpc>
                <a:spcPct val="115000"/>
              </a:lnSpc>
              <a:spcBef>
                <a:spcPts val="0"/>
              </a:spcBef>
              <a:spcAft>
                <a:spcPts val="0"/>
              </a:spcAft>
              <a:buFont typeface="+mj-lt"/>
              <a:buAutoNum type="alphaLcParenR"/>
            </a:pPr>
            <a:r>
              <a:rPr lang="en-US" dirty="0">
                <a:ea typeface="Times New Roman"/>
                <a:cs typeface="Times New Roman"/>
              </a:rPr>
              <a:t>Try to find a common language to communicate in </a:t>
            </a:r>
          </a:p>
          <a:p>
            <a:pPr marL="685800" lvl="0">
              <a:lnSpc>
                <a:spcPct val="115000"/>
              </a:lnSpc>
              <a:spcBef>
                <a:spcPts val="0"/>
              </a:spcBef>
              <a:spcAft>
                <a:spcPts val="0"/>
              </a:spcAft>
              <a:buFont typeface="+mj-lt"/>
              <a:buAutoNum type="alphaLcParenR"/>
            </a:pPr>
            <a:r>
              <a:rPr lang="en-US" dirty="0">
                <a:ea typeface="Times New Roman"/>
                <a:cs typeface="Times New Roman"/>
              </a:rPr>
              <a:t>Use pictures to communicate your meaning</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It is possible to overcome Communication Barriers</a:t>
            </a:r>
          </a:p>
          <a:p>
            <a:pPr marL="685800" lvl="0">
              <a:lnSpc>
                <a:spcPct val="115000"/>
              </a:lnSpc>
              <a:spcBef>
                <a:spcPts val="0"/>
              </a:spcBef>
              <a:spcAft>
                <a:spcPts val="0"/>
              </a:spcAft>
              <a:buFont typeface="+mj-lt"/>
              <a:buAutoNum type="alphaLcParenR"/>
            </a:pPr>
            <a:r>
              <a:rPr lang="en-US" dirty="0">
                <a:ea typeface="Times New Roman"/>
                <a:cs typeface="Times New Roman"/>
              </a:rPr>
              <a:t>A Language Barrier is one of the biggest barriers to written or spoken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more complicate than it seems </a:t>
            </a:r>
          </a:p>
          <a:p>
            <a:pPr marL="685800" lvl="0">
              <a:lnSpc>
                <a:spcPct val="115000"/>
              </a:lnSpc>
              <a:spcBef>
                <a:spcPts val="0"/>
              </a:spcBef>
              <a:spcAft>
                <a:spcPts val="1000"/>
              </a:spcAft>
              <a:buFont typeface="+mj-lt"/>
              <a:buAutoNum type="alphaLcParenR"/>
            </a:pPr>
            <a:r>
              <a:rPr lang="en-US" dirty="0">
                <a:ea typeface="Times New Roman"/>
                <a:cs typeface="Times New Roman"/>
              </a:rPr>
              <a:t>You should be judgmental when addressing Cultural Barriers </a:t>
            </a:r>
          </a:p>
          <a:p>
            <a:endParaRPr lang="en-US" dirty="0" smtClean="0"/>
          </a:p>
        </p:txBody>
      </p:sp>
    </p:spTree>
    <p:extLst>
      <p:ext uri="{BB962C8B-B14F-4D97-AF65-F5344CB8AC3E}">
        <p14:creationId xmlns:p14="http://schemas.microsoft.com/office/powerpoint/2010/main" val="9781299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is rushed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time zones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countries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are short on time and communicate quickly </a:t>
            </a:r>
          </a:p>
          <a:p>
            <a:pPr marL="685800" lvl="0">
              <a:lnSpc>
                <a:spcPct val="115000"/>
              </a:lnSpc>
              <a:spcBef>
                <a:spcPts val="0"/>
              </a:spcBef>
              <a:spcAft>
                <a:spcPts val="1000"/>
              </a:spcAft>
              <a:buFont typeface="+mj-lt"/>
              <a:buAutoNum type="alphaLcParenR"/>
            </a:pPr>
            <a:r>
              <a:rPr lang="en-US" dirty="0">
                <a:ea typeface="Times New Roman"/>
                <a:cs typeface="Times New Roman"/>
              </a:rPr>
              <a:t>When people have plenty of time but have cultural barriers and can’t communicate correctly</a:t>
            </a:r>
          </a:p>
          <a:p>
            <a:pPr lvl="0">
              <a:lnSpc>
                <a:spcPct val="115000"/>
              </a:lnSpc>
              <a:spcBef>
                <a:spcPts val="0"/>
              </a:spcBef>
              <a:spcAft>
                <a:spcPts val="1000"/>
              </a:spcAft>
              <a:buFont typeface="+mj-lt"/>
              <a:buAutoNum type="arabicPeriod" startAt="6"/>
            </a:pPr>
            <a:r>
              <a:rPr lang="en-US" dirty="0">
                <a:ea typeface="Times New Roman"/>
                <a:cs typeface="Times New Roman"/>
              </a:rPr>
              <a:t>What is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When people speak different languages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and their gestures and meanings of words differ</a:t>
            </a:r>
          </a:p>
          <a:p>
            <a:pPr marL="685800" lvl="0">
              <a:lnSpc>
                <a:spcPct val="115000"/>
              </a:lnSpc>
              <a:spcBef>
                <a:spcPts val="0"/>
              </a:spcBef>
              <a:spcAft>
                <a:spcPts val="1000"/>
              </a:spcAft>
              <a:buFont typeface="+mj-lt"/>
              <a:buAutoNum type="alphaLcParenR"/>
            </a:pPr>
            <a:r>
              <a:rPr lang="en-US" dirty="0">
                <a:ea typeface="Times New Roman"/>
                <a:cs typeface="Times New Roman"/>
              </a:rPr>
              <a:t>When people come from the same place but don’t get on</a:t>
            </a:r>
          </a:p>
        </p:txBody>
      </p:sp>
    </p:spTree>
    <p:extLst>
      <p:ext uri="{BB962C8B-B14F-4D97-AF65-F5344CB8AC3E}">
        <p14:creationId xmlns:p14="http://schemas.microsoft.com/office/powerpoint/2010/main" val="78538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What is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the next city  </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a different time zone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your office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8"/>
            </a:pPr>
            <a:r>
              <a:rPr lang="en-US" dirty="0">
                <a:ea typeface="Times New Roman"/>
                <a:cs typeface="Times New Roman"/>
              </a:rPr>
              <a:t>How can you reduce the impact of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Make small talk about the weather </a:t>
            </a:r>
          </a:p>
          <a:p>
            <a:pPr marL="685800" lvl="0">
              <a:lnSpc>
                <a:spcPct val="115000"/>
              </a:lnSpc>
              <a:spcBef>
                <a:spcPts val="0"/>
              </a:spcBef>
              <a:spcAft>
                <a:spcPts val="0"/>
              </a:spcAft>
              <a:buFont typeface="+mj-lt"/>
              <a:buAutoNum type="alphaLcParenR"/>
            </a:pPr>
            <a:r>
              <a:rPr lang="en-US" dirty="0">
                <a:ea typeface="Times New Roman"/>
                <a:cs typeface="Times New Roman"/>
              </a:rPr>
              <a:t>Try to set up meetings at times which are convenient for just you </a:t>
            </a:r>
          </a:p>
          <a:p>
            <a:pPr marL="685800" lvl="0">
              <a:lnSpc>
                <a:spcPct val="115000"/>
              </a:lnSpc>
              <a:spcBef>
                <a:spcPts val="0"/>
              </a:spcBef>
              <a:spcAft>
                <a:spcPts val="0"/>
              </a:spcAft>
              <a:buFont typeface="+mj-lt"/>
              <a:buAutoNum type="alphaLcParenR"/>
            </a:pPr>
            <a:r>
              <a:rPr lang="en-US" dirty="0">
                <a:ea typeface="Times New Roman"/>
                <a:cs typeface="Times New Roman"/>
              </a:rPr>
              <a:t>Refuse to communicate via email</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 </a:t>
            </a:r>
          </a:p>
          <a:p>
            <a:endParaRPr lang="en-US" dirty="0" smtClean="0"/>
          </a:p>
        </p:txBody>
      </p:sp>
    </p:spTree>
    <p:extLst>
      <p:ext uri="{BB962C8B-B14F-4D97-AF65-F5344CB8AC3E}">
        <p14:creationId xmlns:p14="http://schemas.microsoft.com/office/powerpoint/2010/main" val="19361423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506916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How can you reduce the impact of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Ignore it </a:t>
            </a:r>
          </a:p>
          <a:p>
            <a:pPr marL="685800" lvl="0">
              <a:lnSpc>
                <a:spcPct val="115000"/>
              </a:lnSpc>
              <a:spcBef>
                <a:spcPts val="0"/>
              </a:spcBef>
              <a:spcAft>
                <a:spcPts val="0"/>
              </a:spcAft>
              <a:buFont typeface="+mj-lt"/>
              <a:buAutoNum type="alphaLcParenR"/>
            </a:pPr>
            <a:r>
              <a:rPr lang="en-US" dirty="0">
                <a:ea typeface="Times New Roman"/>
                <a:cs typeface="Times New Roman"/>
              </a:rPr>
              <a:t>Be judgmental and resentful about the differences in culture</a:t>
            </a:r>
          </a:p>
          <a:p>
            <a:pPr marL="685800" lvl="0">
              <a:lnSpc>
                <a:spcPct val="115000"/>
              </a:lnSpc>
              <a:spcBef>
                <a:spcPts val="0"/>
              </a:spcBef>
              <a:spcAft>
                <a:spcPts val="0"/>
              </a:spcAft>
              <a:buFont typeface="+mj-lt"/>
              <a:buAutoNum type="alphaLcParenR"/>
            </a:pPr>
            <a:r>
              <a:rPr lang="en-US" dirty="0">
                <a:ea typeface="Times New Roman"/>
                <a:cs typeface="Times New Roman"/>
              </a:rPr>
              <a:t>Encourage questions about your own culture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Small talk inhibits effective and meaningful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Differences in Time and Place do not really affect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Cultural Barriers may never be overcome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t>
            </a:r>
            <a:r>
              <a:rPr lang="en-US" dirty="0" smtClean="0">
                <a:ea typeface="Times New Roman"/>
                <a:cs typeface="Times New Roman"/>
              </a:rPr>
              <a:t>above</a:t>
            </a:r>
            <a:endParaRPr lang="en-US" dirty="0" smtClean="0"/>
          </a:p>
        </p:txBody>
      </p:sp>
    </p:spTree>
    <p:extLst>
      <p:ext uri="{BB962C8B-B14F-4D97-AF65-F5344CB8AC3E}">
        <p14:creationId xmlns:p14="http://schemas.microsoft.com/office/powerpoint/2010/main" val="2996693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smtClean="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2813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does not represent a communication barrier?</a:t>
            </a:r>
          </a:p>
          <a:p>
            <a:pPr marL="685800" lvl="0">
              <a:lnSpc>
                <a:spcPct val="115000"/>
              </a:lnSpc>
              <a:spcBef>
                <a:spcPts val="0"/>
              </a:spcBef>
              <a:spcAft>
                <a:spcPts val="0"/>
              </a:spcAft>
              <a:buFont typeface="+mj-lt"/>
              <a:buAutoNum type="alphaLcParenR"/>
            </a:pPr>
            <a:r>
              <a:rPr lang="en-US" dirty="0">
                <a:ea typeface="Times New Roman"/>
                <a:cs typeface="Times New Roman"/>
              </a:rPr>
              <a:t>I can’t explain the message to the other person in words that they understand.</a:t>
            </a:r>
          </a:p>
          <a:p>
            <a:pPr marL="685800" lvl="0">
              <a:lnSpc>
                <a:spcPct val="115000"/>
              </a:lnSpc>
              <a:spcBef>
                <a:spcPts val="0"/>
              </a:spcBef>
              <a:spcAft>
                <a:spcPts val="0"/>
              </a:spcAft>
              <a:buFont typeface="+mj-lt"/>
              <a:buAutoNum type="alphaLcParenR"/>
            </a:pPr>
            <a:r>
              <a:rPr lang="en-US" dirty="0">
                <a:ea typeface="Times New Roman"/>
                <a:cs typeface="Times New Roman"/>
              </a:rPr>
              <a:t>I can’t show the other person what I mean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other person has a similar background to me and understands the bigger picture of my message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I don’t have time to communicate properly </a:t>
            </a:r>
          </a:p>
          <a:p>
            <a:pPr lvl="0">
              <a:lnSpc>
                <a:spcPct val="115000"/>
              </a:lnSpc>
              <a:spcBef>
                <a:spcPts val="0"/>
              </a:spcBef>
              <a:spcAft>
                <a:spcPts val="1000"/>
              </a:spcAft>
              <a:buFont typeface="+mj-lt"/>
              <a:buAutoNum type="arabicPeriod" startAt="2"/>
            </a:pPr>
            <a:r>
              <a:rPr lang="en-US" dirty="0">
                <a:ea typeface="Times New Roman"/>
                <a:cs typeface="Times New Roman"/>
              </a:rPr>
              <a:t>Which of these is not a Language Barrier?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people communicating speak the same language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do not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language used is not the first language for one or more of the communicators</a:t>
            </a:r>
          </a:p>
          <a:p>
            <a:pPr marL="685800" lvl="0">
              <a:lnSpc>
                <a:spcPct val="115000"/>
              </a:lnSpc>
              <a:spcBef>
                <a:spcPts val="0"/>
              </a:spcBef>
              <a:spcAft>
                <a:spcPts val="1000"/>
              </a:spcAft>
              <a:buFont typeface="+mj-lt"/>
              <a:buAutoNum type="alphaLcParenR"/>
            </a:pPr>
            <a:r>
              <a:rPr lang="en-US" dirty="0">
                <a:ea typeface="Times New Roman"/>
                <a:cs typeface="Times New Roman"/>
              </a:rPr>
              <a:t>The communicators have different dialects but communicate in the same language </a:t>
            </a:r>
          </a:p>
        </p:txBody>
      </p:sp>
    </p:spTree>
    <p:extLst>
      <p:ext uri="{BB962C8B-B14F-4D97-AF65-F5344CB8AC3E}">
        <p14:creationId xmlns:p14="http://schemas.microsoft.com/office/powerpoint/2010/main" val="25377308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can one reduce the impact of Language Barriers?</a:t>
            </a:r>
          </a:p>
          <a:p>
            <a:pPr marL="685800" lvl="0">
              <a:lnSpc>
                <a:spcPct val="115000"/>
              </a:lnSpc>
              <a:spcBef>
                <a:spcPts val="0"/>
              </a:spcBef>
              <a:spcAft>
                <a:spcPts val="0"/>
              </a:spcAft>
              <a:buFont typeface="+mj-lt"/>
              <a:buAutoNum type="alphaLcParenR"/>
            </a:pPr>
            <a:r>
              <a:rPr lang="en-US" dirty="0">
                <a:ea typeface="Times New Roman"/>
                <a:cs typeface="Times New Roman"/>
              </a:rPr>
              <a:t>Identify that the barrier exists as a group</a:t>
            </a:r>
          </a:p>
          <a:p>
            <a:pPr marL="685800" lvl="0">
              <a:lnSpc>
                <a:spcPct val="115000"/>
              </a:lnSpc>
              <a:spcBef>
                <a:spcPts val="0"/>
              </a:spcBef>
              <a:spcAft>
                <a:spcPts val="0"/>
              </a:spcAft>
              <a:buFont typeface="+mj-lt"/>
              <a:buAutoNum type="alphaLcParenR"/>
            </a:pPr>
            <a:r>
              <a:rPr lang="en-US" dirty="0">
                <a:ea typeface="Times New Roman"/>
                <a:cs typeface="Times New Roman"/>
              </a:rPr>
              <a:t>Try to find a common language to communicate in </a:t>
            </a:r>
          </a:p>
          <a:p>
            <a:pPr marL="685800" lvl="0">
              <a:lnSpc>
                <a:spcPct val="115000"/>
              </a:lnSpc>
              <a:spcBef>
                <a:spcPts val="0"/>
              </a:spcBef>
              <a:spcAft>
                <a:spcPts val="0"/>
              </a:spcAft>
              <a:buFont typeface="+mj-lt"/>
              <a:buAutoNum type="alphaLcParenR"/>
            </a:pPr>
            <a:r>
              <a:rPr lang="en-US" dirty="0">
                <a:ea typeface="Times New Roman"/>
                <a:cs typeface="Times New Roman"/>
              </a:rPr>
              <a:t>Use pictures to communicate your meaning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It is possible to overcome Communication Barriers</a:t>
            </a:r>
          </a:p>
          <a:p>
            <a:pPr marL="685800" lvl="0">
              <a:lnSpc>
                <a:spcPct val="115000"/>
              </a:lnSpc>
              <a:spcBef>
                <a:spcPts val="0"/>
              </a:spcBef>
              <a:spcAft>
                <a:spcPts val="0"/>
              </a:spcAft>
              <a:buFont typeface="+mj-lt"/>
              <a:buAutoNum type="alphaLcParenR"/>
            </a:pPr>
            <a:r>
              <a:rPr lang="en-US" dirty="0">
                <a:ea typeface="Times New Roman"/>
                <a:cs typeface="Times New Roman"/>
              </a:rPr>
              <a:t>A Language Barrier is one of the biggest barriers to written or spoken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more complicate than it seems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should be judgmental when addressing Cultural Barriers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472422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is rushed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time zones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countries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people are short on time and communicate quickly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When people have plenty of time but have cultural barriers and can’t communicate correctly</a:t>
            </a:r>
          </a:p>
          <a:p>
            <a:pPr lvl="0">
              <a:lnSpc>
                <a:spcPct val="115000"/>
              </a:lnSpc>
              <a:spcBef>
                <a:spcPts val="0"/>
              </a:spcBef>
              <a:spcAft>
                <a:spcPts val="1000"/>
              </a:spcAft>
              <a:buFont typeface="+mj-lt"/>
              <a:buAutoNum type="arabicPeriod" startAt="6"/>
            </a:pPr>
            <a:r>
              <a:rPr lang="en-US" dirty="0">
                <a:ea typeface="Times New Roman"/>
                <a:cs typeface="Times New Roman"/>
              </a:rPr>
              <a:t>What is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When people speak different languages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people come from different areas and their gestures and meanings of words differ</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When people come from the same place but don’t get on</a:t>
            </a:r>
          </a:p>
        </p:txBody>
      </p:sp>
    </p:spTree>
    <p:extLst>
      <p:ext uri="{BB962C8B-B14F-4D97-AF65-F5344CB8AC3E}">
        <p14:creationId xmlns:p14="http://schemas.microsoft.com/office/powerpoint/2010/main" val="4115457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What is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the next city  </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a different time zone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your office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How can you reduce the impact of a Difference in Time and Place?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small talk about the weather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Try to set up meetings at times which are convenient for just you </a:t>
            </a:r>
          </a:p>
          <a:p>
            <a:pPr marL="685800" lvl="0">
              <a:lnSpc>
                <a:spcPct val="115000"/>
              </a:lnSpc>
              <a:spcBef>
                <a:spcPts val="0"/>
              </a:spcBef>
              <a:spcAft>
                <a:spcPts val="0"/>
              </a:spcAft>
              <a:buFont typeface="+mj-lt"/>
              <a:buAutoNum type="alphaLcParenR"/>
            </a:pPr>
            <a:r>
              <a:rPr lang="en-US" dirty="0">
                <a:ea typeface="Times New Roman"/>
                <a:cs typeface="Times New Roman"/>
              </a:rPr>
              <a:t>Refuse to communicate via email</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 </a:t>
            </a:r>
          </a:p>
          <a:p>
            <a:endParaRPr lang="en-US" dirty="0" smtClean="0"/>
          </a:p>
        </p:txBody>
      </p:sp>
    </p:spTree>
    <p:extLst>
      <p:ext uri="{BB962C8B-B14F-4D97-AF65-F5344CB8AC3E}">
        <p14:creationId xmlns:p14="http://schemas.microsoft.com/office/powerpoint/2010/main" val="6714741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How can you reduce the impact of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Ignore it </a:t>
            </a:r>
          </a:p>
          <a:p>
            <a:pPr marL="685800" lvl="0">
              <a:lnSpc>
                <a:spcPct val="115000"/>
              </a:lnSpc>
              <a:spcBef>
                <a:spcPts val="0"/>
              </a:spcBef>
              <a:spcAft>
                <a:spcPts val="0"/>
              </a:spcAft>
              <a:buFont typeface="+mj-lt"/>
              <a:buAutoNum type="alphaLcParenR"/>
            </a:pPr>
            <a:r>
              <a:rPr lang="en-US" dirty="0">
                <a:ea typeface="Times New Roman"/>
                <a:cs typeface="Times New Roman"/>
              </a:rPr>
              <a:t>Be judgmental and resentful about the differences in culture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 questions about your own culture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Small talk inhibits effective and meaningful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Differences in Time and Place do not really affect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Cultural Barriers may never be overcome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t>
            </a:r>
            <a:r>
              <a:rPr lang="en-US" dirty="0" smtClean="0">
                <a:solidFill>
                  <a:srgbClr val="FF0000"/>
                </a:solidFill>
                <a:ea typeface="Times New Roman"/>
                <a:cs typeface="Times New Roman"/>
              </a:rPr>
              <a:t>above</a:t>
            </a:r>
            <a:endParaRPr lang="en-US" dirty="0" smtClean="0"/>
          </a:p>
        </p:txBody>
      </p:sp>
    </p:spTree>
    <p:extLst>
      <p:ext uri="{BB962C8B-B14F-4D97-AF65-F5344CB8AC3E}">
        <p14:creationId xmlns:p14="http://schemas.microsoft.com/office/powerpoint/2010/main" val="10070346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sz="3600" dirty="0" smtClean="0"/>
              <a:t>Module Four: Paraverbal Communication Skills</a:t>
            </a:r>
            <a:endParaRPr lang="en-CA" sz="3600" dirty="0" smtClean="0"/>
          </a:p>
        </p:txBody>
      </p:sp>
      <p:sp>
        <p:nvSpPr>
          <p:cNvPr id="3" name="Content Placeholder 2"/>
          <p:cNvSpPr>
            <a:spLocks noGrp="1"/>
          </p:cNvSpPr>
          <p:nvPr>
            <p:ph idx="1"/>
          </p:nvPr>
        </p:nvSpPr>
        <p:spPr>
          <a:xfrm>
            <a:off x="457200" y="1857375"/>
            <a:ext cx="6400800" cy="4268788"/>
          </a:xfrm>
        </p:spPr>
        <p:txBody>
          <a:bodyPr rtlCol="0">
            <a:normAutofit fontScale="92500" lnSpcReduction="20000"/>
          </a:bodyPr>
          <a:lstStyle/>
          <a:p>
            <a:pPr marL="0">
              <a:defRPr/>
            </a:pPr>
            <a:r>
              <a:rPr lang="en-US" dirty="0" smtClean="0"/>
              <a:t>Try saying these three sentences out loud, placing the emphasis on the underlined word.</a:t>
            </a:r>
          </a:p>
          <a:p>
            <a:pPr>
              <a:buFont typeface="Arial" pitchFamily="34" charset="0"/>
              <a:buChar char="•"/>
              <a:defRPr/>
            </a:pPr>
            <a:r>
              <a:rPr lang="en-US" dirty="0" smtClean="0"/>
              <a:t>“</a:t>
            </a:r>
            <a:r>
              <a:rPr lang="en-US" u="sng" dirty="0" smtClean="0"/>
              <a:t>I</a:t>
            </a:r>
            <a:r>
              <a:rPr lang="en-US" dirty="0" smtClean="0"/>
              <a:t> didn’t say you were wrong.” (Implying it wasn’t me)</a:t>
            </a:r>
          </a:p>
          <a:p>
            <a:pPr>
              <a:buFont typeface="Arial" pitchFamily="34" charset="0"/>
              <a:buChar char="•"/>
              <a:defRPr/>
            </a:pPr>
            <a:r>
              <a:rPr lang="en-US" dirty="0" smtClean="0"/>
              <a:t>“I didn’t </a:t>
            </a:r>
            <a:r>
              <a:rPr lang="en-US" u="sng" dirty="0" smtClean="0"/>
              <a:t>say</a:t>
            </a:r>
            <a:r>
              <a:rPr lang="en-US" dirty="0" smtClean="0"/>
              <a:t> you were wrong.” (Implying I communicated it in another way)</a:t>
            </a:r>
          </a:p>
          <a:p>
            <a:pPr>
              <a:buFont typeface="Arial" pitchFamily="34" charset="0"/>
              <a:buChar char="•"/>
              <a:defRPr/>
            </a:pPr>
            <a:r>
              <a:rPr lang="en-US" dirty="0" smtClean="0"/>
              <a:t>“I didn’t say you were </a:t>
            </a:r>
            <a:r>
              <a:rPr lang="en-US" u="sng" dirty="0" smtClean="0"/>
              <a:t>wrong</a:t>
            </a:r>
            <a:r>
              <a:rPr lang="en-US" dirty="0" smtClean="0"/>
              <a:t>.” (Implying I said something else)</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fontScale="70000" lnSpcReduction="20000"/>
          </a:bodyPr>
          <a:lstStyle/>
          <a:p>
            <a:pPr>
              <a:lnSpc>
                <a:spcPct val="115000"/>
              </a:lnSpc>
              <a:spcBef>
                <a:spcPts val="0"/>
              </a:spcBef>
              <a:spcAft>
                <a:spcPts val="1000"/>
              </a:spcAft>
              <a:defRPr/>
            </a:pPr>
            <a:r>
              <a:rPr lang="en-US" dirty="0" smtClean="0">
                <a:latin typeface="Cambria"/>
                <a:ea typeface="Times New Roman"/>
                <a:cs typeface="Times New Roman"/>
              </a:rPr>
              <a:t>Many attempts to communicate are nullified by saying too much. </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Robert Greenleaf</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smtClean="0"/>
              <a:t>The Power of Pitch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8927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smtClean="0"/>
              <a:t>The Truth about Tone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994706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The Strength of Speed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116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5104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dirty="0" smtClean="0"/>
              <a:t>Module Two: The Big Picture</a:t>
            </a:r>
            <a:endParaRPr lang="en-CA" sz="4000" dirty="0" smtClean="0"/>
          </a:p>
        </p:txBody>
      </p:sp>
      <p:sp>
        <p:nvSpPr>
          <p:cNvPr id="6147" name="Content Placeholder 2"/>
          <p:cNvSpPr>
            <a:spLocks noGrp="1"/>
          </p:cNvSpPr>
          <p:nvPr>
            <p:ph idx="1"/>
          </p:nvPr>
        </p:nvSpPr>
        <p:spPr>
          <a:xfrm>
            <a:off x="457200" y="1857375"/>
            <a:ext cx="6400800" cy="4268788"/>
          </a:xfrm>
        </p:spPr>
        <p:txBody>
          <a:bodyPr>
            <a:normAutofit/>
          </a:bodyPr>
          <a:lstStyle/>
          <a:p>
            <a:pPr marL="0">
              <a:defRPr/>
            </a:pPr>
            <a:r>
              <a:rPr lang="en-US" dirty="0" smtClean="0"/>
              <a:t>When we say the word, “communication,” what do you think of? Many people will think of the spoken word. People who are hearing impaired, however, might think of sign language. In this module, we will explore the different ways in which we communicate.</a:t>
            </a:r>
          </a:p>
          <a:p>
            <a:pPr eaLnBrk="1" hangingPunct="1">
              <a:defRPr/>
            </a:pPr>
            <a:endParaRPr lang="en-US" dirty="0" smtClean="0"/>
          </a:p>
        </p:txBody>
      </p:sp>
      <p:sp>
        <p:nvSpPr>
          <p:cNvPr id="4" name="Text Placeholder 3"/>
          <p:cNvSpPr>
            <a:spLocks noGrp="1"/>
          </p:cNvSpPr>
          <p:nvPr>
            <p:ph type="body" sz="quarter" idx="10"/>
          </p:nvPr>
        </p:nvSpPr>
        <p:spPr>
          <a:xfrm>
            <a:off x="7391400" y="381000"/>
            <a:ext cx="1752600" cy="2471936"/>
          </a:xfrm>
        </p:spPr>
        <p:txBody>
          <a:bodyPr rtlCol="0">
            <a:normAutofit fontScale="77500" lnSpcReduction="20000"/>
          </a:bodyPr>
          <a:lstStyle/>
          <a:p>
            <a:pPr>
              <a:lnSpc>
                <a:spcPct val="115000"/>
              </a:lnSpc>
              <a:spcBef>
                <a:spcPts val="0"/>
              </a:spcBef>
              <a:spcAft>
                <a:spcPts val="1000"/>
              </a:spcAft>
              <a:defRPr/>
            </a:pPr>
            <a:r>
              <a:rPr lang="en-US" sz="2300" dirty="0" smtClean="0">
                <a:latin typeface="Cambria"/>
                <a:ea typeface="Times New Roman"/>
                <a:cs typeface="Times New Roman"/>
              </a:rPr>
              <a:t>The more elaborate our means of communication, the less we communicate.</a:t>
            </a:r>
            <a:endParaRPr lang="en-US" sz="1800" dirty="0" smtClean="0">
              <a:ea typeface="Times New Roman"/>
              <a:cs typeface="Times New Roman"/>
            </a:endParaRPr>
          </a:p>
          <a:p>
            <a:pPr algn="ctr">
              <a:lnSpc>
                <a:spcPct val="115000"/>
              </a:lnSpc>
              <a:spcBef>
                <a:spcPts val="0"/>
              </a:spcBef>
              <a:spcAft>
                <a:spcPts val="1000"/>
              </a:spcAft>
              <a:defRPr/>
            </a:pPr>
            <a:r>
              <a:rPr lang="en-US" sz="2300" b="1" dirty="0" smtClean="0">
                <a:latin typeface="Cambria"/>
                <a:ea typeface="Times New Roman"/>
                <a:cs typeface="Times New Roman"/>
              </a:rPr>
              <a:t>Joseph Priestley</a:t>
            </a:r>
            <a:endParaRPr lang="en-US" sz="18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is not a factor in Paraverbal communication? </a:t>
            </a:r>
          </a:p>
          <a:p>
            <a:pPr marL="685800" lvl="0">
              <a:lnSpc>
                <a:spcPct val="115000"/>
              </a:lnSpc>
              <a:spcBef>
                <a:spcPts val="0"/>
              </a:spcBef>
              <a:spcAft>
                <a:spcPts val="0"/>
              </a:spcAft>
              <a:buFont typeface="+mj-lt"/>
              <a:buAutoNum type="alphaLcParenR"/>
            </a:pPr>
            <a:r>
              <a:rPr lang="en-US" dirty="0">
                <a:ea typeface="Times New Roman"/>
                <a:cs typeface="Times New Roman"/>
              </a:rPr>
              <a:t>Pitch </a:t>
            </a:r>
          </a:p>
          <a:p>
            <a:pPr marL="685800" lvl="0">
              <a:lnSpc>
                <a:spcPct val="115000"/>
              </a:lnSpc>
              <a:spcBef>
                <a:spcPts val="0"/>
              </a:spcBef>
              <a:spcAft>
                <a:spcPts val="0"/>
              </a:spcAft>
              <a:buFont typeface="+mj-lt"/>
              <a:buAutoNum type="alphaLcParenR"/>
            </a:pPr>
            <a:r>
              <a:rPr lang="en-US" dirty="0">
                <a:ea typeface="Times New Roman"/>
                <a:cs typeface="Times New Roman"/>
              </a:rPr>
              <a:t>Tone </a:t>
            </a:r>
          </a:p>
          <a:p>
            <a:pPr marL="685800" lvl="0">
              <a:lnSpc>
                <a:spcPct val="115000"/>
              </a:lnSpc>
              <a:spcBef>
                <a:spcPts val="0"/>
              </a:spcBef>
              <a:spcAft>
                <a:spcPts val="0"/>
              </a:spcAft>
              <a:buFont typeface="+mj-lt"/>
              <a:buAutoNum type="alphaLcParenR"/>
            </a:pPr>
            <a:r>
              <a:rPr lang="en-US" dirty="0">
                <a:ea typeface="Times New Roman"/>
                <a:cs typeface="Times New Roman"/>
              </a:rPr>
              <a:t>Body Language</a:t>
            </a:r>
          </a:p>
          <a:p>
            <a:pPr marL="685800" lvl="0">
              <a:lnSpc>
                <a:spcPct val="115000"/>
              </a:lnSpc>
              <a:spcBef>
                <a:spcPts val="0"/>
              </a:spcBef>
              <a:spcAft>
                <a:spcPts val="1000"/>
              </a:spcAft>
              <a:buFont typeface="+mj-lt"/>
              <a:buAutoNum type="alphaLcParenR"/>
            </a:pPr>
            <a:r>
              <a:rPr lang="en-US" dirty="0">
                <a:ea typeface="Times New Roman"/>
                <a:cs typeface="Times New Roman"/>
              </a:rPr>
              <a:t>Speed</a:t>
            </a:r>
          </a:p>
          <a:p>
            <a:pPr lvl="0">
              <a:lnSpc>
                <a:spcPct val="115000"/>
              </a:lnSpc>
              <a:spcBef>
                <a:spcPts val="0"/>
              </a:spcBef>
              <a:spcAft>
                <a:spcPts val="1000"/>
              </a:spcAft>
              <a:buFont typeface="+mj-lt"/>
              <a:buAutoNum type="arabicPeriod" startAt="2"/>
            </a:pPr>
            <a:r>
              <a:rPr lang="en-US" dirty="0">
                <a:ea typeface="Times New Roman"/>
                <a:cs typeface="Times New Roman"/>
              </a:rPr>
              <a:t>A high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endParaRPr lang="en-US" dirty="0" smtClean="0"/>
          </a:p>
        </p:txBody>
      </p:sp>
    </p:spTree>
    <p:extLst>
      <p:ext uri="{BB962C8B-B14F-4D97-AF65-F5344CB8AC3E}">
        <p14:creationId xmlns:p14="http://schemas.microsoft.com/office/powerpoint/2010/main" val="36372512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A low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will help produce a positive tone?</a:t>
            </a:r>
          </a:p>
          <a:p>
            <a:pPr marL="685800" lvl="0">
              <a:lnSpc>
                <a:spcPct val="115000"/>
              </a:lnSpc>
              <a:spcBef>
                <a:spcPts val="0"/>
              </a:spcBef>
              <a:spcAft>
                <a:spcPts val="0"/>
              </a:spcAft>
              <a:buFont typeface="+mj-lt"/>
              <a:buAutoNum type="alphaLcParenR"/>
            </a:pPr>
            <a:r>
              <a:rPr lang="en-US" dirty="0">
                <a:ea typeface="Times New Roman"/>
                <a:cs typeface="Times New Roman"/>
              </a:rPr>
              <a:t>Frown constantly </a:t>
            </a:r>
          </a:p>
          <a:p>
            <a:pPr marL="685800" lvl="0">
              <a:lnSpc>
                <a:spcPct val="115000"/>
              </a:lnSpc>
              <a:spcBef>
                <a:spcPts val="0"/>
              </a:spcBef>
              <a:spcAft>
                <a:spcPts val="0"/>
              </a:spcAft>
              <a:buFont typeface="+mj-lt"/>
              <a:buAutoNum type="alphaLcParenR"/>
            </a:pPr>
            <a:r>
              <a:rPr lang="en-US" dirty="0">
                <a:ea typeface="Times New Roman"/>
                <a:cs typeface="Times New Roman"/>
              </a:rPr>
              <a:t>Slouch and ignore what others have to say </a:t>
            </a:r>
          </a:p>
          <a:p>
            <a:pPr marL="685800" lvl="0">
              <a:lnSpc>
                <a:spcPct val="115000"/>
              </a:lnSpc>
              <a:spcBef>
                <a:spcPts val="0"/>
              </a:spcBef>
              <a:spcAft>
                <a:spcPts val="0"/>
              </a:spcAft>
              <a:buFont typeface="+mj-lt"/>
              <a:buAutoNum type="alphaLcParenR"/>
            </a:pPr>
            <a:r>
              <a:rPr lang="en-US" dirty="0">
                <a:ea typeface="Times New Roman"/>
                <a:cs typeface="Times New Roman"/>
              </a:rPr>
              <a:t>Lower the pitch of your voice </a:t>
            </a:r>
          </a:p>
          <a:p>
            <a:pPr marL="685800" lvl="0">
              <a:lnSpc>
                <a:spcPct val="115000"/>
              </a:lnSpc>
              <a:spcBef>
                <a:spcPts val="0"/>
              </a:spcBef>
              <a:spcAft>
                <a:spcPts val="1000"/>
              </a:spcAft>
              <a:buFont typeface="+mj-lt"/>
              <a:buAutoNum type="alphaLcParenR"/>
            </a:pPr>
            <a:r>
              <a:rPr lang="en-US" dirty="0">
                <a:ea typeface="Times New Roman"/>
                <a:cs typeface="Times New Roman"/>
              </a:rPr>
              <a:t>Allow your inner monologue to run rampant with negativity </a:t>
            </a:r>
          </a:p>
          <a:p>
            <a:endParaRPr lang="en-US" dirty="0" smtClean="0"/>
          </a:p>
        </p:txBody>
      </p:sp>
    </p:spTree>
    <p:extLst>
      <p:ext uri="{BB962C8B-B14F-4D97-AF65-F5344CB8AC3E}">
        <p14:creationId xmlns:p14="http://schemas.microsoft.com/office/powerpoint/2010/main" val="24676816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Speaking slower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a:t>
            </a:r>
          </a:p>
          <a:p>
            <a:pPr lvl="0">
              <a:lnSpc>
                <a:spcPct val="115000"/>
              </a:lnSpc>
              <a:spcBef>
                <a:spcPts val="0"/>
              </a:spcBef>
              <a:spcAft>
                <a:spcPts val="1000"/>
              </a:spcAft>
              <a:buFont typeface="+mj-lt"/>
              <a:buAutoNum type="arabicPeriod" startAt="6"/>
            </a:pPr>
            <a:r>
              <a:rPr lang="en-US" dirty="0">
                <a:ea typeface="Times New Roman"/>
                <a:cs typeface="Times New Roman"/>
              </a:rPr>
              <a:t>Speaking faster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 </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 </a:t>
            </a:r>
          </a:p>
          <a:p>
            <a:endParaRPr lang="en-US" dirty="0" smtClean="0"/>
          </a:p>
        </p:txBody>
      </p:sp>
    </p:spTree>
    <p:extLst>
      <p:ext uri="{BB962C8B-B14F-4D97-AF65-F5344CB8AC3E}">
        <p14:creationId xmlns:p14="http://schemas.microsoft.com/office/powerpoint/2010/main" val="32345306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Pitch is the speed with you talk </a:t>
            </a:r>
          </a:p>
          <a:p>
            <a:pPr marL="685800" lvl="0">
              <a:lnSpc>
                <a:spcPct val="115000"/>
              </a:lnSpc>
              <a:spcBef>
                <a:spcPts val="0"/>
              </a:spcBef>
              <a:spcAft>
                <a:spcPts val="0"/>
              </a:spcAft>
              <a:buFont typeface="+mj-lt"/>
              <a:buAutoNum type="alphaLcParenR"/>
            </a:pPr>
            <a:r>
              <a:rPr lang="en-US" dirty="0">
                <a:ea typeface="Times New Roman"/>
                <a:cs typeface="Times New Roman"/>
              </a:rPr>
              <a:t>Pitch can be defined as a combination of tones</a:t>
            </a:r>
          </a:p>
          <a:p>
            <a:pPr marL="685800" lvl="0">
              <a:lnSpc>
                <a:spcPct val="115000"/>
              </a:lnSpc>
              <a:spcBef>
                <a:spcPts val="0"/>
              </a:spcBef>
              <a:spcAft>
                <a:spcPts val="0"/>
              </a:spcAft>
              <a:buFont typeface="+mj-lt"/>
              <a:buAutoNum type="alphaLcParenR"/>
            </a:pPr>
            <a:r>
              <a:rPr lang="en-US" dirty="0">
                <a:ea typeface="Times New Roman"/>
                <a:cs typeface="Times New Roman"/>
              </a:rPr>
              <a:t>You cannot change the pitch of your voice </a:t>
            </a:r>
          </a:p>
          <a:p>
            <a:pPr marL="685800" lvl="0">
              <a:lnSpc>
                <a:spcPct val="115000"/>
              </a:lnSpc>
              <a:spcBef>
                <a:spcPts val="0"/>
              </a:spcBef>
              <a:spcAft>
                <a:spcPts val="1000"/>
              </a:spcAft>
              <a:buFont typeface="+mj-lt"/>
              <a:buAutoNum type="alphaLcParenR"/>
            </a:pPr>
            <a:r>
              <a:rPr lang="en-US" dirty="0">
                <a:ea typeface="Times New Roman"/>
                <a:cs typeface="Times New Roman"/>
              </a:rPr>
              <a:t>You can adapt the pitch of your voice</a:t>
            </a:r>
          </a:p>
          <a:p>
            <a:pPr lvl="0">
              <a:lnSpc>
                <a:spcPct val="115000"/>
              </a:lnSpc>
              <a:spcBef>
                <a:spcPts val="0"/>
              </a:spcBef>
              <a:spcAft>
                <a:spcPts val="1000"/>
              </a:spcAft>
              <a:buFont typeface="+mj-lt"/>
              <a:buAutoNum type="arabicPeriod" startAt="8"/>
            </a:pPr>
            <a:r>
              <a:rPr lang="en-US" dirty="0">
                <a:ea typeface="Times New Roman"/>
                <a:cs typeface="Times New Roman"/>
              </a:rPr>
              <a:t>If emphasis is placed of the pronunciation of the underlined words, which of the following sentences: Implies it wasn’t me?</a:t>
            </a:r>
          </a:p>
          <a:p>
            <a:pPr marL="685800" lvl="0">
              <a:lnSpc>
                <a:spcPct val="115000"/>
              </a:lnSpc>
              <a:spcBef>
                <a:spcPts val="0"/>
              </a:spcBef>
              <a:spcAft>
                <a:spcPts val="0"/>
              </a:spcAft>
              <a:buFont typeface="+mj-lt"/>
              <a:buAutoNum type="alphaLcParenR"/>
            </a:pPr>
            <a:r>
              <a:rPr lang="en-US" dirty="0">
                <a:ea typeface="Times New Roman"/>
                <a:cs typeface="Times New Roman"/>
              </a:rPr>
              <a:t>“I didn’t </a:t>
            </a:r>
            <a:r>
              <a:rPr lang="en-US" u="sng" dirty="0">
                <a:ea typeface="Times New Roman"/>
                <a:cs typeface="Times New Roman"/>
              </a:rPr>
              <a:t>say</a:t>
            </a:r>
            <a:r>
              <a:rPr lang="en-US" dirty="0">
                <a:ea typeface="Times New Roman"/>
                <a:cs typeface="Times New Roman"/>
              </a:rPr>
              <a:t> you were wrong.”</a:t>
            </a:r>
          </a:p>
          <a:p>
            <a:pPr marL="685800" lvl="0">
              <a:lnSpc>
                <a:spcPct val="115000"/>
              </a:lnSpc>
              <a:spcBef>
                <a:spcPts val="0"/>
              </a:spcBef>
              <a:spcAft>
                <a:spcPts val="0"/>
              </a:spcAft>
              <a:buFont typeface="+mj-lt"/>
              <a:buAutoNum type="alphaLcParenR"/>
            </a:pPr>
            <a:r>
              <a:rPr lang="en-US" dirty="0">
                <a:ea typeface="Times New Roman"/>
                <a:cs typeface="Times New Roman"/>
              </a:rPr>
              <a:t>“</a:t>
            </a:r>
            <a:r>
              <a:rPr lang="en-US" u="sng" dirty="0">
                <a:ea typeface="Times New Roman"/>
                <a:cs typeface="Times New Roman"/>
              </a:rPr>
              <a:t>I</a:t>
            </a:r>
            <a:r>
              <a:rPr lang="en-US" dirty="0">
                <a:ea typeface="Times New Roman"/>
                <a:cs typeface="Times New Roman"/>
              </a:rPr>
              <a:t> didn’t say you were wrong.”</a:t>
            </a:r>
          </a:p>
          <a:p>
            <a:pPr marL="685800" lvl="0">
              <a:lnSpc>
                <a:spcPct val="115000"/>
              </a:lnSpc>
              <a:spcBef>
                <a:spcPts val="0"/>
              </a:spcBef>
              <a:spcAft>
                <a:spcPts val="0"/>
              </a:spcAft>
              <a:buFont typeface="+mj-lt"/>
              <a:buAutoNum type="alphaLcParenR"/>
            </a:pPr>
            <a:r>
              <a:rPr lang="en-US" dirty="0">
                <a:ea typeface="Times New Roman"/>
                <a:cs typeface="Times New Roman"/>
              </a:rPr>
              <a:t>“I didn’t say </a:t>
            </a:r>
            <a:r>
              <a:rPr lang="en-US" u="sng" dirty="0">
                <a:ea typeface="Times New Roman"/>
                <a:cs typeface="Times New Roman"/>
              </a:rPr>
              <a:t>you </a:t>
            </a:r>
            <a:r>
              <a:rPr lang="en-US" dirty="0">
                <a:ea typeface="Times New Roman"/>
                <a:cs typeface="Times New Roman"/>
              </a:rPr>
              <a:t>were wrong.”</a:t>
            </a:r>
          </a:p>
          <a:p>
            <a:pPr marL="685800" lvl="0">
              <a:lnSpc>
                <a:spcPct val="115000"/>
              </a:lnSpc>
              <a:spcBef>
                <a:spcPts val="0"/>
              </a:spcBef>
              <a:spcAft>
                <a:spcPts val="1000"/>
              </a:spcAft>
              <a:buFont typeface="+mj-lt"/>
              <a:buAutoNum type="alphaLcParenR"/>
            </a:pPr>
            <a:r>
              <a:rPr lang="en-US" dirty="0">
                <a:ea typeface="Times New Roman"/>
                <a:cs typeface="Times New Roman"/>
              </a:rPr>
              <a:t>“I didn’t say you were </a:t>
            </a:r>
            <a:r>
              <a:rPr lang="en-US" u="sng" dirty="0">
                <a:ea typeface="Times New Roman"/>
                <a:cs typeface="Times New Roman"/>
              </a:rPr>
              <a:t>wrong</a:t>
            </a: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24923139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Speed and pitch have an effect on how you are perceived </a:t>
            </a:r>
          </a:p>
          <a:p>
            <a:pPr marL="685800" lvl="0">
              <a:lnSpc>
                <a:spcPct val="115000"/>
              </a:lnSpc>
              <a:spcBef>
                <a:spcPts val="0"/>
              </a:spcBef>
              <a:spcAft>
                <a:spcPts val="0"/>
              </a:spcAft>
              <a:buFont typeface="+mj-lt"/>
              <a:buAutoNum type="alphaLcParenR"/>
            </a:pPr>
            <a:r>
              <a:rPr lang="en-US" dirty="0">
                <a:ea typeface="Times New Roman"/>
                <a:cs typeface="Times New Roman"/>
              </a:rPr>
              <a:t>Speed has an effect on the emotional quality of your message</a:t>
            </a:r>
          </a:p>
          <a:p>
            <a:pPr marL="685800" lvl="0">
              <a:lnSpc>
                <a:spcPct val="115000"/>
              </a:lnSpc>
              <a:spcBef>
                <a:spcPts val="0"/>
              </a:spcBef>
              <a:spcAft>
                <a:spcPts val="0"/>
              </a:spcAft>
              <a:buFont typeface="+mj-lt"/>
              <a:buAutoNum type="alphaLcParenR"/>
            </a:pPr>
            <a:r>
              <a:rPr lang="en-US" dirty="0">
                <a:ea typeface="Times New Roman"/>
                <a:cs typeface="Times New Roman"/>
              </a:rPr>
              <a:t>Lower the pitch of your voice for a less authoritative tone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Recording your speech will: </a:t>
            </a:r>
          </a:p>
          <a:p>
            <a:pPr marL="685800" lvl="0">
              <a:lnSpc>
                <a:spcPct val="115000"/>
              </a:lnSpc>
              <a:spcBef>
                <a:spcPts val="0"/>
              </a:spcBef>
              <a:spcAft>
                <a:spcPts val="0"/>
              </a:spcAft>
              <a:buFont typeface="+mj-lt"/>
              <a:buAutoNum type="alphaLcParenR"/>
            </a:pPr>
            <a:r>
              <a:rPr lang="en-US" dirty="0">
                <a:ea typeface="Times New Roman"/>
                <a:cs typeface="Times New Roman"/>
              </a:rPr>
              <a:t>Serve as a distraction and is not recommended</a:t>
            </a:r>
          </a:p>
          <a:p>
            <a:pPr marL="685800" lvl="0">
              <a:lnSpc>
                <a:spcPct val="115000"/>
              </a:lnSpc>
              <a:spcBef>
                <a:spcPts val="0"/>
              </a:spcBef>
              <a:spcAft>
                <a:spcPts val="0"/>
              </a:spcAft>
              <a:buFont typeface="+mj-lt"/>
              <a:buAutoNum type="alphaLcParenR"/>
            </a:pPr>
            <a:r>
              <a:rPr lang="en-US" dirty="0">
                <a:ea typeface="Times New Roman"/>
                <a:cs typeface="Times New Roman"/>
              </a:rPr>
              <a:t>Allow you to check your pitch, tone and speed</a:t>
            </a:r>
          </a:p>
          <a:p>
            <a:pPr marL="685800" lvl="0">
              <a:lnSpc>
                <a:spcPct val="115000"/>
              </a:lnSpc>
              <a:spcBef>
                <a:spcPts val="0"/>
              </a:spcBef>
              <a:spcAft>
                <a:spcPts val="0"/>
              </a:spcAft>
              <a:buFont typeface="+mj-lt"/>
              <a:buAutoNum type="alphaLcParenR"/>
            </a:pPr>
            <a:r>
              <a:rPr lang="en-US" dirty="0">
                <a:ea typeface="Times New Roman"/>
                <a:cs typeface="Times New Roman"/>
              </a:rPr>
              <a:t>Place yourself in the audiences position for interpretation of your speech</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smtClean="0"/>
          </a:p>
        </p:txBody>
      </p:sp>
    </p:spTree>
    <p:extLst>
      <p:ext uri="{BB962C8B-B14F-4D97-AF65-F5344CB8AC3E}">
        <p14:creationId xmlns:p14="http://schemas.microsoft.com/office/powerpoint/2010/main" val="36407760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is not a factor in Paraverbal communication? </a:t>
            </a:r>
          </a:p>
          <a:p>
            <a:pPr marL="685800" lvl="0">
              <a:lnSpc>
                <a:spcPct val="115000"/>
              </a:lnSpc>
              <a:spcBef>
                <a:spcPts val="0"/>
              </a:spcBef>
              <a:spcAft>
                <a:spcPts val="0"/>
              </a:spcAft>
              <a:buFont typeface="+mj-lt"/>
              <a:buAutoNum type="alphaLcParenR"/>
            </a:pPr>
            <a:r>
              <a:rPr lang="en-US" dirty="0">
                <a:ea typeface="Times New Roman"/>
                <a:cs typeface="Times New Roman"/>
              </a:rPr>
              <a:t>Pitch </a:t>
            </a:r>
          </a:p>
          <a:p>
            <a:pPr marL="685800" lvl="0">
              <a:lnSpc>
                <a:spcPct val="115000"/>
              </a:lnSpc>
              <a:spcBef>
                <a:spcPts val="0"/>
              </a:spcBef>
              <a:spcAft>
                <a:spcPts val="0"/>
              </a:spcAft>
              <a:buFont typeface="+mj-lt"/>
              <a:buAutoNum type="alphaLcParenR"/>
            </a:pPr>
            <a:r>
              <a:rPr lang="en-US" dirty="0">
                <a:ea typeface="Times New Roman"/>
                <a:cs typeface="Times New Roman"/>
              </a:rPr>
              <a:t>Tone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Body Language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Speed</a:t>
            </a:r>
          </a:p>
          <a:p>
            <a:pPr lvl="0">
              <a:lnSpc>
                <a:spcPct val="115000"/>
              </a:lnSpc>
              <a:spcBef>
                <a:spcPts val="0"/>
              </a:spcBef>
              <a:spcAft>
                <a:spcPts val="1000"/>
              </a:spcAft>
              <a:buFont typeface="+mj-lt"/>
              <a:buAutoNum type="arabicPeriod" startAt="2"/>
            </a:pPr>
            <a:r>
              <a:rPr lang="en-US" dirty="0">
                <a:ea typeface="Times New Roman"/>
                <a:cs typeface="Times New Roman"/>
              </a:rPr>
              <a:t>A high pitch is usually interpreted 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Anxious and upset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endParaRPr lang="en-US" dirty="0" smtClean="0"/>
          </a:p>
        </p:txBody>
      </p:sp>
    </p:spTree>
    <p:extLst>
      <p:ext uri="{BB962C8B-B14F-4D97-AF65-F5344CB8AC3E}">
        <p14:creationId xmlns:p14="http://schemas.microsoft.com/office/powerpoint/2010/main" val="23566750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A low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Serious and authoritative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will help produce a positive tone?</a:t>
            </a:r>
          </a:p>
          <a:p>
            <a:pPr marL="685800" lvl="0">
              <a:lnSpc>
                <a:spcPct val="115000"/>
              </a:lnSpc>
              <a:spcBef>
                <a:spcPts val="0"/>
              </a:spcBef>
              <a:spcAft>
                <a:spcPts val="0"/>
              </a:spcAft>
              <a:buFont typeface="+mj-lt"/>
              <a:buAutoNum type="alphaLcParenR"/>
            </a:pPr>
            <a:r>
              <a:rPr lang="en-US" dirty="0">
                <a:ea typeface="Times New Roman"/>
                <a:cs typeface="Times New Roman"/>
              </a:rPr>
              <a:t>Frown constantly </a:t>
            </a:r>
          </a:p>
          <a:p>
            <a:pPr marL="685800" lvl="0">
              <a:lnSpc>
                <a:spcPct val="115000"/>
              </a:lnSpc>
              <a:spcBef>
                <a:spcPts val="0"/>
              </a:spcBef>
              <a:spcAft>
                <a:spcPts val="0"/>
              </a:spcAft>
              <a:buFont typeface="+mj-lt"/>
              <a:buAutoNum type="alphaLcParenR"/>
            </a:pPr>
            <a:r>
              <a:rPr lang="en-US" dirty="0">
                <a:ea typeface="Times New Roman"/>
                <a:cs typeface="Times New Roman"/>
              </a:rPr>
              <a:t>Slouch and ignore what others have to say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Lower the pitch of your voice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Allow your inner monologue to run rampant with negativity </a:t>
            </a:r>
          </a:p>
          <a:p>
            <a:endParaRPr lang="en-US" dirty="0" smtClean="0"/>
          </a:p>
        </p:txBody>
      </p:sp>
    </p:spTree>
    <p:extLst>
      <p:ext uri="{BB962C8B-B14F-4D97-AF65-F5344CB8AC3E}">
        <p14:creationId xmlns:p14="http://schemas.microsoft.com/office/powerpoint/2010/main" val="5348219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Speaking slower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bored listener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relaxed listener</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a:t>
            </a:r>
          </a:p>
          <a:p>
            <a:pPr lvl="0">
              <a:lnSpc>
                <a:spcPct val="115000"/>
              </a:lnSpc>
              <a:spcBef>
                <a:spcPts val="0"/>
              </a:spcBef>
              <a:spcAft>
                <a:spcPts val="1000"/>
              </a:spcAft>
              <a:buFont typeface="+mj-lt"/>
              <a:buAutoNum type="arabicPeriod" startAt="6"/>
            </a:pPr>
            <a:r>
              <a:rPr lang="en-US" dirty="0">
                <a:ea typeface="Times New Roman"/>
                <a:cs typeface="Times New Roman"/>
              </a:rPr>
              <a:t>Speaking faster may lead to:</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anxious listener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 </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 </a:t>
            </a:r>
          </a:p>
          <a:p>
            <a:endParaRPr lang="en-US" dirty="0" smtClean="0"/>
          </a:p>
        </p:txBody>
      </p:sp>
    </p:spTree>
    <p:extLst>
      <p:ext uri="{BB962C8B-B14F-4D97-AF65-F5344CB8AC3E}">
        <p14:creationId xmlns:p14="http://schemas.microsoft.com/office/powerpoint/2010/main" val="24644229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Pitch is the speed with you talk </a:t>
            </a:r>
          </a:p>
          <a:p>
            <a:pPr marL="685800" lvl="0">
              <a:lnSpc>
                <a:spcPct val="115000"/>
              </a:lnSpc>
              <a:spcBef>
                <a:spcPts val="0"/>
              </a:spcBef>
              <a:spcAft>
                <a:spcPts val="0"/>
              </a:spcAft>
              <a:buFont typeface="+mj-lt"/>
              <a:buAutoNum type="alphaLcParenR"/>
            </a:pPr>
            <a:r>
              <a:rPr lang="en-US" dirty="0">
                <a:ea typeface="Times New Roman"/>
                <a:cs typeface="Times New Roman"/>
              </a:rPr>
              <a:t>Pitch can be defined as a combination of tones</a:t>
            </a:r>
          </a:p>
          <a:p>
            <a:pPr marL="685800" lvl="0">
              <a:lnSpc>
                <a:spcPct val="115000"/>
              </a:lnSpc>
              <a:spcBef>
                <a:spcPts val="0"/>
              </a:spcBef>
              <a:spcAft>
                <a:spcPts val="0"/>
              </a:spcAft>
              <a:buFont typeface="+mj-lt"/>
              <a:buAutoNum type="alphaLcParenR"/>
            </a:pPr>
            <a:r>
              <a:rPr lang="en-US" dirty="0">
                <a:ea typeface="Times New Roman"/>
                <a:cs typeface="Times New Roman"/>
              </a:rPr>
              <a:t>You cannot change the pitch of your voice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can adapt the pitch of your voice</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If emphasis is placed of the pronunciation of the underlined words, which of the following sentences: Implies it wasn’t me?</a:t>
            </a:r>
          </a:p>
          <a:p>
            <a:pPr marL="685800" lvl="0">
              <a:lnSpc>
                <a:spcPct val="115000"/>
              </a:lnSpc>
              <a:spcBef>
                <a:spcPts val="0"/>
              </a:spcBef>
              <a:spcAft>
                <a:spcPts val="0"/>
              </a:spcAft>
              <a:buFont typeface="+mj-lt"/>
              <a:buAutoNum type="alphaLcParenR"/>
            </a:pPr>
            <a:r>
              <a:rPr lang="en-US" dirty="0">
                <a:ea typeface="Times New Roman"/>
                <a:cs typeface="Times New Roman"/>
              </a:rPr>
              <a:t>“I didn’t </a:t>
            </a:r>
            <a:r>
              <a:rPr lang="en-US" u="sng" dirty="0">
                <a:ea typeface="Times New Roman"/>
                <a:cs typeface="Times New Roman"/>
              </a:rPr>
              <a:t>say</a:t>
            </a:r>
            <a:r>
              <a:rPr lang="en-US" dirty="0">
                <a:ea typeface="Times New Roman"/>
                <a:cs typeface="Times New Roman"/>
              </a:rPr>
              <a:t> you were wrong.”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a:r>
            <a:r>
              <a:rPr lang="en-US" u="sng" dirty="0">
                <a:solidFill>
                  <a:srgbClr val="FF0000"/>
                </a:solidFill>
                <a:ea typeface="Times New Roman"/>
                <a:cs typeface="Times New Roman"/>
              </a:rPr>
              <a:t>I</a:t>
            </a:r>
            <a:r>
              <a:rPr lang="en-US" dirty="0">
                <a:solidFill>
                  <a:srgbClr val="FF0000"/>
                </a:solidFill>
                <a:ea typeface="Times New Roman"/>
                <a:cs typeface="Times New Roman"/>
              </a:rPr>
              <a:t> didn’t say you were wrong.”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 didn’t say </a:t>
            </a:r>
            <a:r>
              <a:rPr lang="en-US" u="sng" dirty="0">
                <a:ea typeface="Times New Roman"/>
                <a:cs typeface="Times New Roman"/>
              </a:rPr>
              <a:t>you </a:t>
            </a:r>
            <a:r>
              <a:rPr lang="en-US" dirty="0">
                <a:ea typeface="Times New Roman"/>
                <a:cs typeface="Times New Roman"/>
              </a:rPr>
              <a:t>were wrong.”</a:t>
            </a:r>
          </a:p>
          <a:p>
            <a:pPr marL="685800" lvl="0">
              <a:lnSpc>
                <a:spcPct val="115000"/>
              </a:lnSpc>
              <a:spcBef>
                <a:spcPts val="0"/>
              </a:spcBef>
              <a:spcAft>
                <a:spcPts val="1000"/>
              </a:spcAft>
              <a:buFont typeface="+mj-lt"/>
              <a:buAutoNum type="alphaLcParenR"/>
            </a:pPr>
            <a:r>
              <a:rPr lang="en-US" dirty="0">
                <a:ea typeface="Times New Roman"/>
                <a:cs typeface="Times New Roman"/>
              </a:rPr>
              <a:t>“I didn’t say you were </a:t>
            </a:r>
            <a:r>
              <a:rPr lang="en-US" u="sng" dirty="0">
                <a:ea typeface="Times New Roman"/>
                <a:cs typeface="Times New Roman"/>
              </a:rPr>
              <a:t>wrong</a:t>
            </a: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5536468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Speed and pitch have an effect on how you are perceived </a:t>
            </a:r>
          </a:p>
          <a:p>
            <a:pPr marL="685800" lvl="0">
              <a:lnSpc>
                <a:spcPct val="115000"/>
              </a:lnSpc>
              <a:spcBef>
                <a:spcPts val="0"/>
              </a:spcBef>
              <a:spcAft>
                <a:spcPts val="0"/>
              </a:spcAft>
              <a:buFont typeface="+mj-lt"/>
              <a:buAutoNum type="alphaLcParenR"/>
            </a:pPr>
            <a:r>
              <a:rPr lang="en-US" dirty="0">
                <a:ea typeface="Times New Roman"/>
                <a:cs typeface="Times New Roman"/>
              </a:rPr>
              <a:t>Speed has an effect on the emotional quality of your message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Lower the pitch of your voice for a less authoritative tone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Recording your speech will: </a:t>
            </a:r>
          </a:p>
          <a:p>
            <a:pPr marL="685800" lvl="0">
              <a:lnSpc>
                <a:spcPct val="115000"/>
              </a:lnSpc>
              <a:spcBef>
                <a:spcPts val="0"/>
              </a:spcBef>
              <a:spcAft>
                <a:spcPts val="0"/>
              </a:spcAft>
              <a:buFont typeface="+mj-lt"/>
              <a:buAutoNum type="alphaLcParenR"/>
            </a:pPr>
            <a:r>
              <a:rPr lang="en-US" dirty="0">
                <a:ea typeface="Times New Roman"/>
                <a:cs typeface="Times New Roman"/>
              </a:rPr>
              <a:t>Serve as a distraction and is not recommended</a:t>
            </a:r>
          </a:p>
          <a:p>
            <a:pPr marL="685800" lvl="0">
              <a:lnSpc>
                <a:spcPct val="115000"/>
              </a:lnSpc>
              <a:spcBef>
                <a:spcPts val="0"/>
              </a:spcBef>
              <a:spcAft>
                <a:spcPts val="0"/>
              </a:spcAft>
              <a:buFont typeface="+mj-lt"/>
              <a:buAutoNum type="alphaLcParenR"/>
            </a:pPr>
            <a:r>
              <a:rPr lang="en-US" dirty="0">
                <a:ea typeface="Times New Roman"/>
                <a:cs typeface="Times New Roman"/>
              </a:rPr>
              <a:t>Allow you to check your pitch, tone and speed</a:t>
            </a:r>
          </a:p>
          <a:p>
            <a:pPr marL="685800" lvl="0">
              <a:lnSpc>
                <a:spcPct val="115000"/>
              </a:lnSpc>
              <a:spcBef>
                <a:spcPts val="0"/>
              </a:spcBef>
              <a:spcAft>
                <a:spcPts val="0"/>
              </a:spcAft>
              <a:buFont typeface="+mj-lt"/>
              <a:buAutoNum type="alphaLcParenR"/>
            </a:pPr>
            <a:r>
              <a:rPr lang="en-US" dirty="0">
                <a:ea typeface="Times New Roman"/>
                <a:cs typeface="Times New Roman"/>
              </a:rPr>
              <a:t>Place yourself in the audiences position for interpretation of your speech</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b and c</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7340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What is Communication?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2015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3200" dirty="0" smtClean="0"/>
              <a:t>Module Five: Non-Verbal Communication</a:t>
            </a:r>
            <a:endParaRPr lang="en-CA" sz="3200" dirty="0" smtClean="0"/>
          </a:p>
        </p:txBody>
      </p:sp>
      <p:sp>
        <p:nvSpPr>
          <p:cNvPr id="3" name="Content Placeholder 2"/>
          <p:cNvSpPr>
            <a:spLocks noGrp="1"/>
          </p:cNvSpPr>
          <p:nvPr>
            <p:ph idx="1"/>
          </p:nvPr>
        </p:nvSpPr>
        <p:spPr>
          <a:xfrm>
            <a:off x="457200" y="1857375"/>
            <a:ext cx="6400800" cy="4268788"/>
          </a:xfrm>
        </p:spPr>
        <p:txBody>
          <a:bodyPr rtlCol="0">
            <a:normAutofit fontScale="92500"/>
          </a:bodyPr>
          <a:lstStyle/>
          <a:p>
            <a:pPr marL="0">
              <a:defRPr/>
            </a:pPr>
            <a:r>
              <a:rPr lang="en-US" dirty="0" smtClean="0"/>
              <a:t>The first goal of this module: to help you understand how to use body language to become a more effective communicator. Another goal, one which you will achieve with time and practice, is to be able to interpret body language, add it to the message you are receiving, and understand the message being sent appropriately.</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336032"/>
          </a:xfrm>
        </p:spPr>
        <p:txBody>
          <a:bodyPr rtlCol="0">
            <a:noAutofit/>
          </a:bodyPr>
          <a:lstStyle/>
          <a:p>
            <a:pPr>
              <a:lnSpc>
                <a:spcPct val="115000"/>
              </a:lnSpc>
              <a:spcBef>
                <a:spcPts val="0"/>
              </a:spcBef>
              <a:spcAft>
                <a:spcPts val="1000"/>
              </a:spcAft>
              <a:defRPr/>
            </a:pPr>
            <a:r>
              <a:rPr lang="en-US" sz="1800" dirty="0" smtClean="0">
                <a:latin typeface="Cambria"/>
                <a:ea typeface="Times New Roman"/>
                <a:cs typeface="Times New Roman"/>
              </a:rPr>
              <a:t>The most important thing in communication is to hear what isn't being said.</a:t>
            </a:r>
            <a:endParaRPr lang="en-US" sz="1400" dirty="0" smtClean="0">
              <a:ea typeface="Times New Roman"/>
              <a:cs typeface="Times New Roman"/>
            </a:endParaRPr>
          </a:p>
          <a:p>
            <a:pPr algn="ctr">
              <a:lnSpc>
                <a:spcPct val="115000"/>
              </a:lnSpc>
              <a:spcBef>
                <a:spcPts val="0"/>
              </a:spcBef>
              <a:spcAft>
                <a:spcPts val="1000"/>
              </a:spcAft>
              <a:defRPr/>
            </a:pPr>
            <a:r>
              <a:rPr lang="en-US" sz="1800" b="1" dirty="0" smtClean="0">
                <a:latin typeface="Cambria"/>
                <a:ea typeface="Times New Roman"/>
                <a:cs typeface="Times New Roman"/>
              </a:rPr>
              <a:t>Peter Drucker</a:t>
            </a:r>
            <a:endParaRPr lang="en-US" sz="1400" b="1" dirty="0">
              <a:ea typeface="Times New Roman"/>
              <a:cs typeface="Times New Roman"/>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smtClean="0"/>
              <a:t>Understanding the Mehrabian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6905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All About Body 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17236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Interpreting Gestures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85878544"/>
              </p:ext>
            </p:extLst>
          </p:nvPr>
        </p:nvGraphicFramePr>
        <p:xfrm>
          <a:off x="395536" y="1484786"/>
          <a:ext cx="8208912" cy="4929711"/>
        </p:xfrm>
        <a:graphic>
          <a:graphicData uri="http://schemas.openxmlformats.org/drawingml/2006/table">
            <a:tbl>
              <a:tblPr firstRow="1" firstCol="1" lastRow="1" lastCol="1" bandRow="1" bandCol="1">
                <a:tableStyleId>{5C22544A-7EE6-4342-B048-85BDC9FD1C3A}</a:tableStyleId>
              </a:tblPr>
              <a:tblGrid>
                <a:gridCol w="4177742"/>
                <a:gridCol w="4031170"/>
              </a:tblGrid>
              <a:tr h="485431">
                <a:tc>
                  <a:txBody>
                    <a:bodyPr/>
                    <a:lstStyle/>
                    <a:p>
                      <a:pPr marL="0" marR="0">
                        <a:lnSpc>
                          <a:spcPct val="115000"/>
                        </a:lnSpc>
                        <a:spcBef>
                          <a:spcPts val="0"/>
                        </a:spcBef>
                        <a:spcAft>
                          <a:spcPts val="1000"/>
                        </a:spcAft>
                      </a:pPr>
                      <a:r>
                        <a:rPr lang="en-US" sz="3200" cap="small" dirty="0">
                          <a:effectLst/>
                        </a:rPr>
                        <a:t>Gesture</a:t>
                      </a:r>
                      <a:endParaRPr lang="en-US" sz="3200" dirty="0">
                        <a:effectLst/>
                        <a:latin typeface="Calibri"/>
                        <a:ea typeface="Times New Roman"/>
                        <a:cs typeface="Times New Roman"/>
                      </a:endParaRPr>
                    </a:p>
                  </a:txBody>
                  <a:tcPr marL="68580" marR="68580" marT="0" marB="0">
                    <a:solidFill>
                      <a:schemeClr val="accent2"/>
                    </a:solidFill>
                  </a:tcPr>
                </a:tc>
                <a:tc>
                  <a:txBody>
                    <a:bodyPr/>
                    <a:lstStyle/>
                    <a:p>
                      <a:pPr marL="0" marR="0">
                        <a:lnSpc>
                          <a:spcPct val="115000"/>
                        </a:lnSpc>
                        <a:spcBef>
                          <a:spcPts val="0"/>
                        </a:spcBef>
                        <a:spcAft>
                          <a:spcPts val="1000"/>
                        </a:spcAft>
                      </a:pPr>
                      <a:r>
                        <a:rPr lang="en-US" sz="3200" cap="small" dirty="0">
                          <a:effectLst/>
                        </a:rPr>
                        <a:t>Interpretation</a:t>
                      </a:r>
                      <a:endParaRPr lang="en-US" sz="3200" dirty="0">
                        <a:effectLst/>
                        <a:latin typeface="Calibri"/>
                        <a:ea typeface="Times New Roman"/>
                        <a:cs typeface="Times New Roman"/>
                      </a:endParaRPr>
                    </a:p>
                  </a:txBody>
                  <a:tcPr marL="68580" marR="68580" marT="0" marB="0">
                    <a:solidFill>
                      <a:schemeClr val="accent2"/>
                    </a:solidFill>
                  </a:tcPr>
                </a:tc>
              </a:tr>
              <a:tr h="485431">
                <a:tc>
                  <a:txBody>
                    <a:bodyPr/>
                    <a:lstStyle/>
                    <a:p>
                      <a:pPr marL="0" marR="0">
                        <a:lnSpc>
                          <a:spcPct val="115000"/>
                        </a:lnSpc>
                        <a:spcBef>
                          <a:spcPts val="0"/>
                        </a:spcBef>
                        <a:spcAft>
                          <a:spcPts val="1000"/>
                        </a:spcAft>
                      </a:pPr>
                      <a:r>
                        <a:rPr lang="en-US" sz="2400" dirty="0">
                          <a:effectLst/>
                        </a:rPr>
                        <a:t>Nodding head</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Yes</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Shaking head</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No</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Moving head from side to side</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Maybe</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Shrugging shoulders </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Not sure; I don’t know</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Crossed arms</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Defensive</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Tapping hands or fingers</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Bored, anxious, nervous</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Shaking index finger</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Angry</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Thumbs up</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Agreement, OK</a:t>
                      </a:r>
                      <a:endParaRPr lang="en-US" sz="2400" dirty="0">
                        <a:effectLst/>
                        <a:latin typeface="Calibri"/>
                        <a:ea typeface="Times New Roman"/>
                        <a:cs typeface="Times New Roman"/>
                      </a:endParaRPr>
                    </a:p>
                  </a:txBody>
                  <a:tcPr marL="68580" marR="68580" marT="0" marB="0">
                    <a:solidFill>
                      <a:schemeClr val="accent3"/>
                    </a:solidFill>
                  </a:tcPr>
                </a:tc>
              </a:tr>
              <a:tr h="485431">
                <a:tc>
                  <a:txBody>
                    <a:bodyPr/>
                    <a:lstStyle/>
                    <a:p>
                      <a:pPr marL="0" marR="0">
                        <a:lnSpc>
                          <a:spcPct val="115000"/>
                        </a:lnSpc>
                        <a:spcBef>
                          <a:spcPts val="0"/>
                        </a:spcBef>
                        <a:spcAft>
                          <a:spcPts val="1000"/>
                        </a:spcAft>
                      </a:pPr>
                      <a:r>
                        <a:rPr lang="en-US" sz="2400" dirty="0">
                          <a:effectLst/>
                        </a:rPr>
                        <a:t>Thumbs down</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Disagreement, not OK</a:t>
                      </a:r>
                      <a:endParaRPr lang="en-US" sz="2400" dirty="0">
                        <a:effectLst/>
                        <a:latin typeface="Calibri"/>
                        <a:ea typeface="Times New Roman"/>
                        <a:cs typeface="Times New Roman"/>
                      </a:endParaRPr>
                    </a:p>
                  </a:txBody>
                  <a:tcPr marL="68580" marR="68580" marT="0" marB="0">
                    <a:solidFill>
                      <a:schemeClr val="accent3"/>
                    </a:solid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6230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Your boss asks you to come into his office to discuss a new project, but his arms are crossed and he looks stern. The non-verbal message you receive is:</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ea typeface="Times New Roman"/>
                <a:cs typeface="Times New Roman"/>
              </a:rPr>
              <a:t>Positive</a:t>
            </a:r>
          </a:p>
          <a:p>
            <a:pPr marL="685800" lvl="0">
              <a:lnSpc>
                <a:spcPct val="115000"/>
              </a:lnSpc>
              <a:spcBef>
                <a:spcPts val="0"/>
              </a:spcBef>
              <a:spcAft>
                <a:spcPts val="0"/>
              </a:spcAft>
              <a:buFont typeface="+mj-lt"/>
              <a:buAutoNum type="alphaLcParenR"/>
            </a:pPr>
            <a:r>
              <a:rPr lang="en-US" dirty="0">
                <a:ea typeface="Times New Roman"/>
                <a:cs typeface="Times New Roman"/>
              </a:rPr>
              <a:t>Unknown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2"/>
            </a:pPr>
            <a:r>
              <a:rPr lang="en-US" dirty="0">
                <a:ea typeface="Times New Roman"/>
                <a:cs typeface="Times New Roman"/>
              </a:rPr>
              <a:t>Albert Mehrabian published a study in 1971 called:</a:t>
            </a:r>
          </a:p>
          <a:p>
            <a:pPr marL="685800" lvl="0">
              <a:lnSpc>
                <a:spcPct val="115000"/>
              </a:lnSpc>
              <a:spcBef>
                <a:spcPts val="0"/>
              </a:spcBef>
              <a:spcAft>
                <a:spcPts val="0"/>
              </a:spcAft>
              <a:buFont typeface="+mj-lt"/>
              <a:buAutoNum type="alphaLcParenR"/>
            </a:pPr>
            <a:r>
              <a:rPr lang="en-US" dirty="0">
                <a:ea typeface="Times New Roman"/>
                <a:cs typeface="Times New Roman"/>
              </a:rPr>
              <a:t>Spoke Messages</a:t>
            </a:r>
          </a:p>
          <a:p>
            <a:pPr marL="685800" lvl="0">
              <a:lnSpc>
                <a:spcPct val="115000"/>
              </a:lnSpc>
              <a:spcBef>
                <a:spcPts val="0"/>
              </a:spcBef>
              <a:spcAft>
                <a:spcPts val="0"/>
              </a:spcAft>
              <a:buFont typeface="+mj-lt"/>
              <a:buAutoNum type="alphaLcParenR"/>
            </a:pPr>
            <a:r>
              <a:rPr lang="en-US" dirty="0">
                <a:ea typeface="Times New Roman"/>
                <a:cs typeface="Times New Roman"/>
              </a:rPr>
              <a:t>Silence of the Lambs</a:t>
            </a:r>
          </a:p>
          <a:p>
            <a:pPr marL="685800" lvl="0">
              <a:lnSpc>
                <a:spcPct val="115000"/>
              </a:lnSpc>
              <a:spcBef>
                <a:spcPts val="0"/>
              </a:spcBef>
              <a:spcAft>
                <a:spcPts val="0"/>
              </a:spcAft>
              <a:buFont typeface="+mj-lt"/>
              <a:buAutoNum type="alphaLcParenR"/>
            </a:pPr>
            <a:r>
              <a:rPr lang="en-US" dirty="0">
                <a:ea typeface="Times New Roman"/>
                <a:cs typeface="Times New Roman"/>
              </a:rPr>
              <a:t>Silent Messages</a:t>
            </a:r>
          </a:p>
          <a:p>
            <a:pPr marL="685800" lvl="0">
              <a:lnSpc>
                <a:spcPct val="115000"/>
              </a:lnSpc>
              <a:spcBef>
                <a:spcPts val="0"/>
              </a:spcBef>
              <a:spcAft>
                <a:spcPts val="1000"/>
              </a:spcAft>
              <a:buFont typeface="+mj-lt"/>
              <a:buAutoNum type="alphaLcParenR"/>
            </a:pPr>
            <a:r>
              <a:rPr lang="en-US" dirty="0">
                <a:ea typeface="Times New Roman"/>
                <a:cs typeface="Times New Roman"/>
              </a:rPr>
              <a:t>Non-verbal Messages </a:t>
            </a:r>
          </a:p>
          <a:p>
            <a:endParaRPr lang="en-US" dirty="0" smtClean="0"/>
          </a:p>
        </p:txBody>
      </p:sp>
    </p:spTree>
    <p:extLst>
      <p:ext uri="{BB962C8B-B14F-4D97-AF65-F5344CB8AC3E}">
        <p14:creationId xmlns:p14="http://schemas.microsoft.com/office/powerpoint/2010/main" val="37346469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The studies basic conclusions is that:</a:t>
            </a:r>
          </a:p>
          <a:p>
            <a:pPr marL="685800" lvl="0">
              <a:lnSpc>
                <a:spcPct val="115000"/>
              </a:lnSpc>
              <a:spcBef>
                <a:spcPts val="0"/>
              </a:spcBef>
              <a:spcAft>
                <a:spcPts val="0"/>
              </a:spcAft>
              <a:buFont typeface="+mj-lt"/>
              <a:buAutoNum type="alphaLcParenR"/>
            </a:pPr>
            <a:r>
              <a:rPr lang="en-US" dirty="0">
                <a:ea typeface="Times New Roman"/>
                <a:cs typeface="Times New Roman"/>
              </a:rPr>
              <a:t>7% of our message is verbal; 38% is paraverbal; 55%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55% of our message is verbal; 38% is paraverbal; 7%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38% of our message is verbal; 7% is paraverbal; 55% is from body language </a:t>
            </a:r>
          </a:p>
          <a:p>
            <a:pPr marL="685800" lvl="0">
              <a:lnSpc>
                <a:spcPct val="115000"/>
              </a:lnSpc>
              <a:spcBef>
                <a:spcPts val="0"/>
              </a:spcBef>
              <a:spcAft>
                <a:spcPts val="1000"/>
              </a:spcAft>
              <a:buFont typeface="+mj-lt"/>
              <a:buAutoNum type="alphaLcParenR"/>
            </a:pPr>
            <a:r>
              <a:rPr lang="en-US" dirty="0">
                <a:ea typeface="Times New Roman"/>
                <a:cs typeface="Times New Roman"/>
              </a:rPr>
              <a:t>7% of our message is verbal; 55% is paraverbal; 38% is from body language</a:t>
            </a:r>
          </a:p>
          <a:p>
            <a:pPr lvl="0">
              <a:lnSpc>
                <a:spcPct val="115000"/>
              </a:lnSpc>
              <a:spcBef>
                <a:spcPts val="0"/>
              </a:spcBef>
              <a:spcAft>
                <a:spcPts val="1000"/>
              </a:spcAft>
              <a:buFont typeface="+mj-lt"/>
              <a:buAutoNum type="arabicPeriod" startAt="4"/>
            </a:pPr>
            <a:r>
              <a:rPr lang="en-US" dirty="0">
                <a:ea typeface="Times New Roman"/>
                <a:cs typeface="Times New Roman"/>
              </a:rPr>
              <a:t>What does Body Language mean?</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we speak to others</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others interpret us because of our speech </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our hands speak to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in which our body speaks to others</a:t>
            </a:r>
          </a:p>
        </p:txBody>
      </p:sp>
    </p:spTree>
    <p:extLst>
      <p:ext uri="{BB962C8B-B14F-4D97-AF65-F5344CB8AC3E}">
        <p14:creationId xmlns:p14="http://schemas.microsoft.com/office/powerpoint/2010/main" val="18810025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tabLst>
                <a:tab pos="571500" algn="l"/>
              </a:tabLst>
            </a:pPr>
            <a:r>
              <a:rPr lang="en-US" dirty="0">
                <a:ea typeface="Times New Roman"/>
                <a:cs typeface="Times New Roman"/>
              </a:rPr>
              <a:t>Sitting hunched over typically indicates:</a:t>
            </a:r>
          </a:p>
          <a:p>
            <a:pPr marL="685800" lvl="0">
              <a:lnSpc>
                <a:spcPct val="115000"/>
              </a:lnSpc>
              <a:spcBef>
                <a:spcPts val="0"/>
              </a:spcBef>
              <a:spcAft>
                <a:spcPts val="0"/>
              </a:spcAft>
              <a:buFont typeface="+mj-lt"/>
              <a:buAutoNum type="alphaLcParenR"/>
            </a:pPr>
            <a:r>
              <a:rPr lang="en-US" dirty="0">
                <a:ea typeface="Times New Roman"/>
                <a:cs typeface="Times New Roman"/>
              </a:rPr>
              <a:t>Stress or discomfort </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0"/>
              </a:spcAft>
              <a:buFont typeface="+mj-lt"/>
              <a:buAutoNum type="alphaLcParenR"/>
            </a:pPr>
            <a:r>
              <a:rPr lang="en-US" dirty="0">
                <a:ea typeface="Times New Roman"/>
                <a:cs typeface="Times New Roman"/>
              </a:rPr>
              <a:t>A relaxed demeanor </a:t>
            </a:r>
          </a:p>
          <a:p>
            <a:pPr marL="685800" lvl="0">
              <a:lnSpc>
                <a:spcPct val="115000"/>
              </a:lnSpc>
              <a:spcBef>
                <a:spcPts val="0"/>
              </a:spcBef>
              <a:spcAft>
                <a:spcPts val="1000"/>
              </a:spcAft>
              <a:buFont typeface="+mj-lt"/>
              <a:buAutoNum type="alphaLcParenR"/>
            </a:pPr>
            <a:r>
              <a:rPr lang="en-US" dirty="0">
                <a:ea typeface="Times New Roman"/>
                <a:cs typeface="Times New Roman"/>
              </a:rPr>
              <a:t>Boredom </a:t>
            </a:r>
          </a:p>
          <a:p>
            <a:pPr lvl="0">
              <a:lnSpc>
                <a:spcPct val="115000"/>
              </a:lnSpc>
              <a:spcBef>
                <a:spcPts val="0"/>
              </a:spcBef>
              <a:spcAft>
                <a:spcPts val="1000"/>
              </a:spcAft>
              <a:buFont typeface="+mj-lt"/>
              <a:buAutoNum type="arabicPeriod" startAt="6"/>
            </a:pPr>
            <a:r>
              <a:rPr lang="en-US" dirty="0">
                <a:ea typeface="Times New Roman"/>
                <a:cs typeface="Times New Roman"/>
              </a:rPr>
              <a:t>Fidgeting is usually a sign of:</a:t>
            </a:r>
          </a:p>
          <a:p>
            <a:pPr marL="685800" lvl="0">
              <a:lnSpc>
                <a:spcPct val="115000"/>
              </a:lnSpc>
              <a:spcBef>
                <a:spcPts val="0"/>
              </a:spcBef>
              <a:spcAft>
                <a:spcPts val="0"/>
              </a:spcAft>
              <a:buFont typeface="+mj-lt"/>
              <a:buAutoNum type="alphaLcParenR"/>
            </a:pPr>
            <a:r>
              <a:rPr lang="en-US" dirty="0">
                <a:ea typeface="Times New Roman"/>
                <a:cs typeface="Times New Roman"/>
              </a:rPr>
              <a:t>A closed mind</a:t>
            </a:r>
          </a:p>
          <a:p>
            <a:pPr marL="685800" lvl="0">
              <a:lnSpc>
                <a:spcPct val="115000"/>
              </a:lnSpc>
              <a:spcBef>
                <a:spcPts val="0"/>
              </a:spcBef>
              <a:spcAft>
                <a:spcPts val="0"/>
              </a:spcAft>
              <a:buFont typeface="+mj-lt"/>
              <a:buAutoNum type="alphaLcParenR"/>
            </a:pPr>
            <a:r>
              <a:rPr lang="en-US" dirty="0">
                <a:ea typeface="Times New Roman"/>
                <a:cs typeface="Times New Roman"/>
              </a:rPr>
              <a:t>A casual demeanor</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1000"/>
              </a:spcAft>
              <a:buFont typeface="+mj-lt"/>
              <a:buAutoNum type="alphaLcParenR"/>
            </a:pPr>
            <a:r>
              <a:rPr lang="en-US" dirty="0">
                <a:ea typeface="Times New Roman"/>
                <a:cs typeface="Times New Roman"/>
              </a:rPr>
              <a:t>Boredom or nervousness </a:t>
            </a:r>
          </a:p>
          <a:p>
            <a:endParaRPr lang="en-US" dirty="0" smtClean="0"/>
          </a:p>
        </p:txBody>
      </p:sp>
    </p:spTree>
    <p:extLst>
      <p:ext uri="{BB962C8B-B14F-4D97-AF65-F5344CB8AC3E}">
        <p14:creationId xmlns:p14="http://schemas.microsoft.com/office/powerpoint/2010/main" val="5436785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Chewing one’s lip may mean:</a:t>
            </a:r>
          </a:p>
          <a:p>
            <a:pPr marL="685800" lvl="0">
              <a:lnSpc>
                <a:spcPct val="115000"/>
              </a:lnSpc>
              <a:spcBef>
                <a:spcPts val="0"/>
              </a:spcBef>
              <a:spcAft>
                <a:spcPts val="0"/>
              </a:spcAft>
              <a:buFont typeface="+mj-lt"/>
              <a:buAutoNum type="alphaLcParenR"/>
            </a:pPr>
            <a:r>
              <a:rPr lang="en-US" dirty="0">
                <a:ea typeface="Times New Roman"/>
                <a:cs typeface="Times New Roman"/>
              </a:rPr>
              <a:t>Inquisitiveness, curiosity </a:t>
            </a:r>
          </a:p>
          <a:p>
            <a:pPr marL="685800" lvl="0">
              <a:lnSpc>
                <a:spcPct val="115000"/>
              </a:lnSpc>
              <a:spcBef>
                <a:spcPts val="0"/>
              </a:spcBef>
              <a:spcAft>
                <a:spcPts val="0"/>
              </a:spcAft>
              <a:buFont typeface="+mj-lt"/>
              <a:buAutoNum type="alphaLcParenR"/>
            </a:pPr>
            <a:r>
              <a:rPr lang="en-US" dirty="0">
                <a:ea typeface="Times New Roman"/>
                <a:cs typeface="Times New Roman"/>
              </a:rPr>
              <a:t>Closed-mindedness</a:t>
            </a:r>
          </a:p>
          <a:p>
            <a:pPr marL="685800" lvl="0">
              <a:lnSpc>
                <a:spcPct val="115000"/>
              </a:lnSpc>
              <a:spcBef>
                <a:spcPts val="0"/>
              </a:spcBef>
              <a:spcAft>
                <a:spcPts val="0"/>
              </a:spcAft>
              <a:buFont typeface="+mj-lt"/>
              <a:buAutoNum type="alphaLcParenR"/>
            </a:pPr>
            <a:r>
              <a:rPr lang="en-US" dirty="0">
                <a:ea typeface="Times New Roman"/>
                <a:cs typeface="Times New Roman"/>
              </a:rPr>
              <a:t>Thinking, boredom, anxiety, nervousness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is a vulgar gesture?</a:t>
            </a:r>
          </a:p>
          <a:p>
            <a:pPr marL="685800" lvl="0">
              <a:lnSpc>
                <a:spcPct val="115000"/>
              </a:lnSpc>
              <a:spcBef>
                <a:spcPts val="0"/>
              </a:spcBef>
              <a:spcAft>
                <a:spcPts val="0"/>
              </a:spcAft>
              <a:buFont typeface="+mj-lt"/>
              <a:buAutoNum type="alphaLcParenR"/>
            </a:pPr>
            <a:r>
              <a:rPr lang="en-US" dirty="0">
                <a:ea typeface="Times New Roman"/>
                <a:cs typeface="Times New Roman"/>
              </a:rPr>
              <a:t>Handshake</a:t>
            </a:r>
          </a:p>
          <a:p>
            <a:pPr marL="685800" lvl="0">
              <a:lnSpc>
                <a:spcPct val="115000"/>
              </a:lnSpc>
              <a:spcBef>
                <a:spcPts val="0"/>
              </a:spcBef>
              <a:spcAft>
                <a:spcPts val="0"/>
              </a:spcAft>
              <a:buFont typeface="+mj-lt"/>
              <a:buAutoNum type="alphaLcParenR"/>
            </a:pPr>
            <a:r>
              <a:rPr lang="en-US" dirty="0">
                <a:ea typeface="Times New Roman"/>
                <a:cs typeface="Times New Roman"/>
              </a:rPr>
              <a:t>Pointing your middle finger upwards</a:t>
            </a:r>
          </a:p>
          <a:p>
            <a:pPr marL="685800" lvl="0">
              <a:lnSpc>
                <a:spcPct val="115000"/>
              </a:lnSpc>
              <a:spcBef>
                <a:spcPts val="0"/>
              </a:spcBef>
              <a:spcAft>
                <a:spcPts val="0"/>
              </a:spcAft>
              <a:buFont typeface="+mj-lt"/>
              <a:buAutoNum type="alphaLcParenR"/>
            </a:pPr>
            <a:r>
              <a:rPr lang="en-US" dirty="0">
                <a:ea typeface="Times New Roman"/>
                <a:cs typeface="Times New Roman"/>
              </a:rPr>
              <a:t>Crossed legs or ankles</a:t>
            </a:r>
          </a:p>
          <a:p>
            <a:pPr marL="685800" lvl="0">
              <a:lnSpc>
                <a:spcPct val="115000"/>
              </a:lnSpc>
              <a:spcBef>
                <a:spcPts val="0"/>
              </a:spcBef>
              <a:spcAft>
                <a:spcPts val="1000"/>
              </a:spcAft>
              <a:buFont typeface="+mj-lt"/>
              <a:buAutoNum type="alphaLcParenR"/>
            </a:pPr>
            <a:r>
              <a:rPr lang="en-US" dirty="0">
                <a:ea typeface="Times New Roman"/>
                <a:cs typeface="Times New Roman"/>
              </a:rPr>
              <a:t>Shrugging shoulders </a:t>
            </a:r>
          </a:p>
        </p:txBody>
      </p:sp>
    </p:spTree>
    <p:extLst>
      <p:ext uri="{BB962C8B-B14F-4D97-AF65-F5344CB8AC3E}">
        <p14:creationId xmlns:p14="http://schemas.microsoft.com/office/powerpoint/2010/main" val="37822942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Tapping your feet may indicate:</a:t>
            </a:r>
          </a:p>
          <a:p>
            <a:pPr marL="685800" lvl="0">
              <a:lnSpc>
                <a:spcPct val="115000"/>
              </a:lnSpc>
              <a:spcBef>
                <a:spcPts val="0"/>
              </a:spcBef>
              <a:spcAft>
                <a:spcPts val="0"/>
              </a:spcAft>
              <a:buFont typeface="+mj-lt"/>
              <a:buAutoNum type="alphaLcParenR"/>
            </a:pPr>
            <a:r>
              <a:rPr lang="en-US" dirty="0">
                <a:ea typeface="Times New Roman"/>
                <a:cs typeface="Times New Roman"/>
              </a:rPr>
              <a:t>Help, attention</a:t>
            </a:r>
          </a:p>
          <a:p>
            <a:pPr marL="685800" lvl="0">
              <a:lnSpc>
                <a:spcPct val="115000"/>
              </a:lnSpc>
              <a:spcBef>
                <a:spcPts val="0"/>
              </a:spcBef>
              <a:spcAft>
                <a:spcPts val="0"/>
              </a:spcAft>
              <a:buFont typeface="+mj-lt"/>
              <a:buAutoNum type="alphaLcParenR"/>
            </a:pPr>
            <a:r>
              <a:rPr lang="en-US" dirty="0">
                <a:ea typeface="Times New Roman"/>
                <a:cs typeface="Times New Roman"/>
              </a:rPr>
              <a:t>Defensive</a:t>
            </a:r>
          </a:p>
          <a:p>
            <a:pPr marL="685800" lvl="0">
              <a:lnSpc>
                <a:spcPct val="115000"/>
              </a:lnSpc>
              <a:spcBef>
                <a:spcPts val="0"/>
              </a:spcBef>
              <a:spcAft>
                <a:spcPts val="0"/>
              </a:spcAft>
              <a:buFont typeface="+mj-lt"/>
              <a:buAutoNum type="alphaLcParenR"/>
            </a:pPr>
            <a:r>
              <a:rPr lang="en-US" dirty="0">
                <a:ea typeface="Times New Roman"/>
                <a:cs typeface="Times New Roman"/>
              </a:rPr>
              <a:t>Bored, anxious, nervous</a:t>
            </a:r>
          </a:p>
          <a:p>
            <a:pPr marL="685800" lvl="0">
              <a:lnSpc>
                <a:spcPct val="115000"/>
              </a:lnSpc>
              <a:spcBef>
                <a:spcPts val="0"/>
              </a:spcBef>
              <a:spcAft>
                <a:spcPts val="1000"/>
              </a:spcAft>
              <a:buFont typeface="+mj-lt"/>
              <a:buAutoNum type="alphaLcParenR"/>
            </a:pPr>
            <a:r>
              <a:rPr lang="en-US" dirty="0">
                <a:ea typeface="Times New Roman"/>
                <a:cs typeface="Times New Roman"/>
              </a:rPr>
              <a:t>Angry</a:t>
            </a:r>
          </a:p>
          <a:p>
            <a:pPr lvl="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Non-verbal communication doesn’t sway our interpretation of events </a:t>
            </a:r>
          </a:p>
          <a:p>
            <a:pPr marL="685800" lvl="0">
              <a:lnSpc>
                <a:spcPct val="115000"/>
              </a:lnSpc>
              <a:spcBef>
                <a:spcPts val="0"/>
              </a:spcBef>
              <a:spcAft>
                <a:spcPts val="0"/>
              </a:spcAft>
              <a:buFont typeface="+mj-lt"/>
              <a:buAutoNum type="alphaLcParenR"/>
            </a:pPr>
            <a:r>
              <a:rPr lang="en-US" dirty="0">
                <a:ea typeface="Times New Roman"/>
                <a:cs typeface="Times New Roman"/>
              </a:rPr>
              <a:t>Flapping your hand means your colleague should ‘go ahead’</a:t>
            </a:r>
          </a:p>
          <a:p>
            <a:pPr marL="685800" lvl="0">
              <a:lnSpc>
                <a:spcPct val="115000"/>
              </a:lnSpc>
              <a:spcBef>
                <a:spcPts val="0"/>
              </a:spcBef>
              <a:spcAft>
                <a:spcPts val="0"/>
              </a:spcAft>
              <a:buFont typeface="+mj-lt"/>
              <a:buAutoNum type="alphaLcParenR"/>
            </a:pPr>
            <a:r>
              <a:rPr lang="en-US" dirty="0">
                <a:ea typeface="Times New Roman"/>
                <a:cs typeface="Times New Roman"/>
              </a:rPr>
              <a:t>Waving indicates that your colleague should ‘stop talking immediately’</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smtClean="0"/>
          </a:p>
        </p:txBody>
      </p:sp>
    </p:spTree>
    <p:extLst>
      <p:ext uri="{BB962C8B-B14F-4D97-AF65-F5344CB8AC3E}">
        <p14:creationId xmlns:p14="http://schemas.microsoft.com/office/powerpoint/2010/main" val="714452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How Do We Communicate?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827476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Your boss asks you to come into his office to discuss a new project, but his arms are crossed and he looks stern. The non-verbal message you receive is: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Positive</a:t>
            </a:r>
          </a:p>
          <a:p>
            <a:pPr marL="685800" lvl="0">
              <a:lnSpc>
                <a:spcPct val="115000"/>
              </a:lnSpc>
              <a:spcBef>
                <a:spcPts val="0"/>
              </a:spcBef>
              <a:spcAft>
                <a:spcPts val="0"/>
              </a:spcAft>
              <a:buFont typeface="+mj-lt"/>
              <a:buAutoNum type="alphaLcParenR"/>
            </a:pPr>
            <a:r>
              <a:rPr lang="en-US" dirty="0">
                <a:ea typeface="Times New Roman"/>
                <a:cs typeface="Times New Roman"/>
              </a:rPr>
              <a:t>Unknown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2"/>
            </a:pPr>
            <a:r>
              <a:rPr lang="en-US" dirty="0">
                <a:ea typeface="Times New Roman"/>
                <a:cs typeface="Times New Roman"/>
              </a:rPr>
              <a:t>Albert Mehrabian published a study in 1971 called:</a:t>
            </a:r>
          </a:p>
          <a:p>
            <a:pPr marL="685800" lvl="0">
              <a:lnSpc>
                <a:spcPct val="115000"/>
              </a:lnSpc>
              <a:spcBef>
                <a:spcPts val="0"/>
              </a:spcBef>
              <a:spcAft>
                <a:spcPts val="0"/>
              </a:spcAft>
              <a:buFont typeface="+mj-lt"/>
              <a:buAutoNum type="alphaLcParenR"/>
            </a:pPr>
            <a:r>
              <a:rPr lang="en-US" dirty="0">
                <a:ea typeface="Times New Roman"/>
                <a:cs typeface="Times New Roman"/>
              </a:rPr>
              <a:t>Spoke Messages</a:t>
            </a:r>
          </a:p>
          <a:p>
            <a:pPr marL="685800" lvl="0">
              <a:lnSpc>
                <a:spcPct val="115000"/>
              </a:lnSpc>
              <a:spcBef>
                <a:spcPts val="0"/>
              </a:spcBef>
              <a:spcAft>
                <a:spcPts val="0"/>
              </a:spcAft>
              <a:buFont typeface="+mj-lt"/>
              <a:buAutoNum type="alphaLcParenR"/>
            </a:pPr>
            <a:r>
              <a:rPr lang="en-US" dirty="0">
                <a:ea typeface="Times New Roman"/>
                <a:cs typeface="Times New Roman"/>
              </a:rPr>
              <a:t>Silence of the Lambs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Silent Messages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Non-verbal Messages </a:t>
            </a:r>
          </a:p>
          <a:p>
            <a:endParaRPr lang="en-US" dirty="0" smtClean="0"/>
          </a:p>
        </p:txBody>
      </p:sp>
    </p:spTree>
    <p:extLst>
      <p:ext uri="{BB962C8B-B14F-4D97-AF65-F5344CB8AC3E}">
        <p14:creationId xmlns:p14="http://schemas.microsoft.com/office/powerpoint/2010/main" val="17598226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The studies basic conclusions is that: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7% of our message is verbal; 38% is paraverbal; 55% is from body language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55% of our message is verbal; 38% is paraverbal; 7%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38% of our message is verbal; 7% is paraverbal; 55% is from body language </a:t>
            </a:r>
          </a:p>
          <a:p>
            <a:pPr marL="685800" lvl="0">
              <a:lnSpc>
                <a:spcPct val="115000"/>
              </a:lnSpc>
              <a:spcBef>
                <a:spcPts val="0"/>
              </a:spcBef>
              <a:spcAft>
                <a:spcPts val="1000"/>
              </a:spcAft>
              <a:buFont typeface="+mj-lt"/>
              <a:buAutoNum type="alphaLcParenR"/>
            </a:pPr>
            <a:r>
              <a:rPr lang="en-US" dirty="0">
                <a:ea typeface="Times New Roman"/>
                <a:cs typeface="Times New Roman"/>
              </a:rPr>
              <a:t>7% of our message is verbal; 55% is paraverbal; 38% is from body language</a:t>
            </a:r>
          </a:p>
          <a:p>
            <a:pPr lvl="0">
              <a:lnSpc>
                <a:spcPct val="115000"/>
              </a:lnSpc>
              <a:spcBef>
                <a:spcPts val="0"/>
              </a:spcBef>
              <a:spcAft>
                <a:spcPts val="1000"/>
              </a:spcAft>
              <a:buFont typeface="+mj-lt"/>
              <a:buAutoNum type="arabicPeriod" startAt="4"/>
            </a:pPr>
            <a:r>
              <a:rPr lang="en-US" dirty="0">
                <a:ea typeface="Times New Roman"/>
                <a:cs typeface="Times New Roman"/>
              </a:rPr>
              <a:t>What does Body Language mean?</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we speak to others</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others interpret us because of our speech </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our hands speak to others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way in which our body speaks to others</a:t>
            </a:r>
            <a:endParaRPr lang="en-US" dirty="0">
              <a:ea typeface="Times New Roman"/>
              <a:cs typeface="Times New Roman"/>
            </a:endParaRPr>
          </a:p>
        </p:txBody>
      </p:sp>
    </p:spTree>
    <p:extLst>
      <p:ext uri="{BB962C8B-B14F-4D97-AF65-F5344CB8AC3E}">
        <p14:creationId xmlns:p14="http://schemas.microsoft.com/office/powerpoint/2010/main" val="147796622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tabLst>
                <a:tab pos="571500" algn="l"/>
              </a:tabLst>
            </a:pPr>
            <a:r>
              <a:rPr lang="en-US" dirty="0">
                <a:ea typeface="Times New Roman"/>
                <a:cs typeface="Times New Roman"/>
              </a:rPr>
              <a:t>Sitting hunched over typically indicates: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Stress or discomfort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0"/>
              </a:spcAft>
              <a:buFont typeface="+mj-lt"/>
              <a:buAutoNum type="alphaLcParenR"/>
            </a:pPr>
            <a:r>
              <a:rPr lang="en-US" dirty="0">
                <a:ea typeface="Times New Roman"/>
                <a:cs typeface="Times New Roman"/>
              </a:rPr>
              <a:t>A relaxed demeanor </a:t>
            </a:r>
          </a:p>
          <a:p>
            <a:pPr marL="685800" lvl="0">
              <a:lnSpc>
                <a:spcPct val="115000"/>
              </a:lnSpc>
              <a:spcBef>
                <a:spcPts val="0"/>
              </a:spcBef>
              <a:spcAft>
                <a:spcPts val="1000"/>
              </a:spcAft>
              <a:buFont typeface="+mj-lt"/>
              <a:buAutoNum type="alphaLcParenR"/>
            </a:pPr>
            <a:r>
              <a:rPr lang="en-US" dirty="0">
                <a:ea typeface="Times New Roman"/>
                <a:cs typeface="Times New Roman"/>
              </a:rPr>
              <a:t>Boredom </a:t>
            </a:r>
          </a:p>
          <a:p>
            <a:pPr lvl="0">
              <a:lnSpc>
                <a:spcPct val="115000"/>
              </a:lnSpc>
              <a:spcBef>
                <a:spcPts val="0"/>
              </a:spcBef>
              <a:spcAft>
                <a:spcPts val="1000"/>
              </a:spcAft>
              <a:buFont typeface="+mj-lt"/>
              <a:buAutoNum type="arabicPeriod" startAt="6"/>
            </a:pPr>
            <a:r>
              <a:rPr lang="en-US" dirty="0">
                <a:ea typeface="Times New Roman"/>
                <a:cs typeface="Times New Roman"/>
              </a:rPr>
              <a:t>Fidgeting is usually a sign of:</a:t>
            </a:r>
          </a:p>
          <a:p>
            <a:pPr marL="685800" lvl="0">
              <a:lnSpc>
                <a:spcPct val="115000"/>
              </a:lnSpc>
              <a:spcBef>
                <a:spcPts val="0"/>
              </a:spcBef>
              <a:spcAft>
                <a:spcPts val="0"/>
              </a:spcAft>
              <a:buFont typeface="+mj-lt"/>
              <a:buAutoNum type="alphaLcParenR"/>
            </a:pPr>
            <a:r>
              <a:rPr lang="en-US" dirty="0">
                <a:ea typeface="Times New Roman"/>
                <a:cs typeface="Times New Roman"/>
              </a:rPr>
              <a:t>A closed mind</a:t>
            </a:r>
          </a:p>
          <a:p>
            <a:pPr marL="685800" lvl="0">
              <a:lnSpc>
                <a:spcPct val="115000"/>
              </a:lnSpc>
              <a:spcBef>
                <a:spcPts val="0"/>
              </a:spcBef>
              <a:spcAft>
                <a:spcPts val="0"/>
              </a:spcAft>
              <a:buFont typeface="+mj-lt"/>
              <a:buAutoNum type="alphaLcParenR"/>
            </a:pPr>
            <a:r>
              <a:rPr lang="en-US" dirty="0">
                <a:ea typeface="Times New Roman"/>
                <a:cs typeface="Times New Roman"/>
              </a:rPr>
              <a:t>A casual demeanor</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Boredom or nervousness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624195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Chewing one’s lip may mean:</a:t>
            </a:r>
          </a:p>
          <a:p>
            <a:pPr marL="685800" lvl="0">
              <a:lnSpc>
                <a:spcPct val="115000"/>
              </a:lnSpc>
              <a:spcBef>
                <a:spcPts val="0"/>
              </a:spcBef>
              <a:spcAft>
                <a:spcPts val="0"/>
              </a:spcAft>
              <a:buFont typeface="+mj-lt"/>
              <a:buAutoNum type="alphaLcParenR"/>
            </a:pPr>
            <a:r>
              <a:rPr lang="en-US" dirty="0">
                <a:ea typeface="Times New Roman"/>
                <a:cs typeface="Times New Roman"/>
              </a:rPr>
              <a:t>Inquisitiveness, curiosity </a:t>
            </a:r>
          </a:p>
          <a:p>
            <a:pPr marL="685800" lvl="0">
              <a:lnSpc>
                <a:spcPct val="115000"/>
              </a:lnSpc>
              <a:spcBef>
                <a:spcPts val="0"/>
              </a:spcBef>
              <a:spcAft>
                <a:spcPts val="0"/>
              </a:spcAft>
              <a:buFont typeface="+mj-lt"/>
              <a:buAutoNum type="alphaLcParenR"/>
            </a:pPr>
            <a:r>
              <a:rPr lang="en-US" dirty="0">
                <a:ea typeface="Times New Roman"/>
                <a:cs typeface="Times New Roman"/>
              </a:rPr>
              <a:t>Closed-mindedness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Thinking, boredom, anxiety, nervousness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is a vulgar gesture?</a:t>
            </a:r>
          </a:p>
          <a:p>
            <a:pPr marL="685800" lvl="0">
              <a:lnSpc>
                <a:spcPct val="115000"/>
              </a:lnSpc>
              <a:spcBef>
                <a:spcPts val="0"/>
              </a:spcBef>
              <a:spcAft>
                <a:spcPts val="0"/>
              </a:spcAft>
              <a:buFont typeface="+mj-lt"/>
              <a:buAutoNum type="alphaLcParenR"/>
            </a:pPr>
            <a:r>
              <a:rPr lang="en-US" dirty="0">
                <a:ea typeface="Times New Roman"/>
                <a:cs typeface="Times New Roman"/>
              </a:rPr>
              <a:t>Handshake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Pointing your middle finger upwards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Crossed legs or ankles</a:t>
            </a:r>
          </a:p>
          <a:p>
            <a:pPr marL="685800" lvl="0">
              <a:lnSpc>
                <a:spcPct val="115000"/>
              </a:lnSpc>
              <a:spcBef>
                <a:spcPts val="0"/>
              </a:spcBef>
              <a:spcAft>
                <a:spcPts val="1000"/>
              </a:spcAft>
              <a:buFont typeface="+mj-lt"/>
              <a:buAutoNum type="alphaLcParenR"/>
            </a:pPr>
            <a:r>
              <a:rPr lang="en-US" dirty="0">
                <a:ea typeface="Times New Roman"/>
                <a:cs typeface="Times New Roman"/>
              </a:rPr>
              <a:t>Shrugging shoulders </a:t>
            </a:r>
          </a:p>
        </p:txBody>
      </p:sp>
    </p:spTree>
    <p:extLst>
      <p:ext uri="{BB962C8B-B14F-4D97-AF65-F5344CB8AC3E}">
        <p14:creationId xmlns:p14="http://schemas.microsoft.com/office/powerpoint/2010/main" val="13798201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Tapping your feet may indicate:</a:t>
            </a:r>
          </a:p>
          <a:p>
            <a:pPr marL="685800" lvl="0">
              <a:lnSpc>
                <a:spcPct val="115000"/>
              </a:lnSpc>
              <a:spcBef>
                <a:spcPts val="0"/>
              </a:spcBef>
              <a:spcAft>
                <a:spcPts val="0"/>
              </a:spcAft>
              <a:buFont typeface="+mj-lt"/>
              <a:buAutoNum type="alphaLcParenR"/>
            </a:pPr>
            <a:r>
              <a:rPr lang="en-US" dirty="0">
                <a:ea typeface="Times New Roman"/>
                <a:cs typeface="Times New Roman"/>
              </a:rPr>
              <a:t>Help, attention</a:t>
            </a:r>
          </a:p>
          <a:p>
            <a:pPr marL="685800" lvl="0">
              <a:lnSpc>
                <a:spcPct val="115000"/>
              </a:lnSpc>
              <a:spcBef>
                <a:spcPts val="0"/>
              </a:spcBef>
              <a:spcAft>
                <a:spcPts val="0"/>
              </a:spcAft>
              <a:buFont typeface="+mj-lt"/>
              <a:buAutoNum type="alphaLcParenR"/>
            </a:pPr>
            <a:r>
              <a:rPr lang="en-US" dirty="0">
                <a:ea typeface="Times New Roman"/>
                <a:cs typeface="Times New Roman"/>
              </a:rPr>
              <a:t>Defensive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Bored, anxious, nervous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Angry</a:t>
            </a:r>
          </a:p>
          <a:p>
            <a:pPr lvl="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Non-verbal communication doesn’t sway our interpretation of events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Flapping your hand means your colleague should ‘go ahead’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Waving indicates that your colleague should ‘stop talking immediately’</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smtClean="0"/>
          </a:p>
        </p:txBody>
      </p:sp>
    </p:spTree>
    <p:extLst>
      <p:ext uri="{BB962C8B-B14F-4D97-AF65-F5344CB8AC3E}">
        <p14:creationId xmlns:p14="http://schemas.microsoft.com/office/powerpoint/2010/main" val="6419362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200" dirty="0" smtClean="0"/>
              <a:t>Module Six: Speaking Like a STAR</a:t>
            </a:r>
            <a:endParaRPr lang="en-CA" sz="3200" dirty="0" smtClean="0"/>
          </a:p>
        </p:txBody>
      </p:sp>
      <p:sp>
        <p:nvSpPr>
          <p:cNvPr id="3" name="Content Placeholder 2"/>
          <p:cNvSpPr>
            <a:spLocks noGrp="1"/>
          </p:cNvSpPr>
          <p:nvPr>
            <p:ph idx="1"/>
          </p:nvPr>
        </p:nvSpPr>
        <p:spPr>
          <a:xfrm>
            <a:off x="467544" y="1484784"/>
            <a:ext cx="6552728" cy="4752528"/>
          </a:xfrm>
        </p:spPr>
        <p:txBody>
          <a:bodyPr rtlCol="0">
            <a:normAutofit/>
          </a:bodyPr>
          <a:lstStyle/>
          <a:p>
            <a:pPr marL="0">
              <a:defRPr/>
            </a:pPr>
            <a:r>
              <a:rPr lang="en-US" dirty="0" smtClean="0"/>
              <a:t>Now that we have explored all the quasi-verbal elements of communication, let’s look at the actual message you are sending. This module will explore the STAR acronym in conjunction with the six roots of open questions which will be explored in more detail later on in the workshop.</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a:bodyPr>
          <a:lstStyle/>
          <a:p>
            <a:pPr>
              <a:lnSpc>
                <a:spcPct val="115000"/>
              </a:lnSpc>
              <a:spcBef>
                <a:spcPts val="0"/>
              </a:spcBef>
              <a:spcAft>
                <a:spcPts val="1000"/>
              </a:spcAft>
              <a:defRPr/>
            </a:pPr>
            <a:r>
              <a:rPr lang="en-US" sz="2400" dirty="0" smtClean="0">
                <a:latin typeface="Cambria"/>
                <a:ea typeface="Times New Roman"/>
                <a:cs typeface="Times New Roman"/>
              </a:rPr>
              <a:t>Be sincere; be brief; be seated.</a:t>
            </a:r>
            <a:endParaRPr lang="en-US" sz="1800" dirty="0" smtClean="0">
              <a:ea typeface="Times New Roman"/>
              <a:cs typeface="Times New Roman"/>
            </a:endParaRPr>
          </a:p>
          <a:p>
            <a:pPr algn="ctr">
              <a:lnSpc>
                <a:spcPct val="115000"/>
              </a:lnSpc>
              <a:spcBef>
                <a:spcPts val="0"/>
              </a:spcBef>
              <a:spcAft>
                <a:spcPts val="1000"/>
              </a:spcAft>
              <a:defRPr/>
            </a:pPr>
            <a:r>
              <a:rPr lang="en-US" sz="2400" b="1" dirty="0" smtClean="0">
                <a:latin typeface="Cambria"/>
                <a:ea typeface="Times New Roman"/>
                <a:cs typeface="Times New Roman"/>
              </a:rPr>
              <a:t>Franklin D. Roosevelt</a:t>
            </a:r>
            <a:endParaRPr lang="en-US" sz="18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smtClean="0"/>
              <a:t>STAR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9635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Summary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22469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333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80105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does the STAR acronym describe? </a:t>
            </a:r>
          </a:p>
          <a:p>
            <a:pPr marL="685800" lvl="0">
              <a:lnSpc>
                <a:spcPct val="115000"/>
              </a:lnSpc>
              <a:spcBef>
                <a:spcPts val="0"/>
              </a:spcBef>
              <a:spcAft>
                <a:spcPts val="0"/>
              </a:spcAft>
              <a:buFont typeface="+mj-lt"/>
              <a:buAutoNum type="alphaLcParenR"/>
            </a:pPr>
            <a:r>
              <a:rPr lang="en-US" dirty="0">
                <a:ea typeface="Times New Roman"/>
                <a:cs typeface="Times New Roman"/>
              </a:rPr>
              <a:t>Situation, Temper, Action, Result </a:t>
            </a:r>
          </a:p>
          <a:p>
            <a:pPr marL="685800" lvl="0">
              <a:lnSpc>
                <a:spcPct val="115000"/>
              </a:lnSpc>
              <a:spcBef>
                <a:spcPts val="0"/>
              </a:spcBef>
              <a:spcAft>
                <a:spcPts val="0"/>
              </a:spcAft>
              <a:buFont typeface="+mj-lt"/>
              <a:buAutoNum type="alphaLcParenR"/>
            </a:pPr>
            <a:r>
              <a:rPr lang="en-US" dirty="0">
                <a:ea typeface="Times New Roman"/>
                <a:cs typeface="Times New Roman"/>
              </a:rPr>
              <a:t>Situation, Task, Action, Result,</a:t>
            </a:r>
          </a:p>
          <a:p>
            <a:pPr marL="685800" lvl="0">
              <a:lnSpc>
                <a:spcPct val="115000"/>
              </a:lnSpc>
              <a:spcBef>
                <a:spcPts val="0"/>
              </a:spcBef>
              <a:spcAft>
                <a:spcPts val="0"/>
              </a:spcAft>
              <a:buFont typeface="+mj-lt"/>
              <a:buAutoNum type="alphaLcParenR"/>
            </a:pPr>
            <a:r>
              <a:rPr lang="en-US" dirty="0">
                <a:ea typeface="Times New Roman"/>
                <a:cs typeface="Times New Roman"/>
              </a:rPr>
              <a:t>Stereotype, Timing, Action, Result</a:t>
            </a:r>
          </a:p>
          <a:p>
            <a:pPr marL="685800" lvl="0">
              <a:lnSpc>
                <a:spcPct val="115000"/>
              </a:lnSpc>
              <a:spcBef>
                <a:spcPts val="0"/>
              </a:spcBef>
              <a:spcAft>
                <a:spcPts val="1000"/>
              </a:spcAft>
              <a:buFont typeface="+mj-lt"/>
              <a:buAutoNum type="alphaLcParenR"/>
            </a:pPr>
            <a:r>
              <a:rPr lang="en-US" dirty="0">
                <a:ea typeface="Times New Roman"/>
                <a:cs typeface="Times New Roman"/>
              </a:rPr>
              <a:t>Situation, Timing, Action, Result </a:t>
            </a:r>
          </a:p>
          <a:p>
            <a:pPr lvl="0">
              <a:lnSpc>
                <a:spcPct val="115000"/>
              </a:lnSpc>
              <a:spcBef>
                <a:spcPts val="0"/>
              </a:spcBef>
              <a:spcAft>
                <a:spcPts val="1000"/>
              </a:spcAft>
              <a:buFont typeface="+mj-lt"/>
              <a:buAutoNum type="arabicPeriod" startAt="2"/>
            </a:pPr>
            <a:r>
              <a:rPr lang="en-US" dirty="0">
                <a:ea typeface="Times New Roman"/>
                <a:cs typeface="Times New Roman"/>
              </a:rPr>
              <a:t>Action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resolve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implement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situation</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results</a:t>
            </a:r>
          </a:p>
          <a:p>
            <a:endParaRPr lang="en-US" dirty="0" smtClean="0"/>
          </a:p>
        </p:txBody>
      </p:sp>
    </p:spTree>
    <p:extLst>
      <p:ext uri="{BB962C8B-B14F-4D97-AF65-F5344CB8AC3E}">
        <p14:creationId xmlns:p14="http://schemas.microsoft.com/office/powerpoint/2010/main" val="2030704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Other Factors in Communication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2777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Result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precise short description of your results</a:t>
            </a:r>
          </a:p>
          <a:p>
            <a:pPr marL="685800" lvl="0">
              <a:lnSpc>
                <a:spcPct val="115000"/>
              </a:lnSpc>
              <a:spcBef>
                <a:spcPts val="0"/>
              </a:spcBef>
              <a:spcAft>
                <a:spcPts val="0"/>
              </a:spcAft>
              <a:buFont typeface="+mj-lt"/>
              <a:buAutoNum type="alphaLcParenR"/>
            </a:pPr>
            <a:r>
              <a:rPr lang="en-US" dirty="0">
                <a:ea typeface="Times New Roman"/>
                <a:cs typeface="Times New Roman"/>
              </a:rPr>
              <a:t>A strong definite end note</a:t>
            </a:r>
          </a:p>
          <a:p>
            <a:pPr marL="685800" lvl="0">
              <a:lnSpc>
                <a:spcPct val="115000"/>
              </a:lnSpc>
              <a:spcBef>
                <a:spcPts val="0"/>
              </a:spcBef>
              <a:spcAft>
                <a:spcPts val="0"/>
              </a:spcAft>
              <a:buFont typeface="+mj-lt"/>
              <a:buAutoNum type="alphaLcParenR"/>
            </a:pPr>
            <a:r>
              <a:rPr lang="en-US" dirty="0">
                <a:ea typeface="Times New Roman"/>
                <a:cs typeface="Times New Roman"/>
              </a:rPr>
              <a:t>A positive initial opening</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should be used in the order of the letters</a:t>
            </a:r>
          </a:p>
          <a:p>
            <a:pPr marL="685800" lvl="0">
              <a:lnSpc>
                <a:spcPct val="115000"/>
              </a:lnSpc>
              <a:spcBef>
                <a:spcPts val="0"/>
              </a:spcBef>
              <a:spcAft>
                <a:spcPts val="0"/>
              </a:spcAft>
              <a:buFont typeface="+mj-lt"/>
              <a:buAutoNum type="alphaLcParenR"/>
            </a:pPr>
            <a:r>
              <a:rPr lang="en-US" dirty="0">
                <a:ea typeface="Times New Roman"/>
                <a:cs typeface="Times New Roman"/>
              </a:rPr>
              <a:t>T is less important than S</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important in communication</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40395714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does the ‘T’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Timing</a:t>
            </a:r>
          </a:p>
          <a:p>
            <a:pPr marL="685800" lvl="0">
              <a:lnSpc>
                <a:spcPct val="115000"/>
              </a:lnSpc>
              <a:spcBef>
                <a:spcPts val="0"/>
              </a:spcBef>
              <a:spcAft>
                <a:spcPts val="0"/>
              </a:spcAft>
              <a:buFont typeface="+mj-lt"/>
              <a:buAutoNum type="alphaLcParenR"/>
            </a:pPr>
            <a:r>
              <a:rPr lang="en-US" dirty="0">
                <a:ea typeface="Times New Roman"/>
                <a:cs typeface="Times New Roman"/>
              </a:rPr>
              <a:t>Task</a:t>
            </a:r>
          </a:p>
          <a:p>
            <a:pPr marL="685800" lvl="0">
              <a:lnSpc>
                <a:spcPct val="115000"/>
              </a:lnSpc>
              <a:spcBef>
                <a:spcPts val="0"/>
              </a:spcBef>
              <a:spcAft>
                <a:spcPts val="0"/>
              </a:spcAft>
              <a:buFont typeface="+mj-lt"/>
              <a:buAutoNum type="alphaLcParenR"/>
            </a:pPr>
            <a:r>
              <a:rPr lang="en-US" dirty="0">
                <a:ea typeface="Times New Roman"/>
                <a:cs typeface="Times New Roman"/>
              </a:rPr>
              <a:t>Temper</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What does the ’S’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Statement </a:t>
            </a:r>
          </a:p>
          <a:p>
            <a:pPr marL="685800" lvl="0">
              <a:lnSpc>
                <a:spcPct val="115000"/>
              </a:lnSpc>
              <a:spcBef>
                <a:spcPts val="0"/>
              </a:spcBef>
              <a:spcAft>
                <a:spcPts val="0"/>
              </a:spcAft>
              <a:buFont typeface="+mj-lt"/>
              <a:buAutoNum type="alphaLcParenR"/>
            </a:pPr>
            <a:r>
              <a:rPr lang="en-US" dirty="0">
                <a:ea typeface="Times New Roman"/>
                <a:cs typeface="Times New Roman"/>
              </a:rPr>
              <a:t>Stereotype</a:t>
            </a:r>
          </a:p>
          <a:p>
            <a:pPr marL="685800" lvl="0">
              <a:lnSpc>
                <a:spcPct val="115000"/>
              </a:lnSpc>
              <a:spcBef>
                <a:spcPts val="0"/>
              </a:spcBef>
              <a:spcAft>
                <a:spcPts val="0"/>
              </a:spcAft>
              <a:buFont typeface="+mj-lt"/>
              <a:buAutoNum type="alphaLcParenR"/>
            </a:pPr>
            <a:r>
              <a:rPr lang="en-US" dirty="0">
                <a:ea typeface="Times New Roman"/>
                <a:cs typeface="Times New Roman"/>
              </a:rPr>
              <a:t>Situation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a:p>
            <a:endParaRPr lang="en-US" dirty="0" smtClean="0"/>
          </a:p>
        </p:txBody>
      </p:sp>
    </p:spTree>
    <p:extLst>
      <p:ext uri="{BB962C8B-B14F-4D97-AF65-F5344CB8AC3E}">
        <p14:creationId xmlns:p14="http://schemas.microsoft.com/office/powerpoint/2010/main" val="21667731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solution to the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your timing</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your task </a:t>
            </a:r>
          </a:p>
          <a:p>
            <a:pPr lvl="0">
              <a:lnSpc>
                <a:spcPct val="115000"/>
              </a:lnSpc>
              <a:spcBef>
                <a:spcPts val="0"/>
              </a:spcBef>
              <a:spcAft>
                <a:spcPts val="1000"/>
              </a:spcAft>
              <a:buFont typeface="+mj-lt"/>
              <a:buAutoNum type="arabicPeriod" startAt="8"/>
            </a:pPr>
            <a:r>
              <a:rPr lang="en-US" dirty="0">
                <a:ea typeface="Times New Roman"/>
                <a:cs typeface="Times New Roman"/>
              </a:rPr>
              <a:t>‘S’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 which comes first </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stereotype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endParaRPr lang="en-US" dirty="0" smtClean="0"/>
          </a:p>
        </p:txBody>
      </p:sp>
    </p:spTree>
    <p:extLst>
      <p:ext uri="{BB962C8B-B14F-4D97-AF65-F5344CB8AC3E}">
        <p14:creationId xmlns:p14="http://schemas.microsoft.com/office/powerpoint/2010/main" val="35488905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is of no use to communicators</a:t>
            </a:r>
          </a:p>
          <a:p>
            <a:pPr marL="685800" lvl="0">
              <a:lnSpc>
                <a:spcPct val="115000"/>
              </a:lnSpc>
              <a:spcBef>
                <a:spcPts val="0"/>
              </a:spcBef>
              <a:spcAft>
                <a:spcPts val="0"/>
              </a:spcAft>
              <a:buFont typeface="+mj-lt"/>
              <a:buAutoNum type="alphaLcParenR"/>
            </a:pPr>
            <a:r>
              <a:rPr lang="en-US" dirty="0">
                <a:ea typeface="Times New Roman"/>
                <a:cs typeface="Times New Roman"/>
              </a:rPr>
              <a:t>Never frame statements with the STAR acronym</a:t>
            </a:r>
          </a:p>
          <a:p>
            <a:pPr marL="685800" lvl="0">
              <a:lnSpc>
                <a:spcPct val="115000"/>
              </a:lnSpc>
              <a:spcBef>
                <a:spcPts val="0"/>
              </a:spcBef>
              <a:spcAft>
                <a:spcPts val="0"/>
              </a:spcAft>
              <a:buFont typeface="+mj-lt"/>
              <a:buAutoNum type="alphaLcParenR"/>
            </a:pPr>
            <a:r>
              <a:rPr lang="en-US" dirty="0">
                <a:ea typeface="Times New Roman"/>
                <a:cs typeface="Times New Roman"/>
              </a:rPr>
              <a:t>The format can be compressed for quick conversations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10"/>
            </a:pPr>
            <a:r>
              <a:rPr lang="en-US" dirty="0">
                <a:ea typeface="Times New Roman"/>
                <a:cs typeface="Times New Roman"/>
              </a:rPr>
              <a:t>Which of the following is not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Who?</a:t>
            </a:r>
          </a:p>
          <a:p>
            <a:pPr marL="685800" lvl="0">
              <a:lnSpc>
                <a:spcPct val="115000"/>
              </a:lnSpc>
              <a:spcBef>
                <a:spcPts val="0"/>
              </a:spcBef>
              <a:spcAft>
                <a:spcPts val="0"/>
              </a:spcAft>
              <a:buFont typeface="+mj-lt"/>
              <a:buAutoNum type="alphaLcParenR"/>
            </a:pPr>
            <a:r>
              <a:rPr lang="en-US" dirty="0">
                <a:ea typeface="Times New Roman"/>
                <a:cs typeface="Times New Roman"/>
              </a:rPr>
              <a:t>When?</a:t>
            </a:r>
          </a:p>
          <a:p>
            <a:pPr marL="685800" lvl="0">
              <a:lnSpc>
                <a:spcPct val="115000"/>
              </a:lnSpc>
              <a:spcBef>
                <a:spcPts val="0"/>
              </a:spcBef>
              <a:spcAft>
                <a:spcPts val="0"/>
              </a:spcAft>
              <a:buFont typeface="+mj-lt"/>
              <a:buAutoNum type="alphaLcParenR"/>
            </a:pPr>
            <a:r>
              <a:rPr lang="en-US" dirty="0">
                <a:ea typeface="Times New Roman"/>
                <a:cs typeface="Times New Roman"/>
              </a:rPr>
              <a:t>How?</a:t>
            </a:r>
          </a:p>
          <a:p>
            <a:pPr marL="685800" lvl="0">
              <a:lnSpc>
                <a:spcPct val="115000"/>
              </a:lnSpc>
              <a:spcBef>
                <a:spcPts val="0"/>
              </a:spcBef>
              <a:spcAft>
                <a:spcPts val="1000"/>
              </a:spcAft>
              <a:buFont typeface="+mj-lt"/>
              <a:buAutoNum type="alphaLcParenR"/>
            </a:pPr>
            <a:r>
              <a:rPr lang="en-US" dirty="0">
                <a:ea typeface="Times New Roman"/>
                <a:cs typeface="Times New Roman"/>
              </a:rPr>
              <a:t>Cost?</a:t>
            </a:r>
          </a:p>
        </p:txBody>
      </p:sp>
    </p:spTree>
    <p:extLst>
      <p:ext uri="{BB962C8B-B14F-4D97-AF65-F5344CB8AC3E}">
        <p14:creationId xmlns:p14="http://schemas.microsoft.com/office/powerpoint/2010/main" val="42418732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does the STAR acronym describe? </a:t>
            </a:r>
          </a:p>
          <a:p>
            <a:pPr marL="685800" lvl="0">
              <a:lnSpc>
                <a:spcPct val="115000"/>
              </a:lnSpc>
              <a:spcBef>
                <a:spcPts val="0"/>
              </a:spcBef>
              <a:spcAft>
                <a:spcPts val="0"/>
              </a:spcAft>
              <a:buFont typeface="+mj-lt"/>
              <a:buAutoNum type="alphaLcParenR"/>
            </a:pPr>
            <a:r>
              <a:rPr lang="en-US" dirty="0">
                <a:ea typeface="Times New Roman"/>
                <a:cs typeface="Times New Roman"/>
              </a:rPr>
              <a:t>Situation, Temper, Action, Result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Situation, Task, Action, Result,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Stereotype, Timing, Action, Result</a:t>
            </a:r>
          </a:p>
          <a:p>
            <a:pPr marL="685800" lvl="0">
              <a:lnSpc>
                <a:spcPct val="115000"/>
              </a:lnSpc>
              <a:spcBef>
                <a:spcPts val="0"/>
              </a:spcBef>
              <a:spcAft>
                <a:spcPts val="1000"/>
              </a:spcAft>
              <a:buFont typeface="+mj-lt"/>
              <a:buAutoNum type="alphaLcParenR"/>
            </a:pPr>
            <a:r>
              <a:rPr lang="en-US" dirty="0">
                <a:ea typeface="Times New Roman"/>
                <a:cs typeface="Times New Roman"/>
              </a:rPr>
              <a:t>Situation, Timing, Action, Result </a:t>
            </a:r>
          </a:p>
          <a:p>
            <a:pPr lvl="0">
              <a:lnSpc>
                <a:spcPct val="115000"/>
              </a:lnSpc>
              <a:spcBef>
                <a:spcPts val="0"/>
              </a:spcBef>
              <a:spcAft>
                <a:spcPts val="1000"/>
              </a:spcAft>
              <a:buFont typeface="+mj-lt"/>
              <a:buAutoNum type="arabicPeriod" startAt="2"/>
            </a:pPr>
            <a:r>
              <a:rPr lang="en-US" dirty="0">
                <a:ea typeface="Times New Roman"/>
                <a:cs typeface="Times New Roman"/>
              </a:rPr>
              <a:t>Action is best described 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statement of what was done to resolve a problem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implement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situation</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results</a:t>
            </a:r>
          </a:p>
          <a:p>
            <a:endParaRPr lang="en-US" dirty="0" smtClean="0"/>
          </a:p>
        </p:txBody>
      </p:sp>
    </p:spTree>
    <p:extLst>
      <p:ext uri="{BB962C8B-B14F-4D97-AF65-F5344CB8AC3E}">
        <p14:creationId xmlns:p14="http://schemas.microsoft.com/office/powerpoint/2010/main" val="13719001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Result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precise short description of your results</a:t>
            </a:r>
          </a:p>
          <a:p>
            <a:pPr marL="685800" lvl="0">
              <a:lnSpc>
                <a:spcPct val="115000"/>
              </a:lnSpc>
              <a:spcBef>
                <a:spcPts val="0"/>
              </a:spcBef>
              <a:spcAft>
                <a:spcPts val="0"/>
              </a:spcAft>
              <a:buFont typeface="+mj-lt"/>
              <a:buAutoNum type="alphaLcParenR"/>
            </a:pPr>
            <a:r>
              <a:rPr lang="en-US" dirty="0">
                <a:ea typeface="Times New Roman"/>
                <a:cs typeface="Times New Roman"/>
              </a:rPr>
              <a:t>A strong definite end note</a:t>
            </a:r>
          </a:p>
          <a:p>
            <a:pPr marL="685800" lvl="0">
              <a:lnSpc>
                <a:spcPct val="115000"/>
              </a:lnSpc>
              <a:spcBef>
                <a:spcPts val="0"/>
              </a:spcBef>
              <a:spcAft>
                <a:spcPts val="0"/>
              </a:spcAft>
              <a:buFont typeface="+mj-lt"/>
              <a:buAutoNum type="alphaLcParenR"/>
            </a:pPr>
            <a:r>
              <a:rPr lang="en-US" dirty="0">
                <a:ea typeface="Times New Roman"/>
                <a:cs typeface="Times New Roman"/>
              </a:rPr>
              <a:t>A positive initial opening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should be used in the order of the letters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 is less important than 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important in communication</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92891550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does the ‘T’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Timing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Task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Temper</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What does the ’S’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Statement </a:t>
            </a:r>
          </a:p>
          <a:p>
            <a:pPr marL="685800" lvl="0">
              <a:lnSpc>
                <a:spcPct val="115000"/>
              </a:lnSpc>
              <a:spcBef>
                <a:spcPts val="0"/>
              </a:spcBef>
              <a:spcAft>
                <a:spcPts val="0"/>
              </a:spcAft>
              <a:buFont typeface="+mj-lt"/>
              <a:buAutoNum type="alphaLcParenR"/>
            </a:pPr>
            <a:r>
              <a:rPr lang="en-US" dirty="0">
                <a:ea typeface="Times New Roman"/>
                <a:cs typeface="Times New Roman"/>
              </a:rPr>
              <a:t>Stereotype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Situation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a:p>
            <a:endParaRPr lang="en-US" dirty="0" smtClean="0"/>
          </a:p>
        </p:txBody>
      </p:sp>
    </p:spTree>
    <p:extLst>
      <p:ext uri="{BB962C8B-B14F-4D97-AF65-F5344CB8AC3E}">
        <p14:creationId xmlns:p14="http://schemas.microsoft.com/office/powerpoint/2010/main" val="24042588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solution to the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your timing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statement of your task </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‘S’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 which comes first </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stereotype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172423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is of no use to communicators</a:t>
            </a:r>
          </a:p>
          <a:p>
            <a:pPr marL="685800" lvl="0">
              <a:lnSpc>
                <a:spcPct val="115000"/>
              </a:lnSpc>
              <a:spcBef>
                <a:spcPts val="0"/>
              </a:spcBef>
              <a:spcAft>
                <a:spcPts val="0"/>
              </a:spcAft>
              <a:buFont typeface="+mj-lt"/>
              <a:buAutoNum type="alphaLcParenR"/>
            </a:pPr>
            <a:r>
              <a:rPr lang="en-US" dirty="0">
                <a:ea typeface="Times New Roman"/>
                <a:cs typeface="Times New Roman"/>
              </a:rPr>
              <a:t>Never frame statements with the STAR acronym</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format can be compressed for quick conversations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10"/>
            </a:pPr>
            <a:r>
              <a:rPr lang="en-US" dirty="0">
                <a:ea typeface="Times New Roman"/>
                <a:cs typeface="Times New Roman"/>
              </a:rPr>
              <a:t>Which of the following is not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Who?</a:t>
            </a:r>
          </a:p>
          <a:p>
            <a:pPr marL="685800" lvl="0">
              <a:lnSpc>
                <a:spcPct val="115000"/>
              </a:lnSpc>
              <a:spcBef>
                <a:spcPts val="0"/>
              </a:spcBef>
              <a:spcAft>
                <a:spcPts val="0"/>
              </a:spcAft>
              <a:buFont typeface="+mj-lt"/>
              <a:buAutoNum type="alphaLcParenR"/>
            </a:pPr>
            <a:r>
              <a:rPr lang="en-US" dirty="0">
                <a:ea typeface="Times New Roman"/>
                <a:cs typeface="Times New Roman"/>
              </a:rPr>
              <a:t>When?</a:t>
            </a:r>
          </a:p>
          <a:p>
            <a:pPr marL="685800" lvl="0">
              <a:lnSpc>
                <a:spcPct val="115000"/>
              </a:lnSpc>
              <a:spcBef>
                <a:spcPts val="0"/>
              </a:spcBef>
              <a:spcAft>
                <a:spcPts val="0"/>
              </a:spcAft>
              <a:buFont typeface="+mj-lt"/>
              <a:buAutoNum type="alphaLcParenR"/>
            </a:pPr>
            <a:r>
              <a:rPr lang="en-US" dirty="0">
                <a:ea typeface="Times New Roman"/>
                <a:cs typeface="Times New Roman"/>
              </a:rPr>
              <a:t>How?</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Cost?</a:t>
            </a:r>
            <a:endParaRPr lang="en-US" dirty="0">
              <a:ea typeface="Times New Roman"/>
              <a:cs typeface="Times New Roman"/>
            </a:endParaRPr>
          </a:p>
        </p:txBody>
      </p:sp>
    </p:spTree>
    <p:extLst>
      <p:ext uri="{BB962C8B-B14F-4D97-AF65-F5344CB8AC3E}">
        <p14:creationId xmlns:p14="http://schemas.microsoft.com/office/powerpoint/2010/main" val="407640596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600" dirty="0" smtClean="0"/>
              <a:t>Module Seven: Listening Skills</a:t>
            </a:r>
            <a:endParaRPr lang="en-CA" sz="3600" dirty="0" smtClean="0"/>
          </a:p>
        </p:txBody>
      </p:sp>
      <p:sp>
        <p:nvSpPr>
          <p:cNvPr id="3" name="Content Placeholder 2"/>
          <p:cNvSpPr>
            <a:spLocks noGrp="1"/>
          </p:cNvSpPr>
          <p:nvPr>
            <p:ph idx="1"/>
          </p:nvPr>
        </p:nvSpPr>
        <p:spPr>
          <a:xfrm>
            <a:off x="857250" y="1857375"/>
            <a:ext cx="6000750" cy="4268788"/>
          </a:xfrm>
        </p:spPr>
        <p:txBody>
          <a:bodyPr rtlCol="0">
            <a:normAutofit fontScale="85000" lnSpcReduction="10000"/>
          </a:bodyPr>
          <a:lstStyle/>
          <a:p>
            <a:pPr eaLnBrk="1" fontAlgn="auto" hangingPunct="1">
              <a:spcAft>
                <a:spcPts val="0"/>
              </a:spcAft>
              <a:buFont typeface="Arial" pitchFamily="34" charset="0"/>
              <a:buNone/>
              <a:defRPr/>
            </a:pPr>
            <a:r>
              <a:rPr lang="en-US" dirty="0" smtClean="0"/>
              <a:t>So far, we have discussed all the </a:t>
            </a:r>
          </a:p>
          <a:p>
            <a:pPr eaLnBrk="1" fontAlgn="auto" hangingPunct="1">
              <a:spcAft>
                <a:spcPts val="0"/>
              </a:spcAft>
              <a:buFont typeface="Arial" pitchFamily="34" charset="0"/>
              <a:buNone/>
              <a:defRPr/>
            </a:pPr>
            <a:r>
              <a:rPr lang="en-US" dirty="0" smtClean="0"/>
              <a:t>components of sending a message:</a:t>
            </a:r>
          </a:p>
          <a:p>
            <a:pPr eaLnBrk="1" fontAlgn="auto" hangingPunct="1">
              <a:spcAft>
                <a:spcPts val="0"/>
              </a:spcAft>
              <a:buFont typeface="Arial" pitchFamily="34" charset="0"/>
              <a:buNone/>
              <a:defRPr/>
            </a:pPr>
            <a:r>
              <a:rPr lang="en-US" dirty="0" smtClean="0"/>
              <a:t> </a:t>
            </a:r>
          </a:p>
          <a:p>
            <a:pPr eaLnBrk="1" fontAlgn="auto" hangingPunct="1">
              <a:spcAft>
                <a:spcPts val="0"/>
              </a:spcAft>
              <a:buFont typeface="Arial" pitchFamily="34" charset="0"/>
              <a:buChar char="•"/>
              <a:defRPr/>
            </a:pPr>
            <a:r>
              <a:rPr lang="en-US" dirty="0" smtClean="0"/>
              <a:t>Non-verbal</a:t>
            </a:r>
          </a:p>
          <a:p>
            <a:pPr eaLnBrk="1" fontAlgn="auto" hangingPunct="1">
              <a:spcAft>
                <a:spcPts val="0"/>
              </a:spcAft>
              <a:buFont typeface="Arial" pitchFamily="34" charset="0"/>
              <a:buChar char="•"/>
              <a:defRPr/>
            </a:pPr>
            <a:r>
              <a:rPr lang="en-US" dirty="0" smtClean="0"/>
              <a:t>Para-verbal</a:t>
            </a:r>
          </a:p>
          <a:p>
            <a:pPr eaLnBrk="1" fontAlgn="auto" hangingPunct="1">
              <a:spcAft>
                <a:spcPts val="0"/>
              </a:spcAft>
              <a:buFont typeface="Arial" pitchFamily="34" charset="0"/>
              <a:buChar char="•"/>
              <a:defRPr/>
            </a:pPr>
            <a:r>
              <a:rPr lang="en-US" dirty="0" smtClean="0"/>
              <a:t>Verbal</a:t>
            </a:r>
          </a:p>
          <a:p>
            <a:pPr eaLnBrk="1" fontAlgn="auto" hangingPunct="1">
              <a:spcAft>
                <a:spcPts val="0"/>
              </a:spcAft>
              <a:buFont typeface="Arial" pitchFamily="34" charset="0"/>
              <a:buNone/>
              <a:defRPr/>
            </a:pPr>
            <a:endParaRPr lang="en-US" dirty="0" smtClean="0"/>
          </a:p>
          <a:p>
            <a:pPr eaLnBrk="1" fontAlgn="auto" hangingPunct="1">
              <a:spcAft>
                <a:spcPts val="0"/>
              </a:spcAft>
              <a:buFont typeface="Arial" pitchFamily="34" charset="0"/>
              <a:buNone/>
              <a:defRPr/>
            </a:pPr>
            <a:r>
              <a:rPr lang="en-US" dirty="0" smtClean="0"/>
              <a:t>Now, let’s turn the tables and look at how </a:t>
            </a:r>
          </a:p>
          <a:p>
            <a:pPr eaLnBrk="1" fontAlgn="auto" hangingPunct="1">
              <a:spcAft>
                <a:spcPts val="0"/>
              </a:spcAft>
              <a:buFont typeface="Arial" pitchFamily="34" charset="0"/>
              <a:buNone/>
              <a:defRPr/>
            </a:pPr>
            <a:r>
              <a:rPr lang="en-US" dirty="0" smtClean="0"/>
              <a:t>to effectively receive messages.</a:t>
            </a:r>
            <a:endParaRPr lang="en-CA" dirty="0" smtClean="0"/>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000" dirty="0" smtClean="0">
                <a:latin typeface="Cambria"/>
                <a:ea typeface="Times New Roman"/>
                <a:cs typeface="Times New Roman"/>
              </a:rPr>
              <a:t>When people talk, listen completely. </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latin typeface="Cambria"/>
                <a:ea typeface="Times New Roman"/>
                <a:cs typeface="Times New Roman"/>
              </a:rPr>
              <a:t>Ernest Hemingway</a:t>
            </a:r>
            <a:endParaRPr lang="en-US" sz="16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00388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12454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Seven Ways to Listen Better Today</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29684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Understanding Active Listening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39832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Sending Good Signals to Others</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88712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64884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 good way to become a better listener:</a:t>
            </a:r>
          </a:p>
          <a:p>
            <a:pPr marL="685800" lvl="0">
              <a:lnSpc>
                <a:spcPct val="115000"/>
              </a:lnSpc>
              <a:spcBef>
                <a:spcPts val="0"/>
              </a:spcBef>
              <a:spcAft>
                <a:spcPts val="0"/>
              </a:spcAft>
              <a:buFont typeface="+mj-lt"/>
              <a:buAutoNum type="alphaLcParenR"/>
            </a:pPr>
            <a:r>
              <a:rPr lang="en-US" dirty="0">
                <a:ea typeface="Times New Roman"/>
                <a:cs typeface="Times New Roman"/>
              </a:rPr>
              <a:t>Spend 90% of your time listening, and 10%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 and 90%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50% of your time listening, and 50% talking</a:t>
            </a:r>
          </a:p>
          <a:p>
            <a:pPr marL="685800" lvl="0">
              <a:lnSpc>
                <a:spcPct val="115000"/>
              </a:lnSpc>
              <a:spcBef>
                <a:spcPts val="0"/>
              </a:spcBef>
              <a:spcAft>
                <a:spcPts val="1000"/>
              </a:spcAft>
              <a:buFont typeface="+mj-lt"/>
              <a:buAutoNum type="alphaLcParenR"/>
            </a:pPr>
            <a:r>
              <a:rPr lang="en-US" dirty="0">
                <a:ea typeface="Times New Roman"/>
                <a:cs typeface="Times New Roman"/>
              </a:rPr>
              <a:t>Spend 20% of your time talking, and 80% listening </a:t>
            </a:r>
          </a:p>
          <a:p>
            <a:pPr lvl="0">
              <a:lnSpc>
                <a:spcPct val="115000"/>
              </a:lnSpc>
              <a:spcBef>
                <a:spcPts val="0"/>
              </a:spcBef>
              <a:spcAft>
                <a:spcPts val="1000"/>
              </a:spcAft>
              <a:buFont typeface="+mj-lt"/>
              <a:buAutoNum type="arabicPeriod" startAt="2"/>
            </a:pPr>
            <a:r>
              <a:rPr lang="en-US" dirty="0">
                <a:ea typeface="Times New Roman"/>
                <a:cs typeface="Times New Roman"/>
              </a:rPr>
              <a:t>The following will not help you become a better listener :</a:t>
            </a:r>
          </a:p>
          <a:p>
            <a:pPr marL="685800" lvl="0">
              <a:lnSpc>
                <a:spcPct val="115000"/>
              </a:lnSpc>
              <a:spcBef>
                <a:spcPts val="0"/>
              </a:spcBef>
              <a:spcAft>
                <a:spcPts val="0"/>
              </a:spcAft>
              <a:buFont typeface="+mj-lt"/>
              <a:buAutoNum type="alphaLcParenR"/>
            </a:pPr>
            <a:r>
              <a:rPr lang="en-US" dirty="0">
                <a:ea typeface="Times New Roman"/>
                <a:cs typeface="Times New Roman"/>
              </a:rPr>
              <a:t>Avoiding interruptions</a:t>
            </a:r>
          </a:p>
          <a:p>
            <a:pPr marL="685800" lvl="0">
              <a:lnSpc>
                <a:spcPct val="115000"/>
              </a:lnSpc>
              <a:spcBef>
                <a:spcPts val="0"/>
              </a:spcBef>
              <a:spcAft>
                <a:spcPts val="0"/>
              </a:spcAft>
              <a:buFont typeface="+mj-lt"/>
              <a:buAutoNum type="alphaLcParenR"/>
            </a:pPr>
            <a:r>
              <a:rPr lang="en-US" dirty="0">
                <a:ea typeface="Times New Roman"/>
                <a:cs typeface="Times New Roman"/>
              </a:rPr>
              <a:t>Avoiding offering advice </a:t>
            </a:r>
          </a:p>
          <a:p>
            <a:pPr marL="685800" lvl="0">
              <a:lnSpc>
                <a:spcPct val="115000"/>
              </a:lnSpc>
              <a:spcBef>
                <a:spcPts val="0"/>
              </a:spcBef>
              <a:spcAft>
                <a:spcPts val="0"/>
              </a:spcAft>
              <a:buFont typeface="+mj-lt"/>
              <a:buAutoNum type="alphaLcParenR"/>
            </a:pPr>
            <a:r>
              <a:rPr lang="en-US" dirty="0">
                <a:ea typeface="Times New Roman"/>
                <a:cs typeface="Times New Roman"/>
              </a:rPr>
              <a:t>Texting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32255246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When listening, one should:</a:t>
            </a:r>
          </a:p>
          <a:p>
            <a:pPr marL="685800" lvl="0">
              <a:lnSpc>
                <a:spcPct val="115000"/>
              </a:lnSpc>
              <a:spcBef>
                <a:spcPts val="0"/>
              </a:spcBef>
              <a:spcAft>
                <a:spcPts val="0"/>
              </a:spcAft>
              <a:buFont typeface="+mj-lt"/>
              <a:buAutoNum type="alphaLcParenR"/>
            </a:pPr>
            <a:r>
              <a:rPr lang="en-US" dirty="0">
                <a:ea typeface="Times New Roman"/>
                <a:cs typeface="Times New Roman"/>
              </a:rPr>
              <a:t>Avoid Interruptions</a:t>
            </a: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a:t>
            </a:r>
          </a:p>
          <a:p>
            <a:pPr marL="685800" lvl="0">
              <a:lnSpc>
                <a:spcPct val="115000"/>
              </a:lnSpc>
              <a:spcBef>
                <a:spcPts val="0"/>
              </a:spcBef>
              <a:spcAft>
                <a:spcPts val="0"/>
              </a:spcAft>
              <a:buFont typeface="+mj-lt"/>
              <a:buAutoNum type="alphaLcParenR"/>
            </a:pPr>
            <a:r>
              <a:rPr lang="en-US" dirty="0">
                <a:ea typeface="Times New Roman"/>
                <a:cs typeface="Times New Roman"/>
              </a:rPr>
              <a:t>Offer heedless advice </a:t>
            </a:r>
          </a:p>
          <a:p>
            <a:pPr marL="685800" lvl="0">
              <a:lnSpc>
                <a:spcPct val="115000"/>
              </a:lnSpc>
              <a:spcBef>
                <a:spcPts val="0"/>
              </a:spcBef>
              <a:spcAft>
                <a:spcPts val="1000"/>
              </a:spcAft>
              <a:buFont typeface="+mj-lt"/>
              <a:buAutoNum type="alphaLcParenR"/>
            </a:pPr>
            <a:r>
              <a:rPr lang="en-US" dirty="0">
                <a:ea typeface="Times New Roman"/>
                <a:cs typeface="Times New Roman"/>
              </a:rPr>
              <a:t>Ignore the speaker </a:t>
            </a:r>
          </a:p>
          <a:p>
            <a:pPr lvl="0">
              <a:lnSpc>
                <a:spcPct val="115000"/>
              </a:lnSpc>
              <a:spcBef>
                <a:spcPts val="0"/>
              </a:spcBef>
              <a:spcAft>
                <a:spcPts val="1000"/>
              </a:spcAft>
              <a:buFont typeface="+mj-lt"/>
              <a:buAutoNum type="arabicPeriod" startAt="4"/>
            </a:pPr>
            <a:r>
              <a:rPr lang="en-US" dirty="0">
                <a:ea typeface="Times New Roman"/>
                <a:cs typeface="Times New Roman"/>
              </a:rPr>
              <a:t>How many steps are there to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7</a:t>
            </a:r>
          </a:p>
          <a:p>
            <a:pPr marL="685800" lvl="0">
              <a:lnSpc>
                <a:spcPct val="115000"/>
              </a:lnSpc>
              <a:spcBef>
                <a:spcPts val="0"/>
              </a:spcBef>
              <a:spcAft>
                <a:spcPts val="0"/>
              </a:spcAft>
              <a:buFont typeface="+mj-lt"/>
              <a:buAutoNum type="alphaLcParenR"/>
            </a:pPr>
            <a:r>
              <a:rPr lang="en-US" dirty="0">
                <a:ea typeface="Times New Roman"/>
                <a:cs typeface="Times New Roman"/>
              </a:rPr>
              <a:t>2</a:t>
            </a:r>
          </a:p>
          <a:p>
            <a:pPr marL="685800" lvl="0">
              <a:lnSpc>
                <a:spcPct val="115000"/>
              </a:lnSpc>
              <a:spcBef>
                <a:spcPts val="0"/>
              </a:spcBef>
              <a:spcAft>
                <a:spcPts val="100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45638973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This is not a step of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Listening to what others have to say, closely </a:t>
            </a:r>
          </a:p>
          <a:p>
            <a:pPr marL="685800" lvl="0">
              <a:lnSpc>
                <a:spcPct val="115000"/>
              </a:lnSpc>
              <a:spcBef>
                <a:spcPts val="0"/>
              </a:spcBef>
              <a:spcAft>
                <a:spcPts val="0"/>
              </a:spcAft>
              <a:buFont typeface="+mj-lt"/>
              <a:buAutoNum type="alphaLcParenR"/>
            </a:pPr>
            <a:r>
              <a:rPr lang="en-US" dirty="0">
                <a:ea typeface="Times New Roman"/>
                <a:cs typeface="Times New Roman"/>
              </a:rPr>
              <a:t>Trying to identify the other person’s standpoint</a:t>
            </a:r>
          </a:p>
          <a:p>
            <a:pPr marL="685800" lvl="0">
              <a:lnSpc>
                <a:spcPct val="115000"/>
              </a:lnSpc>
              <a:spcBef>
                <a:spcPts val="0"/>
              </a:spcBef>
              <a:spcAft>
                <a:spcPts val="0"/>
              </a:spcAft>
              <a:buFont typeface="+mj-lt"/>
              <a:buAutoNum type="alphaLcParenR"/>
            </a:pPr>
            <a:r>
              <a:rPr lang="en-US" dirty="0">
                <a:ea typeface="Times New Roman"/>
                <a:cs typeface="Times New Roman"/>
              </a:rPr>
              <a:t>Responding inappropriately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Good Signals may come in the form of:</a:t>
            </a:r>
          </a:p>
          <a:p>
            <a:pPr marL="685800" lvl="0">
              <a:lnSpc>
                <a:spcPct val="115000"/>
              </a:lnSpc>
              <a:spcBef>
                <a:spcPts val="0"/>
              </a:spcBef>
              <a:spcAft>
                <a:spcPts val="0"/>
              </a:spcAft>
              <a:buFont typeface="+mj-lt"/>
              <a:buAutoNum type="alphaLcParenR"/>
            </a:pPr>
            <a:r>
              <a:rPr lang="en-US" dirty="0">
                <a:ea typeface="Times New Roman"/>
                <a:cs typeface="Times New Roman"/>
              </a:rPr>
              <a:t>Verbal, Non-verbal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Verbal, Paraverbal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Paraverbal, Non-verbal and Verbal</a:t>
            </a:r>
          </a:p>
          <a:p>
            <a:pPr marL="685800" lvl="0">
              <a:lnSpc>
                <a:spcPct val="115000"/>
              </a:lnSpc>
              <a:spcBef>
                <a:spcPts val="0"/>
              </a:spcBef>
              <a:spcAft>
                <a:spcPts val="1000"/>
              </a:spcAft>
              <a:buFont typeface="+mj-lt"/>
              <a:buAutoNum type="alphaLcParenR"/>
            </a:pPr>
            <a:r>
              <a:rPr lang="en-US" dirty="0">
                <a:ea typeface="Times New Roman"/>
                <a:cs typeface="Times New Roman"/>
              </a:rPr>
              <a:t>Quasi-verbal and Non-verbal </a:t>
            </a:r>
          </a:p>
          <a:p>
            <a:endParaRPr lang="en-US" dirty="0" smtClean="0"/>
          </a:p>
        </p:txBody>
      </p:sp>
    </p:spTree>
    <p:extLst>
      <p:ext uri="{BB962C8B-B14F-4D97-AF65-F5344CB8AC3E}">
        <p14:creationId xmlns:p14="http://schemas.microsoft.com/office/powerpoint/2010/main" val="20958945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A Quasi-verbal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a:p>
            <a:pPr lvl="0">
              <a:lnSpc>
                <a:spcPct val="115000"/>
              </a:lnSpc>
              <a:spcBef>
                <a:spcPts val="0"/>
              </a:spcBef>
              <a:spcAft>
                <a:spcPts val="1000"/>
              </a:spcAft>
              <a:buFont typeface="+mj-lt"/>
              <a:buAutoNum type="arabicPeriod" startAt="8"/>
              <a:tabLst>
                <a:tab pos="1319213" algn="l"/>
              </a:tabLst>
            </a:pPr>
            <a:r>
              <a:rPr lang="en-US" dirty="0">
                <a:ea typeface="Times New Roman"/>
                <a:cs typeface="Times New Roman"/>
              </a:rPr>
              <a:t>A 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p:txBody>
      </p:sp>
    </p:spTree>
    <p:extLst>
      <p:ext uri="{BB962C8B-B14F-4D97-AF65-F5344CB8AC3E}">
        <p14:creationId xmlns:p14="http://schemas.microsoft.com/office/powerpoint/2010/main" val="17335308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only</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and the meanings around them</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ignoring what others have to say and merely nodding along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When you talk you should:</a:t>
            </a:r>
          </a:p>
          <a:p>
            <a:pPr marL="685800" lvl="0">
              <a:lnSpc>
                <a:spcPct val="115000"/>
              </a:lnSpc>
              <a:spcBef>
                <a:spcPts val="0"/>
              </a:spcBef>
              <a:spcAft>
                <a:spcPts val="0"/>
              </a:spcAft>
              <a:buFont typeface="+mj-lt"/>
              <a:buAutoNum type="alphaLcParenR"/>
            </a:pPr>
            <a:r>
              <a:rPr lang="en-US" dirty="0">
                <a:ea typeface="Times New Roman"/>
                <a:cs typeface="Times New Roman"/>
              </a:rPr>
              <a:t>Focus only on what you have to say and ignore what was said before</a:t>
            </a:r>
          </a:p>
          <a:p>
            <a:pPr marL="685800" lvl="0">
              <a:lnSpc>
                <a:spcPct val="115000"/>
              </a:lnSpc>
              <a:spcBef>
                <a:spcPts val="0"/>
              </a:spcBef>
              <a:spcAft>
                <a:spcPts val="0"/>
              </a:spcAft>
              <a:buFont typeface="+mj-lt"/>
              <a:buAutoNum type="alphaLcParenR"/>
            </a:pPr>
            <a:r>
              <a:rPr lang="en-US" dirty="0">
                <a:ea typeface="Times New Roman"/>
                <a:cs typeface="Times New Roman"/>
              </a:rPr>
              <a:t>Avoid asking relevant questions</a:t>
            </a:r>
          </a:p>
          <a:p>
            <a:pPr marL="685800" lvl="0">
              <a:lnSpc>
                <a:spcPct val="115000"/>
              </a:lnSpc>
              <a:spcBef>
                <a:spcPts val="0"/>
              </a:spcBef>
              <a:spcAft>
                <a:spcPts val="0"/>
              </a:spcAft>
              <a:buFont typeface="+mj-lt"/>
              <a:buAutoNum type="alphaLcParenR"/>
            </a:pPr>
            <a:r>
              <a:rPr lang="en-US" dirty="0">
                <a:ea typeface="Times New Roman"/>
                <a:cs typeface="Times New Roman"/>
              </a:rPr>
              <a:t>Ensure it’s related to what the person said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361904511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 good way to become a better listener: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Spend 90% of your time listening, and 10% talking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 and 90%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50% of your time listening, and 50% talking</a:t>
            </a:r>
          </a:p>
          <a:p>
            <a:pPr marL="685800" lvl="0">
              <a:lnSpc>
                <a:spcPct val="115000"/>
              </a:lnSpc>
              <a:spcBef>
                <a:spcPts val="0"/>
              </a:spcBef>
              <a:spcAft>
                <a:spcPts val="1000"/>
              </a:spcAft>
              <a:buFont typeface="+mj-lt"/>
              <a:buAutoNum type="alphaLcParenR"/>
            </a:pPr>
            <a:r>
              <a:rPr lang="en-US" dirty="0">
                <a:ea typeface="Times New Roman"/>
                <a:cs typeface="Times New Roman"/>
              </a:rPr>
              <a:t>Spend 20% of your time talking, and 80% listening </a:t>
            </a:r>
          </a:p>
          <a:p>
            <a:pPr lvl="0">
              <a:lnSpc>
                <a:spcPct val="115000"/>
              </a:lnSpc>
              <a:spcBef>
                <a:spcPts val="0"/>
              </a:spcBef>
              <a:spcAft>
                <a:spcPts val="1000"/>
              </a:spcAft>
              <a:buFont typeface="+mj-lt"/>
              <a:buAutoNum type="arabicPeriod" startAt="2"/>
            </a:pPr>
            <a:r>
              <a:rPr lang="en-US" dirty="0">
                <a:ea typeface="Times New Roman"/>
                <a:cs typeface="Times New Roman"/>
              </a:rPr>
              <a:t>The following will not help you become a better listener :</a:t>
            </a:r>
          </a:p>
          <a:p>
            <a:pPr marL="685800" lvl="0">
              <a:lnSpc>
                <a:spcPct val="115000"/>
              </a:lnSpc>
              <a:spcBef>
                <a:spcPts val="0"/>
              </a:spcBef>
              <a:spcAft>
                <a:spcPts val="0"/>
              </a:spcAft>
              <a:buFont typeface="+mj-lt"/>
              <a:buAutoNum type="alphaLcParenR"/>
            </a:pPr>
            <a:r>
              <a:rPr lang="en-US" dirty="0">
                <a:ea typeface="Times New Roman"/>
                <a:cs typeface="Times New Roman"/>
              </a:rPr>
              <a:t>Avoiding interruptions</a:t>
            </a:r>
          </a:p>
          <a:p>
            <a:pPr marL="685800" lvl="0">
              <a:lnSpc>
                <a:spcPct val="115000"/>
              </a:lnSpc>
              <a:spcBef>
                <a:spcPts val="0"/>
              </a:spcBef>
              <a:spcAft>
                <a:spcPts val="0"/>
              </a:spcAft>
              <a:buFont typeface="+mj-lt"/>
              <a:buAutoNum type="alphaLcParenR"/>
            </a:pPr>
            <a:r>
              <a:rPr lang="en-US" dirty="0">
                <a:ea typeface="Times New Roman"/>
                <a:cs typeface="Times New Roman"/>
              </a:rPr>
              <a:t>Avoiding offering advice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Texting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776656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best defines ‘communication’?</a:t>
            </a:r>
          </a:p>
          <a:p>
            <a:pPr marL="685800" lvl="0">
              <a:lnSpc>
                <a:spcPct val="115000"/>
              </a:lnSpc>
              <a:spcBef>
                <a:spcPts val="0"/>
              </a:spcBef>
              <a:spcAft>
                <a:spcPts val="0"/>
              </a:spcAft>
              <a:buFont typeface="+mj-lt"/>
              <a:buAutoNum type="alphaLcParenR"/>
            </a:pPr>
            <a:r>
              <a:rPr lang="en-US" dirty="0">
                <a:ea typeface="Times New Roman"/>
                <a:cs typeface="Times New Roman"/>
              </a:rPr>
              <a:t>Means of sending results via the telephone </a:t>
            </a:r>
          </a:p>
          <a:p>
            <a:pPr marL="685800" lvl="0">
              <a:lnSpc>
                <a:spcPct val="115000"/>
              </a:lnSpc>
              <a:spcBef>
                <a:spcPts val="0"/>
              </a:spcBef>
              <a:spcAft>
                <a:spcPts val="0"/>
              </a:spcAft>
              <a:buFont typeface="+mj-lt"/>
              <a:buAutoNum type="alphaLcParenR"/>
            </a:pPr>
            <a:r>
              <a:rPr lang="en-US" dirty="0">
                <a:ea typeface="Times New Roman"/>
                <a:cs typeface="Times New Roman"/>
              </a:rPr>
              <a:t>Activity by one object that chances behavior in another object </a:t>
            </a:r>
          </a:p>
          <a:p>
            <a:pPr marL="685800" lvl="0">
              <a:lnSpc>
                <a:spcPct val="115000"/>
              </a:lnSpc>
              <a:spcBef>
                <a:spcPts val="0"/>
              </a:spcBef>
              <a:spcAft>
                <a:spcPts val="0"/>
              </a:spcAft>
              <a:buFont typeface="+mj-lt"/>
              <a:buAutoNum type="alphaLcParenR"/>
            </a:pPr>
            <a:r>
              <a:rPr lang="en-US" dirty="0">
                <a:ea typeface="Times New Roman"/>
                <a:cs typeface="Times New Roman"/>
              </a:rPr>
              <a:t>The imparting or interchange of thoughts, opinions, or information by speech, writing, or </a:t>
            </a:r>
            <a:r>
              <a:rPr lang="en-US" dirty="0" smtClean="0">
                <a:ea typeface="Times New Roman"/>
                <a:cs typeface="Times New Roman"/>
              </a:rPr>
              <a:t>signs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Only the spoken word </a:t>
            </a:r>
          </a:p>
          <a:p>
            <a:pPr lvl="0">
              <a:lnSpc>
                <a:spcPct val="115000"/>
              </a:lnSpc>
              <a:spcBef>
                <a:spcPts val="0"/>
              </a:spcBef>
              <a:spcAft>
                <a:spcPts val="1000"/>
              </a:spcAft>
              <a:buFont typeface="+mj-lt"/>
              <a:buAutoNum type="arabicPeriod" startAt="2"/>
              <a:tabLst>
                <a:tab pos="747713" algn="l"/>
                <a:tab pos="800100" algn="l"/>
              </a:tabLst>
            </a:pPr>
            <a:r>
              <a:rPr lang="en-US" dirty="0">
                <a:ea typeface="Times New Roman"/>
                <a:cs typeface="Times New Roman"/>
              </a:rPr>
              <a:t>Which of the following areas is affected by communication?</a:t>
            </a:r>
          </a:p>
          <a:p>
            <a:pPr marL="685800" lvl="0">
              <a:lnSpc>
                <a:spcPct val="115000"/>
              </a:lnSpc>
              <a:spcBef>
                <a:spcPts val="0"/>
              </a:spcBef>
              <a:spcAft>
                <a:spcPts val="0"/>
              </a:spcAft>
              <a:buFont typeface="+mj-lt"/>
              <a:buAutoNum type="alphaLcParenR"/>
            </a:pPr>
            <a:r>
              <a:rPr lang="en-US" dirty="0">
                <a:ea typeface="Times New Roman"/>
                <a:cs typeface="Times New Roman"/>
              </a:rPr>
              <a:t>Productivity</a:t>
            </a:r>
          </a:p>
          <a:p>
            <a:pPr marL="685800" lvl="0">
              <a:lnSpc>
                <a:spcPct val="115000"/>
              </a:lnSpc>
              <a:spcBef>
                <a:spcPts val="0"/>
              </a:spcBef>
              <a:spcAft>
                <a:spcPts val="0"/>
              </a:spcAft>
              <a:buFont typeface="+mj-lt"/>
              <a:buAutoNum type="alphaLcParenR"/>
            </a:pPr>
            <a:r>
              <a:rPr lang="en-US" dirty="0">
                <a:ea typeface="Times New Roman"/>
                <a:cs typeface="Times New Roman"/>
              </a:rPr>
              <a:t>Ability to solve problems</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268745889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When listening, one should:</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Interruptions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a:t>
            </a:r>
          </a:p>
          <a:p>
            <a:pPr marL="685800" lvl="0">
              <a:lnSpc>
                <a:spcPct val="115000"/>
              </a:lnSpc>
              <a:spcBef>
                <a:spcPts val="0"/>
              </a:spcBef>
              <a:spcAft>
                <a:spcPts val="0"/>
              </a:spcAft>
              <a:buFont typeface="+mj-lt"/>
              <a:buAutoNum type="alphaLcParenR"/>
            </a:pPr>
            <a:r>
              <a:rPr lang="en-US" dirty="0">
                <a:ea typeface="Times New Roman"/>
                <a:cs typeface="Times New Roman"/>
              </a:rPr>
              <a:t>Offer heedless advice </a:t>
            </a:r>
          </a:p>
          <a:p>
            <a:pPr marL="685800" lvl="0">
              <a:lnSpc>
                <a:spcPct val="115000"/>
              </a:lnSpc>
              <a:spcBef>
                <a:spcPts val="0"/>
              </a:spcBef>
              <a:spcAft>
                <a:spcPts val="1000"/>
              </a:spcAft>
              <a:buFont typeface="+mj-lt"/>
              <a:buAutoNum type="alphaLcParenR"/>
            </a:pPr>
            <a:r>
              <a:rPr lang="en-US" dirty="0">
                <a:ea typeface="Times New Roman"/>
                <a:cs typeface="Times New Roman"/>
              </a:rPr>
              <a:t>Ignore the speaker </a:t>
            </a:r>
          </a:p>
          <a:p>
            <a:pPr lvl="0">
              <a:lnSpc>
                <a:spcPct val="115000"/>
              </a:lnSpc>
              <a:spcBef>
                <a:spcPts val="0"/>
              </a:spcBef>
              <a:spcAft>
                <a:spcPts val="1000"/>
              </a:spcAft>
              <a:buFont typeface="+mj-lt"/>
              <a:buAutoNum type="arabicPeriod" startAt="4"/>
            </a:pPr>
            <a:r>
              <a:rPr lang="en-US" dirty="0">
                <a:ea typeface="Times New Roman"/>
                <a:cs typeface="Times New Roman"/>
              </a:rPr>
              <a:t>How many steps are there to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7</a:t>
            </a:r>
          </a:p>
          <a:p>
            <a:pPr marL="685800" lvl="0">
              <a:lnSpc>
                <a:spcPct val="115000"/>
              </a:lnSpc>
              <a:spcBef>
                <a:spcPts val="0"/>
              </a:spcBef>
              <a:spcAft>
                <a:spcPts val="0"/>
              </a:spcAft>
              <a:buFont typeface="+mj-lt"/>
              <a:buAutoNum type="alphaLcParenR"/>
            </a:pPr>
            <a:r>
              <a:rPr lang="en-US" dirty="0">
                <a:ea typeface="Times New Roman"/>
                <a:cs typeface="Times New Roman"/>
              </a:rPr>
              <a:t>2</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p:txBody>
      </p:sp>
    </p:spTree>
    <p:extLst>
      <p:ext uri="{BB962C8B-B14F-4D97-AF65-F5344CB8AC3E}">
        <p14:creationId xmlns:p14="http://schemas.microsoft.com/office/powerpoint/2010/main" val="235470020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This is not a step of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Listening to what others have to say, closely </a:t>
            </a:r>
          </a:p>
          <a:p>
            <a:pPr marL="685800" lvl="0">
              <a:lnSpc>
                <a:spcPct val="115000"/>
              </a:lnSpc>
              <a:spcBef>
                <a:spcPts val="0"/>
              </a:spcBef>
              <a:spcAft>
                <a:spcPts val="0"/>
              </a:spcAft>
              <a:buFont typeface="+mj-lt"/>
              <a:buAutoNum type="alphaLcParenR"/>
            </a:pPr>
            <a:r>
              <a:rPr lang="en-US" dirty="0">
                <a:ea typeface="Times New Roman"/>
                <a:cs typeface="Times New Roman"/>
              </a:rPr>
              <a:t>Trying to identify the other person’s standpoint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Responding inappropriately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Good Signals may come in the form of:</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Verbal, Non-verbal and Quasi-verbal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Verbal, Paraverbal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Paraverbal, Non-verbal and Verbal</a:t>
            </a:r>
          </a:p>
          <a:p>
            <a:pPr marL="685800" lvl="0">
              <a:lnSpc>
                <a:spcPct val="115000"/>
              </a:lnSpc>
              <a:spcBef>
                <a:spcPts val="0"/>
              </a:spcBef>
              <a:spcAft>
                <a:spcPts val="1000"/>
              </a:spcAft>
              <a:buFont typeface="+mj-lt"/>
              <a:buAutoNum type="alphaLcParenR"/>
            </a:pPr>
            <a:r>
              <a:rPr lang="en-US" dirty="0">
                <a:ea typeface="Times New Roman"/>
                <a:cs typeface="Times New Roman"/>
              </a:rPr>
              <a:t>Quasi-verbal and Non-verbal </a:t>
            </a:r>
          </a:p>
          <a:p>
            <a:endParaRPr lang="en-US" dirty="0" smtClean="0"/>
          </a:p>
        </p:txBody>
      </p:sp>
    </p:spTree>
    <p:extLst>
      <p:ext uri="{BB962C8B-B14F-4D97-AF65-F5344CB8AC3E}">
        <p14:creationId xmlns:p14="http://schemas.microsoft.com/office/powerpoint/2010/main" val="93066349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A Quasi-verbal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filler words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a:p>
            <a:pPr lvl="0">
              <a:lnSpc>
                <a:spcPct val="115000"/>
              </a:lnSpc>
              <a:spcBef>
                <a:spcPts val="0"/>
              </a:spcBef>
              <a:spcAft>
                <a:spcPts val="1000"/>
              </a:spcAft>
              <a:buFont typeface="+mj-lt"/>
              <a:buAutoNum type="arabicPeriod" startAt="8"/>
              <a:tabLst>
                <a:tab pos="1319213" algn="l"/>
              </a:tabLst>
            </a:pPr>
            <a:r>
              <a:rPr lang="en-US" dirty="0">
                <a:ea typeface="Times New Roman"/>
                <a:cs typeface="Times New Roman"/>
              </a:rPr>
              <a:t>A Verbal signal may be: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open questions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p:txBody>
      </p:sp>
    </p:spTree>
    <p:extLst>
      <p:ext uri="{BB962C8B-B14F-4D97-AF65-F5344CB8AC3E}">
        <p14:creationId xmlns:p14="http://schemas.microsoft.com/office/powerpoint/2010/main" val="272772397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only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 is the process of looking at the words and the meanings around them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ignoring what others have to say and merely nodding along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When you talk you should:</a:t>
            </a:r>
          </a:p>
          <a:p>
            <a:pPr marL="685800" lvl="0">
              <a:lnSpc>
                <a:spcPct val="115000"/>
              </a:lnSpc>
              <a:spcBef>
                <a:spcPts val="0"/>
              </a:spcBef>
              <a:spcAft>
                <a:spcPts val="0"/>
              </a:spcAft>
              <a:buFont typeface="+mj-lt"/>
              <a:buAutoNum type="alphaLcParenR"/>
            </a:pPr>
            <a:r>
              <a:rPr lang="en-US" dirty="0">
                <a:ea typeface="Times New Roman"/>
                <a:cs typeface="Times New Roman"/>
              </a:rPr>
              <a:t>Focus only on what you have to say and ignore what was said before</a:t>
            </a:r>
          </a:p>
          <a:p>
            <a:pPr marL="685800" lvl="0">
              <a:lnSpc>
                <a:spcPct val="115000"/>
              </a:lnSpc>
              <a:spcBef>
                <a:spcPts val="0"/>
              </a:spcBef>
              <a:spcAft>
                <a:spcPts val="0"/>
              </a:spcAft>
              <a:buFont typeface="+mj-lt"/>
              <a:buAutoNum type="alphaLcParenR"/>
            </a:pPr>
            <a:r>
              <a:rPr lang="en-US" dirty="0">
                <a:ea typeface="Times New Roman"/>
                <a:cs typeface="Times New Roman"/>
              </a:rPr>
              <a:t>Avoid asking relevant questions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Ensure it’s related to what the person said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88205376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a:defRPr/>
            </a:pPr>
            <a:r>
              <a:rPr lang="en-US" sz="4000" dirty="0" smtClean="0"/>
              <a:t>Module Eight: Asking Good Questions</a:t>
            </a:r>
            <a:endParaRPr lang="en-CA" sz="4000" dirty="0" smtClean="0"/>
          </a:p>
        </p:txBody>
      </p:sp>
      <p:sp>
        <p:nvSpPr>
          <p:cNvPr id="37891" name="Content Placeholder 2"/>
          <p:cNvSpPr>
            <a:spLocks noGrp="1"/>
          </p:cNvSpPr>
          <p:nvPr>
            <p:ph idx="1"/>
          </p:nvPr>
        </p:nvSpPr>
        <p:spPr>
          <a:xfrm>
            <a:off x="857250" y="1857375"/>
            <a:ext cx="6000750" cy="4268788"/>
          </a:xfrm>
        </p:spPr>
        <p:txBody>
          <a:bodyPr>
            <a:normAutofit lnSpcReduction="10000"/>
          </a:bodyPr>
          <a:lstStyle/>
          <a:p>
            <a:pPr marL="0">
              <a:defRPr/>
            </a:pPr>
            <a:r>
              <a:rPr lang="en-US" dirty="0" smtClean="0"/>
              <a:t>We have already encountered several possible scenarios where questions helped us gather information, clarify facts, and communicate with others. In this module, we will look closer at these questioning techniques that you can use throughout the communication process. </a:t>
            </a:r>
          </a:p>
        </p:txBody>
      </p:sp>
      <p:sp>
        <p:nvSpPr>
          <p:cNvPr id="4" name="Text Placeholder 3"/>
          <p:cNvSpPr>
            <a:spLocks noGrp="1"/>
          </p:cNvSpPr>
          <p:nvPr>
            <p:ph type="body" sz="quarter" idx="10"/>
          </p:nvPr>
        </p:nvSpPr>
        <p:spPr/>
        <p:txBody>
          <a:bodyPr rtlCol="0">
            <a:normAutofit fontScale="62500" lnSpcReduction="20000"/>
          </a:bodyPr>
          <a:lstStyle/>
          <a:p>
            <a:pPr>
              <a:lnSpc>
                <a:spcPct val="115000"/>
              </a:lnSpc>
              <a:spcBef>
                <a:spcPts val="0"/>
              </a:spcBef>
              <a:spcAft>
                <a:spcPts val="1000"/>
              </a:spcAft>
              <a:defRPr/>
            </a:pPr>
            <a:r>
              <a:rPr lang="en-US" dirty="0" smtClean="0">
                <a:latin typeface="Cambria"/>
                <a:ea typeface="Times New Roman"/>
                <a:cs typeface="Times New Roman"/>
              </a:rPr>
              <a:t>The important thing is not to stop questioning. Curiosity has its own reason for existing.</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Albert Einstein</a:t>
            </a:r>
            <a:endParaRPr lang="en-US" sz="24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smtClean="0"/>
              <a:t>Open Questions</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84080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smtClean="0"/>
              <a:t>Closed Questions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1242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Probing Questions</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1945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76172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an example of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“Were you born in December?”</a:t>
            </a:r>
          </a:p>
          <a:p>
            <a:pPr marL="685800" lvl="0">
              <a:lnSpc>
                <a:spcPct val="115000"/>
              </a:lnSpc>
              <a:spcBef>
                <a:spcPts val="0"/>
              </a:spcBef>
              <a:spcAft>
                <a:spcPts val="0"/>
              </a:spcAft>
              <a:buFont typeface="+mj-lt"/>
              <a:buAutoNum type="alphaLcParenR"/>
            </a:pPr>
            <a:r>
              <a:rPr lang="en-US" dirty="0">
                <a:ea typeface="Times New Roman"/>
                <a:cs typeface="Times New Roman"/>
              </a:rPr>
              <a:t>“Please tell me more about…”</a:t>
            </a:r>
          </a:p>
          <a:p>
            <a:pPr marL="685800" lvl="0">
              <a:lnSpc>
                <a:spcPct val="115000"/>
              </a:lnSpc>
              <a:spcBef>
                <a:spcPts val="0"/>
              </a:spcBef>
              <a:spcAft>
                <a:spcPts val="0"/>
              </a:spcAft>
              <a:buFont typeface="+mj-lt"/>
              <a:buAutoNum type="alphaLcParenR"/>
            </a:pPr>
            <a:r>
              <a:rPr lang="en-US" dirty="0">
                <a:ea typeface="Times New Roman"/>
                <a:cs typeface="Times New Roman"/>
              </a:rPr>
              <a:t>“Why?”</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t>
            </a:r>
            <a:r>
              <a:rPr lang="en-US" dirty="0" smtClean="0">
                <a:ea typeface="Times New Roman"/>
                <a:cs typeface="Times New Roman"/>
              </a:rPr>
              <a:t>a </a:t>
            </a:r>
            <a:r>
              <a:rPr lang="en-US" dirty="0">
                <a:ea typeface="Times New Roman"/>
                <a:cs typeface="Times New Roman"/>
              </a:rPr>
              <a:t>Closed Question:</a:t>
            </a:r>
          </a:p>
          <a:p>
            <a:pPr marL="685800" lvl="0">
              <a:lnSpc>
                <a:spcPct val="115000"/>
              </a:lnSpc>
              <a:spcBef>
                <a:spcPts val="0"/>
              </a:spcBef>
              <a:spcAft>
                <a:spcPts val="0"/>
              </a:spcAft>
              <a:buFont typeface="+mj-lt"/>
              <a:buAutoNum type="alphaLcParenR"/>
            </a:pPr>
            <a:r>
              <a:rPr lang="en-US" dirty="0">
                <a:ea typeface="Times New Roman"/>
                <a:cs typeface="Times New Roman"/>
              </a:rPr>
              <a:t>Limit the answers to yes or no</a:t>
            </a:r>
          </a:p>
          <a:p>
            <a:pPr marL="685800" lvl="0">
              <a:lnSpc>
                <a:spcPct val="115000"/>
              </a:lnSpc>
              <a:spcBef>
                <a:spcPts val="0"/>
              </a:spcBef>
              <a:spcAft>
                <a:spcPts val="0"/>
              </a:spcAft>
              <a:buFont typeface="+mj-lt"/>
              <a:buAutoNum type="alphaLcParenR"/>
            </a:pPr>
            <a:r>
              <a:rPr lang="en-US" dirty="0">
                <a:ea typeface="Times New Roman"/>
                <a:cs typeface="Times New Roman"/>
              </a:rPr>
              <a:t>May be: “Do you like chocolate?” </a:t>
            </a:r>
          </a:p>
          <a:p>
            <a:pPr marL="685800" lvl="0">
              <a:lnSpc>
                <a:spcPct val="115000"/>
              </a:lnSpc>
              <a:spcBef>
                <a:spcPts val="0"/>
              </a:spcBef>
              <a:spcAft>
                <a:spcPts val="0"/>
              </a:spcAft>
              <a:buFont typeface="+mj-lt"/>
              <a:buAutoNum type="alphaLcParenR"/>
            </a:pPr>
            <a:r>
              <a:rPr lang="en-US" dirty="0">
                <a:ea typeface="Times New Roman"/>
                <a:cs typeface="Times New Roman"/>
              </a:rPr>
              <a:t>Shut down communication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smtClean="0"/>
          </a:p>
        </p:txBody>
      </p:sp>
    </p:spTree>
    <p:extLst>
      <p:ext uri="{BB962C8B-B14F-4D97-AF65-F5344CB8AC3E}">
        <p14:creationId xmlns:p14="http://schemas.microsoft.com/office/powerpoint/2010/main" val="3564654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598</TotalTime>
  <Words>14902</Words>
  <Application>Microsoft Office PowerPoint</Application>
  <PresentationFormat>On-screen Show (4:3)</PresentationFormat>
  <Paragraphs>1667</Paragraphs>
  <Slides>155</Slides>
  <Notes>49</Notes>
  <HiddenSlides>0</HiddenSlides>
  <MMClips>0</MMClips>
  <ScaleCrop>false</ScaleCrop>
  <HeadingPairs>
    <vt:vector size="4" baseType="variant">
      <vt:variant>
        <vt:lpstr>Theme</vt:lpstr>
      </vt:variant>
      <vt:variant>
        <vt:i4>1</vt:i4>
      </vt:variant>
      <vt:variant>
        <vt:lpstr>Slide Titles</vt:lpstr>
      </vt:variant>
      <vt:variant>
        <vt:i4>155</vt:i4>
      </vt:variant>
    </vt:vector>
  </HeadingPairs>
  <TitlesOfParts>
    <vt:vector size="156" baseType="lpstr">
      <vt:lpstr>Classroom PowerPoint Slides</vt:lpstr>
      <vt:lpstr>PowerPoint Presentation</vt:lpstr>
      <vt:lpstr>Module One: Getting Started</vt:lpstr>
      <vt:lpstr>Workshop Objectives</vt:lpstr>
      <vt:lpstr>Module Two: The Big Picture</vt:lpstr>
      <vt:lpstr>What is Communication?</vt:lpstr>
      <vt:lpstr>How Do We Communicate?</vt:lpstr>
      <vt:lpstr>Other Factors in Communication</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Communication Barriers</vt:lpstr>
      <vt:lpstr>An Overview of Common Barriers</vt:lpstr>
      <vt:lpstr>Language Barriers</vt:lpstr>
      <vt:lpstr>Cultural Barriers</vt:lpstr>
      <vt:lpstr>Differences in Time and Place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Paraverbal Communication Skills</vt:lpstr>
      <vt:lpstr>The Power of Pitch</vt:lpstr>
      <vt:lpstr>The Truth about Tone</vt:lpstr>
      <vt:lpstr>The Strength of Speed</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Non-Verbal Communication</vt:lpstr>
      <vt:lpstr>Understanding the Mehrabian Study</vt:lpstr>
      <vt:lpstr>All About Body Language</vt:lpstr>
      <vt:lpstr>Interpreting Gestures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Speaking Like a STAR</vt:lpstr>
      <vt:lpstr>STAR</vt:lpstr>
      <vt:lpstr>Summary</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Listening Skills</vt:lpstr>
      <vt:lpstr>Seven Ways to Listen Better Today</vt:lpstr>
      <vt:lpstr>Understanding Active Listening</vt:lpstr>
      <vt:lpstr>Sending Good Signals to Others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Asking Good Questions</vt:lpstr>
      <vt:lpstr>Open Questions</vt:lpstr>
      <vt:lpstr>Closed Questions</vt:lpstr>
      <vt:lpstr>Probing Questions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Appreciative Inquiry</vt:lpstr>
      <vt:lpstr>The Purpose of AI</vt:lpstr>
      <vt:lpstr>The Four Stages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Mastering the Art of Conversation</vt:lpstr>
      <vt:lpstr>Level One: Discussing General Topics</vt:lpstr>
      <vt:lpstr>Level Two: Sharing Ideas and Perspectives</vt:lpstr>
      <vt:lpstr>Level Three: Sharing Personal Experiences</vt:lpstr>
      <vt:lpstr>Our Top Networking Tips </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Advanced Communication Skills</vt:lpstr>
      <vt:lpstr>Understanding Precipitating Factors</vt:lpstr>
      <vt:lpstr>Establishing Common Ground</vt:lpstr>
      <vt:lpstr>Using “I” Messages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Darren</cp:lastModifiedBy>
  <cp:revision>94</cp:revision>
  <dcterms:created xsi:type="dcterms:W3CDTF">2009-07-15T13:33:35Z</dcterms:created>
  <dcterms:modified xsi:type="dcterms:W3CDTF">2014-08-21T12:46:10Z</dcterms:modified>
</cp:coreProperties>
</file>