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3.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6.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9.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60.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61.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476" r:id="rId2"/>
    <p:sldId id="477" r:id="rId3"/>
    <p:sldId id="478" r:id="rId4"/>
    <p:sldId id="479" r:id="rId5"/>
    <p:sldId id="480" r:id="rId6"/>
    <p:sldId id="481" r:id="rId7"/>
    <p:sldId id="482" r:id="rId8"/>
    <p:sldId id="257" r:id="rId9"/>
    <p:sldId id="260" r:id="rId10"/>
    <p:sldId id="258" r:id="rId11"/>
    <p:sldId id="261" r:id="rId12"/>
    <p:sldId id="262" r:id="rId13"/>
    <p:sldId id="263" r:id="rId14"/>
    <p:sldId id="264" r:id="rId15"/>
    <p:sldId id="265" r:id="rId16"/>
    <p:sldId id="266" r:id="rId17"/>
    <p:sldId id="267"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4" r:id="rId33"/>
    <p:sldId id="285" r:id="rId34"/>
    <p:sldId id="286" r:id="rId35"/>
    <p:sldId id="287" r:id="rId36"/>
    <p:sldId id="288" r:id="rId37"/>
    <p:sldId id="290" r:id="rId38"/>
    <p:sldId id="291" r:id="rId39"/>
    <p:sldId id="293" r:id="rId40"/>
    <p:sldId id="294" r:id="rId41"/>
    <p:sldId id="295" r:id="rId42"/>
    <p:sldId id="296" r:id="rId43"/>
    <p:sldId id="297" r:id="rId44"/>
    <p:sldId id="298" r:id="rId45"/>
    <p:sldId id="299" r:id="rId46"/>
    <p:sldId id="300" r:id="rId47"/>
    <p:sldId id="301" r:id="rId48"/>
    <p:sldId id="302" r:id="rId49"/>
    <p:sldId id="305" r:id="rId50"/>
    <p:sldId id="306" r:id="rId51"/>
    <p:sldId id="308" r:id="rId52"/>
    <p:sldId id="307" r:id="rId53"/>
    <p:sldId id="309" r:id="rId54"/>
    <p:sldId id="310" r:id="rId55"/>
    <p:sldId id="311" r:id="rId56"/>
    <p:sldId id="312" r:id="rId57"/>
    <p:sldId id="313" r:id="rId58"/>
    <p:sldId id="314" r:id="rId59"/>
    <p:sldId id="316" r:id="rId60"/>
    <p:sldId id="317" r:id="rId61"/>
    <p:sldId id="318" r:id="rId62"/>
    <p:sldId id="319" r:id="rId63"/>
    <p:sldId id="320" r:id="rId64"/>
    <p:sldId id="473" r:id="rId65"/>
    <p:sldId id="474" r:id="rId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6036" autoAdjust="0"/>
  </p:normalViewPr>
  <p:slideViewPr>
    <p:cSldViewPr>
      <p:cViewPr varScale="1">
        <p:scale>
          <a:sx n="75" d="100"/>
          <a:sy n="75" d="100"/>
        </p:scale>
        <p:origin x="2213" y="-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94D87-91EC-4623-BFFA-417764AA041B}" type="doc">
      <dgm:prSet loTypeId="urn:microsoft.com/office/officeart/2005/8/layout/hProcess9" loCatId="process" qsTypeId="urn:microsoft.com/office/officeart/2005/8/quickstyle/simple1" qsCatId="simple" csTypeId="urn:microsoft.com/office/officeart/2005/8/colors/colorful1" csCatId="colorful" phldr="1"/>
      <dgm:spPr/>
    </dgm:pt>
    <dgm:pt modelId="{D052038B-11EF-4F08-A689-6C1A9C8A69AB}">
      <dgm:prSet phldrT="[Text]"/>
      <dgm:spPr>
        <a:ln>
          <a:noFill/>
        </a:ln>
      </dgm:spPr>
      <dgm:t>
        <a:bodyPr/>
        <a:lstStyle/>
        <a:p>
          <a:r>
            <a:rPr lang="en-US" dirty="0"/>
            <a:t>Overcome procrastination </a:t>
          </a:r>
        </a:p>
      </dgm:t>
    </dgm:pt>
    <dgm:pt modelId="{4ADEC3D3-BD93-4A7D-A990-400ABD4A0E53}" type="parTrans" cxnId="{0F7C3A80-088C-481A-9A80-DB77ECEF38E9}">
      <dgm:prSet/>
      <dgm:spPr/>
      <dgm:t>
        <a:bodyPr/>
        <a:lstStyle/>
        <a:p>
          <a:endParaRPr lang="en-US"/>
        </a:p>
      </dgm:t>
    </dgm:pt>
    <dgm:pt modelId="{DD621A05-9C9E-4C99-B3AA-F20735398C21}" type="sibTrans" cxnId="{0F7C3A80-088C-481A-9A80-DB77ECEF38E9}">
      <dgm:prSet/>
      <dgm:spPr/>
      <dgm:t>
        <a:bodyPr/>
        <a:lstStyle/>
        <a:p>
          <a:endParaRPr lang="en-US"/>
        </a:p>
      </dgm:t>
    </dgm:pt>
    <dgm:pt modelId="{FA924E4A-BD36-4ABD-961C-8F7E3F8F1385}">
      <dgm:prSet phldrT="[Text]"/>
      <dgm:spPr>
        <a:ln>
          <a:noFill/>
        </a:ln>
      </dgm:spPr>
      <dgm:t>
        <a:bodyPr/>
        <a:lstStyle/>
        <a:p>
          <a:r>
            <a:rPr lang="en-US" dirty="0"/>
            <a:t>Organize your workspace </a:t>
          </a:r>
        </a:p>
      </dgm:t>
    </dgm:pt>
    <dgm:pt modelId="{8FB56649-73B4-4631-A712-A1325B8F6A0A}" type="parTrans" cxnId="{2032429C-5FB2-4BDA-BBBD-3B794182ADA1}">
      <dgm:prSet/>
      <dgm:spPr/>
      <dgm:t>
        <a:bodyPr/>
        <a:lstStyle/>
        <a:p>
          <a:endParaRPr lang="en-US"/>
        </a:p>
      </dgm:t>
    </dgm:pt>
    <dgm:pt modelId="{0A7D4FF3-3616-45C7-BA2B-626CD426BCA5}" type="sibTrans" cxnId="{2032429C-5FB2-4BDA-BBBD-3B794182ADA1}">
      <dgm:prSet/>
      <dgm:spPr/>
      <dgm:t>
        <a:bodyPr/>
        <a:lstStyle/>
        <a:p>
          <a:endParaRPr lang="en-US"/>
        </a:p>
      </dgm:t>
    </dgm:pt>
    <dgm:pt modelId="{66CE0A71-D4B4-4223-A88D-E0BE172430BC}">
      <dgm:prSet phldrT="[Text]"/>
      <dgm:spPr>
        <a:ln>
          <a:noFill/>
        </a:ln>
      </dgm:spPr>
      <dgm:t>
        <a:bodyPr/>
        <a:lstStyle/>
        <a:p>
          <a:r>
            <a:rPr lang="en-US" dirty="0"/>
            <a:t>Delegate more efficiently</a:t>
          </a:r>
        </a:p>
      </dgm:t>
    </dgm:pt>
    <dgm:pt modelId="{35AB5BF7-F2DF-417A-82BD-A12E60973A19}" type="parTrans" cxnId="{370D752F-96E4-41E1-9BDF-6025BAF0BE3A}">
      <dgm:prSet/>
      <dgm:spPr/>
      <dgm:t>
        <a:bodyPr/>
        <a:lstStyle/>
        <a:p>
          <a:endParaRPr lang="en-US"/>
        </a:p>
      </dgm:t>
    </dgm:pt>
    <dgm:pt modelId="{3AF6C8F0-215E-4C5F-AB60-CA970F6E3825}" type="sibTrans" cxnId="{370D752F-96E4-41E1-9BDF-6025BAF0BE3A}">
      <dgm:prSet/>
      <dgm:spPr/>
      <dgm:t>
        <a:bodyPr/>
        <a:lstStyle/>
        <a:p>
          <a:endParaRPr lang="en-US"/>
        </a:p>
      </dgm:t>
    </dgm:pt>
    <dgm:pt modelId="{05238576-0739-4816-B382-074255F19181}">
      <dgm:prSet phldrT="[Text]"/>
      <dgm:spPr>
        <a:ln>
          <a:noFill/>
        </a:ln>
      </dgm:spPr>
      <dgm:t>
        <a:bodyPr/>
        <a:lstStyle/>
        <a:p>
          <a:r>
            <a:rPr lang="en-US" dirty="0"/>
            <a:t>Plan and prioritize </a:t>
          </a:r>
        </a:p>
      </dgm:t>
    </dgm:pt>
    <dgm:pt modelId="{44797828-8A69-40EF-BC03-48490BB1720F}" type="parTrans" cxnId="{6F627525-3BC2-4074-AA98-F4AED9AF1D95}">
      <dgm:prSet/>
      <dgm:spPr/>
      <dgm:t>
        <a:bodyPr/>
        <a:lstStyle/>
        <a:p>
          <a:endParaRPr lang="en-US"/>
        </a:p>
      </dgm:t>
    </dgm:pt>
    <dgm:pt modelId="{20E94970-C547-4B3D-8677-D9A1428D1922}" type="sibTrans" cxnId="{6F627525-3BC2-4074-AA98-F4AED9AF1D95}">
      <dgm:prSet/>
      <dgm:spPr/>
      <dgm:t>
        <a:bodyPr/>
        <a:lstStyle/>
        <a:p>
          <a:endParaRPr lang="en-US"/>
        </a:p>
      </dgm:t>
    </dgm:pt>
    <dgm:pt modelId="{C1E161A5-D084-4D56-B608-480814B55E2E}" type="pres">
      <dgm:prSet presAssocID="{68294D87-91EC-4623-BFFA-417764AA041B}" presName="CompostProcess" presStyleCnt="0">
        <dgm:presLayoutVars>
          <dgm:dir/>
          <dgm:resizeHandles val="exact"/>
        </dgm:presLayoutVars>
      </dgm:prSet>
      <dgm:spPr/>
    </dgm:pt>
    <dgm:pt modelId="{AB372E98-56DC-40D4-82BA-0458075E8360}" type="pres">
      <dgm:prSet presAssocID="{68294D87-91EC-4623-BFFA-417764AA041B}" presName="arrow" presStyleLbl="bgShp" presStyleIdx="0" presStyleCnt="1"/>
      <dgm:spPr/>
    </dgm:pt>
    <dgm:pt modelId="{0F7FA592-202B-465A-A6F7-00BA0C8F3A39}" type="pres">
      <dgm:prSet presAssocID="{68294D87-91EC-4623-BFFA-417764AA041B}" presName="linearProcess" presStyleCnt="0"/>
      <dgm:spPr/>
    </dgm:pt>
    <dgm:pt modelId="{B5F35CBA-1ED8-4AAB-8DD7-04BA33F38B02}" type="pres">
      <dgm:prSet presAssocID="{D052038B-11EF-4F08-A689-6C1A9C8A69AB}" presName="textNode" presStyleLbl="node1" presStyleIdx="0" presStyleCnt="4">
        <dgm:presLayoutVars>
          <dgm:bulletEnabled val="1"/>
        </dgm:presLayoutVars>
      </dgm:prSet>
      <dgm:spPr/>
    </dgm:pt>
    <dgm:pt modelId="{3F82D009-5736-4617-B1CD-32BF917EF5AA}" type="pres">
      <dgm:prSet presAssocID="{DD621A05-9C9E-4C99-B3AA-F20735398C21}" presName="sibTrans" presStyleCnt="0"/>
      <dgm:spPr/>
    </dgm:pt>
    <dgm:pt modelId="{AF4A0935-0B7A-4691-9D00-F8408E89F7F2}" type="pres">
      <dgm:prSet presAssocID="{FA924E4A-BD36-4ABD-961C-8F7E3F8F1385}" presName="textNode" presStyleLbl="node1" presStyleIdx="1" presStyleCnt="4">
        <dgm:presLayoutVars>
          <dgm:bulletEnabled val="1"/>
        </dgm:presLayoutVars>
      </dgm:prSet>
      <dgm:spPr/>
    </dgm:pt>
    <dgm:pt modelId="{630BEB1D-5884-463C-B697-27F63FAB2DA3}" type="pres">
      <dgm:prSet presAssocID="{0A7D4FF3-3616-45C7-BA2B-626CD426BCA5}" presName="sibTrans" presStyleCnt="0"/>
      <dgm:spPr/>
    </dgm:pt>
    <dgm:pt modelId="{49C31E19-6AF8-4F6A-A861-82791E025706}" type="pres">
      <dgm:prSet presAssocID="{66CE0A71-D4B4-4223-A88D-E0BE172430BC}" presName="textNode" presStyleLbl="node1" presStyleIdx="2" presStyleCnt="4">
        <dgm:presLayoutVars>
          <dgm:bulletEnabled val="1"/>
        </dgm:presLayoutVars>
      </dgm:prSet>
      <dgm:spPr/>
    </dgm:pt>
    <dgm:pt modelId="{ACCD63EF-7B75-4068-92BB-846127C2568D}" type="pres">
      <dgm:prSet presAssocID="{3AF6C8F0-215E-4C5F-AB60-CA970F6E3825}" presName="sibTrans" presStyleCnt="0"/>
      <dgm:spPr/>
    </dgm:pt>
    <dgm:pt modelId="{037DFCC6-9D01-4E51-810A-EBE4B7EF98BC}" type="pres">
      <dgm:prSet presAssocID="{05238576-0739-4816-B382-074255F19181}" presName="textNode" presStyleLbl="node1" presStyleIdx="3" presStyleCnt="4">
        <dgm:presLayoutVars>
          <dgm:bulletEnabled val="1"/>
        </dgm:presLayoutVars>
      </dgm:prSet>
      <dgm:spPr/>
    </dgm:pt>
  </dgm:ptLst>
  <dgm:cxnLst>
    <dgm:cxn modelId="{F7BDA3D6-1D85-49E7-8182-061FAB1A2AF6}" type="presOf" srcId="{D052038B-11EF-4F08-A689-6C1A9C8A69AB}" destId="{B5F35CBA-1ED8-4AAB-8DD7-04BA33F38B02}" srcOrd="0" destOrd="0" presId="urn:microsoft.com/office/officeart/2005/8/layout/hProcess9"/>
    <dgm:cxn modelId="{0F7C3A80-088C-481A-9A80-DB77ECEF38E9}" srcId="{68294D87-91EC-4623-BFFA-417764AA041B}" destId="{D052038B-11EF-4F08-A689-6C1A9C8A69AB}" srcOrd="0" destOrd="0" parTransId="{4ADEC3D3-BD93-4A7D-A990-400ABD4A0E53}" sibTransId="{DD621A05-9C9E-4C99-B3AA-F20735398C21}"/>
    <dgm:cxn modelId="{AF2B63E0-C7D1-41C8-8ACF-FF5CC527F129}" type="presOf" srcId="{05238576-0739-4816-B382-074255F19181}" destId="{037DFCC6-9D01-4E51-810A-EBE4B7EF98BC}" srcOrd="0" destOrd="0" presId="urn:microsoft.com/office/officeart/2005/8/layout/hProcess9"/>
    <dgm:cxn modelId="{2032429C-5FB2-4BDA-BBBD-3B794182ADA1}" srcId="{68294D87-91EC-4623-BFFA-417764AA041B}" destId="{FA924E4A-BD36-4ABD-961C-8F7E3F8F1385}" srcOrd="1" destOrd="0" parTransId="{8FB56649-73B4-4631-A712-A1325B8F6A0A}" sibTransId="{0A7D4FF3-3616-45C7-BA2B-626CD426BCA5}"/>
    <dgm:cxn modelId="{150C6173-2A0D-4D21-8D50-A75D30050DAB}" type="presOf" srcId="{66CE0A71-D4B4-4223-A88D-E0BE172430BC}" destId="{49C31E19-6AF8-4F6A-A861-82791E025706}" srcOrd="0" destOrd="0" presId="urn:microsoft.com/office/officeart/2005/8/layout/hProcess9"/>
    <dgm:cxn modelId="{68840C31-3E6A-4258-BFD8-65C9EC4DB3D6}" type="presOf" srcId="{68294D87-91EC-4623-BFFA-417764AA041B}" destId="{C1E161A5-D084-4D56-B608-480814B55E2E}" srcOrd="0" destOrd="0" presId="urn:microsoft.com/office/officeart/2005/8/layout/hProcess9"/>
    <dgm:cxn modelId="{C2E89F16-26A0-47F6-9741-CF8C2F8BBCA9}" type="presOf" srcId="{FA924E4A-BD36-4ABD-961C-8F7E3F8F1385}" destId="{AF4A0935-0B7A-4691-9D00-F8408E89F7F2}" srcOrd="0" destOrd="0" presId="urn:microsoft.com/office/officeart/2005/8/layout/hProcess9"/>
    <dgm:cxn modelId="{370D752F-96E4-41E1-9BDF-6025BAF0BE3A}" srcId="{68294D87-91EC-4623-BFFA-417764AA041B}" destId="{66CE0A71-D4B4-4223-A88D-E0BE172430BC}" srcOrd="2" destOrd="0" parTransId="{35AB5BF7-F2DF-417A-82BD-A12E60973A19}" sibTransId="{3AF6C8F0-215E-4C5F-AB60-CA970F6E3825}"/>
    <dgm:cxn modelId="{6F627525-3BC2-4074-AA98-F4AED9AF1D95}" srcId="{68294D87-91EC-4623-BFFA-417764AA041B}" destId="{05238576-0739-4816-B382-074255F19181}" srcOrd="3" destOrd="0" parTransId="{44797828-8A69-40EF-BC03-48490BB1720F}" sibTransId="{20E94970-C547-4B3D-8677-D9A1428D1922}"/>
    <dgm:cxn modelId="{AC7727D8-808E-43C6-8171-0865BA0EE846}" type="presParOf" srcId="{C1E161A5-D084-4D56-B608-480814B55E2E}" destId="{AB372E98-56DC-40D4-82BA-0458075E8360}" srcOrd="0" destOrd="0" presId="urn:microsoft.com/office/officeart/2005/8/layout/hProcess9"/>
    <dgm:cxn modelId="{7CD48D60-62F0-441E-8E52-A4CC87A87095}" type="presParOf" srcId="{C1E161A5-D084-4D56-B608-480814B55E2E}" destId="{0F7FA592-202B-465A-A6F7-00BA0C8F3A39}" srcOrd="1" destOrd="0" presId="urn:microsoft.com/office/officeart/2005/8/layout/hProcess9"/>
    <dgm:cxn modelId="{F501DD6A-8160-4306-9377-27EEAB3B645C}" type="presParOf" srcId="{0F7FA592-202B-465A-A6F7-00BA0C8F3A39}" destId="{B5F35CBA-1ED8-4AAB-8DD7-04BA33F38B02}" srcOrd="0" destOrd="0" presId="urn:microsoft.com/office/officeart/2005/8/layout/hProcess9"/>
    <dgm:cxn modelId="{C51221E6-05AB-48A1-8C26-C7901E1EB7F8}" type="presParOf" srcId="{0F7FA592-202B-465A-A6F7-00BA0C8F3A39}" destId="{3F82D009-5736-4617-B1CD-32BF917EF5AA}" srcOrd="1" destOrd="0" presId="urn:microsoft.com/office/officeart/2005/8/layout/hProcess9"/>
    <dgm:cxn modelId="{3A29DCA7-E15A-4EDD-A3B5-4EA32334BA3E}" type="presParOf" srcId="{0F7FA592-202B-465A-A6F7-00BA0C8F3A39}" destId="{AF4A0935-0B7A-4691-9D00-F8408E89F7F2}" srcOrd="2" destOrd="0" presId="urn:microsoft.com/office/officeart/2005/8/layout/hProcess9"/>
    <dgm:cxn modelId="{1A4354E4-CDF9-4FE1-9C63-AB362F8A9A5D}" type="presParOf" srcId="{0F7FA592-202B-465A-A6F7-00BA0C8F3A39}" destId="{630BEB1D-5884-463C-B697-27F63FAB2DA3}" srcOrd="3" destOrd="0" presId="urn:microsoft.com/office/officeart/2005/8/layout/hProcess9"/>
    <dgm:cxn modelId="{CC808AD3-BF30-49D9-8226-59B78C569362}" type="presParOf" srcId="{0F7FA592-202B-465A-A6F7-00BA0C8F3A39}" destId="{49C31E19-6AF8-4F6A-A861-82791E025706}" srcOrd="4" destOrd="0" presId="urn:microsoft.com/office/officeart/2005/8/layout/hProcess9"/>
    <dgm:cxn modelId="{BF2D363E-04F9-461F-B1B4-EEFB504BC502}" type="presParOf" srcId="{0F7FA592-202B-465A-A6F7-00BA0C8F3A39}" destId="{ACCD63EF-7B75-4068-92BB-846127C2568D}" srcOrd="5" destOrd="0" presId="urn:microsoft.com/office/officeart/2005/8/layout/hProcess9"/>
    <dgm:cxn modelId="{676768D3-293F-4D50-B1AE-F3063AA8700E}" type="presParOf" srcId="{0F7FA592-202B-465A-A6F7-00BA0C8F3A39}" destId="{037DFCC6-9D01-4E51-810A-EBE4B7EF98B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65E0FD-7129-429F-A8B7-A1374519E09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EDD5575-B9BA-4DCE-91FF-517AFB78DB12}">
      <dgm:prSet phldrT="[Text]" custT="1"/>
      <dgm:spPr>
        <a:ln>
          <a:noFill/>
        </a:ln>
      </dgm:spPr>
      <dgm:t>
        <a:bodyPr/>
        <a:lstStyle/>
        <a:p>
          <a:r>
            <a:rPr lang="en-US" sz="3600" dirty="0"/>
            <a:t>Notebook</a:t>
          </a:r>
        </a:p>
      </dgm:t>
    </dgm:pt>
    <dgm:pt modelId="{A36663C6-E50A-4915-A779-95A0A62A4C1E}" type="parTrans" cxnId="{71CCAC56-6448-41CF-8EFE-1519FE31BABE}">
      <dgm:prSet/>
      <dgm:spPr/>
      <dgm:t>
        <a:bodyPr/>
        <a:lstStyle/>
        <a:p>
          <a:endParaRPr lang="en-US"/>
        </a:p>
      </dgm:t>
    </dgm:pt>
    <dgm:pt modelId="{B3C0466E-1B09-4B93-AF99-3738D1E88422}" type="sibTrans" cxnId="{71CCAC56-6448-41CF-8EFE-1519FE31BABE}">
      <dgm:prSet/>
      <dgm:spPr/>
      <dgm:t>
        <a:bodyPr/>
        <a:lstStyle/>
        <a:p>
          <a:endParaRPr lang="en-US"/>
        </a:p>
      </dgm:t>
    </dgm:pt>
    <dgm:pt modelId="{D1A3315D-EC08-48E3-8AC8-3417C9A43CF8}">
      <dgm:prSet phldrT="[Text]" custT="1"/>
      <dgm:spPr>
        <a:ln>
          <a:noFill/>
        </a:ln>
      </dgm:spPr>
      <dgm:t>
        <a:bodyPr/>
        <a:lstStyle/>
        <a:p>
          <a:r>
            <a:rPr lang="en-US" sz="3600" dirty="0"/>
            <a:t>Prioritize tasks</a:t>
          </a:r>
        </a:p>
      </dgm:t>
    </dgm:pt>
    <dgm:pt modelId="{0DF45F49-0CDC-4FAD-A5F8-50F8DB50DF96}" type="parTrans" cxnId="{DD01B527-77B4-4209-AF29-D1A48DBEC7ED}">
      <dgm:prSet/>
      <dgm:spPr/>
      <dgm:t>
        <a:bodyPr/>
        <a:lstStyle/>
        <a:p>
          <a:endParaRPr lang="en-US"/>
        </a:p>
      </dgm:t>
    </dgm:pt>
    <dgm:pt modelId="{0C030BD3-F6ED-41FA-B723-224855601B1A}" type="sibTrans" cxnId="{DD01B527-77B4-4209-AF29-D1A48DBEC7ED}">
      <dgm:prSet/>
      <dgm:spPr/>
      <dgm:t>
        <a:bodyPr/>
        <a:lstStyle/>
        <a:p>
          <a:endParaRPr lang="en-US"/>
        </a:p>
      </dgm:t>
    </dgm:pt>
    <dgm:pt modelId="{F5917D74-B906-42C3-825A-AA484D80481B}">
      <dgm:prSet phldrT="[Text]" custT="1"/>
      <dgm:spPr>
        <a:ln>
          <a:noFill/>
        </a:ln>
      </dgm:spPr>
      <dgm:t>
        <a:bodyPr/>
        <a:lstStyle/>
        <a:p>
          <a:r>
            <a:rPr lang="en-US" sz="3600" dirty="0"/>
            <a:t>Cross off completed items</a:t>
          </a:r>
        </a:p>
      </dgm:t>
    </dgm:pt>
    <dgm:pt modelId="{1AE5D679-D1DA-466F-8417-0BB138F8230D}" type="parTrans" cxnId="{1F65A697-77A2-492A-8AC6-E3818EC4A3ED}">
      <dgm:prSet/>
      <dgm:spPr/>
      <dgm:t>
        <a:bodyPr/>
        <a:lstStyle/>
        <a:p>
          <a:endParaRPr lang="en-US"/>
        </a:p>
      </dgm:t>
    </dgm:pt>
    <dgm:pt modelId="{0148562F-2920-408B-9E3D-E8C2908E7085}" type="sibTrans" cxnId="{1F65A697-77A2-492A-8AC6-E3818EC4A3ED}">
      <dgm:prSet/>
      <dgm:spPr/>
      <dgm:t>
        <a:bodyPr/>
        <a:lstStyle/>
        <a:p>
          <a:endParaRPr lang="en-US"/>
        </a:p>
      </dgm:t>
    </dgm:pt>
    <dgm:pt modelId="{36B0C55F-AABC-4638-B2C2-4F2D11C25B84}">
      <dgm:prSet phldrT="[Text]" custT="1"/>
      <dgm:spPr>
        <a:ln>
          <a:noFill/>
        </a:ln>
      </dgm:spPr>
      <dgm:t>
        <a:bodyPr/>
        <a:lstStyle/>
        <a:p>
          <a:r>
            <a:rPr lang="en-US" sz="3600" dirty="0"/>
            <a:t>Carry over unfinished tasks</a:t>
          </a:r>
        </a:p>
      </dgm:t>
    </dgm:pt>
    <dgm:pt modelId="{C9B6BB81-AA18-442F-A952-721DCF808B46}" type="parTrans" cxnId="{CDA84CC1-8D7D-4221-BBBA-50EF028C206E}">
      <dgm:prSet/>
      <dgm:spPr/>
      <dgm:t>
        <a:bodyPr/>
        <a:lstStyle/>
        <a:p>
          <a:endParaRPr lang="en-US"/>
        </a:p>
      </dgm:t>
    </dgm:pt>
    <dgm:pt modelId="{B6E583B6-F29A-4492-A8A0-78DDF45A17E6}" type="sibTrans" cxnId="{CDA84CC1-8D7D-4221-BBBA-50EF028C206E}">
      <dgm:prSet/>
      <dgm:spPr/>
      <dgm:t>
        <a:bodyPr/>
        <a:lstStyle/>
        <a:p>
          <a:endParaRPr lang="en-US"/>
        </a:p>
      </dgm:t>
    </dgm:pt>
    <dgm:pt modelId="{41A46A6C-B25C-4A1B-9F5C-0D29C8ACF758}" type="pres">
      <dgm:prSet presAssocID="{EF65E0FD-7129-429F-A8B7-A1374519E090}" presName="Name0" presStyleCnt="0">
        <dgm:presLayoutVars>
          <dgm:dir/>
          <dgm:animLvl val="lvl"/>
          <dgm:resizeHandles val="exact"/>
        </dgm:presLayoutVars>
      </dgm:prSet>
      <dgm:spPr/>
    </dgm:pt>
    <dgm:pt modelId="{8F8D9239-09D6-4802-84B9-6BD71F9FAA41}" type="pres">
      <dgm:prSet presAssocID="{36B0C55F-AABC-4638-B2C2-4F2D11C25B84}" presName="boxAndChildren" presStyleCnt="0"/>
      <dgm:spPr/>
    </dgm:pt>
    <dgm:pt modelId="{F1EF98C1-AF72-4866-ADE6-EAC17DC8BE6B}" type="pres">
      <dgm:prSet presAssocID="{36B0C55F-AABC-4638-B2C2-4F2D11C25B84}" presName="parentTextBox" presStyleLbl="node1" presStyleIdx="0" presStyleCnt="4"/>
      <dgm:spPr/>
    </dgm:pt>
    <dgm:pt modelId="{6C9CFFC3-F254-4719-BA84-A40DB6871E7F}" type="pres">
      <dgm:prSet presAssocID="{0148562F-2920-408B-9E3D-E8C2908E7085}" presName="sp" presStyleCnt="0"/>
      <dgm:spPr/>
    </dgm:pt>
    <dgm:pt modelId="{C04B456D-676A-4AC3-B4AB-AEB809C46BDD}" type="pres">
      <dgm:prSet presAssocID="{F5917D74-B906-42C3-825A-AA484D80481B}" presName="arrowAndChildren" presStyleCnt="0"/>
      <dgm:spPr/>
    </dgm:pt>
    <dgm:pt modelId="{400A4344-BC80-4E87-8DC3-38E3E61A7361}" type="pres">
      <dgm:prSet presAssocID="{F5917D74-B906-42C3-825A-AA484D80481B}" presName="parentTextArrow" presStyleLbl="node1" presStyleIdx="1" presStyleCnt="4"/>
      <dgm:spPr/>
    </dgm:pt>
    <dgm:pt modelId="{152DD569-05EF-422D-9041-FBB9B869B700}" type="pres">
      <dgm:prSet presAssocID="{0C030BD3-F6ED-41FA-B723-224855601B1A}" presName="sp" presStyleCnt="0"/>
      <dgm:spPr/>
    </dgm:pt>
    <dgm:pt modelId="{588975A9-A5CA-4C8A-B5ED-D84BA908BBFE}" type="pres">
      <dgm:prSet presAssocID="{D1A3315D-EC08-48E3-8AC8-3417C9A43CF8}" presName="arrowAndChildren" presStyleCnt="0"/>
      <dgm:spPr/>
    </dgm:pt>
    <dgm:pt modelId="{7769418D-9532-4746-B0C2-C47F41AC79D9}" type="pres">
      <dgm:prSet presAssocID="{D1A3315D-EC08-48E3-8AC8-3417C9A43CF8}" presName="parentTextArrow" presStyleLbl="node1" presStyleIdx="2" presStyleCnt="4"/>
      <dgm:spPr/>
    </dgm:pt>
    <dgm:pt modelId="{A3963C88-CC3B-40A1-9757-893BA8225431}" type="pres">
      <dgm:prSet presAssocID="{B3C0466E-1B09-4B93-AF99-3738D1E88422}" presName="sp" presStyleCnt="0"/>
      <dgm:spPr/>
    </dgm:pt>
    <dgm:pt modelId="{3A8173C4-DB00-433F-A288-867B27B274EB}" type="pres">
      <dgm:prSet presAssocID="{3EDD5575-B9BA-4DCE-91FF-517AFB78DB12}" presName="arrowAndChildren" presStyleCnt="0"/>
      <dgm:spPr/>
    </dgm:pt>
    <dgm:pt modelId="{0C6DEDC4-750A-42D4-8E05-C94A0CD2B7B6}" type="pres">
      <dgm:prSet presAssocID="{3EDD5575-B9BA-4DCE-91FF-517AFB78DB12}" presName="parentTextArrow" presStyleLbl="node1" presStyleIdx="3" presStyleCnt="4"/>
      <dgm:spPr/>
    </dgm:pt>
  </dgm:ptLst>
  <dgm:cxnLst>
    <dgm:cxn modelId="{A0BB48CB-D3E3-4E93-B59C-B1E5BCAF7E33}" type="presOf" srcId="{3EDD5575-B9BA-4DCE-91FF-517AFB78DB12}" destId="{0C6DEDC4-750A-42D4-8E05-C94A0CD2B7B6}" srcOrd="0" destOrd="0" presId="urn:microsoft.com/office/officeart/2005/8/layout/process4"/>
    <dgm:cxn modelId="{F1AE45D1-4B54-4BF5-A97D-86F8B4E1F438}" type="presOf" srcId="{D1A3315D-EC08-48E3-8AC8-3417C9A43CF8}" destId="{7769418D-9532-4746-B0C2-C47F41AC79D9}" srcOrd="0" destOrd="0" presId="urn:microsoft.com/office/officeart/2005/8/layout/process4"/>
    <dgm:cxn modelId="{74BA81ED-64DD-4C7A-889C-7FE1B139E0AA}" type="presOf" srcId="{F5917D74-B906-42C3-825A-AA484D80481B}" destId="{400A4344-BC80-4E87-8DC3-38E3E61A7361}" srcOrd="0" destOrd="0" presId="urn:microsoft.com/office/officeart/2005/8/layout/process4"/>
    <dgm:cxn modelId="{E2C3F8A1-5150-45CA-A2B8-E11696A7BEC1}" type="presOf" srcId="{36B0C55F-AABC-4638-B2C2-4F2D11C25B84}" destId="{F1EF98C1-AF72-4866-ADE6-EAC17DC8BE6B}" srcOrd="0" destOrd="0" presId="urn:microsoft.com/office/officeart/2005/8/layout/process4"/>
    <dgm:cxn modelId="{1F65A697-77A2-492A-8AC6-E3818EC4A3ED}" srcId="{EF65E0FD-7129-429F-A8B7-A1374519E090}" destId="{F5917D74-B906-42C3-825A-AA484D80481B}" srcOrd="2" destOrd="0" parTransId="{1AE5D679-D1DA-466F-8417-0BB138F8230D}" sibTransId="{0148562F-2920-408B-9E3D-E8C2908E7085}"/>
    <dgm:cxn modelId="{CDA84CC1-8D7D-4221-BBBA-50EF028C206E}" srcId="{EF65E0FD-7129-429F-A8B7-A1374519E090}" destId="{36B0C55F-AABC-4638-B2C2-4F2D11C25B84}" srcOrd="3" destOrd="0" parTransId="{C9B6BB81-AA18-442F-A952-721DCF808B46}" sibTransId="{B6E583B6-F29A-4492-A8A0-78DDF45A17E6}"/>
    <dgm:cxn modelId="{DD01B527-77B4-4209-AF29-D1A48DBEC7ED}" srcId="{EF65E0FD-7129-429F-A8B7-A1374519E090}" destId="{D1A3315D-EC08-48E3-8AC8-3417C9A43CF8}" srcOrd="1" destOrd="0" parTransId="{0DF45F49-0CDC-4FAD-A5F8-50F8DB50DF96}" sibTransId="{0C030BD3-F6ED-41FA-B723-224855601B1A}"/>
    <dgm:cxn modelId="{54BEC2F3-009D-452D-91E2-F6621EB0D969}" type="presOf" srcId="{EF65E0FD-7129-429F-A8B7-A1374519E090}" destId="{41A46A6C-B25C-4A1B-9F5C-0D29C8ACF758}" srcOrd="0" destOrd="0" presId="urn:microsoft.com/office/officeart/2005/8/layout/process4"/>
    <dgm:cxn modelId="{71CCAC56-6448-41CF-8EFE-1519FE31BABE}" srcId="{EF65E0FD-7129-429F-A8B7-A1374519E090}" destId="{3EDD5575-B9BA-4DCE-91FF-517AFB78DB12}" srcOrd="0" destOrd="0" parTransId="{A36663C6-E50A-4915-A779-95A0A62A4C1E}" sibTransId="{B3C0466E-1B09-4B93-AF99-3738D1E88422}"/>
    <dgm:cxn modelId="{B2730E2B-5138-42EB-9550-D17A32BA90E1}" type="presParOf" srcId="{41A46A6C-B25C-4A1B-9F5C-0D29C8ACF758}" destId="{8F8D9239-09D6-4802-84B9-6BD71F9FAA41}" srcOrd="0" destOrd="0" presId="urn:microsoft.com/office/officeart/2005/8/layout/process4"/>
    <dgm:cxn modelId="{56BB944E-3D0B-4056-944B-EFD0BE25B1D8}" type="presParOf" srcId="{8F8D9239-09D6-4802-84B9-6BD71F9FAA41}" destId="{F1EF98C1-AF72-4866-ADE6-EAC17DC8BE6B}" srcOrd="0" destOrd="0" presId="urn:microsoft.com/office/officeart/2005/8/layout/process4"/>
    <dgm:cxn modelId="{FD642C1D-DAD3-4182-9255-1F26FB2CAA37}" type="presParOf" srcId="{41A46A6C-B25C-4A1B-9F5C-0D29C8ACF758}" destId="{6C9CFFC3-F254-4719-BA84-A40DB6871E7F}" srcOrd="1" destOrd="0" presId="urn:microsoft.com/office/officeart/2005/8/layout/process4"/>
    <dgm:cxn modelId="{94762189-61BA-443F-BA06-290DD450D867}" type="presParOf" srcId="{41A46A6C-B25C-4A1B-9F5C-0D29C8ACF758}" destId="{C04B456D-676A-4AC3-B4AB-AEB809C46BDD}" srcOrd="2" destOrd="0" presId="urn:microsoft.com/office/officeart/2005/8/layout/process4"/>
    <dgm:cxn modelId="{2AA33404-40A4-4CC9-8FEE-D588EF565160}" type="presParOf" srcId="{C04B456D-676A-4AC3-B4AB-AEB809C46BDD}" destId="{400A4344-BC80-4E87-8DC3-38E3E61A7361}" srcOrd="0" destOrd="0" presId="urn:microsoft.com/office/officeart/2005/8/layout/process4"/>
    <dgm:cxn modelId="{0FF2A05C-478E-44F7-94F8-39849EB2F68F}" type="presParOf" srcId="{41A46A6C-B25C-4A1B-9F5C-0D29C8ACF758}" destId="{152DD569-05EF-422D-9041-FBB9B869B700}" srcOrd="3" destOrd="0" presId="urn:microsoft.com/office/officeart/2005/8/layout/process4"/>
    <dgm:cxn modelId="{ACE4CB21-07CD-415C-A98C-CD6B47D957B5}" type="presParOf" srcId="{41A46A6C-B25C-4A1B-9F5C-0D29C8ACF758}" destId="{588975A9-A5CA-4C8A-B5ED-D84BA908BBFE}" srcOrd="4" destOrd="0" presId="urn:microsoft.com/office/officeart/2005/8/layout/process4"/>
    <dgm:cxn modelId="{916643F5-50D7-4CC0-82DC-BD64AF65A18D}" type="presParOf" srcId="{588975A9-A5CA-4C8A-B5ED-D84BA908BBFE}" destId="{7769418D-9532-4746-B0C2-C47F41AC79D9}" srcOrd="0" destOrd="0" presId="urn:microsoft.com/office/officeart/2005/8/layout/process4"/>
    <dgm:cxn modelId="{B0E7917A-F0B2-4749-82D9-5927AD8A5FBF}" type="presParOf" srcId="{41A46A6C-B25C-4A1B-9F5C-0D29C8ACF758}" destId="{A3963C88-CC3B-40A1-9757-893BA8225431}" srcOrd="5" destOrd="0" presId="urn:microsoft.com/office/officeart/2005/8/layout/process4"/>
    <dgm:cxn modelId="{12EA06F5-F336-43CC-9E07-D3FD51474724}" type="presParOf" srcId="{41A46A6C-B25C-4A1B-9F5C-0D29C8ACF758}" destId="{3A8173C4-DB00-433F-A288-867B27B274EB}" srcOrd="6" destOrd="0" presId="urn:microsoft.com/office/officeart/2005/8/layout/process4"/>
    <dgm:cxn modelId="{F03F6F52-F353-452D-A96B-1D1833B6216A}" type="presParOf" srcId="{3A8173C4-DB00-433F-A288-867B27B274EB}" destId="{0C6DEDC4-750A-42D4-8E05-C94A0CD2B7B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CA9FB7-80F7-4F01-A616-783A279D59D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3C76849-6C47-4F29-8B49-E20968271DE7}">
      <dgm:prSet phldrT="[Text]"/>
      <dgm:spPr>
        <a:ln>
          <a:noFill/>
        </a:ln>
      </dgm:spPr>
      <dgm:t>
        <a:bodyPr/>
        <a:lstStyle/>
        <a:p>
          <a:pPr algn="l"/>
          <a:r>
            <a:rPr lang="en-US" dirty="0"/>
            <a:t>Plan the night before</a:t>
          </a:r>
        </a:p>
      </dgm:t>
    </dgm:pt>
    <dgm:pt modelId="{F83003B6-78CD-4AC7-954A-2D3FFDBC1451}" type="parTrans" cxnId="{F86F9132-1658-4789-9A2C-25ED18C970C6}">
      <dgm:prSet/>
      <dgm:spPr/>
      <dgm:t>
        <a:bodyPr/>
        <a:lstStyle/>
        <a:p>
          <a:endParaRPr lang="en-US"/>
        </a:p>
      </dgm:t>
    </dgm:pt>
    <dgm:pt modelId="{4ABD3AE1-A0EF-484B-A4CA-4EA5745DD24C}" type="sibTrans" cxnId="{F86F9132-1658-4789-9A2C-25ED18C970C6}">
      <dgm:prSet/>
      <dgm:spPr/>
      <dgm:t>
        <a:bodyPr/>
        <a:lstStyle/>
        <a:p>
          <a:endParaRPr lang="en-US"/>
        </a:p>
      </dgm:t>
    </dgm:pt>
    <dgm:pt modelId="{9EEB2F4F-5E61-446B-943E-920E92ED626F}">
      <dgm:prSet phldrT="[Text]"/>
      <dgm:spPr>
        <a:ln>
          <a:noFill/>
        </a:ln>
      </dgm:spPr>
      <dgm:t>
        <a:bodyPr/>
        <a:lstStyle/>
        <a:p>
          <a:pPr algn="l"/>
          <a:r>
            <a:rPr lang="en-US" dirty="0"/>
            <a:t>Keep your journal with you</a:t>
          </a:r>
        </a:p>
      </dgm:t>
    </dgm:pt>
    <dgm:pt modelId="{F54E1E94-B549-4658-A4AB-88D5F7A9C037}" type="parTrans" cxnId="{CF9C6C7B-CB62-4BB0-8496-DF945D4AEA57}">
      <dgm:prSet/>
      <dgm:spPr/>
      <dgm:t>
        <a:bodyPr/>
        <a:lstStyle/>
        <a:p>
          <a:endParaRPr lang="en-US"/>
        </a:p>
      </dgm:t>
    </dgm:pt>
    <dgm:pt modelId="{C13895E9-9B19-4105-A735-FC68F3325179}" type="sibTrans" cxnId="{CF9C6C7B-CB62-4BB0-8496-DF945D4AEA57}">
      <dgm:prSet/>
      <dgm:spPr/>
      <dgm:t>
        <a:bodyPr/>
        <a:lstStyle/>
        <a:p>
          <a:endParaRPr lang="en-US"/>
        </a:p>
      </dgm:t>
    </dgm:pt>
    <dgm:pt modelId="{7C046F15-60A9-4B35-9307-AB628DA3C76E}">
      <dgm:prSet phldrT="[Text]"/>
      <dgm:spPr>
        <a:ln>
          <a:noFill/>
        </a:ln>
      </dgm:spPr>
      <dgm:t>
        <a:bodyPr/>
        <a:lstStyle/>
        <a:p>
          <a:pPr algn="l"/>
          <a:r>
            <a:rPr lang="en-US" dirty="0"/>
            <a:t>Sense of satisfaction</a:t>
          </a:r>
        </a:p>
      </dgm:t>
    </dgm:pt>
    <dgm:pt modelId="{ACFDACA4-9C3C-462D-AB4B-3B3C88522EF0}" type="parTrans" cxnId="{38E61C06-4AC9-466E-BEF0-A24652F3EA34}">
      <dgm:prSet/>
      <dgm:spPr/>
      <dgm:t>
        <a:bodyPr/>
        <a:lstStyle/>
        <a:p>
          <a:endParaRPr lang="en-US"/>
        </a:p>
      </dgm:t>
    </dgm:pt>
    <dgm:pt modelId="{38D4078E-6E28-4D6F-AB11-D28297C6CE1E}" type="sibTrans" cxnId="{38E61C06-4AC9-466E-BEF0-A24652F3EA34}">
      <dgm:prSet/>
      <dgm:spPr/>
      <dgm:t>
        <a:bodyPr/>
        <a:lstStyle/>
        <a:p>
          <a:endParaRPr lang="en-US"/>
        </a:p>
      </dgm:t>
    </dgm:pt>
    <dgm:pt modelId="{37317FE8-DFCF-4AF7-9722-738045EF5A4D}">
      <dgm:prSet phldrT="[Text]"/>
      <dgm:spPr>
        <a:ln>
          <a:noFill/>
        </a:ln>
      </dgm:spPr>
      <dgm:t>
        <a:bodyPr/>
        <a:lstStyle/>
        <a:p>
          <a:pPr algn="l"/>
          <a:r>
            <a:rPr lang="en-US" dirty="0"/>
            <a:t>Remove tasks postponed three times</a:t>
          </a:r>
        </a:p>
      </dgm:t>
    </dgm:pt>
    <dgm:pt modelId="{BA518048-AA32-46F9-8D03-72A83B71D492}" type="parTrans" cxnId="{932B076B-9423-4B44-AF60-A2E5EEFFEAD4}">
      <dgm:prSet/>
      <dgm:spPr/>
      <dgm:t>
        <a:bodyPr/>
        <a:lstStyle/>
        <a:p>
          <a:endParaRPr lang="en-US"/>
        </a:p>
      </dgm:t>
    </dgm:pt>
    <dgm:pt modelId="{77EEFF0C-13ED-410B-B913-8D93B76524E0}" type="sibTrans" cxnId="{932B076B-9423-4B44-AF60-A2E5EEFFEAD4}">
      <dgm:prSet/>
      <dgm:spPr/>
      <dgm:t>
        <a:bodyPr/>
        <a:lstStyle/>
        <a:p>
          <a:endParaRPr lang="en-US"/>
        </a:p>
      </dgm:t>
    </dgm:pt>
    <dgm:pt modelId="{FB7B658E-BDB6-4EC2-AF4E-AECF6CFAE7BF}" type="pres">
      <dgm:prSet presAssocID="{FCCA9FB7-80F7-4F01-A616-783A279D59D8}" presName="Name0" presStyleCnt="0">
        <dgm:presLayoutVars>
          <dgm:dir/>
          <dgm:animLvl val="lvl"/>
          <dgm:resizeHandles/>
        </dgm:presLayoutVars>
      </dgm:prSet>
      <dgm:spPr/>
    </dgm:pt>
    <dgm:pt modelId="{7E6FE2C4-462A-42A9-BC4E-84CB62FD6B7E}" type="pres">
      <dgm:prSet presAssocID="{53C76849-6C47-4F29-8B49-E20968271DE7}" presName="linNode" presStyleCnt="0"/>
      <dgm:spPr/>
    </dgm:pt>
    <dgm:pt modelId="{36585754-2B98-43BE-97D4-5457BBDD22E7}" type="pres">
      <dgm:prSet presAssocID="{53C76849-6C47-4F29-8B49-E20968271DE7}" presName="parentShp" presStyleLbl="node1" presStyleIdx="0" presStyleCnt="4">
        <dgm:presLayoutVars>
          <dgm:bulletEnabled val="1"/>
        </dgm:presLayoutVars>
      </dgm:prSet>
      <dgm:spPr/>
    </dgm:pt>
    <dgm:pt modelId="{DD228063-44B5-42D9-B83D-44AEBEC006E5}" type="pres">
      <dgm:prSet presAssocID="{53C76849-6C47-4F29-8B49-E20968271DE7}" presName="childShp" presStyleLbl="bgAccFollowNode1" presStyleIdx="0" presStyleCnt="4">
        <dgm:presLayoutVars>
          <dgm:bulletEnabled val="1"/>
        </dgm:presLayoutVars>
      </dgm:prSet>
      <dgm:spPr/>
    </dgm:pt>
    <dgm:pt modelId="{8F075166-DC91-4F64-AA43-305E19EBF8A0}" type="pres">
      <dgm:prSet presAssocID="{4ABD3AE1-A0EF-484B-A4CA-4EA5745DD24C}" presName="spacing" presStyleCnt="0"/>
      <dgm:spPr/>
    </dgm:pt>
    <dgm:pt modelId="{7120F04F-FB4A-4E80-84AC-6D48E3C435B5}" type="pres">
      <dgm:prSet presAssocID="{9EEB2F4F-5E61-446B-943E-920E92ED626F}" presName="linNode" presStyleCnt="0"/>
      <dgm:spPr/>
    </dgm:pt>
    <dgm:pt modelId="{9AD2AB68-4660-4F0C-8C75-4C04F8068AAD}" type="pres">
      <dgm:prSet presAssocID="{9EEB2F4F-5E61-446B-943E-920E92ED626F}" presName="parentShp" presStyleLbl="node1" presStyleIdx="1" presStyleCnt="4" custScaleX="165353">
        <dgm:presLayoutVars>
          <dgm:bulletEnabled val="1"/>
        </dgm:presLayoutVars>
      </dgm:prSet>
      <dgm:spPr/>
    </dgm:pt>
    <dgm:pt modelId="{6121DBB1-499F-4C33-A474-A80A4A5EC265}" type="pres">
      <dgm:prSet presAssocID="{9EEB2F4F-5E61-446B-943E-920E92ED626F}" presName="childShp" presStyleLbl="bgAccFollowNode1" presStyleIdx="1" presStyleCnt="4">
        <dgm:presLayoutVars>
          <dgm:bulletEnabled val="1"/>
        </dgm:presLayoutVars>
      </dgm:prSet>
      <dgm:spPr/>
    </dgm:pt>
    <dgm:pt modelId="{0AAAB491-DFF8-4063-B971-CC14AC13C06D}" type="pres">
      <dgm:prSet presAssocID="{C13895E9-9B19-4105-A735-FC68F3325179}" presName="spacing" presStyleCnt="0"/>
      <dgm:spPr/>
    </dgm:pt>
    <dgm:pt modelId="{446820C0-D8A8-4A7C-BF2B-D00B05AC6C4B}" type="pres">
      <dgm:prSet presAssocID="{7C046F15-60A9-4B35-9307-AB628DA3C76E}" presName="linNode" presStyleCnt="0"/>
      <dgm:spPr/>
    </dgm:pt>
    <dgm:pt modelId="{19EC1EC7-5D45-4398-999C-7C7547179781}" type="pres">
      <dgm:prSet presAssocID="{7C046F15-60A9-4B35-9307-AB628DA3C76E}" presName="parentShp" presStyleLbl="node1" presStyleIdx="2" presStyleCnt="4" custScaleX="250000">
        <dgm:presLayoutVars>
          <dgm:bulletEnabled val="1"/>
        </dgm:presLayoutVars>
      </dgm:prSet>
      <dgm:spPr/>
    </dgm:pt>
    <dgm:pt modelId="{59A8158D-EEE8-412C-B0DC-3D81B71B618B}" type="pres">
      <dgm:prSet presAssocID="{7C046F15-60A9-4B35-9307-AB628DA3C76E}" presName="childShp" presStyleLbl="bgAccFollowNode1" presStyleIdx="2" presStyleCnt="4">
        <dgm:presLayoutVars>
          <dgm:bulletEnabled val="1"/>
        </dgm:presLayoutVars>
      </dgm:prSet>
      <dgm:spPr/>
    </dgm:pt>
    <dgm:pt modelId="{14CCB8EE-BC29-43DB-BE3A-0CEDBA9B6895}" type="pres">
      <dgm:prSet presAssocID="{38D4078E-6E28-4D6F-AB11-D28297C6CE1E}" presName="spacing" presStyleCnt="0"/>
      <dgm:spPr/>
    </dgm:pt>
    <dgm:pt modelId="{E20A30C4-62A5-4FDE-91CB-E44708D06743}" type="pres">
      <dgm:prSet presAssocID="{37317FE8-DFCF-4AF7-9722-738045EF5A4D}" presName="linNode" presStyleCnt="0"/>
      <dgm:spPr/>
    </dgm:pt>
    <dgm:pt modelId="{950FDE8F-CAB8-49F4-A1DE-DE442BB66D3B}" type="pres">
      <dgm:prSet presAssocID="{37317FE8-DFCF-4AF7-9722-738045EF5A4D}" presName="parentShp" presStyleLbl="node1" presStyleIdx="3" presStyleCnt="4" custScaleX="468467">
        <dgm:presLayoutVars>
          <dgm:bulletEnabled val="1"/>
        </dgm:presLayoutVars>
      </dgm:prSet>
      <dgm:spPr/>
    </dgm:pt>
    <dgm:pt modelId="{A8EA685D-70DB-41E6-BEE0-FAE3811CD457}" type="pres">
      <dgm:prSet presAssocID="{37317FE8-DFCF-4AF7-9722-738045EF5A4D}" presName="childShp" presStyleLbl="bgAccFollowNode1" presStyleIdx="3" presStyleCnt="4">
        <dgm:presLayoutVars>
          <dgm:bulletEnabled val="1"/>
        </dgm:presLayoutVars>
      </dgm:prSet>
      <dgm:spPr/>
    </dgm:pt>
  </dgm:ptLst>
  <dgm:cxnLst>
    <dgm:cxn modelId="{65957E89-6F41-4CAE-B3F1-D2C27AEE1D9E}" type="presOf" srcId="{9EEB2F4F-5E61-446B-943E-920E92ED626F}" destId="{9AD2AB68-4660-4F0C-8C75-4C04F8068AAD}" srcOrd="0" destOrd="0" presId="urn:microsoft.com/office/officeart/2005/8/layout/vList6"/>
    <dgm:cxn modelId="{9F478E32-BBAA-48CD-882E-3DC53DE42749}" type="presOf" srcId="{7C046F15-60A9-4B35-9307-AB628DA3C76E}" destId="{19EC1EC7-5D45-4398-999C-7C7547179781}" srcOrd="0" destOrd="0" presId="urn:microsoft.com/office/officeart/2005/8/layout/vList6"/>
    <dgm:cxn modelId="{F86F9132-1658-4789-9A2C-25ED18C970C6}" srcId="{FCCA9FB7-80F7-4F01-A616-783A279D59D8}" destId="{53C76849-6C47-4F29-8B49-E20968271DE7}" srcOrd="0" destOrd="0" parTransId="{F83003B6-78CD-4AC7-954A-2D3FFDBC1451}" sibTransId="{4ABD3AE1-A0EF-484B-A4CA-4EA5745DD24C}"/>
    <dgm:cxn modelId="{F4EC0970-27DA-46A4-A8DC-DC7D2D88FF52}" type="presOf" srcId="{37317FE8-DFCF-4AF7-9722-738045EF5A4D}" destId="{950FDE8F-CAB8-49F4-A1DE-DE442BB66D3B}" srcOrd="0" destOrd="0" presId="urn:microsoft.com/office/officeart/2005/8/layout/vList6"/>
    <dgm:cxn modelId="{2390B868-ED25-445D-B8AD-0A261807C6EE}" type="presOf" srcId="{53C76849-6C47-4F29-8B49-E20968271DE7}" destId="{36585754-2B98-43BE-97D4-5457BBDD22E7}" srcOrd="0" destOrd="0" presId="urn:microsoft.com/office/officeart/2005/8/layout/vList6"/>
    <dgm:cxn modelId="{38E61C06-4AC9-466E-BEF0-A24652F3EA34}" srcId="{FCCA9FB7-80F7-4F01-A616-783A279D59D8}" destId="{7C046F15-60A9-4B35-9307-AB628DA3C76E}" srcOrd="2" destOrd="0" parTransId="{ACFDACA4-9C3C-462D-AB4B-3B3C88522EF0}" sibTransId="{38D4078E-6E28-4D6F-AB11-D28297C6CE1E}"/>
    <dgm:cxn modelId="{932B076B-9423-4B44-AF60-A2E5EEFFEAD4}" srcId="{FCCA9FB7-80F7-4F01-A616-783A279D59D8}" destId="{37317FE8-DFCF-4AF7-9722-738045EF5A4D}" srcOrd="3" destOrd="0" parTransId="{BA518048-AA32-46F9-8D03-72A83B71D492}" sibTransId="{77EEFF0C-13ED-410B-B913-8D93B76524E0}"/>
    <dgm:cxn modelId="{CF9C6C7B-CB62-4BB0-8496-DF945D4AEA57}" srcId="{FCCA9FB7-80F7-4F01-A616-783A279D59D8}" destId="{9EEB2F4F-5E61-446B-943E-920E92ED626F}" srcOrd="1" destOrd="0" parTransId="{F54E1E94-B549-4658-A4AB-88D5F7A9C037}" sibTransId="{C13895E9-9B19-4105-A735-FC68F3325179}"/>
    <dgm:cxn modelId="{AE55D104-83B8-4DF4-9EC8-5BE8FBFEB2C0}" type="presOf" srcId="{FCCA9FB7-80F7-4F01-A616-783A279D59D8}" destId="{FB7B658E-BDB6-4EC2-AF4E-AECF6CFAE7BF}" srcOrd="0" destOrd="0" presId="urn:microsoft.com/office/officeart/2005/8/layout/vList6"/>
    <dgm:cxn modelId="{50E66772-905C-4C56-8BDA-F9133FE49E4B}" type="presParOf" srcId="{FB7B658E-BDB6-4EC2-AF4E-AECF6CFAE7BF}" destId="{7E6FE2C4-462A-42A9-BC4E-84CB62FD6B7E}" srcOrd="0" destOrd="0" presId="urn:microsoft.com/office/officeart/2005/8/layout/vList6"/>
    <dgm:cxn modelId="{0A4980FB-7335-479B-8FCC-2600C0AB7148}" type="presParOf" srcId="{7E6FE2C4-462A-42A9-BC4E-84CB62FD6B7E}" destId="{36585754-2B98-43BE-97D4-5457BBDD22E7}" srcOrd="0" destOrd="0" presId="urn:microsoft.com/office/officeart/2005/8/layout/vList6"/>
    <dgm:cxn modelId="{E755D317-5821-4C00-A545-898B729ED777}" type="presParOf" srcId="{7E6FE2C4-462A-42A9-BC4E-84CB62FD6B7E}" destId="{DD228063-44B5-42D9-B83D-44AEBEC006E5}" srcOrd="1" destOrd="0" presId="urn:microsoft.com/office/officeart/2005/8/layout/vList6"/>
    <dgm:cxn modelId="{A3DEBB1E-A65D-4F4F-A42C-88B552C2F830}" type="presParOf" srcId="{FB7B658E-BDB6-4EC2-AF4E-AECF6CFAE7BF}" destId="{8F075166-DC91-4F64-AA43-305E19EBF8A0}" srcOrd="1" destOrd="0" presId="urn:microsoft.com/office/officeart/2005/8/layout/vList6"/>
    <dgm:cxn modelId="{CA879A0A-28E8-4ECA-B2F8-D3BB2BA5945C}" type="presParOf" srcId="{FB7B658E-BDB6-4EC2-AF4E-AECF6CFAE7BF}" destId="{7120F04F-FB4A-4E80-84AC-6D48E3C435B5}" srcOrd="2" destOrd="0" presId="urn:microsoft.com/office/officeart/2005/8/layout/vList6"/>
    <dgm:cxn modelId="{55AEEC67-EB4D-4A6E-BA1E-C0FF58ED6037}" type="presParOf" srcId="{7120F04F-FB4A-4E80-84AC-6D48E3C435B5}" destId="{9AD2AB68-4660-4F0C-8C75-4C04F8068AAD}" srcOrd="0" destOrd="0" presId="urn:microsoft.com/office/officeart/2005/8/layout/vList6"/>
    <dgm:cxn modelId="{229E848B-BA45-4D2F-B416-FF7C7C0C6230}" type="presParOf" srcId="{7120F04F-FB4A-4E80-84AC-6D48E3C435B5}" destId="{6121DBB1-499F-4C33-A474-A80A4A5EC265}" srcOrd="1" destOrd="0" presId="urn:microsoft.com/office/officeart/2005/8/layout/vList6"/>
    <dgm:cxn modelId="{7E8CFC98-CA52-473C-9A2F-C440F5A8A0DD}" type="presParOf" srcId="{FB7B658E-BDB6-4EC2-AF4E-AECF6CFAE7BF}" destId="{0AAAB491-DFF8-4063-B971-CC14AC13C06D}" srcOrd="3" destOrd="0" presId="urn:microsoft.com/office/officeart/2005/8/layout/vList6"/>
    <dgm:cxn modelId="{DFB1472C-1E6A-4BD9-8E9F-C7898518E5B6}" type="presParOf" srcId="{FB7B658E-BDB6-4EC2-AF4E-AECF6CFAE7BF}" destId="{446820C0-D8A8-4A7C-BF2B-D00B05AC6C4B}" srcOrd="4" destOrd="0" presId="urn:microsoft.com/office/officeart/2005/8/layout/vList6"/>
    <dgm:cxn modelId="{5F56492E-0E65-4056-AEB0-E636EB1C9280}" type="presParOf" srcId="{446820C0-D8A8-4A7C-BF2B-D00B05AC6C4B}" destId="{19EC1EC7-5D45-4398-999C-7C7547179781}" srcOrd="0" destOrd="0" presId="urn:microsoft.com/office/officeart/2005/8/layout/vList6"/>
    <dgm:cxn modelId="{C9EA5742-6A6D-4902-AF9C-024B440780E4}" type="presParOf" srcId="{446820C0-D8A8-4A7C-BF2B-D00B05AC6C4B}" destId="{59A8158D-EEE8-412C-B0DC-3D81B71B618B}" srcOrd="1" destOrd="0" presId="urn:microsoft.com/office/officeart/2005/8/layout/vList6"/>
    <dgm:cxn modelId="{36F1AE74-D316-4C93-8B74-5B488D792F6C}" type="presParOf" srcId="{FB7B658E-BDB6-4EC2-AF4E-AECF6CFAE7BF}" destId="{14CCB8EE-BC29-43DB-BE3A-0CEDBA9B6895}" srcOrd="5" destOrd="0" presId="urn:microsoft.com/office/officeart/2005/8/layout/vList6"/>
    <dgm:cxn modelId="{207CECCF-3476-47D2-A5ED-5B856A9573FC}" type="presParOf" srcId="{FB7B658E-BDB6-4EC2-AF4E-AECF6CFAE7BF}" destId="{E20A30C4-62A5-4FDE-91CB-E44708D06743}" srcOrd="6" destOrd="0" presId="urn:microsoft.com/office/officeart/2005/8/layout/vList6"/>
    <dgm:cxn modelId="{82339CAD-7CA8-43C6-A231-16AE37510064}" type="presParOf" srcId="{E20A30C4-62A5-4FDE-91CB-E44708D06743}" destId="{950FDE8F-CAB8-49F4-A1DE-DE442BB66D3B}" srcOrd="0" destOrd="0" presId="urn:microsoft.com/office/officeart/2005/8/layout/vList6"/>
    <dgm:cxn modelId="{AD0A3580-8C65-4DF9-8075-45C6A0053172}" type="presParOf" srcId="{E20A30C4-62A5-4FDE-91CB-E44708D06743}" destId="{A8EA685D-70DB-41E6-BEE0-FAE3811CD45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B916F2D-E841-4A14-924B-C203019B8C9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C80DDD-82E6-4B85-8716-1763DB0AB5DD}">
      <dgm:prSet phldrT="[Text]"/>
      <dgm:spPr>
        <a:ln>
          <a:noFill/>
        </a:ln>
      </dgm:spPr>
      <dgm:t>
        <a:bodyPr/>
        <a:lstStyle/>
        <a:p>
          <a:r>
            <a:rPr lang="en-US" dirty="0"/>
            <a:t>Rocks</a:t>
          </a:r>
        </a:p>
      </dgm:t>
    </dgm:pt>
    <dgm:pt modelId="{82D6E6DB-E2B1-44B5-ABB3-9E6C70EAA353}" type="parTrans" cxnId="{E748A768-3276-42DE-9CAA-AA16EBC49E4F}">
      <dgm:prSet/>
      <dgm:spPr/>
      <dgm:t>
        <a:bodyPr/>
        <a:lstStyle/>
        <a:p>
          <a:endParaRPr lang="en-US"/>
        </a:p>
      </dgm:t>
    </dgm:pt>
    <dgm:pt modelId="{3FCF38BD-0699-429D-935C-B5939AABEBDE}" type="sibTrans" cxnId="{E748A768-3276-42DE-9CAA-AA16EBC49E4F}">
      <dgm:prSet/>
      <dgm:spPr/>
      <dgm:t>
        <a:bodyPr/>
        <a:lstStyle/>
        <a:p>
          <a:endParaRPr lang="en-US"/>
        </a:p>
      </dgm:t>
    </dgm:pt>
    <dgm:pt modelId="{F291980F-7C5A-430D-A544-0048C4A9C0B7}">
      <dgm:prSet phldrT="[Text]"/>
      <dgm:spPr>
        <a:ln>
          <a:noFill/>
        </a:ln>
      </dgm:spPr>
      <dgm:t>
        <a:bodyPr/>
        <a:lstStyle/>
        <a:p>
          <a:r>
            <a:rPr lang="en-US" dirty="0"/>
            <a:t>Pebbles</a:t>
          </a:r>
        </a:p>
      </dgm:t>
    </dgm:pt>
    <dgm:pt modelId="{E040BADD-FA49-44CC-8CFD-874D53801E5F}" type="parTrans" cxnId="{8C50D336-3A31-4093-A772-139F1EFE9621}">
      <dgm:prSet/>
      <dgm:spPr/>
      <dgm:t>
        <a:bodyPr/>
        <a:lstStyle/>
        <a:p>
          <a:endParaRPr lang="en-US"/>
        </a:p>
      </dgm:t>
    </dgm:pt>
    <dgm:pt modelId="{F373C973-264C-4A2A-A66D-7674D4959F5D}" type="sibTrans" cxnId="{8C50D336-3A31-4093-A772-139F1EFE9621}">
      <dgm:prSet/>
      <dgm:spPr/>
      <dgm:t>
        <a:bodyPr/>
        <a:lstStyle/>
        <a:p>
          <a:endParaRPr lang="en-US"/>
        </a:p>
      </dgm:t>
    </dgm:pt>
    <dgm:pt modelId="{8F273C5E-05B2-4904-9583-7234C64124CC}">
      <dgm:prSet phldrT="[Text]"/>
      <dgm:spPr>
        <a:ln>
          <a:noFill/>
        </a:ln>
      </dgm:spPr>
      <dgm:t>
        <a:bodyPr/>
        <a:lstStyle/>
        <a:p>
          <a:r>
            <a:rPr lang="en-US" dirty="0"/>
            <a:t>Sand</a:t>
          </a:r>
        </a:p>
      </dgm:t>
    </dgm:pt>
    <dgm:pt modelId="{C643FE76-789A-4E6D-B207-07D659210D02}" type="parTrans" cxnId="{9C5178B6-F176-43EC-8029-2022951706F7}">
      <dgm:prSet/>
      <dgm:spPr/>
      <dgm:t>
        <a:bodyPr/>
        <a:lstStyle/>
        <a:p>
          <a:endParaRPr lang="en-US"/>
        </a:p>
      </dgm:t>
    </dgm:pt>
    <dgm:pt modelId="{FDF5900A-4735-4036-8F27-C61A1B76DBC9}" type="sibTrans" cxnId="{9C5178B6-F176-43EC-8029-2022951706F7}">
      <dgm:prSet/>
      <dgm:spPr/>
      <dgm:t>
        <a:bodyPr/>
        <a:lstStyle/>
        <a:p>
          <a:endParaRPr lang="en-US"/>
        </a:p>
      </dgm:t>
    </dgm:pt>
    <dgm:pt modelId="{DA487B63-FDA7-4091-BF2B-01EDD7FC661F}">
      <dgm:prSet phldrT="[Text]"/>
      <dgm:spPr>
        <a:ln>
          <a:noFill/>
        </a:ln>
      </dgm:spPr>
      <dgm:t>
        <a:bodyPr/>
        <a:lstStyle/>
        <a:p>
          <a:r>
            <a:rPr lang="en-US" dirty="0"/>
            <a:t>Water</a:t>
          </a:r>
        </a:p>
      </dgm:t>
    </dgm:pt>
    <dgm:pt modelId="{194B9E94-7825-464D-B868-7A90E2FC3060}" type="parTrans" cxnId="{E0F12D78-04FC-4660-8E6A-3216636D1414}">
      <dgm:prSet/>
      <dgm:spPr/>
      <dgm:t>
        <a:bodyPr/>
        <a:lstStyle/>
        <a:p>
          <a:endParaRPr lang="en-US"/>
        </a:p>
      </dgm:t>
    </dgm:pt>
    <dgm:pt modelId="{0374D92C-6F6C-425E-B376-2C645A5496E5}" type="sibTrans" cxnId="{E0F12D78-04FC-4660-8E6A-3216636D1414}">
      <dgm:prSet/>
      <dgm:spPr/>
      <dgm:t>
        <a:bodyPr/>
        <a:lstStyle/>
        <a:p>
          <a:endParaRPr lang="en-US"/>
        </a:p>
      </dgm:t>
    </dgm:pt>
    <dgm:pt modelId="{7AF2E287-2D74-422F-94B8-DEB65EFB806E}" type="pres">
      <dgm:prSet presAssocID="{1B916F2D-E841-4A14-924B-C203019B8C9C}" presName="diagram" presStyleCnt="0">
        <dgm:presLayoutVars>
          <dgm:dir/>
          <dgm:resizeHandles val="exact"/>
        </dgm:presLayoutVars>
      </dgm:prSet>
      <dgm:spPr/>
    </dgm:pt>
    <dgm:pt modelId="{BD3E261A-AB89-402A-BFA4-239A0CD963FC}" type="pres">
      <dgm:prSet presAssocID="{46C80DDD-82E6-4B85-8716-1763DB0AB5DD}" presName="node" presStyleLbl="node1" presStyleIdx="0" presStyleCnt="4">
        <dgm:presLayoutVars>
          <dgm:bulletEnabled val="1"/>
        </dgm:presLayoutVars>
      </dgm:prSet>
      <dgm:spPr/>
    </dgm:pt>
    <dgm:pt modelId="{7F46041E-8736-40F6-A71C-66AC730CCFA3}" type="pres">
      <dgm:prSet presAssocID="{3FCF38BD-0699-429D-935C-B5939AABEBDE}" presName="sibTrans" presStyleCnt="0"/>
      <dgm:spPr/>
    </dgm:pt>
    <dgm:pt modelId="{173E8483-2B15-4A0A-871B-F09779B98CBC}" type="pres">
      <dgm:prSet presAssocID="{F291980F-7C5A-430D-A544-0048C4A9C0B7}" presName="node" presStyleLbl="node1" presStyleIdx="1" presStyleCnt="4">
        <dgm:presLayoutVars>
          <dgm:bulletEnabled val="1"/>
        </dgm:presLayoutVars>
      </dgm:prSet>
      <dgm:spPr/>
    </dgm:pt>
    <dgm:pt modelId="{EEDB2DD7-A720-4838-80D4-FC038795BF60}" type="pres">
      <dgm:prSet presAssocID="{F373C973-264C-4A2A-A66D-7674D4959F5D}" presName="sibTrans" presStyleCnt="0"/>
      <dgm:spPr/>
    </dgm:pt>
    <dgm:pt modelId="{792B891C-033E-4624-A56F-F1DDF947EE55}" type="pres">
      <dgm:prSet presAssocID="{8F273C5E-05B2-4904-9583-7234C64124CC}" presName="node" presStyleLbl="node1" presStyleIdx="2" presStyleCnt="4">
        <dgm:presLayoutVars>
          <dgm:bulletEnabled val="1"/>
        </dgm:presLayoutVars>
      </dgm:prSet>
      <dgm:spPr/>
    </dgm:pt>
    <dgm:pt modelId="{701C9B61-5C75-442A-AE49-C559402FC250}" type="pres">
      <dgm:prSet presAssocID="{FDF5900A-4735-4036-8F27-C61A1B76DBC9}" presName="sibTrans" presStyleCnt="0"/>
      <dgm:spPr/>
    </dgm:pt>
    <dgm:pt modelId="{A9A328CD-4049-4BF9-BB2F-0100EF0D65F7}" type="pres">
      <dgm:prSet presAssocID="{DA487B63-FDA7-4091-BF2B-01EDD7FC661F}" presName="node" presStyleLbl="node1" presStyleIdx="3" presStyleCnt="4">
        <dgm:presLayoutVars>
          <dgm:bulletEnabled val="1"/>
        </dgm:presLayoutVars>
      </dgm:prSet>
      <dgm:spPr/>
    </dgm:pt>
  </dgm:ptLst>
  <dgm:cxnLst>
    <dgm:cxn modelId="{9C5178B6-F176-43EC-8029-2022951706F7}" srcId="{1B916F2D-E841-4A14-924B-C203019B8C9C}" destId="{8F273C5E-05B2-4904-9583-7234C64124CC}" srcOrd="2" destOrd="0" parTransId="{C643FE76-789A-4E6D-B207-07D659210D02}" sibTransId="{FDF5900A-4735-4036-8F27-C61A1B76DBC9}"/>
    <dgm:cxn modelId="{99A45159-BF26-4AB1-AFFD-535A8437E22C}" type="presOf" srcId="{46C80DDD-82E6-4B85-8716-1763DB0AB5DD}" destId="{BD3E261A-AB89-402A-BFA4-239A0CD963FC}" srcOrd="0" destOrd="0" presId="urn:microsoft.com/office/officeart/2005/8/layout/default"/>
    <dgm:cxn modelId="{8C50D336-3A31-4093-A772-139F1EFE9621}" srcId="{1B916F2D-E841-4A14-924B-C203019B8C9C}" destId="{F291980F-7C5A-430D-A544-0048C4A9C0B7}" srcOrd="1" destOrd="0" parTransId="{E040BADD-FA49-44CC-8CFD-874D53801E5F}" sibTransId="{F373C973-264C-4A2A-A66D-7674D4959F5D}"/>
    <dgm:cxn modelId="{BEE7973A-B32F-4CB7-8979-17DD73DAADA9}" type="presOf" srcId="{F291980F-7C5A-430D-A544-0048C4A9C0B7}" destId="{173E8483-2B15-4A0A-871B-F09779B98CBC}" srcOrd="0" destOrd="0" presId="urn:microsoft.com/office/officeart/2005/8/layout/default"/>
    <dgm:cxn modelId="{E748A768-3276-42DE-9CAA-AA16EBC49E4F}" srcId="{1B916F2D-E841-4A14-924B-C203019B8C9C}" destId="{46C80DDD-82E6-4B85-8716-1763DB0AB5DD}" srcOrd="0" destOrd="0" parTransId="{82D6E6DB-E2B1-44B5-ABB3-9E6C70EAA353}" sibTransId="{3FCF38BD-0699-429D-935C-B5939AABEBDE}"/>
    <dgm:cxn modelId="{5EA3AF5C-9AF5-49B9-B7B3-DB715BC20D93}" type="presOf" srcId="{8F273C5E-05B2-4904-9583-7234C64124CC}" destId="{792B891C-033E-4624-A56F-F1DDF947EE55}" srcOrd="0" destOrd="0" presId="urn:microsoft.com/office/officeart/2005/8/layout/default"/>
    <dgm:cxn modelId="{E0F12D78-04FC-4660-8E6A-3216636D1414}" srcId="{1B916F2D-E841-4A14-924B-C203019B8C9C}" destId="{DA487B63-FDA7-4091-BF2B-01EDD7FC661F}" srcOrd="3" destOrd="0" parTransId="{194B9E94-7825-464D-B868-7A90E2FC3060}" sibTransId="{0374D92C-6F6C-425E-B376-2C645A5496E5}"/>
    <dgm:cxn modelId="{CB82E70B-CEAC-448B-BEFB-9F3D46D7B844}" type="presOf" srcId="{1B916F2D-E841-4A14-924B-C203019B8C9C}" destId="{7AF2E287-2D74-422F-94B8-DEB65EFB806E}" srcOrd="0" destOrd="0" presId="urn:microsoft.com/office/officeart/2005/8/layout/default"/>
    <dgm:cxn modelId="{A8E3A014-09AB-4887-AA58-7B00AAF8AC30}" type="presOf" srcId="{DA487B63-FDA7-4091-BF2B-01EDD7FC661F}" destId="{A9A328CD-4049-4BF9-BB2F-0100EF0D65F7}" srcOrd="0" destOrd="0" presId="urn:microsoft.com/office/officeart/2005/8/layout/default"/>
    <dgm:cxn modelId="{D931BF31-D727-4393-AE92-A39FBAA907EB}" type="presParOf" srcId="{7AF2E287-2D74-422F-94B8-DEB65EFB806E}" destId="{BD3E261A-AB89-402A-BFA4-239A0CD963FC}" srcOrd="0" destOrd="0" presId="urn:microsoft.com/office/officeart/2005/8/layout/default"/>
    <dgm:cxn modelId="{D3E6EE74-A0DA-4DC3-9A31-BBFFFF10A2FE}" type="presParOf" srcId="{7AF2E287-2D74-422F-94B8-DEB65EFB806E}" destId="{7F46041E-8736-40F6-A71C-66AC730CCFA3}" srcOrd="1" destOrd="0" presId="urn:microsoft.com/office/officeart/2005/8/layout/default"/>
    <dgm:cxn modelId="{C5646BF6-7C6F-4E1B-904F-B38C54733918}" type="presParOf" srcId="{7AF2E287-2D74-422F-94B8-DEB65EFB806E}" destId="{173E8483-2B15-4A0A-871B-F09779B98CBC}" srcOrd="2" destOrd="0" presId="urn:microsoft.com/office/officeart/2005/8/layout/default"/>
    <dgm:cxn modelId="{A3BB2552-963D-4D74-99AF-A5AB7B286EC8}" type="presParOf" srcId="{7AF2E287-2D74-422F-94B8-DEB65EFB806E}" destId="{EEDB2DD7-A720-4838-80D4-FC038795BF60}" srcOrd="3" destOrd="0" presId="urn:microsoft.com/office/officeart/2005/8/layout/default"/>
    <dgm:cxn modelId="{0DA81B97-9CAE-485A-A505-819948C707B4}" type="presParOf" srcId="{7AF2E287-2D74-422F-94B8-DEB65EFB806E}" destId="{792B891C-033E-4624-A56F-F1DDF947EE55}" srcOrd="4" destOrd="0" presId="urn:microsoft.com/office/officeart/2005/8/layout/default"/>
    <dgm:cxn modelId="{F9402F62-9E75-4102-BAE2-110B36B39ACE}" type="presParOf" srcId="{7AF2E287-2D74-422F-94B8-DEB65EFB806E}" destId="{701C9B61-5C75-442A-AE49-C559402FC250}" srcOrd="5" destOrd="0" presId="urn:microsoft.com/office/officeart/2005/8/layout/default"/>
    <dgm:cxn modelId="{5864BFB8-F309-4837-B0A6-6F8BFE242C34}" type="presParOf" srcId="{7AF2E287-2D74-422F-94B8-DEB65EFB806E}" destId="{A9A328CD-4049-4BF9-BB2F-0100EF0D65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68870A0-1E85-42B1-9833-24412E7DE81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E72A5FB5-BF0E-41E2-9C84-7DCFDBF1A389}">
      <dgm:prSet phldrT="[Text]" custT="1"/>
      <dgm:spPr>
        <a:ln>
          <a:noFill/>
        </a:ln>
      </dgm:spPr>
      <dgm:t>
        <a:bodyPr/>
        <a:lstStyle/>
        <a:p>
          <a:r>
            <a:rPr lang="en-US" sz="3600" dirty="0"/>
            <a:t>Chunk</a:t>
          </a:r>
        </a:p>
      </dgm:t>
    </dgm:pt>
    <dgm:pt modelId="{06596191-460D-48FF-B572-BE09B620E7DB}" type="parTrans" cxnId="{851F7567-7876-438A-A3A0-459A6FCB2EF3}">
      <dgm:prSet/>
      <dgm:spPr/>
      <dgm:t>
        <a:bodyPr/>
        <a:lstStyle/>
        <a:p>
          <a:endParaRPr lang="en-US"/>
        </a:p>
      </dgm:t>
    </dgm:pt>
    <dgm:pt modelId="{F81C74CA-13C0-40C3-9662-508C6B826FFA}" type="sibTrans" cxnId="{851F7567-7876-438A-A3A0-459A6FCB2EF3}">
      <dgm:prSet/>
      <dgm:spPr/>
      <dgm:t>
        <a:bodyPr/>
        <a:lstStyle/>
        <a:p>
          <a:endParaRPr lang="en-US"/>
        </a:p>
      </dgm:t>
    </dgm:pt>
    <dgm:pt modelId="{825AE40E-C3E8-4A61-995C-2CEF3DBF1292}">
      <dgm:prSet phldrT="[Text]" custT="1"/>
      <dgm:spPr>
        <a:ln>
          <a:noFill/>
        </a:ln>
      </dgm:spPr>
      <dgm:t>
        <a:bodyPr/>
        <a:lstStyle/>
        <a:p>
          <a:r>
            <a:rPr lang="en-US" sz="3600" dirty="0"/>
            <a:t>Block</a:t>
          </a:r>
        </a:p>
      </dgm:t>
    </dgm:pt>
    <dgm:pt modelId="{33A08C9B-2319-476E-B011-61D964FEF016}" type="parTrans" cxnId="{059DB8A7-D810-417F-847B-9B200358B2BB}">
      <dgm:prSet/>
      <dgm:spPr/>
      <dgm:t>
        <a:bodyPr/>
        <a:lstStyle/>
        <a:p>
          <a:endParaRPr lang="en-US"/>
        </a:p>
      </dgm:t>
    </dgm:pt>
    <dgm:pt modelId="{0264F22F-A9BA-4E0C-A326-991278FCDFFF}" type="sibTrans" cxnId="{059DB8A7-D810-417F-847B-9B200358B2BB}">
      <dgm:prSet/>
      <dgm:spPr/>
      <dgm:t>
        <a:bodyPr/>
        <a:lstStyle/>
        <a:p>
          <a:endParaRPr lang="en-US"/>
        </a:p>
      </dgm:t>
    </dgm:pt>
    <dgm:pt modelId="{FF4A4F91-6DA6-494B-B269-34C3EA69B8FA}">
      <dgm:prSet phldrT="[Text]" custT="1"/>
      <dgm:spPr>
        <a:ln>
          <a:noFill/>
        </a:ln>
      </dgm:spPr>
      <dgm:t>
        <a:bodyPr/>
        <a:lstStyle/>
        <a:p>
          <a:r>
            <a:rPr lang="en-US" sz="3600" dirty="0"/>
            <a:t>Tackle</a:t>
          </a:r>
        </a:p>
      </dgm:t>
    </dgm:pt>
    <dgm:pt modelId="{41EF9F3F-F02F-4D06-81F7-1E293F497709}" type="parTrans" cxnId="{81597000-764C-41DF-B74A-0407A7B704F2}">
      <dgm:prSet/>
      <dgm:spPr/>
      <dgm:t>
        <a:bodyPr/>
        <a:lstStyle/>
        <a:p>
          <a:endParaRPr lang="en-US"/>
        </a:p>
      </dgm:t>
    </dgm:pt>
    <dgm:pt modelId="{EBA89FF5-067E-498D-BB02-984DC3BE01C4}" type="sibTrans" cxnId="{81597000-764C-41DF-B74A-0407A7B704F2}">
      <dgm:prSet/>
      <dgm:spPr/>
      <dgm:t>
        <a:bodyPr/>
        <a:lstStyle/>
        <a:p>
          <a:endParaRPr lang="en-US"/>
        </a:p>
      </dgm:t>
    </dgm:pt>
    <dgm:pt modelId="{32A434B3-76D0-442E-8115-3F30BC0B1919}" type="pres">
      <dgm:prSet presAssocID="{468870A0-1E85-42B1-9833-24412E7DE812}" presName="list" presStyleCnt="0">
        <dgm:presLayoutVars>
          <dgm:dir/>
          <dgm:animLvl val="lvl"/>
        </dgm:presLayoutVars>
      </dgm:prSet>
      <dgm:spPr/>
    </dgm:pt>
    <dgm:pt modelId="{A7BD1A3B-8941-44D0-8DE7-A4DE0E7545C4}" type="pres">
      <dgm:prSet presAssocID="{E72A5FB5-BF0E-41E2-9C84-7DCFDBF1A389}" presName="posSpace" presStyleCnt="0"/>
      <dgm:spPr/>
    </dgm:pt>
    <dgm:pt modelId="{8B7F3CEB-2C10-4309-B55F-89A066F0472F}" type="pres">
      <dgm:prSet presAssocID="{E72A5FB5-BF0E-41E2-9C84-7DCFDBF1A389}" presName="vertFlow" presStyleCnt="0"/>
      <dgm:spPr/>
    </dgm:pt>
    <dgm:pt modelId="{E729741F-D8DB-4BA4-9479-42E78C27CF66}" type="pres">
      <dgm:prSet presAssocID="{E72A5FB5-BF0E-41E2-9C84-7DCFDBF1A389}" presName="topSpace" presStyleCnt="0"/>
      <dgm:spPr/>
    </dgm:pt>
    <dgm:pt modelId="{A75E0250-3321-4EBC-B3BB-A578DD91CFA3}" type="pres">
      <dgm:prSet presAssocID="{E72A5FB5-BF0E-41E2-9C84-7DCFDBF1A389}" presName="firstComp" presStyleCnt="0"/>
      <dgm:spPr/>
    </dgm:pt>
    <dgm:pt modelId="{9D5CD4ED-2368-4391-9055-B22C57BAE8ED}" type="pres">
      <dgm:prSet presAssocID="{E72A5FB5-BF0E-41E2-9C84-7DCFDBF1A389}" presName="firstChild" presStyleLbl="bgAccFollowNode1" presStyleIdx="0" presStyleCnt="3" custLinFactY="-66472" custLinFactNeighborX="69861" custLinFactNeighborY="-100000"/>
      <dgm:spPr/>
    </dgm:pt>
    <dgm:pt modelId="{B2F47D1B-AFFF-4DEF-B357-F7A1EBFAA129}" type="pres">
      <dgm:prSet presAssocID="{E72A5FB5-BF0E-41E2-9C84-7DCFDBF1A389}" presName="firstChildTx" presStyleLbl="bgAccFollowNode1" presStyleIdx="0" presStyleCnt="3">
        <dgm:presLayoutVars>
          <dgm:bulletEnabled val="1"/>
        </dgm:presLayoutVars>
      </dgm:prSet>
      <dgm:spPr/>
    </dgm:pt>
    <dgm:pt modelId="{A9FB5AEC-4074-4CF2-951A-950557C65F7C}" type="pres">
      <dgm:prSet presAssocID="{E72A5FB5-BF0E-41E2-9C84-7DCFDBF1A389}" presName="negSpace" presStyleCnt="0"/>
      <dgm:spPr/>
    </dgm:pt>
    <dgm:pt modelId="{F350B1F9-9448-4E69-B192-34A1684C2352}" type="pres">
      <dgm:prSet presAssocID="{E72A5FB5-BF0E-41E2-9C84-7DCFDBF1A389}" presName="circle" presStyleLbl="node1" presStyleIdx="0" presStyleCnt="3" custScaleX="229741" custScaleY="231396" custLinFactY="-94700" custLinFactNeighborX="12865" custLinFactNeighborY="-100000"/>
      <dgm:spPr/>
    </dgm:pt>
    <dgm:pt modelId="{71350A72-EF67-4318-B7F6-B5918B4AFA0A}" type="pres">
      <dgm:prSet presAssocID="{F81C74CA-13C0-40C3-9662-508C6B826FFA}" presName="transSpace" presStyleCnt="0"/>
      <dgm:spPr/>
    </dgm:pt>
    <dgm:pt modelId="{1CF2D135-920D-4C45-A6E7-4D3BD35C50C9}" type="pres">
      <dgm:prSet presAssocID="{825AE40E-C3E8-4A61-995C-2CEF3DBF1292}" presName="posSpace" presStyleCnt="0"/>
      <dgm:spPr/>
    </dgm:pt>
    <dgm:pt modelId="{9EB27670-6679-4207-A34E-3E516BA5E8DC}" type="pres">
      <dgm:prSet presAssocID="{825AE40E-C3E8-4A61-995C-2CEF3DBF1292}" presName="vertFlow" presStyleCnt="0"/>
      <dgm:spPr/>
    </dgm:pt>
    <dgm:pt modelId="{207A890A-27FD-48E8-AE9A-D8E5BD88F925}" type="pres">
      <dgm:prSet presAssocID="{825AE40E-C3E8-4A61-995C-2CEF3DBF1292}" presName="topSpace" presStyleCnt="0"/>
      <dgm:spPr/>
    </dgm:pt>
    <dgm:pt modelId="{53C94492-4CE1-40F6-A92E-8D56165B6823}" type="pres">
      <dgm:prSet presAssocID="{825AE40E-C3E8-4A61-995C-2CEF3DBF1292}" presName="firstComp" presStyleCnt="0"/>
      <dgm:spPr/>
    </dgm:pt>
    <dgm:pt modelId="{7810EE57-0FB8-4362-AE22-D2A721F8D5C8}" type="pres">
      <dgm:prSet presAssocID="{825AE40E-C3E8-4A61-995C-2CEF3DBF1292}" presName="firstChild" presStyleLbl="bgAccFollowNode1" presStyleIdx="1" presStyleCnt="3" custLinFactNeighborX="37361" custLinFactNeighborY="28131"/>
      <dgm:spPr/>
    </dgm:pt>
    <dgm:pt modelId="{8F2CCE5C-496C-4AE8-B2B0-807C46F72DD9}" type="pres">
      <dgm:prSet presAssocID="{825AE40E-C3E8-4A61-995C-2CEF3DBF1292}" presName="firstChildTx" presStyleLbl="bgAccFollowNode1" presStyleIdx="1" presStyleCnt="3">
        <dgm:presLayoutVars>
          <dgm:bulletEnabled val="1"/>
        </dgm:presLayoutVars>
      </dgm:prSet>
      <dgm:spPr/>
    </dgm:pt>
    <dgm:pt modelId="{B7E0CE93-25E6-4C3C-83DD-17A16673BA8F}" type="pres">
      <dgm:prSet presAssocID="{825AE40E-C3E8-4A61-995C-2CEF3DBF1292}" presName="negSpace" presStyleCnt="0"/>
      <dgm:spPr/>
    </dgm:pt>
    <dgm:pt modelId="{89FA3D6D-DC10-446F-9DA2-89F554688A15}" type="pres">
      <dgm:prSet presAssocID="{825AE40E-C3E8-4A61-995C-2CEF3DBF1292}" presName="circle" presStyleLbl="node1" presStyleIdx="1" presStyleCnt="3" custScaleX="231396" custScaleY="233640" custLinFactNeighborX="-26126" custLinFactNeighborY="9735"/>
      <dgm:spPr/>
    </dgm:pt>
    <dgm:pt modelId="{162FBC1C-995D-4568-8A70-1EE766E227A0}" type="pres">
      <dgm:prSet presAssocID="{0264F22F-A9BA-4E0C-A326-991278FCDFFF}" presName="transSpace" presStyleCnt="0"/>
      <dgm:spPr/>
    </dgm:pt>
    <dgm:pt modelId="{EBB25083-3227-4927-BAEA-97436F91ABDE}" type="pres">
      <dgm:prSet presAssocID="{FF4A4F91-6DA6-494B-B269-34C3EA69B8FA}" presName="posSpace" presStyleCnt="0"/>
      <dgm:spPr/>
    </dgm:pt>
    <dgm:pt modelId="{B134CDD4-E816-4BCA-9149-60B8588BD59F}" type="pres">
      <dgm:prSet presAssocID="{FF4A4F91-6DA6-494B-B269-34C3EA69B8FA}" presName="vertFlow" presStyleCnt="0"/>
      <dgm:spPr/>
    </dgm:pt>
    <dgm:pt modelId="{F17510EA-FA7B-4AE9-95F2-BFDF8DEF2628}" type="pres">
      <dgm:prSet presAssocID="{FF4A4F91-6DA6-494B-B269-34C3EA69B8FA}" presName="topSpace" presStyleCnt="0"/>
      <dgm:spPr/>
    </dgm:pt>
    <dgm:pt modelId="{FCB2C677-DDB6-4063-9402-562F805D75E8}" type="pres">
      <dgm:prSet presAssocID="{FF4A4F91-6DA6-494B-B269-34C3EA69B8FA}" presName="firstComp" presStyleCnt="0"/>
      <dgm:spPr/>
    </dgm:pt>
    <dgm:pt modelId="{BE642265-68C9-484B-926B-1DEB1D3D94F4}" type="pres">
      <dgm:prSet presAssocID="{FF4A4F91-6DA6-494B-B269-34C3EA69B8FA}" presName="firstChild" presStyleLbl="bgAccFollowNode1" presStyleIdx="2" presStyleCnt="3" custLinFactY="100000" custLinFactNeighborX="3757" custLinFactNeighborY="132464"/>
      <dgm:spPr/>
    </dgm:pt>
    <dgm:pt modelId="{7E355DF9-8D36-453C-9552-127F12685D14}" type="pres">
      <dgm:prSet presAssocID="{FF4A4F91-6DA6-494B-B269-34C3EA69B8FA}" presName="firstChildTx" presStyleLbl="bgAccFollowNode1" presStyleIdx="2" presStyleCnt="3">
        <dgm:presLayoutVars>
          <dgm:bulletEnabled val="1"/>
        </dgm:presLayoutVars>
      </dgm:prSet>
      <dgm:spPr/>
    </dgm:pt>
    <dgm:pt modelId="{8D4E8189-D4AC-4B7D-B822-B6797EFEE724}" type="pres">
      <dgm:prSet presAssocID="{FF4A4F91-6DA6-494B-B269-34C3EA69B8FA}" presName="negSpace" presStyleCnt="0"/>
      <dgm:spPr/>
    </dgm:pt>
    <dgm:pt modelId="{5634D70E-406E-45FE-A432-537CAAA85834}" type="pres">
      <dgm:prSet presAssocID="{FF4A4F91-6DA6-494B-B269-34C3EA69B8FA}" presName="circle" presStyleLbl="node1" presStyleIdx="2" presStyleCnt="3" custScaleX="231487" custScaleY="231487" custLinFactY="100000" custLinFactNeighborX="-34722" custLinFactNeighborY="104435"/>
      <dgm:spPr/>
    </dgm:pt>
  </dgm:ptLst>
  <dgm:cxnLst>
    <dgm:cxn modelId="{A436A546-BD4E-47BC-805C-60E50137819E}" type="presOf" srcId="{E72A5FB5-BF0E-41E2-9C84-7DCFDBF1A389}" destId="{F350B1F9-9448-4E69-B192-34A1684C2352}" srcOrd="0" destOrd="0" presId="urn:microsoft.com/office/officeart/2005/8/layout/hList9"/>
    <dgm:cxn modelId="{059DB8A7-D810-417F-847B-9B200358B2BB}" srcId="{468870A0-1E85-42B1-9833-24412E7DE812}" destId="{825AE40E-C3E8-4A61-995C-2CEF3DBF1292}" srcOrd="1" destOrd="0" parTransId="{33A08C9B-2319-476E-B011-61D964FEF016}" sibTransId="{0264F22F-A9BA-4E0C-A326-991278FCDFFF}"/>
    <dgm:cxn modelId="{851F7567-7876-438A-A3A0-459A6FCB2EF3}" srcId="{468870A0-1E85-42B1-9833-24412E7DE812}" destId="{E72A5FB5-BF0E-41E2-9C84-7DCFDBF1A389}" srcOrd="0" destOrd="0" parTransId="{06596191-460D-48FF-B572-BE09B620E7DB}" sibTransId="{F81C74CA-13C0-40C3-9662-508C6B826FFA}"/>
    <dgm:cxn modelId="{ADC97485-FD21-4D3D-A886-317430C201F8}" type="presOf" srcId="{825AE40E-C3E8-4A61-995C-2CEF3DBF1292}" destId="{89FA3D6D-DC10-446F-9DA2-89F554688A15}" srcOrd="0" destOrd="0" presId="urn:microsoft.com/office/officeart/2005/8/layout/hList9"/>
    <dgm:cxn modelId="{BE021898-94EC-4277-9C68-09FD784ACFE0}" type="presOf" srcId="{FF4A4F91-6DA6-494B-B269-34C3EA69B8FA}" destId="{5634D70E-406E-45FE-A432-537CAAA85834}" srcOrd="0" destOrd="0" presId="urn:microsoft.com/office/officeart/2005/8/layout/hList9"/>
    <dgm:cxn modelId="{49FCC568-75FC-4839-8BD4-4D197B93E427}" type="presOf" srcId="{468870A0-1E85-42B1-9833-24412E7DE812}" destId="{32A434B3-76D0-442E-8115-3F30BC0B1919}" srcOrd="0" destOrd="0" presId="urn:microsoft.com/office/officeart/2005/8/layout/hList9"/>
    <dgm:cxn modelId="{81597000-764C-41DF-B74A-0407A7B704F2}" srcId="{468870A0-1E85-42B1-9833-24412E7DE812}" destId="{FF4A4F91-6DA6-494B-B269-34C3EA69B8FA}" srcOrd="2" destOrd="0" parTransId="{41EF9F3F-F02F-4D06-81F7-1E293F497709}" sibTransId="{EBA89FF5-067E-498D-BB02-984DC3BE01C4}"/>
    <dgm:cxn modelId="{26F02711-9C90-40F9-881E-81449028787B}" type="presParOf" srcId="{32A434B3-76D0-442E-8115-3F30BC0B1919}" destId="{A7BD1A3B-8941-44D0-8DE7-A4DE0E7545C4}" srcOrd="0" destOrd="0" presId="urn:microsoft.com/office/officeart/2005/8/layout/hList9"/>
    <dgm:cxn modelId="{300176CE-2E41-4C75-858A-787278AD51F9}" type="presParOf" srcId="{32A434B3-76D0-442E-8115-3F30BC0B1919}" destId="{8B7F3CEB-2C10-4309-B55F-89A066F0472F}" srcOrd="1" destOrd="0" presId="urn:microsoft.com/office/officeart/2005/8/layout/hList9"/>
    <dgm:cxn modelId="{D9A5FB28-9AB6-4EA8-B2C9-BE31A1C31A39}" type="presParOf" srcId="{8B7F3CEB-2C10-4309-B55F-89A066F0472F}" destId="{E729741F-D8DB-4BA4-9479-42E78C27CF66}" srcOrd="0" destOrd="0" presId="urn:microsoft.com/office/officeart/2005/8/layout/hList9"/>
    <dgm:cxn modelId="{BBBAE74F-087D-48F4-877F-546AFC1E401D}" type="presParOf" srcId="{8B7F3CEB-2C10-4309-B55F-89A066F0472F}" destId="{A75E0250-3321-4EBC-B3BB-A578DD91CFA3}" srcOrd="1" destOrd="0" presId="urn:microsoft.com/office/officeart/2005/8/layout/hList9"/>
    <dgm:cxn modelId="{CB1DDCB2-50BB-4A8A-9181-8F93F9E72123}" type="presParOf" srcId="{A75E0250-3321-4EBC-B3BB-A578DD91CFA3}" destId="{9D5CD4ED-2368-4391-9055-B22C57BAE8ED}" srcOrd="0" destOrd="0" presId="urn:microsoft.com/office/officeart/2005/8/layout/hList9"/>
    <dgm:cxn modelId="{0398D3A3-FB3A-4334-AF09-D49872A76D76}" type="presParOf" srcId="{A75E0250-3321-4EBC-B3BB-A578DD91CFA3}" destId="{B2F47D1B-AFFF-4DEF-B357-F7A1EBFAA129}" srcOrd="1" destOrd="0" presId="urn:microsoft.com/office/officeart/2005/8/layout/hList9"/>
    <dgm:cxn modelId="{74A2AD44-C3FD-44D7-83EA-471B680F618B}" type="presParOf" srcId="{32A434B3-76D0-442E-8115-3F30BC0B1919}" destId="{A9FB5AEC-4074-4CF2-951A-950557C65F7C}" srcOrd="2" destOrd="0" presId="urn:microsoft.com/office/officeart/2005/8/layout/hList9"/>
    <dgm:cxn modelId="{F109E30A-C320-4A99-B5C8-2A6CECD18E88}" type="presParOf" srcId="{32A434B3-76D0-442E-8115-3F30BC0B1919}" destId="{F350B1F9-9448-4E69-B192-34A1684C2352}" srcOrd="3" destOrd="0" presId="urn:microsoft.com/office/officeart/2005/8/layout/hList9"/>
    <dgm:cxn modelId="{CF0EDDFE-55D9-4726-A940-C38B7522F073}" type="presParOf" srcId="{32A434B3-76D0-442E-8115-3F30BC0B1919}" destId="{71350A72-EF67-4318-B7F6-B5918B4AFA0A}" srcOrd="4" destOrd="0" presId="urn:microsoft.com/office/officeart/2005/8/layout/hList9"/>
    <dgm:cxn modelId="{DF155734-16C0-4FD2-816D-E06665A337F2}" type="presParOf" srcId="{32A434B3-76D0-442E-8115-3F30BC0B1919}" destId="{1CF2D135-920D-4C45-A6E7-4D3BD35C50C9}" srcOrd="5" destOrd="0" presId="urn:microsoft.com/office/officeart/2005/8/layout/hList9"/>
    <dgm:cxn modelId="{BCA08951-C106-4197-B82D-154380731EB2}" type="presParOf" srcId="{32A434B3-76D0-442E-8115-3F30BC0B1919}" destId="{9EB27670-6679-4207-A34E-3E516BA5E8DC}" srcOrd="6" destOrd="0" presId="urn:microsoft.com/office/officeart/2005/8/layout/hList9"/>
    <dgm:cxn modelId="{D555CE2C-74C4-48E0-A4BD-FD47997AC456}" type="presParOf" srcId="{9EB27670-6679-4207-A34E-3E516BA5E8DC}" destId="{207A890A-27FD-48E8-AE9A-D8E5BD88F925}" srcOrd="0" destOrd="0" presId="urn:microsoft.com/office/officeart/2005/8/layout/hList9"/>
    <dgm:cxn modelId="{9635DC2E-07D8-4011-8215-0CBD75372963}" type="presParOf" srcId="{9EB27670-6679-4207-A34E-3E516BA5E8DC}" destId="{53C94492-4CE1-40F6-A92E-8D56165B6823}" srcOrd="1" destOrd="0" presId="urn:microsoft.com/office/officeart/2005/8/layout/hList9"/>
    <dgm:cxn modelId="{743C404E-FCDF-4B76-ACB9-4838534727C6}" type="presParOf" srcId="{53C94492-4CE1-40F6-A92E-8D56165B6823}" destId="{7810EE57-0FB8-4362-AE22-D2A721F8D5C8}" srcOrd="0" destOrd="0" presId="urn:microsoft.com/office/officeart/2005/8/layout/hList9"/>
    <dgm:cxn modelId="{C911C439-52E7-4CC1-BD83-BCFFE6205B41}" type="presParOf" srcId="{53C94492-4CE1-40F6-A92E-8D56165B6823}" destId="{8F2CCE5C-496C-4AE8-B2B0-807C46F72DD9}" srcOrd="1" destOrd="0" presId="urn:microsoft.com/office/officeart/2005/8/layout/hList9"/>
    <dgm:cxn modelId="{F4D3226D-985B-4BDE-BBD9-3045276C1DC7}" type="presParOf" srcId="{32A434B3-76D0-442E-8115-3F30BC0B1919}" destId="{B7E0CE93-25E6-4C3C-83DD-17A16673BA8F}" srcOrd="7" destOrd="0" presId="urn:microsoft.com/office/officeart/2005/8/layout/hList9"/>
    <dgm:cxn modelId="{501CC8DC-8F66-46AB-8B29-E91012118242}" type="presParOf" srcId="{32A434B3-76D0-442E-8115-3F30BC0B1919}" destId="{89FA3D6D-DC10-446F-9DA2-89F554688A15}" srcOrd="8" destOrd="0" presId="urn:microsoft.com/office/officeart/2005/8/layout/hList9"/>
    <dgm:cxn modelId="{E952F572-D2D9-4638-A3EF-E89C356365F2}" type="presParOf" srcId="{32A434B3-76D0-442E-8115-3F30BC0B1919}" destId="{162FBC1C-995D-4568-8A70-1EE766E227A0}" srcOrd="9" destOrd="0" presId="urn:microsoft.com/office/officeart/2005/8/layout/hList9"/>
    <dgm:cxn modelId="{BF1FB5BE-B9CD-499E-B898-9338C00D26CC}" type="presParOf" srcId="{32A434B3-76D0-442E-8115-3F30BC0B1919}" destId="{EBB25083-3227-4927-BAEA-97436F91ABDE}" srcOrd="10" destOrd="0" presId="urn:microsoft.com/office/officeart/2005/8/layout/hList9"/>
    <dgm:cxn modelId="{EA5E14FB-E131-4EC1-B990-5281E0863674}" type="presParOf" srcId="{32A434B3-76D0-442E-8115-3F30BC0B1919}" destId="{B134CDD4-E816-4BCA-9149-60B8588BD59F}" srcOrd="11" destOrd="0" presId="urn:microsoft.com/office/officeart/2005/8/layout/hList9"/>
    <dgm:cxn modelId="{9589764A-EE9A-40BE-B45B-DD5F435C2632}" type="presParOf" srcId="{B134CDD4-E816-4BCA-9149-60B8588BD59F}" destId="{F17510EA-FA7B-4AE9-95F2-BFDF8DEF2628}" srcOrd="0" destOrd="0" presId="urn:microsoft.com/office/officeart/2005/8/layout/hList9"/>
    <dgm:cxn modelId="{404B9566-E31B-476A-9EFC-89F7E82154FA}" type="presParOf" srcId="{B134CDD4-E816-4BCA-9149-60B8588BD59F}" destId="{FCB2C677-DDB6-4063-9402-562F805D75E8}" srcOrd="1" destOrd="0" presId="urn:microsoft.com/office/officeart/2005/8/layout/hList9"/>
    <dgm:cxn modelId="{6DB9929E-65DB-473A-BFC8-ED15E9ED48F4}" type="presParOf" srcId="{FCB2C677-DDB6-4063-9402-562F805D75E8}" destId="{BE642265-68C9-484B-926B-1DEB1D3D94F4}" srcOrd="0" destOrd="0" presId="urn:microsoft.com/office/officeart/2005/8/layout/hList9"/>
    <dgm:cxn modelId="{104490E2-2001-47F0-8EC3-D5AD21D2E963}" type="presParOf" srcId="{FCB2C677-DDB6-4063-9402-562F805D75E8}" destId="{7E355DF9-8D36-453C-9552-127F12685D14}" srcOrd="1" destOrd="0" presId="urn:microsoft.com/office/officeart/2005/8/layout/hList9"/>
    <dgm:cxn modelId="{50A8314C-7ADE-4EF6-8F80-D031B75C8061}" type="presParOf" srcId="{32A434B3-76D0-442E-8115-3F30BC0B1919}" destId="{8D4E8189-D4AC-4B7D-B822-B6797EFEE724}" srcOrd="12" destOrd="0" presId="urn:microsoft.com/office/officeart/2005/8/layout/hList9"/>
    <dgm:cxn modelId="{DA9B6899-0D06-4DA3-B080-B357C7DBB935}" type="presParOf" srcId="{32A434B3-76D0-442E-8115-3F30BC0B1919}" destId="{5634D70E-406E-45FE-A432-537CAAA85834}"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56B7491-5306-454A-9752-CFF713BDEADF}"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D04F7B0-0167-42B4-98F3-9BAA36C197D3}">
      <dgm:prSet phldrT="[Text]" custT="1"/>
      <dgm:spPr>
        <a:ln>
          <a:noFill/>
        </a:ln>
      </dgm:spPr>
      <dgm:t>
        <a:bodyPr/>
        <a:lstStyle/>
        <a:p>
          <a:pPr algn="l"/>
          <a:r>
            <a:rPr lang="en-US" sz="3600" b="0" dirty="0"/>
            <a:t>Do not over plan</a:t>
          </a:r>
        </a:p>
      </dgm:t>
    </dgm:pt>
    <dgm:pt modelId="{3432434B-3601-4186-9E93-495FEB685FFE}" type="parTrans" cxnId="{C4F69184-31DC-460B-BAB1-5C16B3DD0FCF}">
      <dgm:prSet/>
      <dgm:spPr/>
      <dgm:t>
        <a:bodyPr/>
        <a:lstStyle/>
        <a:p>
          <a:endParaRPr lang="en-US"/>
        </a:p>
      </dgm:t>
    </dgm:pt>
    <dgm:pt modelId="{16F9B484-93F0-4E80-AE25-8DCF5E29B72A}" type="sibTrans" cxnId="{C4F69184-31DC-460B-BAB1-5C16B3DD0FCF}">
      <dgm:prSet/>
      <dgm:spPr/>
      <dgm:t>
        <a:bodyPr/>
        <a:lstStyle/>
        <a:p>
          <a:endParaRPr lang="en-US"/>
        </a:p>
      </dgm:t>
    </dgm:pt>
    <dgm:pt modelId="{D7AB7BC8-CD9B-4AD9-A0AC-583CC2E96574}">
      <dgm:prSet phldrT="[Text]" custT="1"/>
      <dgm:spPr>
        <a:ln>
          <a:noFill/>
        </a:ln>
      </dgm:spPr>
      <dgm:t>
        <a:bodyPr/>
        <a:lstStyle/>
        <a:p>
          <a:pPr algn="l"/>
          <a:r>
            <a:rPr lang="en-US" sz="3600" dirty="0"/>
            <a:t>Just take action</a:t>
          </a:r>
        </a:p>
      </dgm:t>
    </dgm:pt>
    <dgm:pt modelId="{42A21895-049F-4A08-9632-CF48D56B5214}" type="parTrans" cxnId="{0BC2DD45-C853-4BFB-9744-CDB1076B7146}">
      <dgm:prSet/>
      <dgm:spPr/>
      <dgm:t>
        <a:bodyPr/>
        <a:lstStyle/>
        <a:p>
          <a:endParaRPr lang="en-US"/>
        </a:p>
      </dgm:t>
    </dgm:pt>
    <dgm:pt modelId="{E8F6245A-BB57-472E-98F5-B36003CFB814}" type="sibTrans" cxnId="{0BC2DD45-C853-4BFB-9744-CDB1076B7146}">
      <dgm:prSet/>
      <dgm:spPr/>
      <dgm:t>
        <a:bodyPr/>
        <a:lstStyle/>
        <a:p>
          <a:endParaRPr lang="en-US"/>
        </a:p>
      </dgm:t>
    </dgm:pt>
    <dgm:pt modelId="{AE325763-3534-48D0-8429-CBC6FDCA3919}">
      <dgm:prSet phldrT="[Text]" custT="1"/>
      <dgm:spPr>
        <a:ln>
          <a:noFill/>
        </a:ln>
      </dgm:spPr>
      <dgm:t>
        <a:bodyPr/>
        <a:lstStyle/>
        <a:p>
          <a:pPr algn="l"/>
          <a:r>
            <a:rPr lang="en-US" sz="3600" b="0" dirty="0"/>
            <a:t>Adjust your aim</a:t>
          </a:r>
        </a:p>
      </dgm:t>
    </dgm:pt>
    <dgm:pt modelId="{78797AFD-7FA4-4EDB-942C-D0908FA0DDB6}" type="parTrans" cxnId="{BF2E9DAC-892A-4237-BE08-9E8987E6CD36}">
      <dgm:prSet/>
      <dgm:spPr/>
      <dgm:t>
        <a:bodyPr/>
        <a:lstStyle/>
        <a:p>
          <a:endParaRPr lang="en-US"/>
        </a:p>
      </dgm:t>
    </dgm:pt>
    <dgm:pt modelId="{8833D671-8867-4A57-BC9F-6BB3E291EF27}" type="sibTrans" cxnId="{BF2E9DAC-892A-4237-BE08-9E8987E6CD36}">
      <dgm:prSet/>
      <dgm:spPr/>
      <dgm:t>
        <a:bodyPr/>
        <a:lstStyle/>
        <a:p>
          <a:endParaRPr lang="en-US"/>
        </a:p>
      </dgm:t>
    </dgm:pt>
    <dgm:pt modelId="{3749DBFB-E44F-4494-A7CD-22CADAC262CB}" type="pres">
      <dgm:prSet presAssocID="{D56B7491-5306-454A-9752-CFF713BDEADF}" presName="Name0" presStyleCnt="0">
        <dgm:presLayoutVars>
          <dgm:chMax val="7"/>
          <dgm:dir/>
          <dgm:animLvl val="lvl"/>
          <dgm:resizeHandles val="exact"/>
        </dgm:presLayoutVars>
      </dgm:prSet>
      <dgm:spPr/>
    </dgm:pt>
    <dgm:pt modelId="{524D0EF7-3599-4BD9-BF1C-6FADB8D0A25F}" type="pres">
      <dgm:prSet presAssocID="{BD04F7B0-0167-42B4-98F3-9BAA36C197D3}" presName="circle1" presStyleLbl="node1" presStyleIdx="0" presStyleCnt="3" custLinFactNeighborY="-654"/>
      <dgm:spPr>
        <a:ln>
          <a:noFill/>
        </a:ln>
      </dgm:spPr>
    </dgm:pt>
    <dgm:pt modelId="{B397C154-99D3-4F80-B544-3DCD8B52527B}" type="pres">
      <dgm:prSet presAssocID="{BD04F7B0-0167-42B4-98F3-9BAA36C197D3}" presName="space" presStyleCnt="0"/>
      <dgm:spPr/>
    </dgm:pt>
    <dgm:pt modelId="{3C49ED2A-671B-467A-8F04-CC3920059882}" type="pres">
      <dgm:prSet presAssocID="{BD04F7B0-0167-42B4-98F3-9BAA36C197D3}" presName="rect1" presStyleLbl="alignAcc1" presStyleIdx="0" presStyleCnt="3" custLinFactNeighborX="-840" custLinFactNeighborY="-654"/>
      <dgm:spPr/>
    </dgm:pt>
    <dgm:pt modelId="{15F3CBEC-8FF7-43BE-BD00-B99F1B9363C7}" type="pres">
      <dgm:prSet presAssocID="{D7AB7BC8-CD9B-4AD9-A0AC-583CC2E96574}" presName="vertSpace2" presStyleLbl="node1" presStyleIdx="0" presStyleCnt="3"/>
      <dgm:spPr/>
    </dgm:pt>
    <dgm:pt modelId="{3C3CB214-40BF-4B51-B287-828636B9CEC5}" type="pres">
      <dgm:prSet presAssocID="{D7AB7BC8-CD9B-4AD9-A0AC-583CC2E96574}" presName="circle2" presStyleLbl="node1" presStyleIdx="1" presStyleCnt="3" custLinFactNeighborX="-1785" custLinFactNeighborY="-1911"/>
      <dgm:spPr>
        <a:ln>
          <a:noFill/>
        </a:ln>
      </dgm:spPr>
    </dgm:pt>
    <dgm:pt modelId="{3F4677A3-7D51-4D68-AE0C-BF12665EA8BB}" type="pres">
      <dgm:prSet presAssocID="{D7AB7BC8-CD9B-4AD9-A0AC-583CC2E96574}" presName="rect2" presStyleLbl="alignAcc1" presStyleIdx="1" presStyleCnt="3"/>
      <dgm:spPr/>
    </dgm:pt>
    <dgm:pt modelId="{7BDE3813-FBFD-4D77-976C-5C385A761D79}" type="pres">
      <dgm:prSet presAssocID="{AE325763-3534-48D0-8429-CBC6FDCA3919}" presName="vertSpace3" presStyleLbl="node1" presStyleIdx="1" presStyleCnt="3"/>
      <dgm:spPr/>
    </dgm:pt>
    <dgm:pt modelId="{A2DEC5E7-4C9F-4A79-8201-A169DC36D828}" type="pres">
      <dgm:prSet presAssocID="{AE325763-3534-48D0-8429-CBC6FDCA3919}" presName="circle3" presStyleLbl="node1" presStyleIdx="2" presStyleCnt="3" custLinFactNeighborX="-2288" custLinFactNeighborY="-654"/>
      <dgm:spPr>
        <a:ln>
          <a:noFill/>
        </a:ln>
      </dgm:spPr>
    </dgm:pt>
    <dgm:pt modelId="{26090E45-19E9-40AC-B20A-7AD1697703FB}" type="pres">
      <dgm:prSet presAssocID="{AE325763-3534-48D0-8429-CBC6FDCA3919}" presName="rect3" presStyleLbl="alignAcc1" presStyleIdx="2" presStyleCnt="3"/>
      <dgm:spPr/>
    </dgm:pt>
    <dgm:pt modelId="{FBF04DF5-FC17-4C73-820A-8A6A980F51BE}" type="pres">
      <dgm:prSet presAssocID="{BD04F7B0-0167-42B4-98F3-9BAA36C197D3}" presName="rect1ParTxNoCh" presStyleLbl="alignAcc1" presStyleIdx="2" presStyleCnt="3">
        <dgm:presLayoutVars>
          <dgm:chMax val="1"/>
          <dgm:bulletEnabled val="1"/>
        </dgm:presLayoutVars>
      </dgm:prSet>
      <dgm:spPr/>
    </dgm:pt>
    <dgm:pt modelId="{823479E6-C3B2-4ECF-8FF7-81A86EC5E894}" type="pres">
      <dgm:prSet presAssocID="{D7AB7BC8-CD9B-4AD9-A0AC-583CC2E96574}" presName="rect2ParTxNoCh" presStyleLbl="alignAcc1" presStyleIdx="2" presStyleCnt="3">
        <dgm:presLayoutVars>
          <dgm:chMax val="1"/>
          <dgm:bulletEnabled val="1"/>
        </dgm:presLayoutVars>
      </dgm:prSet>
      <dgm:spPr/>
    </dgm:pt>
    <dgm:pt modelId="{D5718A9F-6ED9-47B7-9879-3708C96317F9}" type="pres">
      <dgm:prSet presAssocID="{AE325763-3534-48D0-8429-CBC6FDCA3919}" presName="rect3ParTxNoCh" presStyleLbl="alignAcc1" presStyleIdx="2" presStyleCnt="3">
        <dgm:presLayoutVars>
          <dgm:chMax val="1"/>
          <dgm:bulletEnabled val="1"/>
        </dgm:presLayoutVars>
      </dgm:prSet>
      <dgm:spPr/>
    </dgm:pt>
  </dgm:ptLst>
  <dgm:cxnLst>
    <dgm:cxn modelId="{0BC2DD45-C853-4BFB-9744-CDB1076B7146}" srcId="{D56B7491-5306-454A-9752-CFF713BDEADF}" destId="{D7AB7BC8-CD9B-4AD9-A0AC-583CC2E96574}" srcOrd="1" destOrd="0" parTransId="{42A21895-049F-4A08-9632-CF48D56B5214}" sibTransId="{E8F6245A-BB57-472E-98F5-B36003CFB814}"/>
    <dgm:cxn modelId="{D73706F5-7D89-43A6-ABBD-52BBEBD36BCE}" type="presOf" srcId="{D56B7491-5306-454A-9752-CFF713BDEADF}" destId="{3749DBFB-E44F-4494-A7CD-22CADAC262CB}" srcOrd="0" destOrd="0" presId="urn:microsoft.com/office/officeart/2005/8/layout/target3"/>
    <dgm:cxn modelId="{09A97085-AAD9-4048-A087-1BD5EF7FFE74}" type="presOf" srcId="{AE325763-3534-48D0-8429-CBC6FDCA3919}" destId="{26090E45-19E9-40AC-B20A-7AD1697703FB}" srcOrd="0" destOrd="0" presId="urn:microsoft.com/office/officeart/2005/8/layout/target3"/>
    <dgm:cxn modelId="{BF2E9DAC-892A-4237-BE08-9E8987E6CD36}" srcId="{D56B7491-5306-454A-9752-CFF713BDEADF}" destId="{AE325763-3534-48D0-8429-CBC6FDCA3919}" srcOrd="2" destOrd="0" parTransId="{78797AFD-7FA4-4EDB-942C-D0908FA0DDB6}" sibTransId="{8833D671-8867-4A57-BC9F-6BB3E291EF27}"/>
    <dgm:cxn modelId="{4CC11211-BCF5-45CD-B93E-F742436F92BA}" type="presOf" srcId="{D7AB7BC8-CD9B-4AD9-A0AC-583CC2E96574}" destId="{823479E6-C3B2-4ECF-8FF7-81A86EC5E894}" srcOrd="1" destOrd="0" presId="urn:microsoft.com/office/officeart/2005/8/layout/target3"/>
    <dgm:cxn modelId="{C0FFF7FE-CD88-4238-848F-90ECA257B9B2}" type="presOf" srcId="{AE325763-3534-48D0-8429-CBC6FDCA3919}" destId="{D5718A9F-6ED9-47B7-9879-3708C96317F9}" srcOrd="1" destOrd="0" presId="urn:microsoft.com/office/officeart/2005/8/layout/target3"/>
    <dgm:cxn modelId="{10A0A783-34AC-4CCF-B9B4-BD8BAE007E4A}" type="presOf" srcId="{BD04F7B0-0167-42B4-98F3-9BAA36C197D3}" destId="{3C49ED2A-671B-467A-8F04-CC3920059882}" srcOrd="0" destOrd="0" presId="urn:microsoft.com/office/officeart/2005/8/layout/target3"/>
    <dgm:cxn modelId="{C4F69184-31DC-460B-BAB1-5C16B3DD0FCF}" srcId="{D56B7491-5306-454A-9752-CFF713BDEADF}" destId="{BD04F7B0-0167-42B4-98F3-9BAA36C197D3}" srcOrd="0" destOrd="0" parTransId="{3432434B-3601-4186-9E93-495FEB685FFE}" sibTransId="{16F9B484-93F0-4E80-AE25-8DCF5E29B72A}"/>
    <dgm:cxn modelId="{1D7F0A77-CB0C-4342-B3EC-ACE128C986F4}" type="presOf" srcId="{BD04F7B0-0167-42B4-98F3-9BAA36C197D3}" destId="{FBF04DF5-FC17-4C73-820A-8A6A980F51BE}" srcOrd="1" destOrd="0" presId="urn:microsoft.com/office/officeart/2005/8/layout/target3"/>
    <dgm:cxn modelId="{7A5F9A45-2F1F-412D-AA0C-8FC69E955287}" type="presOf" srcId="{D7AB7BC8-CD9B-4AD9-A0AC-583CC2E96574}" destId="{3F4677A3-7D51-4D68-AE0C-BF12665EA8BB}" srcOrd="0" destOrd="0" presId="urn:microsoft.com/office/officeart/2005/8/layout/target3"/>
    <dgm:cxn modelId="{F2D8B123-DD18-4394-A5FF-50B02BAB90F4}" type="presParOf" srcId="{3749DBFB-E44F-4494-A7CD-22CADAC262CB}" destId="{524D0EF7-3599-4BD9-BF1C-6FADB8D0A25F}" srcOrd="0" destOrd="0" presId="urn:microsoft.com/office/officeart/2005/8/layout/target3"/>
    <dgm:cxn modelId="{107A4D9C-DEE4-4D40-B8BE-C615D3039781}" type="presParOf" srcId="{3749DBFB-E44F-4494-A7CD-22CADAC262CB}" destId="{B397C154-99D3-4F80-B544-3DCD8B52527B}" srcOrd="1" destOrd="0" presId="urn:microsoft.com/office/officeart/2005/8/layout/target3"/>
    <dgm:cxn modelId="{B388F839-BE14-40CE-858B-CBC3F5135FC8}" type="presParOf" srcId="{3749DBFB-E44F-4494-A7CD-22CADAC262CB}" destId="{3C49ED2A-671B-467A-8F04-CC3920059882}" srcOrd="2" destOrd="0" presId="urn:microsoft.com/office/officeart/2005/8/layout/target3"/>
    <dgm:cxn modelId="{6F33DE6A-2C6A-4745-8189-EE84C201A89B}" type="presParOf" srcId="{3749DBFB-E44F-4494-A7CD-22CADAC262CB}" destId="{15F3CBEC-8FF7-43BE-BD00-B99F1B9363C7}" srcOrd="3" destOrd="0" presId="urn:microsoft.com/office/officeart/2005/8/layout/target3"/>
    <dgm:cxn modelId="{34E4289B-8E1A-44AA-97B2-8D40B31B654A}" type="presParOf" srcId="{3749DBFB-E44F-4494-A7CD-22CADAC262CB}" destId="{3C3CB214-40BF-4B51-B287-828636B9CEC5}" srcOrd="4" destOrd="0" presId="urn:microsoft.com/office/officeart/2005/8/layout/target3"/>
    <dgm:cxn modelId="{340147ED-94B8-4107-86C6-EF6BD649E087}" type="presParOf" srcId="{3749DBFB-E44F-4494-A7CD-22CADAC262CB}" destId="{3F4677A3-7D51-4D68-AE0C-BF12665EA8BB}" srcOrd="5" destOrd="0" presId="urn:microsoft.com/office/officeart/2005/8/layout/target3"/>
    <dgm:cxn modelId="{852719EF-5A9A-4E62-A8F9-640584E60924}" type="presParOf" srcId="{3749DBFB-E44F-4494-A7CD-22CADAC262CB}" destId="{7BDE3813-FBFD-4D77-976C-5C385A761D79}" srcOrd="6" destOrd="0" presId="urn:microsoft.com/office/officeart/2005/8/layout/target3"/>
    <dgm:cxn modelId="{A66AEA5B-E6AC-4184-8756-277E0F6EFB90}" type="presParOf" srcId="{3749DBFB-E44F-4494-A7CD-22CADAC262CB}" destId="{A2DEC5E7-4C9F-4A79-8201-A169DC36D828}" srcOrd="7" destOrd="0" presId="urn:microsoft.com/office/officeart/2005/8/layout/target3"/>
    <dgm:cxn modelId="{DD69BB58-3923-451D-84BF-FCA659272973}" type="presParOf" srcId="{3749DBFB-E44F-4494-A7CD-22CADAC262CB}" destId="{26090E45-19E9-40AC-B20A-7AD1697703FB}" srcOrd="8" destOrd="0" presId="urn:microsoft.com/office/officeart/2005/8/layout/target3"/>
    <dgm:cxn modelId="{35B3C1CB-35A4-412C-A5E3-DC83C70C8A21}" type="presParOf" srcId="{3749DBFB-E44F-4494-A7CD-22CADAC262CB}" destId="{FBF04DF5-FC17-4C73-820A-8A6A980F51BE}" srcOrd="9" destOrd="0" presId="urn:microsoft.com/office/officeart/2005/8/layout/target3"/>
    <dgm:cxn modelId="{A2DD3BD9-11D4-4C1D-AC79-74CF1F378006}" type="presParOf" srcId="{3749DBFB-E44F-4494-A7CD-22CADAC262CB}" destId="{823479E6-C3B2-4ECF-8FF7-81A86EC5E894}" srcOrd="10" destOrd="0" presId="urn:microsoft.com/office/officeart/2005/8/layout/target3"/>
    <dgm:cxn modelId="{6A3A0C75-45AF-4E3B-92D6-38E30E66EE66}" type="presParOf" srcId="{3749DBFB-E44F-4494-A7CD-22CADAC262CB}" destId="{D5718A9F-6ED9-47B7-9879-3708C96317F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B88F078-F621-4D3B-B22E-B8C3D3646BCF}"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03386D45-4FB4-4CE4-9BDD-AFFE4A984F7D}">
      <dgm:prSet phldrT="[Text]"/>
      <dgm:spPr>
        <a:ln>
          <a:noFill/>
        </a:ln>
      </dgm:spPr>
      <dgm:t>
        <a:bodyPr/>
        <a:lstStyle/>
        <a:p>
          <a:r>
            <a:rPr lang="en-US" dirty="0"/>
            <a:t>No clear deadline</a:t>
          </a:r>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a:ln>
          <a:noFill/>
        </a:ln>
      </dgm:spPr>
      <dgm:t>
        <a:bodyPr/>
        <a:lstStyle/>
        <a:p>
          <a:r>
            <a:rPr lang="en-US" dirty="0"/>
            <a:t>Inadequate resources</a:t>
          </a:r>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a:ln>
          <a:noFill/>
        </a:ln>
      </dgm:spPr>
      <dgm:t>
        <a:bodyPr/>
        <a:lstStyle/>
        <a:p>
          <a:r>
            <a:rPr lang="en-US" dirty="0"/>
            <a:t>Where to begin?</a:t>
          </a:r>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a:ln>
          <a:noFill/>
        </a:ln>
      </dgm:spPr>
      <dgm:t>
        <a:bodyPr/>
        <a:lstStyle/>
        <a:p>
          <a:r>
            <a:rPr lang="en-US" dirty="0"/>
            <a:t>Feel overwhelmed</a:t>
          </a:r>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a:ln>
          <a:noFill/>
        </a:ln>
      </dgm:spPr>
      <dgm:t>
        <a:bodyPr/>
        <a:lstStyle/>
        <a:p>
          <a:r>
            <a:rPr lang="en-US" dirty="0"/>
            <a:t>Lack of passion</a:t>
          </a:r>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a:ln>
          <a:noFill/>
        </a:ln>
      </dgm:spPr>
      <dgm:t>
        <a:bodyPr/>
        <a:lstStyle/>
        <a:p>
          <a:r>
            <a:rPr lang="en-US" dirty="0"/>
            <a:t>Fear of failure</a:t>
          </a:r>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73403590-D304-4FD0-9493-0470C7652E31}" type="pres">
      <dgm:prSet presAssocID="{BB88F078-F621-4D3B-B22E-B8C3D3646BCF}" presName="Name0" presStyleCnt="0">
        <dgm:presLayoutVars>
          <dgm:dir/>
          <dgm:animLvl val="lvl"/>
          <dgm:resizeHandles val="exact"/>
        </dgm:presLayoutVars>
      </dgm:prSet>
      <dgm:spPr/>
    </dgm:pt>
    <dgm:pt modelId="{93D78FF4-5C39-4203-9B70-11B05F7A633E}" type="pres">
      <dgm:prSet presAssocID="{1E8A21AA-A4BE-47FB-B97A-1DD8DB12D410}" presName="boxAndChildren" presStyleCnt="0"/>
      <dgm:spPr/>
    </dgm:pt>
    <dgm:pt modelId="{4B17C17C-599F-4FB5-8C38-D5BC894DD681}" type="pres">
      <dgm:prSet presAssocID="{1E8A21AA-A4BE-47FB-B97A-1DD8DB12D410}" presName="parentTextBox" presStyleLbl="node1" presStyleIdx="0" presStyleCnt="2"/>
      <dgm:spPr/>
    </dgm:pt>
    <dgm:pt modelId="{275B67C6-0DB5-4C90-A305-E6358B6DBE1B}" type="pres">
      <dgm:prSet presAssocID="{1E8A21AA-A4BE-47FB-B97A-1DD8DB12D410}" presName="entireBox" presStyleLbl="node1" presStyleIdx="0" presStyleCnt="2"/>
      <dgm:spPr/>
    </dgm:pt>
    <dgm:pt modelId="{29264E65-85B0-4994-8FA8-141BA510CA90}" type="pres">
      <dgm:prSet presAssocID="{1E8A21AA-A4BE-47FB-B97A-1DD8DB12D410}" presName="descendantBox" presStyleCnt="0"/>
      <dgm:spPr/>
    </dgm:pt>
    <dgm:pt modelId="{32D8BAF3-E1A7-4797-BB28-8B0F07E90C25}" type="pres">
      <dgm:prSet presAssocID="{CD6EBB71-B355-40C5-8766-875246F7E6C6}" presName="childTextBox" presStyleLbl="fgAccFollowNode1" presStyleIdx="0" presStyleCnt="4">
        <dgm:presLayoutVars>
          <dgm:bulletEnabled val="1"/>
        </dgm:presLayoutVars>
      </dgm:prSet>
      <dgm:spPr/>
    </dgm:pt>
    <dgm:pt modelId="{4C4C9F0E-03BD-4CC9-A5F1-3DFCD5729C2D}" type="pres">
      <dgm:prSet presAssocID="{DA453267-D733-4B54-A4B3-84C83CFA9625}" presName="childTextBox" presStyleLbl="fgAccFollowNode1" presStyleIdx="1" presStyleCnt="4">
        <dgm:presLayoutVars>
          <dgm:bulletEnabled val="1"/>
        </dgm:presLayoutVars>
      </dgm:prSet>
      <dgm:spPr/>
    </dgm:pt>
    <dgm:pt modelId="{E918E428-6B5B-4063-B200-DDAD6E51664F}" type="pres">
      <dgm:prSet presAssocID="{E221A886-A3CF-4E9E-B2B4-66394B674883}" presName="sp" presStyleCnt="0"/>
      <dgm:spPr/>
    </dgm:pt>
    <dgm:pt modelId="{DEF4E1EE-C679-4C0D-B611-167E282CB291}" type="pres">
      <dgm:prSet presAssocID="{03386D45-4FB4-4CE4-9BDD-AFFE4A984F7D}" presName="arrowAndChildren" presStyleCnt="0"/>
      <dgm:spPr/>
    </dgm:pt>
    <dgm:pt modelId="{585D3E9C-6233-453B-9342-928ABFB9126A}" type="pres">
      <dgm:prSet presAssocID="{03386D45-4FB4-4CE4-9BDD-AFFE4A984F7D}" presName="parentTextArrow" presStyleLbl="node1" presStyleIdx="0" presStyleCnt="2"/>
      <dgm:spPr/>
    </dgm:pt>
    <dgm:pt modelId="{937D1F19-C8B1-4D76-8F04-FB7618EF8018}" type="pres">
      <dgm:prSet presAssocID="{03386D45-4FB4-4CE4-9BDD-AFFE4A984F7D}" presName="arrow" presStyleLbl="node1" presStyleIdx="1" presStyleCnt="2"/>
      <dgm:spPr/>
    </dgm:pt>
    <dgm:pt modelId="{654B66CB-C5BE-4F66-93F1-7D766C710958}" type="pres">
      <dgm:prSet presAssocID="{03386D45-4FB4-4CE4-9BDD-AFFE4A984F7D}" presName="descendantArrow" presStyleCnt="0"/>
      <dgm:spPr/>
    </dgm:pt>
    <dgm:pt modelId="{6CD22357-D759-4024-AE14-AE0A6B194031}" type="pres">
      <dgm:prSet presAssocID="{7C48AF2D-C6CB-48B4-AF44-0F3D29ED4E33}" presName="childTextArrow" presStyleLbl="fgAccFollowNode1" presStyleIdx="2" presStyleCnt="4">
        <dgm:presLayoutVars>
          <dgm:bulletEnabled val="1"/>
        </dgm:presLayoutVars>
      </dgm:prSet>
      <dgm:spPr/>
    </dgm:pt>
    <dgm:pt modelId="{E6856B08-0A67-4CA1-A67E-A5B718939D5C}" type="pres">
      <dgm:prSet presAssocID="{EF677CA4-C934-454D-AFB2-17DF50C90BA5}" presName="childTextArrow" presStyleLbl="fgAccFollowNode1" presStyleIdx="3" presStyleCnt="4">
        <dgm:presLayoutVars>
          <dgm:bulletEnabled val="1"/>
        </dgm:presLayoutVars>
      </dgm:prSet>
      <dgm:spPr/>
    </dgm:pt>
  </dgm:ptLst>
  <dgm:cxnLst>
    <dgm:cxn modelId="{B9B4DE2E-0227-4D28-8B52-CCEEA5B1D222}" srcId="{BB88F078-F621-4D3B-B22E-B8C3D3646BCF}" destId="{03386D45-4FB4-4CE4-9BDD-AFFE4A984F7D}" srcOrd="0" destOrd="0" parTransId="{FE415742-14B4-41AE-94C6-CF05547249B4}" sibTransId="{E221A886-A3CF-4E9E-B2B4-66394B674883}"/>
    <dgm:cxn modelId="{5066A5E1-4178-49B1-A443-ED9E2DF4DA55}" srcId="{03386D45-4FB4-4CE4-9BDD-AFFE4A984F7D}" destId="{7C48AF2D-C6CB-48B4-AF44-0F3D29ED4E33}" srcOrd="0" destOrd="0" parTransId="{7C3E960F-618D-4EEF-B771-27195EB3331B}" sibTransId="{D2C800D6-8B44-4FCC-8C90-C12EEBC1065F}"/>
    <dgm:cxn modelId="{9B8D3715-23C6-496E-A617-34B62E798BBC}" srcId="{1E8A21AA-A4BE-47FB-B97A-1DD8DB12D410}" destId="{CD6EBB71-B355-40C5-8766-875246F7E6C6}" srcOrd="0" destOrd="0" parTransId="{9BEE9E89-0EE0-4238-A928-A71731B050C5}" sibTransId="{6FC2B473-4B83-4DF5-9BFF-FED787C1A33E}"/>
    <dgm:cxn modelId="{EDD27D1C-2257-47F6-85D3-0DE3C0737CE2}" type="presOf" srcId="{EF677CA4-C934-454D-AFB2-17DF50C90BA5}" destId="{E6856B08-0A67-4CA1-A67E-A5B718939D5C}" srcOrd="0" destOrd="0" presId="urn:microsoft.com/office/officeart/2005/8/layout/process4"/>
    <dgm:cxn modelId="{461B3058-1D30-4E4B-AC05-6DFD3650CB82}" type="presOf" srcId="{1E8A21AA-A4BE-47FB-B97A-1DD8DB12D410}" destId="{4B17C17C-599F-4FB5-8C38-D5BC894DD681}" srcOrd="0" destOrd="0" presId="urn:microsoft.com/office/officeart/2005/8/layout/process4"/>
    <dgm:cxn modelId="{DAECC708-AD3A-47D4-8154-B0DE33D3F0DC}" srcId="{03386D45-4FB4-4CE4-9BDD-AFFE4A984F7D}" destId="{EF677CA4-C934-454D-AFB2-17DF50C90BA5}" srcOrd="1" destOrd="0" parTransId="{E7E85AEB-FD9B-4633-B948-886F5A631DBC}" sibTransId="{FA88BCFC-5E1E-4D7C-B9E1-3D4C40585FD4}"/>
    <dgm:cxn modelId="{77224CD8-660F-44EC-9942-9E18EE2FB79A}" type="presOf" srcId="{03386D45-4FB4-4CE4-9BDD-AFFE4A984F7D}" destId="{937D1F19-C8B1-4D76-8F04-FB7618EF8018}" srcOrd="1" destOrd="0" presId="urn:microsoft.com/office/officeart/2005/8/layout/process4"/>
    <dgm:cxn modelId="{F522C760-5947-49ED-9A7C-D8554A64E90E}" srcId="{1E8A21AA-A4BE-47FB-B97A-1DD8DB12D410}" destId="{DA453267-D733-4B54-A4B3-84C83CFA9625}" srcOrd="1" destOrd="0" parTransId="{ADEB1AD9-96D4-40E7-90E4-5C336C0303F4}" sibTransId="{91875DD2-4063-4E7C-925F-67D53A614236}"/>
    <dgm:cxn modelId="{CF9FAFC0-0595-4D81-9B46-2C209875B94E}" srcId="{BB88F078-F621-4D3B-B22E-B8C3D3646BCF}" destId="{1E8A21AA-A4BE-47FB-B97A-1DD8DB12D410}" srcOrd="1" destOrd="0" parTransId="{DE3F0091-615D-4AE3-BA38-45367A79C6C4}" sibTransId="{8004C4E5-5FAD-415E-8B1B-D4FA51FDA707}"/>
    <dgm:cxn modelId="{46874F23-7F02-489D-8EB1-8723C0A88728}" type="presOf" srcId="{BB88F078-F621-4D3B-B22E-B8C3D3646BCF}" destId="{73403590-D304-4FD0-9493-0470C7652E31}" srcOrd="0" destOrd="0" presId="urn:microsoft.com/office/officeart/2005/8/layout/process4"/>
    <dgm:cxn modelId="{1B372A1A-259C-4F83-B175-D7A153A8772C}" type="presOf" srcId="{7C48AF2D-C6CB-48B4-AF44-0F3D29ED4E33}" destId="{6CD22357-D759-4024-AE14-AE0A6B194031}" srcOrd="0" destOrd="0" presId="urn:microsoft.com/office/officeart/2005/8/layout/process4"/>
    <dgm:cxn modelId="{F4206350-5202-420A-9821-89023C63E137}" type="presOf" srcId="{CD6EBB71-B355-40C5-8766-875246F7E6C6}" destId="{32D8BAF3-E1A7-4797-BB28-8B0F07E90C25}" srcOrd="0" destOrd="0" presId="urn:microsoft.com/office/officeart/2005/8/layout/process4"/>
    <dgm:cxn modelId="{B7CAB1E9-3161-4FD8-A722-20E7DF721342}" type="presOf" srcId="{03386D45-4FB4-4CE4-9BDD-AFFE4A984F7D}" destId="{585D3E9C-6233-453B-9342-928ABFB9126A}" srcOrd="0" destOrd="0" presId="urn:microsoft.com/office/officeart/2005/8/layout/process4"/>
    <dgm:cxn modelId="{BF1E0CE2-7010-486B-9BE6-E0A029B3EA75}" type="presOf" srcId="{1E8A21AA-A4BE-47FB-B97A-1DD8DB12D410}" destId="{275B67C6-0DB5-4C90-A305-E6358B6DBE1B}" srcOrd="1" destOrd="0" presId="urn:microsoft.com/office/officeart/2005/8/layout/process4"/>
    <dgm:cxn modelId="{C47991FF-446D-4216-872A-B4488280502C}" type="presOf" srcId="{DA453267-D733-4B54-A4B3-84C83CFA9625}" destId="{4C4C9F0E-03BD-4CC9-A5F1-3DFCD5729C2D}" srcOrd="0" destOrd="0" presId="urn:microsoft.com/office/officeart/2005/8/layout/process4"/>
    <dgm:cxn modelId="{82A21354-D521-4CBB-83C4-0BD7F69CFD6E}" type="presParOf" srcId="{73403590-D304-4FD0-9493-0470C7652E31}" destId="{93D78FF4-5C39-4203-9B70-11B05F7A633E}" srcOrd="0" destOrd="0" presId="urn:microsoft.com/office/officeart/2005/8/layout/process4"/>
    <dgm:cxn modelId="{77D3001F-A6DB-4AA9-BFF2-03D3D4FFFEC6}" type="presParOf" srcId="{93D78FF4-5C39-4203-9B70-11B05F7A633E}" destId="{4B17C17C-599F-4FB5-8C38-D5BC894DD681}" srcOrd="0" destOrd="0" presId="urn:microsoft.com/office/officeart/2005/8/layout/process4"/>
    <dgm:cxn modelId="{0FEAF851-39BF-44BC-99B7-723BBAC46F1F}" type="presParOf" srcId="{93D78FF4-5C39-4203-9B70-11B05F7A633E}" destId="{275B67C6-0DB5-4C90-A305-E6358B6DBE1B}" srcOrd="1" destOrd="0" presId="urn:microsoft.com/office/officeart/2005/8/layout/process4"/>
    <dgm:cxn modelId="{69A719A9-29D6-426D-8D31-2339CE580B8E}" type="presParOf" srcId="{93D78FF4-5C39-4203-9B70-11B05F7A633E}" destId="{29264E65-85B0-4994-8FA8-141BA510CA90}" srcOrd="2" destOrd="0" presId="urn:microsoft.com/office/officeart/2005/8/layout/process4"/>
    <dgm:cxn modelId="{9FBC479D-9898-4C8B-BF94-3CC747E5BF2A}" type="presParOf" srcId="{29264E65-85B0-4994-8FA8-141BA510CA90}" destId="{32D8BAF3-E1A7-4797-BB28-8B0F07E90C25}" srcOrd="0" destOrd="0" presId="urn:microsoft.com/office/officeart/2005/8/layout/process4"/>
    <dgm:cxn modelId="{A484A0E5-3A6F-40EA-B8E8-676DFA1B4BC4}" type="presParOf" srcId="{29264E65-85B0-4994-8FA8-141BA510CA90}" destId="{4C4C9F0E-03BD-4CC9-A5F1-3DFCD5729C2D}" srcOrd="1" destOrd="0" presId="urn:microsoft.com/office/officeart/2005/8/layout/process4"/>
    <dgm:cxn modelId="{A903B3E7-BC91-4062-BF87-E60B194029FA}" type="presParOf" srcId="{73403590-D304-4FD0-9493-0470C7652E31}" destId="{E918E428-6B5B-4063-B200-DDAD6E51664F}" srcOrd="1" destOrd="0" presId="urn:microsoft.com/office/officeart/2005/8/layout/process4"/>
    <dgm:cxn modelId="{92ABE3F5-0372-40E2-AEAA-1C6EEC84166A}" type="presParOf" srcId="{73403590-D304-4FD0-9493-0470C7652E31}" destId="{DEF4E1EE-C679-4C0D-B611-167E282CB291}" srcOrd="2" destOrd="0" presId="urn:microsoft.com/office/officeart/2005/8/layout/process4"/>
    <dgm:cxn modelId="{E9A35B09-CA81-4558-A94F-714DAECBE42F}" type="presParOf" srcId="{DEF4E1EE-C679-4C0D-B611-167E282CB291}" destId="{585D3E9C-6233-453B-9342-928ABFB9126A}" srcOrd="0" destOrd="0" presId="urn:microsoft.com/office/officeart/2005/8/layout/process4"/>
    <dgm:cxn modelId="{EAE8CBA3-90CF-4D7C-B5FB-FB4BFCE165A6}" type="presParOf" srcId="{DEF4E1EE-C679-4C0D-B611-167E282CB291}" destId="{937D1F19-C8B1-4D76-8F04-FB7618EF8018}" srcOrd="1" destOrd="0" presId="urn:microsoft.com/office/officeart/2005/8/layout/process4"/>
    <dgm:cxn modelId="{BC8E6B36-79FA-4CD8-BD69-0BEED04DC148}" type="presParOf" srcId="{DEF4E1EE-C679-4C0D-B611-167E282CB291}" destId="{654B66CB-C5BE-4F66-93F1-7D766C710958}" srcOrd="2" destOrd="0" presId="urn:microsoft.com/office/officeart/2005/8/layout/process4"/>
    <dgm:cxn modelId="{A572D402-FA17-425C-B23A-AFFF3ADDC78C}" type="presParOf" srcId="{654B66CB-C5BE-4F66-93F1-7D766C710958}" destId="{6CD22357-D759-4024-AE14-AE0A6B194031}" srcOrd="0" destOrd="0" presId="urn:microsoft.com/office/officeart/2005/8/layout/process4"/>
    <dgm:cxn modelId="{FF367D3A-9F27-4F06-BEF3-A47BC927EB7A}" type="presParOf" srcId="{654B66CB-C5BE-4F66-93F1-7D766C710958}" destId="{E6856B08-0A67-4CA1-A67E-A5B718939D5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A9C66A6-4662-41BD-9A42-60E1DBD941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09D5D0-59F4-4B97-A09E-AE247CE4084B}">
      <dgm:prSet phldrT="[Text]"/>
      <dgm:spPr>
        <a:ln>
          <a:noFill/>
        </a:ln>
      </dgm:spPr>
      <dgm:t>
        <a:bodyPr/>
        <a:lstStyle/>
        <a:p>
          <a:r>
            <a:rPr lang="en-US" dirty="0"/>
            <a:t>Delete</a:t>
          </a:r>
        </a:p>
      </dgm:t>
    </dgm:pt>
    <dgm:pt modelId="{0C6C9BC0-63A9-423F-A013-9F4B6A26E5E4}" type="parTrans" cxnId="{58A8AC02-0D8C-4CBB-8036-12DF0C52B03D}">
      <dgm:prSet/>
      <dgm:spPr/>
      <dgm:t>
        <a:bodyPr/>
        <a:lstStyle/>
        <a:p>
          <a:endParaRPr lang="en-US"/>
        </a:p>
      </dgm:t>
    </dgm:pt>
    <dgm:pt modelId="{EAC97D38-EA92-459A-80C1-E29D7A1EF72A}" type="sibTrans" cxnId="{58A8AC02-0D8C-4CBB-8036-12DF0C52B03D}">
      <dgm:prSet/>
      <dgm:spPr/>
      <dgm:t>
        <a:bodyPr/>
        <a:lstStyle/>
        <a:p>
          <a:endParaRPr lang="en-US"/>
        </a:p>
      </dgm:t>
    </dgm:pt>
    <dgm:pt modelId="{8CD89320-05EC-4ACE-BAE7-E82785DB58B4}">
      <dgm:prSet phldrT="[Text]"/>
      <dgm:spPr>
        <a:ln>
          <a:noFill/>
        </a:ln>
      </dgm:spPr>
      <dgm:t>
        <a:bodyPr/>
        <a:lstStyle/>
        <a:p>
          <a:r>
            <a:rPr lang="en-US" dirty="0"/>
            <a:t>Delegate</a:t>
          </a:r>
        </a:p>
      </dgm:t>
    </dgm:pt>
    <dgm:pt modelId="{20C08802-B66C-4E72-937C-ED48CDE01DED}" type="parTrans" cxnId="{05C02E62-FCA1-483B-AF0F-05D19952C10C}">
      <dgm:prSet/>
      <dgm:spPr/>
      <dgm:t>
        <a:bodyPr/>
        <a:lstStyle/>
        <a:p>
          <a:endParaRPr lang="en-US"/>
        </a:p>
      </dgm:t>
    </dgm:pt>
    <dgm:pt modelId="{5CFEFE7A-91C1-4D3E-AC89-09715F74EB16}" type="sibTrans" cxnId="{05C02E62-FCA1-483B-AF0F-05D19952C10C}">
      <dgm:prSet/>
      <dgm:spPr/>
      <dgm:t>
        <a:bodyPr/>
        <a:lstStyle/>
        <a:p>
          <a:endParaRPr lang="en-US"/>
        </a:p>
      </dgm:t>
    </dgm:pt>
    <dgm:pt modelId="{4CCB07D9-20DE-4B29-B109-1C8A9F1CD087}">
      <dgm:prSet phldrT="[Text]"/>
      <dgm:spPr/>
      <dgm:t>
        <a:bodyPr/>
        <a:lstStyle/>
        <a:p>
          <a:r>
            <a:rPr lang="en-US" dirty="0"/>
            <a:t>Do it</a:t>
          </a:r>
        </a:p>
      </dgm:t>
    </dgm:pt>
    <dgm:pt modelId="{8FFBE749-CB8C-4C68-AAE9-78B9721AC3A9}" type="parTrans" cxnId="{9F6F6E56-FAEB-468C-B823-0C314A681699}">
      <dgm:prSet/>
      <dgm:spPr/>
      <dgm:t>
        <a:bodyPr/>
        <a:lstStyle/>
        <a:p>
          <a:endParaRPr lang="en-US"/>
        </a:p>
      </dgm:t>
    </dgm:pt>
    <dgm:pt modelId="{BA444BC5-14CE-4755-9E6F-E071EFB4F35C}" type="sibTrans" cxnId="{9F6F6E56-FAEB-468C-B823-0C314A681699}">
      <dgm:prSet/>
      <dgm:spPr/>
      <dgm:t>
        <a:bodyPr/>
        <a:lstStyle/>
        <a:p>
          <a:endParaRPr lang="en-US"/>
        </a:p>
      </dgm:t>
    </dgm:pt>
    <dgm:pt modelId="{8B3B13F9-D549-47EF-A29B-833DD543B322}">
      <dgm:prSet phldrT="[Text]"/>
      <dgm:spPr>
        <a:ln>
          <a:noFill/>
        </a:ln>
      </dgm:spPr>
      <dgm:t>
        <a:bodyPr/>
        <a:lstStyle/>
        <a:p>
          <a:r>
            <a:rPr lang="en-US" dirty="0"/>
            <a:t>Ask for advice</a:t>
          </a:r>
        </a:p>
      </dgm:t>
    </dgm:pt>
    <dgm:pt modelId="{C0BE95B3-8869-4580-B8DA-E9F163DB7D3F}" type="parTrans" cxnId="{73BF8B09-FDF5-421D-86F2-F7A95005F44A}">
      <dgm:prSet/>
      <dgm:spPr/>
      <dgm:t>
        <a:bodyPr/>
        <a:lstStyle/>
        <a:p>
          <a:endParaRPr lang="en-US"/>
        </a:p>
      </dgm:t>
    </dgm:pt>
    <dgm:pt modelId="{DE107566-1176-40CC-ADA7-A5BE184676D6}" type="sibTrans" cxnId="{73BF8B09-FDF5-421D-86F2-F7A95005F44A}">
      <dgm:prSet/>
      <dgm:spPr/>
      <dgm:t>
        <a:bodyPr/>
        <a:lstStyle/>
        <a:p>
          <a:endParaRPr lang="en-US"/>
        </a:p>
      </dgm:t>
    </dgm:pt>
    <dgm:pt modelId="{7DF0B427-9109-4C9D-AFC5-949146C1802E}">
      <dgm:prSet phldrT="[Text]"/>
      <dgm:spPr/>
      <dgm:t>
        <a:bodyPr/>
        <a:lstStyle/>
        <a:p>
          <a:r>
            <a:rPr lang="en-US" dirty="0"/>
            <a:t>Chop it up</a:t>
          </a:r>
        </a:p>
      </dgm:t>
    </dgm:pt>
    <dgm:pt modelId="{B8F45E47-9189-4175-BCFC-8D447282F5C6}" type="parTrans" cxnId="{47D42AF4-6591-45EA-9CD9-E4CEB25F6B6E}">
      <dgm:prSet/>
      <dgm:spPr/>
      <dgm:t>
        <a:bodyPr/>
        <a:lstStyle/>
        <a:p>
          <a:endParaRPr lang="en-US"/>
        </a:p>
      </dgm:t>
    </dgm:pt>
    <dgm:pt modelId="{388A204D-B5AF-469D-A2E1-E3D9877D13BA}" type="sibTrans" cxnId="{47D42AF4-6591-45EA-9CD9-E4CEB25F6B6E}">
      <dgm:prSet/>
      <dgm:spPr/>
      <dgm:t>
        <a:bodyPr/>
        <a:lstStyle/>
        <a:p>
          <a:endParaRPr lang="en-US"/>
        </a:p>
      </dgm:t>
    </dgm:pt>
    <dgm:pt modelId="{CED4238F-338D-4F9E-88B8-4F653F02A516}">
      <dgm:prSet phldrT="[Text]"/>
      <dgm:spPr/>
      <dgm:t>
        <a:bodyPr/>
        <a:lstStyle/>
        <a:p>
          <a:r>
            <a:rPr lang="en-US" dirty="0"/>
            <a:t>15 minute rule</a:t>
          </a:r>
        </a:p>
      </dgm:t>
    </dgm:pt>
    <dgm:pt modelId="{863EBD66-6CB7-41D7-9304-EE2A143EE2B6}" type="parTrans" cxnId="{D090BF0F-8716-4FA8-8108-BF24F441E632}">
      <dgm:prSet/>
      <dgm:spPr/>
      <dgm:t>
        <a:bodyPr/>
        <a:lstStyle/>
        <a:p>
          <a:endParaRPr lang="en-US"/>
        </a:p>
      </dgm:t>
    </dgm:pt>
    <dgm:pt modelId="{B14B571A-5194-43CB-A60E-FF916EF90FAE}" type="sibTrans" cxnId="{D090BF0F-8716-4FA8-8108-BF24F441E632}">
      <dgm:prSet/>
      <dgm:spPr/>
      <dgm:t>
        <a:bodyPr/>
        <a:lstStyle/>
        <a:p>
          <a:endParaRPr lang="en-US"/>
        </a:p>
      </dgm:t>
    </dgm:pt>
    <dgm:pt modelId="{DF338E58-A365-4F56-813E-1325A9547686}">
      <dgm:prSet phldrT="[Text]"/>
      <dgm:spPr>
        <a:ln>
          <a:noFill/>
        </a:ln>
      </dgm:spPr>
      <dgm:t>
        <a:bodyPr/>
        <a:lstStyle/>
        <a:p>
          <a:r>
            <a:rPr lang="en-US" dirty="0"/>
            <a:t>Clear deadline</a:t>
          </a:r>
        </a:p>
      </dgm:t>
    </dgm:pt>
    <dgm:pt modelId="{3C4CC16B-F195-43F5-BEF3-CD7A8641A732}" type="parTrans" cxnId="{D9A69EDA-4D0C-4D05-BE84-C72046153539}">
      <dgm:prSet/>
      <dgm:spPr/>
      <dgm:t>
        <a:bodyPr/>
        <a:lstStyle/>
        <a:p>
          <a:endParaRPr lang="en-US"/>
        </a:p>
      </dgm:t>
    </dgm:pt>
    <dgm:pt modelId="{A207CD2B-20A2-4833-B661-11AAC8213841}" type="sibTrans" cxnId="{D9A69EDA-4D0C-4D05-BE84-C72046153539}">
      <dgm:prSet/>
      <dgm:spPr/>
      <dgm:t>
        <a:bodyPr/>
        <a:lstStyle/>
        <a:p>
          <a:endParaRPr lang="en-US"/>
        </a:p>
      </dgm:t>
    </dgm:pt>
    <dgm:pt modelId="{72658CDC-7CAB-488E-80A9-9439EBED5F9E}">
      <dgm:prSet phldrT="[Text]"/>
      <dgm:spPr/>
      <dgm:t>
        <a:bodyPr/>
        <a:lstStyle/>
        <a:p>
          <a:r>
            <a:rPr lang="en-US" dirty="0"/>
            <a:t>Reward</a:t>
          </a:r>
        </a:p>
      </dgm:t>
    </dgm:pt>
    <dgm:pt modelId="{33DB7BCC-6AA1-42BB-946E-82796DA6F247}" type="parTrans" cxnId="{46ED4129-9AA0-4A3A-95B1-242909D229EA}">
      <dgm:prSet/>
      <dgm:spPr/>
      <dgm:t>
        <a:bodyPr/>
        <a:lstStyle/>
        <a:p>
          <a:endParaRPr lang="en-US"/>
        </a:p>
      </dgm:t>
    </dgm:pt>
    <dgm:pt modelId="{BA85E8BD-787E-4FD2-A2BA-BE5A44BF4011}" type="sibTrans" cxnId="{46ED4129-9AA0-4A3A-95B1-242909D229EA}">
      <dgm:prSet/>
      <dgm:spPr/>
      <dgm:t>
        <a:bodyPr/>
        <a:lstStyle/>
        <a:p>
          <a:endParaRPr lang="en-US"/>
        </a:p>
      </dgm:t>
    </dgm:pt>
    <dgm:pt modelId="{8233FBE2-45E9-4A6B-8343-BF7EBC7C1D5D}">
      <dgm:prSet phldrT="[Text]"/>
      <dgm:spPr>
        <a:ln>
          <a:noFill/>
        </a:ln>
      </dgm:spPr>
      <dgm:t>
        <a:bodyPr/>
        <a:lstStyle/>
        <a:p>
          <a:r>
            <a:rPr lang="en-US" dirty="0"/>
            <a:t>Remove distractions</a:t>
          </a:r>
        </a:p>
      </dgm:t>
    </dgm:pt>
    <dgm:pt modelId="{1988750A-34E8-445D-931B-820BDD204E65}" type="parTrans" cxnId="{2C236E47-6521-4EA7-967A-98997E3A357F}">
      <dgm:prSet/>
      <dgm:spPr/>
      <dgm:t>
        <a:bodyPr/>
        <a:lstStyle/>
        <a:p>
          <a:endParaRPr lang="en-US"/>
        </a:p>
      </dgm:t>
    </dgm:pt>
    <dgm:pt modelId="{AAFC812F-A7B6-4348-8481-2E175040A81B}" type="sibTrans" cxnId="{2C236E47-6521-4EA7-967A-98997E3A357F}">
      <dgm:prSet/>
      <dgm:spPr/>
      <dgm:t>
        <a:bodyPr/>
        <a:lstStyle/>
        <a:p>
          <a:endParaRPr lang="en-US"/>
        </a:p>
      </dgm:t>
    </dgm:pt>
    <dgm:pt modelId="{0FA7D90E-8108-4379-8EE1-C8A99CB4252D}" type="pres">
      <dgm:prSet presAssocID="{2A9C66A6-4662-41BD-9A42-60E1DBD94116}" presName="diagram" presStyleCnt="0">
        <dgm:presLayoutVars>
          <dgm:dir/>
          <dgm:resizeHandles val="exact"/>
        </dgm:presLayoutVars>
      </dgm:prSet>
      <dgm:spPr/>
    </dgm:pt>
    <dgm:pt modelId="{1A4AD419-6766-413E-B6AC-CF13D64A6787}" type="pres">
      <dgm:prSet presAssocID="{A609D5D0-59F4-4B97-A09E-AE247CE4084B}" presName="node" presStyleLbl="node1" presStyleIdx="0" presStyleCnt="9">
        <dgm:presLayoutVars>
          <dgm:bulletEnabled val="1"/>
        </dgm:presLayoutVars>
      </dgm:prSet>
      <dgm:spPr/>
    </dgm:pt>
    <dgm:pt modelId="{744D3A3D-E30A-4F84-80AC-48159270072A}" type="pres">
      <dgm:prSet presAssocID="{EAC97D38-EA92-459A-80C1-E29D7A1EF72A}" presName="sibTrans" presStyleCnt="0"/>
      <dgm:spPr/>
    </dgm:pt>
    <dgm:pt modelId="{15FF80A0-62FB-4670-9614-9BA1389FE767}" type="pres">
      <dgm:prSet presAssocID="{8CD89320-05EC-4ACE-BAE7-E82785DB58B4}" presName="node" presStyleLbl="node1" presStyleIdx="1" presStyleCnt="9">
        <dgm:presLayoutVars>
          <dgm:bulletEnabled val="1"/>
        </dgm:presLayoutVars>
      </dgm:prSet>
      <dgm:spPr/>
    </dgm:pt>
    <dgm:pt modelId="{2AFB2C16-1E58-4B74-AE19-F4EDCA88DA82}" type="pres">
      <dgm:prSet presAssocID="{5CFEFE7A-91C1-4D3E-AC89-09715F74EB16}" presName="sibTrans" presStyleCnt="0"/>
      <dgm:spPr/>
    </dgm:pt>
    <dgm:pt modelId="{572EAE20-A962-4E1F-826A-81D2F5CB915B}" type="pres">
      <dgm:prSet presAssocID="{4CCB07D9-20DE-4B29-B109-1C8A9F1CD087}" presName="node" presStyleLbl="node1" presStyleIdx="2" presStyleCnt="9">
        <dgm:presLayoutVars>
          <dgm:bulletEnabled val="1"/>
        </dgm:presLayoutVars>
      </dgm:prSet>
      <dgm:spPr/>
    </dgm:pt>
    <dgm:pt modelId="{CDE4CE3F-444E-4B63-ADDD-0B9A45B1389C}" type="pres">
      <dgm:prSet presAssocID="{BA444BC5-14CE-4755-9E6F-E071EFB4F35C}" presName="sibTrans" presStyleCnt="0"/>
      <dgm:spPr/>
    </dgm:pt>
    <dgm:pt modelId="{C4A2D47F-23E0-4EED-8492-BE631CE00A9E}" type="pres">
      <dgm:prSet presAssocID="{8B3B13F9-D549-47EF-A29B-833DD543B322}" presName="node" presStyleLbl="node1" presStyleIdx="3" presStyleCnt="9">
        <dgm:presLayoutVars>
          <dgm:bulletEnabled val="1"/>
        </dgm:presLayoutVars>
      </dgm:prSet>
      <dgm:spPr/>
    </dgm:pt>
    <dgm:pt modelId="{C009625B-68B8-4EF3-9CC2-1848B1A88314}" type="pres">
      <dgm:prSet presAssocID="{DE107566-1176-40CC-ADA7-A5BE184676D6}" presName="sibTrans" presStyleCnt="0"/>
      <dgm:spPr/>
    </dgm:pt>
    <dgm:pt modelId="{99305BF9-ABE5-48D2-8E27-32A6CF978C81}" type="pres">
      <dgm:prSet presAssocID="{7DF0B427-9109-4C9D-AFC5-949146C1802E}" presName="node" presStyleLbl="node1" presStyleIdx="4" presStyleCnt="9">
        <dgm:presLayoutVars>
          <dgm:bulletEnabled val="1"/>
        </dgm:presLayoutVars>
      </dgm:prSet>
      <dgm:spPr/>
    </dgm:pt>
    <dgm:pt modelId="{7EAAD57C-7F85-4409-A1A6-8CD5F05B0E70}" type="pres">
      <dgm:prSet presAssocID="{388A204D-B5AF-469D-A2E1-E3D9877D13BA}" presName="sibTrans" presStyleCnt="0"/>
      <dgm:spPr/>
    </dgm:pt>
    <dgm:pt modelId="{F0416AC2-CFD7-427F-A85C-DB78620299B4}" type="pres">
      <dgm:prSet presAssocID="{CED4238F-338D-4F9E-88B8-4F653F02A516}" presName="node" presStyleLbl="node1" presStyleIdx="5" presStyleCnt="9">
        <dgm:presLayoutVars>
          <dgm:bulletEnabled val="1"/>
        </dgm:presLayoutVars>
      </dgm:prSet>
      <dgm:spPr/>
    </dgm:pt>
    <dgm:pt modelId="{B7ADB671-1B7B-4D1F-A8B8-0327F765986E}" type="pres">
      <dgm:prSet presAssocID="{B14B571A-5194-43CB-A60E-FF916EF90FAE}" presName="sibTrans" presStyleCnt="0"/>
      <dgm:spPr/>
    </dgm:pt>
    <dgm:pt modelId="{F65B8CC9-08D9-4238-A52D-5B1C49C3B52D}" type="pres">
      <dgm:prSet presAssocID="{DF338E58-A365-4F56-813E-1325A9547686}" presName="node" presStyleLbl="node1" presStyleIdx="6" presStyleCnt="9">
        <dgm:presLayoutVars>
          <dgm:bulletEnabled val="1"/>
        </dgm:presLayoutVars>
      </dgm:prSet>
      <dgm:spPr/>
    </dgm:pt>
    <dgm:pt modelId="{E1066D4A-A4D8-47DF-A631-B57C0D5BD697}" type="pres">
      <dgm:prSet presAssocID="{A207CD2B-20A2-4833-B661-11AAC8213841}" presName="sibTrans" presStyleCnt="0"/>
      <dgm:spPr/>
    </dgm:pt>
    <dgm:pt modelId="{8B39D604-0E82-4BED-89D8-4CE4D27408CB}" type="pres">
      <dgm:prSet presAssocID="{72658CDC-7CAB-488E-80A9-9439EBED5F9E}" presName="node" presStyleLbl="node1" presStyleIdx="7" presStyleCnt="9">
        <dgm:presLayoutVars>
          <dgm:bulletEnabled val="1"/>
        </dgm:presLayoutVars>
      </dgm:prSet>
      <dgm:spPr/>
    </dgm:pt>
    <dgm:pt modelId="{70EC5855-45A8-4F92-9267-26609E354D8A}" type="pres">
      <dgm:prSet presAssocID="{BA85E8BD-787E-4FD2-A2BA-BE5A44BF4011}" presName="sibTrans" presStyleCnt="0"/>
      <dgm:spPr/>
    </dgm:pt>
    <dgm:pt modelId="{1AF9D0AB-39B7-4AA5-96FF-14F4EAB740A3}" type="pres">
      <dgm:prSet presAssocID="{8233FBE2-45E9-4A6B-8343-BF7EBC7C1D5D}" presName="node" presStyleLbl="node1" presStyleIdx="8" presStyleCnt="9">
        <dgm:presLayoutVars>
          <dgm:bulletEnabled val="1"/>
        </dgm:presLayoutVars>
      </dgm:prSet>
      <dgm:spPr/>
    </dgm:pt>
  </dgm:ptLst>
  <dgm:cxnLst>
    <dgm:cxn modelId="{3EF91108-7634-4AF4-8A71-15369F703DD3}" type="presOf" srcId="{8233FBE2-45E9-4A6B-8343-BF7EBC7C1D5D}" destId="{1AF9D0AB-39B7-4AA5-96FF-14F4EAB740A3}" srcOrd="0" destOrd="0" presId="urn:microsoft.com/office/officeart/2005/8/layout/default"/>
    <dgm:cxn modelId="{05C02E62-FCA1-483B-AF0F-05D19952C10C}" srcId="{2A9C66A6-4662-41BD-9A42-60E1DBD94116}" destId="{8CD89320-05EC-4ACE-BAE7-E82785DB58B4}" srcOrd="1" destOrd="0" parTransId="{20C08802-B66C-4E72-937C-ED48CDE01DED}" sibTransId="{5CFEFE7A-91C1-4D3E-AC89-09715F74EB16}"/>
    <dgm:cxn modelId="{48E5F56E-6269-4820-BE26-97F949A37DB5}" type="presOf" srcId="{7DF0B427-9109-4C9D-AFC5-949146C1802E}" destId="{99305BF9-ABE5-48D2-8E27-32A6CF978C81}" srcOrd="0" destOrd="0" presId="urn:microsoft.com/office/officeart/2005/8/layout/default"/>
    <dgm:cxn modelId="{73BF8B09-FDF5-421D-86F2-F7A95005F44A}" srcId="{2A9C66A6-4662-41BD-9A42-60E1DBD94116}" destId="{8B3B13F9-D549-47EF-A29B-833DD543B322}" srcOrd="3" destOrd="0" parTransId="{C0BE95B3-8869-4580-B8DA-E9F163DB7D3F}" sibTransId="{DE107566-1176-40CC-ADA7-A5BE184676D6}"/>
    <dgm:cxn modelId="{D090BF0F-8716-4FA8-8108-BF24F441E632}" srcId="{2A9C66A6-4662-41BD-9A42-60E1DBD94116}" destId="{CED4238F-338D-4F9E-88B8-4F653F02A516}" srcOrd="5" destOrd="0" parTransId="{863EBD66-6CB7-41D7-9304-EE2A143EE2B6}" sibTransId="{B14B571A-5194-43CB-A60E-FF916EF90FAE}"/>
    <dgm:cxn modelId="{074AD00C-94C8-4FD5-AD80-EE2D193F4436}" type="presOf" srcId="{72658CDC-7CAB-488E-80A9-9439EBED5F9E}" destId="{8B39D604-0E82-4BED-89D8-4CE4D27408CB}" srcOrd="0" destOrd="0" presId="urn:microsoft.com/office/officeart/2005/8/layout/default"/>
    <dgm:cxn modelId="{47D42AF4-6591-45EA-9CD9-E4CEB25F6B6E}" srcId="{2A9C66A6-4662-41BD-9A42-60E1DBD94116}" destId="{7DF0B427-9109-4C9D-AFC5-949146C1802E}" srcOrd="4" destOrd="0" parTransId="{B8F45E47-9189-4175-BCFC-8D447282F5C6}" sibTransId="{388A204D-B5AF-469D-A2E1-E3D9877D13BA}"/>
    <dgm:cxn modelId="{824AE80F-0695-4BA0-BF24-41E72F499642}" type="presOf" srcId="{DF338E58-A365-4F56-813E-1325A9547686}" destId="{F65B8CC9-08D9-4238-A52D-5B1C49C3B52D}" srcOrd="0" destOrd="0" presId="urn:microsoft.com/office/officeart/2005/8/layout/default"/>
    <dgm:cxn modelId="{58A8AC02-0D8C-4CBB-8036-12DF0C52B03D}" srcId="{2A9C66A6-4662-41BD-9A42-60E1DBD94116}" destId="{A609D5D0-59F4-4B97-A09E-AE247CE4084B}" srcOrd="0" destOrd="0" parTransId="{0C6C9BC0-63A9-423F-A013-9F4B6A26E5E4}" sibTransId="{EAC97D38-EA92-459A-80C1-E29D7A1EF72A}"/>
    <dgm:cxn modelId="{70F1EA9C-C96D-4E8D-AC9E-88174633545E}" type="presOf" srcId="{4CCB07D9-20DE-4B29-B109-1C8A9F1CD087}" destId="{572EAE20-A962-4E1F-826A-81D2F5CB915B}" srcOrd="0" destOrd="0" presId="urn:microsoft.com/office/officeart/2005/8/layout/default"/>
    <dgm:cxn modelId="{DFD00902-C3E2-44E7-8780-4B4F08F87E9F}" type="presOf" srcId="{8B3B13F9-D549-47EF-A29B-833DD543B322}" destId="{C4A2D47F-23E0-4EED-8492-BE631CE00A9E}" srcOrd="0" destOrd="0" presId="urn:microsoft.com/office/officeart/2005/8/layout/default"/>
    <dgm:cxn modelId="{25507C76-F3D2-4A1D-86EF-FD6F6B7CAF36}" type="presOf" srcId="{8CD89320-05EC-4ACE-BAE7-E82785DB58B4}" destId="{15FF80A0-62FB-4670-9614-9BA1389FE767}" srcOrd="0" destOrd="0" presId="urn:microsoft.com/office/officeart/2005/8/layout/default"/>
    <dgm:cxn modelId="{2C236E47-6521-4EA7-967A-98997E3A357F}" srcId="{2A9C66A6-4662-41BD-9A42-60E1DBD94116}" destId="{8233FBE2-45E9-4A6B-8343-BF7EBC7C1D5D}" srcOrd="8" destOrd="0" parTransId="{1988750A-34E8-445D-931B-820BDD204E65}" sibTransId="{AAFC812F-A7B6-4348-8481-2E175040A81B}"/>
    <dgm:cxn modelId="{9F6F6E56-FAEB-468C-B823-0C314A681699}" srcId="{2A9C66A6-4662-41BD-9A42-60E1DBD94116}" destId="{4CCB07D9-20DE-4B29-B109-1C8A9F1CD087}" srcOrd="2" destOrd="0" parTransId="{8FFBE749-CB8C-4C68-AAE9-78B9721AC3A9}" sibTransId="{BA444BC5-14CE-4755-9E6F-E071EFB4F35C}"/>
    <dgm:cxn modelId="{2F98331A-23C7-4237-8E9A-6343F481A229}" type="presOf" srcId="{CED4238F-338D-4F9E-88B8-4F653F02A516}" destId="{F0416AC2-CFD7-427F-A85C-DB78620299B4}" srcOrd="0" destOrd="0" presId="urn:microsoft.com/office/officeart/2005/8/layout/default"/>
    <dgm:cxn modelId="{D9A69EDA-4D0C-4D05-BE84-C72046153539}" srcId="{2A9C66A6-4662-41BD-9A42-60E1DBD94116}" destId="{DF338E58-A365-4F56-813E-1325A9547686}" srcOrd="6" destOrd="0" parTransId="{3C4CC16B-F195-43F5-BEF3-CD7A8641A732}" sibTransId="{A207CD2B-20A2-4833-B661-11AAC8213841}"/>
    <dgm:cxn modelId="{BC6C4655-8564-430A-A775-9DE83FA558B4}" type="presOf" srcId="{2A9C66A6-4662-41BD-9A42-60E1DBD94116}" destId="{0FA7D90E-8108-4379-8EE1-C8A99CB4252D}" srcOrd="0" destOrd="0" presId="urn:microsoft.com/office/officeart/2005/8/layout/default"/>
    <dgm:cxn modelId="{AC33C107-19B1-48F8-9C35-70E5F52122C7}" type="presOf" srcId="{A609D5D0-59F4-4B97-A09E-AE247CE4084B}" destId="{1A4AD419-6766-413E-B6AC-CF13D64A6787}" srcOrd="0" destOrd="0" presId="urn:microsoft.com/office/officeart/2005/8/layout/default"/>
    <dgm:cxn modelId="{46ED4129-9AA0-4A3A-95B1-242909D229EA}" srcId="{2A9C66A6-4662-41BD-9A42-60E1DBD94116}" destId="{72658CDC-7CAB-488E-80A9-9439EBED5F9E}" srcOrd="7" destOrd="0" parTransId="{33DB7BCC-6AA1-42BB-946E-82796DA6F247}" sibTransId="{BA85E8BD-787E-4FD2-A2BA-BE5A44BF4011}"/>
    <dgm:cxn modelId="{990EBB33-6BC7-4B51-8D37-602897918F6A}" type="presParOf" srcId="{0FA7D90E-8108-4379-8EE1-C8A99CB4252D}" destId="{1A4AD419-6766-413E-B6AC-CF13D64A6787}" srcOrd="0" destOrd="0" presId="urn:microsoft.com/office/officeart/2005/8/layout/default"/>
    <dgm:cxn modelId="{D4DDD41C-80C7-4209-9BCF-B57D2B5DDD3A}" type="presParOf" srcId="{0FA7D90E-8108-4379-8EE1-C8A99CB4252D}" destId="{744D3A3D-E30A-4F84-80AC-48159270072A}" srcOrd="1" destOrd="0" presId="urn:microsoft.com/office/officeart/2005/8/layout/default"/>
    <dgm:cxn modelId="{A8415B73-2995-45CF-997C-22DEF5BFC824}" type="presParOf" srcId="{0FA7D90E-8108-4379-8EE1-C8A99CB4252D}" destId="{15FF80A0-62FB-4670-9614-9BA1389FE767}" srcOrd="2" destOrd="0" presId="urn:microsoft.com/office/officeart/2005/8/layout/default"/>
    <dgm:cxn modelId="{A5E4A81F-F494-43E6-9842-DE205D5012C3}" type="presParOf" srcId="{0FA7D90E-8108-4379-8EE1-C8A99CB4252D}" destId="{2AFB2C16-1E58-4B74-AE19-F4EDCA88DA82}" srcOrd="3" destOrd="0" presId="urn:microsoft.com/office/officeart/2005/8/layout/default"/>
    <dgm:cxn modelId="{836A82AC-4E2B-41E9-B3A1-3654A18B3FFF}" type="presParOf" srcId="{0FA7D90E-8108-4379-8EE1-C8A99CB4252D}" destId="{572EAE20-A962-4E1F-826A-81D2F5CB915B}" srcOrd="4" destOrd="0" presId="urn:microsoft.com/office/officeart/2005/8/layout/default"/>
    <dgm:cxn modelId="{1420801C-FA42-4730-A84D-45DA844F960A}" type="presParOf" srcId="{0FA7D90E-8108-4379-8EE1-C8A99CB4252D}" destId="{CDE4CE3F-444E-4B63-ADDD-0B9A45B1389C}" srcOrd="5" destOrd="0" presId="urn:microsoft.com/office/officeart/2005/8/layout/default"/>
    <dgm:cxn modelId="{57ABD166-F627-42A8-A840-CE006F997F23}" type="presParOf" srcId="{0FA7D90E-8108-4379-8EE1-C8A99CB4252D}" destId="{C4A2D47F-23E0-4EED-8492-BE631CE00A9E}" srcOrd="6" destOrd="0" presId="urn:microsoft.com/office/officeart/2005/8/layout/default"/>
    <dgm:cxn modelId="{EBD24BB6-67FE-4B7C-B0E4-4D504F9B7CFB}" type="presParOf" srcId="{0FA7D90E-8108-4379-8EE1-C8A99CB4252D}" destId="{C009625B-68B8-4EF3-9CC2-1848B1A88314}" srcOrd="7" destOrd="0" presId="urn:microsoft.com/office/officeart/2005/8/layout/default"/>
    <dgm:cxn modelId="{D97A5E72-A2DE-40B6-8B1A-6AAD3048D053}" type="presParOf" srcId="{0FA7D90E-8108-4379-8EE1-C8A99CB4252D}" destId="{99305BF9-ABE5-48D2-8E27-32A6CF978C81}" srcOrd="8" destOrd="0" presId="urn:microsoft.com/office/officeart/2005/8/layout/default"/>
    <dgm:cxn modelId="{77C4756A-A4C2-4C55-93DC-4C30C72CE0B1}" type="presParOf" srcId="{0FA7D90E-8108-4379-8EE1-C8A99CB4252D}" destId="{7EAAD57C-7F85-4409-A1A6-8CD5F05B0E70}" srcOrd="9" destOrd="0" presId="urn:microsoft.com/office/officeart/2005/8/layout/default"/>
    <dgm:cxn modelId="{F0ECD93C-E98A-4DE1-A6C1-C64E9420EB6B}" type="presParOf" srcId="{0FA7D90E-8108-4379-8EE1-C8A99CB4252D}" destId="{F0416AC2-CFD7-427F-A85C-DB78620299B4}" srcOrd="10" destOrd="0" presId="urn:microsoft.com/office/officeart/2005/8/layout/default"/>
    <dgm:cxn modelId="{65778E79-08AA-4B3D-917C-001293B7A9A7}" type="presParOf" srcId="{0FA7D90E-8108-4379-8EE1-C8A99CB4252D}" destId="{B7ADB671-1B7B-4D1F-A8B8-0327F765986E}" srcOrd="11" destOrd="0" presId="urn:microsoft.com/office/officeart/2005/8/layout/default"/>
    <dgm:cxn modelId="{209693F7-C9CA-4A03-946A-16815245D3A5}" type="presParOf" srcId="{0FA7D90E-8108-4379-8EE1-C8A99CB4252D}" destId="{F65B8CC9-08D9-4238-A52D-5B1C49C3B52D}" srcOrd="12" destOrd="0" presId="urn:microsoft.com/office/officeart/2005/8/layout/default"/>
    <dgm:cxn modelId="{455391D5-45A9-4693-8093-FDF18F317BEB}" type="presParOf" srcId="{0FA7D90E-8108-4379-8EE1-C8A99CB4252D}" destId="{E1066D4A-A4D8-47DF-A631-B57C0D5BD697}" srcOrd="13" destOrd="0" presId="urn:microsoft.com/office/officeart/2005/8/layout/default"/>
    <dgm:cxn modelId="{11BEC517-4120-463C-8AF1-3749A3399031}" type="presParOf" srcId="{0FA7D90E-8108-4379-8EE1-C8A99CB4252D}" destId="{8B39D604-0E82-4BED-89D8-4CE4D27408CB}" srcOrd="14" destOrd="0" presId="urn:microsoft.com/office/officeart/2005/8/layout/default"/>
    <dgm:cxn modelId="{DD8AC209-4204-4C03-AA6A-40EAC011A19D}" type="presParOf" srcId="{0FA7D90E-8108-4379-8EE1-C8A99CB4252D}" destId="{70EC5855-45A8-4F92-9267-26609E354D8A}" srcOrd="15" destOrd="0" presId="urn:microsoft.com/office/officeart/2005/8/layout/default"/>
    <dgm:cxn modelId="{DA66E895-9252-464E-9CE9-B4BE3AD761E7}" type="presParOf" srcId="{0FA7D90E-8108-4379-8EE1-C8A99CB4252D}" destId="{1AF9D0AB-39B7-4AA5-96FF-14F4EAB740A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2838999-8968-4579-9DAE-9949F319994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108C5FF7-4903-4425-9D4E-F6B4216611A5}">
      <dgm:prSet phldrT="[Text]"/>
      <dgm:spPr/>
      <dgm:t>
        <a:bodyPr/>
        <a:lstStyle/>
        <a:p>
          <a:r>
            <a:rPr lang="en-US" dirty="0"/>
            <a:t>"If you have to eat two frogs, eat the ugliest one first!" </a:t>
          </a:r>
        </a:p>
      </dgm:t>
    </dgm:pt>
    <dgm:pt modelId="{3149CEBA-36D1-40F8-A3DD-69334F5ABD1B}" type="parTrans" cxnId="{5B11C5B5-2887-427C-9C68-886204A93504}">
      <dgm:prSet/>
      <dgm:spPr/>
      <dgm:t>
        <a:bodyPr/>
        <a:lstStyle/>
        <a:p>
          <a:endParaRPr lang="en-US"/>
        </a:p>
      </dgm:t>
    </dgm:pt>
    <dgm:pt modelId="{A5F083B9-9D0B-41A4-9F23-251774B783F5}" type="sibTrans" cxnId="{5B11C5B5-2887-427C-9C68-886204A93504}">
      <dgm:prSet/>
      <dgm:spPr/>
      <dgm:t>
        <a:bodyPr/>
        <a:lstStyle/>
        <a:p>
          <a:endParaRPr lang="en-US" dirty="0"/>
        </a:p>
      </dgm:t>
    </dgm:pt>
    <dgm:pt modelId="{C0E5E4DD-41EE-433F-AF2F-C1778ED79829}" type="pres">
      <dgm:prSet presAssocID="{F2838999-8968-4579-9DAE-9949F319994D}" presName="Name0" presStyleCnt="0">
        <dgm:presLayoutVars>
          <dgm:chMax/>
          <dgm:chPref/>
          <dgm:dir/>
          <dgm:animLvl val="lvl"/>
        </dgm:presLayoutVars>
      </dgm:prSet>
      <dgm:spPr/>
    </dgm:pt>
    <dgm:pt modelId="{2FB7761F-AE1C-43E6-A613-61CBA60C28E6}" type="pres">
      <dgm:prSet presAssocID="{108C5FF7-4903-4425-9D4E-F6B4216611A5}" presName="composite" presStyleCnt="0"/>
      <dgm:spPr/>
    </dgm:pt>
    <dgm:pt modelId="{31942E7F-D9BB-4D37-BAFB-C68EFAD8C44F}" type="pres">
      <dgm:prSet presAssocID="{108C5FF7-4903-4425-9D4E-F6B4216611A5}" presName="Parent1" presStyleLbl="node1" presStyleIdx="0" presStyleCnt="2" custScaleX="206472" custScaleY="186793">
        <dgm:presLayoutVars>
          <dgm:chMax val="1"/>
          <dgm:chPref val="1"/>
          <dgm:bulletEnabled val="1"/>
        </dgm:presLayoutVars>
      </dgm:prSet>
      <dgm:spPr/>
    </dgm:pt>
    <dgm:pt modelId="{A8058B2E-45DF-493C-BCAF-F52C8B76BE58}" type="pres">
      <dgm:prSet presAssocID="{108C5FF7-4903-4425-9D4E-F6B4216611A5}" presName="Childtext1" presStyleLbl="revTx" presStyleIdx="0" presStyleCnt="1">
        <dgm:presLayoutVars>
          <dgm:chMax val="0"/>
          <dgm:chPref val="0"/>
          <dgm:bulletEnabled val="1"/>
        </dgm:presLayoutVars>
      </dgm:prSet>
      <dgm:spPr/>
    </dgm:pt>
    <dgm:pt modelId="{9B7D0A02-A3A4-45B0-809B-A7374D0C28A9}" type="pres">
      <dgm:prSet presAssocID="{108C5FF7-4903-4425-9D4E-F6B4216611A5}" presName="BalanceSpacing" presStyleCnt="0"/>
      <dgm:spPr/>
    </dgm:pt>
    <dgm:pt modelId="{66830FF0-7CEE-41DD-AB7D-AF24C76949E6}" type="pres">
      <dgm:prSet presAssocID="{108C5FF7-4903-4425-9D4E-F6B4216611A5}" presName="BalanceSpacing1" presStyleCnt="0"/>
      <dgm:spPr/>
    </dgm:pt>
    <dgm:pt modelId="{1A2B99A2-CEBF-44C1-928A-D86F74585B0D}" type="pres">
      <dgm:prSet presAssocID="{A5F083B9-9D0B-41A4-9F23-251774B783F5}" presName="Accent1Text" presStyleLbl="node1" presStyleIdx="1" presStyleCnt="2" custScaleX="95186" custScaleY="96981" custLinFactNeighborX="3591" custLinFactNeighborY="755"/>
      <dgm:spPr/>
    </dgm:pt>
  </dgm:ptLst>
  <dgm:cxnLst>
    <dgm:cxn modelId="{2EA24249-4890-4FFF-8A25-AED826282F57}" type="presOf" srcId="{108C5FF7-4903-4425-9D4E-F6B4216611A5}" destId="{31942E7F-D9BB-4D37-BAFB-C68EFAD8C44F}" srcOrd="0" destOrd="0" presId="urn:microsoft.com/office/officeart/2008/layout/AlternatingHexagons"/>
    <dgm:cxn modelId="{B102BC05-7ADD-4C47-BF8F-3F92819ECA16}" type="presOf" srcId="{A5F083B9-9D0B-41A4-9F23-251774B783F5}" destId="{1A2B99A2-CEBF-44C1-928A-D86F74585B0D}" srcOrd="0" destOrd="0" presId="urn:microsoft.com/office/officeart/2008/layout/AlternatingHexagons"/>
    <dgm:cxn modelId="{5B11C5B5-2887-427C-9C68-886204A93504}" srcId="{F2838999-8968-4579-9DAE-9949F319994D}" destId="{108C5FF7-4903-4425-9D4E-F6B4216611A5}" srcOrd="0" destOrd="0" parTransId="{3149CEBA-36D1-40F8-A3DD-69334F5ABD1B}" sibTransId="{A5F083B9-9D0B-41A4-9F23-251774B783F5}"/>
    <dgm:cxn modelId="{12F41B0D-9746-4E54-B72E-26F041944598}" type="presOf" srcId="{F2838999-8968-4579-9DAE-9949F319994D}" destId="{C0E5E4DD-41EE-433F-AF2F-C1778ED79829}" srcOrd="0" destOrd="0" presId="urn:microsoft.com/office/officeart/2008/layout/AlternatingHexagons"/>
    <dgm:cxn modelId="{F86C345E-97B6-42D4-8807-9E5FDE20C335}" type="presParOf" srcId="{C0E5E4DD-41EE-433F-AF2F-C1778ED79829}" destId="{2FB7761F-AE1C-43E6-A613-61CBA60C28E6}" srcOrd="0" destOrd="0" presId="urn:microsoft.com/office/officeart/2008/layout/AlternatingHexagons"/>
    <dgm:cxn modelId="{20213BD8-B455-475C-86B4-CF5B94F99261}" type="presParOf" srcId="{2FB7761F-AE1C-43E6-A613-61CBA60C28E6}" destId="{31942E7F-D9BB-4D37-BAFB-C68EFAD8C44F}" srcOrd="0" destOrd="0" presId="urn:microsoft.com/office/officeart/2008/layout/AlternatingHexagons"/>
    <dgm:cxn modelId="{EF637A27-F6A4-4341-9843-A24B970F11C3}" type="presParOf" srcId="{2FB7761F-AE1C-43E6-A613-61CBA60C28E6}" destId="{A8058B2E-45DF-493C-BCAF-F52C8B76BE58}" srcOrd="1" destOrd="0" presId="urn:microsoft.com/office/officeart/2008/layout/AlternatingHexagons"/>
    <dgm:cxn modelId="{F45EB432-C9E1-4391-B3B8-96AF0D516285}" type="presParOf" srcId="{2FB7761F-AE1C-43E6-A613-61CBA60C28E6}" destId="{9B7D0A02-A3A4-45B0-809B-A7374D0C28A9}" srcOrd="2" destOrd="0" presId="urn:microsoft.com/office/officeart/2008/layout/AlternatingHexagons"/>
    <dgm:cxn modelId="{5191395B-BC42-4D47-BC0B-9ECC124A77D4}" type="presParOf" srcId="{2FB7761F-AE1C-43E6-A613-61CBA60C28E6}" destId="{66830FF0-7CEE-41DD-AB7D-AF24C76949E6}" srcOrd="3" destOrd="0" presId="urn:microsoft.com/office/officeart/2008/layout/AlternatingHexagons"/>
    <dgm:cxn modelId="{FA3F1FC2-7DAA-4947-8650-21547C3AE81F}" type="presParOf" srcId="{2FB7761F-AE1C-43E6-A613-61CBA60C28E6}" destId="{1A2B99A2-CEBF-44C1-928A-D86F74585B0D}"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8E7D75-A8E9-46E5-9774-59F60F7AD0D9}"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ADFE8D7E-0BE8-47BD-95A9-5E543704D147}">
      <dgm:prSet phldrT="[Text]"/>
      <dgm:spPr>
        <a:ln>
          <a:noFill/>
        </a:ln>
      </dgm:spPr>
      <dgm:t>
        <a:bodyPr/>
        <a:lstStyle/>
        <a:p>
          <a:r>
            <a:rPr lang="en-US" dirty="0"/>
            <a:t>What happened?</a:t>
          </a:r>
        </a:p>
      </dgm:t>
    </dgm:pt>
    <dgm:pt modelId="{B248A384-C0AB-4E03-9DA3-2CD7B338639D}" type="parTrans" cxnId="{927A0503-38E6-4350-93CB-FD82366FBB43}">
      <dgm:prSet/>
      <dgm:spPr/>
      <dgm:t>
        <a:bodyPr/>
        <a:lstStyle/>
        <a:p>
          <a:endParaRPr lang="en-US"/>
        </a:p>
      </dgm:t>
    </dgm:pt>
    <dgm:pt modelId="{FDA7BA97-11C4-4F83-BC5B-1C8501B8F5F1}" type="sibTrans" cxnId="{927A0503-38E6-4350-93CB-FD82366FBB43}">
      <dgm:prSet/>
      <dgm:spPr/>
      <dgm:t>
        <a:bodyPr/>
        <a:lstStyle/>
        <a:p>
          <a:endParaRPr lang="en-US"/>
        </a:p>
      </dgm:t>
    </dgm:pt>
    <dgm:pt modelId="{4FFF0AA1-78DA-4AFF-B6B7-0907BE894923}">
      <dgm:prSet phldrT="[Text]"/>
      <dgm:spPr>
        <a:ln>
          <a:noFill/>
        </a:ln>
      </dgm:spPr>
      <dgm:t>
        <a:bodyPr/>
        <a:lstStyle/>
        <a:p>
          <a:r>
            <a:rPr lang="en-US" dirty="0"/>
            <a:t>What were the causes?</a:t>
          </a:r>
        </a:p>
      </dgm:t>
    </dgm:pt>
    <dgm:pt modelId="{2DFD85BE-EC05-4D7A-BEAA-1C3E0DED77CD}" type="parTrans" cxnId="{F5DFDADF-4ED2-4578-9861-E83B9E78B78F}">
      <dgm:prSet/>
      <dgm:spPr/>
      <dgm:t>
        <a:bodyPr/>
        <a:lstStyle/>
        <a:p>
          <a:endParaRPr lang="en-US"/>
        </a:p>
      </dgm:t>
    </dgm:pt>
    <dgm:pt modelId="{2F1F472F-5269-4FDD-A352-D0DC60ABC1AC}" type="sibTrans" cxnId="{F5DFDADF-4ED2-4578-9861-E83B9E78B78F}">
      <dgm:prSet/>
      <dgm:spPr/>
      <dgm:t>
        <a:bodyPr/>
        <a:lstStyle/>
        <a:p>
          <a:endParaRPr lang="en-US"/>
        </a:p>
      </dgm:t>
    </dgm:pt>
    <dgm:pt modelId="{BB9255C4-38EE-4EC3-9294-5C7210D0837B}">
      <dgm:prSet phldrT="[Text]"/>
      <dgm:spPr>
        <a:ln>
          <a:noFill/>
        </a:ln>
      </dgm:spPr>
      <dgm:t>
        <a:bodyPr/>
        <a:lstStyle/>
        <a:p>
          <a:r>
            <a:rPr lang="en-US" dirty="0"/>
            <a:t>What will happen next? </a:t>
          </a:r>
        </a:p>
      </dgm:t>
    </dgm:pt>
    <dgm:pt modelId="{2BF1D1A8-B580-416E-80A6-46F4E919A248}" type="parTrans" cxnId="{E04077C3-9DF3-4659-8B40-0461D68EDF02}">
      <dgm:prSet/>
      <dgm:spPr/>
      <dgm:t>
        <a:bodyPr/>
        <a:lstStyle/>
        <a:p>
          <a:endParaRPr lang="en-US"/>
        </a:p>
      </dgm:t>
    </dgm:pt>
    <dgm:pt modelId="{78CE66C1-F9A9-42F1-9398-D5668D8C8224}" type="sibTrans" cxnId="{E04077C3-9DF3-4659-8B40-0461D68EDF02}">
      <dgm:prSet/>
      <dgm:spPr/>
      <dgm:t>
        <a:bodyPr/>
        <a:lstStyle/>
        <a:p>
          <a:endParaRPr lang="en-US"/>
        </a:p>
      </dgm:t>
    </dgm:pt>
    <dgm:pt modelId="{5ECD05C6-9F52-4E83-A841-623C71BE0921}">
      <dgm:prSet phldrT="[Text]"/>
      <dgm:spPr>
        <a:ln>
          <a:noFill/>
        </a:ln>
      </dgm:spPr>
      <dgm:t>
        <a:bodyPr/>
        <a:lstStyle/>
        <a:p>
          <a:r>
            <a:rPr lang="en-US" dirty="0"/>
            <a:t>Who else needs to know about this?</a:t>
          </a:r>
        </a:p>
      </dgm:t>
    </dgm:pt>
    <dgm:pt modelId="{86A2E109-137F-432F-AB15-7E3D50462B4C}" type="parTrans" cxnId="{E147C349-EC7D-4B08-9622-BA0ADE9E36C0}">
      <dgm:prSet/>
      <dgm:spPr/>
      <dgm:t>
        <a:bodyPr/>
        <a:lstStyle/>
        <a:p>
          <a:endParaRPr lang="en-US"/>
        </a:p>
      </dgm:t>
    </dgm:pt>
    <dgm:pt modelId="{CCA7D258-F981-4F88-98ED-D8C872D1AD3A}" type="sibTrans" cxnId="{E147C349-EC7D-4B08-9622-BA0ADE9E36C0}">
      <dgm:prSet/>
      <dgm:spPr/>
      <dgm:t>
        <a:bodyPr/>
        <a:lstStyle/>
        <a:p>
          <a:endParaRPr lang="en-US"/>
        </a:p>
      </dgm:t>
    </dgm:pt>
    <dgm:pt modelId="{F9DABDBF-7C37-41FF-A554-CD4F579E3794}">
      <dgm:prSet/>
      <dgm:spPr>
        <a:ln>
          <a:noFill/>
        </a:ln>
      </dgm:spPr>
      <dgm:t>
        <a:bodyPr/>
        <a:lstStyle/>
        <a:p>
          <a:r>
            <a:rPr lang="en-US" dirty="0"/>
            <a:t>What events will this impact?</a:t>
          </a:r>
          <a:endParaRPr lang="en-CA" dirty="0"/>
        </a:p>
      </dgm:t>
    </dgm:pt>
    <dgm:pt modelId="{D3AF77D1-DB49-4509-9417-84AE1889599B}" type="parTrans" cxnId="{4CBFB0E9-2077-4446-A837-5384704805C7}">
      <dgm:prSet/>
      <dgm:spPr/>
      <dgm:t>
        <a:bodyPr/>
        <a:lstStyle/>
        <a:p>
          <a:endParaRPr lang="en-US"/>
        </a:p>
      </dgm:t>
    </dgm:pt>
    <dgm:pt modelId="{D1A0BEBB-B07A-490E-8A02-F8E255CEB38D}" type="sibTrans" cxnId="{4CBFB0E9-2077-4446-A837-5384704805C7}">
      <dgm:prSet/>
      <dgm:spPr/>
      <dgm:t>
        <a:bodyPr/>
        <a:lstStyle/>
        <a:p>
          <a:endParaRPr lang="en-US"/>
        </a:p>
      </dgm:t>
    </dgm:pt>
    <dgm:pt modelId="{2AB11E5D-984E-4C02-896D-EA41EEB03C7D}" type="pres">
      <dgm:prSet presAssocID="{548E7D75-A8E9-46E5-9774-59F60F7AD0D9}" presName="Name0" presStyleCnt="0">
        <dgm:presLayoutVars>
          <dgm:dir/>
          <dgm:animLvl val="lvl"/>
          <dgm:resizeHandles val="exact"/>
        </dgm:presLayoutVars>
      </dgm:prSet>
      <dgm:spPr/>
    </dgm:pt>
    <dgm:pt modelId="{53DE21A7-D864-4C4C-AA4D-6D35FE970EAE}" type="pres">
      <dgm:prSet presAssocID="{5ECD05C6-9F52-4E83-A841-623C71BE0921}" presName="boxAndChildren" presStyleCnt="0"/>
      <dgm:spPr/>
    </dgm:pt>
    <dgm:pt modelId="{9B2C84C8-22CD-461C-BA06-03FECF91F836}" type="pres">
      <dgm:prSet presAssocID="{5ECD05C6-9F52-4E83-A841-623C71BE0921}" presName="parentTextBox" presStyleLbl="node1" presStyleIdx="0" presStyleCnt="5"/>
      <dgm:spPr/>
    </dgm:pt>
    <dgm:pt modelId="{2938DBFE-CD1F-45FC-9ED5-DA06FF5E9D6B}" type="pres">
      <dgm:prSet presAssocID="{D1A0BEBB-B07A-490E-8A02-F8E255CEB38D}" presName="sp" presStyleCnt="0"/>
      <dgm:spPr/>
    </dgm:pt>
    <dgm:pt modelId="{A7F6DDF1-C6D3-475F-BF72-8FBAC8A8D9C1}" type="pres">
      <dgm:prSet presAssocID="{F9DABDBF-7C37-41FF-A554-CD4F579E3794}" presName="arrowAndChildren" presStyleCnt="0"/>
      <dgm:spPr/>
    </dgm:pt>
    <dgm:pt modelId="{2854F4BD-CB57-4940-9125-09E4CAD5FF28}" type="pres">
      <dgm:prSet presAssocID="{F9DABDBF-7C37-41FF-A554-CD4F579E3794}" presName="parentTextArrow" presStyleLbl="node1" presStyleIdx="1" presStyleCnt="5"/>
      <dgm:spPr/>
    </dgm:pt>
    <dgm:pt modelId="{DB0E9310-739D-4B16-94C2-6C56203FF309}" type="pres">
      <dgm:prSet presAssocID="{78CE66C1-F9A9-42F1-9398-D5668D8C8224}" presName="sp" presStyleCnt="0"/>
      <dgm:spPr/>
    </dgm:pt>
    <dgm:pt modelId="{BA0AD567-8057-4396-AFBC-024DF81DE045}" type="pres">
      <dgm:prSet presAssocID="{BB9255C4-38EE-4EC3-9294-5C7210D0837B}" presName="arrowAndChildren" presStyleCnt="0"/>
      <dgm:spPr/>
    </dgm:pt>
    <dgm:pt modelId="{7444D77E-35EC-4A58-916F-F4FA85B5C57B}" type="pres">
      <dgm:prSet presAssocID="{BB9255C4-38EE-4EC3-9294-5C7210D0837B}" presName="parentTextArrow" presStyleLbl="node1" presStyleIdx="2" presStyleCnt="5"/>
      <dgm:spPr/>
    </dgm:pt>
    <dgm:pt modelId="{EE4F627A-3C4B-43DA-958D-16A14DA28E6E}" type="pres">
      <dgm:prSet presAssocID="{2F1F472F-5269-4FDD-A352-D0DC60ABC1AC}" presName="sp" presStyleCnt="0"/>
      <dgm:spPr/>
    </dgm:pt>
    <dgm:pt modelId="{2ECE5FF4-441F-4F01-9E67-D9FA09371369}" type="pres">
      <dgm:prSet presAssocID="{4FFF0AA1-78DA-4AFF-B6B7-0907BE894923}" presName="arrowAndChildren" presStyleCnt="0"/>
      <dgm:spPr/>
    </dgm:pt>
    <dgm:pt modelId="{98CC1FE4-CF71-4CB9-ABEC-5A63FD37883A}" type="pres">
      <dgm:prSet presAssocID="{4FFF0AA1-78DA-4AFF-B6B7-0907BE894923}" presName="parentTextArrow" presStyleLbl="node1" presStyleIdx="3" presStyleCnt="5"/>
      <dgm:spPr/>
    </dgm:pt>
    <dgm:pt modelId="{01619B36-0312-4484-8371-DF454665E650}" type="pres">
      <dgm:prSet presAssocID="{FDA7BA97-11C4-4F83-BC5B-1C8501B8F5F1}" presName="sp" presStyleCnt="0"/>
      <dgm:spPr/>
    </dgm:pt>
    <dgm:pt modelId="{BA9F8DBC-67DB-45D2-8FF8-EBC812AFCBD2}" type="pres">
      <dgm:prSet presAssocID="{ADFE8D7E-0BE8-47BD-95A9-5E543704D147}" presName="arrowAndChildren" presStyleCnt="0"/>
      <dgm:spPr/>
    </dgm:pt>
    <dgm:pt modelId="{3C0832A5-3506-418F-843A-B6579BFF156D}" type="pres">
      <dgm:prSet presAssocID="{ADFE8D7E-0BE8-47BD-95A9-5E543704D147}" presName="parentTextArrow" presStyleLbl="node1" presStyleIdx="4" presStyleCnt="5"/>
      <dgm:spPr/>
    </dgm:pt>
  </dgm:ptLst>
  <dgm:cxnLst>
    <dgm:cxn modelId="{927A0503-38E6-4350-93CB-FD82366FBB43}" srcId="{548E7D75-A8E9-46E5-9774-59F60F7AD0D9}" destId="{ADFE8D7E-0BE8-47BD-95A9-5E543704D147}" srcOrd="0" destOrd="0" parTransId="{B248A384-C0AB-4E03-9DA3-2CD7B338639D}" sibTransId="{FDA7BA97-11C4-4F83-BC5B-1C8501B8F5F1}"/>
    <dgm:cxn modelId="{CE4BA5B3-DD43-4868-A24B-50F0EEE53CC2}" type="presOf" srcId="{5ECD05C6-9F52-4E83-A841-623C71BE0921}" destId="{9B2C84C8-22CD-461C-BA06-03FECF91F836}" srcOrd="0" destOrd="0" presId="urn:microsoft.com/office/officeart/2005/8/layout/process4"/>
    <dgm:cxn modelId="{F5DFDADF-4ED2-4578-9861-E83B9E78B78F}" srcId="{548E7D75-A8E9-46E5-9774-59F60F7AD0D9}" destId="{4FFF0AA1-78DA-4AFF-B6B7-0907BE894923}" srcOrd="1" destOrd="0" parTransId="{2DFD85BE-EC05-4D7A-BEAA-1C3E0DED77CD}" sibTransId="{2F1F472F-5269-4FDD-A352-D0DC60ABC1AC}"/>
    <dgm:cxn modelId="{E04077C3-9DF3-4659-8B40-0461D68EDF02}" srcId="{548E7D75-A8E9-46E5-9774-59F60F7AD0D9}" destId="{BB9255C4-38EE-4EC3-9294-5C7210D0837B}" srcOrd="2" destOrd="0" parTransId="{2BF1D1A8-B580-416E-80A6-46F4E919A248}" sibTransId="{78CE66C1-F9A9-42F1-9398-D5668D8C8224}"/>
    <dgm:cxn modelId="{E147C349-EC7D-4B08-9622-BA0ADE9E36C0}" srcId="{548E7D75-A8E9-46E5-9774-59F60F7AD0D9}" destId="{5ECD05C6-9F52-4E83-A841-623C71BE0921}" srcOrd="4" destOrd="0" parTransId="{86A2E109-137F-432F-AB15-7E3D50462B4C}" sibTransId="{CCA7D258-F981-4F88-98ED-D8C872D1AD3A}"/>
    <dgm:cxn modelId="{21132CFD-5383-43A0-A1BF-731F744B2381}" type="presOf" srcId="{F9DABDBF-7C37-41FF-A554-CD4F579E3794}" destId="{2854F4BD-CB57-4940-9125-09E4CAD5FF28}" srcOrd="0" destOrd="0" presId="urn:microsoft.com/office/officeart/2005/8/layout/process4"/>
    <dgm:cxn modelId="{82192023-6440-427C-BD9F-00EE3A6FC41B}" type="presOf" srcId="{548E7D75-A8E9-46E5-9774-59F60F7AD0D9}" destId="{2AB11E5D-984E-4C02-896D-EA41EEB03C7D}" srcOrd="0" destOrd="0" presId="urn:microsoft.com/office/officeart/2005/8/layout/process4"/>
    <dgm:cxn modelId="{281B5FD2-976E-4C86-8B9B-A5FB920E9639}" type="presOf" srcId="{BB9255C4-38EE-4EC3-9294-5C7210D0837B}" destId="{7444D77E-35EC-4A58-916F-F4FA85B5C57B}" srcOrd="0" destOrd="0" presId="urn:microsoft.com/office/officeart/2005/8/layout/process4"/>
    <dgm:cxn modelId="{2A4C1AF3-F032-49E6-A648-6945C98C5BCF}" type="presOf" srcId="{4FFF0AA1-78DA-4AFF-B6B7-0907BE894923}" destId="{98CC1FE4-CF71-4CB9-ABEC-5A63FD37883A}" srcOrd="0" destOrd="0" presId="urn:microsoft.com/office/officeart/2005/8/layout/process4"/>
    <dgm:cxn modelId="{4CBFB0E9-2077-4446-A837-5384704805C7}" srcId="{548E7D75-A8E9-46E5-9774-59F60F7AD0D9}" destId="{F9DABDBF-7C37-41FF-A554-CD4F579E3794}" srcOrd="3" destOrd="0" parTransId="{D3AF77D1-DB49-4509-9417-84AE1889599B}" sibTransId="{D1A0BEBB-B07A-490E-8A02-F8E255CEB38D}"/>
    <dgm:cxn modelId="{ECB5B0E0-C87C-4809-B65B-3FB00787A3A7}" type="presOf" srcId="{ADFE8D7E-0BE8-47BD-95A9-5E543704D147}" destId="{3C0832A5-3506-418F-843A-B6579BFF156D}" srcOrd="0" destOrd="0" presId="urn:microsoft.com/office/officeart/2005/8/layout/process4"/>
    <dgm:cxn modelId="{982AECEC-EBD0-4CCC-A7BF-18EEC38E84A1}" type="presParOf" srcId="{2AB11E5D-984E-4C02-896D-EA41EEB03C7D}" destId="{53DE21A7-D864-4C4C-AA4D-6D35FE970EAE}" srcOrd="0" destOrd="0" presId="urn:microsoft.com/office/officeart/2005/8/layout/process4"/>
    <dgm:cxn modelId="{BC0E64FD-0F41-45C5-9A1B-3B8D7E6DDF90}" type="presParOf" srcId="{53DE21A7-D864-4C4C-AA4D-6D35FE970EAE}" destId="{9B2C84C8-22CD-461C-BA06-03FECF91F836}" srcOrd="0" destOrd="0" presId="urn:microsoft.com/office/officeart/2005/8/layout/process4"/>
    <dgm:cxn modelId="{83FCCC98-2E4D-4A2E-9DD0-90DC7EFC5786}" type="presParOf" srcId="{2AB11E5D-984E-4C02-896D-EA41EEB03C7D}" destId="{2938DBFE-CD1F-45FC-9ED5-DA06FF5E9D6B}" srcOrd="1" destOrd="0" presId="urn:microsoft.com/office/officeart/2005/8/layout/process4"/>
    <dgm:cxn modelId="{5ED9DB8D-BBE1-4DCD-9F3E-2282FE89141D}" type="presParOf" srcId="{2AB11E5D-984E-4C02-896D-EA41EEB03C7D}" destId="{A7F6DDF1-C6D3-475F-BF72-8FBAC8A8D9C1}" srcOrd="2" destOrd="0" presId="urn:microsoft.com/office/officeart/2005/8/layout/process4"/>
    <dgm:cxn modelId="{506DCE2C-D643-4CBA-A3D5-86E223BA24A9}" type="presParOf" srcId="{A7F6DDF1-C6D3-475F-BF72-8FBAC8A8D9C1}" destId="{2854F4BD-CB57-4940-9125-09E4CAD5FF28}" srcOrd="0" destOrd="0" presId="urn:microsoft.com/office/officeart/2005/8/layout/process4"/>
    <dgm:cxn modelId="{FA4E4EAD-3CC3-4C81-B5FB-872D7A446AEC}" type="presParOf" srcId="{2AB11E5D-984E-4C02-896D-EA41EEB03C7D}" destId="{DB0E9310-739D-4B16-94C2-6C56203FF309}" srcOrd="3" destOrd="0" presId="urn:microsoft.com/office/officeart/2005/8/layout/process4"/>
    <dgm:cxn modelId="{CBC8198F-AB89-4ABC-8F9B-7072A66AB1F5}" type="presParOf" srcId="{2AB11E5D-984E-4C02-896D-EA41EEB03C7D}" destId="{BA0AD567-8057-4396-AFBC-024DF81DE045}" srcOrd="4" destOrd="0" presId="urn:microsoft.com/office/officeart/2005/8/layout/process4"/>
    <dgm:cxn modelId="{E75991D1-03C1-4934-B93B-442D2172DC1E}" type="presParOf" srcId="{BA0AD567-8057-4396-AFBC-024DF81DE045}" destId="{7444D77E-35EC-4A58-916F-F4FA85B5C57B}" srcOrd="0" destOrd="0" presId="urn:microsoft.com/office/officeart/2005/8/layout/process4"/>
    <dgm:cxn modelId="{6E5BE748-97AA-49D6-89DE-D608652D3770}" type="presParOf" srcId="{2AB11E5D-984E-4C02-896D-EA41EEB03C7D}" destId="{EE4F627A-3C4B-43DA-958D-16A14DA28E6E}" srcOrd="5" destOrd="0" presId="urn:microsoft.com/office/officeart/2005/8/layout/process4"/>
    <dgm:cxn modelId="{688BFE29-4812-4F64-AF5B-0D601F933007}" type="presParOf" srcId="{2AB11E5D-984E-4C02-896D-EA41EEB03C7D}" destId="{2ECE5FF4-441F-4F01-9E67-D9FA09371369}" srcOrd="6" destOrd="0" presId="urn:microsoft.com/office/officeart/2005/8/layout/process4"/>
    <dgm:cxn modelId="{9503875E-A313-444C-8028-F84AD88B0393}" type="presParOf" srcId="{2ECE5FF4-441F-4F01-9E67-D9FA09371369}" destId="{98CC1FE4-CF71-4CB9-ABEC-5A63FD37883A}" srcOrd="0" destOrd="0" presId="urn:microsoft.com/office/officeart/2005/8/layout/process4"/>
    <dgm:cxn modelId="{EA12424B-147E-4E53-82E2-DF001C15F3D4}" type="presParOf" srcId="{2AB11E5D-984E-4C02-896D-EA41EEB03C7D}" destId="{01619B36-0312-4484-8371-DF454665E650}" srcOrd="7" destOrd="0" presId="urn:microsoft.com/office/officeart/2005/8/layout/process4"/>
    <dgm:cxn modelId="{7C14977D-E716-4CD4-BD5C-816A4CDBD82B}" type="presParOf" srcId="{2AB11E5D-984E-4C02-896D-EA41EEB03C7D}" destId="{BA9F8DBC-67DB-45D2-8FF8-EBC812AFCBD2}" srcOrd="8" destOrd="0" presId="urn:microsoft.com/office/officeart/2005/8/layout/process4"/>
    <dgm:cxn modelId="{4A120536-436D-42F4-8866-7C8B2D5200CA}" type="presParOf" srcId="{BA9F8DBC-67DB-45D2-8FF8-EBC812AFCBD2}" destId="{3C0832A5-3506-418F-843A-B6579BFF15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AA2A5F-D0B8-4606-818C-7FF2A71F07F1}"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E5E2EB05-AF6C-49E1-91E3-C1BD7845D565}">
      <dgm:prSet phldrT="[Text]"/>
      <dgm:spPr/>
      <dgm:t>
        <a:bodyPr/>
        <a:lstStyle/>
        <a:p>
          <a:pPr algn="l"/>
          <a:r>
            <a:rPr lang="en-US" dirty="0"/>
            <a:t>Identify the problem</a:t>
          </a:r>
        </a:p>
      </dgm:t>
    </dgm:pt>
    <dgm:pt modelId="{D105F3E9-B6FE-4DC4-9C99-78E866031218}" type="parTrans" cxnId="{B3093797-BBF5-4781-A8DB-6120E26EC368}">
      <dgm:prSet/>
      <dgm:spPr/>
      <dgm:t>
        <a:bodyPr/>
        <a:lstStyle/>
        <a:p>
          <a:endParaRPr lang="en-US"/>
        </a:p>
      </dgm:t>
    </dgm:pt>
    <dgm:pt modelId="{92D29E6F-338F-4E33-8564-7DC5C56EDF16}" type="sibTrans" cxnId="{B3093797-BBF5-4781-A8DB-6120E26EC368}">
      <dgm:prSet/>
      <dgm:spPr/>
      <dgm:t>
        <a:bodyPr/>
        <a:lstStyle/>
        <a:p>
          <a:endParaRPr lang="en-US"/>
        </a:p>
      </dgm:t>
    </dgm:pt>
    <dgm:pt modelId="{66417752-2D72-43FA-9843-845748E561C7}">
      <dgm:prSet phldrT="[Text]"/>
      <dgm:spPr/>
      <dgm:t>
        <a:bodyPr/>
        <a:lstStyle/>
        <a:p>
          <a:pPr algn="l"/>
          <a:r>
            <a:rPr lang="en-US" dirty="0"/>
            <a:t>Decide on a solution</a:t>
          </a:r>
        </a:p>
      </dgm:t>
    </dgm:pt>
    <dgm:pt modelId="{8740BD8B-8EA7-472B-9A42-E1A12ADF691B}" type="parTrans" cxnId="{6D94B9EF-5B6D-4E0E-A26B-AEC93D02D78E}">
      <dgm:prSet/>
      <dgm:spPr/>
      <dgm:t>
        <a:bodyPr/>
        <a:lstStyle/>
        <a:p>
          <a:endParaRPr lang="en-US"/>
        </a:p>
      </dgm:t>
    </dgm:pt>
    <dgm:pt modelId="{FF3E867E-722A-4FDA-BC96-864128E620C0}" type="sibTrans" cxnId="{6D94B9EF-5B6D-4E0E-A26B-AEC93D02D78E}">
      <dgm:prSet/>
      <dgm:spPr/>
      <dgm:t>
        <a:bodyPr/>
        <a:lstStyle/>
        <a:p>
          <a:endParaRPr lang="en-US"/>
        </a:p>
      </dgm:t>
    </dgm:pt>
    <dgm:pt modelId="{F008EF3F-2EF9-4FD2-82F4-272D72B88B05}">
      <dgm:prSet phldrT="[Text]"/>
      <dgm:spPr/>
      <dgm:t>
        <a:bodyPr/>
        <a:lstStyle/>
        <a:p>
          <a:pPr algn="l"/>
          <a:r>
            <a:rPr lang="en-US" dirty="0"/>
            <a:t>Break it down into parts</a:t>
          </a:r>
        </a:p>
      </dgm:t>
    </dgm:pt>
    <dgm:pt modelId="{1D12701F-7693-4BDF-A20E-3E45F841DE25}" type="parTrans" cxnId="{06EE56C5-CADD-4BFA-A14C-09890F08ABEB}">
      <dgm:prSet/>
      <dgm:spPr/>
      <dgm:t>
        <a:bodyPr/>
        <a:lstStyle/>
        <a:p>
          <a:endParaRPr lang="en-US"/>
        </a:p>
      </dgm:t>
    </dgm:pt>
    <dgm:pt modelId="{A2942AA0-343E-4E14-B3AA-6BC21E1D0B64}" type="sibTrans" cxnId="{06EE56C5-CADD-4BFA-A14C-09890F08ABEB}">
      <dgm:prSet/>
      <dgm:spPr/>
      <dgm:t>
        <a:bodyPr/>
        <a:lstStyle/>
        <a:p>
          <a:endParaRPr lang="en-US"/>
        </a:p>
      </dgm:t>
    </dgm:pt>
    <dgm:pt modelId="{472C6AD6-631A-43FA-AD54-987A7A293BF7}">
      <dgm:prSet phldrT="[Text]"/>
      <dgm:spPr/>
      <dgm:t>
        <a:bodyPr/>
        <a:lstStyle/>
        <a:p>
          <a:pPr algn="l"/>
          <a:r>
            <a:rPr lang="en-US" dirty="0"/>
            <a:t>Create a timeline</a:t>
          </a:r>
        </a:p>
      </dgm:t>
    </dgm:pt>
    <dgm:pt modelId="{5F9A5D60-D241-47CE-8E27-81EFDC9D18D4}" type="parTrans" cxnId="{2C554CBD-683B-44D1-BA56-C1CABD1CC16D}">
      <dgm:prSet/>
      <dgm:spPr/>
      <dgm:t>
        <a:bodyPr/>
        <a:lstStyle/>
        <a:p>
          <a:endParaRPr lang="en-US"/>
        </a:p>
      </dgm:t>
    </dgm:pt>
    <dgm:pt modelId="{C7D74923-11E7-4CB6-83E7-23664260EDED}" type="sibTrans" cxnId="{2C554CBD-683B-44D1-BA56-C1CABD1CC16D}">
      <dgm:prSet/>
      <dgm:spPr/>
      <dgm:t>
        <a:bodyPr/>
        <a:lstStyle/>
        <a:p>
          <a:endParaRPr lang="en-US"/>
        </a:p>
      </dgm:t>
    </dgm:pt>
    <dgm:pt modelId="{69AAA27A-D0E1-4E0B-ADE4-544F9CCD4D0F}" type="pres">
      <dgm:prSet presAssocID="{65AA2A5F-D0B8-4606-818C-7FF2A71F07F1}" presName="Name0" presStyleCnt="0">
        <dgm:presLayoutVars>
          <dgm:chMax/>
          <dgm:chPref val="3"/>
          <dgm:dir/>
          <dgm:animOne val="branch"/>
          <dgm:animLvl val="lvl"/>
        </dgm:presLayoutVars>
      </dgm:prSet>
      <dgm:spPr/>
    </dgm:pt>
    <dgm:pt modelId="{7868DA22-247A-4EB4-8682-BA2993CDB048}" type="pres">
      <dgm:prSet presAssocID="{E5E2EB05-AF6C-49E1-91E3-C1BD7845D565}" presName="composite" presStyleCnt="0"/>
      <dgm:spPr/>
    </dgm:pt>
    <dgm:pt modelId="{2B8BF3DC-57B0-4A81-BEE8-EC094E4811EA}" type="pres">
      <dgm:prSet presAssocID="{E5E2EB05-AF6C-49E1-91E3-C1BD7845D565}" presName="FirstChild" presStyleLbl="revTx" presStyleIdx="0" presStyleCnt="4">
        <dgm:presLayoutVars>
          <dgm:chMax val="0"/>
          <dgm:chPref val="0"/>
          <dgm:bulletEnabled val="1"/>
        </dgm:presLayoutVars>
      </dgm:prSet>
      <dgm:spPr/>
    </dgm:pt>
    <dgm:pt modelId="{3DBB70B8-BFA4-4152-8880-FE993FAAB22B}" type="pres">
      <dgm:prSet presAssocID="{E5E2EB05-AF6C-49E1-91E3-C1BD7845D565}" presName="Parent" presStyleLbl="alignNode1" presStyleIdx="0" presStyleCnt="4" custScaleX="194872" custLinFactNeighborX="23058" custLinFactNeighborY="-88">
        <dgm:presLayoutVars>
          <dgm:chMax val="3"/>
          <dgm:chPref val="3"/>
          <dgm:bulletEnabled val="1"/>
        </dgm:presLayoutVars>
      </dgm:prSet>
      <dgm:spPr/>
    </dgm:pt>
    <dgm:pt modelId="{6E678D40-AF15-4839-BDBE-D075C964AE57}" type="pres">
      <dgm:prSet presAssocID="{E5E2EB05-AF6C-49E1-91E3-C1BD7845D565}" presName="Accent" presStyleLbl="parChTrans1D1" presStyleIdx="0" presStyleCnt="4" custScaleX="82645" custLinFactNeighborX="2511"/>
      <dgm:spPr>
        <a:ln>
          <a:solidFill>
            <a:schemeClr val="accent2"/>
          </a:solidFill>
        </a:ln>
      </dgm:spPr>
    </dgm:pt>
    <dgm:pt modelId="{9B676FEB-5929-43E3-BFBB-B346878302E4}" type="pres">
      <dgm:prSet presAssocID="{92D29E6F-338F-4E33-8564-7DC5C56EDF16}" presName="sibTrans" presStyleCnt="0"/>
      <dgm:spPr/>
    </dgm:pt>
    <dgm:pt modelId="{859241CF-09A3-4CE4-A810-958F644ABEF9}" type="pres">
      <dgm:prSet presAssocID="{66417752-2D72-43FA-9843-845748E561C7}" presName="composite" presStyleCnt="0"/>
      <dgm:spPr/>
    </dgm:pt>
    <dgm:pt modelId="{44654DD1-BE29-4A6D-BF3B-A6C289AEE9E5}" type="pres">
      <dgm:prSet presAssocID="{66417752-2D72-43FA-9843-845748E561C7}" presName="FirstChild" presStyleLbl="revTx" presStyleIdx="1" presStyleCnt="4" custLinFactNeighborX="-234" custLinFactNeighborY="-10730">
        <dgm:presLayoutVars>
          <dgm:chMax val="0"/>
          <dgm:chPref val="0"/>
          <dgm:bulletEnabled val="1"/>
        </dgm:presLayoutVars>
      </dgm:prSet>
      <dgm:spPr/>
    </dgm:pt>
    <dgm:pt modelId="{87910D04-206D-4D94-BC92-0964C0CF1E0F}" type="pres">
      <dgm:prSet presAssocID="{66417752-2D72-43FA-9843-845748E561C7}" presName="Parent" presStyleLbl="alignNode1" presStyleIdx="1" presStyleCnt="4" custScaleX="235795" custLinFactNeighborX="34254">
        <dgm:presLayoutVars>
          <dgm:chMax val="3"/>
          <dgm:chPref val="3"/>
          <dgm:bulletEnabled val="1"/>
        </dgm:presLayoutVars>
      </dgm:prSet>
      <dgm:spPr/>
    </dgm:pt>
    <dgm:pt modelId="{0F044F95-77BC-435A-9E9C-6C5B49085565}" type="pres">
      <dgm:prSet presAssocID="{66417752-2D72-43FA-9843-845748E561C7}" presName="Accent" presStyleLbl="parChTrans1D1" presStyleIdx="1" presStyleCnt="4" custScaleX="82645"/>
      <dgm:spPr>
        <a:ln>
          <a:solidFill>
            <a:schemeClr val="accent3"/>
          </a:solidFill>
        </a:ln>
      </dgm:spPr>
    </dgm:pt>
    <dgm:pt modelId="{3F5E555E-9D8B-401E-AD2B-7F4A32793DDD}" type="pres">
      <dgm:prSet presAssocID="{FF3E867E-722A-4FDA-BC96-864128E620C0}" presName="sibTrans" presStyleCnt="0"/>
      <dgm:spPr/>
    </dgm:pt>
    <dgm:pt modelId="{A8823033-7C89-4D5E-B817-B1516F3EB399}" type="pres">
      <dgm:prSet presAssocID="{F008EF3F-2EF9-4FD2-82F4-272D72B88B05}" presName="composite" presStyleCnt="0"/>
      <dgm:spPr/>
    </dgm:pt>
    <dgm:pt modelId="{ECBD3788-EF41-411B-8EE9-BE63BE93041F}" type="pres">
      <dgm:prSet presAssocID="{F008EF3F-2EF9-4FD2-82F4-272D72B88B05}" presName="FirstChild" presStyleLbl="revTx" presStyleIdx="2" presStyleCnt="4">
        <dgm:presLayoutVars>
          <dgm:chMax val="0"/>
          <dgm:chPref val="0"/>
          <dgm:bulletEnabled val="1"/>
        </dgm:presLayoutVars>
      </dgm:prSet>
      <dgm:spPr/>
    </dgm:pt>
    <dgm:pt modelId="{80D13004-423E-4077-8A05-0B6345E12396}" type="pres">
      <dgm:prSet presAssocID="{F008EF3F-2EF9-4FD2-82F4-272D72B88B05}" presName="Parent" presStyleLbl="alignNode1" presStyleIdx="2" presStyleCnt="4" custScaleX="285313" custLinFactNeighborX="46328">
        <dgm:presLayoutVars>
          <dgm:chMax val="3"/>
          <dgm:chPref val="3"/>
          <dgm:bulletEnabled val="1"/>
        </dgm:presLayoutVars>
      </dgm:prSet>
      <dgm:spPr/>
    </dgm:pt>
    <dgm:pt modelId="{D0524192-D420-481F-B658-4193D1AB93BF}" type="pres">
      <dgm:prSet presAssocID="{F008EF3F-2EF9-4FD2-82F4-272D72B88B05}" presName="Accent" presStyleLbl="parChTrans1D1" presStyleIdx="2" presStyleCnt="4" custScaleX="75132"/>
      <dgm:spPr>
        <a:ln>
          <a:solidFill>
            <a:schemeClr val="accent4"/>
          </a:solidFill>
        </a:ln>
      </dgm:spPr>
    </dgm:pt>
    <dgm:pt modelId="{0DE77CF0-22FA-451A-BD0C-1A465E033A89}" type="pres">
      <dgm:prSet presAssocID="{A2942AA0-343E-4E14-B3AA-6BC21E1D0B64}" presName="sibTrans" presStyleCnt="0"/>
      <dgm:spPr/>
    </dgm:pt>
    <dgm:pt modelId="{150C48BD-F565-488D-B218-BD6198B5558B}" type="pres">
      <dgm:prSet presAssocID="{472C6AD6-631A-43FA-AD54-987A7A293BF7}" presName="composite" presStyleCnt="0"/>
      <dgm:spPr/>
    </dgm:pt>
    <dgm:pt modelId="{6A4149DB-4655-4B3B-B95C-DF3BF0A0BED8}" type="pres">
      <dgm:prSet presAssocID="{472C6AD6-631A-43FA-AD54-987A7A293BF7}" presName="FirstChild" presStyleLbl="revTx" presStyleIdx="3" presStyleCnt="4">
        <dgm:presLayoutVars>
          <dgm:chMax val="0"/>
          <dgm:chPref val="0"/>
          <dgm:bulletEnabled val="1"/>
        </dgm:presLayoutVars>
      </dgm:prSet>
      <dgm:spPr/>
    </dgm:pt>
    <dgm:pt modelId="{7A27026B-3EDA-4D88-9139-DAA78F61E121}" type="pres">
      <dgm:prSet presAssocID="{472C6AD6-631A-43FA-AD54-987A7A293BF7}" presName="Parent" presStyleLbl="alignNode1" presStyleIdx="3" presStyleCnt="4" custScaleX="345228" custLinFactNeighborX="58806">
        <dgm:presLayoutVars>
          <dgm:chMax val="3"/>
          <dgm:chPref val="3"/>
          <dgm:bulletEnabled val="1"/>
        </dgm:presLayoutVars>
      </dgm:prSet>
      <dgm:spPr/>
    </dgm:pt>
    <dgm:pt modelId="{D468EDD3-0A3B-488A-B14B-315FAD235C25}" type="pres">
      <dgm:prSet presAssocID="{472C6AD6-631A-43FA-AD54-987A7A293BF7}" presName="Accent" presStyleLbl="parChTrans1D1" presStyleIdx="3" presStyleCnt="4" custScaleX="68302"/>
      <dgm:spPr/>
    </dgm:pt>
  </dgm:ptLst>
  <dgm:cxnLst>
    <dgm:cxn modelId="{6D94B9EF-5B6D-4E0E-A26B-AEC93D02D78E}" srcId="{65AA2A5F-D0B8-4606-818C-7FF2A71F07F1}" destId="{66417752-2D72-43FA-9843-845748E561C7}" srcOrd="1" destOrd="0" parTransId="{8740BD8B-8EA7-472B-9A42-E1A12ADF691B}" sibTransId="{FF3E867E-722A-4FDA-BC96-864128E620C0}"/>
    <dgm:cxn modelId="{0808C439-AA5A-42DA-B0C7-08E6FA1DF00D}" type="presOf" srcId="{E5E2EB05-AF6C-49E1-91E3-C1BD7845D565}" destId="{3DBB70B8-BFA4-4152-8880-FE993FAAB22B}" srcOrd="0" destOrd="0" presId="urn:microsoft.com/office/officeart/2011/layout/TabList"/>
    <dgm:cxn modelId="{B3093797-BBF5-4781-A8DB-6120E26EC368}" srcId="{65AA2A5F-D0B8-4606-818C-7FF2A71F07F1}" destId="{E5E2EB05-AF6C-49E1-91E3-C1BD7845D565}" srcOrd="0" destOrd="0" parTransId="{D105F3E9-B6FE-4DC4-9C99-78E866031218}" sibTransId="{92D29E6F-338F-4E33-8564-7DC5C56EDF16}"/>
    <dgm:cxn modelId="{2C554CBD-683B-44D1-BA56-C1CABD1CC16D}" srcId="{65AA2A5F-D0B8-4606-818C-7FF2A71F07F1}" destId="{472C6AD6-631A-43FA-AD54-987A7A293BF7}" srcOrd="3" destOrd="0" parTransId="{5F9A5D60-D241-47CE-8E27-81EFDC9D18D4}" sibTransId="{C7D74923-11E7-4CB6-83E7-23664260EDED}"/>
    <dgm:cxn modelId="{06EE56C5-CADD-4BFA-A14C-09890F08ABEB}" srcId="{65AA2A5F-D0B8-4606-818C-7FF2A71F07F1}" destId="{F008EF3F-2EF9-4FD2-82F4-272D72B88B05}" srcOrd="2" destOrd="0" parTransId="{1D12701F-7693-4BDF-A20E-3E45F841DE25}" sibTransId="{A2942AA0-343E-4E14-B3AA-6BC21E1D0B64}"/>
    <dgm:cxn modelId="{2E14C33B-019C-4AA6-9408-4B5CEB66212A}" type="presOf" srcId="{472C6AD6-631A-43FA-AD54-987A7A293BF7}" destId="{7A27026B-3EDA-4D88-9139-DAA78F61E121}" srcOrd="0" destOrd="0" presId="urn:microsoft.com/office/officeart/2011/layout/TabList"/>
    <dgm:cxn modelId="{4716E569-7D83-4524-A16F-CD52DD030D67}" type="presOf" srcId="{F008EF3F-2EF9-4FD2-82F4-272D72B88B05}" destId="{80D13004-423E-4077-8A05-0B6345E12396}" srcOrd="0" destOrd="0" presId="urn:microsoft.com/office/officeart/2011/layout/TabList"/>
    <dgm:cxn modelId="{E626C456-DBAC-4AE4-A0D7-C21ADF242411}" type="presOf" srcId="{65AA2A5F-D0B8-4606-818C-7FF2A71F07F1}" destId="{69AAA27A-D0E1-4E0B-ADE4-544F9CCD4D0F}" srcOrd="0" destOrd="0" presId="urn:microsoft.com/office/officeart/2011/layout/TabList"/>
    <dgm:cxn modelId="{68085310-886F-4266-B12B-FFE8DF396232}" type="presOf" srcId="{66417752-2D72-43FA-9843-845748E561C7}" destId="{87910D04-206D-4D94-BC92-0964C0CF1E0F}" srcOrd="0" destOrd="0" presId="urn:microsoft.com/office/officeart/2011/layout/TabList"/>
    <dgm:cxn modelId="{ADB96938-E3C7-4662-BCD7-B1694ABF9628}" type="presParOf" srcId="{69AAA27A-D0E1-4E0B-ADE4-544F9CCD4D0F}" destId="{7868DA22-247A-4EB4-8682-BA2993CDB048}" srcOrd="0" destOrd="0" presId="urn:microsoft.com/office/officeart/2011/layout/TabList"/>
    <dgm:cxn modelId="{39587006-6E18-4C11-BDE5-8E4C0B362A2E}" type="presParOf" srcId="{7868DA22-247A-4EB4-8682-BA2993CDB048}" destId="{2B8BF3DC-57B0-4A81-BEE8-EC094E4811EA}" srcOrd="0" destOrd="0" presId="urn:microsoft.com/office/officeart/2011/layout/TabList"/>
    <dgm:cxn modelId="{21DF3BC5-FAD8-4B2B-B2F9-142669798FE6}" type="presParOf" srcId="{7868DA22-247A-4EB4-8682-BA2993CDB048}" destId="{3DBB70B8-BFA4-4152-8880-FE993FAAB22B}" srcOrd="1" destOrd="0" presId="urn:microsoft.com/office/officeart/2011/layout/TabList"/>
    <dgm:cxn modelId="{F4F493FB-1D90-4719-80A2-A49929D3D66F}" type="presParOf" srcId="{7868DA22-247A-4EB4-8682-BA2993CDB048}" destId="{6E678D40-AF15-4839-BDBE-D075C964AE57}" srcOrd="2" destOrd="0" presId="urn:microsoft.com/office/officeart/2011/layout/TabList"/>
    <dgm:cxn modelId="{D01C9CBC-56CD-4A18-8373-F3842B781020}" type="presParOf" srcId="{69AAA27A-D0E1-4E0B-ADE4-544F9CCD4D0F}" destId="{9B676FEB-5929-43E3-BFBB-B346878302E4}" srcOrd="1" destOrd="0" presId="urn:microsoft.com/office/officeart/2011/layout/TabList"/>
    <dgm:cxn modelId="{CA79F37D-A010-41CA-9131-F53A382F0226}" type="presParOf" srcId="{69AAA27A-D0E1-4E0B-ADE4-544F9CCD4D0F}" destId="{859241CF-09A3-4CE4-A810-958F644ABEF9}" srcOrd="2" destOrd="0" presId="urn:microsoft.com/office/officeart/2011/layout/TabList"/>
    <dgm:cxn modelId="{C26A5EBA-56AB-4F27-8590-6C8B2D3283F8}" type="presParOf" srcId="{859241CF-09A3-4CE4-A810-958F644ABEF9}" destId="{44654DD1-BE29-4A6D-BF3B-A6C289AEE9E5}" srcOrd="0" destOrd="0" presId="urn:microsoft.com/office/officeart/2011/layout/TabList"/>
    <dgm:cxn modelId="{F56A020E-786F-4CB7-AF9F-6413315D9869}" type="presParOf" srcId="{859241CF-09A3-4CE4-A810-958F644ABEF9}" destId="{87910D04-206D-4D94-BC92-0964C0CF1E0F}" srcOrd="1" destOrd="0" presId="urn:microsoft.com/office/officeart/2011/layout/TabList"/>
    <dgm:cxn modelId="{B907F84B-8758-438D-BC1A-E3E0FFCFDADF}" type="presParOf" srcId="{859241CF-09A3-4CE4-A810-958F644ABEF9}" destId="{0F044F95-77BC-435A-9E9C-6C5B49085565}" srcOrd="2" destOrd="0" presId="urn:microsoft.com/office/officeart/2011/layout/TabList"/>
    <dgm:cxn modelId="{D26BF501-D48B-4A6C-AED5-F54BED97C510}" type="presParOf" srcId="{69AAA27A-D0E1-4E0B-ADE4-544F9CCD4D0F}" destId="{3F5E555E-9D8B-401E-AD2B-7F4A32793DDD}" srcOrd="3" destOrd="0" presId="urn:microsoft.com/office/officeart/2011/layout/TabList"/>
    <dgm:cxn modelId="{12FF522F-70CE-483D-8747-78BEC83AC7DD}" type="presParOf" srcId="{69AAA27A-D0E1-4E0B-ADE4-544F9CCD4D0F}" destId="{A8823033-7C89-4D5E-B817-B1516F3EB399}" srcOrd="4" destOrd="0" presId="urn:microsoft.com/office/officeart/2011/layout/TabList"/>
    <dgm:cxn modelId="{41CE1ED9-5C06-4928-A897-DD7DBC96B754}" type="presParOf" srcId="{A8823033-7C89-4D5E-B817-B1516F3EB399}" destId="{ECBD3788-EF41-411B-8EE9-BE63BE93041F}" srcOrd="0" destOrd="0" presId="urn:microsoft.com/office/officeart/2011/layout/TabList"/>
    <dgm:cxn modelId="{D19750AA-93C8-4701-9353-D922C386F86F}" type="presParOf" srcId="{A8823033-7C89-4D5E-B817-B1516F3EB399}" destId="{80D13004-423E-4077-8A05-0B6345E12396}" srcOrd="1" destOrd="0" presId="urn:microsoft.com/office/officeart/2011/layout/TabList"/>
    <dgm:cxn modelId="{5E5AD547-E471-4D6B-874E-F1C70DA48D6C}" type="presParOf" srcId="{A8823033-7C89-4D5E-B817-B1516F3EB399}" destId="{D0524192-D420-481F-B658-4193D1AB93BF}" srcOrd="2" destOrd="0" presId="urn:microsoft.com/office/officeart/2011/layout/TabList"/>
    <dgm:cxn modelId="{325C3089-9024-4A3E-8F4F-796456B52B18}" type="presParOf" srcId="{69AAA27A-D0E1-4E0B-ADE4-544F9CCD4D0F}" destId="{0DE77CF0-22FA-451A-BD0C-1A465E033A89}" srcOrd="5" destOrd="0" presId="urn:microsoft.com/office/officeart/2011/layout/TabList"/>
    <dgm:cxn modelId="{4C0DFE1A-5D1F-42D6-AD59-B3BBCF189F87}" type="presParOf" srcId="{69AAA27A-D0E1-4E0B-ADE4-544F9CCD4D0F}" destId="{150C48BD-F565-488D-B218-BD6198B5558B}" srcOrd="6" destOrd="0" presId="urn:microsoft.com/office/officeart/2011/layout/TabList"/>
    <dgm:cxn modelId="{1BF01096-DDFA-4228-8274-5516EC023C55}" type="presParOf" srcId="{150C48BD-F565-488D-B218-BD6198B5558B}" destId="{6A4149DB-4655-4B3B-B95C-DF3BF0A0BED8}" srcOrd="0" destOrd="0" presId="urn:microsoft.com/office/officeart/2011/layout/TabList"/>
    <dgm:cxn modelId="{0BD2D3E1-ECEA-44B9-958A-8D06D502D593}" type="presParOf" srcId="{150C48BD-F565-488D-B218-BD6198B5558B}" destId="{7A27026B-3EDA-4D88-9139-DAA78F61E121}" srcOrd="1" destOrd="0" presId="urn:microsoft.com/office/officeart/2011/layout/TabList"/>
    <dgm:cxn modelId="{416FCF5F-562E-4E75-A7BE-965B4394037F}" type="presParOf" srcId="{150C48BD-F565-488D-B218-BD6198B5558B}" destId="{D468EDD3-0A3B-488A-B14B-315FAD235C2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FBB5A7-CE5F-4026-BB1E-3EDC076BF3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224E8B7-D1B7-474E-A51C-B5DD5EFC8B75}">
      <dgm:prSet phldrT="[Text]"/>
      <dgm:spPr>
        <a:ln>
          <a:noFill/>
        </a:ln>
      </dgm:spPr>
      <dgm:t>
        <a:bodyPr/>
        <a:lstStyle/>
        <a:p>
          <a:r>
            <a:rPr lang="en-US" dirty="0"/>
            <a:t>What are your biggest time wasters?</a:t>
          </a:r>
        </a:p>
      </dgm:t>
    </dgm:pt>
    <dgm:pt modelId="{440B145F-1181-490B-9482-7DEB2E4C713A}" type="parTrans" cxnId="{3FF3F09E-794B-4470-A500-DDE983866655}">
      <dgm:prSet/>
      <dgm:spPr/>
      <dgm:t>
        <a:bodyPr/>
        <a:lstStyle/>
        <a:p>
          <a:endParaRPr lang="en-US"/>
        </a:p>
      </dgm:t>
    </dgm:pt>
    <dgm:pt modelId="{D7231537-33EC-4BBB-865F-4BB6F83218ED}" type="sibTrans" cxnId="{3FF3F09E-794B-4470-A500-DDE983866655}">
      <dgm:prSet/>
      <dgm:spPr/>
      <dgm:t>
        <a:bodyPr/>
        <a:lstStyle/>
        <a:p>
          <a:endParaRPr lang="en-US"/>
        </a:p>
      </dgm:t>
    </dgm:pt>
    <dgm:pt modelId="{45E0CC36-FC27-4146-BB4D-6332FE90FE45}">
      <dgm:prSet phldrT="[Text]"/>
      <dgm:spPr>
        <a:ln>
          <a:noFill/>
        </a:ln>
      </dgm:spPr>
      <dgm:t>
        <a:bodyPr/>
        <a:lstStyle/>
        <a:p>
          <a:r>
            <a:rPr lang="en-US" dirty="0"/>
            <a:t>What are you currently doing to manage your time?</a:t>
          </a:r>
        </a:p>
      </dgm:t>
    </dgm:pt>
    <dgm:pt modelId="{921397B8-3BF6-48B3-BE47-B9812DF8974D}" type="parTrans" cxnId="{9882986E-A745-4C98-9590-DC44C000D8EC}">
      <dgm:prSet/>
      <dgm:spPr/>
      <dgm:t>
        <a:bodyPr/>
        <a:lstStyle/>
        <a:p>
          <a:endParaRPr lang="en-US"/>
        </a:p>
      </dgm:t>
    </dgm:pt>
    <dgm:pt modelId="{DCEA2AED-0A70-482E-824F-2A19C732D8AB}" type="sibTrans" cxnId="{9882986E-A745-4C98-9590-DC44C000D8EC}">
      <dgm:prSet/>
      <dgm:spPr/>
      <dgm:t>
        <a:bodyPr/>
        <a:lstStyle/>
        <a:p>
          <a:endParaRPr lang="en-US"/>
        </a:p>
      </dgm:t>
    </dgm:pt>
    <dgm:pt modelId="{6E79AF8C-7908-4963-ADC2-D2EDAAC5E6EB}">
      <dgm:prSet phldrT="[Text]"/>
      <dgm:spPr>
        <a:ln>
          <a:noFill/>
        </a:ln>
      </dgm:spPr>
      <dgm:t>
        <a:bodyPr/>
        <a:lstStyle/>
        <a:p>
          <a:r>
            <a:rPr lang="en-US" dirty="0"/>
            <a:t>What could you be doing better?</a:t>
          </a:r>
        </a:p>
      </dgm:t>
    </dgm:pt>
    <dgm:pt modelId="{6AAB4FBF-5044-4474-BCA8-E82433804980}" type="parTrans" cxnId="{29F66CFB-E637-42C0-99D0-78290FA06D9E}">
      <dgm:prSet/>
      <dgm:spPr/>
      <dgm:t>
        <a:bodyPr/>
        <a:lstStyle/>
        <a:p>
          <a:endParaRPr lang="en-US"/>
        </a:p>
      </dgm:t>
    </dgm:pt>
    <dgm:pt modelId="{DDA26BE6-86A2-4501-8C03-8DB418B98E97}" type="sibTrans" cxnId="{29F66CFB-E637-42C0-99D0-78290FA06D9E}">
      <dgm:prSet/>
      <dgm:spPr/>
      <dgm:t>
        <a:bodyPr/>
        <a:lstStyle/>
        <a:p>
          <a:endParaRPr lang="en-US"/>
        </a:p>
      </dgm:t>
    </dgm:pt>
    <dgm:pt modelId="{6D3DB8E8-6A40-43A1-A53D-9BDF0120C42C}">
      <dgm:prSet phldrT="[Text]"/>
      <dgm:spPr>
        <a:ln>
          <a:noFill/>
        </a:ln>
      </dgm:spPr>
      <dgm:t>
        <a:bodyPr/>
        <a:lstStyle/>
        <a:p>
          <a:r>
            <a:rPr lang="en-US" dirty="0"/>
            <a:t>If you came away from this workshop with only one thing, what would that be?</a:t>
          </a:r>
        </a:p>
      </dgm:t>
    </dgm:pt>
    <dgm:pt modelId="{AAE97B73-D1F5-4768-BCA5-D000BA164C5F}" type="parTrans" cxnId="{98B63D70-AA43-4031-ABCB-687DE2198AD3}">
      <dgm:prSet/>
      <dgm:spPr/>
      <dgm:t>
        <a:bodyPr/>
        <a:lstStyle/>
        <a:p>
          <a:endParaRPr lang="en-US"/>
        </a:p>
      </dgm:t>
    </dgm:pt>
    <dgm:pt modelId="{7F453C32-B38B-4E14-A384-297962028CFF}" type="sibTrans" cxnId="{98B63D70-AA43-4031-ABCB-687DE2198AD3}">
      <dgm:prSet/>
      <dgm:spPr/>
      <dgm:t>
        <a:bodyPr/>
        <a:lstStyle/>
        <a:p>
          <a:endParaRPr lang="en-US"/>
        </a:p>
      </dgm:t>
    </dgm:pt>
    <dgm:pt modelId="{E3DC68B1-CA2D-4257-B1DA-D250906B5DB1}" type="pres">
      <dgm:prSet presAssocID="{ABFBB5A7-CE5F-4026-BB1E-3EDC076BF3E2}" presName="linear" presStyleCnt="0">
        <dgm:presLayoutVars>
          <dgm:animLvl val="lvl"/>
          <dgm:resizeHandles val="exact"/>
        </dgm:presLayoutVars>
      </dgm:prSet>
      <dgm:spPr/>
    </dgm:pt>
    <dgm:pt modelId="{4A0F4F3A-31B1-4B0D-BE90-A21BE1C55A34}" type="pres">
      <dgm:prSet presAssocID="{B224E8B7-D1B7-474E-A51C-B5DD5EFC8B75}" presName="parentText" presStyleLbl="node1" presStyleIdx="0" presStyleCnt="4">
        <dgm:presLayoutVars>
          <dgm:chMax val="0"/>
          <dgm:bulletEnabled val="1"/>
        </dgm:presLayoutVars>
      </dgm:prSet>
      <dgm:spPr/>
    </dgm:pt>
    <dgm:pt modelId="{2C8E3EA6-B85A-438F-ACB6-C188E4319126}" type="pres">
      <dgm:prSet presAssocID="{D7231537-33EC-4BBB-865F-4BB6F83218ED}" presName="spacer" presStyleCnt="0"/>
      <dgm:spPr/>
    </dgm:pt>
    <dgm:pt modelId="{F938E7D5-DFD1-4B8F-BD2A-B4B44EF5233E}" type="pres">
      <dgm:prSet presAssocID="{45E0CC36-FC27-4146-BB4D-6332FE90FE45}" presName="parentText" presStyleLbl="node1" presStyleIdx="1" presStyleCnt="4">
        <dgm:presLayoutVars>
          <dgm:chMax val="0"/>
          <dgm:bulletEnabled val="1"/>
        </dgm:presLayoutVars>
      </dgm:prSet>
      <dgm:spPr/>
    </dgm:pt>
    <dgm:pt modelId="{591BDFF6-11BC-43C7-A1DD-DEBFD71B415D}" type="pres">
      <dgm:prSet presAssocID="{DCEA2AED-0A70-482E-824F-2A19C732D8AB}" presName="spacer" presStyleCnt="0"/>
      <dgm:spPr/>
    </dgm:pt>
    <dgm:pt modelId="{01FEDAC2-B710-42CC-83B4-FFA38A0FB27D}" type="pres">
      <dgm:prSet presAssocID="{6E79AF8C-7908-4963-ADC2-D2EDAAC5E6EB}" presName="parentText" presStyleLbl="node1" presStyleIdx="2" presStyleCnt="4">
        <dgm:presLayoutVars>
          <dgm:chMax val="0"/>
          <dgm:bulletEnabled val="1"/>
        </dgm:presLayoutVars>
      </dgm:prSet>
      <dgm:spPr/>
    </dgm:pt>
    <dgm:pt modelId="{A1930B81-F6AD-44AB-BFF4-C8D42B400961}" type="pres">
      <dgm:prSet presAssocID="{DDA26BE6-86A2-4501-8C03-8DB418B98E97}" presName="spacer" presStyleCnt="0"/>
      <dgm:spPr/>
    </dgm:pt>
    <dgm:pt modelId="{F0CAC57B-7ADF-445A-B543-88845EED4BC3}" type="pres">
      <dgm:prSet presAssocID="{6D3DB8E8-6A40-43A1-A53D-9BDF0120C42C}" presName="parentText" presStyleLbl="node1" presStyleIdx="3" presStyleCnt="4">
        <dgm:presLayoutVars>
          <dgm:chMax val="0"/>
          <dgm:bulletEnabled val="1"/>
        </dgm:presLayoutVars>
      </dgm:prSet>
      <dgm:spPr/>
    </dgm:pt>
  </dgm:ptLst>
  <dgm:cxnLst>
    <dgm:cxn modelId="{3FF3F09E-794B-4470-A500-DDE983866655}" srcId="{ABFBB5A7-CE5F-4026-BB1E-3EDC076BF3E2}" destId="{B224E8B7-D1B7-474E-A51C-B5DD5EFC8B75}" srcOrd="0" destOrd="0" parTransId="{440B145F-1181-490B-9482-7DEB2E4C713A}" sibTransId="{D7231537-33EC-4BBB-865F-4BB6F83218ED}"/>
    <dgm:cxn modelId="{98B63D70-AA43-4031-ABCB-687DE2198AD3}" srcId="{ABFBB5A7-CE5F-4026-BB1E-3EDC076BF3E2}" destId="{6D3DB8E8-6A40-43A1-A53D-9BDF0120C42C}" srcOrd="3" destOrd="0" parTransId="{AAE97B73-D1F5-4768-BCA5-D000BA164C5F}" sibTransId="{7F453C32-B38B-4E14-A384-297962028CFF}"/>
    <dgm:cxn modelId="{61CE4305-2799-46DA-88DD-7C495DA9C3A2}" type="presOf" srcId="{45E0CC36-FC27-4146-BB4D-6332FE90FE45}" destId="{F938E7D5-DFD1-4B8F-BD2A-B4B44EF5233E}" srcOrd="0" destOrd="0" presId="urn:microsoft.com/office/officeart/2005/8/layout/vList2"/>
    <dgm:cxn modelId="{15A803F3-2AC1-4F6D-8CA9-3535BDD6B291}" type="presOf" srcId="{B224E8B7-D1B7-474E-A51C-B5DD5EFC8B75}" destId="{4A0F4F3A-31B1-4B0D-BE90-A21BE1C55A34}" srcOrd="0" destOrd="0" presId="urn:microsoft.com/office/officeart/2005/8/layout/vList2"/>
    <dgm:cxn modelId="{670B86E4-8D99-45FB-8A58-EF649F1A7763}" type="presOf" srcId="{6D3DB8E8-6A40-43A1-A53D-9BDF0120C42C}" destId="{F0CAC57B-7ADF-445A-B543-88845EED4BC3}" srcOrd="0" destOrd="0" presId="urn:microsoft.com/office/officeart/2005/8/layout/vList2"/>
    <dgm:cxn modelId="{29F66CFB-E637-42C0-99D0-78290FA06D9E}" srcId="{ABFBB5A7-CE5F-4026-BB1E-3EDC076BF3E2}" destId="{6E79AF8C-7908-4963-ADC2-D2EDAAC5E6EB}" srcOrd="2" destOrd="0" parTransId="{6AAB4FBF-5044-4474-BCA8-E82433804980}" sibTransId="{DDA26BE6-86A2-4501-8C03-8DB418B98E97}"/>
    <dgm:cxn modelId="{0688C48D-95D6-4AB9-B0C1-03F08BC75C11}" type="presOf" srcId="{6E79AF8C-7908-4963-ADC2-D2EDAAC5E6EB}" destId="{01FEDAC2-B710-42CC-83B4-FFA38A0FB27D}" srcOrd="0" destOrd="0" presId="urn:microsoft.com/office/officeart/2005/8/layout/vList2"/>
    <dgm:cxn modelId="{9882986E-A745-4C98-9590-DC44C000D8EC}" srcId="{ABFBB5A7-CE5F-4026-BB1E-3EDC076BF3E2}" destId="{45E0CC36-FC27-4146-BB4D-6332FE90FE45}" srcOrd="1" destOrd="0" parTransId="{921397B8-3BF6-48B3-BE47-B9812DF8974D}" sibTransId="{DCEA2AED-0A70-482E-824F-2A19C732D8AB}"/>
    <dgm:cxn modelId="{03FED526-3BD7-4CD8-A655-FE523086F0F4}" type="presOf" srcId="{ABFBB5A7-CE5F-4026-BB1E-3EDC076BF3E2}" destId="{E3DC68B1-CA2D-4257-B1DA-D250906B5DB1}" srcOrd="0" destOrd="0" presId="urn:microsoft.com/office/officeart/2005/8/layout/vList2"/>
    <dgm:cxn modelId="{32AC36F2-8F6F-4C6A-857D-135C34E353A3}" type="presParOf" srcId="{E3DC68B1-CA2D-4257-B1DA-D250906B5DB1}" destId="{4A0F4F3A-31B1-4B0D-BE90-A21BE1C55A34}" srcOrd="0" destOrd="0" presId="urn:microsoft.com/office/officeart/2005/8/layout/vList2"/>
    <dgm:cxn modelId="{AD92644F-7542-4492-8CFB-AA26763EFA20}" type="presParOf" srcId="{E3DC68B1-CA2D-4257-B1DA-D250906B5DB1}" destId="{2C8E3EA6-B85A-438F-ACB6-C188E4319126}" srcOrd="1" destOrd="0" presId="urn:microsoft.com/office/officeart/2005/8/layout/vList2"/>
    <dgm:cxn modelId="{937CDE1B-8291-4703-8648-C468D9A80C6F}" type="presParOf" srcId="{E3DC68B1-CA2D-4257-B1DA-D250906B5DB1}" destId="{F938E7D5-DFD1-4B8F-BD2A-B4B44EF5233E}" srcOrd="2" destOrd="0" presId="urn:microsoft.com/office/officeart/2005/8/layout/vList2"/>
    <dgm:cxn modelId="{E2E2E01D-B942-4322-B582-DF92B7D6B6C6}" type="presParOf" srcId="{E3DC68B1-CA2D-4257-B1DA-D250906B5DB1}" destId="{591BDFF6-11BC-43C7-A1DD-DEBFD71B415D}" srcOrd="3" destOrd="0" presId="urn:microsoft.com/office/officeart/2005/8/layout/vList2"/>
    <dgm:cxn modelId="{02FD0A93-421E-48D0-BB36-111EB456EF5D}" type="presParOf" srcId="{E3DC68B1-CA2D-4257-B1DA-D250906B5DB1}" destId="{01FEDAC2-B710-42CC-83B4-FFA38A0FB27D}" srcOrd="4" destOrd="0" presId="urn:microsoft.com/office/officeart/2005/8/layout/vList2"/>
    <dgm:cxn modelId="{6BA652D3-A274-4F7B-BC52-1A9D4675163B}" type="presParOf" srcId="{E3DC68B1-CA2D-4257-B1DA-D250906B5DB1}" destId="{A1930B81-F6AD-44AB-BFF4-C8D42B400961}" srcOrd="5" destOrd="0" presId="urn:microsoft.com/office/officeart/2005/8/layout/vList2"/>
    <dgm:cxn modelId="{EEB474FB-D5FD-473B-92F3-BEB6B85A1601}" type="presParOf" srcId="{E3DC68B1-CA2D-4257-B1DA-D250906B5DB1}" destId="{F0CAC57B-7ADF-445A-B543-88845EED4BC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CC7A638-470E-4570-AD3B-DE16BA133219}"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F928EE8-479E-4903-A815-959BA98C7E03}">
      <dgm:prSet phldrT="[Text]"/>
      <dgm:spPr/>
      <dgm:t>
        <a:bodyPr/>
        <a:lstStyle/>
        <a:p>
          <a:r>
            <a:rPr lang="en-US" dirty="0"/>
            <a:t>Continue evaluating the plan working</a:t>
          </a:r>
        </a:p>
      </dgm:t>
    </dgm:pt>
    <dgm:pt modelId="{840F32F6-66DA-4355-B3CA-E63B48D2F457}" type="parTrans" cxnId="{0B8FBEA9-25ED-48E1-B9EE-7F0A39DFA52A}">
      <dgm:prSet/>
      <dgm:spPr/>
      <dgm:t>
        <a:bodyPr/>
        <a:lstStyle/>
        <a:p>
          <a:endParaRPr lang="en-US"/>
        </a:p>
      </dgm:t>
    </dgm:pt>
    <dgm:pt modelId="{139F231B-B30D-45FE-B84B-8C96BD6D4CD7}" type="sibTrans" cxnId="{0B8FBEA9-25ED-48E1-B9EE-7F0A39DFA52A}">
      <dgm:prSet/>
      <dgm:spPr/>
      <dgm:t>
        <a:bodyPr/>
        <a:lstStyle/>
        <a:p>
          <a:endParaRPr lang="en-US"/>
        </a:p>
      </dgm:t>
    </dgm:pt>
    <dgm:pt modelId="{A6CA849E-15E2-4B28-908D-72ED163A8644}">
      <dgm:prSet phldrT="[Text]"/>
      <dgm:spPr/>
      <dgm:t>
        <a:bodyPr/>
        <a:lstStyle/>
        <a:p>
          <a:r>
            <a:rPr lang="en-US" dirty="0"/>
            <a:t>Stay organized and on top of events </a:t>
          </a:r>
        </a:p>
      </dgm:t>
    </dgm:pt>
    <dgm:pt modelId="{56CE8532-BFD1-46D5-B4CE-3B5093E20248}" type="parTrans" cxnId="{F05C1372-0DC8-4954-A163-345D08669895}">
      <dgm:prSet/>
      <dgm:spPr/>
      <dgm:t>
        <a:bodyPr/>
        <a:lstStyle/>
        <a:p>
          <a:endParaRPr lang="en-US"/>
        </a:p>
      </dgm:t>
    </dgm:pt>
    <dgm:pt modelId="{2295527B-FE42-4447-B8C1-762913D321CC}" type="sibTrans" cxnId="{F05C1372-0DC8-4954-A163-345D08669895}">
      <dgm:prSet/>
      <dgm:spPr/>
      <dgm:t>
        <a:bodyPr/>
        <a:lstStyle/>
        <a:p>
          <a:endParaRPr lang="en-US"/>
        </a:p>
      </dgm:t>
    </dgm:pt>
    <dgm:pt modelId="{21006C7B-D108-46DE-9CDD-DAAC4499187E}">
      <dgm:prSet phldrT="[Text]"/>
      <dgm:spPr/>
      <dgm:t>
        <a:bodyPr/>
        <a:lstStyle/>
        <a:p>
          <a:r>
            <a:rPr lang="en-US" dirty="0"/>
            <a:t>Deliver communication to others </a:t>
          </a:r>
        </a:p>
      </dgm:t>
    </dgm:pt>
    <dgm:pt modelId="{D13A8C13-8699-48E0-8BCF-F5B53DC7160F}" type="parTrans" cxnId="{E5A8121C-AA35-4E16-8A35-3DC8094C54E3}">
      <dgm:prSet/>
      <dgm:spPr/>
      <dgm:t>
        <a:bodyPr/>
        <a:lstStyle/>
        <a:p>
          <a:endParaRPr lang="en-US"/>
        </a:p>
      </dgm:t>
    </dgm:pt>
    <dgm:pt modelId="{5E2E63E3-3936-4E23-AE8F-B617024FBE87}" type="sibTrans" cxnId="{E5A8121C-AA35-4E16-8A35-3DC8094C54E3}">
      <dgm:prSet/>
      <dgm:spPr/>
      <dgm:t>
        <a:bodyPr/>
        <a:lstStyle/>
        <a:p>
          <a:endParaRPr lang="en-US"/>
        </a:p>
      </dgm:t>
    </dgm:pt>
    <dgm:pt modelId="{30975B0A-B9BA-4A7B-A150-A636B2AA7B46}" type="pres">
      <dgm:prSet presAssocID="{9CC7A638-470E-4570-AD3B-DE16BA133219}" presName="Name0" presStyleCnt="0">
        <dgm:presLayoutVars>
          <dgm:chMax val="7"/>
          <dgm:chPref val="7"/>
          <dgm:dir/>
        </dgm:presLayoutVars>
      </dgm:prSet>
      <dgm:spPr/>
    </dgm:pt>
    <dgm:pt modelId="{9E5BF1DC-567F-42BB-9227-6583D11DF8FE}" type="pres">
      <dgm:prSet presAssocID="{9CC7A638-470E-4570-AD3B-DE16BA133219}" presName="Name1" presStyleCnt="0"/>
      <dgm:spPr/>
    </dgm:pt>
    <dgm:pt modelId="{65DD9DF2-66EC-4A84-821B-A6DEB85DC5C3}" type="pres">
      <dgm:prSet presAssocID="{9CC7A638-470E-4570-AD3B-DE16BA133219}" presName="cycle" presStyleCnt="0"/>
      <dgm:spPr/>
    </dgm:pt>
    <dgm:pt modelId="{FDA7ED17-AC5E-47E6-8BE4-E8340B5F3749}" type="pres">
      <dgm:prSet presAssocID="{9CC7A638-470E-4570-AD3B-DE16BA133219}" presName="srcNode" presStyleLbl="node1" presStyleIdx="0" presStyleCnt="3"/>
      <dgm:spPr/>
    </dgm:pt>
    <dgm:pt modelId="{D188AB94-01BD-4B72-A194-81C4685C7814}" type="pres">
      <dgm:prSet presAssocID="{9CC7A638-470E-4570-AD3B-DE16BA133219}" presName="conn" presStyleLbl="parChTrans1D2" presStyleIdx="0" presStyleCnt="1"/>
      <dgm:spPr/>
    </dgm:pt>
    <dgm:pt modelId="{16D96BEE-458A-458C-BB0E-682EFD6A2E25}" type="pres">
      <dgm:prSet presAssocID="{9CC7A638-470E-4570-AD3B-DE16BA133219}" presName="extraNode" presStyleLbl="node1" presStyleIdx="0" presStyleCnt="3"/>
      <dgm:spPr/>
    </dgm:pt>
    <dgm:pt modelId="{E5B1CDFD-3FEB-4FD9-B75F-9CE3275A2E6B}" type="pres">
      <dgm:prSet presAssocID="{9CC7A638-470E-4570-AD3B-DE16BA133219}" presName="dstNode" presStyleLbl="node1" presStyleIdx="0" presStyleCnt="3"/>
      <dgm:spPr/>
    </dgm:pt>
    <dgm:pt modelId="{B3E4B3CD-1A3A-4638-8AF0-3FC1564ABBB0}" type="pres">
      <dgm:prSet presAssocID="{4F928EE8-479E-4903-A815-959BA98C7E03}" presName="text_1" presStyleLbl="node1" presStyleIdx="0" presStyleCnt="3">
        <dgm:presLayoutVars>
          <dgm:bulletEnabled val="1"/>
        </dgm:presLayoutVars>
      </dgm:prSet>
      <dgm:spPr/>
    </dgm:pt>
    <dgm:pt modelId="{E997B9D7-93AA-4325-B237-E8FBAEF589E0}" type="pres">
      <dgm:prSet presAssocID="{4F928EE8-479E-4903-A815-959BA98C7E03}" presName="accent_1" presStyleCnt="0"/>
      <dgm:spPr/>
    </dgm:pt>
    <dgm:pt modelId="{FF1BE2E2-1F47-48EC-989D-F5EE9ACB4990}" type="pres">
      <dgm:prSet presAssocID="{4F928EE8-479E-4903-A815-959BA98C7E03}" presName="accentRepeatNode" presStyleLbl="solidFgAcc1" presStyleIdx="0" presStyleCnt="3"/>
      <dgm:spPr/>
    </dgm:pt>
    <dgm:pt modelId="{7E23CE68-4108-4E21-9E85-8AD15497C9C2}" type="pres">
      <dgm:prSet presAssocID="{A6CA849E-15E2-4B28-908D-72ED163A8644}" presName="text_2" presStyleLbl="node1" presStyleIdx="1" presStyleCnt="3">
        <dgm:presLayoutVars>
          <dgm:bulletEnabled val="1"/>
        </dgm:presLayoutVars>
      </dgm:prSet>
      <dgm:spPr/>
    </dgm:pt>
    <dgm:pt modelId="{2CF43432-9959-4FD7-A9DE-0A99F6D1D00E}" type="pres">
      <dgm:prSet presAssocID="{A6CA849E-15E2-4B28-908D-72ED163A8644}" presName="accent_2" presStyleCnt="0"/>
      <dgm:spPr/>
    </dgm:pt>
    <dgm:pt modelId="{66D8A295-E415-4AC3-AA00-4CF93308EAF4}" type="pres">
      <dgm:prSet presAssocID="{A6CA849E-15E2-4B28-908D-72ED163A8644}" presName="accentRepeatNode" presStyleLbl="solidFgAcc1" presStyleIdx="1" presStyleCnt="3"/>
      <dgm:spPr/>
    </dgm:pt>
    <dgm:pt modelId="{6E64E93C-3119-4D9F-BD01-D026C3BA6BE9}" type="pres">
      <dgm:prSet presAssocID="{21006C7B-D108-46DE-9CDD-DAAC4499187E}" presName="text_3" presStyleLbl="node1" presStyleIdx="2" presStyleCnt="3">
        <dgm:presLayoutVars>
          <dgm:bulletEnabled val="1"/>
        </dgm:presLayoutVars>
      </dgm:prSet>
      <dgm:spPr/>
    </dgm:pt>
    <dgm:pt modelId="{64BD67B9-6345-4DF9-85E2-3847B846A5EF}" type="pres">
      <dgm:prSet presAssocID="{21006C7B-D108-46DE-9CDD-DAAC4499187E}" presName="accent_3" presStyleCnt="0"/>
      <dgm:spPr/>
    </dgm:pt>
    <dgm:pt modelId="{6EF2A5A4-87AA-42C2-A54E-5169E15C8D73}" type="pres">
      <dgm:prSet presAssocID="{21006C7B-D108-46DE-9CDD-DAAC4499187E}" presName="accentRepeatNode" presStyleLbl="solidFgAcc1" presStyleIdx="2" presStyleCnt="3"/>
      <dgm:spPr/>
    </dgm:pt>
  </dgm:ptLst>
  <dgm:cxnLst>
    <dgm:cxn modelId="{7092ECE4-2E57-4AD9-93C8-045F589A5F4F}" type="presOf" srcId="{4F928EE8-479E-4903-A815-959BA98C7E03}" destId="{B3E4B3CD-1A3A-4638-8AF0-3FC1564ABBB0}" srcOrd="0" destOrd="0" presId="urn:microsoft.com/office/officeart/2008/layout/VerticalCurvedList"/>
    <dgm:cxn modelId="{58F276C4-4478-4F2C-BFBB-7CA139306C12}" type="presOf" srcId="{139F231B-B30D-45FE-B84B-8C96BD6D4CD7}" destId="{D188AB94-01BD-4B72-A194-81C4685C7814}" srcOrd="0" destOrd="0" presId="urn:microsoft.com/office/officeart/2008/layout/VerticalCurvedList"/>
    <dgm:cxn modelId="{0B8FBEA9-25ED-48E1-B9EE-7F0A39DFA52A}" srcId="{9CC7A638-470E-4570-AD3B-DE16BA133219}" destId="{4F928EE8-479E-4903-A815-959BA98C7E03}" srcOrd="0" destOrd="0" parTransId="{840F32F6-66DA-4355-B3CA-E63B48D2F457}" sibTransId="{139F231B-B30D-45FE-B84B-8C96BD6D4CD7}"/>
    <dgm:cxn modelId="{D0486383-5317-4B8F-9009-62C408A60156}" type="presOf" srcId="{A6CA849E-15E2-4B28-908D-72ED163A8644}" destId="{7E23CE68-4108-4E21-9E85-8AD15497C9C2}" srcOrd="0" destOrd="0" presId="urn:microsoft.com/office/officeart/2008/layout/VerticalCurvedList"/>
    <dgm:cxn modelId="{F05C1372-0DC8-4954-A163-345D08669895}" srcId="{9CC7A638-470E-4570-AD3B-DE16BA133219}" destId="{A6CA849E-15E2-4B28-908D-72ED163A8644}" srcOrd="1" destOrd="0" parTransId="{56CE8532-BFD1-46D5-B4CE-3B5093E20248}" sibTransId="{2295527B-FE42-4447-B8C1-762913D321CC}"/>
    <dgm:cxn modelId="{D91E4920-300E-49C7-A5CD-4EA4F2DBE03E}" type="presOf" srcId="{9CC7A638-470E-4570-AD3B-DE16BA133219}" destId="{30975B0A-B9BA-4A7B-A150-A636B2AA7B46}" srcOrd="0" destOrd="0" presId="urn:microsoft.com/office/officeart/2008/layout/VerticalCurvedList"/>
    <dgm:cxn modelId="{E5A8121C-AA35-4E16-8A35-3DC8094C54E3}" srcId="{9CC7A638-470E-4570-AD3B-DE16BA133219}" destId="{21006C7B-D108-46DE-9CDD-DAAC4499187E}" srcOrd="2" destOrd="0" parTransId="{D13A8C13-8699-48E0-8BCF-F5B53DC7160F}" sibTransId="{5E2E63E3-3936-4E23-AE8F-B617024FBE87}"/>
    <dgm:cxn modelId="{DB5E2F5D-8DC9-444B-86A7-7B06CB4BEEE1}" type="presOf" srcId="{21006C7B-D108-46DE-9CDD-DAAC4499187E}" destId="{6E64E93C-3119-4D9F-BD01-D026C3BA6BE9}" srcOrd="0" destOrd="0" presId="urn:microsoft.com/office/officeart/2008/layout/VerticalCurvedList"/>
    <dgm:cxn modelId="{9768FDBB-AE2B-43E1-B521-5F770C49A103}" type="presParOf" srcId="{30975B0A-B9BA-4A7B-A150-A636B2AA7B46}" destId="{9E5BF1DC-567F-42BB-9227-6583D11DF8FE}" srcOrd="0" destOrd="0" presId="urn:microsoft.com/office/officeart/2008/layout/VerticalCurvedList"/>
    <dgm:cxn modelId="{38DD4556-7723-4765-B8E3-2DB8CAA16DB6}" type="presParOf" srcId="{9E5BF1DC-567F-42BB-9227-6583D11DF8FE}" destId="{65DD9DF2-66EC-4A84-821B-A6DEB85DC5C3}" srcOrd="0" destOrd="0" presId="urn:microsoft.com/office/officeart/2008/layout/VerticalCurvedList"/>
    <dgm:cxn modelId="{BA70E673-1A99-4BE2-BCFC-5B8762D3B394}" type="presParOf" srcId="{65DD9DF2-66EC-4A84-821B-A6DEB85DC5C3}" destId="{FDA7ED17-AC5E-47E6-8BE4-E8340B5F3749}" srcOrd="0" destOrd="0" presId="urn:microsoft.com/office/officeart/2008/layout/VerticalCurvedList"/>
    <dgm:cxn modelId="{A18DB6F0-5D3B-46F8-910A-34192528599A}" type="presParOf" srcId="{65DD9DF2-66EC-4A84-821B-A6DEB85DC5C3}" destId="{D188AB94-01BD-4B72-A194-81C4685C7814}" srcOrd="1" destOrd="0" presId="urn:microsoft.com/office/officeart/2008/layout/VerticalCurvedList"/>
    <dgm:cxn modelId="{1FAEA889-3E2F-4A06-9401-0A65731E9E6C}" type="presParOf" srcId="{65DD9DF2-66EC-4A84-821B-A6DEB85DC5C3}" destId="{16D96BEE-458A-458C-BB0E-682EFD6A2E25}" srcOrd="2" destOrd="0" presId="urn:microsoft.com/office/officeart/2008/layout/VerticalCurvedList"/>
    <dgm:cxn modelId="{A35C939D-8D77-430C-A975-0CEFA87E4B99}" type="presParOf" srcId="{65DD9DF2-66EC-4A84-821B-A6DEB85DC5C3}" destId="{E5B1CDFD-3FEB-4FD9-B75F-9CE3275A2E6B}" srcOrd="3" destOrd="0" presId="urn:microsoft.com/office/officeart/2008/layout/VerticalCurvedList"/>
    <dgm:cxn modelId="{B3D5E2B7-23E9-41C6-B9D5-C754D3FCF767}" type="presParOf" srcId="{9E5BF1DC-567F-42BB-9227-6583D11DF8FE}" destId="{B3E4B3CD-1A3A-4638-8AF0-3FC1564ABBB0}" srcOrd="1" destOrd="0" presId="urn:microsoft.com/office/officeart/2008/layout/VerticalCurvedList"/>
    <dgm:cxn modelId="{C74BD0E4-4C2C-4E39-8A05-17C65F7D2F4A}" type="presParOf" srcId="{9E5BF1DC-567F-42BB-9227-6583D11DF8FE}" destId="{E997B9D7-93AA-4325-B237-E8FBAEF589E0}" srcOrd="2" destOrd="0" presId="urn:microsoft.com/office/officeart/2008/layout/VerticalCurvedList"/>
    <dgm:cxn modelId="{AC4AC679-365D-4713-B0A8-B036D03A560E}" type="presParOf" srcId="{E997B9D7-93AA-4325-B237-E8FBAEF589E0}" destId="{FF1BE2E2-1F47-48EC-989D-F5EE9ACB4990}" srcOrd="0" destOrd="0" presId="urn:microsoft.com/office/officeart/2008/layout/VerticalCurvedList"/>
    <dgm:cxn modelId="{42BD764F-4AC6-4991-934D-A9FBDF301F7F}" type="presParOf" srcId="{9E5BF1DC-567F-42BB-9227-6583D11DF8FE}" destId="{7E23CE68-4108-4E21-9E85-8AD15497C9C2}" srcOrd="3" destOrd="0" presId="urn:microsoft.com/office/officeart/2008/layout/VerticalCurvedList"/>
    <dgm:cxn modelId="{396B6013-8BF1-43AD-A2F3-268EA961598C}" type="presParOf" srcId="{9E5BF1DC-567F-42BB-9227-6583D11DF8FE}" destId="{2CF43432-9959-4FD7-A9DE-0A99F6D1D00E}" srcOrd="4" destOrd="0" presId="urn:microsoft.com/office/officeart/2008/layout/VerticalCurvedList"/>
    <dgm:cxn modelId="{2821481A-36BE-46A4-B0FB-8677F4F38327}" type="presParOf" srcId="{2CF43432-9959-4FD7-A9DE-0A99F6D1D00E}" destId="{66D8A295-E415-4AC3-AA00-4CF93308EAF4}" srcOrd="0" destOrd="0" presId="urn:microsoft.com/office/officeart/2008/layout/VerticalCurvedList"/>
    <dgm:cxn modelId="{4F2C1A39-D21D-4E49-8B9A-42AE9DB21A37}" type="presParOf" srcId="{9E5BF1DC-567F-42BB-9227-6583D11DF8FE}" destId="{6E64E93C-3119-4D9F-BD01-D026C3BA6BE9}" srcOrd="5" destOrd="0" presId="urn:microsoft.com/office/officeart/2008/layout/VerticalCurvedList"/>
    <dgm:cxn modelId="{A507699A-75F0-4DE4-B85D-6C524E3B201D}" type="presParOf" srcId="{9E5BF1DC-567F-42BB-9227-6583D11DF8FE}" destId="{64BD67B9-6345-4DF9-85E2-3847B846A5EF}" srcOrd="6" destOrd="0" presId="urn:microsoft.com/office/officeart/2008/layout/VerticalCurvedList"/>
    <dgm:cxn modelId="{94442F55-9586-4F4B-8CD0-140DF313BF6B}" type="presParOf" srcId="{64BD67B9-6345-4DF9-85E2-3847B846A5EF}" destId="{6EF2A5A4-87AA-42C2-A54E-5169E15C8D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F96AB3F-4EB7-420A-826E-EB872A97D59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091F1CC-2FF5-4DF0-9F80-9FCAE02EF664}">
      <dgm:prSet phldrT="[Text]"/>
      <dgm:spPr/>
      <dgm:t>
        <a:bodyPr/>
        <a:lstStyle/>
        <a:p>
          <a:r>
            <a:rPr lang="en-US" dirty="0"/>
            <a:t>Why it happened</a:t>
          </a:r>
        </a:p>
      </dgm:t>
    </dgm:pt>
    <dgm:pt modelId="{0FA81C73-681A-48A0-9169-A21432F19207}" type="parTrans" cxnId="{77FC0421-2F2C-42AB-937E-A1C12CC1B44C}">
      <dgm:prSet/>
      <dgm:spPr/>
      <dgm:t>
        <a:bodyPr/>
        <a:lstStyle/>
        <a:p>
          <a:endParaRPr lang="en-US"/>
        </a:p>
      </dgm:t>
    </dgm:pt>
    <dgm:pt modelId="{4ACCA1E2-3F9E-486D-904C-4608689F5353}" type="sibTrans" cxnId="{77FC0421-2F2C-42AB-937E-A1C12CC1B44C}">
      <dgm:prSet/>
      <dgm:spPr/>
      <dgm:t>
        <a:bodyPr/>
        <a:lstStyle/>
        <a:p>
          <a:endParaRPr lang="en-US"/>
        </a:p>
      </dgm:t>
    </dgm:pt>
    <dgm:pt modelId="{2842CC3B-809B-4F3E-AA02-C6C8AB18FC0B}">
      <dgm:prSet phldrT="[Text]"/>
      <dgm:spPr/>
      <dgm:t>
        <a:bodyPr/>
        <a:lstStyle/>
        <a:p>
          <a:r>
            <a:rPr lang="en-US" dirty="0"/>
            <a:t>Learn from the event</a:t>
          </a:r>
        </a:p>
      </dgm:t>
    </dgm:pt>
    <dgm:pt modelId="{66780B29-F3C7-4438-B542-5DE622C04C1A}" type="parTrans" cxnId="{583E11C3-021F-4626-9AD6-0BB64A43427A}">
      <dgm:prSet/>
      <dgm:spPr/>
      <dgm:t>
        <a:bodyPr/>
        <a:lstStyle/>
        <a:p>
          <a:endParaRPr lang="en-US"/>
        </a:p>
      </dgm:t>
    </dgm:pt>
    <dgm:pt modelId="{22CD83CD-3AA6-45CB-906F-1B794F3E5FB1}" type="sibTrans" cxnId="{583E11C3-021F-4626-9AD6-0BB64A43427A}">
      <dgm:prSet/>
      <dgm:spPr/>
      <dgm:t>
        <a:bodyPr/>
        <a:lstStyle/>
        <a:p>
          <a:endParaRPr lang="en-US"/>
        </a:p>
      </dgm:t>
    </dgm:pt>
    <dgm:pt modelId="{4DE45D34-DD56-4B77-B7EE-3C5CBB8018A8}">
      <dgm:prSet phldrT="[Text]"/>
      <dgm:spPr/>
      <dgm:t>
        <a:bodyPr/>
        <a:lstStyle/>
        <a:p>
          <a:r>
            <a:rPr lang="en-US" dirty="0"/>
            <a:t>Prepare</a:t>
          </a:r>
        </a:p>
      </dgm:t>
    </dgm:pt>
    <dgm:pt modelId="{8C112A61-886C-4FD7-819F-18637E12ED4A}" type="parTrans" cxnId="{2DAB9D1F-324D-4DAE-BE1D-3553889F3C07}">
      <dgm:prSet/>
      <dgm:spPr/>
      <dgm:t>
        <a:bodyPr/>
        <a:lstStyle/>
        <a:p>
          <a:endParaRPr lang="en-US"/>
        </a:p>
      </dgm:t>
    </dgm:pt>
    <dgm:pt modelId="{D60F00A1-27BC-4F5F-97EE-4367DA0C0FF5}" type="sibTrans" cxnId="{2DAB9D1F-324D-4DAE-BE1D-3553889F3C07}">
      <dgm:prSet/>
      <dgm:spPr/>
      <dgm:t>
        <a:bodyPr/>
        <a:lstStyle/>
        <a:p>
          <a:endParaRPr lang="en-US"/>
        </a:p>
      </dgm:t>
    </dgm:pt>
    <dgm:pt modelId="{B0097AD9-06E3-4AE4-ACC5-FD1344B64DF3}" type="pres">
      <dgm:prSet presAssocID="{3F96AB3F-4EB7-420A-826E-EB872A97D599}" presName="Name0" presStyleCnt="0">
        <dgm:presLayoutVars>
          <dgm:dir/>
          <dgm:animLvl val="lvl"/>
          <dgm:resizeHandles val="exact"/>
        </dgm:presLayoutVars>
      </dgm:prSet>
      <dgm:spPr/>
    </dgm:pt>
    <dgm:pt modelId="{F24349FD-3CEC-47C8-B703-C1302B03F452}" type="pres">
      <dgm:prSet presAssocID="{C091F1CC-2FF5-4DF0-9F80-9FCAE02EF664}" presName="composite" presStyleCnt="0"/>
      <dgm:spPr/>
    </dgm:pt>
    <dgm:pt modelId="{222A36EB-5107-451B-BAD2-B3BCE30188D1}" type="pres">
      <dgm:prSet presAssocID="{C091F1CC-2FF5-4DF0-9F80-9FCAE02EF664}" presName="parTx" presStyleLbl="alignNode1" presStyleIdx="0" presStyleCnt="3">
        <dgm:presLayoutVars>
          <dgm:chMax val="0"/>
          <dgm:chPref val="0"/>
          <dgm:bulletEnabled val="1"/>
        </dgm:presLayoutVars>
      </dgm:prSet>
      <dgm:spPr/>
    </dgm:pt>
    <dgm:pt modelId="{0C18F142-023D-43CD-AA1B-40C7E4C3F608}" type="pres">
      <dgm:prSet presAssocID="{C091F1CC-2FF5-4DF0-9F80-9FCAE02EF664}" presName="desTx" presStyleLbl="alignAccFollowNode1" presStyleIdx="0" presStyleCnt="3">
        <dgm:presLayoutVars>
          <dgm:bulletEnabled val="1"/>
        </dgm:presLayoutVars>
      </dgm:prSet>
      <dgm:spPr/>
    </dgm:pt>
    <dgm:pt modelId="{971BE80F-FEBF-482C-B7FC-13F9E1229A90}" type="pres">
      <dgm:prSet presAssocID="{4ACCA1E2-3F9E-486D-904C-4608689F5353}" presName="space" presStyleCnt="0"/>
      <dgm:spPr/>
    </dgm:pt>
    <dgm:pt modelId="{28872F5F-72B5-4587-92F8-948D7647E3EF}" type="pres">
      <dgm:prSet presAssocID="{2842CC3B-809B-4F3E-AA02-C6C8AB18FC0B}" presName="composite" presStyleCnt="0"/>
      <dgm:spPr/>
    </dgm:pt>
    <dgm:pt modelId="{C03C7C92-763B-40F0-B41A-54C73134039A}" type="pres">
      <dgm:prSet presAssocID="{2842CC3B-809B-4F3E-AA02-C6C8AB18FC0B}" presName="parTx" presStyleLbl="alignNode1" presStyleIdx="1" presStyleCnt="3">
        <dgm:presLayoutVars>
          <dgm:chMax val="0"/>
          <dgm:chPref val="0"/>
          <dgm:bulletEnabled val="1"/>
        </dgm:presLayoutVars>
      </dgm:prSet>
      <dgm:spPr/>
    </dgm:pt>
    <dgm:pt modelId="{1743BF35-F1D1-40F8-AD90-84107FC1D015}" type="pres">
      <dgm:prSet presAssocID="{2842CC3B-809B-4F3E-AA02-C6C8AB18FC0B}" presName="desTx" presStyleLbl="alignAccFollowNode1" presStyleIdx="1" presStyleCnt="3">
        <dgm:presLayoutVars>
          <dgm:bulletEnabled val="1"/>
        </dgm:presLayoutVars>
      </dgm:prSet>
      <dgm:spPr/>
    </dgm:pt>
    <dgm:pt modelId="{AC44B02E-343A-42DF-8181-68FFC78616E7}" type="pres">
      <dgm:prSet presAssocID="{22CD83CD-3AA6-45CB-906F-1B794F3E5FB1}" presName="space" presStyleCnt="0"/>
      <dgm:spPr/>
    </dgm:pt>
    <dgm:pt modelId="{60FBD00F-D1FC-493E-9865-E592948D659A}" type="pres">
      <dgm:prSet presAssocID="{4DE45D34-DD56-4B77-B7EE-3C5CBB8018A8}" presName="composite" presStyleCnt="0"/>
      <dgm:spPr/>
    </dgm:pt>
    <dgm:pt modelId="{079A4E34-DADE-420C-B150-718A3CDE3ACC}" type="pres">
      <dgm:prSet presAssocID="{4DE45D34-DD56-4B77-B7EE-3C5CBB8018A8}" presName="parTx" presStyleLbl="alignNode1" presStyleIdx="2" presStyleCnt="3">
        <dgm:presLayoutVars>
          <dgm:chMax val="0"/>
          <dgm:chPref val="0"/>
          <dgm:bulletEnabled val="1"/>
        </dgm:presLayoutVars>
      </dgm:prSet>
      <dgm:spPr/>
    </dgm:pt>
    <dgm:pt modelId="{12319C5F-DDE7-4DA6-BD51-B2E7DF95B697}" type="pres">
      <dgm:prSet presAssocID="{4DE45D34-DD56-4B77-B7EE-3C5CBB8018A8}" presName="desTx" presStyleLbl="alignAccFollowNode1" presStyleIdx="2" presStyleCnt="3">
        <dgm:presLayoutVars>
          <dgm:bulletEnabled val="1"/>
        </dgm:presLayoutVars>
      </dgm:prSet>
      <dgm:spPr/>
    </dgm:pt>
  </dgm:ptLst>
  <dgm:cxnLst>
    <dgm:cxn modelId="{187C4AE8-7041-4D98-9DFA-1ADACEB485B9}" type="presOf" srcId="{4DE45D34-DD56-4B77-B7EE-3C5CBB8018A8}" destId="{079A4E34-DADE-420C-B150-718A3CDE3ACC}" srcOrd="0" destOrd="0" presId="urn:microsoft.com/office/officeart/2005/8/layout/hList1"/>
    <dgm:cxn modelId="{583E11C3-021F-4626-9AD6-0BB64A43427A}" srcId="{3F96AB3F-4EB7-420A-826E-EB872A97D599}" destId="{2842CC3B-809B-4F3E-AA02-C6C8AB18FC0B}" srcOrd="1" destOrd="0" parTransId="{66780B29-F3C7-4438-B542-5DE622C04C1A}" sibTransId="{22CD83CD-3AA6-45CB-906F-1B794F3E5FB1}"/>
    <dgm:cxn modelId="{059932B5-06C7-452E-B097-B8BA47402CAC}" type="presOf" srcId="{C091F1CC-2FF5-4DF0-9F80-9FCAE02EF664}" destId="{222A36EB-5107-451B-BAD2-B3BCE30188D1}" srcOrd="0" destOrd="0" presId="urn:microsoft.com/office/officeart/2005/8/layout/hList1"/>
    <dgm:cxn modelId="{3AFCA046-B697-4275-8080-3CF197EB1FB0}" type="presOf" srcId="{2842CC3B-809B-4F3E-AA02-C6C8AB18FC0B}" destId="{C03C7C92-763B-40F0-B41A-54C73134039A}" srcOrd="0" destOrd="0" presId="urn:microsoft.com/office/officeart/2005/8/layout/hList1"/>
    <dgm:cxn modelId="{E655630F-42E5-4811-A96B-37EBB88B3EAF}" type="presOf" srcId="{3F96AB3F-4EB7-420A-826E-EB872A97D599}" destId="{B0097AD9-06E3-4AE4-ACC5-FD1344B64DF3}" srcOrd="0" destOrd="0" presId="urn:microsoft.com/office/officeart/2005/8/layout/hList1"/>
    <dgm:cxn modelId="{77FC0421-2F2C-42AB-937E-A1C12CC1B44C}" srcId="{3F96AB3F-4EB7-420A-826E-EB872A97D599}" destId="{C091F1CC-2FF5-4DF0-9F80-9FCAE02EF664}" srcOrd="0" destOrd="0" parTransId="{0FA81C73-681A-48A0-9169-A21432F19207}" sibTransId="{4ACCA1E2-3F9E-486D-904C-4608689F5353}"/>
    <dgm:cxn modelId="{2DAB9D1F-324D-4DAE-BE1D-3553889F3C07}" srcId="{3F96AB3F-4EB7-420A-826E-EB872A97D599}" destId="{4DE45D34-DD56-4B77-B7EE-3C5CBB8018A8}" srcOrd="2" destOrd="0" parTransId="{8C112A61-886C-4FD7-819F-18637E12ED4A}" sibTransId="{D60F00A1-27BC-4F5F-97EE-4367DA0C0FF5}"/>
    <dgm:cxn modelId="{D7F09F65-5F8E-46D3-8DEF-899FB21300CC}" type="presParOf" srcId="{B0097AD9-06E3-4AE4-ACC5-FD1344B64DF3}" destId="{F24349FD-3CEC-47C8-B703-C1302B03F452}" srcOrd="0" destOrd="0" presId="urn:microsoft.com/office/officeart/2005/8/layout/hList1"/>
    <dgm:cxn modelId="{BF704002-DE2F-4794-B3A1-5A3B23D4AA06}" type="presParOf" srcId="{F24349FD-3CEC-47C8-B703-C1302B03F452}" destId="{222A36EB-5107-451B-BAD2-B3BCE30188D1}" srcOrd="0" destOrd="0" presId="urn:microsoft.com/office/officeart/2005/8/layout/hList1"/>
    <dgm:cxn modelId="{008E8D2D-1C46-4BBA-8738-BD691AE56800}" type="presParOf" srcId="{F24349FD-3CEC-47C8-B703-C1302B03F452}" destId="{0C18F142-023D-43CD-AA1B-40C7E4C3F608}" srcOrd="1" destOrd="0" presId="urn:microsoft.com/office/officeart/2005/8/layout/hList1"/>
    <dgm:cxn modelId="{8AD6E646-E99B-4447-BE2E-A60313AA657D}" type="presParOf" srcId="{B0097AD9-06E3-4AE4-ACC5-FD1344B64DF3}" destId="{971BE80F-FEBF-482C-B7FC-13F9E1229A90}" srcOrd="1" destOrd="0" presId="urn:microsoft.com/office/officeart/2005/8/layout/hList1"/>
    <dgm:cxn modelId="{EA743E00-9F25-4DA1-8209-E51D1ED191F9}" type="presParOf" srcId="{B0097AD9-06E3-4AE4-ACC5-FD1344B64DF3}" destId="{28872F5F-72B5-4587-92F8-948D7647E3EF}" srcOrd="2" destOrd="0" presId="urn:microsoft.com/office/officeart/2005/8/layout/hList1"/>
    <dgm:cxn modelId="{42F043E5-CAF7-4D81-AF47-62C9D002CB15}" type="presParOf" srcId="{28872F5F-72B5-4587-92F8-948D7647E3EF}" destId="{C03C7C92-763B-40F0-B41A-54C73134039A}" srcOrd="0" destOrd="0" presId="urn:microsoft.com/office/officeart/2005/8/layout/hList1"/>
    <dgm:cxn modelId="{29B25D17-212E-4452-B2A3-92E73A347624}" type="presParOf" srcId="{28872F5F-72B5-4587-92F8-948D7647E3EF}" destId="{1743BF35-F1D1-40F8-AD90-84107FC1D015}" srcOrd="1" destOrd="0" presId="urn:microsoft.com/office/officeart/2005/8/layout/hList1"/>
    <dgm:cxn modelId="{3D573859-C218-45E8-B20B-B58D825234C9}" type="presParOf" srcId="{B0097AD9-06E3-4AE4-ACC5-FD1344B64DF3}" destId="{AC44B02E-343A-42DF-8181-68FFC78616E7}" srcOrd="3" destOrd="0" presId="urn:microsoft.com/office/officeart/2005/8/layout/hList1"/>
    <dgm:cxn modelId="{331BF042-2074-4E67-BBCB-E173EF0087EC}" type="presParOf" srcId="{B0097AD9-06E3-4AE4-ACC5-FD1344B64DF3}" destId="{60FBD00F-D1FC-493E-9865-E592948D659A}" srcOrd="4" destOrd="0" presId="urn:microsoft.com/office/officeart/2005/8/layout/hList1"/>
    <dgm:cxn modelId="{94E0B00F-F27E-4534-8761-26D0C1A0F5E5}" type="presParOf" srcId="{60FBD00F-D1FC-493E-9865-E592948D659A}" destId="{079A4E34-DADE-420C-B150-718A3CDE3ACC}" srcOrd="0" destOrd="0" presId="urn:microsoft.com/office/officeart/2005/8/layout/hList1"/>
    <dgm:cxn modelId="{9EC4A830-E87C-41D2-881B-C40766298337}" type="presParOf" srcId="{60FBD00F-D1FC-493E-9865-E592948D659A}" destId="{12319C5F-DDE7-4DA6-BD51-B2E7DF95B6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1113B4F-548A-45A8-9871-A2715ABA07B2}"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2FB2ECF5-B5A3-4D46-B4A1-ED3230A8E602}">
      <dgm:prSet phldrT="[Text]" custT="1"/>
      <dgm:spPr/>
      <dgm:t>
        <a:bodyPr/>
        <a:lstStyle/>
        <a:p>
          <a:r>
            <a:rPr lang="en-US" sz="3200" dirty="0"/>
            <a:t>Working</a:t>
          </a:r>
        </a:p>
      </dgm:t>
    </dgm:pt>
    <dgm:pt modelId="{071E1F63-27F8-4B32-9CCC-81EDA76831B6}" type="parTrans" cxnId="{575944A2-9432-4084-870E-0671A2D3F6AD}">
      <dgm:prSet/>
      <dgm:spPr/>
      <dgm:t>
        <a:bodyPr/>
        <a:lstStyle/>
        <a:p>
          <a:endParaRPr lang="en-US"/>
        </a:p>
      </dgm:t>
    </dgm:pt>
    <dgm:pt modelId="{BF7D06C9-7147-4931-A084-65D558285DD6}" type="sibTrans" cxnId="{575944A2-9432-4084-870E-0671A2D3F6AD}">
      <dgm:prSet/>
      <dgm:spPr/>
      <dgm:t>
        <a:bodyPr/>
        <a:lstStyle/>
        <a:p>
          <a:endParaRPr lang="en-US" dirty="0"/>
        </a:p>
      </dgm:t>
    </dgm:pt>
    <dgm:pt modelId="{1C7C2522-3CD0-47AC-BABF-C82B115CC777}">
      <dgm:prSet phldrT="[Text]" custT="1"/>
      <dgm:spPr/>
      <dgm:t>
        <a:bodyPr/>
        <a:lstStyle/>
        <a:p>
          <a:r>
            <a:rPr lang="en-US" sz="3200" dirty="0"/>
            <a:t>Reference</a:t>
          </a:r>
        </a:p>
      </dgm:t>
    </dgm:pt>
    <dgm:pt modelId="{DF35F431-1647-4AD3-A84D-55E5984A01F6}" type="parTrans" cxnId="{4EA6FD01-8A5B-4549-A62E-3074EA69B189}">
      <dgm:prSet/>
      <dgm:spPr/>
      <dgm:t>
        <a:bodyPr/>
        <a:lstStyle/>
        <a:p>
          <a:endParaRPr lang="en-US"/>
        </a:p>
      </dgm:t>
    </dgm:pt>
    <dgm:pt modelId="{2B44F986-9260-4EFF-A0F9-3FC410096CD0}" type="sibTrans" cxnId="{4EA6FD01-8A5B-4549-A62E-3074EA69B189}">
      <dgm:prSet/>
      <dgm:spPr/>
      <dgm:t>
        <a:bodyPr/>
        <a:lstStyle/>
        <a:p>
          <a:endParaRPr lang="en-US" dirty="0"/>
        </a:p>
      </dgm:t>
    </dgm:pt>
    <dgm:pt modelId="{34A6FC9D-315D-426E-84B5-989C7C9E5573}">
      <dgm:prSet phldrT="[Text]" custT="1"/>
      <dgm:spPr/>
      <dgm:t>
        <a:bodyPr/>
        <a:lstStyle/>
        <a:p>
          <a:r>
            <a:rPr lang="en-US" sz="3200" dirty="0"/>
            <a:t>Archival</a:t>
          </a:r>
        </a:p>
      </dgm:t>
    </dgm:pt>
    <dgm:pt modelId="{9897147F-67A2-451F-987B-964AFC6BFEED}" type="parTrans" cxnId="{A466FC0E-091A-4D21-84FC-029BAD334B76}">
      <dgm:prSet/>
      <dgm:spPr/>
      <dgm:t>
        <a:bodyPr/>
        <a:lstStyle/>
        <a:p>
          <a:endParaRPr lang="en-US"/>
        </a:p>
      </dgm:t>
    </dgm:pt>
    <dgm:pt modelId="{70C00F09-8313-4C2F-95FD-D932B2907EFB}" type="sibTrans" cxnId="{A466FC0E-091A-4D21-84FC-029BAD334B76}">
      <dgm:prSet/>
      <dgm:spPr/>
      <dgm:t>
        <a:bodyPr/>
        <a:lstStyle/>
        <a:p>
          <a:endParaRPr lang="en-US" dirty="0"/>
        </a:p>
      </dgm:t>
    </dgm:pt>
    <dgm:pt modelId="{A4BDC1E5-EF2B-48B3-BCC9-A8C86E1F327A}" type="pres">
      <dgm:prSet presAssocID="{D1113B4F-548A-45A8-9871-A2715ABA07B2}" presName="Name0" presStyleCnt="0">
        <dgm:presLayoutVars>
          <dgm:chMax/>
          <dgm:chPref/>
          <dgm:dir/>
          <dgm:animLvl val="lvl"/>
        </dgm:presLayoutVars>
      </dgm:prSet>
      <dgm:spPr/>
    </dgm:pt>
    <dgm:pt modelId="{2EDE0DD4-CC80-440C-B128-EF0CE74EAEF7}" type="pres">
      <dgm:prSet presAssocID="{2FB2ECF5-B5A3-4D46-B4A1-ED3230A8E602}" presName="composite" presStyleCnt="0"/>
      <dgm:spPr/>
    </dgm:pt>
    <dgm:pt modelId="{06356C4E-9077-462D-8AAB-5DBB3903B91F}" type="pres">
      <dgm:prSet presAssocID="{2FB2ECF5-B5A3-4D46-B4A1-ED3230A8E602}" presName="Parent1" presStyleLbl="node1" presStyleIdx="0" presStyleCnt="6" custScaleX="177156">
        <dgm:presLayoutVars>
          <dgm:chMax val="1"/>
          <dgm:chPref val="1"/>
          <dgm:bulletEnabled val="1"/>
        </dgm:presLayoutVars>
      </dgm:prSet>
      <dgm:spPr/>
    </dgm:pt>
    <dgm:pt modelId="{78DB25EF-AADA-4885-AD3A-6E5FCA9B9FC3}" type="pres">
      <dgm:prSet presAssocID="{2FB2ECF5-B5A3-4D46-B4A1-ED3230A8E602}" presName="Childtext1" presStyleLbl="revTx" presStyleIdx="0" presStyleCnt="3">
        <dgm:presLayoutVars>
          <dgm:chMax val="0"/>
          <dgm:chPref val="0"/>
          <dgm:bulletEnabled val="1"/>
        </dgm:presLayoutVars>
      </dgm:prSet>
      <dgm:spPr/>
    </dgm:pt>
    <dgm:pt modelId="{5ADF46F3-278E-43E5-9AF0-A19898F3002D}" type="pres">
      <dgm:prSet presAssocID="{2FB2ECF5-B5A3-4D46-B4A1-ED3230A8E602}" presName="BalanceSpacing" presStyleCnt="0"/>
      <dgm:spPr/>
    </dgm:pt>
    <dgm:pt modelId="{35D0712E-97A5-46E4-BC78-DF4D61DEDBC9}" type="pres">
      <dgm:prSet presAssocID="{2FB2ECF5-B5A3-4D46-B4A1-ED3230A8E602}" presName="BalanceSpacing1" presStyleCnt="0"/>
      <dgm:spPr/>
    </dgm:pt>
    <dgm:pt modelId="{B24CDB29-BBBE-44DF-888E-C06F39C827FC}" type="pres">
      <dgm:prSet presAssocID="{BF7D06C9-7147-4931-A084-65D558285DD6}" presName="Accent1Text" presStyleLbl="node1" presStyleIdx="1" presStyleCnt="6"/>
      <dgm:spPr/>
    </dgm:pt>
    <dgm:pt modelId="{20A12CA9-680E-4EFB-9A78-9CC184717432}" type="pres">
      <dgm:prSet presAssocID="{BF7D06C9-7147-4931-A084-65D558285DD6}" presName="spaceBetweenRectangles" presStyleCnt="0"/>
      <dgm:spPr/>
    </dgm:pt>
    <dgm:pt modelId="{8F16122B-7C1E-49F0-8474-3C27D53AFA0D}" type="pres">
      <dgm:prSet presAssocID="{1C7C2522-3CD0-47AC-BABF-C82B115CC777}" presName="composite" presStyleCnt="0"/>
      <dgm:spPr/>
    </dgm:pt>
    <dgm:pt modelId="{B2677E97-2B84-4677-963E-E23FF37EDB70}" type="pres">
      <dgm:prSet presAssocID="{1C7C2522-3CD0-47AC-BABF-C82B115CC777}" presName="Parent1" presStyleLbl="node1" presStyleIdx="2" presStyleCnt="6" custScaleX="177156">
        <dgm:presLayoutVars>
          <dgm:chMax val="1"/>
          <dgm:chPref val="1"/>
          <dgm:bulletEnabled val="1"/>
        </dgm:presLayoutVars>
      </dgm:prSet>
      <dgm:spPr/>
    </dgm:pt>
    <dgm:pt modelId="{D3D8EE3D-AB8F-4733-93A5-6FAB6BF44DF7}" type="pres">
      <dgm:prSet presAssocID="{1C7C2522-3CD0-47AC-BABF-C82B115CC777}" presName="Childtext1" presStyleLbl="revTx" presStyleIdx="1" presStyleCnt="3">
        <dgm:presLayoutVars>
          <dgm:chMax val="0"/>
          <dgm:chPref val="0"/>
          <dgm:bulletEnabled val="1"/>
        </dgm:presLayoutVars>
      </dgm:prSet>
      <dgm:spPr/>
    </dgm:pt>
    <dgm:pt modelId="{D10E4DDE-0E88-40A3-9B21-3D45C1CC26B5}" type="pres">
      <dgm:prSet presAssocID="{1C7C2522-3CD0-47AC-BABF-C82B115CC777}" presName="BalanceSpacing" presStyleCnt="0"/>
      <dgm:spPr/>
    </dgm:pt>
    <dgm:pt modelId="{8D34FDEC-7A88-49E6-B2A2-1B5E2624B221}" type="pres">
      <dgm:prSet presAssocID="{1C7C2522-3CD0-47AC-BABF-C82B115CC777}" presName="BalanceSpacing1" presStyleCnt="0"/>
      <dgm:spPr/>
    </dgm:pt>
    <dgm:pt modelId="{EFE04793-0C9C-4700-B20C-EC6E2E4799CD}" type="pres">
      <dgm:prSet presAssocID="{2B44F986-9260-4EFF-A0F9-3FC410096CD0}" presName="Accent1Text" presStyleLbl="node1" presStyleIdx="3" presStyleCnt="6"/>
      <dgm:spPr/>
    </dgm:pt>
    <dgm:pt modelId="{3A33F0C2-6DCB-443C-867B-F126E5DF6356}" type="pres">
      <dgm:prSet presAssocID="{2B44F986-9260-4EFF-A0F9-3FC410096CD0}" presName="spaceBetweenRectangles" presStyleCnt="0"/>
      <dgm:spPr/>
    </dgm:pt>
    <dgm:pt modelId="{C61236DE-2C14-430E-BAE4-93616085684A}" type="pres">
      <dgm:prSet presAssocID="{34A6FC9D-315D-426E-84B5-989C7C9E5573}" presName="composite" presStyleCnt="0"/>
      <dgm:spPr/>
    </dgm:pt>
    <dgm:pt modelId="{2518D653-6320-4A93-8784-B9AFBEF89961}" type="pres">
      <dgm:prSet presAssocID="{34A6FC9D-315D-426E-84B5-989C7C9E5573}" presName="Parent1" presStyleLbl="node1" presStyleIdx="4" presStyleCnt="6" custScaleX="194872">
        <dgm:presLayoutVars>
          <dgm:chMax val="1"/>
          <dgm:chPref val="1"/>
          <dgm:bulletEnabled val="1"/>
        </dgm:presLayoutVars>
      </dgm:prSet>
      <dgm:spPr/>
    </dgm:pt>
    <dgm:pt modelId="{D20B6B00-51BC-4619-B376-51269338DD45}" type="pres">
      <dgm:prSet presAssocID="{34A6FC9D-315D-426E-84B5-989C7C9E5573}" presName="Childtext1" presStyleLbl="revTx" presStyleIdx="2" presStyleCnt="3">
        <dgm:presLayoutVars>
          <dgm:chMax val="0"/>
          <dgm:chPref val="0"/>
          <dgm:bulletEnabled val="1"/>
        </dgm:presLayoutVars>
      </dgm:prSet>
      <dgm:spPr/>
    </dgm:pt>
    <dgm:pt modelId="{59B9A907-123E-4657-9605-D46A28053632}" type="pres">
      <dgm:prSet presAssocID="{34A6FC9D-315D-426E-84B5-989C7C9E5573}" presName="BalanceSpacing" presStyleCnt="0"/>
      <dgm:spPr/>
    </dgm:pt>
    <dgm:pt modelId="{49800CE1-B22A-489F-A7AE-4B6FDD12B38F}" type="pres">
      <dgm:prSet presAssocID="{34A6FC9D-315D-426E-84B5-989C7C9E5573}" presName="BalanceSpacing1" presStyleCnt="0"/>
      <dgm:spPr/>
    </dgm:pt>
    <dgm:pt modelId="{5DDC0C8F-9A8C-4E72-9988-383B25E558A4}" type="pres">
      <dgm:prSet presAssocID="{70C00F09-8313-4C2F-95FD-D932B2907EFB}" presName="Accent1Text" presStyleLbl="node1" presStyleIdx="5" presStyleCnt="6"/>
      <dgm:spPr/>
    </dgm:pt>
  </dgm:ptLst>
  <dgm:cxnLst>
    <dgm:cxn modelId="{3F1F8C94-93D0-40D9-9052-E04D3EDBAB38}" type="presOf" srcId="{D1113B4F-548A-45A8-9871-A2715ABA07B2}" destId="{A4BDC1E5-EF2B-48B3-BCC9-A8C86E1F327A}" srcOrd="0" destOrd="0" presId="urn:microsoft.com/office/officeart/2008/layout/AlternatingHexagons"/>
    <dgm:cxn modelId="{F3F503F5-B47D-45FF-8FFD-3C2D98CE2FFC}" type="presOf" srcId="{34A6FC9D-315D-426E-84B5-989C7C9E5573}" destId="{2518D653-6320-4A93-8784-B9AFBEF89961}" srcOrd="0" destOrd="0" presId="urn:microsoft.com/office/officeart/2008/layout/AlternatingHexagons"/>
    <dgm:cxn modelId="{4EA6FD01-8A5B-4549-A62E-3074EA69B189}" srcId="{D1113B4F-548A-45A8-9871-A2715ABA07B2}" destId="{1C7C2522-3CD0-47AC-BABF-C82B115CC777}" srcOrd="1" destOrd="0" parTransId="{DF35F431-1647-4AD3-A84D-55E5984A01F6}" sibTransId="{2B44F986-9260-4EFF-A0F9-3FC410096CD0}"/>
    <dgm:cxn modelId="{81A38FD3-9C0D-4182-9A89-B35F377ECC3D}" type="presOf" srcId="{70C00F09-8313-4C2F-95FD-D932B2907EFB}" destId="{5DDC0C8F-9A8C-4E72-9988-383B25E558A4}" srcOrd="0" destOrd="0" presId="urn:microsoft.com/office/officeart/2008/layout/AlternatingHexagons"/>
    <dgm:cxn modelId="{FC2E5025-24D9-4550-982B-4F179B25E02A}" type="presOf" srcId="{2FB2ECF5-B5A3-4D46-B4A1-ED3230A8E602}" destId="{06356C4E-9077-462D-8AAB-5DBB3903B91F}" srcOrd="0" destOrd="0" presId="urn:microsoft.com/office/officeart/2008/layout/AlternatingHexagons"/>
    <dgm:cxn modelId="{A466FC0E-091A-4D21-84FC-029BAD334B76}" srcId="{D1113B4F-548A-45A8-9871-A2715ABA07B2}" destId="{34A6FC9D-315D-426E-84B5-989C7C9E5573}" srcOrd="2" destOrd="0" parTransId="{9897147F-67A2-451F-987B-964AFC6BFEED}" sibTransId="{70C00F09-8313-4C2F-95FD-D932B2907EFB}"/>
    <dgm:cxn modelId="{5195E641-84BF-4A47-AFB8-6CE9D592374B}" type="presOf" srcId="{2B44F986-9260-4EFF-A0F9-3FC410096CD0}" destId="{EFE04793-0C9C-4700-B20C-EC6E2E4799CD}" srcOrd="0" destOrd="0" presId="urn:microsoft.com/office/officeart/2008/layout/AlternatingHexagons"/>
    <dgm:cxn modelId="{60AE9E48-DD21-4FF0-89EF-78AD44872778}" type="presOf" srcId="{BF7D06C9-7147-4931-A084-65D558285DD6}" destId="{B24CDB29-BBBE-44DF-888E-C06F39C827FC}" srcOrd="0" destOrd="0" presId="urn:microsoft.com/office/officeart/2008/layout/AlternatingHexagons"/>
    <dgm:cxn modelId="{575944A2-9432-4084-870E-0671A2D3F6AD}" srcId="{D1113B4F-548A-45A8-9871-A2715ABA07B2}" destId="{2FB2ECF5-B5A3-4D46-B4A1-ED3230A8E602}" srcOrd="0" destOrd="0" parTransId="{071E1F63-27F8-4B32-9CCC-81EDA76831B6}" sibTransId="{BF7D06C9-7147-4931-A084-65D558285DD6}"/>
    <dgm:cxn modelId="{511189F4-0815-4AF6-8653-9E66DDAC9B77}" type="presOf" srcId="{1C7C2522-3CD0-47AC-BABF-C82B115CC777}" destId="{B2677E97-2B84-4677-963E-E23FF37EDB70}" srcOrd="0" destOrd="0" presId="urn:microsoft.com/office/officeart/2008/layout/AlternatingHexagons"/>
    <dgm:cxn modelId="{C9CAD7B5-FC95-4D7B-96FF-D64BB9DF47E5}" type="presParOf" srcId="{A4BDC1E5-EF2B-48B3-BCC9-A8C86E1F327A}" destId="{2EDE0DD4-CC80-440C-B128-EF0CE74EAEF7}" srcOrd="0" destOrd="0" presId="urn:microsoft.com/office/officeart/2008/layout/AlternatingHexagons"/>
    <dgm:cxn modelId="{7FBE25F2-FCD6-4CF8-A73A-DDCA00962756}" type="presParOf" srcId="{2EDE0DD4-CC80-440C-B128-EF0CE74EAEF7}" destId="{06356C4E-9077-462D-8AAB-5DBB3903B91F}" srcOrd="0" destOrd="0" presId="urn:microsoft.com/office/officeart/2008/layout/AlternatingHexagons"/>
    <dgm:cxn modelId="{88B92D92-3833-4536-8EB4-0BC1F9CAAB90}" type="presParOf" srcId="{2EDE0DD4-CC80-440C-B128-EF0CE74EAEF7}" destId="{78DB25EF-AADA-4885-AD3A-6E5FCA9B9FC3}" srcOrd="1" destOrd="0" presId="urn:microsoft.com/office/officeart/2008/layout/AlternatingHexagons"/>
    <dgm:cxn modelId="{B8B40C46-4551-44D8-9842-4C7880F2DB69}" type="presParOf" srcId="{2EDE0DD4-CC80-440C-B128-EF0CE74EAEF7}" destId="{5ADF46F3-278E-43E5-9AF0-A19898F3002D}" srcOrd="2" destOrd="0" presId="urn:microsoft.com/office/officeart/2008/layout/AlternatingHexagons"/>
    <dgm:cxn modelId="{1EF2F636-746F-4124-8DCC-BEC8FD7E24F4}" type="presParOf" srcId="{2EDE0DD4-CC80-440C-B128-EF0CE74EAEF7}" destId="{35D0712E-97A5-46E4-BC78-DF4D61DEDBC9}" srcOrd="3" destOrd="0" presId="urn:microsoft.com/office/officeart/2008/layout/AlternatingHexagons"/>
    <dgm:cxn modelId="{E26CA16D-538D-44D1-9C39-5FF3FA5E1516}" type="presParOf" srcId="{2EDE0DD4-CC80-440C-B128-EF0CE74EAEF7}" destId="{B24CDB29-BBBE-44DF-888E-C06F39C827FC}" srcOrd="4" destOrd="0" presId="urn:microsoft.com/office/officeart/2008/layout/AlternatingHexagons"/>
    <dgm:cxn modelId="{2FAD93C6-3A56-4A55-9C1D-4F789EA39258}" type="presParOf" srcId="{A4BDC1E5-EF2B-48B3-BCC9-A8C86E1F327A}" destId="{20A12CA9-680E-4EFB-9A78-9CC184717432}" srcOrd="1" destOrd="0" presId="urn:microsoft.com/office/officeart/2008/layout/AlternatingHexagons"/>
    <dgm:cxn modelId="{1D46F724-6CEA-4BE7-98D8-94CC8A24E681}" type="presParOf" srcId="{A4BDC1E5-EF2B-48B3-BCC9-A8C86E1F327A}" destId="{8F16122B-7C1E-49F0-8474-3C27D53AFA0D}" srcOrd="2" destOrd="0" presId="urn:microsoft.com/office/officeart/2008/layout/AlternatingHexagons"/>
    <dgm:cxn modelId="{42AF108B-3C66-4531-B342-7704196AA62A}" type="presParOf" srcId="{8F16122B-7C1E-49F0-8474-3C27D53AFA0D}" destId="{B2677E97-2B84-4677-963E-E23FF37EDB70}" srcOrd="0" destOrd="0" presId="urn:microsoft.com/office/officeart/2008/layout/AlternatingHexagons"/>
    <dgm:cxn modelId="{6520C189-1F09-4C36-8B37-C574EDCB3F8E}" type="presParOf" srcId="{8F16122B-7C1E-49F0-8474-3C27D53AFA0D}" destId="{D3D8EE3D-AB8F-4733-93A5-6FAB6BF44DF7}" srcOrd="1" destOrd="0" presId="urn:microsoft.com/office/officeart/2008/layout/AlternatingHexagons"/>
    <dgm:cxn modelId="{6BD49EF1-A823-4E4F-9E87-1EEE12B0C469}" type="presParOf" srcId="{8F16122B-7C1E-49F0-8474-3C27D53AFA0D}" destId="{D10E4DDE-0E88-40A3-9B21-3D45C1CC26B5}" srcOrd="2" destOrd="0" presId="urn:microsoft.com/office/officeart/2008/layout/AlternatingHexagons"/>
    <dgm:cxn modelId="{FBC2A72D-E0DB-4E14-A0DB-FC3FCD0C235D}" type="presParOf" srcId="{8F16122B-7C1E-49F0-8474-3C27D53AFA0D}" destId="{8D34FDEC-7A88-49E6-B2A2-1B5E2624B221}" srcOrd="3" destOrd="0" presId="urn:microsoft.com/office/officeart/2008/layout/AlternatingHexagons"/>
    <dgm:cxn modelId="{6AF2DD9B-4FF8-454A-BBD7-BA45EB481A6A}" type="presParOf" srcId="{8F16122B-7C1E-49F0-8474-3C27D53AFA0D}" destId="{EFE04793-0C9C-4700-B20C-EC6E2E4799CD}" srcOrd="4" destOrd="0" presId="urn:microsoft.com/office/officeart/2008/layout/AlternatingHexagons"/>
    <dgm:cxn modelId="{927B7DD1-A514-4372-8C1C-E3A130D81250}" type="presParOf" srcId="{A4BDC1E5-EF2B-48B3-BCC9-A8C86E1F327A}" destId="{3A33F0C2-6DCB-443C-867B-F126E5DF6356}" srcOrd="3" destOrd="0" presId="urn:microsoft.com/office/officeart/2008/layout/AlternatingHexagons"/>
    <dgm:cxn modelId="{67F5CAF2-5886-432F-AA44-39A1031A4F83}" type="presParOf" srcId="{A4BDC1E5-EF2B-48B3-BCC9-A8C86E1F327A}" destId="{C61236DE-2C14-430E-BAE4-93616085684A}" srcOrd="4" destOrd="0" presId="urn:microsoft.com/office/officeart/2008/layout/AlternatingHexagons"/>
    <dgm:cxn modelId="{BB1317AD-EE54-4212-BBF2-477495B08CBE}" type="presParOf" srcId="{C61236DE-2C14-430E-BAE4-93616085684A}" destId="{2518D653-6320-4A93-8784-B9AFBEF89961}" srcOrd="0" destOrd="0" presId="urn:microsoft.com/office/officeart/2008/layout/AlternatingHexagons"/>
    <dgm:cxn modelId="{13552AD9-A212-4FAB-8DB1-FC2316DA38B2}" type="presParOf" srcId="{C61236DE-2C14-430E-BAE4-93616085684A}" destId="{D20B6B00-51BC-4619-B376-51269338DD45}" srcOrd="1" destOrd="0" presId="urn:microsoft.com/office/officeart/2008/layout/AlternatingHexagons"/>
    <dgm:cxn modelId="{E21CC45D-C67C-4C03-A28D-5D3679B3700D}" type="presParOf" srcId="{C61236DE-2C14-430E-BAE4-93616085684A}" destId="{59B9A907-123E-4657-9605-D46A28053632}" srcOrd="2" destOrd="0" presId="urn:microsoft.com/office/officeart/2008/layout/AlternatingHexagons"/>
    <dgm:cxn modelId="{CDC7A0BB-328A-4D31-8596-CBF1DAA46EF8}" type="presParOf" srcId="{C61236DE-2C14-430E-BAE4-93616085684A}" destId="{49800CE1-B22A-489F-A7AE-4B6FDD12B38F}" srcOrd="3" destOrd="0" presId="urn:microsoft.com/office/officeart/2008/layout/AlternatingHexagons"/>
    <dgm:cxn modelId="{BD2F399A-44BE-41B3-A993-F6AD43CA5984}" type="presParOf" srcId="{C61236DE-2C14-430E-BAE4-93616085684A}" destId="{5DDC0C8F-9A8C-4E72-9988-383B25E558A4}"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7EC2C1-BB7A-4218-8E46-BA3FC2DBE2F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31069B4-3568-4EE9-8F2F-8D7FF6DFFCF4}">
      <dgm:prSet phldrT="[Text]" custT="1"/>
      <dgm:spPr>
        <a:ln>
          <a:noFill/>
        </a:ln>
      </dgm:spPr>
      <dgm:t>
        <a:bodyPr/>
        <a:lstStyle/>
        <a:p>
          <a:pPr algn="l"/>
          <a:r>
            <a:rPr lang="en-US" sz="3200" b="1" cap="small" dirty="0"/>
            <a:t>S</a:t>
          </a:r>
          <a:r>
            <a:rPr lang="en-US" sz="2700" dirty="0"/>
            <a:t>elect one task to do at a time.</a:t>
          </a:r>
        </a:p>
      </dgm:t>
    </dgm:pt>
    <dgm:pt modelId="{A527D346-977D-4C5D-9858-077311C06DC9}" type="parTrans" cxnId="{5F28F803-23F6-4DFB-B048-3A0DA71BD2AD}">
      <dgm:prSet/>
      <dgm:spPr/>
      <dgm:t>
        <a:bodyPr/>
        <a:lstStyle/>
        <a:p>
          <a:endParaRPr lang="en-US"/>
        </a:p>
      </dgm:t>
    </dgm:pt>
    <dgm:pt modelId="{30C684AD-9EB7-486E-8567-B20153D1FC5F}" type="sibTrans" cxnId="{5F28F803-23F6-4DFB-B048-3A0DA71BD2AD}">
      <dgm:prSet/>
      <dgm:spPr/>
      <dgm:t>
        <a:bodyPr/>
        <a:lstStyle/>
        <a:p>
          <a:endParaRPr lang="en-US"/>
        </a:p>
      </dgm:t>
    </dgm:pt>
    <dgm:pt modelId="{E3164E8D-CA02-4389-AAF0-7D68110216BF}">
      <dgm:prSet phldrT="[Text]" custT="1"/>
      <dgm:spPr>
        <a:ln>
          <a:noFill/>
        </a:ln>
      </dgm:spPr>
      <dgm:t>
        <a:bodyPr/>
        <a:lstStyle/>
        <a:p>
          <a:pPr algn="l"/>
          <a:r>
            <a:rPr lang="en-US" sz="3200" b="1" cap="small" dirty="0"/>
            <a:t>T</a:t>
          </a:r>
          <a:r>
            <a:rPr lang="en-US" sz="3100" dirty="0"/>
            <a:t>ime yourself </a:t>
          </a:r>
        </a:p>
      </dgm:t>
    </dgm:pt>
    <dgm:pt modelId="{8D7C5EC1-27FF-4494-A2E3-405BA79F4EF2}" type="parTrans" cxnId="{E5019A96-22AF-4382-9724-39DA5C7F51A4}">
      <dgm:prSet/>
      <dgm:spPr/>
      <dgm:t>
        <a:bodyPr/>
        <a:lstStyle/>
        <a:p>
          <a:endParaRPr lang="en-US"/>
        </a:p>
      </dgm:t>
    </dgm:pt>
    <dgm:pt modelId="{934F1B39-B774-40BA-A506-79985C1E56D6}" type="sibTrans" cxnId="{E5019A96-22AF-4382-9724-39DA5C7F51A4}">
      <dgm:prSet/>
      <dgm:spPr/>
      <dgm:t>
        <a:bodyPr/>
        <a:lstStyle/>
        <a:p>
          <a:endParaRPr lang="en-US"/>
        </a:p>
      </dgm:t>
    </dgm:pt>
    <dgm:pt modelId="{52A2739A-1A2C-4883-AB71-0DC3223D99B2}">
      <dgm:prSet phldrT="[Text]" custT="1"/>
      <dgm:spPr>
        <a:ln>
          <a:noFill/>
        </a:ln>
      </dgm:spPr>
      <dgm:t>
        <a:bodyPr/>
        <a:lstStyle/>
        <a:p>
          <a:pPr algn="l"/>
          <a:r>
            <a:rPr lang="en-US" sz="3200" b="1" cap="small" dirty="0"/>
            <a:t>I</a:t>
          </a:r>
          <a:r>
            <a:rPr lang="en-US" sz="3100" dirty="0"/>
            <a:t>gnore everything else </a:t>
          </a:r>
        </a:p>
      </dgm:t>
    </dgm:pt>
    <dgm:pt modelId="{8EC9514F-C253-4CC0-B266-3388D61D5ED5}" type="parTrans" cxnId="{260FCF24-654F-48E3-B424-92DA41270A13}">
      <dgm:prSet/>
      <dgm:spPr/>
      <dgm:t>
        <a:bodyPr/>
        <a:lstStyle/>
        <a:p>
          <a:endParaRPr lang="en-US"/>
        </a:p>
      </dgm:t>
    </dgm:pt>
    <dgm:pt modelId="{55D70E9F-F87A-4A32-ADE1-E53C42D39EDA}" type="sibTrans" cxnId="{260FCF24-654F-48E3-B424-92DA41270A13}">
      <dgm:prSet/>
      <dgm:spPr/>
      <dgm:t>
        <a:bodyPr/>
        <a:lstStyle/>
        <a:p>
          <a:endParaRPr lang="en-US"/>
        </a:p>
      </dgm:t>
    </dgm:pt>
    <dgm:pt modelId="{94291BCB-3C21-476D-9AD6-8240E51FCB4A}">
      <dgm:prSet phldrT="[Text]" custT="1"/>
      <dgm:spPr>
        <a:ln>
          <a:noFill/>
        </a:ln>
      </dgm:spPr>
      <dgm:t>
        <a:bodyPr/>
        <a:lstStyle/>
        <a:p>
          <a:pPr algn="l"/>
          <a:r>
            <a:rPr lang="en-US" sz="3200" b="1" cap="small" dirty="0"/>
            <a:t>N</a:t>
          </a:r>
          <a:r>
            <a:rPr lang="en-US" sz="3100" dirty="0"/>
            <a:t>o breaks or interruptions </a:t>
          </a:r>
        </a:p>
      </dgm:t>
    </dgm:pt>
    <dgm:pt modelId="{329769AF-BA7C-4E04-89D2-DF41D0B063AD}" type="parTrans" cxnId="{2774B694-AF21-47DE-94A0-940FAFE20066}">
      <dgm:prSet/>
      <dgm:spPr/>
      <dgm:t>
        <a:bodyPr/>
        <a:lstStyle/>
        <a:p>
          <a:endParaRPr lang="en-US"/>
        </a:p>
      </dgm:t>
    </dgm:pt>
    <dgm:pt modelId="{C6C9FD4E-531A-432D-8C64-85A0C17761F9}" type="sibTrans" cxnId="{2774B694-AF21-47DE-94A0-940FAFE20066}">
      <dgm:prSet/>
      <dgm:spPr/>
      <dgm:t>
        <a:bodyPr/>
        <a:lstStyle/>
        <a:p>
          <a:endParaRPr lang="en-US"/>
        </a:p>
      </dgm:t>
    </dgm:pt>
    <dgm:pt modelId="{DA319691-B9B3-43AE-8F0D-CA60A699C4D5}">
      <dgm:prSet phldrT="[Text]" custT="1"/>
      <dgm:spPr>
        <a:ln>
          <a:noFill/>
        </a:ln>
      </dgm:spPr>
      <dgm:t>
        <a:bodyPr/>
        <a:lstStyle/>
        <a:p>
          <a:pPr algn="l"/>
          <a:r>
            <a:rPr lang="en-US" sz="3200" b="1" cap="small" dirty="0"/>
            <a:t>G</a:t>
          </a:r>
          <a:r>
            <a:rPr lang="en-US" sz="3600" dirty="0"/>
            <a:t>ive yourself a reward </a:t>
          </a:r>
        </a:p>
      </dgm:t>
    </dgm:pt>
    <dgm:pt modelId="{31411A5D-B8E7-4575-84A6-1922A5CEA208}" type="parTrans" cxnId="{A183D513-BB02-4E87-B17E-FECDCC787B79}">
      <dgm:prSet/>
      <dgm:spPr/>
      <dgm:t>
        <a:bodyPr/>
        <a:lstStyle/>
        <a:p>
          <a:endParaRPr lang="en-US"/>
        </a:p>
      </dgm:t>
    </dgm:pt>
    <dgm:pt modelId="{54E60235-E740-4502-AD93-863E14415022}" type="sibTrans" cxnId="{A183D513-BB02-4E87-B17E-FECDCC787B79}">
      <dgm:prSet/>
      <dgm:spPr/>
      <dgm:t>
        <a:bodyPr/>
        <a:lstStyle/>
        <a:p>
          <a:endParaRPr lang="en-US"/>
        </a:p>
      </dgm:t>
    </dgm:pt>
    <dgm:pt modelId="{8474FE2A-922F-4CCB-8E85-357DE991C996}" type="pres">
      <dgm:prSet presAssocID="{107EC2C1-BB7A-4218-8E46-BA3FC2DBE2FB}" presName="Name0" presStyleCnt="0">
        <dgm:presLayoutVars>
          <dgm:dir/>
          <dgm:animLvl val="lvl"/>
          <dgm:resizeHandles/>
        </dgm:presLayoutVars>
      </dgm:prSet>
      <dgm:spPr/>
    </dgm:pt>
    <dgm:pt modelId="{F8E89336-5F0D-4B21-AD97-FB626CCE9E04}" type="pres">
      <dgm:prSet presAssocID="{231069B4-3568-4EE9-8F2F-8D7FF6DFFCF4}" presName="linNode" presStyleCnt="0"/>
      <dgm:spPr/>
    </dgm:pt>
    <dgm:pt modelId="{9EE9AB79-5E07-451E-85D8-6132F29C77D2}" type="pres">
      <dgm:prSet presAssocID="{231069B4-3568-4EE9-8F2F-8D7FF6DFFCF4}" presName="parentShp" presStyleLbl="node1" presStyleIdx="0" presStyleCnt="5" custScaleX="214359">
        <dgm:presLayoutVars>
          <dgm:bulletEnabled val="1"/>
        </dgm:presLayoutVars>
      </dgm:prSet>
      <dgm:spPr/>
    </dgm:pt>
    <dgm:pt modelId="{9C598D78-C701-4A95-A4B5-CFDAD6260A50}" type="pres">
      <dgm:prSet presAssocID="{231069B4-3568-4EE9-8F2F-8D7FF6DFFCF4}" presName="childShp" presStyleLbl="bgAccFollowNode1" presStyleIdx="0" presStyleCnt="5">
        <dgm:presLayoutVars>
          <dgm:bulletEnabled val="1"/>
        </dgm:presLayoutVars>
      </dgm:prSet>
      <dgm:spPr/>
    </dgm:pt>
    <dgm:pt modelId="{7FAE939D-5763-43B4-8F16-B869CFC723AA}" type="pres">
      <dgm:prSet presAssocID="{30C684AD-9EB7-486E-8567-B20153D1FC5F}" presName="spacing" presStyleCnt="0"/>
      <dgm:spPr/>
    </dgm:pt>
    <dgm:pt modelId="{F3AC1B49-6207-4AC7-93E6-F627B868190C}" type="pres">
      <dgm:prSet presAssocID="{E3164E8D-CA02-4389-AAF0-7D68110216BF}" presName="linNode" presStyleCnt="0"/>
      <dgm:spPr/>
    </dgm:pt>
    <dgm:pt modelId="{40EBB3C2-6FA9-4A7E-83F4-CCC70CF52B52}" type="pres">
      <dgm:prSet presAssocID="{E3164E8D-CA02-4389-AAF0-7D68110216BF}" presName="parentShp" presStyleLbl="node1" presStyleIdx="1" presStyleCnt="5" custScaleX="214359">
        <dgm:presLayoutVars>
          <dgm:bulletEnabled val="1"/>
        </dgm:presLayoutVars>
      </dgm:prSet>
      <dgm:spPr/>
    </dgm:pt>
    <dgm:pt modelId="{771201D2-5FCE-4E6A-842D-4C6EC7B25CA4}" type="pres">
      <dgm:prSet presAssocID="{E3164E8D-CA02-4389-AAF0-7D68110216BF}" presName="childShp" presStyleLbl="bgAccFollowNode1" presStyleIdx="1" presStyleCnt="5">
        <dgm:presLayoutVars>
          <dgm:bulletEnabled val="1"/>
        </dgm:presLayoutVars>
      </dgm:prSet>
      <dgm:spPr/>
    </dgm:pt>
    <dgm:pt modelId="{9CA43ED5-33E1-45C8-B262-A51E3C1D8F8C}" type="pres">
      <dgm:prSet presAssocID="{934F1B39-B774-40BA-A506-79985C1E56D6}" presName="spacing" presStyleCnt="0"/>
      <dgm:spPr/>
    </dgm:pt>
    <dgm:pt modelId="{6537849E-C254-489D-A98F-AAC34C6837FC}" type="pres">
      <dgm:prSet presAssocID="{52A2739A-1A2C-4883-AB71-0DC3223D99B2}" presName="linNode" presStyleCnt="0"/>
      <dgm:spPr/>
    </dgm:pt>
    <dgm:pt modelId="{90B4CC9A-2535-4A2F-8FC0-C5BFEAA2E63F}" type="pres">
      <dgm:prSet presAssocID="{52A2739A-1A2C-4883-AB71-0DC3223D99B2}" presName="parentShp" presStyleLbl="node1" presStyleIdx="2" presStyleCnt="5" custScaleX="214359">
        <dgm:presLayoutVars>
          <dgm:bulletEnabled val="1"/>
        </dgm:presLayoutVars>
      </dgm:prSet>
      <dgm:spPr/>
    </dgm:pt>
    <dgm:pt modelId="{D17B7209-D7F6-448D-AF8B-9F3A92251346}" type="pres">
      <dgm:prSet presAssocID="{52A2739A-1A2C-4883-AB71-0DC3223D99B2}" presName="childShp" presStyleLbl="bgAccFollowNode1" presStyleIdx="2" presStyleCnt="5">
        <dgm:presLayoutVars>
          <dgm:bulletEnabled val="1"/>
        </dgm:presLayoutVars>
      </dgm:prSet>
      <dgm:spPr/>
    </dgm:pt>
    <dgm:pt modelId="{C3B49500-5C5F-4496-8727-1A57DEA85109}" type="pres">
      <dgm:prSet presAssocID="{55D70E9F-F87A-4A32-ADE1-E53C42D39EDA}" presName="spacing" presStyleCnt="0"/>
      <dgm:spPr/>
    </dgm:pt>
    <dgm:pt modelId="{78D2E5F2-803F-40ED-8578-39AE069DA66E}" type="pres">
      <dgm:prSet presAssocID="{94291BCB-3C21-476D-9AD6-8240E51FCB4A}" presName="linNode" presStyleCnt="0"/>
      <dgm:spPr/>
    </dgm:pt>
    <dgm:pt modelId="{AFFFEF6B-6306-4E05-892E-E5EF89D87BE9}" type="pres">
      <dgm:prSet presAssocID="{94291BCB-3C21-476D-9AD6-8240E51FCB4A}" presName="parentShp" presStyleLbl="node1" presStyleIdx="3" presStyleCnt="5" custScaleX="214359">
        <dgm:presLayoutVars>
          <dgm:bulletEnabled val="1"/>
        </dgm:presLayoutVars>
      </dgm:prSet>
      <dgm:spPr/>
    </dgm:pt>
    <dgm:pt modelId="{E4798BC6-BD34-437D-BAAD-B9E0AAA2603F}" type="pres">
      <dgm:prSet presAssocID="{94291BCB-3C21-476D-9AD6-8240E51FCB4A}" presName="childShp" presStyleLbl="bgAccFollowNode1" presStyleIdx="3" presStyleCnt="5">
        <dgm:presLayoutVars>
          <dgm:bulletEnabled val="1"/>
        </dgm:presLayoutVars>
      </dgm:prSet>
      <dgm:spPr/>
    </dgm:pt>
    <dgm:pt modelId="{E1BD38ED-9FDC-4354-93F4-9D4393D34956}" type="pres">
      <dgm:prSet presAssocID="{C6C9FD4E-531A-432D-8C64-85A0C17761F9}" presName="spacing" presStyleCnt="0"/>
      <dgm:spPr/>
    </dgm:pt>
    <dgm:pt modelId="{522CB30B-E11F-479B-ADD6-B40C2F4AE65F}" type="pres">
      <dgm:prSet presAssocID="{DA319691-B9B3-43AE-8F0D-CA60A699C4D5}" presName="linNode" presStyleCnt="0"/>
      <dgm:spPr/>
    </dgm:pt>
    <dgm:pt modelId="{CDB4A04E-78FE-4D27-80BC-9943B2E21370}" type="pres">
      <dgm:prSet presAssocID="{DA319691-B9B3-43AE-8F0D-CA60A699C4D5}" presName="parentShp" presStyleLbl="node1" presStyleIdx="4" presStyleCnt="5" custScaleX="214359">
        <dgm:presLayoutVars>
          <dgm:bulletEnabled val="1"/>
        </dgm:presLayoutVars>
      </dgm:prSet>
      <dgm:spPr/>
    </dgm:pt>
    <dgm:pt modelId="{9393049D-8541-49FA-9DE8-6553DCABE671}" type="pres">
      <dgm:prSet presAssocID="{DA319691-B9B3-43AE-8F0D-CA60A699C4D5}" presName="childShp" presStyleLbl="bgAccFollowNode1" presStyleIdx="4" presStyleCnt="5">
        <dgm:presLayoutVars>
          <dgm:bulletEnabled val="1"/>
        </dgm:presLayoutVars>
      </dgm:prSet>
      <dgm:spPr/>
    </dgm:pt>
  </dgm:ptLst>
  <dgm:cxnLst>
    <dgm:cxn modelId="{B5EDFF44-EE0A-4EDF-9EB6-CBB6DBD3B997}" type="presOf" srcId="{231069B4-3568-4EE9-8F2F-8D7FF6DFFCF4}" destId="{9EE9AB79-5E07-451E-85D8-6132F29C77D2}" srcOrd="0" destOrd="0" presId="urn:microsoft.com/office/officeart/2005/8/layout/vList6"/>
    <dgm:cxn modelId="{7D21039E-14E7-45F9-B32A-AA4F8422BBA8}" type="presOf" srcId="{52A2739A-1A2C-4883-AB71-0DC3223D99B2}" destId="{90B4CC9A-2535-4A2F-8FC0-C5BFEAA2E63F}" srcOrd="0" destOrd="0" presId="urn:microsoft.com/office/officeart/2005/8/layout/vList6"/>
    <dgm:cxn modelId="{91081B50-99AC-453B-A0BD-2E154EE07779}" type="presOf" srcId="{DA319691-B9B3-43AE-8F0D-CA60A699C4D5}" destId="{CDB4A04E-78FE-4D27-80BC-9943B2E21370}" srcOrd="0" destOrd="0" presId="urn:microsoft.com/office/officeart/2005/8/layout/vList6"/>
    <dgm:cxn modelId="{A6FDD5CA-3EBF-41CD-9616-B26232B0F1DB}" type="presOf" srcId="{E3164E8D-CA02-4389-AAF0-7D68110216BF}" destId="{40EBB3C2-6FA9-4A7E-83F4-CCC70CF52B52}" srcOrd="0" destOrd="0" presId="urn:microsoft.com/office/officeart/2005/8/layout/vList6"/>
    <dgm:cxn modelId="{2774B694-AF21-47DE-94A0-940FAFE20066}" srcId="{107EC2C1-BB7A-4218-8E46-BA3FC2DBE2FB}" destId="{94291BCB-3C21-476D-9AD6-8240E51FCB4A}" srcOrd="3" destOrd="0" parTransId="{329769AF-BA7C-4E04-89D2-DF41D0B063AD}" sibTransId="{C6C9FD4E-531A-432D-8C64-85A0C17761F9}"/>
    <dgm:cxn modelId="{260FCF24-654F-48E3-B424-92DA41270A13}" srcId="{107EC2C1-BB7A-4218-8E46-BA3FC2DBE2FB}" destId="{52A2739A-1A2C-4883-AB71-0DC3223D99B2}" srcOrd="2" destOrd="0" parTransId="{8EC9514F-C253-4CC0-B266-3388D61D5ED5}" sibTransId="{55D70E9F-F87A-4A32-ADE1-E53C42D39EDA}"/>
    <dgm:cxn modelId="{5F28F803-23F6-4DFB-B048-3A0DA71BD2AD}" srcId="{107EC2C1-BB7A-4218-8E46-BA3FC2DBE2FB}" destId="{231069B4-3568-4EE9-8F2F-8D7FF6DFFCF4}" srcOrd="0" destOrd="0" parTransId="{A527D346-977D-4C5D-9858-077311C06DC9}" sibTransId="{30C684AD-9EB7-486E-8567-B20153D1FC5F}"/>
    <dgm:cxn modelId="{A183D513-BB02-4E87-B17E-FECDCC787B79}" srcId="{107EC2C1-BB7A-4218-8E46-BA3FC2DBE2FB}" destId="{DA319691-B9B3-43AE-8F0D-CA60A699C4D5}" srcOrd="4" destOrd="0" parTransId="{31411A5D-B8E7-4575-84A6-1922A5CEA208}" sibTransId="{54E60235-E740-4502-AD93-863E14415022}"/>
    <dgm:cxn modelId="{E5019A96-22AF-4382-9724-39DA5C7F51A4}" srcId="{107EC2C1-BB7A-4218-8E46-BA3FC2DBE2FB}" destId="{E3164E8D-CA02-4389-AAF0-7D68110216BF}" srcOrd="1" destOrd="0" parTransId="{8D7C5EC1-27FF-4494-A2E3-405BA79F4EF2}" sibTransId="{934F1B39-B774-40BA-A506-79985C1E56D6}"/>
    <dgm:cxn modelId="{3EA96F52-2BA4-44B9-9707-4336FA437BD6}" type="presOf" srcId="{94291BCB-3C21-476D-9AD6-8240E51FCB4A}" destId="{AFFFEF6B-6306-4E05-892E-E5EF89D87BE9}" srcOrd="0" destOrd="0" presId="urn:microsoft.com/office/officeart/2005/8/layout/vList6"/>
    <dgm:cxn modelId="{D32BF1BD-B7C0-429B-BDAB-AD86BA621C2A}" type="presOf" srcId="{107EC2C1-BB7A-4218-8E46-BA3FC2DBE2FB}" destId="{8474FE2A-922F-4CCB-8E85-357DE991C996}" srcOrd="0" destOrd="0" presId="urn:microsoft.com/office/officeart/2005/8/layout/vList6"/>
    <dgm:cxn modelId="{F2FF1A46-5003-4420-A776-1FE36B91627B}" type="presParOf" srcId="{8474FE2A-922F-4CCB-8E85-357DE991C996}" destId="{F8E89336-5F0D-4B21-AD97-FB626CCE9E04}" srcOrd="0" destOrd="0" presId="urn:microsoft.com/office/officeart/2005/8/layout/vList6"/>
    <dgm:cxn modelId="{FF95B2BC-A79A-4868-A4DD-733D3347E4C1}" type="presParOf" srcId="{F8E89336-5F0D-4B21-AD97-FB626CCE9E04}" destId="{9EE9AB79-5E07-451E-85D8-6132F29C77D2}" srcOrd="0" destOrd="0" presId="urn:microsoft.com/office/officeart/2005/8/layout/vList6"/>
    <dgm:cxn modelId="{BD49E2BE-C975-487B-952E-C897A33134CB}" type="presParOf" srcId="{F8E89336-5F0D-4B21-AD97-FB626CCE9E04}" destId="{9C598D78-C701-4A95-A4B5-CFDAD6260A50}" srcOrd="1" destOrd="0" presId="urn:microsoft.com/office/officeart/2005/8/layout/vList6"/>
    <dgm:cxn modelId="{2AB53DE0-138C-42FA-8568-210D09A78EDF}" type="presParOf" srcId="{8474FE2A-922F-4CCB-8E85-357DE991C996}" destId="{7FAE939D-5763-43B4-8F16-B869CFC723AA}" srcOrd="1" destOrd="0" presId="urn:microsoft.com/office/officeart/2005/8/layout/vList6"/>
    <dgm:cxn modelId="{F97EE298-9FEA-442F-853F-DC8760F9E5E3}" type="presParOf" srcId="{8474FE2A-922F-4CCB-8E85-357DE991C996}" destId="{F3AC1B49-6207-4AC7-93E6-F627B868190C}" srcOrd="2" destOrd="0" presId="urn:microsoft.com/office/officeart/2005/8/layout/vList6"/>
    <dgm:cxn modelId="{D874241C-2EDD-4EFB-ADF2-71D1992489E4}" type="presParOf" srcId="{F3AC1B49-6207-4AC7-93E6-F627B868190C}" destId="{40EBB3C2-6FA9-4A7E-83F4-CCC70CF52B52}" srcOrd="0" destOrd="0" presId="urn:microsoft.com/office/officeart/2005/8/layout/vList6"/>
    <dgm:cxn modelId="{AC65FEF4-BC51-457C-BE9B-C7CBA25C83E5}" type="presParOf" srcId="{F3AC1B49-6207-4AC7-93E6-F627B868190C}" destId="{771201D2-5FCE-4E6A-842D-4C6EC7B25CA4}" srcOrd="1" destOrd="0" presId="urn:microsoft.com/office/officeart/2005/8/layout/vList6"/>
    <dgm:cxn modelId="{CAABF21D-223E-4744-BB42-4DB4222F489A}" type="presParOf" srcId="{8474FE2A-922F-4CCB-8E85-357DE991C996}" destId="{9CA43ED5-33E1-45C8-B262-A51E3C1D8F8C}" srcOrd="3" destOrd="0" presId="urn:microsoft.com/office/officeart/2005/8/layout/vList6"/>
    <dgm:cxn modelId="{BBED438D-D8E6-4B1C-8BAE-D90E27208FED}" type="presParOf" srcId="{8474FE2A-922F-4CCB-8E85-357DE991C996}" destId="{6537849E-C254-489D-A98F-AAC34C6837FC}" srcOrd="4" destOrd="0" presId="urn:microsoft.com/office/officeart/2005/8/layout/vList6"/>
    <dgm:cxn modelId="{F26A2ADB-93BF-404B-9544-690242EF2775}" type="presParOf" srcId="{6537849E-C254-489D-A98F-AAC34C6837FC}" destId="{90B4CC9A-2535-4A2F-8FC0-C5BFEAA2E63F}" srcOrd="0" destOrd="0" presId="urn:microsoft.com/office/officeart/2005/8/layout/vList6"/>
    <dgm:cxn modelId="{FC4C13D7-2332-4593-A247-9D91F708CCD1}" type="presParOf" srcId="{6537849E-C254-489D-A98F-AAC34C6837FC}" destId="{D17B7209-D7F6-448D-AF8B-9F3A92251346}" srcOrd="1" destOrd="0" presId="urn:microsoft.com/office/officeart/2005/8/layout/vList6"/>
    <dgm:cxn modelId="{67B82467-E479-4AD5-A20B-0C432BFB178A}" type="presParOf" srcId="{8474FE2A-922F-4CCB-8E85-357DE991C996}" destId="{C3B49500-5C5F-4496-8727-1A57DEA85109}" srcOrd="5" destOrd="0" presId="urn:microsoft.com/office/officeart/2005/8/layout/vList6"/>
    <dgm:cxn modelId="{0DB6C453-1433-4958-8399-0488A8E0229C}" type="presParOf" srcId="{8474FE2A-922F-4CCB-8E85-357DE991C996}" destId="{78D2E5F2-803F-40ED-8578-39AE069DA66E}" srcOrd="6" destOrd="0" presId="urn:microsoft.com/office/officeart/2005/8/layout/vList6"/>
    <dgm:cxn modelId="{1C78BC66-2C4E-4AEA-8C5E-00282FE5D437}" type="presParOf" srcId="{78D2E5F2-803F-40ED-8578-39AE069DA66E}" destId="{AFFFEF6B-6306-4E05-892E-E5EF89D87BE9}" srcOrd="0" destOrd="0" presId="urn:microsoft.com/office/officeart/2005/8/layout/vList6"/>
    <dgm:cxn modelId="{58A5DDB3-F4DA-4597-BD49-485E5EB155BF}" type="presParOf" srcId="{78D2E5F2-803F-40ED-8578-39AE069DA66E}" destId="{E4798BC6-BD34-437D-BAAD-B9E0AAA2603F}" srcOrd="1" destOrd="0" presId="urn:microsoft.com/office/officeart/2005/8/layout/vList6"/>
    <dgm:cxn modelId="{0D6BED41-62F5-46F4-B51C-20AD3E23E276}" type="presParOf" srcId="{8474FE2A-922F-4CCB-8E85-357DE991C996}" destId="{E1BD38ED-9FDC-4354-93F4-9D4393D34956}" srcOrd="7" destOrd="0" presId="urn:microsoft.com/office/officeart/2005/8/layout/vList6"/>
    <dgm:cxn modelId="{C2DDB830-08A7-40AF-8574-5531911644AD}" type="presParOf" srcId="{8474FE2A-922F-4CCB-8E85-357DE991C996}" destId="{522CB30B-E11F-479B-ADD6-B40C2F4AE65F}" srcOrd="8" destOrd="0" presId="urn:microsoft.com/office/officeart/2005/8/layout/vList6"/>
    <dgm:cxn modelId="{CF102584-7FEB-46AC-A31A-80DE31B5BF75}" type="presParOf" srcId="{522CB30B-E11F-479B-ADD6-B40C2F4AE65F}" destId="{CDB4A04E-78FE-4D27-80BC-9943B2E21370}" srcOrd="0" destOrd="0" presId="urn:microsoft.com/office/officeart/2005/8/layout/vList6"/>
    <dgm:cxn modelId="{C2FC1912-D241-42C9-AE53-8C394FDE4968}" type="presParOf" srcId="{522CB30B-E11F-479B-ADD6-B40C2F4AE65F}" destId="{9393049D-8541-49FA-9DE8-6553DCABE67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A7C30F4-E8A5-4065-B25E-677DB6143EE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25E2A0BF-5D6F-412E-9DA4-A539F07BC598}">
      <dgm:prSet phldrT="[Text]"/>
      <dgm:spPr>
        <a:ln>
          <a:noFill/>
        </a:ln>
      </dgm:spPr>
      <dgm:t>
        <a:bodyPr/>
        <a:lstStyle/>
        <a:p>
          <a:r>
            <a:rPr lang="en-US" dirty="0"/>
            <a:t>E-mail is best handled in batches</a:t>
          </a:r>
        </a:p>
      </dgm:t>
    </dgm:pt>
    <dgm:pt modelId="{59198125-A94B-43B1-95A4-B5E0965AAA83}" type="parTrans" cxnId="{D2230B5B-6037-4DF3-8BDE-1DC7B85762EE}">
      <dgm:prSet/>
      <dgm:spPr/>
      <dgm:t>
        <a:bodyPr/>
        <a:lstStyle/>
        <a:p>
          <a:endParaRPr lang="en-US"/>
        </a:p>
      </dgm:t>
    </dgm:pt>
    <dgm:pt modelId="{C1E93DD7-97E6-43F9-BAC1-0EDE61255A62}" type="sibTrans" cxnId="{D2230B5B-6037-4DF3-8BDE-1DC7B85762EE}">
      <dgm:prSet/>
      <dgm:spPr/>
      <dgm:t>
        <a:bodyPr/>
        <a:lstStyle/>
        <a:p>
          <a:endParaRPr lang="en-US"/>
        </a:p>
      </dgm:t>
    </dgm:pt>
    <dgm:pt modelId="{0DA0D646-D88E-47D7-AA24-DFFCBF3286C0}">
      <dgm:prSet phldrT="[Text]"/>
      <dgm:spPr>
        <a:ln>
          <a:noFill/>
        </a:ln>
      </dgm:spPr>
      <dgm:t>
        <a:bodyPr/>
        <a:lstStyle/>
        <a:p>
          <a:r>
            <a:rPr lang="en-US" dirty="0"/>
            <a:t>Create delivery rules</a:t>
          </a:r>
        </a:p>
      </dgm:t>
    </dgm:pt>
    <dgm:pt modelId="{E5735C99-B6D8-434D-83FD-20BBC514DA6B}" type="parTrans" cxnId="{F0F806E6-BC30-41D7-A8A1-F7C1629374BC}">
      <dgm:prSet/>
      <dgm:spPr/>
      <dgm:t>
        <a:bodyPr/>
        <a:lstStyle/>
        <a:p>
          <a:endParaRPr lang="en-US"/>
        </a:p>
      </dgm:t>
    </dgm:pt>
    <dgm:pt modelId="{AD8F7EF8-1771-4221-B051-DE9EC52747A5}" type="sibTrans" cxnId="{F0F806E6-BC30-41D7-A8A1-F7C1629374BC}">
      <dgm:prSet/>
      <dgm:spPr/>
      <dgm:t>
        <a:bodyPr/>
        <a:lstStyle/>
        <a:p>
          <a:endParaRPr lang="en-US"/>
        </a:p>
      </dgm:t>
    </dgm:pt>
    <dgm:pt modelId="{6A4D3CCA-1F5A-4FBD-8B76-62E4F91B2887}">
      <dgm:prSet/>
      <dgm:spPr>
        <a:ln>
          <a:noFill/>
        </a:ln>
      </dgm:spPr>
      <dgm:t>
        <a:bodyPr/>
        <a:lstStyle/>
        <a:p>
          <a:r>
            <a:rPr lang="en-US" dirty="0"/>
            <a:t>Create folders for different topics</a:t>
          </a:r>
        </a:p>
      </dgm:t>
    </dgm:pt>
    <dgm:pt modelId="{606D1AA0-B1E2-4EFE-93E0-E53579453AB9}" type="parTrans" cxnId="{37C8BFD3-EF97-462C-8D7B-68D6979AB810}">
      <dgm:prSet/>
      <dgm:spPr/>
      <dgm:t>
        <a:bodyPr/>
        <a:lstStyle/>
        <a:p>
          <a:endParaRPr lang="en-US"/>
        </a:p>
      </dgm:t>
    </dgm:pt>
    <dgm:pt modelId="{30B1067C-B8D1-40C5-BA98-5B75E9B64BA4}" type="sibTrans" cxnId="{37C8BFD3-EF97-462C-8D7B-68D6979AB810}">
      <dgm:prSet/>
      <dgm:spPr/>
      <dgm:t>
        <a:bodyPr/>
        <a:lstStyle/>
        <a:p>
          <a:endParaRPr lang="en-US"/>
        </a:p>
      </dgm:t>
    </dgm:pt>
    <dgm:pt modelId="{7098F5AA-FAD3-40C5-90C6-E3E081733F2F}" type="pres">
      <dgm:prSet presAssocID="{4A7C30F4-E8A5-4065-B25E-677DB6143EED}" presName="Name0" presStyleCnt="0">
        <dgm:presLayoutVars>
          <dgm:dir/>
          <dgm:resizeHandles val="exact"/>
        </dgm:presLayoutVars>
      </dgm:prSet>
      <dgm:spPr/>
    </dgm:pt>
    <dgm:pt modelId="{967345BE-1CBF-4E19-865A-1AA96C4B1CD5}" type="pres">
      <dgm:prSet presAssocID="{25E2A0BF-5D6F-412E-9DA4-A539F07BC598}" presName="node" presStyleLbl="node1" presStyleIdx="0" presStyleCnt="3">
        <dgm:presLayoutVars>
          <dgm:bulletEnabled val="1"/>
        </dgm:presLayoutVars>
      </dgm:prSet>
      <dgm:spPr/>
    </dgm:pt>
    <dgm:pt modelId="{276FE24B-47CD-4417-B864-66A7BE5D4007}" type="pres">
      <dgm:prSet presAssocID="{C1E93DD7-97E6-43F9-BAC1-0EDE61255A62}" presName="sibTrans" presStyleCnt="0"/>
      <dgm:spPr/>
    </dgm:pt>
    <dgm:pt modelId="{F0FF5959-7305-49EC-9C8D-8580E6D5848B}" type="pres">
      <dgm:prSet presAssocID="{0DA0D646-D88E-47D7-AA24-DFFCBF3286C0}" presName="node" presStyleLbl="node1" presStyleIdx="1" presStyleCnt="3">
        <dgm:presLayoutVars>
          <dgm:bulletEnabled val="1"/>
        </dgm:presLayoutVars>
      </dgm:prSet>
      <dgm:spPr/>
    </dgm:pt>
    <dgm:pt modelId="{C7809385-2EC7-41FD-AD4C-27790B946BD2}" type="pres">
      <dgm:prSet presAssocID="{AD8F7EF8-1771-4221-B051-DE9EC52747A5}" presName="sibTrans" presStyleCnt="0"/>
      <dgm:spPr/>
    </dgm:pt>
    <dgm:pt modelId="{E32237E1-B74F-46C0-80B8-8DCEBAE5983F}" type="pres">
      <dgm:prSet presAssocID="{6A4D3CCA-1F5A-4FBD-8B76-62E4F91B2887}" presName="node" presStyleLbl="node1" presStyleIdx="2" presStyleCnt="3">
        <dgm:presLayoutVars>
          <dgm:bulletEnabled val="1"/>
        </dgm:presLayoutVars>
      </dgm:prSet>
      <dgm:spPr/>
    </dgm:pt>
  </dgm:ptLst>
  <dgm:cxnLst>
    <dgm:cxn modelId="{D2230B5B-6037-4DF3-8BDE-1DC7B85762EE}" srcId="{4A7C30F4-E8A5-4065-B25E-677DB6143EED}" destId="{25E2A0BF-5D6F-412E-9DA4-A539F07BC598}" srcOrd="0" destOrd="0" parTransId="{59198125-A94B-43B1-95A4-B5E0965AAA83}" sibTransId="{C1E93DD7-97E6-43F9-BAC1-0EDE61255A62}"/>
    <dgm:cxn modelId="{A9387FEB-19D8-4E3F-BE44-1B3C46BA4428}" type="presOf" srcId="{0DA0D646-D88E-47D7-AA24-DFFCBF3286C0}" destId="{F0FF5959-7305-49EC-9C8D-8580E6D5848B}" srcOrd="0" destOrd="0" presId="urn:microsoft.com/office/officeart/2005/8/layout/hList6"/>
    <dgm:cxn modelId="{37C8BFD3-EF97-462C-8D7B-68D6979AB810}" srcId="{4A7C30F4-E8A5-4065-B25E-677DB6143EED}" destId="{6A4D3CCA-1F5A-4FBD-8B76-62E4F91B2887}" srcOrd="2" destOrd="0" parTransId="{606D1AA0-B1E2-4EFE-93E0-E53579453AB9}" sibTransId="{30B1067C-B8D1-40C5-BA98-5B75E9B64BA4}"/>
    <dgm:cxn modelId="{F0F806E6-BC30-41D7-A8A1-F7C1629374BC}" srcId="{4A7C30F4-E8A5-4065-B25E-677DB6143EED}" destId="{0DA0D646-D88E-47D7-AA24-DFFCBF3286C0}" srcOrd="1" destOrd="0" parTransId="{E5735C99-B6D8-434D-83FD-20BBC514DA6B}" sibTransId="{AD8F7EF8-1771-4221-B051-DE9EC52747A5}"/>
    <dgm:cxn modelId="{8BF6E81B-66BD-4235-BFC0-225FAB4A5A45}" type="presOf" srcId="{6A4D3CCA-1F5A-4FBD-8B76-62E4F91B2887}" destId="{E32237E1-B74F-46C0-80B8-8DCEBAE5983F}" srcOrd="0" destOrd="0" presId="urn:microsoft.com/office/officeart/2005/8/layout/hList6"/>
    <dgm:cxn modelId="{8D093567-22BA-4D4F-8841-8369B003C58D}" type="presOf" srcId="{25E2A0BF-5D6F-412E-9DA4-A539F07BC598}" destId="{967345BE-1CBF-4E19-865A-1AA96C4B1CD5}" srcOrd="0" destOrd="0" presId="urn:microsoft.com/office/officeart/2005/8/layout/hList6"/>
    <dgm:cxn modelId="{31246695-AC77-44C4-A76F-53DC4AB9688D}" type="presOf" srcId="{4A7C30F4-E8A5-4065-B25E-677DB6143EED}" destId="{7098F5AA-FAD3-40C5-90C6-E3E081733F2F}" srcOrd="0" destOrd="0" presId="urn:microsoft.com/office/officeart/2005/8/layout/hList6"/>
    <dgm:cxn modelId="{44C704B5-F3E1-4B64-A979-BE59566D0B85}" type="presParOf" srcId="{7098F5AA-FAD3-40C5-90C6-E3E081733F2F}" destId="{967345BE-1CBF-4E19-865A-1AA96C4B1CD5}" srcOrd="0" destOrd="0" presId="urn:microsoft.com/office/officeart/2005/8/layout/hList6"/>
    <dgm:cxn modelId="{82170C49-2E25-493C-9DE9-6483BD1318FB}" type="presParOf" srcId="{7098F5AA-FAD3-40C5-90C6-E3E081733F2F}" destId="{276FE24B-47CD-4417-B864-66A7BE5D4007}" srcOrd="1" destOrd="0" presId="urn:microsoft.com/office/officeart/2005/8/layout/hList6"/>
    <dgm:cxn modelId="{56F84075-FCC0-4320-8C1E-FEDAF8C580BC}" type="presParOf" srcId="{7098F5AA-FAD3-40C5-90C6-E3E081733F2F}" destId="{F0FF5959-7305-49EC-9C8D-8580E6D5848B}" srcOrd="2" destOrd="0" presId="urn:microsoft.com/office/officeart/2005/8/layout/hList6"/>
    <dgm:cxn modelId="{C6EF0E03-73E5-4F10-ABAA-46767EF20B47}" type="presParOf" srcId="{7098F5AA-FAD3-40C5-90C6-E3E081733F2F}" destId="{C7809385-2EC7-41FD-AD4C-27790B946BD2}" srcOrd="3" destOrd="0" presId="urn:microsoft.com/office/officeart/2005/8/layout/hList6"/>
    <dgm:cxn modelId="{AB3570E4-A767-44C6-81B6-DB567E69D321}" type="presParOf" srcId="{7098F5AA-FAD3-40C5-90C6-E3E081733F2F}" destId="{E32237E1-B74F-46C0-80B8-8DCEBAE5983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9C8A203-75D8-4339-BE97-D6970F8304C4}" type="doc">
      <dgm:prSet loTypeId="urn:microsoft.com/office/officeart/2005/8/layout/chevron1" loCatId="process" qsTypeId="urn:microsoft.com/office/officeart/2005/8/quickstyle/simple1" qsCatId="simple" csTypeId="urn:microsoft.com/office/officeart/2005/8/colors/colorful2" csCatId="colorful" phldr="1"/>
      <dgm:spPr/>
    </dgm:pt>
    <dgm:pt modelId="{407B1ED3-C3D1-4BCE-BF76-9B8D6A76EFAD}">
      <dgm:prSet phldrT="[Text]" custT="1"/>
      <dgm:spPr>
        <a:ln>
          <a:noFill/>
        </a:ln>
      </dgm:spPr>
      <dgm:t>
        <a:bodyPr/>
        <a:lstStyle/>
        <a:p>
          <a:r>
            <a:rPr lang="en-US" sz="2000" b="1" dirty="0"/>
            <a:t>Organize tasks</a:t>
          </a:r>
        </a:p>
      </dgm:t>
    </dgm:pt>
    <dgm:pt modelId="{EC721CE2-E041-4CB7-8A7A-BF9F2422B07D}" type="parTrans" cxnId="{177D1372-6AA1-4DAB-BA98-C31DEEBDF5A2}">
      <dgm:prSet/>
      <dgm:spPr/>
      <dgm:t>
        <a:bodyPr/>
        <a:lstStyle/>
        <a:p>
          <a:endParaRPr lang="en-US"/>
        </a:p>
      </dgm:t>
    </dgm:pt>
    <dgm:pt modelId="{97AEECE8-5F9C-4047-AE01-CB80D5EB2D25}" type="sibTrans" cxnId="{177D1372-6AA1-4DAB-BA98-C31DEEBDF5A2}">
      <dgm:prSet/>
      <dgm:spPr/>
      <dgm:t>
        <a:bodyPr/>
        <a:lstStyle/>
        <a:p>
          <a:endParaRPr lang="en-US"/>
        </a:p>
      </dgm:t>
    </dgm:pt>
    <dgm:pt modelId="{230A4723-5925-490A-A2F3-AFD091E1DBCC}">
      <dgm:prSet phldrT="[Text]" custT="1"/>
      <dgm:spPr>
        <a:ln>
          <a:noFill/>
        </a:ln>
      </dgm:spPr>
      <dgm:t>
        <a:bodyPr/>
        <a:lstStyle/>
        <a:p>
          <a:r>
            <a:rPr lang="en-US" sz="2000" b="1" dirty="0"/>
            <a:t>Identify patterns</a:t>
          </a:r>
        </a:p>
      </dgm:t>
    </dgm:pt>
    <dgm:pt modelId="{2EE240E1-AE35-42E3-AF22-AEF403A9C493}" type="parTrans" cxnId="{8892826C-98AA-4D1E-96FF-148C8D34AF93}">
      <dgm:prSet/>
      <dgm:spPr/>
      <dgm:t>
        <a:bodyPr/>
        <a:lstStyle/>
        <a:p>
          <a:endParaRPr lang="en-US"/>
        </a:p>
      </dgm:t>
    </dgm:pt>
    <dgm:pt modelId="{9D7C761C-CA7A-4BA3-B648-40E69604AEDE}" type="sibTrans" cxnId="{8892826C-98AA-4D1E-96FF-148C8D34AF93}">
      <dgm:prSet/>
      <dgm:spPr/>
      <dgm:t>
        <a:bodyPr/>
        <a:lstStyle/>
        <a:p>
          <a:endParaRPr lang="en-US"/>
        </a:p>
      </dgm:t>
    </dgm:pt>
    <dgm:pt modelId="{9CC987B4-5A37-43C1-962C-5B45C4654428}">
      <dgm:prSet phldrT="[Text]" custT="1"/>
      <dgm:spPr>
        <a:ln>
          <a:noFill/>
        </a:ln>
      </dgm:spPr>
      <dgm:t>
        <a:bodyPr/>
        <a:lstStyle/>
        <a:p>
          <a:r>
            <a:rPr lang="en-US" sz="2000" b="1" dirty="0"/>
            <a:t>Improve workflow</a:t>
          </a:r>
        </a:p>
      </dgm:t>
    </dgm:pt>
    <dgm:pt modelId="{1B0DEF64-CFFC-4A1B-A236-9D69E3AC8C43}" type="parTrans" cxnId="{9600638F-EE5D-4278-8ADA-F7F52517C6D5}">
      <dgm:prSet/>
      <dgm:spPr/>
      <dgm:t>
        <a:bodyPr/>
        <a:lstStyle/>
        <a:p>
          <a:endParaRPr lang="en-US"/>
        </a:p>
      </dgm:t>
    </dgm:pt>
    <dgm:pt modelId="{AAAEE0C4-518B-4196-B96A-02453CF74A2D}" type="sibTrans" cxnId="{9600638F-EE5D-4278-8ADA-F7F52517C6D5}">
      <dgm:prSet/>
      <dgm:spPr/>
      <dgm:t>
        <a:bodyPr/>
        <a:lstStyle/>
        <a:p>
          <a:endParaRPr lang="en-US"/>
        </a:p>
      </dgm:t>
    </dgm:pt>
    <dgm:pt modelId="{5810B997-9D5B-4725-859E-FAE665318C91}" type="pres">
      <dgm:prSet presAssocID="{49C8A203-75D8-4339-BE97-D6970F8304C4}" presName="Name0" presStyleCnt="0">
        <dgm:presLayoutVars>
          <dgm:dir/>
          <dgm:animLvl val="lvl"/>
          <dgm:resizeHandles val="exact"/>
        </dgm:presLayoutVars>
      </dgm:prSet>
      <dgm:spPr/>
    </dgm:pt>
    <dgm:pt modelId="{03283CC5-A49D-4AA5-9E5C-69502F27A3BE}" type="pres">
      <dgm:prSet presAssocID="{407B1ED3-C3D1-4BCE-BF76-9B8D6A76EFAD}" presName="parTxOnly" presStyleLbl="node1" presStyleIdx="0" presStyleCnt="3" custScaleX="107086" custScaleY="150962" custLinFactY="-66532" custLinFactNeighborX="-704" custLinFactNeighborY="-100000">
        <dgm:presLayoutVars>
          <dgm:chMax val="0"/>
          <dgm:chPref val="0"/>
          <dgm:bulletEnabled val="1"/>
        </dgm:presLayoutVars>
      </dgm:prSet>
      <dgm:spPr/>
    </dgm:pt>
    <dgm:pt modelId="{1A9B999B-4876-4B35-808E-80BC8E547D04}" type="pres">
      <dgm:prSet presAssocID="{97AEECE8-5F9C-4047-AE01-CB80D5EB2D25}" presName="parTxOnlySpace" presStyleCnt="0"/>
      <dgm:spPr/>
    </dgm:pt>
    <dgm:pt modelId="{09719660-4471-49F7-886C-812C1E1C9568}" type="pres">
      <dgm:prSet presAssocID="{230A4723-5925-490A-A2F3-AFD091E1DBCC}" presName="parTxOnly" presStyleLbl="node1" presStyleIdx="1" presStyleCnt="3" custScaleX="111301" custScaleY="150962">
        <dgm:presLayoutVars>
          <dgm:chMax val="0"/>
          <dgm:chPref val="0"/>
          <dgm:bulletEnabled val="1"/>
        </dgm:presLayoutVars>
      </dgm:prSet>
      <dgm:spPr/>
    </dgm:pt>
    <dgm:pt modelId="{EA33AB34-02E9-4D0D-8C1D-55C21350D42B}" type="pres">
      <dgm:prSet presAssocID="{9D7C761C-CA7A-4BA3-B648-40E69604AEDE}" presName="parTxOnlySpace" presStyleCnt="0"/>
      <dgm:spPr/>
    </dgm:pt>
    <dgm:pt modelId="{8FA28EEB-4BB2-4678-8AF0-7DD20540344F}" type="pres">
      <dgm:prSet presAssocID="{9CC987B4-5A37-43C1-962C-5B45C4654428}" presName="parTxOnly" presStyleLbl="node1" presStyleIdx="2" presStyleCnt="3" custScaleX="118010" custScaleY="150962" custLinFactY="71518" custLinFactNeighborX="-17737" custLinFactNeighborY="100000">
        <dgm:presLayoutVars>
          <dgm:chMax val="0"/>
          <dgm:chPref val="0"/>
          <dgm:bulletEnabled val="1"/>
        </dgm:presLayoutVars>
      </dgm:prSet>
      <dgm:spPr/>
    </dgm:pt>
  </dgm:ptLst>
  <dgm:cxnLst>
    <dgm:cxn modelId="{312A4E2D-1025-4096-89B9-54D3FF0FF3C2}" type="presOf" srcId="{9CC987B4-5A37-43C1-962C-5B45C4654428}" destId="{8FA28EEB-4BB2-4678-8AF0-7DD20540344F}" srcOrd="0" destOrd="0" presId="urn:microsoft.com/office/officeart/2005/8/layout/chevron1"/>
    <dgm:cxn modelId="{177D1372-6AA1-4DAB-BA98-C31DEEBDF5A2}" srcId="{49C8A203-75D8-4339-BE97-D6970F8304C4}" destId="{407B1ED3-C3D1-4BCE-BF76-9B8D6A76EFAD}" srcOrd="0" destOrd="0" parTransId="{EC721CE2-E041-4CB7-8A7A-BF9F2422B07D}" sibTransId="{97AEECE8-5F9C-4047-AE01-CB80D5EB2D25}"/>
    <dgm:cxn modelId="{E1FF72A1-B541-4B17-BFAB-FF3F06D4946D}" type="presOf" srcId="{230A4723-5925-490A-A2F3-AFD091E1DBCC}" destId="{09719660-4471-49F7-886C-812C1E1C9568}" srcOrd="0" destOrd="0" presId="urn:microsoft.com/office/officeart/2005/8/layout/chevron1"/>
    <dgm:cxn modelId="{9600638F-EE5D-4278-8ADA-F7F52517C6D5}" srcId="{49C8A203-75D8-4339-BE97-D6970F8304C4}" destId="{9CC987B4-5A37-43C1-962C-5B45C4654428}" srcOrd="2" destOrd="0" parTransId="{1B0DEF64-CFFC-4A1B-A236-9D69E3AC8C43}" sibTransId="{AAAEE0C4-518B-4196-B96A-02453CF74A2D}"/>
    <dgm:cxn modelId="{8BCD08C1-284D-4B70-9A93-D9F12E1DD24D}" type="presOf" srcId="{407B1ED3-C3D1-4BCE-BF76-9B8D6A76EFAD}" destId="{03283CC5-A49D-4AA5-9E5C-69502F27A3BE}" srcOrd="0" destOrd="0" presId="urn:microsoft.com/office/officeart/2005/8/layout/chevron1"/>
    <dgm:cxn modelId="{21A1A965-F534-446D-A979-E80E494C0CB5}" type="presOf" srcId="{49C8A203-75D8-4339-BE97-D6970F8304C4}" destId="{5810B997-9D5B-4725-859E-FAE665318C91}" srcOrd="0" destOrd="0" presId="urn:microsoft.com/office/officeart/2005/8/layout/chevron1"/>
    <dgm:cxn modelId="{8892826C-98AA-4D1E-96FF-148C8D34AF93}" srcId="{49C8A203-75D8-4339-BE97-D6970F8304C4}" destId="{230A4723-5925-490A-A2F3-AFD091E1DBCC}" srcOrd="1" destOrd="0" parTransId="{2EE240E1-AE35-42E3-AF22-AEF403A9C493}" sibTransId="{9D7C761C-CA7A-4BA3-B648-40E69604AEDE}"/>
    <dgm:cxn modelId="{87A5F979-9402-4CE2-8BAF-6433269AD541}" type="presParOf" srcId="{5810B997-9D5B-4725-859E-FAE665318C91}" destId="{03283CC5-A49D-4AA5-9E5C-69502F27A3BE}" srcOrd="0" destOrd="0" presId="urn:microsoft.com/office/officeart/2005/8/layout/chevron1"/>
    <dgm:cxn modelId="{619F89EC-05DC-408B-AEAE-C750AF7722DD}" type="presParOf" srcId="{5810B997-9D5B-4725-859E-FAE665318C91}" destId="{1A9B999B-4876-4B35-808E-80BC8E547D04}" srcOrd="1" destOrd="0" presId="urn:microsoft.com/office/officeart/2005/8/layout/chevron1"/>
    <dgm:cxn modelId="{5F570D0B-8047-4F25-BFE9-8318C233957E}" type="presParOf" srcId="{5810B997-9D5B-4725-859E-FAE665318C91}" destId="{09719660-4471-49F7-886C-812C1E1C9568}" srcOrd="2" destOrd="0" presId="urn:microsoft.com/office/officeart/2005/8/layout/chevron1"/>
    <dgm:cxn modelId="{D096E3BC-E1DC-474A-9B36-29BACC5E88F4}" type="presParOf" srcId="{5810B997-9D5B-4725-859E-FAE665318C91}" destId="{EA33AB34-02E9-4D0D-8C1D-55C21350D42B}" srcOrd="3" destOrd="0" presId="urn:microsoft.com/office/officeart/2005/8/layout/chevron1"/>
    <dgm:cxn modelId="{6B18C84A-8CC1-4A7D-A467-552075EC994B}" type="presParOf" srcId="{5810B997-9D5B-4725-859E-FAE665318C91}" destId="{8FA28EEB-4BB2-4678-8AF0-7DD20540344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B715F81-AA58-41A8-9E69-CB61DB9C806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5DF07BB-5C7E-45F2-9CCA-52A4DEFC72C4}">
      <dgm:prSet phldrT="[Text]"/>
      <dgm:spPr/>
      <dgm:t>
        <a:bodyPr/>
        <a:lstStyle/>
        <a:p>
          <a:r>
            <a:rPr lang="en-US" dirty="0"/>
            <a:t>An opportunity for growth of another person’s skills</a:t>
          </a:r>
        </a:p>
      </dgm:t>
    </dgm:pt>
    <dgm:pt modelId="{BFBCCB79-828F-46D6-A7D3-AE6991F11DC5}" type="parTrans" cxnId="{B8241C28-FFAE-44BB-926C-388B83511F6F}">
      <dgm:prSet/>
      <dgm:spPr/>
      <dgm:t>
        <a:bodyPr/>
        <a:lstStyle/>
        <a:p>
          <a:endParaRPr lang="en-US"/>
        </a:p>
      </dgm:t>
    </dgm:pt>
    <dgm:pt modelId="{C72592A3-44D5-4A8E-9512-053C90470FA4}" type="sibTrans" cxnId="{B8241C28-FFAE-44BB-926C-388B83511F6F}">
      <dgm:prSet/>
      <dgm:spPr/>
      <dgm:t>
        <a:bodyPr/>
        <a:lstStyle/>
        <a:p>
          <a:endParaRPr lang="en-US"/>
        </a:p>
      </dgm:t>
    </dgm:pt>
    <dgm:pt modelId="{20570D95-33D9-4353-BE3F-D4E6A9A84069}">
      <dgm:prSet phldrT="[Text]"/>
      <dgm:spPr/>
      <dgm:t>
        <a:bodyPr/>
        <a:lstStyle/>
        <a:p>
          <a:r>
            <a:rPr lang="en-US" dirty="0"/>
            <a:t>Reoccurring tasks</a:t>
          </a:r>
        </a:p>
      </dgm:t>
    </dgm:pt>
    <dgm:pt modelId="{9AD975F4-9565-46C5-AC3E-CA1DAE31529C}" type="parTrans" cxnId="{07A7F9C1-5AF5-475E-A9D5-4DEF5786C3D8}">
      <dgm:prSet/>
      <dgm:spPr/>
      <dgm:t>
        <a:bodyPr/>
        <a:lstStyle/>
        <a:p>
          <a:endParaRPr lang="en-US"/>
        </a:p>
      </dgm:t>
    </dgm:pt>
    <dgm:pt modelId="{D5349C96-1CC7-4921-9CC2-F7B2F89AB508}" type="sibTrans" cxnId="{07A7F9C1-5AF5-475E-A9D5-4DEF5786C3D8}">
      <dgm:prSet/>
      <dgm:spPr/>
      <dgm:t>
        <a:bodyPr/>
        <a:lstStyle/>
        <a:p>
          <a:endParaRPr lang="en-US"/>
        </a:p>
      </dgm:t>
    </dgm:pt>
    <dgm:pt modelId="{FF709009-D64F-45A8-A5EA-9273DEDD91FF}">
      <dgm:prSet phldrT="[Text]"/>
      <dgm:spPr/>
      <dgm:t>
        <a:bodyPr/>
        <a:lstStyle/>
        <a:p>
          <a:r>
            <a:rPr lang="en-US" dirty="0"/>
            <a:t>Non-critical tasks</a:t>
          </a:r>
        </a:p>
      </dgm:t>
    </dgm:pt>
    <dgm:pt modelId="{472FA85A-55FF-470E-AAA7-72B988479D09}" type="parTrans" cxnId="{8B690C3B-2D65-4D7B-A159-5DFE8052EAA1}">
      <dgm:prSet/>
      <dgm:spPr/>
      <dgm:t>
        <a:bodyPr/>
        <a:lstStyle/>
        <a:p>
          <a:endParaRPr lang="en-US"/>
        </a:p>
      </dgm:t>
    </dgm:pt>
    <dgm:pt modelId="{8B5F8365-C769-4E81-84F0-A4B26F12C92A}" type="sibTrans" cxnId="{8B690C3B-2D65-4D7B-A159-5DFE8052EAA1}">
      <dgm:prSet/>
      <dgm:spPr/>
      <dgm:t>
        <a:bodyPr/>
        <a:lstStyle/>
        <a:p>
          <a:endParaRPr lang="en-US"/>
        </a:p>
      </dgm:t>
    </dgm:pt>
    <dgm:pt modelId="{61EA9D38-A906-4B94-9EC0-80AACC639346}" type="pres">
      <dgm:prSet presAssocID="{4B715F81-AA58-41A8-9E69-CB61DB9C8069}" presName="diagram" presStyleCnt="0">
        <dgm:presLayoutVars>
          <dgm:dir/>
          <dgm:resizeHandles val="exact"/>
        </dgm:presLayoutVars>
      </dgm:prSet>
      <dgm:spPr/>
    </dgm:pt>
    <dgm:pt modelId="{E96AACA6-D129-4615-B186-CBB2CFCDB485}" type="pres">
      <dgm:prSet presAssocID="{25DF07BB-5C7E-45F2-9CCA-52A4DEFC72C4}" presName="node" presStyleLbl="node1" presStyleIdx="0" presStyleCnt="3">
        <dgm:presLayoutVars>
          <dgm:bulletEnabled val="1"/>
        </dgm:presLayoutVars>
      </dgm:prSet>
      <dgm:spPr/>
    </dgm:pt>
    <dgm:pt modelId="{5D7C1FAD-860F-4944-9F63-6A3B1AB9EDD8}" type="pres">
      <dgm:prSet presAssocID="{C72592A3-44D5-4A8E-9512-053C90470FA4}" presName="sibTrans" presStyleCnt="0"/>
      <dgm:spPr/>
    </dgm:pt>
    <dgm:pt modelId="{B7DCE730-5CDF-4DF8-8C00-0ED5D108030B}" type="pres">
      <dgm:prSet presAssocID="{20570D95-33D9-4353-BE3F-D4E6A9A84069}" presName="node" presStyleLbl="node1" presStyleIdx="1" presStyleCnt="3">
        <dgm:presLayoutVars>
          <dgm:bulletEnabled val="1"/>
        </dgm:presLayoutVars>
      </dgm:prSet>
      <dgm:spPr/>
    </dgm:pt>
    <dgm:pt modelId="{7B13B86B-2DE0-4635-B52E-CDD3EB69A298}" type="pres">
      <dgm:prSet presAssocID="{D5349C96-1CC7-4921-9CC2-F7B2F89AB508}" presName="sibTrans" presStyleCnt="0"/>
      <dgm:spPr/>
    </dgm:pt>
    <dgm:pt modelId="{5A2DD472-ECF7-4893-9782-090B29C0C3F6}" type="pres">
      <dgm:prSet presAssocID="{FF709009-D64F-45A8-A5EA-9273DEDD91FF}" presName="node" presStyleLbl="node1" presStyleIdx="2" presStyleCnt="3">
        <dgm:presLayoutVars>
          <dgm:bulletEnabled val="1"/>
        </dgm:presLayoutVars>
      </dgm:prSet>
      <dgm:spPr/>
    </dgm:pt>
  </dgm:ptLst>
  <dgm:cxnLst>
    <dgm:cxn modelId="{8B690C3B-2D65-4D7B-A159-5DFE8052EAA1}" srcId="{4B715F81-AA58-41A8-9E69-CB61DB9C8069}" destId="{FF709009-D64F-45A8-A5EA-9273DEDD91FF}" srcOrd="2" destOrd="0" parTransId="{472FA85A-55FF-470E-AAA7-72B988479D09}" sibTransId="{8B5F8365-C769-4E81-84F0-A4B26F12C92A}"/>
    <dgm:cxn modelId="{B8241C28-FFAE-44BB-926C-388B83511F6F}" srcId="{4B715F81-AA58-41A8-9E69-CB61DB9C8069}" destId="{25DF07BB-5C7E-45F2-9CCA-52A4DEFC72C4}" srcOrd="0" destOrd="0" parTransId="{BFBCCB79-828F-46D6-A7D3-AE6991F11DC5}" sibTransId="{C72592A3-44D5-4A8E-9512-053C90470FA4}"/>
    <dgm:cxn modelId="{07A7F9C1-5AF5-475E-A9D5-4DEF5786C3D8}" srcId="{4B715F81-AA58-41A8-9E69-CB61DB9C8069}" destId="{20570D95-33D9-4353-BE3F-D4E6A9A84069}" srcOrd="1" destOrd="0" parTransId="{9AD975F4-9565-46C5-AC3E-CA1DAE31529C}" sibTransId="{D5349C96-1CC7-4921-9CC2-F7B2F89AB508}"/>
    <dgm:cxn modelId="{31D4F9AE-64EE-41FA-B176-D3EF5831703A}" type="presOf" srcId="{20570D95-33D9-4353-BE3F-D4E6A9A84069}" destId="{B7DCE730-5CDF-4DF8-8C00-0ED5D108030B}" srcOrd="0" destOrd="0" presId="urn:microsoft.com/office/officeart/2005/8/layout/default"/>
    <dgm:cxn modelId="{075A18B8-DA08-436A-82C0-DC3A778C579E}" type="presOf" srcId="{FF709009-D64F-45A8-A5EA-9273DEDD91FF}" destId="{5A2DD472-ECF7-4893-9782-090B29C0C3F6}" srcOrd="0" destOrd="0" presId="urn:microsoft.com/office/officeart/2005/8/layout/default"/>
    <dgm:cxn modelId="{9DEE9BED-802F-4855-9C60-E12D19188A12}" type="presOf" srcId="{4B715F81-AA58-41A8-9E69-CB61DB9C8069}" destId="{61EA9D38-A906-4B94-9EC0-80AACC639346}" srcOrd="0" destOrd="0" presId="urn:microsoft.com/office/officeart/2005/8/layout/default"/>
    <dgm:cxn modelId="{BE98FACB-4FAE-496C-B990-66B1C7812ECC}" type="presOf" srcId="{25DF07BB-5C7E-45F2-9CCA-52A4DEFC72C4}" destId="{E96AACA6-D129-4615-B186-CBB2CFCDB485}" srcOrd="0" destOrd="0" presId="urn:microsoft.com/office/officeart/2005/8/layout/default"/>
    <dgm:cxn modelId="{F510CA33-268E-40BD-AD43-E38FDC6B2E26}" type="presParOf" srcId="{61EA9D38-A906-4B94-9EC0-80AACC639346}" destId="{E96AACA6-D129-4615-B186-CBB2CFCDB485}" srcOrd="0" destOrd="0" presId="urn:microsoft.com/office/officeart/2005/8/layout/default"/>
    <dgm:cxn modelId="{E41EFEEE-5A3A-4274-99A4-8627EA83488A}" type="presParOf" srcId="{61EA9D38-A906-4B94-9EC0-80AACC639346}" destId="{5D7C1FAD-860F-4944-9F63-6A3B1AB9EDD8}" srcOrd="1" destOrd="0" presId="urn:microsoft.com/office/officeart/2005/8/layout/default"/>
    <dgm:cxn modelId="{ADABF16C-3DF2-4F1A-8DA4-E301F06ADA61}" type="presParOf" srcId="{61EA9D38-A906-4B94-9EC0-80AACC639346}" destId="{B7DCE730-5CDF-4DF8-8C00-0ED5D108030B}" srcOrd="2" destOrd="0" presId="urn:microsoft.com/office/officeart/2005/8/layout/default"/>
    <dgm:cxn modelId="{256AD304-A253-4213-A1E7-7A16C4A518F4}" type="presParOf" srcId="{61EA9D38-A906-4B94-9EC0-80AACC639346}" destId="{7B13B86B-2DE0-4635-B52E-CDD3EB69A298}" srcOrd="3" destOrd="0" presId="urn:microsoft.com/office/officeart/2005/8/layout/default"/>
    <dgm:cxn modelId="{FD9664D6-E685-450E-AFD4-0C18C6D21F29}" type="presParOf" srcId="{61EA9D38-A906-4B94-9EC0-80AACC639346}" destId="{5A2DD472-ECF7-4893-9782-090B29C0C3F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04B7B81-64AD-4485-A97D-E67929CBD02A}" type="doc">
      <dgm:prSet loTypeId="urn:microsoft.com/office/officeart/2008/layout/VerticalCircleList" loCatId="list" qsTypeId="urn:microsoft.com/office/officeart/2005/8/quickstyle/simple1" qsCatId="simple" csTypeId="urn:microsoft.com/office/officeart/2005/8/colors/colorful1" csCatId="colorful" phldr="1"/>
      <dgm:spPr/>
      <dgm:t>
        <a:bodyPr/>
        <a:lstStyle/>
        <a:p>
          <a:endParaRPr lang="en-US"/>
        </a:p>
      </dgm:t>
    </dgm:pt>
    <dgm:pt modelId="{7EB2525D-64B9-411B-8AAF-6A9BE979BD6A}">
      <dgm:prSet phldrT="[Text]"/>
      <dgm:spPr/>
      <dgm:t>
        <a:bodyPr/>
        <a:lstStyle/>
        <a:p>
          <a:r>
            <a:rPr lang="en-US" dirty="0"/>
            <a:t>Experience, knowledge, skills</a:t>
          </a:r>
        </a:p>
      </dgm:t>
    </dgm:pt>
    <dgm:pt modelId="{2F3A66D5-CC4D-411D-A7E9-804CD7FFD5A0}" type="parTrans" cxnId="{EC3DF791-23D8-4B8E-A5CF-E8D6D18C7003}">
      <dgm:prSet/>
      <dgm:spPr/>
      <dgm:t>
        <a:bodyPr/>
        <a:lstStyle/>
        <a:p>
          <a:endParaRPr lang="en-US"/>
        </a:p>
      </dgm:t>
    </dgm:pt>
    <dgm:pt modelId="{525CAE07-8619-4619-9F44-1FA26A9D225A}" type="sibTrans" cxnId="{EC3DF791-23D8-4B8E-A5CF-E8D6D18C7003}">
      <dgm:prSet/>
      <dgm:spPr/>
      <dgm:t>
        <a:bodyPr/>
        <a:lstStyle/>
        <a:p>
          <a:endParaRPr lang="en-US"/>
        </a:p>
      </dgm:t>
    </dgm:pt>
    <dgm:pt modelId="{04F6BE9A-F271-43B3-B8B6-8A21200274E6}">
      <dgm:prSet phldrT="[Text]"/>
      <dgm:spPr/>
      <dgm:t>
        <a:bodyPr/>
        <a:lstStyle/>
        <a:p>
          <a:r>
            <a:rPr lang="en-US" dirty="0"/>
            <a:t>Time and resources</a:t>
          </a:r>
        </a:p>
      </dgm:t>
    </dgm:pt>
    <dgm:pt modelId="{1752D8E2-40C2-4E4A-B056-85BB9244994B}" type="parTrans" cxnId="{3C212FA7-16D2-42D5-8F5E-5DBD5AB360E5}">
      <dgm:prSet/>
      <dgm:spPr/>
      <dgm:t>
        <a:bodyPr/>
        <a:lstStyle/>
        <a:p>
          <a:endParaRPr lang="en-US"/>
        </a:p>
      </dgm:t>
    </dgm:pt>
    <dgm:pt modelId="{D989CFD3-36BD-48E5-9D95-578F048EA71E}" type="sibTrans" cxnId="{3C212FA7-16D2-42D5-8F5E-5DBD5AB360E5}">
      <dgm:prSet/>
      <dgm:spPr/>
      <dgm:t>
        <a:bodyPr/>
        <a:lstStyle/>
        <a:p>
          <a:endParaRPr lang="en-US"/>
        </a:p>
      </dgm:t>
    </dgm:pt>
    <dgm:pt modelId="{C7028107-43A5-4E7F-9A18-09DBB4A38069}">
      <dgm:prSet phldrT="[Text]"/>
      <dgm:spPr/>
      <dgm:t>
        <a:bodyPr/>
        <a:lstStyle/>
        <a:p>
          <a:r>
            <a:rPr lang="en-US" dirty="0"/>
            <a:t>Require supervision</a:t>
          </a:r>
        </a:p>
      </dgm:t>
    </dgm:pt>
    <dgm:pt modelId="{48B55CE7-2BE9-4B25-8463-7E69C78F7DE7}" type="parTrans" cxnId="{66EE35AB-7D80-4599-BCC9-ACB8CC78234A}">
      <dgm:prSet/>
      <dgm:spPr/>
      <dgm:t>
        <a:bodyPr/>
        <a:lstStyle/>
        <a:p>
          <a:endParaRPr lang="en-US"/>
        </a:p>
      </dgm:t>
    </dgm:pt>
    <dgm:pt modelId="{EC065A0B-F336-4475-8F5D-033902DE6953}" type="sibTrans" cxnId="{66EE35AB-7D80-4599-BCC9-ACB8CC78234A}">
      <dgm:prSet/>
      <dgm:spPr/>
      <dgm:t>
        <a:bodyPr/>
        <a:lstStyle/>
        <a:p>
          <a:endParaRPr lang="en-US"/>
        </a:p>
      </dgm:t>
    </dgm:pt>
    <dgm:pt modelId="{E2BE6789-A655-42A7-9CC8-26924F5287CE}">
      <dgm:prSet phldrT="[Text]"/>
      <dgm:spPr/>
      <dgm:t>
        <a:bodyPr/>
        <a:lstStyle/>
        <a:p>
          <a:r>
            <a:rPr lang="en-US" dirty="0"/>
            <a:t>Current workload</a:t>
          </a:r>
        </a:p>
      </dgm:t>
    </dgm:pt>
    <dgm:pt modelId="{6C3C6D48-5832-4964-B55B-35A7E3E95731}" type="parTrans" cxnId="{AAEE173F-6FAC-4F39-81B6-9ABFF000FBE3}">
      <dgm:prSet/>
      <dgm:spPr/>
      <dgm:t>
        <a:bodyPr/>
        <a:lstStyle/>
        <a:p>
          <a:endParaRPr lang="en-US"/>
        </a:p>
      </dgm:t>
    </dgm:pt>
    <dgm:pt modelId="{6C04FD42-A2E4-4228-A6B5-856E066DA66F}" type="sibTrans" cxnId="{AAEE173F-6FAC-4F39-81B6-9ABFF000FBE3}">
      <dgm:prSet/>
      <dgm:spPr/>
      <dgm:t>
        <a:bodyPr/>
        <a:lstStyle/>
        <a:p>
          <a:endParaRPr lang="en-US"/>
        </a:p>
      </dgm:t>
    </dgm:pt>
    <dgm:pt modelId="{8F6EAB45-709C-405E-80E7-FD53B946CD2C}" type="pres">
      <dgm:prSet presAssocID="{F04B7B81-64AD-4485-A97D-E67929CBD02A}" presName="Name0" presStyleCnt="0">
        <dgm:presLayoutVars>
          <dgm:dir/>
        </dgm:presLayoutVars>
      </dgm:prSet>
      <dgm:spPr/>
    </dgm:pt>
    <dgm:pt modelId="{FDB93C7B-C8C5-4431-A5B7-06FAD089166C}" type="pres">
      <dgm:prSet presAssocID="{7EB2525D-64B9-411B-8AAF-6A9BE979BD6A}" presName="noChildren" presStyleCnt="0"/>
      <dgm:spPr/>
    </dgm:pt>
    <dgm:pt modelId="{2640E7A0-5E57-4443-B352-F069BFFCF17F}" type="pres">
      <dgm:prSet presAssocID="{7EB2525D-64B9-411B-8AAF-6A9BE979BD6A}" presName="gap" presStyleCnt="0"/>
      <dgm:spPr/>
    </dgm:pt>
    <dgm:pt modelId="{25AFA66C-A8A6-419D-9136-254F0C6CA19B}" type="pres">
      <dgm:prSet presAssocID="{7EB2525D-64B9-411B-8AAF-6A9BE979BD6A}" presName="medCircle2" presStyleLbl="vennNode1" presStyleIdx="0" presStyleCnt="4"/>
      <dgm:spPr>
        <a:ln>
          <a:noFill/>
        </a:ln>
      </dgm:spPr>
    </dgm:pt>
    <dgm:pt modelId="{29B15F0A-6E6C-497D-BD5C-AF8D31983F14}" type="pres">
      <dgm:prSet presAssocID="{7EB2525D-64B9-411B-8AAF-6A9BE979BD6A}" presName="txLvlOnly1" presStyleLbl="revTx" presStyleIdx="0" presStyleCnt="4"/>
      <dgm:spPr/>
    </dgm:pt>
    <dgm:pt modelId="{E9876EDC-229B-4E0D-B3F9-124455B395A7}" type="pres">
      <dgm:prSet presAssocID="{04F6BE9A-F271-43B3-B8B6-8A21200274E6}" presName="noChildren" presStyleCnt="0"/>
      <dgm:spPr/>
    </dgm:pt>
    <dgm:pt modelId="{102AAD5A-4B42-4877-B8A2-FD14AF514C2E}" type="pres">
      <dgm:prSet presAssocID="{04F6BE9A-F271-43B3-B8B6-8A21200274E6}" presName="gap" presStyleCnt="0"/>
      <dgm:spPr/>
    </dgm:pt>
    <dgm:pt modelId="{79CBF3D4-3F4A-4605-9AF0-3393F4E8CB41}" type="pres">
      <dgm:prSet presAssocID="{04F6BE9A-F271-43B3-B8B6-8A21200274E6}" presName="medCircle2" presStyleLbl="vennNode1" presStyleIdx="1" presStyleCnt="4"/>
      <dgm:spPr>
        <a:ln>
          <a:noFill/>
        </a:ln>
      </dgm:spPr>
    </dgm:pt>
    <dgm:pt modelId="{F5F7C960-53DB-4539-812D-33DF0DC76A3E}" type="pres">
      <dgm:prSet presAssocID="{04F6BE9A-F271-43B3-B8B6-8A21200274E6}" presName="txLvlOnly1" presStyleLbl="revTx" presStyleIdx="1" presStyleCnt="4"/>
      <dgm:spPr/>
    </dgm:pt>
    <dgm:pt modelId="{796A7C9C-5424-45A8-9CE4-D86DF387CBF0}" type="pres">
      <dgm:prSet presAssocID="{C7028107-43A5-4E7F-9A18-09DBB4A38069}" presName="noChildren" presStyleCnt="0"/>
      <dgm:spPr/>
    </dgm:pt>
    <dgm:pt modelId="{C81C33D0-132D-4677-88CB-FF6E8922B2E0}" type="pres">
      <dgm:prSet presAssocID="{C7028107-43A5-4E7F-9A18-09DBB4A38069}" presName="gap" presStyleCnt="0"/>
      <dgm:spPr/>
    </dgm:pt>
    <dgm:pt modelId="{BD778135-D9A9-4CFD-AF44-16775D28FC6D}" type="pres">
      <dgm:prSet presAssocID="{C7028107-43A5-4E7F-9A18-09DBB4A38069}" presName="medCircle2" presStyleLbl="vennNode1" presStyleIdx="2" presStyleCnt="4"/>
      <dgm:spPr>
        <a:ln>
          <a:noFill/>
        </a:ln>
      </dgm:spPr>
    </dgm:pt>
    <dgm:pt modelId="{C975F59A-6CF2-49D1-BE93-C72192A49994}" type="pres">
      <dgm:prSet presAssocID="{C7028107-43A5-4E7F-9A18-09DBB4A38069}" presName="txLvlOnly1" presStyleLbl="revTx" presStyleIdx="2" presStyleCnt="4"/>
      <dgm:spPr/>
    </dgm:pt>
    <dgm:pt modelId="{9095B940-3E58-429C-AAFB-8DDB68B9E35E}" type="pres">
      <dgm:prSet presAssocID="{E2BE6789-A655-42A7-9CC8-26924F5287CE}" presName="noChildren" presStyleCnt="0"/>
      <dgm:spPr/>
    </dgm:pt>
    <dgm:pt modelId="{0AC5FA92-A56B-4F68-A6F7-39CCBAAB7533}" type="pres">
      <dgm:prSet presAssocID="{E2BE6789-A655-42A7-9CC8-26924F5287CE}" presName="gap" presStyleCnt="0"/>
      <dgm:spPr/>
    </dgm:pt>
    <dgm:pt modelId="{D24E7B25-EE29-487D-AEED-5B1328BDFFFC}" type="pres">
      <dgm:prSet presAssocID="{E2BE6789-A655-42A7-9CC8-26924F5287CE}" presName="medCircle2" presStyleLbl="vennNode1" presStyleIdx="3" presStyleCnt="4"/>
      <dgm:spPr>
        <a:ln>
          <a:noFill/>
        </a:ln>
      </dgm:spPr>
    </dgm:pt>
    <dgm:pt modelId="{9002757D-355E-42C1-AC76-8C7AE75CFD2B}" type="pres">
      <dgm:prSet presAssocID="{E2BE6789-A655-42A7-9CC8-26924F5287CE}" presName="txLvlOnly1" presStyleLbl="revTx" presStyleIdx="3" presStyleCnt="4"/>
      <dgm:spPr/>
    </dgm:pt>
  </dgm:ptLst>
  <dgm:cxnLst>
    <dgm:cxn modelId="{73CA7C95-38F0-4DED-9F77-CADF2D4070D9}" type="presOf" srcId="{C7028107-43A5-4E7F-9A18-09DBB4A38069}" destId="{C975F59A-6CF2-49D1-BE93-C72192A49994}" srcOrd="0" destOrd="0" presId="urn:microsoft.com/office/officeart/2008/layout/VerticalCircleList"/>
    <dgm:cxn modelId="{66EE35AB-7D80-4599-BCC9-ACB8CC78234A}" srcId="{F04B7B81-64AD-4485-A97D-E67929CBD02A}" destId="{C7028107-43A5-4E7F-9A18-09DBB4A38069}" srcOrd="2" destOrd="0" parTransId="{48B55CE7-2BE9-4B25-8463-7E69C78F7DE7}" sibTransId="{EC065A0B-F336-4475-8F5D-033902DE6953}"/>
    <dgm:cxn modelId="{3C212FA7-16D2-42D5-8F5E-5DBD5AB360E5}" srcId="{F04B7B81-64AD-4485-A97D-E67929CBD02A}" destId="{04F6BE9A-F271-43B3-B8B6-8A21200274E6}" srcOrd="1" destOrd="0" parTransId="{1752D8E2-40C2-4E4A-B056-85BB9244994B}" sibTransId="{D989CFD3-36BD-48E5-9D95-578F048EA71E}"/>
    <dgm:cxn modelId="{AAEE173F-6FAC-4F39-81B6-9ABFF000FBE3}" srcId="{F04B7B81-64AD-4485-A97D-E67929CBD02A}" destId="{E2BE6789-A655-42A7-9CC8-26924F5287CE}" srcOrd="3" destOrd="0" parTransId="{6C3C6D48-5832-4964-B55B-35A7E3E95731}" sibTransId="{6C04FD42-A2E4-4228-A6B5-856E066DA66F}"/>
    <dgm:cxn modelId="{EC3DF791-23D8-4B8E-A5CF-E8D6D18C7003}" srcId="{F04B7B81-64AD-4485-A97D-E67929CBD02A}" destId="{7EB2525D-64B9-411B-8AAF-6A9BE979BD6A}" srcOrd="0" destOrd="0" parTransId="{2F3A66D5-CC4D-411D-A7E9-804CD7FFD5A0}" sibTransId="{525CAE07-8619-4619-9F44-1FA26A9D225A}"/>
    <dgm:cxn modelId="{CE5DC3ED-30EF-4B32-BE9F-4F286ED3142C}" type="presOf" srcId="{7EB2525D-64B9-411B-8AAF-6A9BE979BD6A}" destId="{29B15F0A-6E6C-497D-BD5C-AF8D31983F14}" srcOrd="0" destOrd="0" presId="urn:microsoft.com/office/officeart/2008/layout/VerticalCircleList"/>
    <dgm:cxn modelId="{BEB8D005-649B-42C5-A896-7A149FA63E43}" type="presOf" srcId="{04F6BE9A-F271-43B3-B8B6-8A21200274E6}" destId="{F5F7C960-53DB-4539-812D-33DF0DC76A3E}" srcOrd="0" destOrd="0" presId="urn:microsoft.com/office/officeart/2008/layout/VerticalCircleList"/>
    <dgm:cxn modelId="{16D7E4C4-9D5F-42D4-96BA-77BA76AB6480}" type="presOf" srcId="{E2BE6789-A655-42A7-9CC8-26924F5287CE}" destId="{9002757D-355E-42C1-AC76-8C7AE75CFD2B}" srcOrd="0" destOrd="0" presId="urn:microsoft.com/office/officeart/2008/layout/VerticalCircleList"/>
    <dgm:cxn modelId="{F4FC1607-233F-433B-8247-7E9359509991}" type="presOf" srcId="{F04B7B81-64AD-4485-A97D-E67929CBD02A}" destId="{8F6EAB45-709C-405E-80E7-FD53B946CD2C}" srcOrd="0" destOrd="0" presId="urn:microsoft.com/office/officeart/2008/layout/VerticalCircleList"/>
    <dgm:cxn modelId="{34CC1204-BE90-42F7-BCD6-3133134C53BD}" type="presParOf" srcId="{8F6EAB45-709C-405E-80E7-FD53B946CD2C}" destId="{FDB93C7B-C8C5-4431-A5B7-06FAD089166C}" srcOrd="0" destOrd="0" presId="urn:microsoft.com/office/officeart/2008/layout/VerticalCircleList"/>
    <dgm:cxn modelId="{DD057A4C-1FA2-463D-B3CE-E99457BC43AD}" type="presParOf" srcId="{FDB93C7B-C8C5-4431-A5B7-06FAD089166C}" destId="{2640E7A0-5E57-4443-B352-F069BFFCF17F}" srcOrd="0" destOrd="0" presId="urn:microsoft.com/office/officeart/2008/layout/VerticalCircleList"/>
    <dgm:cxn modelId="{8A450DCB-0DF6-47AA-85C1-95A996CB4577}" type="presParOf" srcId="{FDB93C7B-C8C5-4431-A5B7-06FAD089166C}" destId="{25AFA66C-A8A6-419D-9136-254F0C6CA19B}" srcOrd="1" destOrd="0" presId="urn:microsoft.com/office/officeart/2008/layout/VerticalCircleList"/>
    <dgm:cxn modelId="{08D1BF76-CF6E-4C13-A3E5-697134913D70}" type="presParOf" srcId="{FDB93C7B-C8C5-4431-A5B7-06FAD089166C}" destId="{29B15F0A-6E6C-497D-BD5C-AF8D31983F14}" srcOrd="2" destOrd="0" presId="urn:microsoft.com/office/officeart/2008/layout/VerticalCircleList"/>
    <dgm:cxn modelId="{B4DE0B42-992C-4AB6-A329-337861F6DCAD}" type="presParOf" srcId="{8F6EAB45-709C-405E-80E7-FD53B946CD2C}" destId="{E9876EDC-229B-4E0D-B3F9-124455B395A7}" srcOrd="1" destOrd="0" presId="urn:microsoft.com/office/officeart/2008/layout/VerticalCircleList"/>
    <dgm:cxn modelId="{917233A5-0C61-479F-ADC7-14B956DA48F2}" type="presParOf" srcId="{E9876EDC-229B-4E0D-B3F9-124455B395A7}" destId="{102AAD5A-4B42-4877-B8A2-FD14AF514C2E}" srcOrd="0" destOrd="0" presId="urn:microsoft.com/office/officeart/2008/layout/VerticalCircleList"/>
    <dgm:cxn modelId="{6A527746-B8D0-4D54-8404-9668C536D8DA}" type="presParOf" srcId="{E9876EDC-229B-4E0D-B3F9-124455B395A7}" destId="{79CBF3D4-3F4A-4605-9AF0-3393F4E8CB41}" srcOrd="1" destOrd="0" presId="urn:microsoft.com/office/officeart/2008/layout/VerticalCircleList"/>
    <dgm:cxn modelId="{A847F7D6-4C01-46D0-B6D5-57B562B22637}" type="presParOf" srcId="{E9876EDC-229B-4E0D-B3F9-124455B395A7}" destId="{F5F7C960-53DB-4539-812D-33DF0DC76A3E}" srcOrd="2" destOrd="0" presId="urn:microsoft.com/office/officeart/2008/layout/VerticalCircleList"/>
    <dgm:cxn modelId="{189D5423-40C6-40A4-8884-3A39F57AB015}" type="presParOf" srcId="{8F6EAB45-709C-405E-80E7-FD53B946CD2C}" destId="{796A7C9C-5424-45A8-9CE4-D86DF387CBF0}" srcOrd="2" destOrd="0" presId="urn:microsoft.com/office/officeart/2008/layout/VerticalCircleList"/>
    <dgm:cxn modelId="{E62B09DF-95BF-4BC3-9074-F396D7F51EC9}" type="presParOf" srcId="{796A7C9C-5424-45A8-9CE4-D86DF387CBF0}" destId="{C81C33D0-132D-4677-88CB-FF6E8922B2E0}" srcOrd="0" destOrd="0" presId="urn:microsoft.com/office/officeart/2008/layout/VerticalCircleList"/>
    <dgm:cxn modelId="{8082BF1C-E04A-4ABD-9A5C-BBEC61E7FF42}" type="presParOf" srcId="{796A7C9C-5424-45A8-9CE4-D86DF387CBF0}" destId="{BD778135-D9A9-4CFD-AF44-16775D28FC6D}" srcOrd="1" destOrd="0" presId="urn:microsoft.com/office/officeart/2008/layout/VerticalCircleList"/>
    <dgm:cxn modelId="{6E20E51E-7373-4464-8BA7-71A94B871680}" type="presParOf" srcId="{796A7C9C-5424-45A8-9CE4-D86DF387CBF0}" destId="{C975F59A-6CF2-49D1-BE93-C72192A49994}" srcOrd="2" destOrd="0" presId="urn:microsoft.com/office/officeart/2008/layout/VerticalCircleList"/>
    <dgm:cxn modelId="{240E922B-BDC9-49D6-AAF7-18F25AD4DDE1}" type="presParOf" srcId="{8F6EAB45-709C-405E-80E7-FD53B946CD2C}" destId="{9095B940-3E58-429C-AAFB-8DDB68B9E35E}" srcOrd="3" destOrd="0" presId="urn:microsoft.com/office/officeart/2008/layout/VerticalCircleList"/>
    <dgm:cxn modelId="{CDBE9E4C-1FCD-4B7E-9D83-83B0A0DC70AC}" type="presParOf" srcId="{9095B940-3E58-429C-AAFB-8DDB68B9E35E}" destId="{0AC5FA92-A56B-4F68-A6F7-39CCBAAB7533}" srcOrd="0" destOrd="0" presId="urn:microsoft.com/office/officeart/2008/layout/VerticalCircleList"/>
    <dgm:cxn modelId="{82E2FE9D-21EC-41F2-A10C-A15257EB0F9E}" type="presParOf" srcId="{9095B940-3E58-429C-AAFB-8DDB68B9E35E}" destId="{D24E7B25-EE29-487D-AEED-5B1328BDFFFC}" srcOrd="1" destOrd="0" presId="urn:microsoft.com/office/officeart/2008/layout/VerticalCircleList"/>
    <dgm:cxn modelId="{A6F5FDE1-6642-41D8-A8DA-8212BD2269CF}" type="presParOf" srcId="{9095B940-3E58-429C-AAFB-8DDB68B9E35E}" destId="{9002757D-355E-42C1-AC76-8C7AE75CFD2B}"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440A145-DED9-465E-A220-6A888AE5FD1E}"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n-US"/>
        </a:p>
      </dgm:t>
    </dgm:pt>
    <dgm:pt modelId="{61AE72FC-0964-49D6-B2B9-5E38BA423634}">
      <dgm:prSet phldrT="[Text]" custT="1"/>
      <dgm:spPr/>
      <dgm:t>
        <a:bodyPr/>
        <a:lstStyle/>
        <a:p>
          <a:pPr algn="l"/>
          <a:r>
            <a:rPr lang="en-US" sz="2600" dirty="0"/>
            <a:t>Initiates action, and then reports periodically</a:t>
          </a:r>
        </a:p>
      </dgm:t>
    </dgm:pt>
    <dgm:pt modelId="{ED25EA37-69E1-4B5F-AC8A-3A166EC8F37F}" type="parTrans" cxnId="{D424D255-DE5E-4619-831A-A75FA28CE461}">
      <dgm:prSet/>
      <dgm:spPr/>
      <dgm:t>
        <a:bodyPr/>
        <a:lstStyle/>
        <a:p>
          <a:endParaRPr lang="en-US"/>
        </a:p>
      </dgm:t>
    </dgm:pt>
    <dgm:pt modelId="{28C5C5B0-DF01-48EA-AC90-848209CEAEF4}" type="sibTrans" cxnId="{D424D255-DE5E-4619-831A-A75FA28CE461}">
      <dgm:prSet/>
      <dgm:spPr/>
      <dgm:t>
        <a:bodyPr/>
        <a:lstStyle/>
        <a:p>
          <a:endParaRPr lang="en-US"/>
        </a:p>
      </dgm:t>
    </dgm:pt>
    <dgm:pt modelId="{080908A2-0BA0-49CD-A1F6-CDBA17B5520A}">
      <dgm:prSet phldrT="[Text]" custT="1"/>
      <dgm:spPr/>
      <dgm:t>
        <a:bodyPr/>
        <a:lstStyle/>
        <a:p>
          <a:pPr algn="l"/>
          <a:r>
            <a:rPr lang="en-US" sz="2600" dirty="0"/>
            <a:t>Acts, and then reports results immediately</a:t>
          </a:r>
        </a:p>
      </dgm:t>
    </dgm:pt>
    <dgm:pt modelId="{C0A4F135-E55E-4722-B75D-269C1EC5E063}" type="parTrans" cxnId="{8C092A8B-05F4-4D4C-BAA1-72A9D1F82144}">
      <dgm:prSet/>
      <dgm:spPr/>
      <dgm:t>
        <a:bodyPr/>
        <a:lstStyle/>
        <a:p>
          <a:endParaRPr lang="en-US"/>
        </a:p>
      </dgm:t>
    </dgm:pt>
    <dgm:pt modelId="{106FA0B3-9C16-4710-B2EE-9D025773B6E4}" type="sibTrans" cxnId="{8C092A8B-05F4-4D4C-BAA1-72A9D1F82144}">
      <dgm:prSet/>
      <dgm:spPr/>
      <dgm:t>
        <a:bodyPr/>
        <a:lstStyle/>
        <a:p>
          <a:endParaRPr lang="en-US"/>
        </a:p>
      </dgm:t>
    </dgm:pt>
    <dgm:pt modelId="{3542CAAC-9B75-4D3B-B605-1D6839F40238}">
      <dgm:prSet phldrT="[Text]" custT="1"/>
      <dgm:spPr/>
      <dgm:t>
        <a:bodyPr/>
        <a:lstStyle/>
        <a:p>
          <a:pPr algn="l"/>
          <a:r>
            <a:rPr lang="en-US" sz="2600" dirty="0"/>
            <a:t>Makes recommendation, and then acts</a:t>
          </a:r>
        </a:p>
      </dgm:t>
    </dgm:pt>
    <dgm:pt modelId="{100575C5-8C7D-4C42-A894-01D2D6484EC7}" type="parTrans" cxnId="{189D446F-532E-4A5F-B443-63E9D2640715}">
      <dgm:prSet/>
      <dgm:spPr/>
      <dgm:t>
        <a:bodyPr/>
        <a:lstStyle/>
        <a:p>
          <a:endParaRPr lang="en-US"/>
        </a:p>
      </dgm:t>
    </dgm:pt>
    <dgm:pt modelId="{54E4DEFD-F767-4175-8E14-B29425F8D878}" type="sibTrans" cxnId="{189D446F-532E-4A5F-B443-63E9D2640715}">
      <dgm:prSet/>
      <dgm:spPr/>
      <dgm:t>
        <a:bodyPr/>
        <a:lstStyle/>
        <a:p>
          <a:endParaRPr lang="en-US"/>
        </a:p>
      </dgm:t>
    </dgm:pt>
    <dgm:pt modelId="{AFCBA3D9-9F0A-4B62-BFBF-B54026CE8958}">
      <dgm:prSet phldrT="[Text]" custT="1"/>
      <dgm:spPr/>
      <dgm:t>
        <a:bodyPr/>
        <a:lstStyle/>
        <a:p>
          <a:pPr algn="l"/>
          <a:r>
            <a:rPr lang="en-US" sz="2600" dirty="0"/>
            <a:t>Asks what to do</a:t>
          </a:r>
        </a:p>
      </dgm:t>
    </dgm:pt>
    <dgm:pt modelId="{78DA6AAA-3286-4977-80F6-7ED981A2564B}" type="parTrans" cxnId="{79782C7F-79C6-4D69-BF95-04C2910DCD51}">
      <dgm:prSet/>
      <dgm:spPr/>
      <dgm:t>
        <a:bodyPr/>
        <a:lstStyle/>
        <a:p>
          <a:endParaRPr lang="en-US"/>
        </a:p>
      </dgm:t>
    </dgm:pt>
    <dgm:pt modelId="{970EEEC9-6273-4ACA-B4E9-B6ED7F1C48A2}" type="sibTrans" cxnId="{79782C7F-79C6-4D69-BF95-04C2910DCD51}">
      <dgm:prSet/>
      <dgm:spPr/>
      <dgm:t>
        <a:bodyPr/>
        <a:lstStyle/>
        <a:p>
          <a:endParaRPr lang="en-US"/>
        </a:p>
      </dgm:t>
    </dgm:pt>
    <dgm:pt modelId="{59D0E7AF-F225-4679-8CDF-59F1661AF419}">
      <dgm:prSet phldrT="[Text]" custT="1"/>
      <dgm:spPr/>
      <dgm:t>
        <a:bodyPr/>
        <a:lstStyle/>
        <a:p>
          <a:pPr algn="l"/>
          <a:r>
            <a:rPr lang="en-US" sz="2600" dirty="0"/>
            <a:t>Waits to be told what to do</a:t>
          </a:r>
        </a:p>
      </dgm:t>
    </dgm:pt>
    <dgm:pt modelId="{90A6C34C-D8AD-4C60-B04A-BF6D7B721248}" type="parTrans" cxnId="{C995531A-2926-4AB3-83B6-D1F179B78BC1}">
      <dgm:prSet/>
      <dgm:spPr/>
      <dgm:t>
        <a:bodyPr/>
        <a:lstStyle/>
        <a:p>
          <a:endParaRPr lang="en-US"/>
        </a:p>
      </dgm:t>
    </dgm:pt>
    <dgm:pt modelId="{308818B7-B6F8-457E-BA4E-009CA329CEEB}" type="sibTrans" cxnId="{C995531A-2926-4AB3-83B6-D1F179B78BC1}">
      <dgm:prSet/>
      <dgm:spPr/>
      <dgm:t>
        <a:bodyPr/>
        <a:lstStyle/>
        <a:p>
          <a:endParaRPr lang="en-US"/>
        </a:p>
      </dgm:t>
    </dgm:pt>
    <dgm:pt modelId="{8E44BD32-80C1-4233-885C-82B3A45B5AB1}" type="pres">
      <dgm:prSet presAssocID="{E440A145-DED9-465E-A220-6A888AE5FD1E}" presName="Name0" presStyleCnt="0">
        <dgm:presLayoutVars>
          <dgm:chMax val="7"/>
          <dgm:dir/>
          <dgm:animLvl val="lvl"/>
          <dgm:resizeHandles val="exact"/>
        </dgm:presLayoutVars>
      </dgm:prSet>
      <dgm:spPr/>
    </dgm:pt>
    <dgm:pt modelId="{C2176989-F05C-4712-AF05-691986301D36}" type="pres">
      <dgm:prSet presAssocID="{61AE72FC-0964-49D6-B2B9-5E38BA423634}" presName="circle1" presStyleLbl="node1" presStyleIdx="0" presStyleCnt="5"/>
      <dgm:spPr/>
    </dgm:pt>
    <dgm:pt modelId="{58FC7ECD-8A8F-4508-BB4A-10F7CFA2E6F8}" type="pres">
      <dgm:prSet presAssocID="{61AE72FC-0964-49D6-B2B9-5E38BA423634}" presName="space" presStyleCnt="0"/>
      <dgm:spPr/>
    </dgm:pt>
    <dgm:pt modelId="{2756C8F0-392B-4BE5-B293-F3967B294D19}" type="pres">
      <dgm:prSet presAssocID="{61AE72FC-0964-49D6-B2B9-5E38BA423634}" presName="rect1" presStyleLbl="alignAcc1" presStyleIdx="0" presStyleCnt="5"/>
      <dgm:spPr/>
    </dgm:pt>
    <dgm:pt modelId="{094CE127-7E12-466E-B586-5303AC48C380}" type="pres">
      <dgm:prSet presAssocID="{080908A2-0BA0-49CD-A1F6-CDBA17B5520A}" presName="vertSpace2" presStyleLbl="node1" presStyleIdx="0" presStyleCnt="5"/>
      <dgm:spPr/>
    </dgm:pt>
    <dgm:pt modelId="{B27DE136-ECAF-4CB2-A73E-AE3B71881824}" type="pres">
      <dgm:prSet presAssocID="{080908A2-0BA0-49CD-A1F6-CDBA17B5520A}" presName="circle2" presStyleLbl="node1" presStyleIdx="1" presStyleCnt="5"/>
      <dgm:spPr/>
    </dgm:pt>
    <dgm:pt modelId="{B086227D-3268-476F-A3D8-807AB47E062F}" type="pres">
      <dgm:prSet presAssocID="{080908A2-0BA0-49CD-A1F6-CDBA17B5520A}" presName="rect2" presStyleLbl="alignAcc1" presStyleIdx="1" presStyleCnt="5"/>
      <dgm:spPr/>
    </dgm:pt>
    <dgm:pt modelId="{77B8C967-1960-4A84-A64D-91F455EB4D7E}" type="pres">
      <dgm:prSet presAssocID="{3542CAAC-9B75-4D3B-B605-1D6839F40238}" presName="vertSpace3" presStyleLbl="node1" presStyleIdx="1" presStyleCnt="5"/>
      <dgm:spPr/>
    </dgm:pt>
    <dgm:pt modelId="{D9DE43A2-F1EA-4A05-8060-56A12E93CA07}" type="pres">
      <dgm:prSet presAssocID="{3542CAAC-9B75-4D3B-B605-1D6839F40238}" presName="circle3" presStyleLbl="node1" presStyleIdx="2" presStyleCnt="5"/>
      <dgm:spPr/>
    </dgm:pt>
    <dgm:pt modelId="{33504D79-2FEB-4767-83E1-80B80BDB8F47}" type="pres">
      <dgm:prSet presAssocID="{3542CAAC-9B75-4D3B-B605-1D6839F40238}" presName="rect3" presStyleLbl="alignAcc1" presStyleIdx="2" presStyleCnt="5"/>
      <dgm:spPr/>
    </dgm:pt>
    <dgm:pt modelId="{46A45E19-FCEC-4032-990A-7714781157C7}" type="pres">
      <dgm:prSet presAssocID="{AFCBA3D9-9F0A-4B62-BFBF-B54026CE8958}" presName="vertSpace4" presStyleLbl="node1" presStyleIdx="2" presStyleCnt="5"/>
      <dgm:spPr/>
    </dgm:pt>
    <dgm:pt modelId="{4124EA25-3024-4F48-8268-2B5A4F52A42D}" type="pres">
      <dgm:prSet presAssocID="{AFCBA3D9-9F0A-4B62-BFBF-B54026CE8958}" presName="circle4" presStyleLbl="node1" presStyleIdx="3" presStyleCnt="5"/>
      <dgm:spPr/>
    </dgm:pt>
    <dgm:pt modelId="{126DA9C5-B740-48CE-96EC-76D0DA4BE5F2}" type="pres">
      <dgm:prSet presAssocID="{AFCBA3D9-9F0A-4B62-BFBF-B54026CE8958}" presName="rect4" presStyleLbl="alignAcc1" presStyleIdx="3" presStyleCnt="5"/>
      <dgm:spPr/>
    </dgm:pt>
    <dgm:pt modelId="{10B78EE7-A8CF-4076-B6C7-AB7DCDE0BEEE}" type="pres">
      <dgm:prSet presAssocID="{59D0E7AF-F225-4679-8CDF-59F1661AF419}" presName="vertSpace5" presStyleLbl="node1" presStyleIdx="3" presStyleCnt="5"/>
      <dgm:spPr/>
    </dgm:pt>
    <dgm:pt modelId="{AE393DE7-32BF-45EB-8AA5-FE0B5CFACD41}" type="pres">
      <dgm:prSet presAssocID="{59D0E7AF-F225-4679-8CDF-59F1661AF419}" presName="circle5" presStyleLbl="node1" presStyleIdx="4" presStyleCnt="5"/>
      <dgm:spPr/>
    </dgm:pt>
    <dgm:pt modelId="{672FBF42-C0C4-46A3-A8B9-B31478F01E15}" type="pres">
      <dgm:prSet presAssocID="{59D0E7AF-F225-4679-8CDF-59F1661AF419}" presName="rect5" presStyleLbl="alignAcc1" presStyleIdx="4" presStyleCnt="5"/>
      <dgm:spPr/>
    </dgm:pt>
    <dgm:pt modelId="{721B4E78-EFE8-48D3-A837-720A5E809139}" type="pres">
      <dgm:prSet presAssocID="{61AE72FC-0964-49D6-B2B9-5E38BA423634}" presName="rect1ParTxNoCh" presStyleLbl="alignAcc1" presStyleIdx="4" presStyleCnt="5">
        <dgm:presLayoutVars>
          <dgm:chMax val="1"/>
          <dgm:bulletEnabled val="1"/>
        </dgm:presLayoutVars>
      </dgm:prSet>
      <dgm:spPr/>
    </dgm:pt>
    <dgm:pt modelId="{28D685F6-B432-4ADA-BB4D-66B40D20FDE8}" type="pres">
      <dgm:prSet presAssocID="{080908A2-0BA0-49CD-A1F6-CDBA17B5520A}" presName="rect2ParTxNoCh" presStyleLbl="alignAcc1" presStyleIdx="4" presStyleCnt="5">
        <dgm:presLayoutVars>
          <dgm:chMax val="1"/>
          <dgm:bulletEnabled val="1"/>
        </dgm:presLayoutVars>
      </dgm:prSet>
      <dgm:spPr/>
    </dgm:pt>
    <dgm:pt modelId="{E0B6ECB5-0E2E-449C-8CB2-92B20554BBEB}" type="pres">
      <dgm:prSet presAssocID="{3542CAAC-9B75-4D3B-B605-1D6839F40238}" presName="rect3ParTxNoCh" presStyleLbl="alignAcc1" presStyleIdx="4" presStyleCnt="5">
        <dgm:presLayoutVars>
          <dgm:chMax val="1"/>
          <dgm:bulletEnabled val="1"/>
        </dgm:presLayoutVars>
      </dgm:prSet>
      <dgm:spPr/>
    </dgm:pt>
    <dgm:pt modelId="{94DD4763-68E2-43E7-ABA2-011C9E1EF435}" type="pres">
      <dgm:prSet presAssocID="{AFCBA3D9-9F0A-4B62-BFBF-B54026CE8958}" presName="rect4ParTxNoCh" presStyleLbl="alignAcc1" presStyleIdx="4" presStyleCnt="5">
        <dgm:presLayoutVars>
          <dgm:chMax val="1"/>
          <dgm:bulletEnabled val="1"/>
        </dgm:presLayoutVars>
      </dgm:prSet>
      <dgm:spPr/>
    </dgm:pt>
    <dgm:pt modelId="{6E033C0E-1FBD-4B82-B6E5-3E2B39B0F4B5}" type="pres">
      <dgm:prSet presAssocID="{59D0E7AF-F225-4679-8CDF-59F1661AF419}" presName="rect5ParTxNoCh" presStyleLbl="alignAcc1" presStyleIdx="4" presStyleCnt="5">
        <dgm:presLayoutVars>
          <dgm:chMax val="1"/>
          <dgm:bulletEnabled val="1"/>
        </dgm:presLayoutVars>
      </dgm:prSet>
      <dgm:spPr/>
    </dgm:pt>
  </dgm:ptLst>
  <dgm:cxnLst>
    <dgm:cxn modelId="{FD632CD4-9AC4-47E0-BF6E-BE2722499A65}" type="presOf" srcId="{AFCBA3D9-9F0A-4B62-BFBF-B54026CE8958}" destId="{94DD4763-68E2-43E7-ABA2-011C9E1EF435}" srcOrd="1" destOrd="0" presId="urn:microsoft.com/office/officeart/2005/8/layout/target3"/>
    <dgm:cxn modelId="{8C092A8B-05F4-4D4C-BAA1-72A9D1F82144}" srcId="{E440A145-DED9-465E-A220-6A888AE5FD1E}" destId="{080908A2-0BA0-49CD-A1F6-CDBA17B5520A}" srcOrd="1" destOrd="0" parTransId="{C0A4F135-E55E-4722-B75D-269C1EC5E063}" sibTransId="{106FA0B3-9C16-4710-B2EE-9D025773B6E4}"/>
    <dgm:cxn modelId="{D424D255-DE5E-4619-831A-A75FA28CE461}" srcId="{E440A145-DED9-465E-A220-6A888AE5FD1E}" destId="{61AE72FC-0964-49D6-B2B9-5E38BA423634}" srcOrd="0" destOrd="0" parTransId="{ED25EA37-69E1-4B5F-AC8A-3A166EC8F37F}" sibTransId="{28C5C5B0-DF01-48EA-AC90-848209CEAEF4}"/>
    <dgm:cxn modelId="{FC329712-A72F-43A8-9DBC-D4EDA1A49D80}" type="presOf" srcId="{3542CAAC-9B75-4D3B-B605-1D6839F40238}" destId="{33504D79-2FEB-4767-83E1-80B80BDB8F47}" srcOrd="0" destOrd="0" presId="urn:microsoft.com/office/officeart/2005/8/layout/target3"/>
    <dgm:cxn modelId="{01683155-A792-4002-9026-6C4CF5E2AD6B}" type="presOf" srcId="{080908A2-0BA0-49CD-A1F6-CDBA17B5520A}" destId="{28D685F6-B432-4ADA-BB4D-66B40D20FDE8}" srcOrd="1" destOrd="0" presId="urn:microsoft.com/office/officeart/2005/8/layout/target3"/>
    <dgm:cxn modelId="{C995531A-2926-4AB3-83B6-D1F179B78BC1}" srcId="{E440A145-DED9-465E-A220-6A888AE5FD1E}" destId="{59D0E7AF-F225-4679-8CDF-59F1661AF419}" srcOrd="4" destOrd="0" parTransId="{90A6C34C-D8AD-4C60-B04A-BF6D7B721248}" sibTransId="{308818B7-B6F8-457E-BA4E-009CA329CEEB}"/>
    <dgm:cxn modelId="{60CAE0A7-72DB-4B4B-AAD7-9E55CEF85966}" type="presOf" srcId="{59D0E7AF-F225-4679-8CDF-59F1661AF419}" destId="{6E033C0E-1FBD-4B82-B6E5-3E2B39B0F4B5}" srcOrd="1" destOrd="0" presId="urn:microsoft.com/office/officeart/2005/8/layout/target3"/>
    <dgm:cxn modelId="{189D446F-532E-4A5F-B443-63E9D2640715}" srcId="{E440A145-DED9-465E-A220-6A888AE5FD1E}" destId="{3542CAAC-9B75-4D3B-B605-1D6839F40238}" srcOrd="2" destOrd="0" parTransId="{100575C5-8C7D-4C42-A894-01D2D6484EC7}" sibTransId="{54E4DEFD-F767-4175-8E14-B29425F8D878}"/>
    <dgm:cxn modelId="{79782C7F-79C6-4D69-BF95-04C2910DCD51}" srcId="{E440A145-DED9-465E-A220-6A888AE5FD1E}" destId="{AFCBA3D9-9F0A-4B62-BFBF-B54026CE8958}" srcOrd="3" destOrd="0" parTransId="{78DA6AAA-3286-4977-80F6-7ED981A2564B}" sibTransId="{970EEEC9-6273-4ACA-B4E9-B6ED7F1C48A2}"/>
    <dgm:cxn modelId="{E525EBF5-11A9-4E21-89E9-CAC1AED16E3C}" type="presOf" srcId="{AFCBA3D9-9F0A-4B62-BFBF-B54026CE8958}" destId="{126DA9C5-B740-48CE-96EC-76D0DA4BE5F2}" srcOrd="0" destOrd="0" presId="urn:microsoft.com/office/officeart/2005/8/layout/target3"/>
    <dgm:cxn modelId="{195ACB12-C0BC-454E-AC52-C2405702FD5B}" type="presOf" srcId="{61AE72FC-0964-49D6-B2B9-5E38BA423634}" destId="{2756C8F0-392B-4BE5-B293-F3967B294D19}" srcOrd="0" destOrd="0" presId="urn:microsoft.com/office/officeart/2005/8/layout/target3"/>
    <dgm:cxn modelId="{FA19CD3F-8EE5-437B-94CA-873EEB55A477}" type="presOf" srcId="{080908A2-0BA0-49CD-A1F6-CDBA17B5520A}" destId="{B086227D-3268-476F-A3D8-807AB47E062F}" srcOrd="0" destOrd="0" presId="urn:microsoft.com/office/officeart/2005/8/layout/target3"/>
    <dgm:cxn modelId="{8EB172AD-5F79-4031-8F3C-50ED35235BFA}" type="presOf" srcId="{3542CAAC-9B75-4D3B-B605-1D6839F40238}" destId="{E0B6ECB5-0E2E-449C-8CB2-92B20554BBEB}" srcOrd="1" destOrd="0" presId="urn:microsoft.com/office/officeart/2005/8/layout/target3"/>
    <dgm:cxn modelId="{02CD4C9E-909A-4D5A-96FD-785CDF84FFF0}" type="presOf" srcId="{61AE72FC-0964-49D6-B2B9-5E38BA423634}" destId="{721B4E78-EFE8-48D3-A837-720A5E809139}" srcOrd="1" destOrd="0" presId="urn:microsoft.com/office/officeart/2005/8/layout/target3"/>
    <dgm:cxn modelId="{EBFE03DC-FEF1-4335-9A14-13C54AF56CEE}" type="presOf" srcId="{E440A145-DED9-465E-A220-6A888AE5FD1E}" destId="{8E44BD32-80C1-4233-885C-82B3A45B5AB1}" srcOrd="0" destOrd="0" presId="urn:microsoft.com/office/officeart/2005/8/layout/target3"/>
    <dgm:cxn modelId="{8E67D7A0-305D-4C77-B3F7-4B996DC4D7C5}" type="presOf" srcId="{59D0E7AF-F225-4679-8CDF-59F1661AF419}" destId="{672FBF42-C0C4-46A3-A8B9-B31478F01E15}" srcOrd="0" destOrd="0" presId="urn:microsoft.com/office/officeart/2005/8/layout/target3"/>
    <dgm:cxn modelId="{3DCDA858-1D81-4AD6-9571-A04920938AB2}" type="presParOf" srcId="{8E44BD32-80C1-4233-885C-82B3A45B5AB1}" destId="{C2176989-F05C-4712-AF05-691986301D36}" srcOrd="0" destOrd="0" presId="urn:microsoft.com/office/officeart/2005/8/layout/target3"/>
    <dgm:cxn modelId="{8906BA56-9BBB-40D5-B5A6-2B08F2D15CAA}" type="presParOf" srcId="{8E44BD32-80C1-4233-885C-82B3A45B5AB1}" destId="{58FC7ECD-8A8F-4508-BB4A-10F7CFA2E6F8}" srcOrd="1" destOrd="0" presId="urn:microsoft.com/office/officeart/2005/8/layout/target3"/>
    <dgm:cxn modelId="{E4584584-8593-4186-8876-A8AE91DDD29C}" type="presParOf" srcId="{8E44BD32-80C1-4233-885C-82B3A45B5AB1}" destId="{2756C8F0-392B-4BE5-B293-F3967B294D19}" srcOrd="2" destOrd="0" presId="urn:microsoft.com/office/officeart/2005/8/layout/target3"/>
    <dgm:cxn modelId="{DE5E527A-E85F-4D4B-BE02-C3EBD9E366FE}" type="presParOf" srcId="{8E44BD32-80C1-4233-885C-82B3A45B5AB1}" destId="{094CE127-7E12-466E-B586-5303AC48C380}" srcOrd="3" destOrd="0" presId="urn:microsoft.com/office/officeart/2005/8/layout/target3"/>
    <dgm:cxn modelId="{68AEBFD9-A9DF-4F20-9C0B-7346A7AE59DB}" type="presParOf" srcId="{8E44BD32-80C1-4233-885C-82B3A45B5AB1}" destId="{B27DE136-ECAF-4CB2-A73E-AE3B71881824}" srcOrd="4" destOrd="0" presId="urn:microsoft.com/office/officeart/2005/8/layout/target3"/>
    <dgm:cxn modelId="{EE0366D2-9896-4435-A165-968DEB83B0AA}" type="presParOf" srcId="{8E44BD32-80C1-4233-885C-82B3A45B5AB1}" destId="{B086227D-3268-476F-A3D8-807AB47E062F}" srcOrd="5" destOrd="0" presId="urn:microsoft.com/office/officeart/2005/8/layout/target3"/>
    <dgm:cxn modelId="{5CBB62E0-7BC0-4DC4-A507-5984A89F7941}" type="presParOf" srcId="{8E44BD32-80C1-4233-885C-82B3A45B5AB1}" destId="{77B8C967-1960-4A84-A64D-91F455EB4D7E}" srcOrd="6" destOrd="0" presId="urn:microsoft.com/office/officeart/2005/8/layout/target3"/>
    <dgm:cxn modelId="{6458CC48-8BF2-46F2-AE9D-7A4C30E75780}" type="presParOf" srcId="{8E44BD32-80C1-4233-885C-82B3A45B5AB1}" destId="{D9DE43A2-F1EA-4A05-8060-56A12E93CA07}" srcOrd="7" destOrd="0" presId="urn:microsoft.com/office/officeart/2005/8/layout/target3"/>
    <dgm:cxn modelId="{7C4E68A5-9AB1-41AC-9CF0-87EAD58A557A}" type="presParOf" srcId="{8E44BD32-80C1-4233-885C-82B3A45B5AB1}" destId="{33504D79-2FEB-4767-83E1-80B80BDB8F47}" srcOrd="8" destOrd="0" presId="urn:microsoft.com/office/officeart/2005/8/layout/target3"/>
    <dgm:cxn modelId="{36A000C7-53AF-4219-B0CF-AD052B75AC2B}" type="presParOf" srcId="{8E44BD32-80C1-4233-885C-82B3A45B5AB1}" destId="{46A45E19-FCEC-4032-990A-7714781157C7}" srcOrd="9" destOrd="0" presId="urn:microsoft.com/office/officeart/2005/8/layout/target3"/>
    <dgm:cxn modelId="{D40316F3-BA21-44BE-9E46-3D15E7E67691}" type="presParOf" srcId="{8E44BD32-80C1-4233-885C-82B3A45B5AB1}" destId="{4124EA25-3024-4F48-8268-2B5A4F52A42D}" srcOrd="10" destOrd="0" presId="urn:microsoft.com/office/officeart/2005/8/layout/target3"/>
    <dgm:cxn modelId="{66E1F8BC-36B6-42B6-ADA2-9167FC78AFBA}" type="presParOf" srcId="{8E44BD32-80C1-4233-885C-82B3A45B5AB1}" destId="{126DA9C5-B740-48CE-96EC-76D0DA4BE5F2}" srcOrd="11" destOrd="0" presId="urn:microsoft.com/office/officeart/2005/8/layout/target3"/>
    <dgm:cxn modelId="{2AAD1A3D-AB24-4D8C-8C22-EC0BEB3A6517}" type="presParOf" srcId="{8E44BD32-80C1-4233-885C-82B3A45B5AB1}" destId="{10B78EE7-A8CF-4076-B6C7-AB7DCDE0BEEE}" srcOrd="12" destOrd="0" presId="urn:microsoft.com/office/officeart/2005/8/layout/target3"/>
    <dgm:cxn modelId="{E84A5B6E-71D3-4A48-9C19-6CA9D0269E1A}" type="presParOf" srcId="{8E44BD32-80C1-4233-885C-82B3A45B5AB1}" destId="{AE393DE7-32BF-45EB-8AA5-FE0B5CFACD41}" srcOrd="13" destOrd="0" presId="urn:microsoft.com/office/officeart/2005/8/layout/target3"/>
    <dgm:cxn modelId="{7C5C6361-2DC9-4EA6-BF59-FA4B5C83CD09}" type="presParOf" srcId="{8E44BD32-80C1-4233-885C-82B3A45B5AB1}" destId="{672FBF42-C0C4-46A3-A8B9-B31478F01E15}" srcOrd="14" destOrd="0" presId="urn:microsoft.com/office/officeart/2005/8/layout/target3"/>
    <dgm:cxn modelId="{A71A8A17-461B-4EEE-918B-1CB2372D3B31}" type="presParOf" srcId="{8E44BD32-80C1-4233-885C-82B3A45B5AB1}" destId="{721B4E78-EFE8-48D3-A837-720A5E809139}" srcOrd="15" destOrd="0" presId="urn:microsoft.com/office/officeart/2005/8/layout/target3"/>
    <dgm:cxn modelId="{EA115B74-5650-41C0-9C32-173C5CD99687}" type="presParOf" srcId="{8E44BD32-80C1-4233-885C-82B3A45B5AB1}" destId="{28D685F6-B432-4ADA-BB4D-66B40D20FDE8}" srcOrd="16" destOrd="0" presId="urn:microsoft.com/office/officeart/2005/8/layout/target3"/>
    <dgm:cxn modelId="{F4BA4C19-FF38-475B-93D7-90D5F73655CC}" type="presParOf" srcId="{8E44BD32-80C1-4233-885C-82B3A45B5AB1}" destId="{E0B6ECB5-0E2E-449C-8CB2-92B20554BBEB}" srcOrd="17" destOrd="0" presId="urn:microsoft.com/office/officeart/2005/8/layout/target3"/>
    <dgm:cxn modelId="{D35142F6-7989-4158-8BCA-3FDE4C70C5E3}" type="presParOf" srcId="{8E44BD32-80C1-4233-885C-82B3A45B5AB1}" destId="{94DD4763-68E2-43E7-ABA2-011C9E1EF435}" srcOrd="18" destOrd="0" presId="urn:microsoft.com/office/officeart/2005/8/layout/target3"/>
    <dgm:cxn modelId="{B624D505-7850-449A-ACC4-49B5702EF92B}" type="presParOf" srcId="{8E44BD32-80C1-4233-885C-82B3A45B5AB1}" destId="{6E033C0E-1FBD-4B82-B6E5-3E2B39B0F4B5}"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64546E3-07BD-4B30-B286-2E7D4C52115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0EE261A-FCDA-4959-BDD5-940D8E3D9BB9}">
      <dgm:prSet phldrT="[Text]" custT="1"/>
      <dgm:spPr>
        <a:ln>
          <a:noFill/>
        </a:ln>
      </dgm:spPr>
      <dgm:t>
        <a:bodyPr/>
        <a:lstStyle/>
        <a:p>
          <a:r>
            <a:rPr lang="en-US" sz="3200" dirty="0"/>
            <a:t>Brief your team members</a:t>
          </a:r>
        </a:p>
      </dgm:t>
    </dgm:pt>
    <dgm:pt modelId="{DB6968C3-F435-48CC-AD71-2C83713B16CC}" type="parTrans" cxnId="{C66CA8DC-FFD2-41B5-BCF5-691F8CD9F385}">
      <dgm:prSet/>
      <dgm:spPr/>
      <dgm:t>
        <a:bodyPr/>
        <a:lstStyle/>
        <a:p>
          <a:endParaRPr lang="en-US"/>
        </a:p>
      </dgm:t>
    </dgm:pt>
    <dgm:pt modelId="{D9C85FFA-5729-41D8-8E2F-7BF6B703A599}" type="sibTrans" cxnId="{C66CA8DC-FFD2-41B5-BCF5-691F8CD9F385}">
      <dgm:prSet/>
      <dgm:spPr/>
      <dgm:t>
        <a:bodyPr/>
        <a:lstStyle/>
        <a:p>
          <a:endParaRPr lang="en-US"/>
        </a:p>
      </dgm:t>
    </dgm:pt>
    <dgm:pt modelId="{3B5FA2F2-AA3C-4652-926A-103EE0393E18}">
      <dgm:prSet phldrT="[Text]" custT="1"/>
      <dgm:spPr>
        <a:ln>
          <a:noFill/>
        </a:ln>
      </dgm:spPr>
      <dgm:t>
        <a:bodyPr/>
        <a:lstStyle/>
        <a:p>
          <a:r>
            <a:rPr lang="en-US" sz="3200" dirty="0"/>
            <a:t>Available for questions</a:t>
          </a:r>
        </a:p>
      </dgm:t>
    </dgm:pt>
    <dgm:pt modelId="{AB1565C3-BCA5-4B91-81C1-8760364CA4E5}" type="parTrans" cxnId="{5A783FC4-C483-4A10-B7F7-BF2765034192}">
      <dgm:prSet/>
      <dgm:spPr/>
      <dgm:t>
        <a:bodyPr/>
        <a:lstStyle/>
        <a:p>
          <a:endParaRPr lang="en-US"/>
        </a:p>
      </dgm:t>
    </dgm:pt>
    <dgm:pt modelId="{346E4F88-3E36-48EE-9707-04FD32FBCE02}" type="sibTrans" cxnId="{5A783FC4-C483-4A10-B7F7-BF2765034192}">
      <dgm:prSet/>
      <dgm:spPr/>
      <dgm:t>
        <a:bodyPr/>
        <a:lstStyle/>
        <a:p>
          <a:endParaRPr lang="en-US"/>
        </a:p>
      </dgm:t>
    </dgm:pt>
    <dgm:pt modelId="{348798A5-57E6-4F46-B982-0DAE8DC538BC}">
      <dgm:prSet phldrT="[Text]" custT="1"/>
      <dgm:spPr>
        <a:ln>
          <a:noFill/>
        </a:ln>
      </dgm:spPr>
      <dgm:t>
        <a:bodyPr/>
        <a:lstStyle/>
        <a:p>
          <a:r>
            <a:rPr lang="en-US" sz="3200" dirty="0"/>
            <a:t>Do not micro-manage</a:t>
          </a:r>
        </a:p>
      </dgm:t>
    </dgm:pt>
    <dgm:pt modelId="{20BC959C-E315-4FB3-BF66-5CD48E238AC7}" type="parTrans" cxnId="{569D70FA-00CF-4343-B97E-576AF42D5C1A}">
      <dgm:prSet/>
      <dgm:spPr/>
      <dgm:t>
        <a:bodyPr/>
        <a:lstStyle/>
        <a:p>
          <a:endParaRPr lang="en-US"/>
        </a:p>
      </dgm:t>
    </dgm:pt>
    <dgm:pt modelId="{5B8B1DA3-B9F9-4661-92D8-9B284FD01843}" type="sibTrans" cxnId="{569D70FA-00CF-4343-B97E-576AF42D5C1A}">
      <dgm:prSet/>
      <dgm:spPr/>
      <dgm:t>
        <a:bodyPr/>
        <a:lstStyle/>
        <a:p>
          <a:endParaRPr lang="en-US"/>
        </a:p>
      </dgm:t>
    </dgm:pt>
    <dgm:pt modelId="{C2E661B3-8F87-43DA-A4FE-6C4931570069}">
      <dgm:prSet phldrT="[Text]" custT="1"/>
      <dgm:spPr>
        <a:solidFill>
          <a:schemeClr val="accent5">
            <a:hueOff val="0"/>
            <a:satOff val="0"/>
            <a:lumOff val="0"/>
          </a:schemeClr>
        </a:solidFill>
        <a:ln>
          <a:noFill/>
        </a:ln>
      </dgm:spPr>
      <dgm:t>
        <a:bodyPr/>
        <a:lstStyle/>
        <a:p>
          <a:r>
            <a:rPr lang="en-US" sz="3200" dirty="0"/>
            <a:t>Ask for solutions</a:t>
          </a:r>
        </a:p>
      </dgm:t>
    </dgm:pt>
    <dgm:pt modelId="{898CDC98-2D84-461B-8AF2-0DC08E3B63E9}" type="parTrans" cxnId="{B36E0A95-4BCC-4C09-924A-F125A8D4526E}">
      <dgm:prSet/>
      <dgm:spPr/>
      <dgm:t>
        <a:bodyPr/>
        <a:lstStyle/>
        <a:p>
          <a:endParaRPr lang="en-US"/>
        </a:p>
      </dgm:t>
    </dgm:pt>
    <dgm:pt modelId="{29120D1D-0F33-4457-A0CD-38FBA0532589}" type="sibTrans" cxnId="{B36E0A95-4BCC-4C09-924A-F125A8D4526E}">
      <dgm:prSet/>
      <dgm:spPr/>
      <dgm:t>
        <a:bodyPr/>
        <a:lstStyle/>
        <a:p>
          <a:endParaRPr lang="en-US"/>
        </a:p>
      </dgm:t>
    </dgm:pt>
    <dgm:pt modelId="{4B7C0586-A3B4-4A87-954F-DCA93D4635D2}" type="pres">
      <dgm:prSet presAssocID="{F64546E3-07BD-4B30-B286-2E7D4C52115F}" presName="linear" presStyleCnt="0">
        <dgm:presLayoutVars>
          <dgm:dir/>
          <dgm:animLvl val="lvl"/>
          <dgm:resizeHandles val="exact"/>
        </dgm:presLayoutVars>
      </dgm:prSet>
      <dgm:spPr/>
    </dgm:pt>
    <dgm:pt modelId="{73FB50A0-90FA-405A-AA56-6E03DF07B00B}" type="pres">
      <dgm:prSet presAssocID="{60EE261A-FCDA-4959-BDD5-940D8E3D9BB9}" presName="parentLin" presStyleCnt="0"/>
      <dgm:spPr/>
    </dgm:pt>
    <dgm:pt modelId="{A4943063-CCD5-4876-9E06-709E173C530E}" type="pres">
      <dgm:prSet presAssocID="{60EE261A-FCDA-4959-BDD5-940D8E3D9BB9}" presName="parentLeftMargin" presStyleLbl="node1" presStyleIdx="0" presStyleCnt="4"/>
      <dgm:spPr/>
    </dgm:pt>
    <dgm:pt modelId="{D8A3ACCF-7B18-4C00-8274-FCB763BA3D57}" type="pres">
      <dgm:prSet presAssocID="{60EE261A-FCDA-4959-BDD5-940D8E3D9BB9}" presName="parentText" presStyleLbl="node1" presStyleIdx="0" presStyleCnt="4">
        <dgm:presLayoutVars>
          <dgm:chMax val="0"/>
          <dgm:bulletEnabled val="1"/>
        </dgm:presLayoutVars>
      </dgm:prSet>
      <dgm:spPr/>
    </dgm:pt>
    <dgm:pt modelId="{10D733E8-AD0C-4944-A972-5B4D8E052786}" type="pres">
      <dgm:prSet presAssocID="{60EE261A-FCDA-4959-BDD5-940D8E3D9BB9}" presName="negativeSpace" presStyleCnt="0"/>
      <dgm:spPr/>
    </dgm:pt>
    <dgm:pt modelId="{E49C9BAA-5A38-4B74-8D46-3E5CE47EAA4C}" type="pres">
      <dgm:prSet presAssocID="{60EE261A-FCDA-4959-BDD5-940D8E3D9BB9}" presName="childText" presStyleLbl="conFgAcc1" presStyleIdx="0" presStyleCnt="4">
        <dgm:presLayoutVars>
          <dgm:bulletEnabled val="1"/>
        </dgm:presLayoutVars>
      </dgm:prSet>
      <dgm:spPr>
        <a:noFill/>
      </dgm:spPr>
    </dgm:pt>
    <dgm:pt modelId="{4B1AFCC7-01DF-41F1-B30C-C96F03075127}" type="pres">
      <dgm:prSet presAssocID="{D9C85FFA-5729-41D8-8E2F-7BF6B703A599}" presName="spaceBetweenRectangles" presStyleCnt="0"/>
      <dgm:spPr/>
    </dgm:pt>
    <dgm:pt modelId="{C5CF51AC-821A-4A25-BF28-0F4B698CF1DB}" type="pres">
      <dgm:prSet presAssocID="{3B5FA2F2-AA3C-4652-926A-103EE0393E18}" presName="parentLin" presStyleCnt="0"/>
      <dgm:spPr/>
    </dgm:pt>
    <dgm:pt modelId="{4A5EB4CC-C5E1-460C-BC15-CAE9E6FDA3D6}" type="pres">
      <dgm:prSet presAssocID="{3B5FA2F2-AA3C-4652-926A-103EE0393E18}" presName="parentLeftMargin" presStyleLbl="node1" presStyleIdx="0" presStyleCnt="4"/>
      <dgm:spPr/>
    </dgm:pt>
    <dgm:pt modelId="{4DEB0ADC-DA58-4E76-9614-C1330D74A0FA}" type="pres">
      <dgm:prSet presAssocID="{3B5FA2F2-AA3C-4652-926A-103EE0393E18}" presName="parentText" presStyleLbl="node1" presStyleIdx="1" presStyleCnt="4">
        <dgm:presLayoutVars>
          <dgm:chMax val="0"/>
          <dgm:bulletEnabled val="1"/>
        </dgm:presLayoutVars>
      </dgm:prSet>
      <dgm:spPr/>
    </dgm:pt>
    <dgm:pt modelId="{6FFF1573-7311-48AF-A8F7-4AE6CB44C4C5}" type="pres">
      <dgm:prSet presAssocID="{3B5FA2F2-AA3C-4652-926A-103EE0393E18}" presName="negativeSpace" presStyleCnt="0"/>
      <dgm:spPr/>
    </dgm:pt>
    <dgm:pt modelId="{16FFA407-BFB5-4B48-B88B-B89C87793F22}" type="pres">
      <dgm:prSet presAssocID="{3B5FA2F2-AA3C-4652-926A-103EE0393E18}" presName="childText" presStyleLbl="conFgAcc1" presStyleIdx="1" presStyleCnt="4">
        <dgm:presLayoutVars>
          <dgm:bulletEnabled val="1"/>
        </dgm:presLayoutVars>
      </dgm:prSet>
      <dgm:spPr>
        <a:noFill/>
      </dgm:spPr>
    </dgm:pt>
    <dgm:pt modelId="{98C8CA49-5A1D-419A-8B6B-24645D4534AF}" type="pres">
      <dgm:prSet presAssocID="{346E4F88-3E36-48EE-9707-04FD32FBCE02}" presName="spaceBetweenRectangles" presStyleCnt="0"/>
      <dgm:spPr/>
    </dgm:pt>
    <dgm:pt modelId="{6E894A29-FA9A-49BD-BF29-8557BF2A6C72}" type="pres">
      <dgm:prSet presAssocID="{348798A5-57E6-4F46-B982-0DAE8DC538BC}" presName="parentLin" presStyleCnt="0"/>
      <dgm:spPr/>
    </dgm:pt>
    <dgm:pt modelId="{92DDCDC6-1BCB-49F8-A9EC-D07F228FB632}" type="pres">
      <dgm:prSet presAssocID="{348798A5-57E6-4F46-B982-0DAE8DC538BC}" presName="parentLeftMargin" presStyleLbl="node1" presStyleIdx="1" presStyleCnt="4"/>
      <dgm:spPr/>
    </dgm:pt>
    <dgm:pt modelId="{A1EC6BAE-37B8-4244-8BF2-B64214C545D3}" type="pres">
      <dgm:prSet presAssocID="{348798A5-57E6-4F46-B982-0DAE8DC538BC}" presName="parentText" presStyleLbl="node1" presStyleIdx="2" presStyleCnt="4">
        <dgm:presLayoutVars>
          <dgm:chMax val="0"/>
          <dgm:bulletEnabled val="1"/>
        </dgm:presLayoutVars>
      </dgm:prSet>
      <dgm:spPr/>
    </dgm:pt>
    <dgm:pt modelId="{3A22E581-A951-40C9-9798-85F9F9D34E5D}" type="pres">
      <dgm:prSet presAssocID="{348798A5-57E6-4F46-B982-0DAE8DC538BC}" presName="negativeSpace" presStyleCnt="0"/>
      <dgm:spPr/>
    </dgm:pt>
    <dgm:pt modelId="{26AA8EA8-8ECC-4603-972E-9CBF23207BBA}" type="pres">
      <dgm:prSet presAssocID="{348798A5-57E6-4F46-B982-0DAE8DC538BC}" presName="childText" presStyleLbl="conFgAcc1" presStyleIdx="2" presStyleCnt="4">
        <dgm:presLayoutVars>
          <dgm:bulletEnabled val="1"/>
        </dgm:presLayoutVars>
      </dgm:prSet>
      <dgm:spPr>
        <a:noFill/>
      </dgm:spPr>
    </dgm:pt>
    <dgm:pt modelId="{47108E73-38ED-4CD9-846C-665EA51A9AAC}" type="pres">
      <dgm:prSet presAssocID="{5B8B1DA3-B9F9-4661-92D8-9B284FD01843}" presName="spaceBetweenRectangles" presStyleCnt="0"/>
      <dgm:spPr/>
    </dgm:pt>
    <dgm:pt modelId="{EC58B762-45CF-46BF-8B17-BC3ACA664F88}" type="pres">
      <dgm:prSet presAssocID="{C2E661B3-8F87-43DA-A4FE-6C4931570069}" presName="parentLin" presStyleCnt="0"/>
      <dgm:spPr/>
    </dgm:pt>
    <dgm:pt modelId="{F7AF6A60-4C73-4798-934B-1CF0E09453B6}" type="pres">
      <dgm:prSet presAssocID="{C2E661B3-8F87-43DA-A4FE-6C4931570069}" presName="parentLeftMargin" presStyleLbl="node1" presStyleIdx="2" presStyleCnt="4"/>
      <dgm:spPr/>
    </dgm:pt>
    <dgm:pt modelId="{8E98E80F-0398-4250-8569-578387463221}" type="pres">
      <dgm:prSet presAssocID="{C2E661B3-8F87-43DA-A4FE-6C4931570069}" presName="parentText" presStyleLbl="node1" presStyleIdx="3" presStyleCnt="4">
        <dgm:presLayoutVars>
          <dgm:chMax val="0"/>
          <dgm:bulletEnabled val="1"/>
        </dgm:presLayoutVars>
      </dgm:prSet>
      <dgm:spPr/>
    </dgm:pt>
    <dgm:pt modelId="{4AAB424B-F721-40C8-B246-95BDFCCEDADD}" type="pres">
      <dgm:prSet presAssocID="{C2E661B3-8F87-43DA-A4FE-6C4931570069}" presName="negativeSpace" presStyleCnt="0"/>
      <dgm:spPr/>
    </dgm:pt>
    <dgm:pt modelId="{EE98D751-5F9F-4B99-8B9A-AC169FA0564C}" type="pres">
      <dgm:prSet presAssocID="{C2E661B3-8F87-43DA-A4FE-6C4931570069}" presName="childText" presStyleLbl="conFgAcc1" presStyleIdx="3" presStyleCnt="4">
        <dgm:presLayoutVars>
          <dgm:bulletEnabled val="1"/>
        </dgm:presLayoutVars>
      </dgm:prSet>
      <dgm:spPr>
        <a:noFill/>
      </dgm:spPr>
    </dgm:pt>
  </dgm:ptLst>
  <dgm:cxnLst>
    <dgm:cxn modelId="{5A783FC4-C483-4A10-B7F7-BF2765034192}" srcId="{F64546E3-07BD-4B30-B286-2E7D4C52115F}" destId="{3B5FA2F2-AA3C-4652-926A-103EE0393E18}" srcOrd="1" destOrd="0" parTransId="{AB1565C3-BCA5-4B91-81C1-8760364CA4E5}" sibTransId="{346E4F88-3E36-48EE-9707-04FD32FBCE02}"/>
    <dgm:cxn modelId="{53B40BBD-E690-4210-8B62-659A91D2EE41}" type="presOf" srcId="{3B5FA2F2-AA3C-4652-926A-103EE0393E18}" destId="{4A5EB4CC-C5E1-460C-BC15-CAE9E6FDA3D6}" srcOrd="0" destOrd="0" presId="urn:microsoft.com/office/officeart/2005/8/layout/list1"/>
    <dgm:cxn modelId="{569D70FA-00CF-4343-B97E-576AF42D5C1A}" srcId="{F64546E3-07BD-4B30-B286-2E7D4C52115F}" destId="{348798A5-57E6-4F46-B982-0DAE8DC538BC}" srcOrd="2" destOrd="0" parTransId="{20BC959C-E315-4FB3-BF66-5CD48E238AC7}" sibTransId="{5B8B1DA3-B9F9-4661-92D8-9B284FD01843}"/>
    <dgm:cxn modelId="{13BA1165-888E-4DAB-BDA2-8367D1047EEE}" type="presOf" srcId="{F64546E3-07BD-4B30-B286-2E7D4C52115F}" destId="{4B7C0586-A3B4-4A87-954F-DCA93D4635D2}" srcOrd="0" destOrd="0" presId="urn:microsoft.com/office/officeart/2005/8/layout/list1"/>
    <dgm:cxn modelId="{5A2C9224-B4A7-4F96-A6B2-DF62FAB3404F}" type="presOf" srcId="{3B5FA2F2-AA3C-4652-926A-103EE0393E18}" destId="{4DEB0ADC-DA58-4E76-9614-C1330D74A0FA}" srcOrd="1" destOrd="0" presId="urn:microsoft.com/office/officeart/2005/8/layout/list1"/>
    <dgm:cxn modelId="{7955D3D1-D610-4383-AC4B-F8488C371D41}" type="presOf" srcId="{348798A5-57E6-4F46-B982-0DAE8DC538BC}" destId="{92DDCDC6-1BCB-49F8-A9EC-D07F228FB632}" srcOrd="0" destOrd="0" presId="urn:microsoft.com/office/officeart/2005/8/layout/list1"/>
    <dgm:cxn modelId="{C66CA8DC-FFD2-41B5-BCF5-691F8CD9F385}" srcId="{F64546E3-07BD-4B30-B286-2E7D4C52115F}" destId="{60EE261A-FCDA-4959-BDD5-940D8E3D9BB9}" srcOrd="0" destOrd="0" parTransId="{DB6968C3-F435-48CC-AD71-2C83713B16CC}" sibTransId="{D9C85FFA-5729-41D8-8E2F-7BF6B703A599}"/>
    <dgm:cxn modelId="{8646EC00-251D-49D1-9747-2CCB26649A2C}" type="presOf" srcId="{60EE261A-FCDA-4959-BDD5-940D8E3D9BB9}" destId="{A4943063-CCD5-4876-9E06-709E173C530E}" srcOrd="0" destOrd="0" presId="urn:microsoft.com/office/officeart/2005/8/layout/list1"/>
    <dgm:cxn modelId="{E62F96AC-A119-4766-8154-4CEE311A1BF1}" type="presOf" srcId="{348798A5-57E6-4F46-B982-0DAE8DC538BC}" destId="{A1EC6BAE-37B8-4244-8BF2-B64214C545D3}" srcOrd="1" destOrd="0" presId="urn:microsoft.com/office/officeart/2005/8/layout/list1"/>
    <dgm:cxn modelId="{21BB31A0-A85A-4BC9-A1E7-44D3A4840BC3}" type="presOf" srcId="{C2E661B3-8F87-43DA-A4FE-6C4931570069}" destId="{F7AF6A60-4C73-4798-934B-1CF0E09453B6}" srcOrd="0" destOrd="0" presId="urn:microsoft.com/office/officeart/2005/8/layout/list1"/>
    <dgm:cxn modelId="{5FAF8337-3C7B-423D-8261-58935508B6D8}" type="presOf" srcId="{C2E661B3-8F87-43DA-A4FE-6C4931570069}" destId="{8E98E80F-0398-4250-8569-578387463221}" srcOrd="1" destOrd="0" presId="urn:microsoft.com/office/officeart/2005/8/layout/list1"/>
    <dgm:cxn modelId="{B36E0A95-4BCC-4C09-924A-F125A8D4526E}" srcId="{F64546E3-07BD-4B30-B286-2E7D4C52115F}" destId="{C2E661B3-8F87-43DA-A4FE-6C4931570069}" srcOrd="3" destOrd="0" parTransId="{898CDC98-2D84-461B-8AF2-0DC08E3B63E9}" sibTransId="{29120D1D-0F33-4457-A0CD-38FBA0532589}"/>
    <dgm:cxn modelId="{D9DED36C-3F5C-48E0-B498-7F66D632BB82}" type="presOf" srcId="{60EE261A-FCDA-4959-BDD5-940D8E3D9BB9}" destId="{D8A3ACCF-7B18-4C00-8274-FCB763BA3D57}" srcOrd="1" destOrd="0" presId="urn:microsoft.com/office/officeart/2005/8/layout/list1"/>
    <dgm:cxn modelId="{709EE587-0B06-40E1-A49E-B69695FB7E4A}" type="presParOf" srcId="{4B7C0586-A3B4-4A87-954F-DCA93D4635D2}" destId="{73FB50A0-90FA-405A-AA56-6E03DF07B00B}" srcOrd="0" destOrd="0" presId="urn:microsoft.com/office/officeart/2005/8/layout/list1"/>
    <dgm:cxn modelId="{B749A226-7D19-43EF-A7F5-CF2A66198217}" type="presParOf" srcId="{73FB50A0-90FA-405A-AA56-6E03DF07B00B}" destId="{A4943063-CCD5-4876-9E06-709E173C530E}" srcOrd="0" destOrd="0" presId="urn:microsoft.com/office/officeart/2005/8/layout/list1"/>
    <dgm:cxn modelId="{074F4878-34F4-4598-8722-229F39EE3D7D}" type="presParOf" srcId="{73FB50A0-90FA-405A-AA56-6E03DF07B00B}" destId="{D8A3ACCF-7B18-4C00-8274-FCB763BA3D57}" srcOrd="1" destOrd="0" presId="urn:microsoft.com/office/officeart/2005/8/layout/list1"/>
    <dgm:cxn modelId="{2CA6AACD-E124-4FF0-85C4-1726C6808F0C}" type="presParOf" srcId="{4B7C0586-A3B4-4A87-954F-DCA93D4635D2}" destId="{10D733E8-AD0C-4944-A972-5B4D8E052786}" srcOrd="1" destOrd="0" presId="urn:microsoft.com/office/officeart/2005/8/layout/list1"/>
    <dgm:cxn modelId="{47C38DDA-5F68-4CFF-AB85-063902E1D003}" type="presParOf" srcId="{4B7C0586-A3B4-4A87-954F-DCA93D4635D2}" destId="{E49C9BAA-5A38-4B74-8D46-3E5CE47EAA4C}" srcOrd="2" destOrd="0" presId="urn:microsoft.com/office/officeart/2005/8/layout/list1"/>
    <dgm:cxn modelId="{35EB1D23-4F08-44D9-825E-9FE069B79517}" type="presParOf" srcId="{4B7C0586-A3B4-4A87-954F-DCA93D4635D2}" destId="{4B1AFCC7-01DF-41F1-B30C-C96F03075127}" srcOrd="3" destOrd="0" presId="urn:microsoft.com/office/officeart/2005/8/layout/list1"/>
    <dgm:cxn modelId="{43EFFB16-6FA9-4FF6-8810-96B2ECD54E90}" type="presParOf" srcId="{4B7C0586-A3B4-4A87-954F-DCA93D4635D2}" destId="{C5CF51AC-821A-4A25-BF28-0F4B698CF1DB}" srcOrd="4" destOrd="0" presId="urn:microsoft.com/office/officeart/2005/8/layout/list1"/>
    <dgm:cxn modelId="{E0184270-BCB8-487C-9EF0-2159EDCC30E9}" type="presParOf" srcId="{C5CF51AC-821A-4A25-BF28-0F4B698CF1DB}" destId="{4A5EB4CC-C5E1-460C-BC15-CAE9E6FDA3D6}" srcOrd="0" destOrd="0" presId="urn:microsoft.com/office/officeart/2005/8/layout/list1"/>
    <dgm:cxn modelId="{C6F0F6BD-7E5C-4BC4-9BF4-A6122D21CE1C}" type="presParOf" srcId="{C5CF51AC-821A-4A25-BF28-0F4B698CF1DB}" destId="{4DEB0ADC-DA58-4E76-9614-C1330D74A0FA}" srcOrd="1" destOrd="0" presId="urn:microsoft.com/office/officeart/2005/8/layout/list1"/>
    <dgm:cxn modelId="{AAB2F7E5-BF1E-4E63-A1A6-DE6DB1ED5FE9}" type="presParOf" srcId="{4B7C0586-A3B4-4A87-954F-DCA93D4635D2}" destId="{6FFF1573-7311-48AF-A8F7-4AE6CB44C4C5}" srcOrd="5" destOrd="0" presId="urn:microsoft.com/office/officeart/2005/8/layout/list1"/>
    <dgm:cxn modelId="{74FA4356-D57B-497F-BACB-D3C5D01A9E3D}" type="presParOf" srcId="{4B7C0586-A3B4-4A87-954F-DCA93D4635D2}" destId="{16FFA407-BFB5-4B48-B88B-B89C87793F22}" srcOrd="6" destOrd="0" presId="urn:microsoft.com/office/officeart/2005/8/layout/list1"/>
    <dgm:cxn modelId="{7434D617-44FF-44C0-8531-6CA17FDA43B0}" type="presParOf" srcId="{4B7C0586-A3B4-4A87-954F-DCA93D4635D2}" destId="{98C8CA49-5A1D-419A-8B6B-24645D4534AF}" srcOrd="7" destOrd="0" presId="urn:microsoft.com/office/officeart/2005/8/layout/list1"/>
    <dgm:cxn modelId="{DAB050EF-17C8-49FF-933D-E65C31BE7058}" type="presParOf" srcId="{4B7C0586-A3B4-4A87-954F-DCA93D4635D2}" destId="{6E894A29-FA9A-49BD-BF29-8557BF2A6C72}" srcOrd="8" destOrd="0" presId="urn:microsoft.com/office/officeart/2005/8/layout/list1"/>
    <dgm:cxn modelId="{531A550B-5A3C-4E66-942B-9E0925E61AB7}" type="presParOf" srcId="{6E894A29-FA9A-49BD-BF29-8557BF2A6C72}" destId="{92DDCDC6-1BCB-49F8-A9EC-D07F228FB632}" srcOrd="0" destOrd="0" presId="urn:microsoft.com/office/officeart/2005/8/layout/list1"/>
    <dgm:cxn modelId="{3686F4D3-F730-47CF-8F81-D05B31232608}" type="presParOf" srcId="{6E894A29-FA9A-49BD-BF29-8557BF2A6C72}" destId="{A1EC6BAE-37B8-4244-8BF2-B64214C545D3}" srcOrd="1" destOrd="0" presId="urn:microsoft.com/office/officeart/2005/8/layout/list1"/>
    <dgm:cxn modelId="{BB17F011-3052-4AFB-ADA9-57B853B0F699}" type="presParOf" srcId="{4B7C0586-A3B4-4A87-954F-DCA93D4635D2}" destId="{3A22E581-A951-40C9-9798-85F9F9D34E5D}" srcOrd="9" destOrd="0" presId="urn:microsoft.com/office/officeart/2005/8/layout/list1"/>
    <dgm:cxn modelId="{0507A3FA-E3B3-4DD8-BDF5-E4FFF945573C}" type="presParOf" srcId="{4B7C0586-A3B4-4A87-954F-DCA93D4635D2}" destId="{26AA8EA8-8ECC-4603-972E-9CBF23207BBA}" srcOrd="10" destOrd="0" presId="urn:microsoft.com/office/officeart/2005/8/layout/list1"/>
    <dgm:cxn modelId="{1FFC4249-4DEA-44DE-9899-B6E7D37ECBEA}" type="presParOf" srcId="{4B7C0586-A3B4-4A87-954F-DCA93D4635D2}" destId="{47108E73-38ED-4CD9-846C-665EA51A9AAC}" srcOrd="11" destOrd="0" presId="urn:microsoft.com/office/officeart/2005/8/layout/list1"/>
    <dgm:cxn modelId="{39703531-D6F7-4DEA-9C08-2D90C19E3FCE}" type="presParOf" srcId="{4B7C0586-A3B4-4A87-954F-DCA93D4635D2}" destId="{EC58B762-45CF-46BF-8B17-BC3ACA664F88}" srcOrd="12" destOrd="0" presId="urn:microsoft.com/office/officeart/2005/8/layout/list1"/>
    <dgm:cxn modelId="{F6082171-C54B-4E21-B003-1916D301549B}" type="presParOf" srcId="{EC58B762-45CF-46BF-8B17-BC3ACA664F88}" destId="{F7AF6A60-4C73-4798-934B-1CF0E09453B6}" srcOrd="0" destOrd="0" presId="urn:microsoft.com/office/officeart/2005/8/layout/list1"/>
    <dgm:cxn modelId="{5270D3F0-ADAC-4983-A666-439F61D2FB41}" type="presParOf" srcId="{EC58B762-45CF-46BF-8B17-BC3ACA664F88}" destId="{8E98E80F-0398-4250-8569-578387463221}" srcOrd="1" destOrd="0" presId="urn:microsoft.com/office/officeart/2005/8/layout/list1"/>
    <dgm:cxn modelId="{2579B9A4-3667-4A66-99C5-9455DC7F8AC5}" type="presParOf" srcId="{4B7C0586-A3B4-4A87-954F-DCA93D4635D2}" destId="{4AAB424B-F721-40C8-B246-95BDFCCEDADD}" srcOrd="13" destOrd="0" presId="urn:microsoft.com/office/officeart/2005/8/layout/list1"/>
    <dgm:cxn modelId="{13564AEC-3A73-4AEA-9ED8-BAE8E401A4F2}" type="presParOf" srcId="{4B7C0586-A3B4-4A87-954F-DCA93D4635D2}" destId="{EE98D751-5F9F-4B99-8B9A-AC169FA0564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195C9-5048-405F-84FD-5BCE5FB6024A}"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n-US"/>
        </a:p>
      </dgm:t>
    </dgm:pt>
    <dgm:pt modelId="{C54021CE-3DDE-40CA-8766-CB49354D1FAB}">
      <dgm:prSet phldrT="[Text]" custT="1"/>
      <dgm:spPr/>
      <dgm:t>
        <a:bodyPr/>
        <a:lstStyle/>
        <a:p>
          <a:r>
            <a:rPr lang="en-US" sz="7200" dirty="0"/>
            <a:t>Positive</a:t>
          </a:r>
        </a:p>
      </dgm:t>
    </dgm:pt>
    <dgm:pt modelId="{37EEB633-01F4-467B-B038-10A9A08B07B5}" type="parTrans" cxnId="{CB49E76B-97FD-40CB-BDFC-1F2247A0EC01}">
      <dgm:prSet/>
      <dgm:spPr/>
      <dgm:t>
        <a:bodyPr/>
        <a:lstStyle/>
        <a:p>
          <a:endParaRPr lang="en-US"/>
        </a:p>
      </dgm:t>
    </dgm:pt>
    <dgm:pt modelId="{55D765B1-EDA1-4731-AAF4-35C7A35C39C5}" type="sibTrans" cxnId="{CB49E76B-97FD-40CB-BDFC-1F2247A0EC01}">
      <dgm:prSet/>
      <dgm:spPr/>
      <dgm:t>
        <a:bodyPr/>
        <a:lstStyle/>
        <a:p>
          <a:endParaRPr lang="en-US"/>
        </a:p>
      </dgm:t>
    </dgm:pt>
    <dgm:pt modelId="{183885ED-E977-4FD8-BFA3-13BB5D2B2097}">
      <dgm:prSet phldrT="[Text]" custT="1"/>
      <dgm:spPr/>
      <dgm:t>
        <a:bodyPr/>
        <a:lstStyle/>
        <a:p>
          <a:r>
            <a:rPr lang="en-US" sz="7200" dirty="0"/>
            <a:t>Personal</a:t>
          </a:r>
        </a:p>
      </dgm:t>
    </dgm:pt>
    <dgm:pt modelId="{6F20D449-26E2-4E3A-9305-E67487FD6693}" type="parTrans" cxnId="{76FC6C33-0C48-40D4-8643-85CB48B2AB63}">
      <dgm:prSet/>
      <dgm:spPr/>
      <dgm:t>
        <a:bodyPr/>
        <a:lstStyle/>
        <a:p>
          <a:endParaRPr lang="en-US"/>
        </a:p>
      </dgm:t>
    </dgm:pt>
    <dgm:pt modelId="{488E3FB2-4E01-47D5-9616-DE0D654464FB}" type="sibTrans" cxnId="{76FC6C33-0C48-40D4-8643-85CB48B2AB63}">
      <dgm:prSet/>
      <dgm:spPr/>
      <dgm:t>
        <a:bodyPr/>
        <a:lstStyle/>
        <a:p>
          <a:endParaRPr lang="en-US"/>
        </a:p>
      </dgm:t>
    </dgm:pt>
    <dgm:pt modelId="{B7BB14C0-16B4-4EBE-B9EC-EA2AEDDADBFC}">
      <dgm:prSet phldrT="[Text]" custT="1"/>
      <dgm:spPr/>
      <dgm:t>
        <a:bodyPr/>
        <a:lstStyle/>
        <a:p>
          <a:r>
            <a:rPr lang="en-US" sz="7200" dirty="0"/>
            <a:t>Possible</a:t>
          </a:r>
        </a:p>
      </dgm:t>
    </dgm:pt>
    <dgm:pt modelId="{2E662BBF-FCCD-44EE-87E0-2B2161502FFC}" type="parTrans" cxnId="{45A8D0AB-C175-4952-BA6A-CD3ACCB537C0}">
      <dgm:prSet/>
      <dgm:spPr/>
      <dgm:t>
        <a:bodyPr/>
        <a:lstStyle/>
        <a:p>
          <a:endParaRPr lang="en-US"/>
        </a:p>
      </dgm:t>
    </dgm:pt>
    <dgm:pt modelId="{3AFD1243-19EE-49E6-8295-4F0726F50FCC}" type="sibTrans" cxnId="{45A8D0AB-C175-4952-BA6A-CD3ACCB537C0}">
      <dgm:prSet/>
      <dgm:spPr/>
      <dgm:t>
        <a:bodyPr/>
        <a:lstStyle/>
        <a:p>
          <a:endParaRPr lang="en-US"/>
        </a:p>
      </dgm:t>
    </dgm:pt>
    <dgm:pt modelId="{781B2BC0-FEBB-439E-830F-5AED362C9DC2}" type="pres">
      <dgm:prSet presAssocID="{2E0195C9-5048-405F-84FD-5BCE5FB6024A}" presName="Name0" presStyleCnt="0">
        <dgm:presLayoutVars>
          <dgm:chMax/>
          <dgm:chPref/>
          <dgm:dir/>
        </dgm:presLayoutVars>
      </dgm:prSet>
      <dgm:spPr/>
    </dgm:pt>
    <dgm:pt modelId="{A6F1EAB0-EA06-4E1F-9659-A06145224BAD}" type="pres">
      <dgm:prSet presAssocID="{C54021CE-3DDE-40CA-8766-CB49354D1FAB}" presName="parenttextcomposite" presStyleCnt="0"/>
      <dgm:spPr/>
    </dgm:pt>
    <dgm:pt modelId="{DE1F76AC-7112-48EC-AB26-05464787B7D7}" type="pres">
      <dgm:prSet presAssocID="{C54021CE-3DDE-40CA-8766-CB49354D1FAB}" presName="parenttext" presStyleLbl="revTx" presStyleIdx="0" presStyleCnt="3" custLinFactNeighborX="-364" custLinFactNeighborY="-81115">
        <dgm:presLayoutVars>
          <dgm:chMax/>
          <dgm:chPref val="2"/>
          <dgm:bulletEnabled val="1"/>
        </dgm:presLayoutVars>
      </dgm:prSet>
      <dgm:spPr/>
    </dgm:pt>
    <dgm:pt modelId="{0481E6EF-3C13-4774-BF64-C957479DDEE0}" type="pres">
      <dgm:prSet presAssocID="{C54021CE-3DDE-40CA-8766-CB49354D1FAB}" presName="parallelogramComposite" presStyleCnt="0"/>
      <dgm:spPr/>
    </dgm:pt>
    <dgm:pt modelId="{2D45F1A7-6F8B-495D-9D0F-14DFC53E3F1C}" type="pres">
      <dgm:prSet presAssocID="{C54021CE-3DDE-40CA-8766-CB49354D1FAB}" presName="parallelogram1" presStyleLbl="alignNode1" presStyleIdx="0" presStyleCnt="21" custLinFactY="-278946" custLinFactNeighborY="-300000"/>
      <dgm:spPr/>
    </dgm:pt>
    <dgm:pt modelId="{82A753C4-0EBE-45A0-A536-6CED0CED7303}" type="pres">
      <dgm:prSet presAssocID="{C54021CE-3DDE-40CA-8766-CB49354D1FAB}" presName="parallelogram2" presStyleLbl="alignNode1" presStyleIdx="1" presStyleCnt="21" custLinFactY="-278946" custLinFactNeighborY="-300000"/>
      <dgm:spPr/>
    </dgm:pt>
    <dgm:pt modelId="{087EECF5-E920-49E0-87D4-276E5F10022B}" type="pres">
      <dgm:prSet presAssocID="{C54021CE-3DDE-40CA-8766-CB49354D1FAB}" presName="parallelogram3" presStyleLbl="alignNode1" presStyleIdx="2" presStyleCnt="21" custLinFactY="-278946" custLinFactNeighborY="-300000"/>
      <dgm:spPr/>
    </dgm:pt>
    <dgm:pt modelId="{83A34117-00C9-4E39-821A-E505658252B7}" type="pres">
      <dgm:prSet presAssocID="{C54021CE-3DDE-40CA-8766-CB49354D1FAB}" presName="parallelogram4" presStyleLbl="alignNode1" presStyleIdx="3" presStyleCnt="21" custLinFactY="-278946" custLinFactNeighborY="-300000"/>
      <dgm:spPr/>
    </dgm:pt>
    <dgm:pt modelId="{90474F25-186D-468C-92FD-F11C5D670E37}" type="pres">
      <dgm:prSet presAssocID="{C54021CE-3DDE-40CA-8766-CB49354D1FAB}" presName="parallelogram5" presStyleLbl="alignNode1" presStyleIdx="4" presStyleCnt="21" custLinFactY="-278946" custLinFactNeighborY="-300000"/>
      <dgm:spPr/>
    </dgm:pt>
    <dgm:pt modelId="{490BE318-DD9C-4557-A126-2AE013E8101D}" type="pres">
      <dgm:prSet presAssocID="{C54021CE-3DDE-40CA-8766-CB49354D1FAB}" presName="parallelogram6" presStyleLbl="alignNode1" presStyleIdx="5" presStyleCnt="21" custLinFactY="-278946" custLinFactNeighborY="-300000"/>
      <dgm:spPr/>
    </dgm:pt>
    <dgm:pt modelId="{39BAE475-A0DE-4774-BC63-9F15D87804B8}" type="pres">
      <dgm:prSet presAssocID="{C54021CE-3DDE-40CA-8766-CB49354D1FAB}" presName="parallelogram7" presStyleLbl="alignNode1" presStyleIdx="6" presStyleCnt="21" custLinFactY="-278946" custLinFactNeighborY="-300000"/>
      <dgm:spPr/>
    </dgm:pt>
    <dgm:pt modelId="{E35AE85F-7927-413A-9D63-15489656843C}" type="pres">
      <dgm:prSet presAssocID="{55D765B1-EDA1-4731-AAF4-35C7A35C39C5}" presName="sibTrans" presStyleCnt="0"/>
      <dgm:spPr/>
    </dgm:pt>
    <dgm:pt modelId="{9B2DFA0B-F3BC-4384-A1B9-BFED06A1AF57}" type="pres">
      <dgm:prSet presAssocID="{183885ED-E977-4FD8-BFA3-13BB5D2B2097}" presName="parenttextcomposite" presStyleCnt="0"/>
      <dgm:spPr/>
    </dgm:pt>
    <dgm:pt modelId="{ABEB0716-CC64-4348-83FE-225DB12DA5C0}" type="pres">
      <dgm:prSet presAssocID="{183885ED-E977-4FD8-BFA3-13BB5D2B2097}" presName="parenttext" presStyleLbl="revTx" presStyleIdx="1" presStyleCnt="3" custLinFactNeighborX="-364" custLinFactNeighborY="33368">
        <dgm:presLayoutVars>
          <dgm:chMax/>
          <dgm:chPref val="2"/>
          <dgm:bulletEnabled val="1"/>
        </dgm:presLayoutVars>
      </dgm:prSet>
      <dgm:spPr/>
    </dgm:pt>
    <dgm:pt modelId="{D84D1C9B-3ED4-427B-AE86-AB3DCBEDCB9B}" type="pres">
      <dgm:prSet presAssocID="{183885ED-E977-4FD8-BFA3-13BB5D2B2097}" presName="parallelogramComposite" presStyleCnt="0"/>
      <dgm:spPr/>
    </dgm:pt>
    <dgm:pt modelId="{838D7195-0826-4A6D-BC49-3AEF33D23077}" type="pres">
      <dgm:prSet presAssocID="{183885ED-E977-4FD8-BFA3-13BB5D2B2097}" presName="parallelogram1" presStyleLbl="alignNode1" presStyleIdx="7" presStyleCnt="21" custLinFactNeighborY="-86226"/>
      <dgm:spPr/>
    </dgm:pt>
    <dgm:pt modelId="{BDDF0675-ABDE-4117-85DE-A0D3542E9855}" type="pres">
      <dgm:prSet presAssocID="{183885ED-E977-4FD8-BFA3-13BB5D2B2097}" presName="parallelogram2" presStyleLbl="alignNode1" presStyleIdx="8" presStyleCnt="21" custLinFactNeighborY="-86226"/>
      <dgm:spPr/>
    </dgm:pt>
    <dgm:pt modelId="{C246895F-8C77-418E-B73C-DDC8068A1086}" type="pres">
      <dgm:prSet presAssocID="{183885ED-E977-4FD8-BFA3-13BB5D2B2097}" presName="parallelogram3" presStyleLbl="alignNode1" presStyleIdx="9" presStyleCnt="21" custLinFactNeighborY="-86226"/>
      <dgm:spPr/>
    </dgm:pt>
    <dgm:pt modelId="{158F52E5-1BB7-4FE6-AF99-9C954F5C9D35}" type="pres">
      <dgm:prSet presAssocID="{183885ED-E977-4FD8-BFA3-13BB5D2B2097}" presName="parallelogram4" presStyleLbl="alignNode1" presStyleIdx="10" presStyleCnt="21" custLinFactNeighborY="-86226"/>
      <dgm:spPr/>
    </dgm:pt>
    <dgm:pt modelId="{411FF22D-BBDC-4050-97B6-941B83E80E03}" type="pres">
      <dgm:prSet presAssocID="{183885ED-E977-4FD8-BFA3-13BB5D2B2097}" presName="parallelogram5" presStyleLbl="alignNode1" presStyleIdx="11" presStyleCnt="21" custLinFactNeighborY="-86226"/>
      <dgm:spPr/>
    </dgm:pt>
    <dgm:pt modelId="{6A2CB8BB-3085-43FB-8BEE-928575C8491D}" type="pres">
      <dgm:prSet presAssocID="{183885ED-E977-4FD8-BFA3-13BB5D2B2097}" presName="parallelogram6" presStyleLbl="alignNode1" presStyleIdx="12" presStyleCnt="21" custLinFactNeighborY="-86226"/>
      <dgm:spPr/>
    </dgm:pt>
    <dgm:pt modelId="{A9034741-D28F-4C52-A478-C433CE1C2D53}" type="pres">
      <dgm:prSet presAssocID="{183885ED-E977-4FD8-BFA3-13BB5D2B2097}" presName="parallelogram7" presStyleLbl="alignNode1" presStyleIdx="13" presStyleCnt="21" custLinFactNeighborY="-86226"/>
      <dgm:spPr/>
    </dgm:pt>
    <dgm:pt modelId="{B78BAADD-D015-478E-BE17-2BEE0ADD0F23}" type="pres">
      <dgm:prSet presAssocID="{488E3FB2-4E01-47D5-9616-DE0D654464FB}" presName="sibTrans" presStyleCnt="0"/>
      <dgm:spPr/>
    </dgm:pt>
    <dgm:pt modelId="{93CA721F-8045-49E6-B398-0E4BA14694EF}" type="pres">
      <dgm:prSet presAssocID="{B7BB14C0-16B4-4EBE-B9EC-EA2AEDDADBFC}" presName="parenttextcomposite" presStyleCnt="0"/>
      <dgm:spPr/>
    </dgm:pt>
    <dgm:pt modelId="{4B7C8623-9C4A-41AC-8EF4-B1C247CACCD4}" type="pres">
      <dgm:prSet presAssocID="{B7BB14C0-16B4-4EBE-B9EC-EA2AEDDADBFC}" presName="parenttext" presStyleLbl="revTx" presStyleIdx="2" presStyleCnt="3" custLinFactY="36309" custLinFactNeighborX="-364" custLinFactNeighborY="100000">
        <dgm:presLayoutVars>
          <dgm:chMax/>
          <dgm:chPref val="2"/>
          <dgm:bulletEnabled val="1"/>
        </dgm:presLayoutVars>
      </dgm:prSet>
      <dgm:spPr/>
    </dgm:pt>
    <dgm:pt modelId="{D41094AB-8BE8-4847-AB36-5CA1B41BE61F}" type="pres">
      <dgm:prSet presAssocID="{B7BB14C0-16B4-4EBE-B9EC-EA2AEDDADBFC}" presName="parallelogramComposite" presStyleCnt="0"/>
      <dgm:spPr/>
    </dgm:pt>
    <dgm:pt modelId="{D70BA3E8-1FD0-4827-9798-B12FE798171D}" type="pres">
      <dgm:prSet presAssocID="{B7BB14C0-16B4-4EBE-B9EC-EA2AEDDADBFC}" presName="parallelogram1" presStyleLbl="alignNode1" presStyleIdx="14" presStyleCnt="21" custScaleY="100001" custLinFactY="126427" custLinFactNeighborY="200000"/>
      <dgm:spPr/>
    </dgm:pt>
    <dgm:pt modelId="{7B85D827-FA7F-42EA-BE36-4F709E31806E}" type="pres">
      <dgm:prSet presAssocID="{B7BB14C0-16B4-4EBE-B9EC-EA2AEDDADBFC}" presName="parallelogram2" presStyleLbl="alignNode1" presStyleIdx="15" presStyleCnt="21" custScaleY="100001" custLinFactY="126427" custLinFactNeighborY="200000"/>
      <dgm:spPr/>
    </dgm:pt>
    <dgm:pt modelId="{C1B04752-6E80-4369-9346-493B372BDFD1}" type="pres">
      <dgm:prSet presAssocID="{B7BB14C0-16B4-4EBE-B9EC-EA2AEDDADBFC}" presName="parallelogram3" presStyleLbl="alignNode1" presStyleIdx="16" presStyleCnt="21" custScaleY="100001" custLinFactY="126427" custLinFactNeighborY="200000"/>
      <dgm:spPr/>
    </dgm:pt>
    <dgm:pt modelId="{3CF6EB7A-D982-4EB4-84C4-70D2531D3C3C}" type="pres">
      <dgm:prSet presAssocID="{B7BB14C0-16B4-4EBE-B9EC-EA2AEDDADBFC}" presName="parallelogram4" presStyleLbl="alignNode1" presStyleIdx="17" presStyleCnt="21" custScaleY="100001" custLinFactY="126427" custLinFactNeighborY="200000"/>
      <dgm:spPr/>
    </dgm:pt>
    <dgm:pt modelId="{883C6779-9C45-4676-A710-3D3B675D8EAE}" type="pres">
      <dgm:prSet presAssocID="{B7BB14C0-16B4-4EBE-B9EC-EA2AEDDADBFC}" presName="parallelogram5" presStyleLbl="alignNode1" presStyleIdx="18" presStyleCnt="21" custScaleY="100001" custLinFactY="126427" custLinFactNeighborY="200000"/>
      <dgm:spPr/>
    </dgm:pt>
    <dgm:pt modelId="{AE5F6FC6-FC89-405F-913E-EE578661E48A}" type="pres">
      <dgm:prSet presAssocID="{B7BB14C0-16B4-4EBE-B9EC-EA2AEDDADBFC}" presName="parallelogram6" presStyleLbl="alignNode1" presStyleIdx="19" presStyleCnt="21" custScaleY="100001" custLinFactY="126427" custLinFactNeighborY="200000"/>
      <dgm:spPr/>
    </dgm:pt>
    <dgm:pt modelId="{A28B61F2-065C-4904-B651-9C3ED05E84A0}" type="pres">
      <dgm:prSet presAssocID="{B7BB14C0-16B4-4EBE-B9EC-EA2AEDDADBFC}" presName="parallelogram7" presStyleLbl="alignNode1" presStyleIdx="20" presStyleCnt="21" custScaleY="100001" custLinFactY="126427" custLinFactNeighborY="200000"/>
      <dgm:spPr/>
    </dgm:pt>
  </dgm:ptLst>
  <dgm:cxnLst>
    <dgm:cxn modelId="{76FC6C33-0C48-40D4-8643-85CB48B2AB63}" srcId="{2E0195C9-5048-405F-84FD-5BCE5FB6024A}" destId="{183885ED-E977-4FD8-BFA3-13BB5D2B2097}" srcOrd="1" destOrd="0" parTransId="{6F20D449-26E2-4E3A-9305-E67487FD6693}" sibTransId="{488E3FB2-4E01-47D5-9616-DE0D654464FB}"/>
    <dgm:cxn modelId="{6F7FF760-DC05-4CF4-8D4B-43C6F99172CA}" type="presOf" srcId="{2E0195C9-5048-405F-84FD-5BCE5FB6024A}" destId="{781B2BC0-FEBB-439E-830F-5AED362C9DC2}" srcOrd="0" destOrd="0" presId="urn:microsoft.com/office/officeart/2008/layout/VerticalAccentList"/>
    <dgm:cxn modelId="{E469E287-9814-46AC-B318-BE8DC86D79C1}" type="presOf" srcId="{C54021CE-3DDE-40CA-8766-CB49354D1FAB}" destId="{DE1F76AC-7112-48EC-AB26-05464787B7D7}" srcOrd="0" destOrd="0" presId="urn:microsoft.com/office/officeart/2008/layout/VerticalAccentList"/>
    <dgm:cxn modelId="{7A91DF93-B45B-4802-A00A-D8661309D6BF}" type="presOf" srcId="{B7BB14C0-16B4-4EBE-B9EC-EA2AEDDADBFC}" destId="{4B7C8623-9C4A-41AC-8EF4-B1C247CACCD4}" srcOrd="0" destOrd="0" presId="urn:microsoft.com/office/officeart/2008/layout/VerticalAccentList"/>
    <dgm:cxn modelId="{CB49E76B-97FD-40CB-BDFC-1F2247A0EC01}" srcId="{2E0195C9-5048-405F-84FD-5BCE5FB6024A}" destId="{C54021CE-3DDE-40CA-8766-CB49354D1FAB}" srcOrd="0" destOrd="0" parTransId="{37EEB633-01F4-467B-B038-10A9A08B07B5}" sibTransId="{55D765B1-EDA1-4731-AAF4-35C7A35C39C5}"/>
    <dgm:cxn modelId="{45A8D0AB-C175-4952-BA6A-CD3ACCB537C0}" srcId="{2E0195C9-5048-405F-84FD-5BCE5FB6024A}" destId="{B7BB14C0-16B4-4EBE-B9EC-EA2AEDDADBFC}" srcOrd="2" destOrd="0" parTransId="{2E662BBF-FCCD-44EE-87E0-2B2161502FFC}" sibTransId="{3AFD1243-19EE-49E6-8295-4F0726F50FCC}"/>
    <dgm:cxn modelId="{AAF0BF6F-59B1-4D12-B9A2-2A4C9CE03CA0}" type="presOf" srcId="{183885ED-E977-4FD8-BFA3-13BB5D2B2097}" destId="{ABEB0716-CC64-4348-83FE-225DB12DA5C0}" srcOrd="0" destOrd="0" presId="urn:microsoft.com/office/officeart/2008/layout/VerticalAccentList"/>
    <dgm:cxn modelId="{D42285E0-8D13-488B-9CB9-8A2100876923}" type="presParOf" srcId="{781B2BC0-FEBB-439E-830F-5AED362C9DC2}" destId="{A6F1EAB0-EA06-4E1F-9659-A06145224BAD}" srcOrd="0" destOrd="0" presId="urn:microsoft.com/office/officeart/2008/layout/VerticalAccentList"/>
    <dgm:cxn modelId="{310791D7-B6C1-4630-BA2B-6203DE9F3BB6}" type="presParOf" srcId="{A6F1EAB0-EA06-4E1F-9659-A06145224BAD}" destId="{DE1F76AC-7112-48EC-AB26-05464787B7D7}" srcOrd="0" destOrd="0" presId="urn:microsoft.com/office/officeart/2008/layout/VerticalAccentList"/>
    <dgm:cxn modelId="{44C6E80F-0297-402E-939E-CD6EEACAD245}" type="presParOf" srcId="{781B2BC0-FEBB-439E-830F-5AED362C9DC2}" destId="{0481E6EF-3C13-4774-BF64-C957479DDEE0}" srcOrd="1" destOrd="0" presId="urn:microsoft.com/office/officeart/2008/layout/VerticalAccentList"/>
    <dgm:cxn modelId="{C82B3AC4-93BD-46BA-BAD8-1895CBC63400}" type="presParOf" srcId="{0481E6EF-3C13-4774-BF64-C957479DDEE0}" destId="{2D45F1A7-6F8B-495D-9D0F-14DFC53E3F1C}" srcOrd="0" destOrd="0" presId="urn:microsoft.com/office/officeart/2008/layout/VerticalAccentList"/>
    <dgm:cxn modelId="{CDDFB896-2E64-44D8-86DA-CC449AC2E713}" type="presParOf" srcId="{0481E6EF-3C13-4774-BF64-C957479DDEE0}" destId="{82A753C4-0EBE-45A0-A536-6CED0CED7303}" srcOrd="1" destOrd="0" presId="urn:microsoft.com/office/officeart/2008/layout/VerticalAccentList"/>
    <dgm:cxn modelId="{422B3B4A-6FA8-4B54-9C2A-CEC59FBC8A1C}" type="presParOf" srcId="{0481E6EF-3C13-4774-BF64-C957479DDEE0}" destId="{087EECF5-E920-49E0-87D4-276E5F10022B}" srcOrd="2" destOrd="0" presId="urn:microsoft.com/office/officeart/2008/layout/VerticalAccentList"/>
    <dgm:cxn modelId="{050D4CAA-AFE4-4D36-99C0-828A6439814B}" type="presParOf" srcId="{0481E6EF-3C13-4774-BF64-C957479DDEE0}" destId="{83A34117-00C9-4E39-821A-E505658252B7}" srcOrd="3" destOrd="0" presId="urn:microsoft.com/office/officeart/2008/layout/VerticalAccentList"/>
    <dgm:cxn modelId="{02FF37E7-5B0B-4017-A88A-F80C89097C55}" type="presParOf" srcId="{0481E6EF-3C13-4774-BF64-C957479DDEE0}" destId="{90474F25-186D-468C-92FD-F11C5D670E37}" srcOrd="4" destOrd="0" presId="urn:microsoft.com/office/officeart/2008/layout/VerticalAccentList"/>
    <dgm:cxn modelId="{FB1F08BB-FD95-48CD-8A42-13BD1D331D65}" type="presParOf" srcId="{0481E6EF-3C13-4774-BF64-C957479DDEE0}" destId="{490BE318-DD9C-4557-A126-2AE013E8101D}" srcOrd="5" destOrd="0" presId="urn:microsoft.com/office/officeart/2008/layout/VerticalAccentList"/>
    <dgm:cxn modelId="{B2D89531-26E6-48C6-BC67-97F18DE8C06A}" type="presParOf" srcId="{0481E6EF-3C13-4774-BF64-C957479DDEE0}" destId="{39BAE475-A0DE-4774-BC63-9F15D87804B8}" srcOrd="6" destOrd="0" presId="urn:microsoft.com/office/officeart/2008/layout/VerticalAccentList"/>
    <dgm:cxn modelId="{ABDECA03-6D64-4E9F-85EC-B0742FE98A8C}" type="presParOf" srcId="{781B2BC0-FEBB-439E-830F-5AED362C9DC2}" destId="{E35AE85F-7927-413A-9D63-15489656843C}" srcOrd="2" destOrd="0" presId="urn:microsoft.com/office/officeart/2008/layout/VerticalAccentList"/>
    <dgm:cxn modelId="{49FE72C3-E179-45B1-A85C-6E8ADE3CEE60}" type="presParOf" srcId="{781B2BC0-FEBB-439E-830F-5AED362C9DC2}" destId="{9B2DFA0B-F3BC-4384-A1B9-BFED06A1AF57}" srcOrd="3" destOrd="0" presId="urn:microsoft.com/office/officeart/2008/layout/VerticalAccentList"/>
    <dgm:cxn modelId="{DC67C711-6C8B-47F0-91D4-0848136606F1}" type="presParOf" srcId="{9B2DFA0B-F3BC-4384-A1B9-BFED06A1AF57}" destId="{ABEB0716-CC64-4348-83FE-225DB12DA5C0}" srcOrd="0" destOrd="0" presId="urn:microsoft.com/office/officeart/2008/layout/VerticalAccentList"/>
    <dgm:cxn modelId="{84526266-6AB2-48F0-8215-D3CFA9265BDE}" type="presParOf" srcId="{781B2BC0-FEBB-439E-830F-5AED362C9DC2}" destId="{D84D1C9B-3ED4-427B-AE86-AB3DCBEDCB9B}" srcOrd="4" destOrd="0" presId="urn:microsoft.com/office/officeart/2008/layout/VerticalAccentList"/>
    <dgm:cxn modelId="{3149B025-AB36-4ADF-88A3-6369593AD7AE}" type="presParOf" srcId="{D84D1C9B-3ED4-427B-AE86-AB3DCBEDCB9B}" destId="{838D7195-0826-4A6D-BC49-3AEF33D23077}" srcOrd="0" destOrd="0" presId="urn:microsoft.com/office/officeart/2008/layout/VerticalAccentList"/>
    <dgm:cxn modelId="{980D224D-8A8B-4C5D-B2E5-12E5364D15C4}" type="presParOf" srcId="{D84D1C9B-3ED4-427B-AE86-AB3DCBEDCB9B}" destId="{BDDF0675-ABDE-4117-85DE-A0D3542E9855}" srcOrd="1" destOrd="0" presId="urn:microsoft.com/office/officeart/2008/layout/VerticalAccentList"/>
    <dgm:cxn modelId="{D695BC3C-9F6D-49A9-9222-71AB5D3E500D}" type="presParOf" srcId="{D84D1C9B-3ED4-427B-AE86-AB3DCBEDCB9B}" destId="{C246895F-8C77-418E-B73C-DDC8068A1086}" srcOrd="2" destOrd="0" presId="urn:microsoft.com/office/officeart/2008/layout/VerticalAccentList"/>
    <dgm:cxn modelId="{D0CE4314-7317-48ED-B1AE-02D30494AB0A}" type="presParOf" srcId="{D84D1C9B-3ED4-427B-AE86-AB3DCBEDCB9B}" destId="{158F52E5-1BB7-4FE6-AF99-9C954F5C9D35}" srcOrd="3" destOrd="0" presId="urn:microsoft.com/office/officeart/2008/layout/VerticalAccentList"/>
    <dgm:cxn modelId="{662035DC-86D5-4A9B-8CD0-5C9F23B8EE83}" type="presParOf" srcId="{D84D1C9B-3ED4-427B-AE86-AB3DCBEDCB9B}" destId="{411FF22D-BBDC-4050-97B6-941B83E80E03}" srcOrd="4" destOrd="0" presId="urn:microsoft.com/office/officeart/2008/layout/VerticalAccentList"/>
    <dgm:cxn modelId="{C295E76A-089F-4317-9E06-EEB26C19ED1B}" type="presParOf" srcId="{D84D1C9B-3ED4-427B-AE86-AB3DCBEDCB9B}" destId="{6A2CB8BB-3085-43FB-8BEE-928575C8491D}" srcOrd="5" destOrd="0" presId="urn:microsoft.com/office/officeart/2008/layout/VerticalAccentList"/>
    <dgm:cxn modelId="{99E25239-287E-45A6-B4C5-7452C5F21E95}" type="presParOf" srcId="{D84D1C9B-3ED4-427B-AE86-AB3DCBEDCB9B}" destId="{A9034741-D28F-4C52-A478-C433CE1C2D53}" srcOrd="6" destOrd="0" presId="urn:microsoft.com/office/officeart/2008/layout/VerticalAccentList"/>
    <dgm:cxn modelId="{CD00C589-E489-444E-A663-41BE7999D613}" type="presParOf" srcId="{781B2BC0-FEBB-439E-830F-5AED362C9DC2}" destId="{B78BAADD-D015-478E-BE17-2BEE0ADD0F23}" srcOrd="5" destOrd="0" presId="urn:microsoft.com/office/officeart/2008/layout/VerticalAccentList"/>
    <dgm:cxn modelId="{DECE3FCE-C2D5-40FB-BCC7-95EEACEA9D2F}" type="presParOf" srcId="{781B2BC0-FEBB-439E-830F-5AED362C9DC2}" destId="{93CA721F-8045-49E6-B398-0E4BA14694EF}" srcOrd="6" destOrd="0" presId="urn:microsoft.com/office/officeart/2008/layout/VerticalAccentList"/>
    <dgm:cxn modelId="{26180D25-8BA7-41FC-9E08-635CF8CA9DFD}" type="presParOf" srcId="{93CA721F-8045-49E6-B398-0E4BA14694EF}" destId="{4B7C8623-9C4A-41AC-8EF4-B1C247CACCD4}" srcOrd="0" destOrd="0" presId="urn:microsoft.com/office/officeart/2008/layout/VerticalAccentList"/>
    <dgm:cxn modelId="{FC248605-8253-4B9B-8215-888EA1661541}" type="presParOf" srcId="{781B2BC0-FEBB-439E-830F-5AED362C9DC2}" destId="{D41094AB-8BE8-4847-AB36-5CA1B41BE61F}" srcOrd="7" destOrd="0" presId="urn:microsoft.com/office/officeart/2008/layout/VerticalAccentList"/>
    <dgm:cxn modelId="{D7F4F69B-C524-4B34-B878-03374C449BDA}" type="presParOf" srcId="{D41094AB-8BE8-4847-AB36-5CA1B41BE61F}" destId="{D70BA3E8-1FD0-4827-9798-B12FE798171D}" srcOrd="0" destOrd="0" presId="urn:microsoft.com/office/officeart/2008/layout/VerticalAccentList"/>
    <dgm:cxn modelId="{B8C45492-D5F6-4FC8-AF0C-84DC4DBE5D42}" type="presParOf" srcId="{D41094AB-8BE8-4847-AB36-5CA1B41BE61F}" destId="{7B85D827-FA7F-42EA-BE36-4F709E31806E}" srcOrd="1" destOrd="0" presId="urn:microsoft.com/office/officeart/2008/layout/VerticalAccentList"/>
    <dgm:cxn modelId="{C49A7685-8A57-4150-8162-784454F96220}" type="presParOf" srcId="{D41094AB-8BE8-4847-AB36-5CA1B41BE61F}" destId="{C1B04752-6E80-4369-9346-493B372BDFD1}" srcOrd="2" destOrd="0" presId="urn:microsoft.com/office/officeart/2008/layout/VerticalAccentList"/>
    <dgm:cxn modelId="{5CEBB3C4-64B7-467B-885D-8106EABC13C2}" type="presParOf" srcId="{D41094AB-8BE8-4847-AB36-5CA1B41BE61F}" destId="{3CF6EB7A-D982-4EB4-84C4-70D2531D3C3C}" srcOrd="3" destOrd="0" presId="urn:microsoft.com/office/officeart/2008/layout/VerticalAccentList"/>
    <dgm:cxn modelId="{DCE44664-99A3-4B23-8FD5-EFFAC7F1C96E}" type="presParOf" srcId="{D41094AB-8BE8-4847-AB36-5CA1B41BE61F}" destId="{883C6779-9C45-4676-A710-3D3B675D8EAE}" srcOrd="4" destOrd="0" presId="urn:microsoft.com/office/officeart/2008/layout/VerticalAccentList"/>
    <dgm:cxn modelId="{B773D4F6-E355-4370-AA3B-A1FCEE9445C2}" type="presParOf" srcId="{D41094AB-8BE8-4847-AB36-5CA1B41BE61F}" destId="{AE5F6FC6-FC89-405F-913E-EE578661E48A}" srcOrd="5" destOrd="0" presId="urn:microsoft.com/office/officeart/2008/layout/VerticalAccentList"/>
    <dgm:cxn modelId="{C8C049A9-551B-4975-9B97-729593C700B1}" type="presParOf" srcId="{D41094AB-8BE8-4847-AB36-5CA1B41BE61F}" destId="{A28B61F2-065C-4904-B651-9C3ED05E84A0}"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8961C99-8A9B-4366-957F-CB2074452BF0}" type="doc">
      <dgm:prSet loTypeId="urn:microsoft.com/office/officeart/2008/layout/VerticalAccentList" loCatId="list" qsTypeId="urn:microsoft.com/office/officeart/2005/8/quickstyle/simple1" qsCatId="simple" csTypeId="urn:microsoft.com/office/officeart/2005/8/colors/colorful3" csCatId="colorful" phldr="1"/>
      <dgm:spPr/>
      <dgm:t>
        <a:bodyPr/>
        <a:lstStyle/>
        <a:p>
          <a:endParaRPr lang="en-US"/>
        </a:p>
      </dgm:t>
    </dgm:pt>
    <dgm:pt modelId="{CB00495B-31EA-4D1B-8003-D08E1794EC66}">
      <dgm:prSet phldrT="[Text]" custT="1"/>
      <dgm:spPr/>
      <dgm:t>
        <a:bodyPr/>
        <a:lstStyle/>
        <a:p>
          <a:r>
            <a:rPr lang="en-US" sz="4000" dirty="0"/>
            <a:t>Review it thoroughly</a:t>
          </a:r>
        </a:p>
      </dgm:t>
    </dgm:pt>
    <dgm:pt modelId="{44F00BE4-EF94-470B-9DBF-2C268A95CD76}" type="parTrans" cxnId="{47ECA5B4-E039-4739-A2AD-790C429C013D}">
      <dgm:prSet/>
      <dgm:spPr/>
      <dgm:t>
        <a:bodyPr/>
        <a:lstStyle/>
        <a:p>
          <a:endParaRPr lang="en-US"/>
        </a:p>
      </dgm:t>
    </dgm:pt>
    <dgm:pt modelId="{EE36E398-DD45-4E96-8924-B9B47F446D06}" type="sibTrans" cxnId="{47ECA5B4-E039-4739-A2AD-790C429C013D}">
      <dgm:prSet/>
      <dgm:spPr/>
      <dgm:t>
        <a:bodyPr/>
        <a:lstStyle/>
        <a:p>
          <a:endParaRPr lang="en-US"/>
        </a:p>
      </dgm:t>
    </dgm:pt>
    <dgm:pt modelId="{8F8EDB6A-1718-4EC8-8F99-DA76AF94952A}">
      <dgm:prSet phldrT="[Text]" custT="1"/>
      <dgm:spPr/>
      <dgm:t>
        <a:bodyPr/>
        <a:lstStyle/>
        <a:p>
          <a:r>
            <a:rPr lang="en-US" sz="4000" dirty="0"/>
            <a:t>Only accept complete work</a:t>
          </a:r>
        </a:p>
      </dgm:t>
    </dgm:pt>
    <dgm:pt modelId="{A6A47024-7C0D-4305-ACD3-1B9CC581295E}" type="parTrans" cxnId="{44C48694-96F4-4ACD-AB58-55710A55EE93}">
      <dgm:prSet/>
      <dgm:spPr/>
      <dgm:t>
        <a:bodyPr/>
        <a:lstStyle/>
        <a:p>
          <a:endParaRPr lang="en-US"/>
        </a:p>
      </dgm:t>
    </dgm:pt>
    <dgm:pt modelId="{1A26D403-621F-45ED-B9AB-70AC322BDD65}" type="sibTrans" cxnId="{44C48694-96F4-4ACD-AB58-55710A55EE93}">
      <dgm:prSet/>
      <dgm:spPr/>
      <dgm:t>
        <a:bodyPr/>
        <a:lstStyle/>
        <a:p>
          <a:endParaRPr lang="en-US"/>
        </a:p>
      </dgm:t>
    </dgm:pt>
    <dgm:pt modelId="{7B1BA09E-75C0-4CD1-A89F-7EB8C5F5FB2E}">
      <dgm:prSet phldrT="[Text]" custT="1"/>
      <dgm:spPr/>
      <dgm:t>
        <a:bodyPr/>
        <a:lstStyle/>
        <a:p>
          <a:r>
            <a:rPr lang="en-US" sz="4000" dirty="0"/>
            <a:t>Recognize and reward</a:t>
          </a:r>
        </a:p>
      </dgm:t>
    </dgm:pt>
    <dgm:pt modelId="{E85DA4B1-D1F2-443D-8584-F425543605E7}" type="parTrans" cxnId="{D4F5493B-C525-4C99-AB6A-5CEE8E21858A}">
      <dgm:prSet/>
      <dgm:spPr/>
      <dgm:t>
        <a:bodyPr/>
        <a:lstStyle/>
        <a:p>
          <a:endParaRPr lang="en-US"/>
        </a:p>
      </dgm:t>
    </dgm:pt>
    <dgm:pt modelId="{2B3B7538-A651-4DB4-A7DF-05A3ADF78A23}" type="sibTrans" cxnId="{D4F5493B-C525-4C99-AB6A-5CEE8E21858A}">
      <dgm:prSet/>
      <dgm:spPr/>
      <dgm:t>
        <a:bodyPr/>
        <a:lstStyle/>
        <a:p>
          <a:endParaRPr lang="en-US"/>
        </a:p>
      </dgm:t>
    </dgm:pt>
    <dgm:pt modelId="{9DC14780-797C-4FBC-B17B-EAE09734B8E6}" type="pres">
      <dgm:prSet presAssocID="{E8961C99-8A9B-4366-957F-CB2074452BF0}" presName="Name0" presStyleCnt="0">
        <dgm:presLayoutVars>
          <dgm:chMax/>
          <dgm:chPref/>
          <dgm:dir/>
        </dgm:presLayoutVars>
      </dgm:prSet>
      <dgm:spPr/>
    </dgm:pt>
    <dgm:pt modelId="{C97DEF01-C7A5-4E53-ABFB-7BFD49CF57E3}" type="pres">
      <dgm:prSet presAssocID="{CB00495B-31EA-4D1B-8003-D08E1794EC66}" presName="parenttextcomposite" presStyleCnt="0"/>
      <dgm:spPr/>
    </dgm:pt>
    <dgm:pt modelId="{FAA5A495-EBCA-489D-8F61-1480FC80515D}" type="pres">
      <dgm:prSet presAssocID="{CB00495B-31EA-4D1B-8003-D08E1794EC66}" presName="parenttext" presStyleLbl="revTx" presStyleIdx="0" presStyleCnt="3" custLinFactY="-21426" custLinFactNeighborY="-100000">
        <dgm:presLayoutVars>
          <dgm:chMax/>
          <dgm:chPref val="2"/>
          <dgm:bulletEnabled val="1"/>
        </dgm:presLayoutVars>
      </dgm:prSet>
      <dgm:spPr/>
    </dgm:pt>
    <dgm:pt modelId="{AE1C9BDA-9C9E-477E-9F9B-EDEF4F54F756}" type="pres">
      <dgm:prSet presAssocID="{CB00495B-31EA-4D1B-8003-D08E1794EC66}" presName="parallelogramComposite" presStyleCnt="0"/>
      <dgm:spPr/>
    </dgm:pt>
    <dgm:pt modelId="{90639312-8222-4F0B-A372-11A5662C9CC5}" type="pres">
      <dgm:prSet presAssocID="{CB00495B-31EA-4D1B-8003-D08E1794EC66}" presName="parallelogram1" presStyleLbl="alignNode1" presStyleIdx="0" presStyleCnt="21" custLinFactY="-200000" custLinFactNeighborY="-281303"/>
      <dgm:spPr/>
    </dgm:pt>
    <dgm:pt modelId="{22F191C3-967B-4047-BC71-1625AACB317A}" type="pres">
      <dgm:prSet presAssocID="{CB00495B-31EA-4D1B-8003-D08E1794EC66}" presName="parallelogram2" presStyleLbl="alignNode1" presStyleIdx="1" presStyleCnt="21" custLinFactY="-200000" custLinFactNeighborY="-281303"/>
      <dgm:spPr/>
    </dgm:pt>
    <dgm:pt modelId="{B403BB9F-5750-4BE1-9E76-284C9FAE7E98}" type="pres">
      <dgm:prSet presAssocID="{CB00495B-31EA-4D1B-8003-D08E1794EC66}" presName="parallelogram3" presStyleLbl="alignNode1" presStyleIdx="2" presStyleCnt="21" custLinFactY="-200000" custLinFactNeighborY="-281303"/>
      <dgm:spPr/>
    </dgm:pt>
    <dgm:pt modelId="{3C8CD7F0-7940-4E2C-BA5D-AD39D1F05391}" type="pres">
      <dgm:prSet presAssocID="{CB00495B-31EA-4D1B-8003-D08E1794EC66}" presName="parallelogram4" presStyleLbl="alignNode1" presStyleIdx="3" presStyleCnt="21" custLinFactY="-200000" custLinFactNeighborY="-281303"/>
      <dgm:spPr/>
    </dgm:pt>
    <dgm:pt modelId="{B6FD41BD-0D1F-4852-9A74-46AD0C8887ED}" type="pres">
      <dgm:prSet presAssocID="{CB00495B-31EA-4D1B-8003-D08E1794EC66}" presName="parallelogram5" presStyleLbl="alignNode1" presStyleIdx="4" presStyleCnt="21" custLinFactY="-200000" custLinFactNeighborY="-281303"/>
      <dgm:spPr/>
    </dgm:pt>
    <dgm:pt modelId="{7455EBA5-B574-466D-9496-49E3D96043EE}" type="pres">
      <dgm:prSet presAssocID="{CB00495B-31EA-4D1B-8003-D08E1794EC66}" presName="parallelogram6" presStyleLbl="alignNode1" presStyleIdx="5" presStyleCnt="21" custLinFactY="-200000" custLinFactNeighborY="-281303"/>
      <dgm:spPr/>
    </dgm:pt>
    <dgm:pt modelId="{ACF8436D-E0AF-4E69-B042-EF35A918754E}" type="pres">
      <dgm:prSet presAssocID="{CB00495B-31EA-4D1B-8003-D08E1794EC66}" presName="parallelogram7" presStyleLbl="alignNode1" presStyleIdx="6" presStyleCnt="21" custLinFactY="-200000" custLinFactNeighborY="-281303"/>
      <dgm:spPr/>
    </dgm:pt>
    <dgm:pt modelId="{3DADCC7F-FCE1-41FA-AE50-852FC1E35BC5}" type="pres">
      <dgm:prSet presAssocID="{EE36E398-DD45-4E96-8924-B9B47F446D06}" presName="sibTrans" presStyleCnt="0"/>
      <dgm:spPr/>
    </dgm:pt>
    <dgm:pt modelId="{AB24F45E-0E9A-420F-AC8C-2A1669A22501}" type="pres">
      <dgm:prSet presAssocID="{8F8EDB6A-1718-4EC8-8F99-DA76AF94952A}" presName="parenttextcomposite" presStyleCnt="0"/>
      <dgm:spPr/>
    </dgm:pt>
    <dgm:pt modelId="{019B1552-C3BE-4B16-9470-56E97F5556EC}" type="pres">
      <dgm:prSet presAssocID="{8F8EDB6A-1718-4EC8-8F99-DA76AF94952A}" presName="parenttext" presStyleLbl="revTx" presStyleIdx="1" presStyleCnt="3" custLinFactNeighborY="-49308">
        <dgm:presLayoutVars>
          <dgm:chMax/>
          <dgm:chPref val="2"/>
          <dgm:bulletEnabled val="1"/>
        </dgm:presLayoutVars>
      </dgm:prSet>
      <dgm:spPr/>
    </dgm:pt>
    <dgm:pt modelId="{038E1E81-65F1-4CEE-8EEC-402213459B0B}" type="pres">
      <dgm:prSet presAssocID="{8F8EDB6A-1718-4EC8-8F99-DA76AF94952A}" presName="parallelogramComposite" presStyleCnt="0"/>
      <dgm:spPr/>
    </dgm:pt>
    <dgm:pt modelId="{22B4438C-7F09-44BD-A6E2-B14F1C4701CC}" type="pres">
      <dgm:prSet presAssocID="{8F8EDB6A-1718-4EC8-8F99-DA76AF94952A}" presName="parallelogram1" presStyleLbl="alignNode1" presStyleIdx="7" presStyleCnt="21" custLinFactY="-60206" custLinFactNeighborY="-100000"/>
      <dgm:spPr/>
    </dgm:pt>
    <dgm:pt modelId="{9E59F660-A216-405E-80D1-88DD7B6DD5C3}" type="pres">
      <dgm:prSet presAssocID="{8F8EDB6A-1718-4EC8-8F99-DA76AF94952A}" presName="parallelogram2" presStyleLbl="alignNode1" presStyleIdx="8" presStyleCnt="21" custLinFactY="-60206" custLinFactNeighborY="-100000"/>
      <dgm:spPr/>
    </dgm:pt>
    <dgm:pt modelId="{E29E0B4A-609A-4F93-A5AF-C9FE9532D253}" type="pres">
      <dgm:prSet presAssocID="{8F8EDB6A-1718-4EC8-8F99-DA76AF94952A}" presName="parallelogram3" presStyleLbl="alignNode1" presStyleIdx="9" presStyleCnt="21" custLinFactY="-60206" custLinFactNeighborY="-100000"/>
      <dgm:spPr/>
    </dgm:pt>
    <dgm:pt modelId="{CD6891F5-C752-4EAC-B600-E948A6C9D407}" type="pres">
      <dgm:prSet presAssocID="{8F8EDB6A-1718-4EC8-8F99-DA76AF94952A}" presName="parallelogram4" presStyleLbl="alignNode1" presStyleIdx="10" presStyleCnt="21" custLinFactY="-60206" custLinFactNeighborY="-100000"/>
      <dgm:spPr/>
    </dgm:pt>
    <dgm:pt modelId="{4DB6C446-94BE-4260-A3FE-219C677DA547}" type="pres">
      <dgm:prSet presAssocID="{8F8EDB6A-1718-4EC8-8F99-DA76AF94952A}" presName="parallelogram5" presStyleLbl="alignNode1" presStyleIdx="11" presStyleCnt="21" custLinFactY="-60206" custLinFactNeighborY="-100000"/>
      <dgm:spPr/>
    </dgm:pt>
    <dgm:pt modelId="{38135F13-62FB-47E7-93F6-5F56DCEDC60E}" type="pres">
      <dgm:prSet presAssocID="{8F8EDB6A-1718-4EC8-8F99-DA76AF94952A}" presName="parallelogram6" presStyleLbl="alignNode1" presStyleIdx="12" presStyleCnt="21" custLinFactY="-60206" custLinFactNeighborY="-100000"/>
      <dgm:spPr/>
    </dgm:pt>
    <dgm:pt modelId="{3B0952BC-6E8C-4BE7-B28A-3B15BB6493CF}" type="pres">
      <dgm:prSet presAssocID="{8F8EDB6A-1718-4EC8-8F99-DA76AF94952A}" presName="parallelogram7" presStyleLbl="alignNode1" presStyleIdx="13" presStyleCnt="21" custLinFactY="-60206" custLinFactNeighborY="-100000"/>
      <dgm:spPr/>
    </dgm:pt>
    <dgm:pt modelId="{2B123274-D2E2-477E-8941-D98DE32C3365}" type="pres">
      <dgm:prSet presAssocID="{1A26D403-621F-45ED-B9AB-70AC322BDD65}" presName="sibTrans" presStyleCnt="0"/>
      <dgm:spPr/>
    </dgm:pt>
    <dgm:pt modelId="{2466D8FC-E517-4D67-9B3A-190D7B915B84}" type="pres">
      <dgm:prSet presAssocID="{7B1BA09E-75C0-4CD1-A89F-7EB8C5F5FB2E}" presName="parenttextcomposite" presStyleCnt="0"/>
      <dgm:spPr/>
    </dgm:pt>
    <dgm:pt modelId="{0DF549F4-ED9B-4DB9-9BD5-752AAC5A61D1}" type="pres">
      <dgm:prSet presAssocID="{7B1BA09E-75C0-4CD1-A89F-7EB8C5F5FB2E}" presName="parenttext" presStyleLbl="revTx" presStyleIdx="2" presStyleCnt="3" custLinFactNeighborY="42097">
        <dgm:presLayoutVars>
          <dgm:chMax/>
          <dgm:chPref val="2"/>
          <dgm:bulletEnabled val="1"/>
        </dgm:presLayoutVars>
      </dgm:prSet>
      <dgm:spPr/>
    </dgm:pt>
    <dgm:pt modelId="{1F65F340-FB05-4093-8F68-3165EFA40E00}" type="pres">
      <dgm:prSet presAssocID="{7B1BA09E-75C0-4CD1-A89F-7EB8C5F5FB2E}" presName="parallelogramComposite" presStyleCnt="0"/>
      <dgm:spPr/>
    </dgm:pt>
    <dgm:pt modelId="{ECBC7163-CAD1-4038-A224-025187D25F04}" type="pres">
      <dgm:prSet presAssocID="{7B1BA09E-75C0-4CD1-A89F-7EB8C5F5FB2E}" presName="parallelogram1" presStyleLbl="alignNode1" presStyleIdx="14" presStyleCnt="21" custLinFactY="66553" custLinFactNeighborY="100000"/>
      <dgm:spPr/>
    </dgm:pt>
    <dgm:pt modelId="{296C6309-578F-45ED-A88D-0B77E01D1D5D}" type="pres">
      <dgm:prSet presAssocID="{7B1BA09E-75C0-4CD1-A89F-7EB8C5F5FB2E}" presName="parallelogram2" presStyleLbl="alignNode1" presStyleIdx="15" presStyleCnt="21" custLinFactY="66553" custLinFactNeighborY="100000"/>
      <dgm:spPr/>
    </dgm:pt>
    <dgm:pt modelId="{40FAC0BE-E776-459E-96BD-721DAEC4D264}" type="pres">
      <dgm:prSet presAssocID="{7B1BA09E-75C0-4CD1-A89F-7EB8C5F5FB2E}" presName="parallelogram3" presStyleLbl="alignNode1" presStyleIdx="16" presStyleCnt="21" custLinFactY="66553" custLinFactNeighborY="100000"/>
      <dgm:spPr/>
    </dgm:pt>
    <dgm:pt modelId="{47FB140E-8E35-448E-8E97-0F8583FAA193}" type="pres">
      <dgm:prSet presAssocID="{7B1BA09E-75C0-4CD1-A89F-7EB8C5F5FB2E}" presName="parallelogram4" presStyleLbl="alignNode1" presStyleIdx="17" presStyleCnt="21" custLinFactY="66553" custLinFactNeighborY="100000"/>
      <dgm:spPr/>
    </dgm:pt>
    <dgm:pt modelId="{D7A89D9C-1FA1-4633-B9CB-88E337AE6840}" type="pres">
      <dgm:prSet presAssocID="{7B1BA09E-75C0-4CD1-A89F-7EB8C5F5FB2E}" presName="parallelogram5" presStyleLbl="alignNode1" presStyleIdx="18" presStyleCnt="21" custLinFactY="66553" custLinFactNeighborY="100000"/>
      <dgm:spPr/>
    </dgm:pt>
    <dgm:pt modelId="{CA7C98D9-2826-4624-966A-434CCEE959E5}" type="pres">
      <dgm:prSet presAssocID="{7B1BA09E-75C0-4CD1-A89F-7EB8C5F5FB2E}" presName="parallelogram6" presStyleLbl="alignNode1" presStyleIdx="19" presStyleCnt="21" custLinFactY="66553" custLinFactNeighborY="100000"/>
      <dgm:spPr/>
    </dgm:pt>
    <dgm:pt modelId="{3771D7EB-EE74-483A-8F71-E7E18EF75CB3}" type="pres">
      <dgm:prSet presAssocID="{7B1BA09E-75C0-4CD1-A89F-7EB8C5F5FB2E}" presName="parallelogram7" presStyleLbl="alignNode1" presStyleIdx="20" presStyleCnt="21" custLinFactY="66553" custLinFactNeighborY="100000"/>
      <dgm:spPr/>
    </dgm:pt>
  </dgm:ptLst>
  <dgm:cxnLst>
    <dgm:cxn modelId="{47ECA5B4-E039-4739-A2AD-790C429C013D}" srcId="{E8961C99-8A9B-4366-957F-CB2074452BF0}" destId="{CB00495B-31EA-4D1B-8003-D08E1794EC66}" srcOrd="0" destOrd="0" parTransId="{44F00BE4-EF94-470B-9DBF-2C268A95CD76}" sibTransId="{EE36E398-DD45-4E96-8924-B9B47F446D06}"/>
    <dgm:cxn modelId="{D4F5493B-C525-4C99-AB6A-5CEE8E21858A}" srcId="{E8961C99-8A9B-4366-957F-CB2074452BF0}" destId="{7B1BA09E-75C0-4CD1-A89F-7EB8C5F5FB2E}" srcOrd="2" destOrd="0" parTransId="{E85DA4B1-D1F2-443D-8584-F425543605E7}" sibTransId="{2B3B7538-A651-4DB4-A7DF-05A3ADF78A23}"/>
    <dgm:cxn modelId="{0D79EAEB-DDBA-4693-8A5F-B3812467CAB0}" type="presOf" srcId="{E8961C99-8A9B-4366-957F-CB2074452BF0}" destId="{9DC14780-797C-4FBC-B17B-EAE09734B8E6}" srcOrd="0" destOrd="0" presId="urn:microsoft.com/office/officeart/2008/layout/VerticalAccentList"/>
    <dgm:cxn modelId="{D1AEF2C6-3445-4F1F-A8D5-75A8C7DD8D37}" type="presOf" srcId="{8F8EDB6A-1718-4EC8-8F99-DA76AF94952A}" destId="{019B1552-C3BE-4B16-9470-56E97F5556EC}" srcOrd="0" destOrd="0" presId="urn:microsoft.com/office/officeart/2008/layout/VerticalAccentList"/>
    <dgm:cxn modelId="{E7138A3D-8F75-411E-BFC7-9DD43ECAC0DB}" type="presOf" srcId="{7B1BA09E-75C0-4CD1-A89F-7EB8C5F5FB2E}" destId="{0DF549F4-ED9B-4DB9-9BD5-752AAC5A61D1}" srcOrd="0" destOrd="0" presId="urn:microsoft.com/office/officeart/2008/layout/VerticalAccentList"/>
    <dgm:cxn modelId="{44C48694-96F4-4ACD-AB58-55710A55EE93}" srcId="{E8961C99-8A9B-4366-957F-CB2074452BF0}" destId="{8F8EDB6A-1718-4EC8-8F99-DA76AF94952A}" srcOrd="1" destOrd="0" parTransId="{A6A47024-7C0D-4305-ACD3-1B9CC581295E}" sibTransId="{1A26D403-621F-45ED-B9AB-70AC322BDD65}"/>
    <dgm:cxn modelId="{383D81F3-8137-4DB4-A85D-902D1FC44D22}" type="presOf" srcId="{CB00495B-31EA-4D1B-8003-D08E1794EC66}" destId="{FAA5A495-EBCA-489D-8F61-1480FC80515D}" srcOrd="0" destOrd="0" presId="urn:microsoft.com/office/officeart/2008/layout/VerticalAccentList"/>
    <dgm:cxn modelId="{C21A49E6-AAAC-443E-90F9-C8B72B194F8D}" type="presParOf" srcId="{9DC14780-797C-4FBC-B17B-EAE09734B8E6}" destId="{C97DEF01-C7A5-4E53-ABFB-7BFD49CF57E3}" srcOrd="0" destOrd="0" presId="urn:microsoft.com/office/officeart/2008/layout/VerticalAccentList"/>
    <dgm:cxn modelId="{1B19BA8B-EF13-417D-A9B3-34983E97E88D}" type="presParOf" srcId="{C97DEF01-C7A5-4E53-ABFB-7BFD49CF57E3}" destId="{FAA5A495-EBCA-489D-8F61-1480FC80515D}" srcOrd="0" destOrd="0" presId="urn:microsoft.com/office/officeart/2008/layout/VerticalAccentList"/>
    <dgm:cxn modelId="{1FCD579C-4C77-4182-A025-0DC6F00CB373}" type="presParOf" srcId="{9DC14780-797C-4FBC-B17B-EAE09734B8E6}" destId="{AE1C9BDA-9C9E-477E-9F9B-EDEF4F54F756}" srcOrd="1" destOrd="0" presId="urn:microsoft.com/office/officeart/2008/layout/VerticalAccentList"/>
    <dgm:cxn modelId="{C82DB554-1A95-4C91-8190-7DD2EE3C9A28}" type="presParOf" srcId="{AE1C9BDA-9C9E-477E-9F9B-EDEF4F54F756}" destId="{90639312-8222-4F0B-A372-11A5662C9CC5}" srcOrd="0" destOrd="0" presId="urn:microsoft.com/office/officeart/2008/layout/VerticalAccentList"/>
    <dgm:cxn modelId="{E59DC4E0-0170-40FC-AA37-46D0EB9A6942}" type="presParOf" srcId="{AE1C9BDA-9C9E-477E-9F9B-EDEF4F54F756}" destId="{22F191C3-967B-4047-BC71-1625AACB317A}" srcOrd="1" destOrd="0" presId="urn:microsoft.com/office/officeart/2008/layout/VerticalAccentList"/>
    <dgm:cxn modelId="{9B4FAD0B-4E48-40BC-A999-66E27EEA58DF}" type="presParOf" srcId="{AE1C9BDA-9C9E-477E-9F9B-EDEF4F54F756}" destId="{B403BB9F-5750-4BE1-9E76-284C9FAE7E98}" srcOrd="2" destOrd="0" presId="urn:microsoft.com/office/officeart/2008/layout/VerticalAccentList"/>
    <dgm:cxn modelId="{5E53D47A-033A-4679-A458-8B6921CA26C1}" type="presParOf" srcId="{AE1C9BDA-9C9E-477E-9F9B-EDEF4F54F756}" destId="{3C8CD7F0-7940-4E2C-BA5D-AD39D1F05391}" srcOrd="3" destOrd="0" presId="urn:microsoft.com/office/officeart/2008/layout/VerticalAccentList"/>
    <dgm:cxn modelId="{749841A8-8E9C-4ACD-A3CE-C0B5F4E3907C}" type="presParOf" srcId="{AE1C9BDA-9C9E-477E-9F9B-EDEF4F54F756}" destId="{B6FD41BD-0D1F-4852-9A74-46AD0C8887ED}" srcOrd="4" destOrd="0" presId="urn:microsoft.com/office/officeart/2008/layout/VerticalAccentList"/>
    <dgm:cxn modelId="{D1F8F3BE-221C-4ABA-9C7B-DE624678E3B4}" type="presParOf" srcId="{AE1C9BDA-9C9E-477E-9F9B-EDEF4F54F756}" destId="{7455EBA5-B574-466D-9496-49E3D96043EE}" srcOrd="5" destOrd="0" presId="urn:microsoft.com/office/officeart/2008/layout/VerticalAccentList"/>
    <dgm:cxn modelId="{327848A7-0B32-4B53-851B-0759D3BCC3A2}" type="presParOf" srcId="{AE1C9BDA-9C9E-477E-9F9B-EDEF4F54F756}" destId="{ACF8436D-E0AF-4E69-B042-EF35A918754E}" srcOrd="6" destOrd="0" presId="urn:microsoft.com/office/officeart/2008/layout/VerticalAccentList"/>
    <dgm:cxn modelId="{207573E1-2D68-43BD-B141-9AD109CEF5EB}" type="presParOf" srcId="{9DC14780-797C-4FBC-B17B-EAE09734B8E6}" destId="{3DADCC7F-FCE1-41FA-AE50-852FC1E35BC5}" srcOrd="2" destOrd="0" presId="urn:microsoft.com/office/officeart/2008/layout/VerticalAccentList"/>
    <dgm:cxn modelId="{C73D52E7-85C1-497A-A671-F7D7F45DA803}" type="presParOf" srcId="{9DC14780-797C-4FBC-B17B-EAE09734B8E6}" destId="{AB24F45E-0E9A-420F-AC8C-2A1669A22501}" srcOrd="3" destOrd="0" presId="urn:microsoft.com/office/officeart/2008/layout/VerticalAccentList"/>
    <dgm:cxn modelId="{FC06E608-5194-4561-BDA2-28B57C297561}" type="presParOf" srcId="{AB24F45E-0E9A-420F-AC8C-2A1669A22501}" destId="{019B1552-C3BE-4B16-9470-56E97F5556EC}" srcOrd="0" destOrd="0" presId="urn:microsoft.com/office/officeart/2008/layout/VerticalAccentList"/>
    <dgm:cxn modelId="{F3CEFC25-2B72-453E-91C5-9E593B8F0738}" type="presParOf" srcId="{9DC14780-797C-4FBC-B17B-EAE09734B8E6}" destId="{038E1E81-65F1-4CEE-8EEC-402213459B0B}" srcOrd="4" destOrd="0" presId="urn:microsoft.com/office/officeart/2008/layout/VerticalAccentList"/>
    <dgm:cxn modelId="{E4BF6F26-728B-4D0D-8E9D-F92C18D34259}" type="presParOf" srcId="{038E1E81-65F1-4CEE-8EEC-402213459B0B}" destId="{22B4438C-7F09-44BD-A6E2-B14F1C4701CC}" srcOrd="0" destOrd="0" presId="urn:microsoft.com/office/officeart/2008/layout/VerticalAccentList"/>
    <dgm:cxn modelId="{23CFEFC7-FFB0-4534-B987-67B287E41A08}" type="presParOf" srcId="{038E1E81-65F1-4CEE-8EEC-402213459B0B}" destId="{9E59F660-A216-405E-80D1-88DD7B6DD5C3}" srcOrd="1" destOrd="0" presId="urn:microsoft.com/office/officeart/2008/layout/VerticalAccentList"/>
    <dgm:cxn modelId="{4F5DC4BF-5C93-47A0-A97C-E71839C5B2F0}" type="presParOf" srcId="{038E1E81-65F1-4CEE-8EEC-402213459B0B}" destId="{E29E0B4A-609A-4F93-A5AF-C9FE9532D253}" srcOrd="2" destOrd="0" presId="urn:microsoft.com/office/officeart/2008/layout/VerticalAccentList"/>
    <dgm:cxn modelId="{B99F8BD7-5B33-46A4-B997-0AEA1D5940F5}" type="presParOf" srcId="{038E1E81-65F1-4CEE-8EEC-402213459B0B}" destId="{CD6891F5-C752-4EAC-B600-E948A6C9D407}" srcOrd="3" destOrd="0" presId="urn:microsoft.com/office/officeart/2008/layout/VerticalAccentList"/>
    <dgm:cxn modelId="{A39C2F70-C8B5-4077-BA94-7746BD6EB017}" type="presParOf" srcId="{038E1E81-65F1-4CEE-8EEC-402213459B0B}" destId="{4DB6C446-94BE-4260-A3FE-219C677DA547}" srcOrd="4" destOrd="0" presId="urn:microsoft.com/office/officeart/2008/layout/VerticalAccentList"/>
    <dgm:cxn modelId="{EB112DE2-BF08-4D2D-A3C3-6924CE27B252}" type="presParOf" srcId="{038E1E81-65F1-4CEE-8EEC-402213459B0B}" destId="{38135F13-62FB-47E7-93F6-5F56DCEDC60E}" srcOrd="5" destOrd="0" presId="urn:microsoft.com/office/officeart/2008/layout/VerticalAccentList"/>
    <dgm:cxn modelId="{0ACC03EF-4C67-417C-9373-8B8AEB9ABF26}" type="presParOf" srcId="{038E1E81-65F1-4CEE-8EEC-402213459B0B}" destId="{3B0952BC-6E8C-4BE7-B28A-3B15BB6493CF}" srcOrd="6" destOrd="0" presId="urn:microsoft.com/office/officeart/2008/layout/VerticalAccentList"/>
    <dgm:cxn modelId="{83B820C6-BD1F-47A8-867E-5299A2AD7A6C}" type="presParOf" srcId="{9DC14780-797C-4FBC-B17B-EAE09734B8E6}" destId="{2B123274-D2E2-477E-8941-D98DE32C3365}" srcOrd="5" destOrd="0" presId="urn:microsoft.com/office/officeart/2008/layout/VerticalAccentList"/>
    <dgm:cxn modelId="{75C18D41-EE47-4F73-B291-ABBA9DBD632C}" type="presParOf" srcId="{9DC14780-797C-4FBC-B17B-EAE09734B8E6}" destId="{2466D8FC-E517-4D67-9B3A-190D7B915B84}" srcOrd="6" destOrd="0" presId="urn:microsoft.com/office/officeart/2008/layout/VerticalAccentList"/>
    <dgm:cxn modelId="{3A70D1B4-4A7D-4A75-8575-FB233B98886B}" type="presParOf" srcId="{2466D8FC-E517-4D67-9B3A-190D7B915B84}" destId="{0DF549F4-ED9B-4DB9-9BD5-752AAC5A61D1}" srcOrd="0" destOrd="0" presId="urn:microsoft.com/office/officeart/2008/layout/VerticalAccentList"/>
    <dgm:cxn modelId="{5CA34895-961A-46DD-AF43-B9A94FEFE599}" type="presParOf" srcId="{9DC14780-797C-4FBC-B17B-EAE09734B8E6}" destId="{1F65F340-FB05-4093-8F68-3165EFA40E00}" srcOrd="7" destOrd="0" presId="urn:microsoft.com/office/officeart/2008/layout/VerticalAccentList"/>
    <dgm:cxn modelId="{482D0E34-F7BF-48F7-834D-0960371B687A}" type="presParOf" srcId="{1F65F340-FB05-4093-8F68-3165EFA40E00}" destId="{ECBC7163-CAD1-4038-A224-025187D25F04}" srcOrd="0" destOrd="0" presId="urn:microsoft.com/office/officeart/2008/layout/VerticalAccentList"/>
    <dgm:cxn modelId="{AF71D10B-81D5-466B-AF39-30554B9CFFBF}" type="presParOf" srcId="{1F65F340-FB05-4093-8F68-3165EFA40E00}" destId="{296C6309-578F-45ED-A88D-0B77E01D1D5D}" srcOrd="1" destOrd="0" presId="urn:microsoft.com/office/officeart/2008/layout/VerticalAccentList"/>
    <dgm:cxn modelId="{C1D81E23-95A4-4DAF-8BE6-994DBEB85C35}" type="presParOf" srcId="{1F65F340-FB05-4093-8F68-3165EFA40E00}" destId="{40FAC0BE-E776-459E-96BD-721DAEC4D264}" srcOrd="2" destOrd="0" presId="urn:microsoft.com/office/officeart/2008/layout/VerticalAccentList"/>
    <dgm:cxn modelId="{699FBCDD-ED69-487B-8268-107C8229E7C9}" type="presParOf" srcId="{1F65F340-FB05-4093-8F68-3165EFA40E00}" destId="{47FB140E-8E35-448E-8E97-0F8583FAA193}" srcOrd="3" destOrd="0" presId="urn:microsoft.com/office/officeart/2008/layout/VerticalAccentList"/>
    <dgm:cxn modelId="{1C259BD6-245F-4159-AB52-A34CE9506A39}" type="presParOf" srcId="{1F65F340-FB05-4093-8F68-3165EFA40E00}" destId="{D7A89D9C-1FA1-4633-B9CB-88E337AE6840}" srcOrd="4" destOrd="0" presId="urn:microsoft.com/office/officeart/2008/layout/VerticalAccentList"/>
    <dgm:cxn modelId="{B40EBDC8-B3B2-41F2-B87B-EB1EF40FE34E}" type="presParOf" srcId="{1F65F340-FB05-4093-8F68-3165EFA40E00}" destId="{CA7C98D9-2826-4624-966A-434CCEE959E5}" srcOrd="5" destOrd="0" presId="urn:microsoft.com/office/officeart/2008/layout/VerticalAccentList"/>
    <dgm:cxn modelId="{F4D5B4E4-42DE-4791-AA54-5CC0F9BC1611}" type="presParOf" srcId="{1F65F340-FB05-4093-8F68-3165EFA40E00}" destId="{3771D7EB-EE74-483A-8F71-E7E18EF75CB3}"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EBA7BA3-388B-4A4F-A3DF-6A809E62228C}" type="doc">
      <dgm:prSet loTypeId="urn:microsoft.com/office/officeart/2005/8/layout/radial3" loCatId="relationship" qsTypeId="urn:microsoft.com/office/officeart/2005/8/quickstyle/simple1" qsCatId="simple" csTypeId="urn:microsoft.com/office/officeart/2005/8/colors/colorful3" csCatId="colorful" phldr="1"/>
      <dgm:spPr/>
      <dgm:t>
        <a:bodyPr/>
        <a:lstStyle/>
        <a:p>
          <a:endParaRPr lang="en-US"/>
        </a:p>
      </dgm:t>
    </dgm:pt>
    <dgm:pt modelId="{A41A88B4-A679-4203-8EB3-80959BC8FA71}">
      <dgm:prSet phldrT="[Text]"/>
      <dgm:spPr/>
      <dgm:t>
        <a:bodyPr/>
        <a:lstStyle/>
        <a:p>
          <a:r>
            <a:rPr lang="en-US" dirty="0"/>
            <a:t>Ritual</a:t>
          </a:r>
        </a:p>
      </dgm:t>
    </dgm:pt>
    <dgm:pt modelId="{0800D422-D7DA-4854-B555-6A6B838961F0}" type="parTrans" cxnId="{B454F58D-9EB1-493D-847B-FC6EAB1B5247}">
      <dgm:prSet/>
      <dgm:spPr/>
      <dgm:t>
        <a:bodyPr/>
        <a:lstStyle/>
        <a:p>
          <a:endParaRPr lang="en-US"/>
        </a:p>
      </dgm:t>
    </dgm:pt>
    <dgm:pt modelId="{DF1D0A1F-E03F-4C84-96F5-F6A0D9762467}" type="sibTrans" cxnId="{B454F58D-9EB1-493D-847B-FC6EAB1B5247}">
      <dgm:prSet/>
      <dgm:spPr/>
      <dgm:t>
        <a:bodyPr/>
        <a:lstStyle/>
        <a:p>
          <a:endParaRPr lang="en-US"/>
        </a:p>
      </dgm:t>
    </dgm:pt>
    <dgm:pt modelId="{49D41B95-B0C0-4539-9AF6-BAEB1D4A5297}">
      <dgm:prSet phldrT="[Text]"/>
      <dgm:spPr/>
      <dgm:t>
        <a:bodyPr/>
        <a:lstStyle/>
        <a:p>
          <a:r>
            <a:rPr lang="en-US" dirty="0"/>
            <a:t>Identify the time</a:t>
          </a:r>
        </a:p>
      </dgm:t>
    </dgm:pt>
    <dgm:pt modelId="{8BA3F104-4280-4AC3-AC22-4B8DEE7F279B}" type="parTrans" cxnId="{FBF3C845-2EFE-4B83-9564-72F14334A40D}">
      <dgm:prSet/>
      <dgm:spPr/>
      <dgm:t>
        <a:bodyPr/>
        <a:lstStyle/>
        <a:p>
          <a:endParaRPr lang="en-US"/>
        </a:p>
      </dgm:t>
    </dgm:pt>
    <dgm:pt modelId="{FBBDD243-DA51-403D-BF7C-5219C2D9AD0D}" type="sibTrans" cxnId="{FBF3C845-2EFE-4B83-9564-72F14334A40D}">
      <dgm:prSet/>
      <dgm:spPr/>
      <dgm:t>
        <a:bodyPr/>
        <a:lstStyle/>
        <a:p>
          <a:endParaRPr lang="en-US"/>
        </a:p>
      </dgm:t>
    </dgm:pt>
    <dgm:pt modelId="{24183D69-6054-4C27-9A88-97954FA4EF9C}">
      <dgm:prSet phldrT="[Text]"/>
      <dgm:spPr/>
      <dgm:t>
        <a:bodyPr/>
        <a:lstStyle/>
        <a:p>
          <a:r>
            <a:rPr lang="en-US" dirty="0"/>
            <a:t>Sub-tasks</a:t>
          </a:r>
        </a:p>
      </dgm:t>
    </dgm:pt>
    <dgm:pt modelId="{B5BE8D84-9348-4169-AD58-9AB585CF9F8C}" type="parTrans" cxnId="{0C748D5F-532D-4757-A0E8-10FF55A0AAAB}">
      <dgm:prSet/>
      <dgm:spPr/>
      <dgm:t>
        <a:bodyPr/>
        <a:lstStyle/>
        <a:p>
          <a:endParaRPr lang="en-US"/>
        </a:p>
      </dgm:t>
    </dgm:pt>
    <dgm:pt modelId="{8B0C95E8-5E16-4925-8C98-5882A8E540B7}" type="sibTrans" cxnId="{0C748D5F-532D-4757-A0E8-10FF55A0AAAB}">
      <dgm:prSet/>
      <dgm:spPr/>
      <dgm:t>
        <a:bodyPr/>
        <a:lstStyle/>
        <a:p>
          <a:endParaRPr lang="en-US"/>
        </a:p>
      </dgm:t>
    </dgm:pt>
    <dgm:pt modelId="{BFB0F126-1C1C-4788-BEF7-ED46BB15AFA5}">
      <dgm:prSet phldrT="[Text]"/>
      <dgm:spPr/>
      <dgm:t>
        <a:bodyPr/>
        <a:lstStyle/>
        <a:p>
          <a:r>
            <a:rPr lang="en-US" dirty="0"/>
            <a:t>Identify the task</a:t>
          </a:r>
        </a:p>
      </dgm:t>
    </dgm:pt>
    <dgm:pt modelId="{FA8DF425-82B4-4908-8BB3-F4771EEC306F}" type="parTrans" cxnId="{59F42D62-7DF2-4B07-9EFF-F4F6FBB55873}">
      <dgm:prSet/>
      <dgm:spPr/>
      <dgm:t>
        <a:bodyPr/>
        <a:lstStyle/>
        <a:p>
          <a:endParaRPr lang="en-US"/>
        </a:p>
      </dgm:t>
    </dgm:pt>
    <dgm:pt modelId="{3A2C50AB-6D62-43E8-97C1-320694C46CA4}" type="sibTrans" cxnId="{59F42D62-7DF2-4B07-9EFF-F4F6FBB55873}">
      <dgm:prSet/>
      <dgm:spPr/>
      <dgm:t>
        <a:bodyPr/>
        <a:lstStyle/>
        <a:p>
          <a:endParaRPr lang="en-US"/>
        </a:p>
      </dgm:t>
    </dgm:pt>
    <dgm:pt modelId="{A169A7B7-38F1-4F3B-A91B-A4984474B5E6}" type="pres">
      <dgm:prSet presAssocID="{DEBA7BA3-388B-4A4F-A3DF-6A809E62228C}" presName="composite" presStyleCnt="0">
        <dgm:presLayoutVars>
          <dgm:chMax val="1"/>
          <dgm:dir/>
          <dgm:resizeHandles val="exact"/>
        </dgm:presLayoutVars>
      </dgm:prSet>
      <dgm:spPr/>
    </dgm:pt>
    <dgm:pt modelId="{895D7E95-9B7A-4D73-9BBF-E2A38D928D7A}" type="pres">
      <dgm:prSet presAssocID="{DEBA7BA3-388B-4A4F-A3DF-6A809E62228C}" presName="radial" presStyleCnt="0">
        <dgm:presLayoutVars>
          <dgm:animLvl val="ctr"/>
        </dgm:presLayoutVars>
      </dgm:prSet>
      <dgm:spPr/>
    </dgm:pt>
    <dgm:pt modelId="{81890042-942F-4C8B-BD62-D53E90E8475D}" type="pres">
      <dgm:prSet presAssocID="{A41A88B4-A679-4203-8EB3-80959BC8FA71}" presName="centerShape" presStyleLbl="vennNode1" presStyleIdx="0" presStyleCnt="4"/>
      <dgm:spPr/>
    </dgm:pt>
    <dgm:pt modelId="{81F6A31A-7291-49C7-91C5-924CBC7E581C}" type="pres">
      <dgm:prSet presAssocID="{49D41B95-B0C0-4539-9AF6-BAEB1D4A5297}" presName="node" presStyleLbl="vennNode1" presStyleIdx="1" presStyleCnt="4" custScaleX="121000" custScaleY="121000">
        <dgm:presLayoutVars>
          <dgm:bulletEnabled val="1"/>
        </dgm:presLayoutVars>
      </dgm:prSet>
      <dgm:spPr/>
    </dgm:pt>
    <dgm:pt modelId="{6904BD2D-FB4F-4D9F-B637-2C16BFC387E4}" type="pres">
      <dgm:prSet presAssocID="{24183D69-6054-4C27-9A88-97954FA4EF9C}" presName="node" presStyleLbl="vennNode1" presStyleIdx="2" presStyleCnt="4" custScaleX="121000" custScaleY="121000">
        <dgm:presLayoutVars>
          <dgm:bulletEnabled val="1"/>
        </dgm:presLayoutVars>
      </dgm:prSet>
      <dgm:spPr/>
    </dgm:pt>
    <dgm:pt modelId="{0CBB31E0-568A-483A-846B-51AD0FDA96B4}" type="pres">
      <dgm:prSet presAssocID="{BFB0F126-1C1C-4788-BEF7-ED46BB15AFA5}" presName="node" presStyleLbl="vennNode1" presStyleIdx="3" presStyleCnt="4" custScaleX="121000" custScaleY="121000">
        <dgm:presLayoutVars>
          <dgm:bulletEnabled val="1"/>
        </dgm:presLayoutVars>
      </dgm:prSet>
      <dgm:spPr/>
    </dgm:pt>
  </dgm:ptLst>
  <dgm:cxnLst>
    <dgm:cxn modelId="{F33A634A-5F44-4FE4-9A8B-49B73CD68634}" type="presOf" srcId="{24183D69-6054-4C27-9A88-97954FA4EF9C}" destId="{6904BD2D-FB4F-4D9F-B637-2C16BFC387E4}" srcOrd="0" destOrd="0" presId="urn:microsoft.com/office/officeart/2005/8/layout/radial3"/>
    <dgm:cxn modelId="{B454F58D-9EB1-493D-847B-FC6EAB1B5247}" srcId="{DEBA7BA3-388B-4A4F-A3DF-6A809E62228C}" destId="{A41A88B4-A679-4203-8EB3-80959BC8FA71}" srcOrd="0" destOrd="0" parTransId="{0800D422-D7DA-4854-B555-6A6B838961F0}" sibTransId="{DF1D0A1F-E03F-4C84-96F5-F6A0D9762467}"/>
    <dgm:cxn modelId="{0C748D5F-532D-4757-A0E8-10FF55A0AAAB}" srcId="{A41A88B4-A679-4203-8EB3-80959BC8FA71}" destId="{24183D69-6054-4C27-9A88-97954FA4EF9C}" srcOrd="1" destOrd="0" parTransId="{B5BE8D84-9348-4169-AD58-9AB585CF9F8C}" sibTransId="{8B0C95E8-5E16-4925-8C98-5882A8E540B7}"/>
    <dgm:cxn modelId="{59F42D62-7DF2-4B07-9EFF-F4F6FBB55873}" srcId="{A41A88B4-A679-4203-8EB3-80959BC8FA71}" destId="{BFB0F126-1C1C-4788-BEF7-ED46BB15AFA5}" srcOrd="2" destOrd="0" parTransId="{FA8DF425-82B4-4908-8BB3-F4771EEC306F}" sibTransId="{3A2C50AB-6D62-43E8-97C1-320694C46CA4}"/>
    <dgm:cxn modelId="{ADFA1BED-F9A9-4D54-9B0B-6C0B4AED1A56}" type="presOf" srcId="{DEBA7BA3-388B-4A4F-A3DF-6A809E62228C}" destId="{A169A7B7-38F1-4F3B-A91B-A4984474B5E6}" srcOrd="0" destOrd="0" presId="urn:microsoft.com/office/officeart/2005/8/layout/radial3"/>
    <dgm:cxn modelId="{E334DFF7-E728-410E-9898-3098982E20A3}" type="presOf" srcId="{A41A88B4-A679-4203-8EB3-80959BC8FA71}" destId="{81890042-942F-4C8B-BD62-D53E90E8475D}" srcOrd="0" destOrd="0" presId="urn:microsoft.com/office/officeart/2005/8/layout/radial3"/>
    <dgm:cxn modelId="{FBF3C845-2EFE-4B83-9564-72F14334A40D}" srcId="{A41A88B4-A679-4203-8EB3-80959BC8FA71}" destId="{49D41B95-B0C0-4539-9AF6-BAEB1D4A5297}" srcOrd="0" destOrd="0" parTransId="{8BA3F104-4280-4AC3-AC22-4B8DEE7F279B}" sibTransId="{FBBDD243-DA51-403D-BF7C-5219C2D9AD0D}"/>
    <dgm:cxn modelId="{A44245F4-7BFA-4D47-AFA4-69FA75D21F22}" type="presOf" srcId="{49D41B95-B0C0-4539-9AF6-BAEB1D4A5297}" destId="{81F6A31A-7291-49C7-91C5-924CBC7E581C}" srcOrd="0" destOrd="0" presId="urn:microsoft.com/office/officeart/2005/8/layout/radial3"/>
    <dgm:cxn modelId="{0B2D2276-E6B1-4A4D-B027-235029A9C280}" type="presOf" srcId="{BFB0F126-1C1C-4788-BEF7-ED46BB15AFA5}" destId="{0CBB31E0-568A-483A-846B-51AD0FDA96B4}" srcOrd="0" destOrd="0" presId="urn:microsoft.com/office/officeart/2005/8/layout/radial3"/>
    <dgm:cxn modelId="{D37817E0-1EB0-4267-B790-D24998160D7C}" type="presParOf" srcId="{A169A7B7-38F1-4F3B-A91B-A4984474B5E6}" destId="{895D7E95-9B7A-4D73-9BBF-E2A38D928D7A}" srcOrd="0" destOrd="0" presId="urn:microsoft.com/office/officeart/2005/8/layout/radial3"/>
    <dgm:cxn modelId="{2801075D-B414-4B9B-ADA7-035FA5ADD6EF}" type="presParOf" srcId="{895D7E95-9B7A-4D73-9BBF-E2A38D928D7A}" destId="{81890042-942F-4C8B-BD62-D53E90E8475D}" srcOrd="0" destOrd="0" presId="urn:microsoft.com/office/officeart/2005/8/layout/radial3"/>
    <dgm:cxn modelId="{FC7C37B6-8669-4371-AC46-2E9FB9F0C270}" type="presParOf" srcId="{895D7E95-9B7A-4D73-9BBF-E2A38D928D7A}" destId="{81F6A31A-7291-49C7-91C5-924CBC7E581C}" srcOrd="1" destOrd="0" presId="urn:microsoft.com/office/officeart/2005/8/layout/radial3"/>
    <dgm:cxn modelId="{03075254-B365-4318-B231-E0B9D1AE54EB}" type="presParOf" srcId="{895D7E95-9B7A-4D73-9BBF-E2A38D928D7A}" destId="{6904BD2D-FB4F-4D9F-B637-2C16BFC387E4}" srcOrd="2" destOrd="0" presId="urn:microsoft.com/office/officeart/2005/8/layout/radial3"/>
    <dgm:cxn modelId="{23C1DC1A-CC24-4A12-A527-32DE6E3F5B92}" type="presParOf" srcId="{895D7E95-9B7A-4D73-9BBF-E2A38D928D7A}" destId="{0CBB31E0-568A-483A-846B-51AD0FDA96B4}"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6F38D8F-FFA1-4894-A19D-98844E52E135}" type="doc">
      <dgm:prSet loTypeId="urn:microsoft.com/office/officeart/2005/8/layout/architecture+Icon" loCatId="list" qsTypeId="urn:microsoft.com/office/officeart/2005/8/quickstyle/simple1" qsCatId="simple" csTypeId="urn:microsoft.com/office/officeart/2005/8/colors/colorful1" csCatId="colorful" phldr="1"/>
      <dgm:spPr/>
      <dgm:t>
        <a:bodyPr/>
        <a:lstStyle/>
        <a:p>
          <a:endParaRPr lang="en-US"/>
        </a:p>
      </dgm:t>
    </dgm:pt>
    <dgm:pt modelId="{6D6C6503-6CDB-44F8-9558-B71559EE79B9}">
      <dgm:prSet phldrT="[Text]"/>
      <dgm:spPr>
        <a:solidFill>
          <a:schemeClr val="accent2"/>
        </a:solidFill>
        <a:ln>
          <a:noFill/>
        </a:ln>
      </dgm:spPr>
      <dgm:t>
        <a:bodyPr/>
        <a:lstStyle/>
        <a:p>
          <a:r>
            <a:rPr lang="en-US" dirty="0"/>
            <a:t>Establish a ritual before you sleep</a:t>
          </a:r>
        </a:p>
      </dgm:t>
    </dgm:pt>
    <dgm:pt modelId="{E78CD8AC-8CC2-4225-8539-74C642DA7C11}" type="parTrans" cxnId="{5533CE0F-8CAA-434D-A1E5-048146E1D133}">
      <dgm:prSet/>
      <dgm:spPr/>
      <dgm:t>
        <a:bodyPr/>
        <a:lstStyle/>
        <a:p>
          <a:endParaRPr lang="en-US"/>
        </a:p>
      </dgm:t>
    </dgm:pt>
    <dgm:pt modelId="{FB721795-9D8F-4991-84FB-DCB0D383EE77}" type="sibTrans" cxnId="{5533CE0F-8CAA-434D-A1E5-048146E1D133}">
      <dgm:prSet/>
      <dgm:spPr/>
      <dgm:t>
        <a:bodyPr/>
        <a:lstStyle/>
        <a:p>
          <a:endParaRPr lang="en-US"/>
        </a:p>
      </dgm:t>
    </dgm:pt>
    <dgm:pt modelId="{331F34BE-E54A-4BB1-A22B-96BE89DFCBBF}">
      <dgm:prSet phldrT="[Text]"/>
      <dgm:spPr>
        <a:ln>
          <a:noFill/>
        </a:ln>
      </dgm:spPr>
      <dgm:t>
        <a:bodyPr/>
        <a:lstStyle/>
        <a:p>
          <a:r>
            <a:rPr lang="en-US" dirty="0"/>
            <a:t>Plan meals for the next week</a:t>
          </a:r>
        </a:p>
      </dgm:t>
    </dgm:pt>
    <dgm:pt modelId="{FAD19466-5C85-4682-BEC0-58471CF644F0}" type="parTrans" cxnId="{C929A05C-63AD-4D5E-AE71-64AFF44B9C3E}">
      <dgm:prSet/>
      <dgm:spPr/>
      <dgm:t>
        <a:bodyPr/>
        <a:lstStyle/>
        <a:p>
          <a:endParaRPr lang="en-US"/>
        </a:p>
      </dgm:t>
    </dgm:pt>
    <dgm:pt modelId="{6FF06998-0405-4E49-9943-7D3638E5BA87}" type="sibTrans" cxnId="{C929A05C-63AD-4D5E-AE71-64AFF44B9C3E}">
      <dgm:prSet/>
      <dgm:spPr/>
      <dgm:t>
        <a:bodyPr/>
        <a:lstStyle/>
        <a:p>
          <a:endParaRPr lang="en-US"/>
        </a:p>
      </dgm:t>
    </dgm:pt>
    <dgm:pt modelId="{51B38685-C0E0-4905-ABF2-F68B04C76F86}">
      <dgm:prSet phldrT="[Text]"/>
      <dgm:spPr>
        <a:solidFill>
          <a:schemeClr val="accent4"/>
        </a:solidFill>
        <a:ln>
          <a:noFill/>
        </a:ln>
      </dgm:spPr>
      <dgm:t>
        <a:bodyPr/>
        <a:lstStyle/>
        <a:p>
          <a:r>
            <a:rPr lang="en-US" dirty="0"/>
            <a:t>Try to exercise for one hour three times a week</a:t>
          </a:r>
        </a:p>
      </dgm:t>
    </dgm:pt>
    <dgm:pt modelId="{214637E9-4666-4EAC-BA4E-03C773E0F3FA}" type="parTrans" cxnId="{D4D8B316-34AE-4B52-8504-73C113F46355}">
      <dgm:prSet/>
      <dgm:spPr/>
      <dgm:t>
        <a:bodyPr/>
        <a:lstStyle/>
        <a:p>
          <a:endParaRPr lang="en-US"/>
        </a:p>
      </dgm:t>
    </dgm:pt>
    <dgm:pt modelId="{558BA999-A10E-4D26-94BC-1751DA61E475}" type="sibTrans" cxnId="{D4D8B316-34AE-4B52-8504-73C113F46355}">
      <dgm:prSet/>
      <dgm:spPr/>
      <dgm:t>
        <a:bodyPr/>
        <a:lstStyle/>
        <a:p>
          <a:endParaRPr lang="en-US"/>
        </a:p>
      </dgm:t>
    </dgm:pt>
    <dgm:pt modelId="{0E373180-0893-477C-90D4-E49F8E3B9B86}" type="pres">
      <dgm:prSet presAssocID="{E6F38D8F-FFA1-4894-A19D-98844E52E135}" presName="Name0" presStyleCnt="0">
        <dgm:presLayoutVars>
          <dgm:chPref val="1"/>
          <dgm:dir/>
          <dgm:animOne val="branch"/>
          <dgm:animLvl val="lvl"/>
          <dgm:resizeHandles/>
        </dgm:presLayoutVars>
      </dgm:prSet>
      <dgm:spPr/>
    </dgm:pt>
    <dgm:pt modelId="{8FEF91CB-768A-45F5-9D12-E1F9ACCD5A0F}" type="pres">
      <dgm:prSet presAssocID="{6D6C6503-6CDB-44F8-9558-B71559EE79B9}" presName="vertOne" presStyleCnt="0"/>
      <dgm:spPr/>
    </dgm:pt>
    <dgm:pt modelId="{F21E3F5D-F8F7-4DA7-AE9A-6140618D95B4}" type="pres">
      <dgm:prSet presAssocID="{6D6C6503-6CDB-44F8-9558-B71559EE79B9}" presName="txOne" presStyleLbl="node0" presStyleIdx="0" presStyleCnt="3">
        <dgm:presLayoutVars>
          <dgm:chPref val="3"/>
        </dgm:presLayoutVars>
      </dgm:prSet>
      <dgm:spPr/>
    </dgm:pt>
    <dgm:pt modelId="{58482B93-23C0-4D85-B68D-9089DDC2A8DB}" type="pres">
      <dgm:prSet presAssocID="{6D6C6503-6CDB-44F8-9558-B71559EE79B9}" presName="horzOne" presStyleCnt="0"/>
      <dgm:spPr/>
    </dgm:pt>
    <dgm:pt modelId="{B59585F6-5653-40AE-ADCD-17333CE3C21D}" type="pres">
      <dgm:prSet presAssocID="{FB721795-9D8F-4991-84FB-DCB0D383EE77}" presName="sibSpaceOne" presStyleCnt="0"/>
      <dgm:spPr/>
    </dgm:pt>
    <dgm:pt modelId="{74ACE151-1EDA-4F31-AF82-35FE303BF4FB}" type="pres">
      <dgm:prSet presAssocID="{331F34BE-E54A-4BB1-A22B-96BE89DFCBBF}" presName="vertOne" presStyleCnt="0"/>
      <dgm:spPr/>
    </dgm:pt>
    <dgm:pt modelId="{669D7512-75D2-4BC1-AB72-C0F195F7A83A}" type="pres">
      <dgm:prSet presAssocID="{331F34BE-E54A-4BB1-A22B-96BE89DFCBBF}" presName="txOne" presStyleLbl="node0" presStyleIdx="1" presStyleCnt="3">
        <dgm:presLayoutVars>
          <dgm:chPref val="3"/>
        </dgm:presLayoutVars>
      </dgm:prSet>
      <dgm:spPr/>
    </dgm:pt>
    <dgm:pt modelId="{8107ED35-2348-4047-8EB4-F39769AF0C7D}" type="pres">
      <dgm:prSet presAssocID="{331F34BE-E54A-4BB1-A22B-96BE89DFCBBF}" presName="horzOne" presStyleCnt="0"/>
      <dgm:spPr/>
    </dgm:pt>
    <dgm:pt modelId="{B4BDE809-BA98-4C25-9641-B2193CC8181D}" type="pres">
      <dgm:prSet presAssocID="{6FF06998-0405-4E49-9943-7D3638E5BA87}" presName="sibSpaceOne" presStyleCnt="0"/>
      <dgm:spPr/>
    </dgm:pt>
    <dgm:pt modelId="{8732CD75-2126-4ADF-A122-B8C524898F99}" type="pres">
      <dgm:prSet presAssocID="{51B38685-C0E0-4905-ABF2-F68B04C76F86}" presName="vertOne" presStyleCnt="0"/>
      <dgm:spPr/>
    </dgm:pt>
    <dgm:pt modelId="{6D7DEC26-B753-4C9E-BF0D-25ABBA4982A9}" type="pres">
      <dgm:prSet presAssocID="{51B38685-C0E0-4905-ABF2-F68B04C76F86}" presName="txOne" presStyleLbl="node0" presStyleIdx="2" presStyleCnt="3">
        <dgm:presLayoutVars>
          <dgm:chPref val="3"/>
        </dgm:presLayoutVars>
      </dgm:prSet>
      <dgm:spPr/>
    </dgm:pt>
    <dgm:pt modelId="{BC68FB1C-1D8A-41D8-9436-7807332E49A7}" type="pres">
      <dgm:prSet presAssocID="{51B38685-C0E0-4905-ABF2-F68B04C76F86}" presName="horzOne" presStyleCnt="0"/>
      <dgm:spPr/>
    </dgm:pt>
  </dgm:ptLst>
  <dgm:cxnLst>
    <dgm:cxn modelId="{190D3945-DA1F-40E3-BB28-4390FE4CD43D}" type="presOf" srcId="{51B38685-C0E0-4905-ABF2-F68B04C76F86}" destId="{6D7DEC26-B753-4C9E-BF0D-25ABBA4982A9}" srcOrd="0" destOrd="0" presId="urn:microsoft.com/office/officeart/2005/8/layout/architecture+Icon"/>
    <dgm:cxn modelId="{D4D8B316-34AE-4B52-8504-73C113F46355}" srcId="{E6F38D8F-FFA1-4894-A19D-98844E52E135}" destId="{51B38685-C0E0-4905-ABF2-F68B04C76F86}" srcOrd="2" destOrd="0" parTransId="{214637E9-4666-4EAC-BA4E-03C773E0F3FA}" sibTransId="{558BA999-A10E-4D26-94BC-1751DA61E475}"/>
    <dgm:cxn modelId="{9EC510F3-1960-437D-BF9B-E817BF8125F7}" type="presOf" srcId="{331F34BE-E54A-4BB1-A22B-96BE89DFCBBF}" destId="{669D7512-75D2-4BC1-AB72-C0F195F7A83A}" srcOrd="0" destOrd="0" presId="urn:microsoft.com/office/officeart/2005/8/layout/architecture+Icon"/>
    <dgm:cxn modelId="{5DB1D76E-F1B8-4D5C-8419-FD21C9CBF220}" type="presOf" srcId="{6D6C6503-6CDB-44F8-9558-B71559EE79B9}" destId="{F21E3F5D-F8F7-4DA7-AE9A-6140618D95B4}" srcOrd="0" destOrd="0" presId="urn:microsoft.com/office/officeart/2005/8/layout/architecture+Icon"/>
    <dgm:cxn modelId="{C929A05C-63AD-4D5E-AE71-64AFF44B9C3E}" srcId="{E6F38D8F-FFA1-4894-A19D-98844E52E135}" destId="{331F34BE-E54A-4BB1-A22B-96BE89DFCBBF}" srcOrd="1" destOrd="0" parTransId="{FAD19466-5C85-4682-BEC0-58471CF644F0}" sibTransId="{6FF06998-0405-4E49-9943-7D3638E5BA87}"/>
    <dgm:cxn modelId="{5533CE0F-8CAA-434D-A1E5-048146E1D133}" srcId="{E6F38D8F-FFA1-4894-A19D-98844E52E135}" destId="{6D6C6503-6CDB-44F8-9558-B71559EE79B9}" srcOrd="0" destOrd="0" parTransId="{E78CD8AC-8CC2-4225-8539-74C642DA7C11}" sibTransId="{FB721795-9D8F-4991-84FB-DCB0D383EE77}"/>
    <dgm:cxn modelId="{ECBA9615-9E30-46A0-BF5F-82CE1EAB86CA}" type="presOf" srcId="{E6F38D8F-FFA1-4894-A19D-98844E52E135}" destId="{0E373180-0893-477C-90D4-E49F8E3B9B86}" srcOrd="0" destOrd="0" presId="urn:microsoft.com/office/officeart/2005/8/layout/architecture+Icon"/>
    <dgm:cxn modelId="{F0C3E0E8-D21B-473B-B45F-1ACCCAE80C60}" type="presParOf" srcId="{0E373180-0893-477C-90D4-E49F8E3B9B86}" destId="{8FEF91CB-768A-45F5-9D12-E1F9ACCD5A0F}" srcOrd="0" destOrd="0" presId="urn:microsoft.com/office/officeart/2005/8/layout/architecture+Icon"/>
    <dgm:cxn modelId="{9CC34F91-08A9-40CC-84F3-5798EF1D1E92}" type="presParOf" srcId="{8FEF91CB-768A-45F5-9D12-E1F9ACCD5A0F}" destId="{F21E3F5D-F8F7-4DA7-AE9A-6140618D95B4}" srcOrd="0" destOrd="0" presId="urn:microsoft.com/office/officeart/2005/8/layout/architecture+Icon"/>
    <dgm:cxn modelId="{54E10C68-F833-4284-86B2-71A4A603666D}" type="presParOf" srcId="{8FEF91CB-768A-45F5-9D12-E1F9ACCD5A0F}" destId="{58482B93-23C0-4D85-B68D-9089DDC2A8DB}" srcOrd="1" destOrd="0" presId="urn:microsoft.com/office/officeart/2005/8/layout/architecture+Icon"/>
    <dgm:cxn modelId="{80CE6461-AEC2-4FE1-A5BD-B507D0E84D48}" type="presParOf" srcId="{0E373180-0893-477C-90D4-E49F8E3B9B86}" destId="{B59585F6-5653-40AE-ADCD-17333CE3C21D}" srcOrd="1" destOrd="0" presId="urn:microsoft.com/office/officeart/2005/8/layout/architecture+Icon"/>
    <dgm:cxn modelId="{3ECACEB5-343F-4324-9560-AF8006CCF7D9}" type="presParOf" srcId="{0E373180-0893-477C-90D4-E49F8E3B9B86}" destId="{74ACE151-1EDA-4F31-AF82-35FE303BF4FB}" srcOrd="2" destOrd="0" presId="urn:microsoft.com/office/officeart/2005/8/layout/architecture+Icon"/>
    <dgm:cxn modelId="{96E0D0F8-4977-4AEB-A96A-705A779FB768}" type="presParOf" srcId="{74ACE151-1EDA-4F31-AF82-35FE303BF4FB}" destId="{669D7512-75D2-4BC1-AB72-C0F195F7A83A}" srcOrd="0" destOrd="0" presId="urn:microsoft.com/office/officeart/2005/8/layout/architecture+Icon"/>
    <dgm:cxn modelId="{4F63E964-486F-4140-9D11-4B68CA3A481D}" type="presParOf" srcId="{74ACE151-1EDA-4F31-AF82-35FE303BF4FB}" destId="{8107ED35-2348-4047-8EB4-F39769AF0C7D}" srcOrd="1" destOrd="0" presId="urn:microsoft.com/office/officeart/2005/8/layout/architecture+Icon"/>
    <dgm:cxn modelId="{CE5CC78F-38A0-466D-B5A8-D4BFC018F164}" type="presParOf" srcId="{0E373180-0893-477C-90D4-E49F8E3B9B86}" destId="{B4BDE809-BA98-4C25-9641-B2193CC8181D}" srcOrd="3" destOrd="0" presId="urn:microsoft.com/office/officeart/2005/8/layout/architecture+Icon"/>
    <dgm:cxn modelId="{1CC5BF04-00E7-4C69-9A70-07851AEEE648}" type="presParOf" srcId="{0E373180-0893-477C-90D4-E49F8E3B9B86}" destId="{8732CD75-2126-4ADF-A122-B8C524898F99}" srcOrd="4" destOrd="0" presId="urn:microsoft.com/office/officeart/2005/8/layout/architecture+Icon"/>
    <dgm:cxn modelId="{FEBFE0E1-AA68-41E2-9D16-174CF8127544}" type="presParOf" srcId="{8732CD75-2126-4ADF-A122-B8C524898F99}" destId="{6D7DEC26-B753-4C9E-BF0D-25ABBA4982A9}" srcOrd="0" destOrd="0" presId="urn:microsoft.com/office/officeart/2005/8/layout/architecture+Icon"/>
    <dgm:cxn modelId="{835BCBB3-8F70-4E93-9ED4-02D695876408}" type="presParOf" srcId="{8732CD75-2126-4ADF-A122-B8C524898F99}" destId="{BC68FB1C-1D8A-41D8-9436-7807332E49A7}"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E34DC80-C907-45F0-97D6-77BE8E2D5B2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8F64A6D-9B6A-4036-994D-B12A6D18822B}">
      <dgm:prSet phldrT="[Text]"/>
      <dgm:spPr>
        <a:ln>
          <a:noFill/>
        </a:ln>
      </dgm:spPr>
      <dgm:t>
        <a:bodyPr/>
        <a:lstStyle/>
        <a:p>
          <a:r>
            <a:rPr lang="en-US" dirty="0"/>
            <a:t>Lay out clothes the night before</a:t>
          </a:r>
        </a:p>
      </dgm:t>
    </dgm:pt>
    <dgm:pt modelId="{31231F98-BCDD-474F-BF91-67C4EA5E121A}" type="parTrans" cxnId="{7FFB82BC-1B38-419F-BCA3-54B3412783FC}">
      <dgm:prSet/>
      <dgm:spPr/>
      <dgm:t>
        <a:bodyPr/>
        <a:lstStyle/>
        <a:p>
          <a:endParaRPr lang="en-US"/>
        </a:p>
      </dgm:t>
    </dgm:pt>
    <dgm:pt modelId="{B6697B21-6555-4007-8FC9-28DF79BF3760}" type="sibTrans" cxnId="{7FFB82BC-1B38-419F-BCA3-54B3412783FC}">
      <dgm:prSet/>
      <dgm:spPr/>
      <dgm:t>
        <a:bodyPr/>
        <a:lstStyle/>
        <a:p>
          <a:endParaRPr lang="en-US"/>
        </a:p>
      </dgm:t>
    </dgm:pt>
    <dgm:pt modelId="{7CCF013D-E515-4D29-9B55-E7331BAC569B}">
      <dgm:prSet phldrT="[Text]"/>
      <dgm:spPr>
        <a:ln>
          <a:noFill/>
        </a:ln>
      </dgm:spPr>
      <dgm:t>
        <a:bodyPr/>
        <a:lstStyle/>
        <a:p>
          <a:r>
            <a:rPr lang="en-US" dirty="0"/>
            <a:t>Prepare your lunch</a:t>
          </a:r>
        </a:p>
      </dgm:t>
    </dgm:pt>
    <dgm:pt modelId="{11839A44-8DA7-46E1-B4FD-1ED6C41B8438}" type="parTrans" cxnId="{A86C8CC1-8039-4780-8EC5-0AB1526EF4D5}">
      <dgm:prSet/>
      <dgm:spPr/>
      <dgm:t>
        <a:bodyPr/>
        <a:lstStyle/>
        <a:p>
          <a:endParaRPr lang="en-US"/>
        </a:p>
      </dgm:t>
    </dgm:pt>
    <dgm:pt modelId="{3827E6F0-D06E-4CBD-83A1-1A245D0FE6AB}" type="sibTrans" cxnId="{A86C8CC1-8039-4780-8EC5-0AB1526EF4D5}">
      <dgm:prSet/>
      <dgm:spPr/>
      <dgm:t>
        <a:bodyPr/>
        <a:lstStyle/>
        <a:p>
          <a:endParaRPr lang="en-US"/>
        </a:p>
      </dgm:t>
    </dgm:pt>
    <dgm:pt modelId="{7CA3B832-3812-4E85-B3AE-3D283843B28C}">
      <dgm:prSet phldrT="[Text]"/>
      <dgm:spPr>
        <a:ln>
          <a:noFill/>
        </a:ln>
      </dgm:spPr>
      <dgm:t>
        <a:bodyPr/>
        <a:lstStyle/>
        <a:p>
          <a:r>
            <a:rPr lang="en-US" dirty="0"/>
            <a:t>Batch together activities</a:t>
          </a:r>
        </a:p>
      </dgm:t>
    </dgm:pt>
    <dgm:pt modelId="{FB6EFBDC-E6C0-4727-B897-90AA0BBE06C1}" type="parTrans" cxnId="{54D7C955-A355-4158-A2E3-763E24990E41}">
      <dgm:prSet/>
      <dgm:spPr/>
      <dgm:t>
        <a:bodyPr/>
        <a:lstStyle/>
        <a:p>
          <a:endParaRPr lang="en-US"/>
        </a:p>
      </dgm:t>
    </dgm:pt>
    <dgm:pt modelId="{B3B11D00-4F84-4F83-8837-CF1879DC4238}" type="sibTrans" cxnId="{54D7C955-A355-4158-A2E3-763E24990E41}">
      <dgm:prSet/>
      <dgm:spPr/>
      <dgm:t>
        <a:bodyPr/>
        <a:lstStyle/>
        <a:p>
          <a:endParaRPr lang="en-US"/>
        </a:p>
      </dgm:t>
    </dgm:pt>
    <dgm:pt modelId="{0328ECC1-02CB-4CD9-9399-3C9753C9F86C}" type="pres">
      <dgm:prSet presAssocID="{3E34DC80-C907-45F0-97D6-77BE8E2D5B27}" presName="Name0" presStyleCnt="0">
        <dgm:presLayoutVars>
          <dgm:dir/>
          <dgm:animLvl val="lvl"/>
          <dgm:resizeHandles/>
        </dgm:presLayoutVars>
      </dgm:prSet>
      <dgm:spPr/>
    </dgm:pt>
    <dgm:pt modelId="{EA4DE65B-57AD-4871-8D88-C2870E7AC462}" type="pres">
      <dgm:prSet presAssocID="{48F64A6D-9B6A-4036-994D-B12A6D18822B}" presName="linNode" presStyleCnt="0"/>
      <dgm:spPr/>
    </dgm:pt>
    <dgm:pt modelId="{A5C0675D-F5FA-4D9E-92A6-672A0DCDBFA4}" type="pres">
      <dgm:prSet presAssocID="{48F64A6D-9B6A-4036-994D-B12A6D18822B}" presName="parentShp" presStyleLbl="node1" presStyleIdx="0" presStyleCnt="3">
        <dgm:presLayoutVars>
          <dgm:bulletEnabled val="1"/>
        </dgm:presLayoutVars>
      </dgm:prSet>
      <dgm:spPr/>
    </dgm:pt>
    <dgm:pt modelId="{F996DE51-E952-467F-82DE-A8D50BA4EBCF}" type="pres">
      <dgm:prSet presAssocID="{48F64A6D-9B6A-4036-994D-B12A6D18822B}" presName="childShp" presStyleLbl="bgAccFollowNode1" presStyleIdx="0" presStyleCnt="3">
        <dgm:presLayoutVars>
          <dgm:bulletEnabled val="1"/>
        </dgm:presLayoutVars>
      </dgm:prSet>
      <dgm:spPr/>
    </dgm:pt>
    <dgm:pt modelId="{13BB9B5D-C785-48FA-8BF3-6B95ED67AB11}" type="pres">
      <dgm:prSet presAssocID="{B6697B21-6555-4007-8FC9-28DF79BF3760}" presName="spacing" presStyleCnt="0"/>
      <dgm:spPr/>
    </dgm:pt>
    <dgm:pt modelId="{340D38B7-1150-46EE-A9FE-F970E9E07131}" type="pres">
      <dgm:prSet presAssocID="{7CCF013D-E515-4D29-9B55-E7331BAC569B}" presName="linNode" presStyleCnt="0"/>
      <dgm:spPr/>
    </dgm:pt>
    <dgm:pt modelId="{B39E3489-FFB7-4A59-A216-C88918A346F6}" type="pres">
      <dgm:prSet presAssocID="{7CCF013D-E515-4D29-9B55-E7331BAC569B}" presName="parentShp" presStyleLbl="node1" presStyleIdx="1" presStyleCnt="3">
        <dgm:presLayoutVars>
          <dgm:bulletEnabled val="1"/>
        </dgm:presLayoutVars>
      </dgm:prSet>
      <dgm:spPr/>
    </dgm:pt>
    <dgm:pt modelId="{DEEA671B-0BB7-4982-8CE7-4C29DC45898A}" type="pres">
      <dgm:prSet presAssocID="{7CCF013D-E515-4D29-9B55-E7331BAC569B}" presName="childShp" presStyleLbl="bgAccFollowNode1" presStyleIdx="1" presStyleCnt="3">
        <dgm:presLayoutVars>
          <dgm:bulletEnabled val="1"/>
        </dgm:presLayoutVars>
      </dgm:prSet>
      <dgm:spPr/>
    </dgm:pt>
    <dgm:pt modelId="{74F6B118-96FC-47C9-B9F8-0084A1A8E573}" type="pres">
      <dgm:prSet presAssocID="{3827E6F0-D06E-4CBD-83A1-1A245D0FE6AB}" presName="spacing" presStyleCnt="0"/>
      <dgm:spPr/>
    </dgm:pt>
    <dgm:pt modelId="{1D7DE74E-8916-4C0F-9534-4EFFA7298406}" type="pres">
      <dgm:prSet presAssocID="{7CA3B832-3812-4E85-B3AE-3D283843B28C}" presName="linNode" presStyleCnt="0"/>
      <dgm:spPr/>
    </dgm:pt>
    <dgm:pt modelId="{4E5129F0-2C49-4CA0-BF25-6AF9EE400538}" type="pres">
      <dgm:prSet presAssocID="{7CA3B832-3812-4E85-B3AE-3D283843B28C}" presName="parentShp" presStyleLbl="node1" presStyleIdx="2" presStyleCnt="3">
        <dgm:presLayoutVars>
          <dgm:bulletEnabled val="1"/>
        </dgm:presLayoutVars>
      </dgm:prSet>
      <dgm:spPr/>
    </dgm:pt>
    <dgm:pt modelId="{D797D260-B25A-4295-B696-9344680644EB}" type="pres">
      <dgm:prSet presAssocID="{7CA3B832-3812-4E85-B3AE-3D283843B28C}" presName="childShp" presStyleLbl="bgAccFollowNode1" presStyleIdx="2" presStyleCnt="3">
        <dgm:presLayoutVars>
          <dgm:bulletEnabled val="1"/>
        </dgm:presLayoutVars>
      </dgm:prSet>
      <dgm:spPr/>
    </dgm:pt>
  </dgm:ptLst>
  <dgm:cxnLst>
    <dgm:cxn modelId="{54D7C955-A355-4158-A2E3-763E24990E41}" srcId="{3E34DC80-C907-45F0-97D6-77BE8E2D5B27}" destId="{7CA3B832-3812-4E85-B3AE-3D283843B28C}" srcOrd="2" destOrd="0" parTransId="{FB6EFBDC-E6C0-4727-B897-90AA0BBE06C1}" sibTransId="{B3B11D00-4F84-4F83-8837-CF1879DC4238}"/>
    <dgm:cxn modelId="{7FFB82BC-1B38-419F-BCA3-54B3412783FC}" srcId="{3E34DC80-C907-45F0-97D6-77BE8E2D5B27}" destId="{48F64A6D-9B6A-4036-994D-B12A6D18822B}" srcOrd="0" destOrd="0" parTransId="{31231F98-BCDD-474F-BF91-67C4EA5E121A}" sibTransId="{B6697B21-6555-4007-8FC9-28DF79BF3760}"/>
    <dgm:cxn modelId="{E1A31C31-FB11-49F7-994D-CA46509DD367}" type="presOf" srcId="{3E34DC80-C907-45F0-97D6-77BE8E2D5B27}" destId="{0328ECC1-02CB-4CD9-9399-3C9753C9F86C}" srcOrd="0" destOrd="0" presId="urn:microsoft.com/office/officeart/2005/8/layout/vList6"/>
    <dgm:cxn modelId="{FA9455FD-383D-4751-8131-5FE94381C97B}" type="presOf" srcId="{48F64A6D-9B6A-4036-994D-B12A6D18822B}" destId="{A5C0675D-F5FA-4D9E-92A6-672A0DCDBFA4}" srcOrd="0" destOrd="0" presId="urn:microsoft.com/office/officeart/2005/8/layout/vList6"/>
    <dgm:cxn modelId="{A3D0C5F3-FC7D-43FF-BE08-84EDB8830CA7}" type="presOf" srcId="{7CCF013D-E515-4D29-9B55-E7331BAC569B}" destId="{B39E3489-FFB7-4A59-A216-C88918A346F6}" srcOrd="0" destOrd="0" presId="urn:microsoft.com/office/officeart/2005/8/layout/vList6"/>
    <dgm:cxn modelId="{A86C8CC1-8039-4780-8EC5-0AB1526EF4D5}" srcId="{3E34DC80-C907-45F0-97D6-77BE8E2D5B27}" destId="{7CCF013D-E515-4D29-9B55-E7331BAC569B}" srcOrd="1" destOrd="0" parTransId="{11839A44-8DA7-46E1-B4FD-1ED6C41B8438}" sibTransId="{3827E6F0-D06E-4CBD-83A1-1A245D0FE6AB}"/>
    <dgm:cxn modelId="{0AE6479E-BDC8-4042-909F-27FEAEB4D26C}" type="presOf" srcId="{7CA3B832-3812-4E85-B3AE-3D283843B28C}" destId="{4E5129F0-2C49-4CA0-BF25-6AF9EE400538}" srcOrd="0" destOrd="0" presId="urn:microsoft.com/office/officeart/2005/8/layout/vList6"/>
    <dgm:cxn modelId="{15766D3C-16E4-4756-A7FE-CCE3631A1BA3}" type="presParOf" srcId="{0328ECC1-02CB-4CD9-9399-3C9753C9F86C}" destId="{EA4DE65B-57AD-4871-8D88-C2870E7AC462}" srcOrd="0" destOrd="0" presId="urn:microsoft.com/office/officeart/2005/8/layout/vList6"/>
    <dgm:cxn modelId="{914B8CFF-D0CF-4967-AB26-A0BB9705DEC2}" type="presParOf" srcId="{EA4DE65B-57AD-4871-8D88-C2870E7AC462}" destId="{A5C0675D-F5FA-4D9E-92A6-672A0DCDBFA4}" srcOrd="0" destOrd="0" presId="urn:microsoft.com/office/officeart/2005/8/layout/vList6"/>
    <dgm:cxn modelId="{3246991F-2EFD-4602-A5AD-633EE7925CCF}" type="presParOf" srcId="{EA4DE65B-57AD-4871-8D88-C2870E7AC462}" destId="{F996DE51-E952-467F-82DE-A8D50BA4EBCF}" srcOrd="1" destOrd="0" presId="urn:microsoft.com/office/officeart/2005/8/layout/vList6"/>
    <dgm:cxn modelId="{5CBA6A5C-B5CD-45FA-9511-64C2F418C69D}" type="presParOf" srcId="{0328ECC1-02CB-4CD9-9399-3C9753C9F86C}" destId="{13BB9B5D-C785-48FA-8BF3-6B95ED67AB11}" srcOrd="1" destOrd="0" presId="urn:microsoft.com/office/officeart/2005/8/layout/vList6"/>
    <dgm:cxn modelId="{939B9B26-B5CC-4153-A8B8-ABB85418EC9C}" type="presParOf" srcId="{0328ECC1-02CB-4CD9-9399-3C9753C9F86C}" destId="{340D38B7-1150-46EE-A9FE-F970E9E07131}" srcOrd="2" destOrd="0" presId="urn:microsoft.com/office/officeart/2005/8/layout/vList6"/>
    <dgm:cxn modelId="{E0BD4C92-CF42-42BD-A457-1BEA914E4472}" type="presParOf" srcId="{340D38B7-1150-46EE-A9FE-F970E9E07131}" destId="{B39E3489-FFB7-4A59-A216-C88918A346F6}" srcOrd="0" destOrd="0" presId="urn:microsoft.com/office/officeart/2005/8/layout/vList6"/>
    <dgm:cxn modelId="{4BDE1350-4926-4F9D-9F98-03E50FB0E356}" type="presParOf" srcId="{340D38B7-1150-46EE-A9FE-F970E9E07131}" destId="{DEEA671B-0BB7-4982-8CE7-4C29DC45898A}" srcOrd="1" destOrd="0" presId="urn:microsoft.com/office/officeart/2005/8/layout/vList6"/>
    <dgm:cxn modelId="{A55FF8D6-A2F6-44C3-8221-8136B9495617}" type="presParOf" srcId="{0328ECC1-02CB-4CD9-9399-3C9753C9F86C}" destId="{74F6B118-96FC-47C9-B9F8-0084A1A8E573}" srcOrd="3" destOrd="0" presId="urn:microsoft.com/office/officeart/2005/8/layout/vList6"/>
    <dgm:cxn modelId="{832372E5-5A21-41A8-B652-07BCD9B1DE0F}" type="presParOf" srcId="{0328ECC1-02CB-4CD9-9399-3C9753C9F86C}" destId="{1D7DE74E-8916-4C0F-9534-4EFFA7298406}" srcOrd="4" destOrd="0" presId="urn:microsoft.com/office/officeart/2005/8/layout/vList6"/>
    <dgm:cxn modelId="{31F0002E-1A6E-44F4-878A-8FC6ED803CF3}" type="presParOf" srcId="{1D7DE74E-8916-4C0F-9534-4EFFA7298406}" destId="{4E5129F0-2C49-4CA0-BF25-6AF9EE400538}" srcOrd="0" destOrd="0" presId="urn:microsoft.com/office/officeart/2005/8/layout/vList6"/>
    <dgm:cxn modelId="{7020D3B2-274D-4107-899D-AE001560058E}" type="presParOf" srcId="{1D7DE74E-8916-4C0F-9534-4EFFA7298406}" destId="{D797D260-B25A-4295-B696-9344680644E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4709DDA-D207-4D31-BFC7-BA233C5820B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321827-EE8E-4F55-A5EA-E144EB902C6D}">
      <dgm:prSet phldrT="[Text]" custT="1"/>
      <dgm:spPr/>
      <dgm:t>
        <a:bodyPr/>
        <a:lstStyle/>
        <a:p>
          <a:r>
            <a:rPr lang="en-US" sz="3200" dirty="0"/>
            <a:t>During a break read for ten minutes</a:t>
          </a:r>
        </a:p>
      </dgm:t>
    </dgm:pt>
    <dgm:pt modelId="{0AB75D39-1C94-4264-A9F9-C3308806B7C8}" type="parTrans" cxnId="{1D4B646E-4ECB-4C65-BCBA-AC224DDE062D}">
      <dgm:prSet/>
      <dgm:spPr/>
      <dgm:t>
        <a:bodyPr/>
        <a:lstStyle/>
        <a:p>
          <a:endParaRPr lang="en-US"/>
        </a:p>
      </dgm:t>
    </dgm:pt>
    <dgm:pt modelId="{A25BEC8B-CD19-47EC-8B6E-CA20715FA868}" type="sibTrans" cxnId="{1D4B646E-4ECB-4C65-BCBA-AC224DDE062D}">
      <dgm:prSet/>
      <dgm:spPr/>
      <dgm:t>
        <a:bodyPr/>
        <a:lstStyle/>
        <a:p>
          <a:endParaRPr lang="en-US"/>
        </a:p>
      </dgm:t>
    </dgm:pt>
    <dgm:pt modelId="{3BD8A682-E062-4D9F-AE88-7D1B8DB9097A}">
      <dgm:prSet phldrT="[Text]" custT="1"/>
      <dgm:spPr/>
      <dgm:t>
        <a:bodyPr/>
        <a:lstStyle/>
        <a:p>
          <a:r>
            <a:rPr lang="en-US" sz="3200" dirty="0"/>
            <a:t>Deep breathing and stretches</a:t>
          </a:r>
        </a:p>
      </dgm:t>
    </dgm:pt>
    <dgm:pt modelId="{A182F055-DFC0-4C17-B741-3B7B187D37D2}" type="parTrans" cxnId="{C7D1673D-C42C-4405-ACEB-34793409DCEC}">
      <dgm:prSet/>
      <dgm:spPr/>
      <dgm:t>
        <a:bodyPr/>
        <a:lstStyle/>
        <a:p>
          <a:endParaRPr lang="en-US"/>
        </a:p>
      </dgm:t>
    </dgm:pt>
    <dgm:pt modelId="{9616C269-8FB2-4016-89DB-00A575726CE2}" type="sibTrans" cxnId="{C7D1673D-C42C-4405-ACEB-34793409DCEC}">
      <dgm:prSet/>
      <dgm:spPr/>
      <dgm:t>
        <a:bodyPr/>
        <a:lstStyle/>
        <a:p>
          <a:endParaRPr lang="en-US"/>
        </a:p>
      </dgm:t>
    </dgm:pt>
    <dgm:pt modelId="{7DF5247B-73F0-4BBE-BD71-186AF63D5892}">
      <dgm:prSet phldrT="[Text]" custT="1"/>
      <dgm:spPr/>
      <dgm:t>
        <a:bodyPr/>
        <a:lstStyle/>
        <a:p>
          <a:r>
            <a:rPr lang="en-US" sz="3200" dirty="0"/>
            <a:t>Clean off a small area</a:t>
          </a:r>
        </a:p>
      </dgm:t>
    </dgm:pt>
    <dgm:pt modelId="{1EE895EF-BBEA-4941-94BD-4C790F5B6548}" type="parTrans" cxnId="{16B8506E-1197-4D18-BEF4-79EFF91D0CC2}">
      <dgm:prSet/>
      <dgm:spPr/>
      <dgm:t>
        <a:bodyPr/>
        <a:lstStyle/>
        <a:p>
          <a:endParaRPr lang="en-US"/>
        </a:p>
      </dgm:t>
    </dgm:pt>
    <dgm:pt modelId="{B80EE068-F78F-4008-B61B-476DC9F20CC3}" type="sibTrans" cxnId="{16B8506E-1197-4D18-BEF4-79EFF91D0CC2}">
      <dgm:prSet/>
      <dgm:spPr/>
      <dgm:t>
        <a:bodyPr/>
        <a:lstStyle/>
        <a:p>
          <a:endParaRPr lang="en-US"/>
        </a:p>
      </dgm:t>
    </dgm:pt>
    <dgm:pt modelId="{5A09CA9D-BC87-428D-9C5E-7AE2E1B3C83E}">
      <dgm:prSet phldrT="[Text]" custT="1"/>
      <dgm:spPr>
        <a:ln w="104775"/>
      </dgm:spPr>
      <dgm:t>
        <a:bodyPr/>
        <a:lstStyle/>
        <a:p>
          <a:r>
            <a:rPr lang="en-US" sz="3200" dirty="0"/>
            <a:t>Update your journal</a:t>
          </a:r>
        </a:p>
      </dgm:t>
    </dgm:pt>
    <dgm:pt modelId="{ABB95A03-1E2B-45B6-BA53-6B0E3877D4B4}" type="parTrans" cxnId="{5A9C84D8-26E7-43E7-8C50-40A06F632E7A}">
      <dgm:prSet/>
      <dgm:spPr/>
      <dgm:t>
        <a:bodyPr/>
        <a:lstStyle/>
        <a:p>
          <a:endParaRPr lang="en-US"/>
        </a:p>
      </dgm:t>
    </dgm:pt>
    <dgm:pt modelId="{57C7D751-8EA9-4C03-AC56-E362ECBE22EF}" type="sibTrans" cxnId="{5A9C84D8-26E7-43E7-8C50-40A06F632E7A}">
      <dgm:prSet/>
      <dgm:spPr/>
      <dgm:t>
        <a:bodyPr/>
        <a:lstStyle/>
        <a:p>
          <a:endParaRPr lang="en-US"/>
        </a:p>
      </dgm:t>
    </dgm:pt>
    <dgm:pt modelId="{53690F4A-7B92-4F7D-9D96-4033E0D221D2}">
      <dgm:prSet phldrT="[Text]" custT="1"/>
      <dgm:spPr/>
      <dgm:t>
        <a:bodyPr/>
        <a:lstStyle/>
        <a:p>
          <a:r>
            <a:rPr lang="en-US" sz="3200" dirty="0"/>
            <a:t>Set aside a lunch hour for personal errands</a:t>
          </a:r>
        </a:p>
      </dgm:t>
    </dgm:pt>
    <dgm:pt modelId="{BA0A8C8D-1F2C-41A8-9AC5-FEE180661C27}" type="parTrans" cxnId="{D5EBEEFA-F574-4B38-9D30-D92C3AFB0E7F}">
      <dgm:prSet/>
      <dgm:spPr/>
      <dgm:t>
        <a:bodyPr/>
        <a:lstStyle/>
        <a:p>
          <a:endParaRPr lang="en-US"/>
        </a:p>
      </dgm:t>
    </dgm:pt>
    <dgm:pt modelId="{52DC8159-9D39-4C68-8F75-7C3F692F1888}" type="sibTrans" cxnId="{D5EBEEFA-F574-4B38-9D30-D92C3AFB0E7F}">
      <dgm:prSet/>
      <dgm:spPr/>
      <dgm:t>
        <a:bodyPr/>
        <a:lstStyle/>
        <a:p>
          <a:endParaRPr lang="en-US"/>
        </a:p>
      </dgm:t>
    </dgm:pt>
    <dgm:pt modelId="{07B0D8AF-0769-4CB0-9405-D44DFF42BC8B}" type="pres">
      <dgm:prSet presAssocID="{14709DDA-D207-4D31-BFC7-BA233C5820BD}" presName="vert0" presStyleCnt="0">
        <dgm:presLayoutVars>
          <dgm:dir/>
          <dgm:animOne val="branch"/>
          <dgm:animLvl val="lvl"/>
        </dgm:presLayoutVars>
      </dgm:prSet>
      <dgm:spPr/>
    </dgm:pt>
    <dgm:pt modelId="{4E25D081-A2FA-4FF3-A496-37A13463F162}" type="pres">
      <dgm:prSet presAssocID="{57321827-EE8E-4F55-A5EA-E144EB902C6D}" presName="thickLine" presStyleLbl="alignNode1" presStyleIdx="0" presStyleCnt="5"/>
      <dgm:spPr>
        <a:ln w="50800">
          <a:solidFill>
            <a:schemeClr val="accent2"/>
          </a:solidFill>
        </a:ln>
      </dgm:spPr>
    </dgm:pt>
    <dgm:pt modelId="{1D13A341-5A57-4EA1-84A0-ADE3BF2C9A08}" type="pres">
      <dgm:prSet presAssocID="{57321827-EE8E-4F55-A5EA-E144EB902C6D}" presName="horz1" presStyleCnt="0"/>
      <dgm:spPr/>
    </dgm:pt>
    <dgm:pt modelId="{4A4C672B-86EE-4414-8DF6-5CA91020B990}" type="pres">
      <dgm:prSet presAssocID="{57321827-EE8E-4F55-A5EA-E144EB902C6D}" presName="tx1" presStyleLbl="revTx" presStyleIdx="0" presStyleCnt="5" custLinFactNeighborY="-61"/>
      <dgm:spPr/>
    </dgm:pt>
    <dgm:pt modelId="{B72C0B55-5B3D-4FE0-85F6-830890AAEB9E}" type="pres">
      <dgm:prSet presAssocID="{57321827-EE8E-4F55-A5EA-E144EB902C6D}" presName="vert1" presStyleCnt="0"/>
      <dgm:spPr/>
    </dgm:pt>
    <dgm:pt modelId="{054EE6AF-9BDF-4F85-B46E-15A8BBB0BFBA}" type="pres">
      <dgm:prSet presAssocID="{3BD8A682-E062-4D9F-AE88-7D1B8DB9097A}" presName="thickLine" presStyleLbl="alignNode1" presStyleIdx="1" presStyleCnt="5"/>
      <dgm:spPr>
        <a:ln w="50800">
          <a:solidFill>
            <a:schemeClr val="accent3"/>
          </a:solidFill>
        </a:ln>
      </dgm:spPr>
    </dgm:pt>
    <dgm:pt modelId="{94360BCC-6B79-4A28-AE13-DE26BEDE331D}" type="pres">
      <dgm:prSet presAssocID="{3BD8A682-E062-4D9F-AE88-7D1B8DB9097A}" presName="horz1" presStyleCnt="0"/>
      <dgm:spPr/>
    </dgm:pt>
    <dgm:pt modelId="{65318B7C-EC18-4E67-B6C2-E56F958EB506}" type="pres">
      <dgm:prSet presAssocID="{3BD8A682-E062-4D9F-AE88-7D1B8DB9097A}" presName="tx1" presStyleLbl="revTx" presStyleIdx="1" presStyleCnt="5" custLinFactNeighborY="-3263"/>
      <dgm:spPr/>
    </dgm:pt>
    <dgm:pt modelId="{046C4312-2A04-4585-AFFF-F3DA550138FE}" type="pres">
      <dgm:prSet presAssocID="{3BD8A682-E062-4D9F-AE88-7D1B8DB9097A}" presName="vert1" presStyleCnt="0"/>
      <dgm:spPr/>
    </dgm:pt>
    <dgm:pt modelId="{BE5790D5-4EBB-4828-B605-ECC8A49FE352}" type="pres">
      <dgm:prSet presAssocID="{7DF5247B-73F0-4BBE-BD71-186AF63D5892}" presName="thickLine" presStyleLbl="alignNode1" presStyleIdx="2" presStyleCnt="5"/>
      <dgm:spPr>
        <a:ln w="50800">
          <a:solidFill>
            <a:schemeClr val="accent4"/>
          </a:solidFill>
        </a:ln>
      </dgm:spPr>
    </dgm:pt>
    <dgm:pt modelId="{3314CCC4-9727-4112-A53E-015435D34505}" type="pres">
      <dgm:prSet presAssocID="{7DF5247B-73F0-4BBE-BD71-186AF63D5892}" presName="horz1" presStyleCnt="0"/>
      <dgm:spPr/>
    </dgm:pt>
    <dgm:pt modelId="{C5CEA2A3-66A3-4251-ACA0-0F4BAB221F79}" type="pres">
      <dgm:prSet presAssocID="{7DF5247B-73F0-4BBE-BD71-186AF63D5892}" presName="tx1" presStyleLbl="revTx" presStyleIdx="2" presStyleCnt="5" custLinFactNeighborY="-1601"/>
      <dgm:spPr/>
    </dgm:pt>
    <dgm:pt modelId="{575D9012-88E4-4FBC-A38B-835355DA4B7D}" type="pres">
      <dgm:prSet presAssocID="{7DF5247B-73F0-4BBE-BD71-186AF63D5892}" presName="vert1" presStyleCnt="0"/>
      <dgm:spPr/>
    </dgm:pt>
    <dgm:pt modelId="{1E409E8F-48BA-4839-95BF-7176D6B380F3}" type="pres">
      <dgm:prSet presAssocID="{5A09CA9D-BC87-428D-9C5E-7AE2E1B3C83E}" presName="thickLine" presStyleLbl="alignNode1" presStyleIdx="3" presStyleCnt="5"/>
      <dgm:spPr>
        <a:ln w="50800">
          <a:solidFill>
            <a:schemeClr val="accent5"/>
          </a:solidFill>
        </a:ln>
      </dgm:spPr>
    </dgm:pt>
    <dgm:pt modelId="{19899501-F368-4931-ABD5-6323BAA56660}" type="pres">
      <dgm:prSet presAssocID="{5A09CA9D-BC87-428D-9C5E-7AE2E1B3C83E}" presName="horz1" presStyleCnt="0"/>
      <dgm:spPr/>
    </dgm:pt>
    <dgm:pt modelId="{F3C765CD-F240-4084-87DB-C8A7C3688956}" type="pres">
      <dgm:prSet presAssocID="{5A09CA9D-BC87-428D-9C5E-7AE2E1B3C83E}" presName="tx1" presStyleLbl="revTx" presStyleIdx="3" presStyleCnt="5" custLinFactNeighborY="-1601"/>
      <dgm:spPr/>
    </dgm:pt>
    <dgm:pt modelId="{DB765A4B-6226-42CC-975D-DC837B2A069E}" type="pres">
      <dgm:prSet presAssocID="{5A09CA9D-BC87-428D-9C5E-7AE2E1B3C83E}" presName="vert1" presStyleCnt="0"/>
      <dgm:spPr/>
    </dgm:pt>
    <dgm:pt modelId="{3A317718-5B83-46D2-B52A-9C2E54694771}" type="pres">
      <dgm:prSet presAssocID="{53690F4A-7B92-4F7D-9D96-4033E0D221D2}" presName="thickLine" presStyleLbl="alignNode1" presStyleIdx="4" presStyleCnt="5"/>
      <dgm:spPr>
        <a:ln w="50800">
          <a:solidFill>
            <a:schemeClr val="accent6"/>
          </a:solidFill>
        </a:ln>
      </dgm:spPr>
    </dgm:pt>
    <dgm:pt modelId="{AEFE6A71-9AB4-4FFA-9F5B-0431C6E5E305}" type="pres">
      <dgm:prSet presAssocID="{53690F4A-7B92-4F7D-9D96-4033E0D221D2}" presName="horz1" presStyleCnt="0"/>
      <dgm:spPr/>
    </dgm:pt>
    <dgm:pt modelId="{FC10F221-BBAA-4908-BF36-77C76841C5D7}" type="pres">
      <dgm:prSet presAssocID="{53690F4A-7B92-4F7D-9D96-4033E0D221D2}" presName="tx1" presStyleLbl="revTx" presStyleIdx="4" presStyleCnt="5" custLinFactNeighborY="61"/>
      <dgm:spPr/>
    </dgm:pt>
    <dgm:pt modelId="{D7BBC329-602D-4491-A9CF-7C2BC3CD0C93}" type="pres">
      <dgm:prSet presAssocID="{53690F4A-7B92-4F7D-9D96-4033E0D221D2}" presName="vert1" presStyleCnt="0"/>
      <dgm:spPr/>
    </dgm:pt>
  </dgm:ptLst>
  <dgm:cxnLst>
    <dgm:cxn modelId="{C7D1673D-C42C-4405-ACEB-34793409DCEC}" srcId="{14709DDA-D207-4D31-BFC7-BA233C5820BD}" destId="{3BD8A682-E062-4D9F-AE88-7D1B8DB9097A}" srcOrd="1" destOrd="0" parTransId="{A182F055-DFC0-4C17-B741-3B7B187D37D2}" sibTransId="{9616C269-8FB2-4016-89DB-00A575726CE2}"/>
    <dgm:cxn modelId="{979F0A7E-9F01-4983-85B7-F45DEA4AD44D}" type="presOf" srcId="{3BD8A682-E062-4D9F-AE88-7D1B8DB9097A}" destId="{65318B7C-EC18-4E67-B6C2-E56F958EB506}" srcOrd="0" destOrd="0" presId="urn:microsoft.com/office/officeart/2008/layout/LinedList"/>
    <dgm:cxn modelId="{03C59133-3356-48A9-B9BB-AA956FDEC386}" type="presOf" srcId="{5A09CA9D-BC87-428D-9C5E-7AE2E1B3C83E}" destId="{F3C765CD-F240-4084-87DB-C8A7C3688956}" srcOrd="0" destOrd="0" presId="urn:microsoft.com/office/officeart/2008/layout/LinedList"/>
    <dgm:cxn modelId="{E8C9760A-B996-45F6-9646-850BD987748F}" type="presOf" srcId="{7DF5247B-73F0-4BBE-BD71-186AF63D5892}" destId="{C5CEA2A3-66A3-4251-ACA0-0F4BAB221F79}" srcOrd="0" destOrd="0" presId="urn:microsoft.com/office/officeart/2008/layout/LinedList"/>
    <dgm:cxn modelId="{1D4B646E-4ECB-4C65-BCBA-AC224DDE062D}" srcId="{14709DDA-D207-4D31-BFC7-BA233C5820BD}" destId="{57321827-EE8E-4F55-A5EA-E144EB902C6D}" srcOrd="0" destOrd="0" parTransId="{0AB75D39-1C94-4264-A9F9-C3308806B7C8}" sibTransId="{A25BEC8B-CD19-47EC-8B6E-CA20715FA868}"/>
    <dgm:cxn modelId="{5A9C84D8-26E7-43E7-8C50-40A06F632E7A}" srcId="{14709DDA-D207-4D31-BFC7-BA233C5820BD}" destId="{5A09CA9D-BC87-428D-9C5E-7AE2E1B3C83E}" srcOrd="3" destOrd="0" parTransId="{ABB95A03-1E2B-45B6-BA53-6B0E3877D4B4}" sibTransId="{57C7D751-8EA9-4C03-AC56-E362ECBE22EF}"/>
    <dgm:cxn modelId="{53FBF9E6-F038-481B-9C86-CB9EA2EB62DA}" type="presOf" srcId="{53690F4A-7B92-4F7D-9D96-4033E0D221D2}" destId="{FC10F221-BBAA-4908-BF36-77C76841C5D7}" srcOrd="0" destOrd="0" presId="urn:microsoft.com/office/officeart/2008/layout/LinedList"/>
    <dgm:cxn modelId="{FA18BA1B-ADF9-431C-8CFD-48DA04AD679D}" type="presOf" srcId="{57321827-EE8E-4F55-A5EA-E144EB902C6D}" destId="{4A4C672B-86EE-4414-8DF6-5CA91020B990}" srcOrd="0" destOrd="0" presId="urn:microsoft.com/office/officeart/2008/layout/LinedList"/>
    <dgm:cxn modelId="{559C3FAB-71B0-4AB9-A1AA-A612B897D6B1}" type="presOf" srcId="{14709DDA-D207-4D31-BFC7-BA233C5820BD}" destId="{07B0D8AF-0769-4CB0-9405-D44DFF42BC8B}" srcOrd="0" destOrd="0" presId="urn:microsoft.com/office/officeart/2008/layout/LinedList"/>
    <dgm:cxn modelId="{16B8506E-1197-4D18-BEF4-79EFF91D0CC2}" srcId="{14709DDA-D207-4D31-BFC7-BA233C5820BD}" destId="{7DF5247B-73F0-4BBE-BD71-186AF63D5892}" srcOrd="2" destOrd="0" parTransId="{1EE895EF-BBEA-4941-94BD-4C790F5B6548}" sibTransId="{B80EE068-F78F-4008-B61B-476DC9F20CC3}"/>
    <dgm:cxn modelId="{D5EBEEFA-F574-4B38-9D30-D92C3AFB0E7F}" srcId="{14709DDA-D207-4D31-BFC7-BA233C5820BD}" destId="{53690F4A-7B92-4F7D-9D96-4033E0D221D2}" srcOrd="4" destOrd="0" parTransId="{BA0A8C8D-1F2C-41A8-9AC5-FEE180661C27}" sibTransId="{52DC8159-9D39-4C68-8F75-7C3F692F1888}"/>
    <dgm:cxn modelId="{78C37E46-2667-4614-BB16-3F3336EEC103}" type="presParOf" srcId="{07B0D8AF-0769-4CB0-9405-D44DFF42BC8B}" destId="{4E25D081-A2FA-4FF3-A496-37A13463F162}" srcOrd="0" destOrd="0" presId="urn:microsoft.com/office/officeart/2008/layout/LinedList"/>
    <dgm:cxn modelId="{E3F8C5CE-10AF-4E4D-B1F4-81B645B472B4}" type="presParOf" srcId="{07B0D8AF-0769-4CB0-9405-D44DFF42BC8B}" destId="{1D13A341-5A57-4EA1-84A0-ADE3BF2C9A08}" srcOrd="1" destOrd="0" presId="urn:microsoft.com/office/officeart/2008/layout/LinedList"/>
    <dgm:cxn modelId="{461CBD28-9263-4490-B917-562C2241DD51}" type="presParOf" srcId="{1D13A341-5A57-4EA1-84A0-ADE3BF2C9A08}" destId="{4A4C672B-86EE-4414-8DF6-5CA91020B990}" srcOrd="0" destOrd="0" presId="urn:microsoft.com/office/officeart/2008/layout/LinedList"/>
    <dgm:cxn modelId="{30564322-15E0-47A6-9837-4D46B3AD8496}" type="presParOf" srcId="{1D13A341-5A57-4EA1-84A0-ADE3BF2C9A08}" destId="{B72C0B55-5B3D-4FE0-85F6-830890AAEB9E}" srcOrd="1" destOrd="0" presId="urn:microsoft.com/office/officeart/2008/layout/LinedList"/>
    <dgm:cxn modelId="{103EDB58-CACA-42FA-B049-62468EEB4270}" type="presParOf" srcId="{07B0D8AF-0769-4CB0-9405-D44DFF42BC8B}" destId="{054EE6AF-9BDF-4F85-B46E-15A8BBB0BFBA}" srcOrd="2" destOrd="0" presId="urn:microsoft.com/office/officeart/2008/layout/LinedList"/>
    <dgm:cxn modelId="{D9B9AE78-4552-4762-8974-6FB127EAAF60}" type="presParOf" srcId="{07B0D8AF-0769-4CB0-9405-D44DFF42BC8B}" destId="{94360BCC-6B79-4A28-AE13-DE26BEDE331D}" srcOrd="3" destOrd="0" presId="urn:microsoft.com/office/officeart/2008/layout/LinedList"/>
    <dgm:cxn modelId="{6E87C7EF-C44D-4923-AA92-C0E32E81C3E4}" type="presParOf" srcId="{94360BCC-6B79-4A28-AE13-DE26BEDE331D}" destId="{65318B7C-EC18-4E67-B6C2-E56F958EB506}" srcOrd="0" destOrd="0" presId="urn:microsoft.com/office/officeart/2008/layout/LinedList"/>
    <dgm:cxn modelId="{5DFE26B1-4E57-47C1-A90A-AE9A57A96C78}" type="presParOf" srcId="{94360BCC-6B79-4A28-AE13-DE26BEDE331D}" destId="{046C4312-2A04-4585-AFFF-F3DA550138FE}" srcOrd="1" destOrd="0" presId="urn:microsoft.com/office/officeart/2008/layout/LinedList"/>
    <dgm:cxn modelId="{1485CA68-00CC-46C8-B8A1-CA04B577B3F2}" type="presParOf" srcId="{07B0D8AF-0769-4CB0-9405-D44DFF42BC8B}" destId="{BE5790D5-4EBB-4828-B605-ECC8A49FE352}" srcOrd="4" destOrd="0" presId="urn:microsoft.com/office/officeart/2008/layout/LinedList"/>
    <dgm:cxn modelId="{88C21BAC-6A68-45CA-B2DB-9C4AC14C7845}" type="presParOf" srcId="{07B0D8AF-0769-4CB0-9405-D44DFF42BC8B}" destId="{3314CCC4-9727-4112-A53E-015435D34505}" srcOrd="5" destOrd="0" presId="urn:microsoft.com/office/officeart/2008/layout/LinedList"/>
    <dgm:cxn modelId="{921DF7B7-BE4A-4D70-85BA-59AD56CF5EE1}" type="presParOf" srcId="{3314CCC4-9727-4112-A53E-015435D34505}" destId="{C5CEA2A3-66A3-4251-ACA0-0F4BAB221F79}" srcOrd="0" destOrd="0" presId="urn:microsoft.com/office/officeart/2008/layout/LinedList"/>
    <dgm:cxn modelId="{488FEF8D-6FFC-47E9-BB40-65D89C55AB6D}" type="presParOf" srcId="{3314CCC4-9727-4112-A53E-015435D34505}" destId="{575D9012-88E4-4FBC-A38B-835355DA4B7D}" srcOrd="1" destOrd="0" presId="urn:microsoft.com/office/officeart/2008/layout/LinedList"/>
    <dgm:cxn modelId="{8FB3BC18-6424-4F15-A7FB-7629848339AF}" type="presParOf" srcId="{07B0D8AF-0769-4CB0-9405-D44DFF42BC8B}" destId="{1E409E8F-48BA-4839-95BF-7176D6B380F3}" srcOrd="6" destOrd="0" presId="urn:microsoft.com/office/officeart/2008/layout/LinedList"/>
    <dgm:cxn modelId="{402CC5F2-C9A2-404B-B32E-F6518DD1353A}" type="presParOf" srcId="{07B0D8AF-0769-4CB0-9405-D44DFF42BC8B}" destId="{19899501-F368-4931-ABD5-6323BAA56660}" srcOrd="7" destOrd="0" presId="urn:microsoft.com/office/officeart/2008/layout/LinedList"/>
    <dgm:cxn modelId="{EE23F807-D388-4A57-82B4-01DDBC9B78E9}" type="presParOf" srcId="{19899501-F368-4931-ABD5-6323BAA56660}" destId="{F3C765CD-F240-4084-87DB-C8A7C3688956}" srcOrd="0" destOrd="0" presId="urn:microsoft.com/office/officeart/2008/layout/LinedList"/>
    <dgm:cxn modelId="{EC3E25CD-C2D3-469D-93F6-8DF0096F136E}" type="presParOf" srcId="{19899501-F368-4931-ABD5-6323BAA56660}" destId="{DB765A4B-6226-42CC-975D-DC837B2A069E}" srcOrd="1" destOrd="0" presId="urn:microsoft.com/office/officeart/2008/layout/LinedList"/>
    <dgm:cxn modelId="{2356FF9B-D254-4609-9923-E2BB0EA622EC}" type="presParOf" srcId="{07B0D8AF-0769-4CB0-9405-D44DFF42BC8B}" destId="{3A317718-5B83-46D2-B52A-9C2E54694771}" srcOrd="8" destOrd="0" presId="urn:microsoft.com/office/officeart/2008/layout/LinedList"/>
    <dgm:cxn modelId="{59548AC9-CD37-414B-B368-7ECDDB1D929D}" type="presParOf" srcId="{07B0D8AF-0769-4CB0-9405-D44DFF42BC8B}" destId="{AEFE6A71-9AB4-4FFA-9F5B-0431C6E5E305}" srcOrd="9" destOrd="0" presId="urn:microsoft.com/office/officeart/2008/layout/LinedList"/>
    <dgm:cxn modelId="{79A50ED6-093C-4ACA-93C0-5EF4A0B9014D}" type="presParOf" srcId="{AEFE6A71-9AB4-4FFA-9F5B-0431C6E5E305}" destId="{FC10F221-BBAA-4908-BF36-77C76841C5D7}" srcOrd="0" destOrd="0" presId="urn:microsoft.com/office/officeart/2008/layout/LinedList"/>
    <dgm:cxn modelId="{81F6D863-16C5-4A6B-A52D-E739F9A41DAA}" type="presParOf" srcId="{AEFE6A71-9AB4-4FFA-9F5B-0431C6E5E305}" destId="{D7BBC329-602D-4491-A9CF-7C2BC3CD0C9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C8B0335-7E14-4463-878A-620A069F7911}" type="doc">
      <dgm:prSet loTypeId="urn:microsoft.com/office/officeart/2005/8/layout/arrow5" loCatId="process" qsTypeId="urn:microsoft.com/office/officeart/2005/8/quickstyle/simple1" qsCatId="simple" csTypeId="urn:microsoft.com/office/officeart/2005/8/colors/colorful3" csCatId="colorful" phldr="1"/>
      <dgm:spPr/>
      <dgm:t>
        <a:bodyPr/>
        <a:lstStyle/>
        <a:p>
          <a:endParaRPr lang="en-US"/>
        </a:p>
      </dgm:t>
    </dgm:pt>
    <dgm:pt modelId="{38807245-6604-4D03-B429-203EDEBE1FF4}">
      <dgm:prSet phldrT="[Text]"/>
      <dgm:spPr/>
      <dgm:t>
        <a:bodyPr/>
        <a:lstStyle/>
        <a:p>
          <a:r>
            <a:rPr lang="en-US" dirty="0"/>
            <a:t>Participants</a:t>
          </a:r>
        </a:p>
      </dgm:t>
    </dgm:pt>
    <dgm:pt modelId="{57862879-7B89-4D7D-ACDE-522350C3F900}" type="parTrans" cxnId="{26CCBCEF-65F5-4C35-B7EE-13E70CE1BC49}">
      <dgm:prSet/>
      <dgm:spPr/>
      <dgm:t>
        <a:bodyPr/>
        <a:lstStyle/>
        <a:p>
          <a:endParaRPr lang="en-US"/>
        </a:p>
      </dgm:t>
    </dgm:pt>
    <dgm:pt modelId="{7BFD80C2-CAD0-42ED-9612-C06625EDD7B2}" type="sibTrans" cxnId="{26CCBCEF-65F5-4C35-B7EE-13E70CE1BC49}">
      <dgm:prSet/>
      <dgm:spPr/>
      <dgm:t>
        <a:bodyPr/>
        <a:lstStyle/>
        <a:p>
          <a:endParaRPr lang="en-US"/>
        </a:p>
      </dgm:t>
    </dgm:pt>
    <dgm:pt modelId="{23FCA002-2092-4C81-8205-FA57D7EC0919}">
      <dgm:prSet phldrT="[Text]"/>
      <dgm:spPr/>
      <dgm:t>
        <a:bodyPr/>
        <a:lstStyle/>
        <a:p>
          <a:r>
            <a:rPr lang="en-US" dirty="0"/>
            <a:t>Observers</a:t>
          </a:r>
        </a:p>
      </dgm:t>
    </dgm:pt>
    <dgm:pt modelId="{3743F771-BE29-494B-AC3E-933DC197A3F9}" type="parTrans" cxnId="{7587BF72-9770-4D02-A627-0F5E8CB170A0}">
      <dgm:prSet/>
      <dgm:spPr/>
      <dgm:t>
        <a:bodyPr/>
        <a:lstStyle/>
        <a:p>
          <a:endParaRPr lang="en-US"/>
        </a:p>
      </dgm:t>
    </dgm:pt>
    <dgm:pt modelId="{1AC2B508-FECD-4188-AA9A-9E73D131BE3F}" type="sibTrans" cxnId="{7587BF72-9770-4D02-A627-0F5E8CB170A0}">
      <dgm:prSet/>
      <dgm:spPr/>
      <dgm:t>
        <a:bodyPr/>
        <a:lstStyle/>
        <a:p>
          <a:endParaRPr lang="en-US"/>
        </a:p>
      </dgm:t>
    </dgm:pt>
    <dgm:pt modelId="{C3D2046C-8978-48FC-B22D-4657A362049B}" type="pres">
      <dgm:prSet presAssocID="{9C8B0335-7E14-4463-878A-620A069F7911}" presName="diagram" presStyleCnt="0">
        <dgm:presLayoutVars>
          <dgm:dir/>
          <dgm:resizeHandles val="exact"/>
        </dgm:presLayoutVars>
      </dgm:prSet>
      <dgm:spPr/>
    </dgm:pt>
    <dgm:pt modelId="{ED23AB19-573E-4FBB-A0E3-2843949680CF}" type="pres">
      <dgm:prSet presAssocID="{38807245-6604-4D03-B429-203EDEBE1FF4}" presName="arrow" presStyleLbl="node1" presStyleIdx="0" presStyleCnt="2">
        <dgm:presLayoutVars>
          <dgm:bulletEnabled val="1"/>
        </dgm:presLayoutVars>
      </dgm:prSet>
      <dgm:spPr/>
    </dgm:pt>
    <dgm:pt modelId="{1E754B2B-6537-474D-A2D9-D77D405015AA}" type="pres">
      <dgm:prSet presAssocID="{23FCA002-2092-4C81-8205-FA57D7EC0919}" presName="arrow" presStyleLbl="node1" presStyleIdx="1" presStyleCnt="2">
        <dgm:presLayoutVars>
          <dgm:bulletEnabled val="1"/>
        </dgm:presLayoutVars>
      </dgm:prSet>
      <dgm:spPr/>
    </dgm:pt>
  </dgm:ptLst>
  <dgm:cxnLst>
    <dgm:cxn modelId="{E8622DE8-6CBE-4035-A943-353A7482F116}" type="presOf" srcId="{38807245-6604-4D03-B429-203EDEBE1FF4}" destId="{ED23AB19-573E-4FBB-A0E3-2843949680CF}" srcOrd="0" destOrd="0" presId="urn:microsoft.com/office/officeart/2005/8/layout/arrow5"/>
    <dgm:cxn modelId="{26CCBCEF-65F5-4C35-B7EE-13E70CE1BC49}" srcId="{9C8B0335-7E14-4463-878A-620A069F7911}" destId="{38807245-6604-4D03-B429-203EDEBE1FF4}" srcOrd="0" destOrd="0" parTransId="{57862879-7B89-4D7D-ACDE-522350C3F900}" sibTransId="{7BFD80C2-CAD0-42ED-9612-C06625EDD7B2}"/>
    <dgm:cxn modelId="{C91549E7-6967-4020-A3A1-E9B2DB35BD39}" type="presOf" srcId="{23FCA002-2092-4C81-8205-FA57D7EC0919}" destId="{1E754B2B-6537-474D-A2D9-D77D405015AA}" srcOrd="0" destOrd="0" presId="urn:microsoft.com/office/officeart/2005/8/layout/arrow5"/>
    <dgm:cxn modelId="{7587BF72-9770-4D02-A627-0F5E8CB170A0}" srcId="{9C8B0335-7E14-4463-878A-620A069F7911}" destId="{23FCA002-2092-4C81-8205-FA57D7EC0919}" srcOrd="1" destOrd="0" parTransId="{3743F771-BE29-494B-AC3E-933DC197A3F9}" sibTransId="{1AC2B508-FECD-4188-AA9A-9E73D131BE3F}"/>
    <dgm:cxn modelId="{7A152587-7B4B-467C-A62B-0BF0735562BA}" type="presOf" srcId="{9C8B0335-7E14-4463-878A-620A069F7911}" destId="{C3D2046C-8978-48FC-B22D-4657A362049B}" srcOrd="0" destOrd="0" presId="urn:microsoft.com/office/officeart/2005/8/layout/arrow5"/>
    <dgm:cxn modelId="{CA658C50-15ED-4D4F-AC8B-BD67039230E8}" type="presParOf" srcId="{C3D2046C-8978-48FC-B22D-4657A362049B}" destId="{ED23AB19-573E-4FBB-A0E3-2843949680CF}" srcOrd="0" destOrd="0" presId="urn:microsoft.com/office/officeart/2005/8/layout/arrow5"/>
    <dgm:cxn modelId="{DAD9DEA4-0224-43DE-9D47-45F1C7754417}" type="presParOf" srcId="{C3D2046C-8978-48FC-B22D-4657A362049B}" destId="{1E754B2B-6537-474D-A2D9-D77D405015AA}"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BF918FE-31F2-4EF9-A46B-0297875D6993}" type="doc">
      <dgm:prSet loTypeId="urn:microsoft.com/office/officeart/2011/layout/CircleProcess" loCatId="officeonline" qsTypeId="urn:microsoft.com/office/officeart/2005/8/quickstyle/simple1" qsCatId="simple" csTypeId="urn:microsoft.com/office/officeart/2005/8/colors/colorful2" csCatId="colorful" phldr="1"/>
      <dgm:spPr/>
      <dgm:t>
        <a:bodyPr/>
        <a:lstStyle/>
        <a:p>
          <a:endParaRPr lang="en-US"/>
        </a:p>
      </dgm:t>
    </dgm:pt>
    <dgm:pt modelId="{7B463095-45C2-4BDD-A53B-A55E9E026A1C}">
      <dgm:prSet phldrT="[Text]"/>
      <dgm:spPr>
        <a:ln>
          <a:noFill/>
        </a:ln>
      </dgm:spPr>
      <dgm:t>
        <a:bodyPr/>
        <a:lstStyle/>
        <a:p>
          <a:r>
            <a:rPr lang="en-US" dirty="0"/>
            <a:t>Purpose</a:t>
          </a:r>
        </a:p>
      </dgm:t>
    </dgm:pt>
    <dgm:pt modelId="{3CA9B95F-DD30-4DC7-8F2D-F30F95DF9240}" type="parTrans" cxnId="{4B879E63-089C-47CC-A220-09DDA5E02433}">
      <dgm:prSet/>
      <dgm:spPr/>
      <dgm:t>
        <a:bodyPr/>
        <a:lstStyle/>
        <a:p>
          <a:endParaRPr lang="en-US"/>
        </a:p>
      </dgm:t>
    </dgm:pt>
    <dgm:pt modelId="{FA19F65B-7956-46A4-8082-90AA6874D2E0}" type="sibTrans" cxnId="{4B879E63-089C-47CC-A220-09DDA5E02433}">
      <dgm:prSet/>
      <dgm:spPr/>
      <dgm:t>
        <a:bodyPr/>
        <a:lstStyle/>
        <a:p>
          <a:endParaRPr lang="en-US"/>
        </a:p>
      </dgm:t>
    </dgm:pt>
    <dgm:pt modelId="{065E11EE-4422-4F04-8B68-0E7254343FD1}">
      <dgm:prSet phldrT="[Text]"/>
      <dgm:spPr>
        <a:ln>
          <a:noFill/>
        </a:ln>
      </dgm:spPr>
      <dgm:t>
        <a:bodyPr/>
        <a:lstStyle/>
        <a:p>
          <a:r>
            <a:rPr lang="en-US" dirty="0"/>
            <a:t>Agenda</a:t>
          </a:r>
        </a:p>
      </dgm:t>
    </dgm:pt>
    <dgm:pt modelId="{6590E98D-46AD-4647-B824-6893E3F8027D}" type="parTrans" cxnId="{72B43C21-743D-45BA-ADF0-8D3DD808F166}">
      <dgm:prSet/>
      <dgm:spPr/>
      <dgm:t>
        <a:bodyPr/>
        <a:lstStyle/>
        <a:p>
          <a:endParaRPr lang="en-US"/>
        </a:p>
      </dgm:t>
    </dgm:pt>
    <dgm:pt modelId="{F786AA4D-9928-45FB-851B-833A462B3CEA}" type="sibTrans" cxnId="{72B43C21-743D-45BA-ADF0-8D3DD808F166}">
      <dgm:prSet/>
      <dgm:spPr/>
      <dgm:t>
        <a:bodyPr/>
        <a:lstStyle/>
        <a:p>
          <a:endParaRPr lang="en-US"/>
        </a:p>
      </dgm:t>
    </dgm:pt>
    <dgm:pt modelId="{572B0042-37CE-4B0A-91BA-94F3DEAB66C8}">
      <dgm:prSet phldrT="[Text]"/>
      <dgm:spPr>
        <a:ln>
          <a:noFill/>
        </a:ln>
      </dgm:spPr>
      <dgm:t>
        <a:bodyPr/>
        <a:lstStyle/>
        <a:p>
          <a:r>
            <a:rPr lang="en-US" dirty="0"/>
            <a:t>Time</a:t>
          </a:r>
        </a:p>
      </dgm:t>
    </dgm:pt>
    <dgm:pt modelId="{30CE18EC-6B4C-474F-AEB8-2C08B3424E72}" type="parTrans" cxnId="{F3B6244B-8A44-483D-815C-65EFACF9D20B}">
      <dgm:prSet/>
      <dgm:spPr/>
      <dgm:t>
        <a:bodyPr/>
        <a:lstStyle/>
        <a:p>
          <a:endParaRPr lang="en-US"/>
        </a:p>
      </dgm:t>
    </dgm:pt>
    <dgm:pt modelId="{96C56916-2236-4151-B5AE-A467C3581389}" type="sibTrans" cxnId="{F3B6244B-8A44-483D-815C-65EFACF9D20B}">
      <dgm:prSet/>
      <dgm:spPr/>
      <dgm:t>
        <a:bodyPr/>
        <a:lstStyle/>
        <a:p>
          <a:endParaRPr lang="en-US"/>
        </a:p>
      </dgm:t>
    </dgm:pt>
    <dgm:pt modelId="{A161AEA5-DDEC-4911-B485-A82561741A73}" type="pres">
      <dgm:prSet presAssocID="{5BF918FE-31F2-4EF9-A46B-0297875D6993}" presName="Name0" presStyleCnt="0">
        <dgm:presLayoutVars>
          <dgm:chMax val="11"/>
          <dgm:chPref val="11"/>
          <dgm:dir/>
          <dgm:resizeHandles/>
        </dgm:presLayoutVars>
      </dgm:prSet>
      <dgm:spPr/>
    </dgm:pt>
    <dgm:pt modelId="{9EA9D4D9-B539-4055-827A-E5772349D869}" type="pres">
      <dgm:prSet presAssocID="{572B0042-37CE-4B0A-91BA-94F3DEAB66C8}" presName="Accent3" presStyleCnt="0"/>
      <dgm:spPr/>
    </dgm:pt>
    <dgm:pt modelId="{7E3C6AF8-8184-418B-8B91-06307391288C}" type="pres">
      <dgm:prSet presAssocID="{572B0042-37CE-4B0A-91BA-94F3DEAB66C8}" presName="Accent" presStyleLbl="node1" presStyleIdx="0" presStyleCnt="3"/>
      <dgm:spPr/>
    </dgm:pt>
    <dgm:pt modelId="{75A72362-7544-4508-A50D-78ABEBFDC7DF}" type="pres">
      <dgm:prSet presAssocID="{572B0042-37CE-4B0A-91BA-94F3DEAB66C8}" presName="ParentBackground3" presStyleCnt="0"/>
      <dgm:spPr/>
    </dgm:pt>
    <dgm:pt modelId="{08942528-0B5A-4DC1-814E-7EF54164FEC4}" type="pres">
      <dgm:prSet presAssocID="{572B0042-37CE-4B0A-91BA-94F3DEAB66C8}" presName="ParentBackground" presStyleLbl="fgAcc1" presStyleIdx="0" presStyleCnt="3"/>
      <dgm:spPr/>
    </dgm:pt>
    <dgm:pt modelId="{06539B8A-B622-4B6E-9494-560462220EEB}" type="pres">
      <dgm:prSet presAssocID="{572B0042-37CE-4B0A-91BA-94F3DEAB66C8}" presName="Parent3" presStyleLbl="revTx" presStyleIdx="0" presStyleCnt="0">
        <dgm:presLayoutVars>
          <dgm:chMax val="1"/>
          <dgm:chPref val="1"/>
          <dgm:bulletEnabled val="1"/>
        </dgm:presLayoutVars>
      </dgm:prSet>
      <dgm:spPr/>
    </dgm:pt>
    <dgm:pt modelId="{C8E38F69-24F6-4D05-B4C7-6E0877F31346}" type="pres">
      <dgm:prSet presAssocID="{065E11EE-4422-4F04-8B68-0E7254343FD1}" presName="Accent2" presStyleCnt="0"/>
      <dgm:spPr/>
    </dgm:pt>
    <dgm:pt modelId="{406C1827-6D47-4002-9750-BD28E5640B87}" type="pres">
      <dgm:prSet presAssocID="{065E11EE-4422-4F04-8B68-0E7254343FD1}" presName="Accent" presStyleLbl="node1" presStyleIdx="1" presStyleCnt="3"/>
      <dgm:spPr>
        <a:ln>
          <a:noFill/>
        </a:ln>
      </dgm:spPr>
    </dgm:pt>
    <dgm:pt modelId="{7BB10FD7-1EE1-4E99-8BEC-EC7F17FF15DA}" type="pres">
      <dgm:prSet presAssocID="{065E11EE-4422-4F04-8B68-0E7254343FD1}" presName="ParentBackground2" presStyleCnt="0"/>
      <dgm:spPr/>
    </dgm:pt>
    <dgm:pt modelId="{F19B2F6B-D459-4FCF-94CA-588A8AAF9C1F}" type="pres">
      <dgm:prSet presAssocID="{065E11EE-4422-4F04-8B68-0E7254343FD1}" presName="ParentBackground" presStyleLbl="fgAcc1" presStyleIdx="1" presStyleCnt="3"/>
      <dgm:spPr/>
    </dgm:pt>
    <dgm:pt modelId="{400498D8-6C53-431C-ADBE-7A0EBE90C87A}" type="pres">
      <dgm:prSet presAssocID="{065E11EE-4422-4F04-8B68-0E7254343FD1}" presName="Parent2" presStyleLbl="revTx" presStyleIdx="0" presStyleCnt="0">
        <dgm:presLayoutVars>
          <dgm:chMax val="1"/>
          <dgm:chPref val="1"/>
          <dgm:bulletEnabled val="1"/>
        </dgm:presLayoutVars>
      </dgm:prSet>
      <dgm:spPr/>
    </dgm:pt>
    <dgm:pt modelId="{05141132-9E40-4493-8100-456F432F7D60}" type="pres">
      <dgm:prSet presAssocID="{7B463095-45C2-4BDD-A53B-A55E9E026A1C}" presName="Accent1" presStyleCnt="0"/>
      <dgm:spPr/>
    </dgm:pt>
    <dgm:pt modelId="{75CF3710-F724-4EEA-89FE-AACBF879F3E6}" type="pres">
      <dgm:prSet presAssocID="{7B463095-45C2-4BDD-A53B-A55E9E026A1C}" presName="Accent" presStyleLbl="node1" presStyleIdx="2" presStyleCnt="3"/>
      <dgm:spPr>
        <a:ln>
          <a:noFill/>
        </a:ln>
      </dgm:spPr>
    </dgm:pt>
    <dgm:pt modelId="{EF5A77C1-B191-4AAE-B507-2E015B3CD209}" type="pres">
      <dgm:prSet presAssocID="{7B463095-45C2-4BDD-A53B-A55E9E026A1C}" presName="ParentBackground1" presStyleCnt="0"/>
      <dgm:spPr/>
    </dgm:pt>
    <dgm:pt modelId="{11AC354A-40A0-4E2E-B2AF-AC76870DDE89}" type="pres">
      <dgm:prSet presAssocID="{7B463095-45C2-4BDD-A53B-A55E9E026A1C}" presName="ParentBackground" presStyleLbl="fgAcc1" presStyleIdx="2" presStyleCnt="3"/>
      <dgm:spPr/>
    </dgm:pt>
    <dgm:pt modelId="{317F01B6-48BC-4877-A406-E8C33A740F8D}" type="pres">
      <dgm:prSet presAssocID="{7B463095-45C2-4BDD-A53B-A55E9E026A1C}" presName="Parent1" presStyleLbl="revTx" presStyleIdx="0" presStyleCnt="0">
        <dgm:presLayoutVars>
          <dgm:chMax val="1"/>
          <dgm:chPref val="1"/>
          <dgm:bulletEnabled val="1"/>
        </dgm:presLayoutVars>
      </dgm:prSet>
      <dgm:spPr/>
    </dgm:pt>
  </dgm:ptLst>
  <dgm:cxnLst>
    <dgm:cxn modelId="{F3B6244B-8A44-483D-815C-65EFACF9D20B}" srcId="{5BF918FE-31F2-4EF9-A46B-0297875D6993}" destId="{572B0042-37CE-4B0A-91BA-94F3DEAB66C8}" srcOrd="2" destOrd="0" parTransId="{30CE18EC-6B4C-474F-AEB8-2C08B3424E72}" sibTransId="{96C56916-2236-4151-B5AE-A467C3581389}"/>
    <dgm:cxn modelId="{3E3CAD55-6B64-4287-9DA3-A382D9B8590C}" type="presOf" srcId="{065E11EE-4422-4F04-8B68-0E7254343FD1}" destId="{400498D8-6C53-431C-ADBE-7A0EBE90C87A}" srcOrd="1" destOrd="0" presId="urn:microsoft.com/office/officeart/2011/layout/CircleProcess"/>
    <dgm:cxn modelId="{D683EC1C-664E-41D0-97AF-68E51C640D0D}" type="presOf" srcId="{572B0042-37CE-4B0A-91BA-94F3DEAB66C8}" destId="{06539B8A-B622-4B6E-9494-560462220EEB}" srcOrd="1" destOrd="0" presId="urn:microsoft.com/office/officeart/2011/layout/CircleProcess"/>
    <dgm:cxn modelId="{6273E5E3-3F01-41AF-98CE-50A80D1D6733}" type="presOf" srcId="{5BF918FE-31F2-4EF9-A46B-0297875D6993}" destId="{A161AEA5-DDEC-4911-B485-A82561741A73}" srcOrd="0" destOrd="0" presId="urn:microsoft.com/office/officeart/2011/layout/CircleProcess"/>
    <dgm:cxn modelId="{D29A30C4-5D98-4C73-BBA4-3A6CF669A0E5}" type="presOf" srcId="{7B463095-45C2-4BDD-A53B-A55E9E026A1C}" destId="{11AC354A-40A0-4E2E-B2AF-AC76870DDE89}" srcOrd="0" destOrd="0" presId="urn:microsoft.com/office/officeart/2011/layout/CircleProcess"/>
    <dgm:cxn modelId="{72B43C21-743D-45BA-ADF0-8D3DD808F166}" srcId="{5BF918FE-31F2-4EF9-A46B-0297875D6993}" destId="{065E11EE-4422-4F04-8B68-0E7254343FD1}" srcOrd="1" destOrd="0" parTransId="{6590E98D-46AD-4647-B824-6893E3F8027D}" sibTransId="{F786AA4D-9928-45FB-851B-833A462B3CEA}"/>
    <dgm:cxn modelId="{B8404D8C-E63F-47F2-A788-5D010454D565}" type="presOf" srcId="{572B0042-37CE-4B0A-91BA-94F3DEAB66C8}" destId="{08942528-0B5A-4DC1-814E-7EF54164FEC4}" srcOrd="0" destOrd="0" presId="urn:microsoft.com/office/officeart/2011/layout/CircleProcess"/>
    <dgm:cxn modelId="{4B879E63-089C-47CC-A220-09DDA5E02433}" srcId="{5BF918FE-31F2-4EF9-A46B-0297875D6993}" destId="{7B463095-45C2-4BDD-A53B-A55E9E026A1C}" srcOrd="0" destOrd="0" parTransId="{3CA9B95F-DD30-4DC7-8F2D-F30F95DF9240}" sibTransId="{FA19F65B-7956-46A4-8082-90AA6874D2E0}"/>
    <dgm:cxn modelId="{27B42298-C5B5-4301-964D-F4B54FFD1E7B}" type="presOf" srcId="{065E11EE-4422-4F04-8B68-0E7254343FD1}" destId="{F19B2F6B-D459-4FCF-94CA-588A8AAF9C1F}" srcOrd="0" destOrd="0" presId="urn:microsoft.com/office/officeart/2011/layout/CircleProcess"/>
    <dgm:cxn modelId="{C7729DBA-EDA2-42FE-9E6B-17441AB85263}" type="presOf" srcId="{7B463095-45C2-4BDD-A53B-A55E9E026A1C}" destId="{317F01B6-48BC-4877-A406-E8C33A740F8D}" srcOrd="1" destOrd="0" presId="urn:microsoft.com/office/officeart/2011/layout/CircleProcess"/>
    <dgm:cxn modelId="{0D36F9E3-1C29-461D-97A6-CE42F432B765}" type="presParOf" srcId="{A161AEA5-DDEC-4911-B485-A82561741A73}" destId="{9EA9D4D9-B539-4055-827A-E5772349D869}" srcOrd="0" destOrd="0" presId="urn:microsoft.com/office/officeart/2011/layout/CircleProcess"/>
    <dgm:cxn modelId="{E93D5BE7-77EC-43A0-9E05-A94D2280D0CD}" type="presParOf" srcId="{9EA9D4D9-B539-4055-827A-E5772349D869}" destId="{7E3C6AF8-8184-418B-8B91-06307391288C}" srcOrd="0" destOrd="0" presId="urn:microsoft.com/office/officeart/2011/layout/CircleProcess"/>
    <dgm:cxn modelId="{A6038B21-8E93-4833-BA54-8DBD2EA7D166}" type="presParOf" srcId="{A161AEA5-DDEC-4911-B485-A82561741A73}" destId="{75A72362-7544-4508-A50D-78ABEBFDC7DF}" srcOrd="1" destOrd="0" presId="urn:microsoft.com/office/officeart/2011/layout/CircleProcess"/>
    <dgm:cxn modelId="{3524A0EE-A0EC-467D-8DA7-47A628E7AA45}" type="presParOf" srcId="{75A72362-7544-4508-A50D-78ABEBFDC7DF}" destId="{08942528-0B5A-4DC1-814E-7EF54164FEC4}" srcOrd="0" destOrd="0" presId="urn:microsoft.com/office/officeart/2011/layout/CircleProcess"/>
    <dgm:cxn modelId="{C52C3237-E46C-45BD-A7FA-69F9353BB252}" type="presParOf" srcId="{A161AEA5-DDEC-4911-B485-A82561741A73}" destId="{06539B8A-B622-4B6E-9494-560462220EEB}" srcOrd="2" destOrd="0" presId="urn:microsoft.com/office/officeart/2011/layout/CircleProcess"/>
    <dgm:cxn modelId="{CDD119B5-B574-436D-B022-E1B7077236B0}" type="presParOf" srcId="{A161AEA5-DDEC-4911-B485-A82561741A73}" destId="{C8E38F69-24F6-4D05-B4C7-6E0877F31346}" srcOrd="3" destOrd="0" presId="urn:microsoft.com/office/officeart/2011/layout/CircleProcess"/>
    <dgm:cxn modelId="{7A7655A2-C5BC-42D0-BC3A-E6F656C4533D}" type="presParOf" srcId="{C8E38F69-24F6-4D05-B4C7-6E0877F31346}" destId="{406C1827-6D47-4002-9750-BD28E5640B87}" srcOrd="0" destOrd="0" presId="urn:microsoft.com/office/officeart/2011/layout/CircleProcess"/>
    <dgm:cxn modelId="{1F8B505B-092F-4706-93AB-5D3FB8959756}" type="presParOf" srcId="{A161AEA5-DDEC-4911-B485-A82561741A73}" destId="{7BB10FD7-1EE1-4E99-8BEC-EC7F17FF15DA}" srcOrd="4" destOrd="0" presId="urn:microsoft.com/office/officeart/2011/layout/CircleProcess"/>
    <dgm:cxn modelId="{F23E2E63-7DEC-42AB-8142-BE5362178573}" type="presParOf" srcId="{7BB10FD7-1EE1-4E99-8BEC-EC7F17FF15DA}" destId="{F19B2F6B-D459-4FCF-94CA-588A8AAF9C1F}" srcOrd="0" destOrd="0" presId="urn:microsoft.com/office/officeart/2011/layout/CircleProcess"/>
    <dgm:cxn modelId="{01A8DFB7-BC7F-4F3E-A17A-0F335299903F}" type="presParOf" srcId="{A161AEA5-DDEC-4911-B485-A82561741A73}" destId="{400498D8-6C53-431C-ADBE-7A0EBE90C87A}" srcOrd="5" destOrd="0" presId="urn:microsoft.com/office/officeart/2011/layout/CircleProcess"/>
    <dgm:cxn modelId="{0B04CF21-72E7-41F6-BED6-C255A5FB9EB6}" type="presParOf" srcId="{A161AEA5-DDEC-4911-B485-A82561741A73}" destId="{05141132-9E40-4493-8100-456F432F7D60}" srcOrd="6" destOrd="0" presId="urn:microsoft.com/office/officeart/2011/layout/CircleProcess"/>
    <dgm:cxn modelId="{C95E1471-6291-4A2D-90A8-33466329F05F}" type="presParOf" srcId="{05141132-9E40-4493-8100-456F432F7D60}" destId="{75CF3710-F724-4EEA-89FE-AACBF879F3E6}" srcOrd="0" destOrd="0" presId="urn:microsoft.com/office/officeart/2011/layout/CircleProcess"/>
    <dgm:cxn modelId="{00EE001A-BFDC-43BE-BC59-797EE9C0986D}" type="presParOf" srcId="{A161AEA5-DDEC-4911-B485-A82561741A73}" destId="{EF5A77C1-B191-4AAE-B507-2E015B3CD209}" srcOrd="7" destOrd="0" presId="urn:microsoft.com/office/officeart/2011/layout/CircleProcess"/>
    <dgm:cxn modelId="{73BD54E0-B358-423B-B31D-31D92A983238}" type="presParOf" srcId="{EF5A77C1-B191-4AAE-B507-2E015B3CD209}" destId="{11AC354A-40A0-4E2E-B2AF-AC76870DDE89}" srcOrd="0" destOrd="0" presId="urn:microsoft.com/office/officeart/2011/layout/CircleProcess"/>
    <dgm:cxn modelId="{87290492-6D34-488A-AABE-84B5A164942F}" type="presParOf" srcId="{A161AEA5-DDEC-4911-B485-A82561741A73}" destId="{317F01B6-48BC-4877-A406-E8C33A740F8D}"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DCE34B2-862B-4679-87FA-6CDB5194B120}"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8821C21-8A6F-4626-8507-3FE7AA9F6AED}">
      <dgm:prSet phldrT="[Text]"/>
      <dgm:spPr/>
      <dgm:t>
        <a:bodyPr/>
        <a:lstStyle/>
        <a:p>
          <a:r>
            <a:rPr lang="en-US" dirty="0"/>
            <a:t>Stick to the agenda</a:t>
          </a:r>
        </a:p>
      </dgm:t>
    </dgm:pt>
    <dgm:pt modelId="{1FAC7A17-D18E-45F2-B47C-CD37AE5C5F58}" type="parTrans" cxnId="{F2EE316C-1D46-4087-B174-0F0C68738F9A}">
      <dgm:prSet/>
      <dgm:spPr/>
      <dgm:t>
        <a:bodyPr/>
        <a:lstStyle/>
        <a:p>
          <a:endParaRPr lang="en-US"/>
        </a:p>
      </dgm:t>
    </dgm:pt>
    <dgm:pt modelId="{74311068-3717-4B60-B5DA-BCCC9473B66C}" type="sibTrans" cxnId="{F2EE316C-1D46-4087-B174-0F0C68738F9A}">
      <dgm:prSet/>
      <dgm:spPr/>
      <dgm:t>
        <a:bodyPr/>
        <a:lstStyle/>
        <a:p>
          <a:endParaRPr lang="en-US" dirty="0"/>
        </a:p>
      </dgm:t>
    </dgm:pt>
    <dgm:pt modelId="{5749577D-B15E-4A27-87EE-E024FEABC317}">
      <dgm:prSet phldrT="[Text]"/>
      <dgm:spPr/>
      <dgm:t>
        <a:bodyPr/>
        <a:lstStyle/>
        <a:p>
          <a:r>
            <a:rPr lang="en-US" dirty="0"/>
            <a:t>Follow up on missed items</a:t>
          </a:r>
        </a:p>
      </dgm:t>
    </dgm:pt>
    <dgm:pt modelId="{09238D98-7378-4BA2-841D-1DEA41A17AE6}" type="parTrans" cxnId="{7CF7FE70-1900-45CC-9720-CBD68A4B0C67}">
      <dgm:prSet/>
      <dgm:spPr/>
      <dgm:t>
        <a:bodyPr/>
        <a:lstStyle/>
        <a:p>
          <a:endParaRPr lang="en-US"/>
        </a:p>
      </dgm:t>
    </dgm:pt>
    <dgm:pt modelId="{C00B98EB-5E0C-45C4-8B7C-00CEB85C590D}" type="sibTrans" cxnId="{7CF7FE70-1900-45CC-9720-CBD68A4B0C67}">
      <dgm:prSet/>
      <dgm:spPr/>
      <dgm:t>
        <a:bodyPr/>
        <a:lstStyle/>
        <a:p>
          <a:endParaRPr lang="en-US" dirty="0"/>
        </a:p>
      </dgm:t>
    </dgm:pt>
    <dgm:pt modelId="{6BABB6A8-5AF4-4F4B-90BC-10E66C909919}">
      <dgm:prSet phldrT="[Text]"/>
      <dgm:spPr/>
      <dgm:t>
        <a:bodyPr/>
        <a:lstStyle/>
        <a:p>
          <a:r>
            <a:rPr lang="en-US" dirty="0"/>
            <a:t>End on an agreement</a:t>
          </a:r>
        </a:p>
      </dgm:t>
    </dgm:pt>
    <dgm:pt modelId="{294AC286-DDAF-44F6-AF95-2AEDFB082D45}" type="parTrans" cxnId="{84D0FF3F-2E98-4BBB-BDF8-0EA53758C76A}">
      <dgm:prSet/>
      <dgm:spPr/>
      <dgm:t>
        <a:bodyPr/>
        <a:lstStyle/>
        <a:p>
          <a:endParaRPr lang="en-US"/>
        </a:p>
      </dgm:t>
    </dgm:pt>
    <dgm:pt modelId="{316B2B43-BA83-4660-91D9-2CC88E594D18}" type="sibTrans" cxnId="{84D0FF3F-2E98-4BBB-BDF8-0EA53758C76A}">
      <dgm:prSet/>
      <dgm:spPr/>
      <dgm:t>
        <a:bodyPr/>
        <a:lstStyle/>
        <a:p>
          <a:endParaRPr lang="en-US" dirty="0"/>
        </a:p>
      </dgm:t>
    </dgm:pt>
    <dgm:pt modelId="{640890D1-2495-48C1-91F7-1CC0511EED1F}" type="pres">
      <dgm:prSet presAssocID="{DDCE34B2-862B-4679-87FA-6CDB5194B120}" presName="cycle" presStyleCnt="0">
        <dgm:presLayoutVars>
          <dgm:dir/>
          <dgm:resizeHandles val="exact"/>
        </dgm:presLayoutVars>
      </dgm:prSet>
      <dgm:spPr/>
    </dgm:pt>
    <dgm:pt modelId="{F77F640E-36CE-4D05-A3AA-ECAD27BDD48B}" type="pres">
      <dgm:prSet presAssocID="{58821C21-8A6F-4626-8507-3FE7AA9F6AED}" presName="node" presStyleLbl="node1" presStyleIdx="0" presStyleCnt="3">
        <dgm:presLayoutVars>
          <dgm:bulletEnabled val="1"/>
        </dgm:presLayoutVars>
      </dgm:prSet>
      <dgm:spPr/>
    </dgm:pt>
    <dgm:pt modelId="{D160B575-FC2C-4379-82FF-233F1CF5C901}" type="pres">
      <dgm:prSet presAssocID="{74311068-3717-4B60-B5DA-BCCC9473B66C}" presName="sibTrans" presStyleLbl="sibTrans2D1" presStyleIdx="0" presStyleCnt="3"/>
      <dgm:spPr/>
    </dgm:pt>
    <dgm:pt modelId="{74A16BCE-6FCC-49D3-9B32-BC68408B730C}" type="pres">
      <dgm:prSet presAssocID="{74311068-3717-4B60-B5DA-BCCC9473B66C}" presName="connectorText" presStyleLbl="sibTrans2D1" presStyleIdx="0" presStyleCnt="3"/>
      <dgm:spPr/>
    </dgm:pt>
    <dgm:pt modelId="{DF157A1E-34B2-48A2-9F97-10C7532F62F3}" type="pres">
      <dgm:prSet presAssocID="{5749577D-B15E-4A27-87EE-E024FEABC317}" presName="node" presStyleLbl="node1" presStyleIdx="1" presStyleCnt="3">
        <dgm:presLayoutVars>
          <dgm:bulletEnabled val="1"/>
        </dgm:presLayoutVars>
      </dgm:prSet>
      <dgm:spPr/>
    </dgm:pt>
    <dgm:pt modelId="{5F00100A-8696-43CD-91C2-9696A4BC3699}" type="pres">
      <dgm:prSet presAssocID="{C00B98EB-5E0C-45C4-8B7C-00CEB85C590D}" presName="sibTrans" presStyleLbl="sibTrans2D1" presStyleIdx="1" presStyleCnt="3"/>
      <dgm:spPr/>
    </dgm:pt>
    <dgm:pt modelId="{41647114-7B1B-4FF1-9010-7C5E06FE7FD3}" type="pres">
      <dgm:prSet presAssocID="{C00B98EB-5E0C-45C4-8B7C-00CEB85C590D}" presName="connectorText" presStyleLbl="sibTrans2D1" presStyleIdx="1" presStyleCnt="3"/>
      <dgm:spPr/>
    </dgm:pt>
    <dgm:pt modelId="{8E0C0F6C-A7D3-4776-BFCB-339CA3AC6EF7}" type="pres">
      <dgm:prSet presAssocID="{6BABB6A8-5AF4-4F4B-90BC-10E66C909919}" presName="node" presStyleLbl="node1" presStyleIdx="2" presStyleCnt="3">
        <dgm:presLayoutVars>
          <dgm:bulletEnabled val="1"/>
        </dgm:presLayoutVars>
      </dgm:prSet>
      <dgm:spPr/>
    </dgm:pt>
    <dgm:pt modelId="{B99ECACF-16BA-435B-89FF-3FBC64A01A83}" type="pres">
      <dgm:prSet presAssocID="{316B2B43-BA83-4660-91D9-2CC88E594D18}" presName="sibTrans" presStyleLbl="sibTrans2D1" presStyleIdx="2" presStyleCnt="3"/>
      <dgm:spPr/>
    </dgm:pt>
    <dgm:pt modelId="{0235613B-C4CF-4938-8583-CBFD956646E5}" type="pres">
      <dgm:prSet presAssocID="{316B2B43-BA83-4660-91D9-2CC88E594D18}" presName="connectorText" presStyleLbl="sibTrans2D1" presStyleIdx="2" presStyleCnt="3"/>
      <dgm:spPr/>
    </dgm:pt>
  </dgm:ptLst>
  <dgm:cxnLst>
    <dgm:cxn modelId="{C4DD96C3-4777-4A06-BC92-BE32D9A4831A}" type="presOf" srcId="{58821C21-8A6F-4626-8507-3FE7AA9F6AED}" destId="{F77F640E-36CE-4D05-A3AA-ECAD27BDD48B}" srcOrd="0" destOrd="0" presId="urn:microsoft.com/office/officeart/2005/8/layout/cycle2"/>
    <dgm:cxn modelId="{89147B61-30F4-42C2-BB62-1AD4A698BB33}" type="presOf" srcId="{6BABB6A8-5AF4-4F4B-90BC-10E66C909919}" destId="{8E0C0F6C-A7D3-4776-BFCB-339CA3AC6EF7}" srcOrd="0" destOrd="0" presId="urn:microsoft.com/office/officeart/2005/8/layout/cycle2"/>
    <dgm:cxn modelId="{84D0FF3F-2E98-4BBB-BDF8-0EA53758C76A}" srcId="{DDCE34B2-862B-4679-87FA-6CDB5194B120}" destId="{6BABB6A8-5AF4-4F4B-90BC-10E66C909919}" srcOrd="2" destOrd="0" parTransId="{294AC286-DDAF-44F6-AF95-2AEDFB082D45}" sibTransId="{316B2B43-BA83-4660-91D9-2CC88E594D18}"/>
    <dgm:cxn modelId="{0BF28E94-886B-44FA-BA41-280C08ACFCF0}" type="presOf" srcId="{C00B98EB-5E0C-45C4-8B7C-00CEB85C590D}" destId="{41647114-7B1B-4FF1-9010-7C5E06FE7FD3}" srcOrd="1" destOrd="0" presId="urn:microsoft.com/office/officeart/2005/8/layout/cycle2"/>
    <dgm:cxn modelId="{1ABA2530-9390-454F-A7E4-FF1D44EEFDD2}" type="presOf" srcId="{316B2B43-BA83-4660-91D9-2CC88E594D18}" destId="{B99ECACF-16BA-435B-89FF-3FBC64A01A83}" srcOrd="0" destOrd="0" presId="urn:microsoft.com/office/officeart/2005/8/layout/cycle2"/>
    <dgm:cxn modelId="{FF1E83DA-3452-4FC7-92E5-3023179F75BC}" type="presOf" srcId="{DDCE34B2-862B-4679-87FA-6CDB5194B120}" destId="{640890D1-2495-48C1-91F7-1CC0511EED1F}" srcOrd="0" destOrd="0" presId="urn:microsoft.com/office/officeart/2005/8/layout/cycle2"/>
    <dgm:cxn modelId="{41A0338D-F868-4570-A37B-7B4E82C44E12}" type="presOf" srcId="{5749577D-B15E-4A27-87EE-E024FEABC317}" destId="{DF157A1E-34B2-48A2-9F97-10C7532F62F3}" srcOrd="0" destOrd="0" presId="urn:microsoft.com/office/officeart/2005/8/layout/cycle2"/>
    <dgm:cxn modelId="{4E71D5CB-3D4D-4CC8-B7B7-CAF3973EE160}" type="presOf" srcId="{74311068-3717-4B60-B5DA-BCCC9473B66C}" destId="{74A16BCE-6FCC-49D3-9B32-BC68408B730C}" srcOrd="1" destOrd="0" presId="urn:microsoft.com/office/officeart/2005/8/layout/cycle2"/>
    <dgm:cxn modelId="{159DBFCB-29D4-4E85-A53E-5F67A8108FAA}" type="presOf" srcId="{74311068-3717-4B60-B5DA-BCCC9473B66C}" destId="{D160B575-FC2C-4379-82FF-233F1CF5C901}" srcOrd="0" destOrd="0" presId="urn:microsoft.com/office/officeart/2005/8/layout/cycle2"/>
    <dgm:cxn modelId="{88A5B9F3-1DE4-42FC-B71E-029AE00C4733}" type="presOf" srcId="{C00B98EB-5E0C-45C4-8B7C-00CEB85C590D}" destId="{5F00100A-8696-43CD-91C2-9696A4BC3699}" srcOrd="0" destOrd="0" presId="urn:microsoft.com/office/officeart/2005/8/layout/cycle2"/>
    <dgm:cxn modelId="{F26828DF-92B0-4F1E-AFA7-20E682B4D847}" type="presOf" srcId="{316B2B43-BA83-4660-91D9-2CC88E594D18}" destId="{0235613B-C4CF-4938-8583-CBFD956646E5}" srcOrd="1" destOrd="0" presId="urn:microsoft.com/office/officeart/2005/8/layout/cycle2"/>
    <dgm:cxn modelId="{F2EE316C-1D46-4087-B174-0F0C68738F9A}" srcId="{DDCE34B2-862B-4679-87FA-6CDB5194B120}" destId="{58821C21-8A6F-4626-8507-3FE7AA9F6AED}" srcOrd="0" destOrd="0" parTransId="{1FAC7A17-D18E-45F2-B47C-CD37AE5C5F58}" sibTransId="{74311068-3717-4B60-B5DA-BCCC9473B66C}"/>
    <dgm:cxn modelId="{7CF7FE70-1900-45CC-9720-CBD68A4B0C67}" srcId="{DDCE34B2-862B-4679-87FA-6CDB5194B120}" destId="{5749577D-B15E-4A27-87EE-E024FEABC317}" srcOrd="1" destOrd="0" parTransId="{09238D98-7378-4BA2-841D-1DEA41A17AE6}" sibTransId="{C00B98EB-5E0C-45C4-8B7C-00CEB85C590D}"/>
    <dgm:cxn modelId="{C13C42D6-11B5-472B-B8B7-7C8690E887F8}" type="presParOf" srcId="{640890D1-2495-48C1-91F7-1CC0511EED1F}" destId="{F77F640E-36CE-4D05-A3AA-ECAD27BDD48B}" srcOrd="0" destOrd="0" presId="urn:microsoft.com/office/officeart/2005/8/layout/cycle2"/>
    <dgm:cxn modelId="{82DC4DC3-5CED-49C4-9DAF-0A46B6D411B5}" type="presParOf" srcId="{640890D1-2495-48C1-91F7-1CC0511EED1F}" destId="{D160B575-FC2C-4379-82FF-233F1CF5C901}" srcOrd="1" destOrd="0" presId="urn:microsoft.com/office/officeart/2005/8/layout/cycle2"/>
    <dgm:cxn modelId="{CDAB823A-A189-41CE-9B60-4503C04FD661}" type="presParOf" srcId="{D160B575-FC2C-4379-82FF-233F1CF5C901}" destId="{74A16BCE-6FCC-49D3-9B32-BC68408B730C}" srcOrd="0" destOrd="0" presId="urn:microsoft.com/office/officeart/2005/8/layout/cycle2"/>
    <dgm:cxn modelId="{B46C9097-B1FE-48FE-80B0-9B9F1D39F503}" type="presParOf" srcId="{640890D1-2495-48C1-91F7-1CC0511EED1F}" destId="{DF157A1E-34B2-48A2-9F97-10C7532F62F3}" srcOrd="2" destOrd="0" presId="urn:microsoft.com/office/officeart/2005/8/layout/cycle2"/>
    <dgm:cxn modelId="{8E0D3125-8F00-40D9-AA1C-84D72A70C4D8}" type="presParOf" srcId="{640890D1-2495-48C1-91F7-1CC0511EED1F}" destId="{5F00100A-8696-43CD-91C2-9696A4BC3699}" srcOrd="3" destOrd="0" presId="urn:microsoft.com/office/officeart/2005/8/layout/cycle2"/>
    <dgm:cxn modelId="{C452030A-8889-4459-9D8F-EA713E21E59F}" type="presParOf" srcId="{5F00100A-8696-43CD-91C2-9696A4BC3699}" destId="{41647114-7B1B-4FF1-9010-7C5E06FE7FD3}" srcOrd="0" destOrd="0" presId="urn:microsoft.com/office/officeart/2005/8/layout/cycle2"/>
    <dgm:cxn modelId="{F5CA750A-9AE1-4530-8A4E-872BB88219CF}" type="presParOf" srcId="{640890D1-2495-48C1-91F7-1CC0511EED1F}" destId="{8E0C0F6C-A7D3-4776-BFCB-339CA3AC6EF7}" srcOrd="4" destOrd="0" presId="urn:microsoft.com/office/officeart/2005/8/layout/cycle2"/>
    <dgm:cxn modelId="{8DBC1BC6-4551-41C7-A955-AA7FF8EE8359}" type="presParOf" srcId="{640890D1-2495-48C1-91F7-1CC0511EED1F}" destId="{B99ECACF-16BA-435B-89FF-3FBC64A01A83}" srcOrd="5" destOrd="0" presId="urn:microsoft.com/office/officeart/2005/8/layout/cycle2"/>
    <dgm:cxn modelId="{F6D8CB3B-45B8-4C32-B5E8-DF8F4330B0DF}" type="presParOf" srcId="{B99ECACF-16BA-435B-89FF-3FBC64A01A83}" destId="{0235613B-C4CF-4938-8583-CBFD956646E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60543824-1E66-4000-8935-5F5007CC5669}"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45E3C62F-7EB7-4D98-8890-97BECD98D7C0}">
      <dgm:prSet phldrT="[Text]"/>
      <dgm:spPr/>
      <dgm:t>
        <a:bodyPr/>
        <a:lstStyle/>
        <a:p>
          <a:r>
            <a:rPr lang="en-US" dirty="0"/>
            <a:t>Summary</a:t>
          </a:r>
        </a:p>
      </dgm:t>
    </dgm:pt>
    <dgm:pt modelId="{F3BC2D21-045C-4FE3-9E4E-C3F34EE11DDB}" type="parTrans" cxnId="{7298BC84-C7DB-403F-8B1E-490DD98B2EA6}">
      <dgm:prSet/>
      <dgm:spPr/>
      <dgm:t>
        <a:bodyPr/>
        <a:lstStyle/>
        <a:p>
          <a:endParaRPr lang="en-US"/>
        </a:p>
      </dgm:t>
    </dgm:pt>
    <dgm:pt modelId="{CA38B4C7-D73F-4F86-B129-7311177EF803}" type="sibTrans" cxnId="{7298BC84-C7DB-403F-8B1E-490DD98B2EA6}">
      <dgm:prSet/>
      <dgm:spPr/>
      <dgm:t>
        <a:bodyPr/>
        <a:lstStyle/>
        <a:p>
          <a:endParaRPr lang="en-US"/>
        </a:p>
      </dgm:t>
    </dgm:pt>
    <dgm:pt modelId="{005906F7-17AD-4A32-910F-A24CB9A5A3FA}">
      <dgm:prSet phldrT="[Text]"/>
      <dgm:spPr/>
      <dgm:t>
        <a:bodyPr/>
        <a:lstStyle/>
        <a:p>
          <a:r>
            <a:rPr lang="en-US" dirty="0"/>
            <a:t>Action items</a:t>
          </a:r>
        </a:p>
      </dgm:t>
    </dgm:pt>
    <dgm:pt modelId="{9DC11764-F813-45AB-90E0-01987CDDBAAB}" type="parTrans" cxnId="{26A6BDCC-9B65-4459-BFE7-6E346258E997}">
      <dgm:prSet/>
      <dgm:spPr/>
      <dgm:t>
        <a:bodyPr/>
        <a:lstStyle/>
        <a:p>
          <a:endParaRPr lang="en-US" dirty="0"/>
        </a:p>
      </dgm:t>
    </dgm:pt>
    <dgm:pt modelId="{6C6A618E-FFC0-445B-81B0-EAEDD8551874}" type="sibTrans" cxnId="{26A6BDCC-9B65-4459-BFE7-6E346258E997}">
      <dgm:prSet/>
      <dgm:spPr/>
      <dgm:t>
        <a:bodyPr/>
        <a:lstStyle/>
        <a:p>
          <a:endParaRPr lang="en-US"/>
        </a:p>
      </dgm:t>
    </dgm:pt>
    <dgm:pt modelId="{411962ED-A554-4872-9C69-EADB3F591015}">
      <dgm:prSet phldrT="[Text]"/>
      <dgm:spPr/>
      <dgm:t>
        <a:bodyPr/>
        <a:lstStyle/>
        <a:p>
          <a:r>
            <a:rPr lang="en-US" dirty="0"/>
            <a:t>Time</a:t>
          </a:r>
        </a:p>
      </dgm:t>
    </dgm:pt>
    <dgm:pt modelId="{67660721-891B-433B-9227-B8D41D6EAD3D}" type="parTrans" cxnId="{FBA8DAD1-B886-453A-B599-DF479E4EC447}">
      <dgm:prSet/>
      <dgm:spPr/>
      <dgm:t>
        <a:bodyPr/>
        <a:lstStyle/>
        <a:p>
          <a:endParaRPr lang="en-US" dirty="0"/>
        </a:p>
      </dgm:t>
    </dgm:pt>
    <dgm:pt modelId="{F6FD8EA0-0FBC-463D-9B9D-4AFE495E3C5E}" type="sibTrans" cxnId="{FBA8DAD1-B886-453A-B599-DF479E4EC447}">
      <dgm:prSet/>
      <dgm:spPr/>
      <dgm:t>
        <a:bodyPr/>
        <a:lstStyle/>
        <a:p>
          <a:endParaRPr lang="en-US"/>
        </a:p>
      </dgm:t>
    </dgm:pt>
    <dgm:pt modelId="{36C952C3-D96E-4C46-99C4-3A29D305E5B8}">
      <dgm:prSet phldrT="[Text]"/>
      <dgm:spPr/>
      <dgm:t>
        <a:bodyPr/>
        <a:lstStyle/>
        <a:p>
          <a:r>
            <a:rPr lang="en-US" dirty="0"/>
            <a:t>Progress</a:t>
          </a:r>
        </a:p>
      </dgm:t>
    </dgm:pt>
    <dgm:pt modelId="{AF327BAD-C67D-4F5A-9442-5C81CAD65F03}" type="parTrans" cxnId="{7C6F9E74-7AEB-4639-A0B0-C5B5ED81E671}">
      <dgm:prSet/>
      <dgm:spPr/>
      <dgm:t>
        <a:bodyPr/>
        <a:lstStyle/>
        <a:p>
          <a:endParaRPr lang="en-US" dirty="0"/>
        </a:p>
      </dgm:t>
    </dgm:pt>
    <dgm:pt modelId="{EA29131F-24A5-4B3C-819B-4422CD5F19BC}" type="sibTrans" cxnId="{7C6F9E74-7AEB-4639-A0B0-C5B5ED81E671}">
      <dgm:prSet/>
      <dgm:spPr/>
      <dgm:t>
        <a:bodyPr/>
        <a:lstStyle/>
        <a:p>
          <a:endParaRPr lang="en-US"/>
        </a:p>
      </dgm:t>
    </dgm:pt>
    <dgm:pt modelId="{37CDDB8E-2961-4F32-B4E4-3BC6A74F4641}">
      <dgm:prSet phldrT="[Text]"/>
      <dgm:spPr/>
      <dgm:t>
        <a:bodyPr/>
        <a:lstStyle/>
        <a:p>
          <a:r>
            <a:rPr lang="en-US" dirty="0"/>
            <a:t>Follow up</a:t>
          </a:r>
        </a:p>
      </dgm:t>
    </dgm:pt>
    <dgm:pt modelId="{65CAE02E-26BC-4F8C-802D-A3761AC9609F}" type="parTrans" cxnId="{B90EDECD-63D4-4E5D-BEFB-2AB8DFA2C0C0}">
      <dgm:prSet/>
      <dgm:spPr/>
      <dgm:t>
        <a:bodyPr/>
        <a:lstStyle/>
        <a:p>
          <a:endParaRPr lang="en-US" dirty="0"/>
        </a:p>
      </dgm:t>
    </dgm:pt>
    <dgm:pt modelId="{30327AA9-4F74-4DB6-AA20-B6D4ADFCE668}" type="sibTrans" cxnId="{B90EDECD-63D4-4E5D-BEFB-2AB8DFA2C0C0}">
      <dgm:prSet/>
      <dgm:spPr/>
      <dgm:t>
        <a:bodyPr/>
        <a:lstStyle/>
        <a:p>
          <a:endParaRPr lang="en-US"/>
        </a:p>
      </dgm:t>
    </dgm:pt>
    <dgm:pt modelId="{AF7BDDDC-B41C-4053-A5AE-D59FA81AF549}">
      <dgm:prSet phldrT="[Text]"/>
      <dgm:spPr/>
      <dgm:t>
        <a:bodyPr/>
        <a:lstStyle/>
        <a:p>
          <a:r>
            <a:rPr lang="en-US" dirty="0"/>
            <a:t>Agenda</a:t>
          </a:r>
        </a:p>
      </dgm:t>
    </dgm:pt>
    <dgm:pt modelId="{14AAD98C-DF2E-4B3B-8E79-E71FE0EA8B33}" type="parTrans" cxnId="{3F4AE4AA-AA71-4C5A-99A6-8FE8B8522CEF}">
      <dgm:prSet/>
      <dgm:spPr/>
      <dgm:t>
        <a:bodyPr/>
        <a:lstStyle/>
        <a:p>
          <a:endParaRPr lang="en-US" dirty="0"/>
        </a:p>
      </dgm:t>
    </dgm:pt>
    <dgm:pt modelId="{D8CCF73B-A25B-4267-A312-2AFA7BC77C56}" type="sibTrans" cxnId="{3F4AE4AA-AA71-4C5A-99A6-8FE8B8522CEF}">
      <dgm:prSet/>
      <dgm:spPr/>
      <dgm:t>
        <a:bodyPr/>
        <a:lstStyle/>
        <a:p>
          <a:endParaRPr lang="en-US"/>
        </a:p>
      </dgm:t>
    </dgm:pt>
    <dgm:pt modelId="{B7DB1722-B73A-4639-88F6-D5007C8EFABF}" type="pres">
      <dgm:prSet presAssocID="{60543824-1E66-4000-8935-5F5007CC5669}" presName="diagram" presStyleCnt="0">
        <dgm:presLayoutVars>
          <dgm:chPref val="1"/>
          <dgm:dir/>
          <dgm:animOne val="branch"/>
          <dgm:animLvl val="lvl"/>
          <dgm:resizeHandles val="exact"/>
        </dgm:presLayoutVars>
      </dgm:prSet>
      <dgm:spPr/>
    </dgm:pt>
    <dgm:pt modelId="{BC442E34-12F8-4FB5-8B0A-09392C942398}" type="pres">
      <dgm:prSet presAssocID="{45E3C62F-7EB7-4D98-8890-97BECD98D7C0}" presName="root1" presStyleCnt="0"/>
      <dgm:spPr/>
    </dgm:pt>
    <dgm:pt modelId="{FBFE6AF0-8F0C-44EA-AC50-579A2A5D3A57}" type="pres">
      <dgm:prSet presAssocID="{45E3C62F-7EB7-4D98-8890-97BECD98D7C0}" presName="LevelOneTextNode" presStyleLbl="node0" presStyleIdx="0" presStyleCnt="1">
        <dgm:presLayoutVars>
          <dgm:chPref val="3"/>
        </dgm:presLayoutVars>
      </dgm:prSet>
      <dgm:spPr/>
    </dgm:pt>
    <dgm:pt modelId="{73F9A9D1-056F-457B-B881-90A6FF2F97A5}" type="pres">
      <dgm:prSet presAssocID="{45E3C62F-7EB7-4D98-8890-97BECD98D7C0}" presName="level2hierChild" presStyleCnt="0"/>
      <dgm:spPr/>
    </dgm:pt>
    <dgm:pt modelId="{2DF13786-526B-49C3-B056-A3DFFBA38589}" type="pres">
      <dgm:prSet presAssocID="{9DC11764-F813-45AB-90E0-01987CDDBAAB}" presName="conn2-1" presStyleLbl="parChTrans1D2" presStyleIdx="0" presStyleCnt="2"/>
      <dgm:spPr/>
    </dgm:pt>
    <dgm:pt modelId="{C70C28C5-9B82-406A-BB46-808DF1040547}" type="pres">
      <dgm:prSet presAssocID="{9DC11764-F813-45AB-90E0-01987CDDBAAB}" presName="connTx" presStyleLbl="parChTrans1D2" presStyleIdx="0" presStyleCnt="2"/>
      <dgm:spPr/>
    </dgm:pt>
    <dgm:pt modelId="{CFE924E5-DA57-4AC1-8A3D-C2A2315CC30C}" type="pres">
      <dgm:prSet presAssocID="{005906F7-17AD-4A32-910F-A24CB9A5A3FA}" presName="root2" presStyleCnt="0"/>
      <dgm:spPr/>
    </dgm:pt>
    <dgm:pt modelId="{4A80AFDC-3235-4349-9ADD-DD05126FAC42}" type="pres">
      <dgm:prSet presAssocID="{005906F7-17AD-4A32-910F-A24CB9A5A3FA}" presName="LevelTwoTextNode" presStyleLbl="node2" presStyleIdx="0" presStyleCnt="2">
        <dgm:presLayoutVars>
          <dgm:chPref val="3"/>
        </dgm:presLayoutVars>
      </dgm:prSet>
      <dgm:spPr/>
    </dgm:pt>
    <dgm:pt modelId="{E285F22B-D5CA-4A70-B771-1AC6C545433F}" type="pres">
      <dgm:prSet presAssocID="{005906F7-17AD-4A32-910F-A24CB9A5A3FA}" presName="level3hierChild" presStyleCnt="0"/>
      <dgm:spPr/>
    </dgm:pt>
    <dgm:pt modelId="{8B09FA7E-5066-4FB2-84E4-EB333D0369AD}" type="pres">
      <dgm:prSet presAssocID="{67660721-891B-433B-9227-B8D41D6EAD3D}" presName="conn2-1" presStyleLbl="parChTrans1D3" presStyleIdx="0" presStyleCnt="3"/>
      <dgm:spPr/>
    </dgm:pt>
    <dgm:pt modelId="{EDF84A9C-726F-4E83-85F3-BCEB91300891}" type="pres">
      <dgm:prSet presAssocID="{67660721-891B-433B-9227-B8D41D6EAD3D}" presName="connTx" presStyleLbl="parChTrans1D3" presStyleIdx="0" presStyleCnt="3"/>
      <dgm:spPr/>
    </dgm:pt>
    <dgm:pt modelId="{7179A25D-CA8C-4D62-BA5F-EA07CB2F42AF}" type="pres">
      <dgm:prSet presAssocID="{411962ED-A554-4872-9C69-EADB3F591015}" presName="root2" presStyleCnt="0"/>
      <dgm:spPr/>
    </dgm:pt>
    <dgm:pt modelId="{DEC866AD-EEEC-40CA-9D5C-7A7F79E73BD6}" type="pres">
      <dgm:prSet presAssocID="{411962ED-A554-4872-9C69-EADB3F591015}" presName="LevelTwoTextNode" presStyleLbl="node3" presStyleIdx="0" presStyleCnt="3">
        <dgm:presLayoutVars>
          <dgm:chPref val="3"/>
        </dgm:presLayoutVars>
      </dgm:prSet>
      <dgm:spPr/>
    </dgm:pt>
    <dgm:pt modelId="{2DCE3C34-ABCF-40D4-9315-8ACCAF21B7EA}" type="pres">
      <dgm:prSet presAssocID="{411962ED-A554-4872-9C69-EADB3F591015}" presName="level3hierChild" presStyleCnt="0"/>
      <dgm:spPr/>
    </dgm:pt>
    <dgm:pt modelId="{981C30DC-FCF4-4A28-9AE8-A10D846F6688}" type="pres">
      <dgm:prSet presAssocID="{AF327BAD-C67D-4F5A-9442-5C81CAD65F03}" presName="conn2-1" presStyleLbl="parChTrans1D3" presStyleIdx="1" presStyleCnt="3"/>
      <dgm:spPr/>
    </dgm:pt>
    <dgm:pt modelId="{E07772CF-92B1-4115-AAE9-3862ED333A4D}" type="pres">
      <dgm:prSet presAssocID="{AF327BAD-C67D-4F5A-9442-5C81CAD65F03}" presName="connTx" presStyleLbl="parChTrans1D3" presStyleIdx="1" presStyleCnt="3"/>
      <dgm:spPr/>
    </dgm:pt>
    <dgm:pt modelId="{97725A3C-182B-4929-A1D7-B322F77D151F}" type="pres">
      <dgm:prSet presAssocID="{36C952C3-D96E-4C46-99C4-3A29D305E5B8}" presName="root2" presStyleCnt="0"/>
      <dgm:spPr/>
    </dgm:pt>
    <dgm:pt modelId="{E4C31407-1FBA-40B1-810C-8BD93E2B136F}" type="pres">
      <dgm:prSet presAssocID="{36C952C3-D96E-4C46-99C4-3A29D305E5B8}" presName="LevelTwoTextNode" presStyleLbl="node3" presStyleIdx="1" presStyleCnt="3">
        <dgm:presLayoutVars>
          <dgm:chPref val="3"/>
        </dgm:presLayoutVars>
      </dgm:prSet>
      <dgm:spPr/>
    </dgm:pt>
    <dgm:pt modelId="{422A1F6A-6D51-40DF-AC0E-ED07C3B0ED20}" type="pres">
      <dgm:prSet presAssocID="{36C952C3-D96E-4C46-99C4-3A29D305E5B8}" presName="level3hierChild" presStyleCnt="0"/>
      <dgm:spPr/>
    </dgm:pt>
    <dgm:pt modelId="{9D8D43FB-911E-4132-AE79-06D1EDE45453}" type="pres">
      <dgm:prSet presAssocID="{65CAE02E-26BC-4F8C-802D-A3761AC9609F}" presName="conn2-1" presStyleLbl="parChTrans1D2" presStyleIdx="1" presStyleCnt="2"/>
      <dgm:spPr/>
    </dgm:pt>
    <dgm:pt modelId="{2C0ED755-2FBE-477C-8719-9B8CD5E98A8E}" type="pres">
      <dgm:prSet presAssocID="{65CAE02E-26BC-4F8C-802D-A3761AC9609F}" presName="connTx" presStyleLbl="parChTrans1D2" presStyleIdx="1" presStyleCnt="2"/>
      <dgm:spPr/>
    </dgm:pt>
    <dgm:pt modelId="{8F72AEEB-9662-4939-8ED0-414BDED31E7D}" type="pres">
      <dgm:prSet presAssocID="{37CDDB8E-2961-4F32-B4E4-3BC6A74F4641}" presName="root2" presStyleCnt="0"/>
      <dgm:spPr/>
    </dgm:pt>
    <dgm:pt modelId="{F476D775-C695-4F4C-9015-C36800126D16}" type="pres">
      <dgm:prSet presAssocID="{37CDDB8E-2961-4F32-B4E4-3BC6A74F4641}" presName="LevelTwoTextNode" presStyleLbl="node2" presStyleIdx="1" presStyleCnt="2">
        <dgm:presLayoutVars>
          <dgm:chPref val="3"/>
        </dgm:presLayoutVars>
      </dgm:prSet>
      <dgm:spPr/>
    </dgm:pt>
    <dgm:pt modelId="{47D045B4-A3ED-4B27-900A-DBF5F80046C1}" type="pres">
      <dgm:prSet presAssocID="{37CDDB8E-2961-4F32-B4E4-3BC6A74F4641}" presName="level3hierChild" presStyleCnt="0"/>
      <dgm:spPr/>
    </dgm:pt>
    <dgm:pt modelId="{EDB6CB1F-44A8-42D4-893D-F1FEE7045DB5}" type="pres">
      <dgm:prSet presAssocID="{14AAD98C-DF2E-4B3B-8E79-E71FE0EA8B33}" presName="conn2-1" presStyleLbl="parChTrans1D3" presStyleIdx="2" presStyleCnt="3"/>
      <dgm:spPr/>
    </dgm:pt>
    <dgm:pt modelId="{7A32C403-E28B-4F4B-9CD1-585EB15E81FC}" type="pres">
      <dgm:prSet presAssocID="{14AAD98C-DF2E-4B3B-8E79-E71FE0EA8B33}" presName="connTx" presStyleLbl="parChTrans1D3" presStyleIdx="2" presStyleCnt="3"/>
      <dgm:spPr/>
    </dgm:pt>
    <dgm:pt modelId="{DF56107D-A6FF-411E-A0FF-6D654B380878}" type="pres">
      <dgm:prSet presAssocID="{AF7BDDDC-B41C-4053-A5AE-D59FA81AF549}" presName="root2" presStyleCnt="0"/>
      <dgm:spPr/>
    </dgm:pt>
    <dgm:pt modelId="{BC1EC87B-C8EC-41CF-BAFB-528A47DD2C50}" type="pres">
      <dgm:prSet presAssocID="{AF7BDDDC-B41C-4053-A5AE-D59FA81AF549}" presName="LevelTwoTextNode" presStyleLbl="node3" presStyleIdx="2" presStyleCnt="3">
        <dgm:presLayoutVars>
          <dgm:chPref val="3"/>
        </dgm:presLayoutVars>
      </dgm:prSet>
      <dgm:spPr/>
    </dgm:pt>
    <dgm:pt modelId="{C85CE60C-771C-4204-8949-C4067E7548FD}" type="pres">
      <dgm:prSet presAssocID="{AF7BDDDC-B41C-4053-A5AE-D59FA81AF549}" presName="level3hierChild" presStyleCnt="0"/>
      <dgm:spPr/>
    </dgm:pt>
  </dgm:ptLst>
  <dgm:cxnLst>
    <dgm:cxn modelId="{4FFB44BF-E8A4-4AB5-88A5-962042315FE4}" type="presOf" srcId="{005906F7-17AD-4A32-910F-A24CB9A5A3FA}" destId="{4A80AFDC-3235-4349-9ADD-DD05126FAC42}" srcOrd="0" destOrd="0" presId="urn:microsoft.com/office/officeart/2005/8/layout/hierarchy2"/>
    <dgm:cxn modelId="{B90EDECD-63D4-4E5D-BEFB-2AB8DFA2C0C0}" srcId="{45E3C62F-7EB7-4D98-8890-97BECD98D7C0}" destId="{37CDDB8E-2961-4F32-B4E4-3BC6A74F4641}" srcOrd="1" destOrd="0" parTransId="{65CAE02E-26BC-4F8C-802D-A3761AC9609F}" sibTransId="{30327AA9-4F74-4DB6-AA20-B6D4ADFCE668}"/>
    <dgm:cxn modelId="{3F4AE4AA-AA71-4C5A-99A6-8FE8B8522CEF}" srcId="{37CDDB8E-2961-4F32-B4E4-3BC6A74F4641}" destId="{AF7BDDDC-B41C-4053-A5AE-D59FA81AF549}" srcOrd="0" destOrd="0" parTransId="{14AAD98C-DF2E-4B3B-8E79-E71FE0EA8B33}" sibTransId="{D8CCF73B-A25B-4267-A312-2AFA7BC77C56}"/>
    <dgm:cxn modelId="{5FA59E81-42AD-47F4-8BF0-0471FB1A6C91}" type="presOf" srcId="{9DC11764-F813-45AB-90E0-01987CDDBAAB}" destId="{C70C28C5-9B82-406A-BB46-808DF1040547}" srcOrd="1" destOrd="0" presId="urn:microsoft.com/office/officeart/2005/8/layout/hierarchy2"/>
    <dgm:cxn modelId="{FBA8DAD1-B886-453A-B599-DF479E4EC447}" srcId="{005906F7-17AD-4A32-910F-A24CB9A5A3FA}" destId="{411962ED-A554-4872-9C69-EADB3F591015}" srcOrd="0" destOrd="0" parTransId="{67660721-891B-433B-9227-B8D41D6EAD3D}" sibTransId="{F6FD8EA0-0FBC-463D-9B9D-4AFE495E3C5E}"/>
    <dgm:cxn modelId="{7298BC84-C7DB-403F-8B1E-490DD98B2EA6}" srcId="{60543824-1E66-4000-8935-5F5007CC5669}" destId="{45E3C62F-7EB7-4D98-8890-97BECD98D7C0}" srcOrd="0" destOrd="0" parTransId="{F3BC2D21-045C-4FE3-9E4E-C3F34EE11DDB}" sibTransId="{CA38B4C7-D73F-4F86-B129-7311177EF803}"/>
    <dgm:cxn modelId="{EF84E345-FA48-4809-B941-A637B010CAB3}" type="presOf" srcId="{36C952C3-D96E-4C46-99C4-3A29D305E5B8}" destId="{E4C31407-1FBA-40B1-810C-8BD93E2B136F}" srcOrd="0" destOrd="0" presId="urn:microsoft.com/office/officeart/2005/8/layout/hierarchy2"/>
    <dgm:cxn modelId="{2B85D451-F131-4C91-9ABC-DF9B209C835E}" type="presOf" srcId="{65CAE02E-26BC-4F8C-802D-A3761AC9609F}" destId="{2C0ED755-2FBE-477C-8719-9B8CD5E98A8E}" srcOrd="1" destOrd="0" presId="urn:microsoft.com/office/officeart/2005/8/layout/hierarchy2"/>
    <dgm:cxn modelId="{7C6F9E74-7AEB-4639-A0B0-C5B5ED81E671}" srcId="{005906F7-17AD-4A32-910F-A24CB9A5A3FA}" destId="{36C952C3-D96E-4C46-99C4-3A29D305E5B8}" srcOrd="1" destOrd="0" parTransId="{AF327BAD-C67D-4F5A-9442-5C81CAD65F03}" sibTransId="{EA29131F-24A5-4B3C-819B-4422CD5F19BC}"/>
    <dgm:cxn modelId="{AC9BDC4A-24C6-403A-B21B-C1675E3B5F94}" type="presOf" srcId="{AF327BAD-C67D-4F5A-9442-5C81CAD65F03}" destId="{981C30DC-FCF4-4A28-9AE8-A10D846F6688}" srcOrd="0" destOrd="0" presId="urn:microsoft.com/office/officeart/2005/8/layout/hierarchy2"/>
    <dgm:cxn modelId="{26A6BDCC-9B65-4459-BFE7-6E346258E997}" srcId="{45E3C62F-7EB7-4D98-8890-97BECD98D7C0}" destId="{005906F7-17AD-4A32-910F-A24CB9A5A3FA}" srcOrd="0" destOrd="0" parTransId="{9DC11764-F813-45AB-90E0-01987CDDBAAB}" sibTransId="{6C6A618E-FFC0-445B-81B0-EAEDD8551874}"/>
    <dgm:cxn modelId="{6EDD748E-155B-4B89-A169-5321C358979E}" type="presOf" srcId="{411962ED-A554-4872-9C69-EADB3F591015}" destId="{DEC866AD-EEEC-40CA-9D5C-7A7F79E73BD6}" srcOrd="0" destOrd="0" presId="urn:microsoft.com/office/officeart/2005/8/layout/hierarchy2"/>
    <dgm:cxn modelId="{EF1D3C75-4953-47BE-9F44-40291A8DC012}" type="presOf" srcId="{45E3C62F-7EB7-4D98-8890-97BECD98D7C0}" destId="{FBFE6AF0-8F0C-44EA-AC50-579A2A5D3A57}" srcOrd="0" destOrd="0" presId="urn:microsoft.com/office/officeart/2005/8/layout/hierarchy2"/>
    <dgm:cxn modelId="{271162FC-3DA2-4B1C-840E-7F6B8CEFE842}" type="presOf" srcId="{67660721-891B-433B-9227-B8D41D6EAD3D}" destId="{8B09FA7E-5066-4FB2-84E4-EB333D0369AD}" srcOrd="0" destOrd="0" presId="urn:microsoft.com/office/officeart/2005/8/layout/hierarchy2"/>
    <dgm:cxn modelId="{BBCACF85-9912-4DD6-A21D-422F784E5148}" type="presOf" srcId="{65CAE02E-26BC-4F8C-802D-A3761AC9609F}" destId="{9D8D43FB-911E-4132-AE79-06D1EDE45453}" srcOrd="0" destOrd="0" presId="urn:microsoft.com/office/officeart/2005/8/layout/hierarchy2"/>
    <dgm:cxn modelId="{51E63265-ADD9-4E30-82C4-6888C536976B}" type="presOf" srcId="{AF7BDDDC-B41C-4053-A5AE-D59FA81AF549}" destId="{BC1EC87B-C8EC-41CF-BAFB-528A47DD2C50}" srcOrd="0" destOrd="0" presId="urn:microsoft.com/office/officeart/2005/8/layout/hierarchy2"/>
    <dgm:cxn modelId="{DB5A4DA4-C9D9-470D-851B-D893CDF6A082}" type="presOf" srcId="{67660721-891B-433B-9227-B8D41D6EAD3D}" destId="{EDF84A9C-726F-4E83-85F3-BCEB91300891}" srcOrd="1" destOrd="0" presId="urn:microsoft.com/office/officeart/2005/8/layout/hierarchy2"/>
    <dgm:cxn modelId="{D1936BD0-E4D9-4963-AC65-D0B7B8844661}" type="presOf" srcId="{37CDDB8E-2961-4F32-B4E4-3BC6A74F4641}" destId="{F476D775-C695-4F4C-9015-C36800126D16}" srcOrd="0" destOrd="0" presId="urn:microsoft.com/office/officeart/2005/8/layout/hierarchy2"/>
    <dgm:cxn modelId="{55BFEE4F-53AE-4CC2-AD72-F1D58E0715CE}" type="presOf" srcId="{60543824-1E66-4000-8935-5F5007CC5669}" destId="{B7DB1722-B73A-4639-88F6-D5007C8EFABF}" srcOrd="0" destOrd="0" presId="urn:microsoft.com/office/officeart/2005/8/layout/hierarchy2"/>
    <dgm:cxn modelId="{C8F36C83-35DC-4862-8709-EE881E37E2A1}" type="presOf" srcId="{9DC11764-F813-45AB-90E0-01987CDDBAAB}" destId="{2DF13786-526B-49C3-B056-A3DFFBA38589}" srcOrd="0" destOrd="0" presId="urn:microsoft.com/office/officeart/2005/8/layout/hierarchy2"/>
    <dgm:cxn modelId="{3BA7B977-A4A7-47F3-A2C0-731DA523C92B}" type="presOf" srcId="{AF327BAD-C67D-4F5A-9442-5C81CAD65F03}" destId="{E07772CF-92B1-4115-AAE9-3862ED333A4D}" srcOrd="1" destOrd="0" presId="urn:microsoft.com/office/officeart/2005/8/layout/hierarchy2"/>
    <dgm:cxn modelId="{6EDB2568-351D-4596-AA96-46D3CA1DD724}" type="presOf" srcId="{14AAD98C-DF2E-4B3B-8E79-E71FE0EA8B33}" destId="{EDB6CB1F-44A8-42D4-893D-F1FEE7045DB5}" srcOrd="0" destOrd="0" presId="urn:microsoft.com/office/officeart/2005/8/layout/hierarchy2"/>
    <dgm:cxn modelId="{262E0047-B2FB-4726-8864-9EE2D0D69A04}" type="presOf" srcId="{14AAD98C-DF2E-4B3B-8E79-E71FE0EA8B33}" destId="{7A32C403-E28B-4F4B-9CD1-585EB15E81FC}" srcOrd="1" destOrd="0" presId="urn:microsoft.com/office/officeart/2005/8/layout/hierarchy2"/>
    <dgm:cxn modelId="{EF46FA64-9D92-419B-9579-1A22BD0CAA62}" type="presParOf" srcId="{B7DB1722-B73A-4639-88F6-D5007C8EFABF}" destId="{BC442E34-12F8-4FB5-8B0A-09392C942398}" srcOrd="0" destOrd="0" presId="urn:microsoft.com/office/officeart/2005/8/layout/hierarchy2"/>
    <dgm:cxn modelId="{979B8E12-363C-4AA6-B697-1597723C8E6D}" type="presParOf" srcId="{BC442E34-12F8-4FB5-8B0A-09392C942398}" destId="{FBFE6AF0-8F0C-44EA-AC50-579A2A5D3A57}" srcOrd="0" destOrd="0" presId="urn:microsoft.com/office/officeart/2005/8/layout/hierarchy2"/>
    <dgm:cxn modelId="{21006D6C-1558-42DD-A6DA-0E2FA852AECC}" type="presParOf" srcId="{BC442E34-12F8-4FB5-8B0A-09392C942398}" destId="{73F9A9D1-056F-457B-B881-90A6FF2F97A5}" srcOrd="1" destOrd="0" presId="urn:microsoft.com/office/officeart/2005/8/layout/hierarchy2"/>
    <dgm:cxn modelId="{6E75114E-172D-4E89-8D57-3DADF9A62E5F}" type="presParOf" srcId="{73F9A9D1-056F-457B-B881-90A6FF2F97A5}" destId="{2DF13786-526B-49C3-B056-A3DFFBA38589}" srcOrd="0" destOrd="0" presId="urn:microsoft.com/office/officeart/2005/8/layout/hierarchy2"/>
    <dgm:cxn modelId="{B119AF9E-BA12-4125-BA71-7232032D59D8}" type="presParOf" srcId="{2DF13786-526B-49C3-B056-A3DFFBA38589}" destId="{C70C28C5-9B82-406A-BB46-808DF1040547}" srcOrd="0" destOrd="0" presId="urn:microsoft.com/office/officeart/2005/8/layout/hierarchy2"/>
    <dgm:cxn modelId="{A1F26ABB-26A4-426E-841D-73C76BF921AB}" type="presParOf" srcId="{73F9A9D1-056F-457B-B881-90A6FF2F97A5}" destId="{CFE924E5-DA57-4AC1-8A3D-C2A2315CC30C}" srcOrd="1" destOrd="0" presId="urn:microsoft.com/office/officeart/2005/8/layout/hierarchy2"/>
    <dgm:cxn modelId="{18933B7F-C03A-4D9C-AA7B-47CED3D84078}" type="presParOf" srcId="{CFE924E5-DA57-4AC1-8A3D-C2A2315CC30C}" destId="{4A80AFDC-3235-4349-9ADD-DD05126FAC42}" srcOrd="0" destOrd="0" presId="urn:microsoft.com/office/officeart/2005/8/layout/hierarchy2"/>
    <dgm:cxn modelId="{3B1F67F2-79A8-4FAD-9FAB-978BB1A6F505}" type="presParOf" srcId="{CFE924E5-DA57-4AC1-8A3D-C2A2315CC30C}" destId="{E285F22B-D5CA-4A70-B771-1AC6C545433F}" srcOrd="1" destOrd="0" presId="urn:microsoft.com/office/officeart/2005/8/layout/hierarchy2"/>
    <dgm:cxn modelId="{3EC87F51-6C18-4A36-A162-81D2DA3389D1}" type="presParOf" srcId="{E285F22B-D5CA-4A70-B771-1AC6C545433F}" destId="{8B09FA7E-5066-4FB2-84E4-EB333D0369AD}" srcOrd="0" destOrd="0" presId="urn:microsoft.com/office/officeart/2005/8/layout/hierarchy2"/>
    <dgm:cxn modelId="{B2478B1F-1ECA-4EB3-88FC-CCC26F61A3AD}" type="presParOf" srcId="{8B09FA7E-5066-4FB2-84E4-EB333D0369AD}" destId="{EDF84A9C-726F-4E83-85F3-BCEB91300891}" srcOrd="0" destOrd="0" presId="urn:microsoft.com/office/officeart/2005/8/layout/hierarchy2"/>
    <dgm:cxn modelId="{5D16E801-D2CA-4521-84CE-C7033F92A3E0}" type="presParOf" srcId="{E285F22B-D5CA-4A70-B771-1AC6C545433F}" destId="{7179A25D-CA8C-4D62-BA5F-EA07CB2F42AF}" srcOrd="1" destOrd="0" presId="urn:microsoft.com/office/officeart/2005/8/layout/hierarchy2"/>
    <dgm:cxn modelId="{B8C7E6C8-9051-4074-B357-AA2C73073714}" type="presParOf" srcId="{7179A25D-CA8C-4D62-BA5F-EA07CB2F42AF}" destId="{DEC866AD-EEEC-40CA-9D5C-7A7F79E73BD6}" srcOrd="0" destOrd="0" presId="urn:microsoft.com/office/officeart/2005/8/layout/hierarchy2"/>
    <dgm:cxn modelId="{B64262EA-50D5-4208-A4ED-183F371D943B}" type="presParOf" srcId="{7179A25D-CA8C-4D62-BA5F-EA07CB2F42AF}" destId="{2DCE3C34-ABCF-40D4-9315-8ACCAF21B7EA}" srcOrd="1" destOrd="0" presId="urn:microsoft.com/office/officeart/2005/8/layout/hierarchy2"/>
    <dgm:cxn modelId="{4A279B31-D7D0-441E-94F1-FD29576506D4}" type="presParOf" srcId="{E285F22B-D5CA-4A70-B771-1AC6C545433F}" destId="{981C30DC-FCF4-4A28-9AE8-A10D846F6688}" srcOrd="2" destOrd="0" presId="urn:microsoft.com/office/officeart/2005/8/layout/hierarchy2"/>
    <dgm:cxn modelId="{46B03D3B-845A-4274-BEC4-AA5129020F37}" type="presParOf" srcId="{981C30DC-FCF4-4A28-9AE8-A10D846F6688}" destId="{E07772CF-92B1-4115-AAE9-3862ED333A4D}" srcOrd="0" destOrd="0" presId="urn:microsoft.com/office/officeart/2005/8/layout/hierarchy2"/>
    <dgm:cxn modelId="{822112E0-09A3-4786-81BC-6619206F6901}" type="presParOf" srcId="{E285F22B-D5CA-4A70-B771-1AC6C545433F}" destId="{97725A3C-182B-4929-A1D7-B322F77D151F}" srcOrd="3" destOrd="0" presId="urn:microsoft.com/office/officeart/2005/8/layout/hierarchy2"/>
    <dgm:cxn modelId="{B6052352-9633-4E62-ADB2-1795291CD9F3}" type="presParOf" srcId="{97725A3C-182B-4929-A1D7-B322F77D151F}" destId="{E4C31407-1FBA-40B1-810C-8BD93E2B136F}" srcOrd="0" destOrd="0" presId="urn:microsoft.com/office/officeart/2005/8/layout/hierarchy2"/>
    <dgm:cxn modelId="{75020355-2DB8-464E-B424-78D948EB8D17}" type="presParOf" srcId="{97725A3C-182B-4929-A1D7-B322F77D151F}" destId="{422A1F6A-6D51-40DF-AC0E-ED07C3B0ED20}" srcOrd="1" destOrd="0" presId="urn:microsoft.com/office/officeart/2005/8/layout/hierarchy2"/>
    <dgm:cxn modelId="{8923E8ED-7B86-401F-8B14-1D434964823A}" type="presParOf" srcId="{73F9A9D1-056F-457B-B881-90A6FF2F97A5}" destId="{9D8D43FB-911E-4132-AE79-06D1EDE45453}" srcOrd="2" destOrd="0" presId="urn:microsoft.com/office/officeart/2005/8/layout/hierarchy2"/>
    <dgm:cxn modelId="{B8214B43-D9FE-4E6E-9A3A-05E1B8D5E7EA}" type="presParOf" srcId="{9D8D43FB-911E-4132-AE79-06D1EDE45453}" destId="{2C0ED755-2FBE-477C-8719-9B8CD5E98A8E}" srcOrd="0" destOrd="0" presId="urn:microsoft.com/office/officeart/2005/8/layout/hierarchy2"/>
    <dgm:cxn modelId="{5FA61C37-B101-400A-A682-D8AE03965882}" type="presParOf" srcId="{73F9A9D1-056F-457B-B881-90A6FF2F97A5}" destId="{8F72AEEB-9662-4939-8ED0-414BDED31E7D}" srcOrd="3" destOrd="0" presId="urn:microsoft.com/office/officeart/2005/8/layout/hierarchy2"/>
    <dgm:cxn modelId="{37F49E7F-4A09-491E-B5FC-FAC7F15AFBC1}" type="presParOf" srcId="{8F72AEEB-9662-4939-8ED0-414BDED31E7D}" destId="{F476D775-C695-4F4C-9015-C36800126D16}" srcOrd="0" destOrd="0" presId="urn:microsoft.com/office/officeart/2005/8/layout/hierarchy2"/>
    <dgm:cxn modelId="{5A6141FD-3E0A-450D-B866-551097F41241}" type="presParOf" srcId="{8F72AEEB-9662-4939-8ED0-414BDED31E7D}" destId="{47D045B4-A3ED-4B27-900A-DBF5F80046C1}" srcOrd="1" destOrd="0" presId="urn:microsoft.com/office/officeart/2005/8/layout/hierarchy2"/>
    <dgm:cxn modelId="{F20F5500-BA8B-466B-B893-2827B6469590}" type="presParOf" srcId="{47D045B4-A3ED-4B27-900A-DBF5F80046C1}" destId="{EDB6CB1F-44A8-42D4-893D-F1FEE7045DB5}" srcOrd="0" destOrd="0" presId="urn:microsoft.com/office/officeart/2005/8/layout/hierarchy2"/>
    <dgm:cxn modelId="{389C56CB-AE15-4D8E-A3DA-B3B0FE06F7F9}" type="presParOf" srcId="{EDB6CB1F-44A8-42D4-893D-F1FEE7045DB5}" destId="{7A32C403-E28B-4F4B-9CD1-585EB15E81FC}" srcOrd="0" destOrd="0" presId="urn:microsoft.com/office/officeart/2005/8/layout/hierarchy2"/>
    <dgm:cxn modelId="{6A7141CF-6D42-4C14-A07A-32E83EAC9DC0}" type="presParOf" srcId="{47D045B4-A3ED-4B27-900A-DBF5F80046C1}" destId="{DF56107D-A6FF-411E-A0FF-6D654B380878}" srcOrd="1" destOrd="0" presId="urn:microsoft.com/office/officeart/2005/8/layout/hierarchy2"/>
    <dgm:cxn modelId="{48591D38-9665-4507-A186-C266217B7A4A}" type="presParOf" srcId="{DF56107D-A6FF-411E-A0FF-6D654B380878}" destId="{BC1EC87B-C8EC-41CF-BAFB-528A47DD2C50}" srcOrd="0" destOrd="0" presId="urn:microsoft.com/office/officeart/2005/8/layout/hierarchy2"/>
    <dgm:cxn modelId="{309D9ED2-BF5D-4BCF-80B8-71F03B65A054}" type="presParOf" srcId="{DF56107D-A6FF-411E-A0FF-6D654B380878}" destId="{C85CE60C-771C-4204-8949-C4067E7548FD}"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090519F-043A-465D-AFFD-188F1F6ADFE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41880EE-1BC8-4C99-AF5A-9A9CC3459ACC}">
      <dgm:prSet phldrT="[Text]"/>
      <dgm:spPr>
        <a:ln>
          <a:noFill/>
        </a:ln>
      </dgm:spPr>
      <dgm:t>
        <a:bodyPr/>
        <a:lstStyle/>
        <a:p>
          <a:r>
            <a:rPr lang="en-US" dirty="0"/>
            <a:t>Stick to an agenda</a:t>
          </a:r>
        </a:p>
      </dgm:t>
    </dgm:pt>
    <dgm:pt modelId="{C8250861-6370-475D-90EC-BE93FB79D74D}" type="parTrans" cxnId="{97E1E94C-B0E8-40CC-A85B-E726628A1FFF}">
      <dgm:prSet/>
      <dgm:spPr/>
      <dgm:t>
        <a:bodyPr/>
        <a:lstStyle/>
        <a:p>
          <a:endParaRPr lang="en-US"/>
        </a:p>
      </dgm:t>
    </dgm:pt>
    <dgm:pt modelId="{D80171A9-DA01-468B-81B1-D3A38E0D7C77}" type="sibTrans" cxnId="{97E1E94C-B0E8-40CC-A85B-E726628A1FFF}">
      <dgm:prSet/>
      <dgm:spPr/>
      <dgm:t>
        <a:bodyPr/>
        <a:lstStyle/>
        <a:p>
          <a:endParaRPr lang="en-US"/>
        </a:p>
      </dgm:t>
    </dgm:pt>
    <dgm:pt modelId="{8FE67DF8-5A87-4699-8BFD-38B9AFF04BDC}">
      <dgm:prSet phldrT="[Text]"/>
      <dgm:spPr>
        <a:ln>
          <a:noFill/>
        </a:ln>
      </dgm:spPr>
      <dgm:t>
        <a:bodyPr/>
        <a:lstStyle/>
        <a:p>
          <a:r>
            <a:rPr lang="en-US" dirty="0"/>
            <a:t>Ground rules</a:t>
          </a:r>
        </a:p>
      </dgm:t>
    </dgm:pt>
    <dgm:pt modelId="{F4821170-0410-4A90-806D-EE719F843927}" type="parTrans" cxnId="{6BBB9A0E-91F9-446D-BDF8-BE4999584D2C}">
      <dgm:prSet/>
      <dgm:spPr/>
      <dgm:t>
        <a:bodyPr/>
        <a:lstStyle/>
        <a:p>
          <a:endParaRPr lang="en-US"/>
        </a:p>
      </dgm:t>
    </dgm:pt>
    <dgm:pt modelId="{43BCD27F-B0CB-4083-8F7D-FDE30A45A5A2}" type="sibTrans" cxnId="{6BBB9A0E-91F9-446D-BDF8-BE4999584D2C}">
      <dgm:prSet/>
      <dgm:spPr/>
      <dgm:t>
        <a:bodyPr/>
        <a:lstStyle/>
        <a:p>
          <a:endParaRPr lang="en-US"/>
        </a:p>
      </dgm:t>
    </dgm:pt>
    <dgm:pt modelId="{2D96B519-F5D9-438F-BB98-6287779EAD9D}">
      <dgm:prSet phldrT="[Text]"/>
      <dgm:spPr>
        <a:ln>
          <a:noFill/>
        </a:ln>
      </dgm:spPr>
      <dgm:t>
        <a:bodyPr/>
        <a:lstStyle/>
        <a:p>
          <a:r>
            <a:rPr lang="en-US" dirty="0"/>
            <a:t>Minutes</a:t>
          </a:r>
        </a:p>
      </dgm:t>
    </dgm:pt>
    <dgm:pt modelId="{136A6F61-D67F-48C7-A4B3-714F05232ABD}" type="parTrans" cxnId="{2458F246-A9DF-4470-86E3-257783818E4F}">
      <dgm:prSet/>
      <dgm:spPr/>
      <dgm:t>
        <a:bodyPr/>
        <a:lstStyle/>
        <a:p>
          <a:endParaRPr lang="en-US"/>
        </a:p>
      </dgm:t>
    </dgm:pt>
    <dgm:pt modelId="{B1AC0B35-BCEA-4BC8-890A-E6CA293F0D86}" type="sibTrans" cxnId="{2458F246-A9DF-4470-86E3-257783818E4F}">
      <dgm:prSet/>
      <dgm:spPr/>
      <dgm:t>
        <a:bodyPr/>
        <a:lstStyle/>
        <a:p>
          <a:endParaRPr lang="en-US"/>
        </a:p>
      </dgm:t>
    </dgm:pt>
    <dgm:pt modelId="{391A7E20-02F6-4459-B323-5006B42683E7}" type="pres">
      <dgm:prSet presAssocID="{1090519F-043A-465D-AFFD-188F1F6ADFE5}" presName="diagram" presStyleCnt="0">
        <dgm:presLayoutVars>
          <dgm:dir/>
          <dgm:resizeHandles val="exact"/>
        </dgm:presLayoutVars>
      </dgm:prSet>
      <dgm:spPr/>
    </dgm:pt>
    <dgm:pt modelId="{F0294B8D-557E-425F-A909-AF9D50345F62}" type="pres">
      <dgm:prSet presAssocID="{B41880EE-1BC8-4C99-AF5A-9A9CC3459ACC}" presName="node" presStyleLbl="node1" presStyleIdx="0" presStyleCnt="3">
        <dgm:presLayoutVars>
          <dgm:bulletEnabled val="1"/>
        </dgm:presLayoutVars>
      </dgm:prSet>
      <dgm:spPr/>
    </dgm:pt>
    <dgm:pt modelId="{18BF48D4-B6A9-4AE1-A4B3-7EF0060BC754}" type="pres">
      <dgm:prSet presAssocID="{D80171A9-DA01-468B-81B1-D3A38E0D7C77}" presName="sibTrans" presStyleCnt="0"/>
      <dgm:spPr/>
    </dgm:pt>
    <dgm:pt modelId="{C7D6EC13-9915-49D8-8419-64B6DB090613}" type="pres">
      <dgm:prSet presAssocID="{8FE67DF8-5A87-4699-8BFD-38B9AFF04BDC}" presName="node" presStyleLbl="node1" presStyleIdx="1" presStyleCnt="3">
        <dgm:presLayoutVars>
          <dgm:bulletEnabled val="1"/>
        </dgm:presLayoutVars>
      </dgm:prSet>
      <dgm:spPr/>
    </dgm:pt>
    <dgm:pt modelId="{F904A6D9-95B0-4D1A-92BF-5B7BEBA504EA}" type="pres">
      <dgm:prSet presAssocID="{43BCD27F-B0CB-4083-8F7D-FDE30A45A5A2}" presName="sibTrans" presStyleCnt="0"/>
      <dgm:spPr/>
    </dgm:pt>
    <dgm:pt modelId="{C9EBC296-E4FE-454A-B2E3-9AD67834AAB9}" type="pres">
      <dgm:prSet presAssocID="{2D96B519-F5D9-438F-BB98-6287779EAD9D}" presName="node" presStyleLbl="node1" presStyleIdx="2" presStyleCnt="3">
        <dgm:presLayoutVars>
          <dgm:bulletEnabled val="1"/>
        </dgm:presLayoutVars>
      </dgm:prSet>
      <dgm:spPr/>
    </dgm:pt>
  </dgm:ptLst>
  <dgm:cxnLst>
    <dgm:cxn modelId="{A3AB0625-027A-442F-A0FC-6B6CD1ABC700}" type="presOf" srcId="{8FE67DF8-5A87-4699-8BFD-38B9AFF04BDC}" destId="{C7D6EC13-9915-49D8-8419-64B6DB090613}" srcOrd="0" destOrd="0" presId="urn:microsoft.com/office/officeart/2005/8/layout/default"/>
    <dgm:cxn modelId="{68B06D2F-1022-4442-83B4-8FC4D825CDEB}" type="presOf" srcId="{2D96B519-F5D9-438F-BB98-6287779EAD9D}" destId="{C9EBC296-E4FE-454A-B2E3-9AD67834AAB9}" srcOrd="0" destOrd="0" presId="urn:microsoft.com/office/officeart/2005/8/layout/default"/>
    <dgm:cxn modelId="{2458F246-A9DF-4470-86E3-257783818E4F}" srcId="{1090519F-043A-465D-AFFD-188F1F6ADFE5}" destId="{2D96B519-F5D9-438F-BB98-6287779EAD9D}" srcOrd="2" destOrd="0" parTransId="{136A6F61-D67F-48C7-A4B3-714F05232ABD}" sibTransId="{B1AC0B35-BCEA-4BC8-890A-E6CA293F0D86}"/>
    <dgm:cxn modelId="{97E1E94C-B0E8-40CC-A85B-E726628A1FFF}" srcId="{1090519F-043A-465D-AFFD-188F1F6ADFE5}" destId="{B41880EE-1BC8-4C99-AF5A-9A9CC3459ACC}" srcOrd="0" destOrd="0" parTransId="{C8250861-6370-475D-90EC-BE93FB79D74D}" sibTransId="{D80171A9-DA01-468B-81B1-D3A38E0D7C77}"/>
    <dgm:cxn modelId="{8C01ED3E-2DEE-4AD0-B0A1-2BD43DA8F9FF}" type="presOf" srcId="{1090519F-043A-465D-AFFD-188F1F6ADFE5}" destId="{391A7E20-02F6-4459-B323-5006B42683E7}" srcOrd="0" destOrd="0" presId="urn:microsoft.com/office/officeart/2005/8/layout/default"/>
    <dgm:cxn modelId="{BD31E3BC-7CDF-43EE-A7F6-9A532C119844}" type="presOf" srcId="{B41880EE-1BC8-4C99-AF5A-9A9CC3459ACC}" destId="{F0294B8D-557E-425F-A909-AF9D50345F62}" srcOrd="0" destOrd="0" presId="urn:microsoft.com/office/officeart/2005/8/layout/default"/>
    <dgm:cxn modelId="{6BBB9A0E-91F9-446D-BDF8-BE4999584D2C}" srcId="{1090519F-043A-465D-AFFD-188F1F6ADFE5}" destId="{8FE67DF8-5A87-4699-8BFD-38B9AFF04BDC}" srcOrd="1" destOrd="0" parTransId="{F4821170-0410-4A90-806D-EE719F843927}" sibTransId="{43BCD27F-B0CB-4083-8F7D-FDE30A45A5A2}"/>
    <dgm:cxn modelId="{241D9B46-A32B-4C31-A200-8393A74448FF}" type="presParOf" srcId="{391A7E20-02F6-4459-B323-5006B42683E7}" destId="{F0294B8D-557E-425F-A909-AF9D50345F62}" srcOrd="0" destOrd="0" presId="urn:microsoft.com/office/officeart/2005/8/layout/default"/>
    <dgm:cxn modelId="{3DD26E4D-9831-43B4-AA75-F78B5D13A000}" type="presParOf" srcId="{391A7E20-02F6-4459-B323-5006B42683E7}" destId="{18BF48D4-B6A9-4AE1-A4B3-7EF0060BC754}" srcOrd="1" destOrd="0" presId="urn:microsoft.com/office/officeart/2005/8/layout/default"/>
    <dgm:cxn modelId="{9C3F5AA7-20F9-478A-8A7F-4FDDB129125E}" type="presParOf" srcId="{391A7E20-02F6-4459-B323-5006B42683E7}" destId="{C7D6EC13-9915-49D8-8419-64B6DB090613}" srcOrd="2" destOrd="0" presId="urn:microsoft.com/office/officeart/2005/8/layout/default"/>
    <dgm:cxn modelId="{20E93512-00BE-4D20-9820-D79F0D6803D3}" type="presParOf" srcId="{391A7E20-02F6-4459-B323-5006B42683E7}" destId="{F904A6D9-95B0-4D1A-92BF-5B7BEBA504EA}" srcOrd="3" destOrd="0" presId="urn:microsoft.com/office/officeart/2005/8/layout/default"/>
    <dgm:cxn modelId="{5C98EA19-F1C5-4452-AE1F-2409C04C835B}" type="presParOf" srcId="{391A7E20-02F6-4459-B323-5006B42683E7}" destId="{C9EBC296-E4FE-454A-B2E3-9AD67834AAB9}"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214C85-AA25-439A-B4F4-2EB13DE92F7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8DEB17-54F1-4BA7-874B-CA0EC9D3419F}">
      <dgm:prSet phldrT="[Text]"/>
      <dgm:spPr>
        <a:ln>
          <a:noFill/>
        </a:ln>
      </dgm:spPr>
      <dgm:t>
        <a:bodyPr/>
        <a:lstStyle/>
        <a:p>
          <a:r>
            <a:rPr lang="en-US" dirty="0"/>
            <a:t>Specific</a:t>
          </a:r>
        </a:p>
      </dgm:t>
    </dgm:pt>
    <dgm:pt modelId="{78223A5C-CA8C-4B92-82D1-BE1FE78FE239}" type="parTrans" cxnId="{44BB68D0-91A8-4236-8D67-05E4B8B645F3}">
      <dgm:prSet/>
      <dgm:spPr/>
      <dgm:t>
        <a:bodyPr/>
        <a:lstStyle/>
        <a:p>
          <a:endParaRPr lang="en-US"/>
        </a:p>
      </dgm:t>
    </dgm:pt>
    <dgm:pt modelId="{B5AFA7F7-D2C0-4319-85E7-88AA5223AE04}" type="sibTrans" cxnId="{44BB68D0-91A8-4236-8D67-05E4B8B645F3}">
      <dgm:prSet/>
      <dgm:spPr/>
      <dgm:t>
        <a:bodyPr/>
        <a:lstStyle/>
        <a:p>
          <a:endParaRPr lang="en-US"/>
        </a:p>
      </dgm:t>
    </dgm:pt>
    <dgm:pt modelId="{772E6F78-7A59-44B7-BC58-FD521ACD2C9B}">
      <dgm:prSet phldrT="[Text]"/>
      <dgm:spPr>
        <a:ln>
          <a:noFill/>
        </a:ln>
      </dgm:spPr>
      <dgm:t>
        <a:bodyPr/>
        <a:lstStyle/>
        <a:p>
          <a:r>
            <a:rPr lang="en-US" dirty="0"/>
            <a:t>Measurable</a:t>
          </a:r>
        </a:p>
      </dgm:t>
    </dgm:pt>
    <dgm:pt modelId="{39312AF3-BAF0-4B6C-87A6-6E60DA4034E2}" type="parTrans" cxnId="{D9185414-1E83-47A4-8EBD-6BC8AD14DB2F}">
      <dgm:prSet/>
      <dgm:spPr/>
      <dgm:t>
        <a:bodyPr/>
        <a:lstStyle/>
        <a:p>
          <a:endParaRPr lang="en-US"/>
        </a:p>
      </dgm:t>
    </dgm:pt>
    <dgm:pt modelId="{F0FE4E29-9ABF-4776-8F27-B17611C058CA}" type="sibTrans" cxnId="{D9185414-1E83-47A4-8EBD-6BC8AD14DB2F}">
      <dgm:prSet/>
      <dgm:spPr/>
      <dgm:t>
        <a:bodyPr/>
        <a:lstStyle/>
        <a:p>
          <a:endParaRPr lang="en-US"/>
        </a:p>
      </dgm:t>
    </dgm:pt>
    <dgm:pt modelId="{AB797C30-9075-48F5-8D83-3A1E181F6D78}">
      <dgm:prSet phldrT="[Text]"/>
      <dgm:spPr/>
      <dgm:t>
        <a:bodyPr/>
        <a:lstStyle/>
        <a:p>
          <a:r>
            <a:rPr lang="en-US" dirty="0"/>
            <a:t>Achievable</a:t>
          </a:r>
        </a:p>
      </dgm:t>
    </dgm:pt>
    <dgm:pt modelId="{5551CFC1-D808-44DF-904E-E7B50C8BA878}" type="parTrans" cxnId="{6E2F8817-1A92-45B5-952A-7BD257DB3C31}">
      <dgm:prSet/>
      <dgm:spPr/>
      <dgm:t>
        <a:bodyPr/>
        <a:lstStyle/>
        <a:p>
          <a:endParaRPr lang="en-US"/>
        </a:p>
      </dgm:t>
    </dgm:pt>
    <dgm:pt modelId="{3AD1039B-4C25-4EDE-824B-CA5D4027BB9C}" type="sibTrans" cxnId="{6E2F8817-1A92-45B5-952A-7BD257DB3C31}">
      <dgm:prSet/>
      <dgm:spPr/>
      <dgm:t>
        <a:bodyPr/>
        <a:lstStyle/>
        <a:p>
          <a:endParaRPr lang="en-US"/>
        </a:p>
      </dgm:t>
    </dgm:pt>
    <dgm:pt modelId="{8935201C-A55C-49B2-895C-58F9DB578980}">
      <dgm:prSet phldrT="[Text]"/>
      <dgm:spPr/>
      <dgm:t>
        <a:bodyPr/>
        <a:lstStyle/>
        <a:p>
          <a:r>
            <a:rPr lang="en-US" dirty="0"/>
            <a:t>Timed</a:t>
          </a:r>
        </a:p>
      </dgm:t>
    </dgm:pt>
    <dgm:pt modelId="{402CBD4D-9F14-4B6B-B9AD-5D431C67B6D2}" type="parTrans" cxnId="{A55430B9-DF74-464A-92B6-F90938A5BAAD}">
      <dgm:prSet/>
      <dgm:spPr/>
      <dgm:t>
        <a:bodyPr/>
        <a:lstStyle/>
        <a:p>
          <a:endParaRPr lang="en-US"/>
        </a:p>
      </dgm:t>
    </dgm:pt>
    <dgm:pt modelId="{F4522129-E8EE-4439-A8CA-CCEA7C0735D1}" type="sibTrans" cxnId="{A55430B9-DF74-464A-92B6-F90938A5BAAD}">
      <dgm:prSet/>
      <dgm:spPr/>
      <dgm:t>
        <a:bodyPr/>
        <a:lstStyle/>
        <a:p>
          <a:endParaRPr lang="en-US"/>
        </a:p>
      </dgm:t>
    </dgm:pt>
    <dgm:pt modelId="{7A71FB5F-400A-4BBC-8386-B0D8650A536A}">
      <dgm:prSet phldrT="[Text]"/>
      <dgm:spPr/>
      <dgm:t>
        <a:bodyPr/>
        <a:lstStyle/>
        <a:p>
          <a:r>
            <a:rPr lang="en-US" dirty="0"/>
            <a:t>Relevant</a:t>
          </a:r>
        </a:p>
      </dgm:t>
    </dgm:pt>
    <dgm:pt modelId="{ECCC386E-8B08-466D-BB10-D0BB02952EE5}" type="parTrans" cxnId="{7B240437-4AD7-4AD1-8A65-E0982D11768A}">
      <dgm:prSet/>
      <dgm:spPr/>
      <dgm:t>
        <a:bodyPr/>
        <a:lstStyle/>
        <a:p>
          <a:endParaRPr lang="en-US"/>
        </a:p>
      </dgm:t>
    </dgm:pt>
    <dgm:pt modelId="{4B20BF8E-9882-4B27-94A5-73FAB86228F0}" type="sibTrans" cxnId="{7B240437-4AD7-4AD1-8A65-E0982D11768A}">
      <dgm:prSet/>
      <dgm:spPr/>
      <dgm:t>
        <a:bodyPr/>
        <a:lstStyle/>
        <a:p>
          <a:endParaRPr lang="en-US"/>
        </a:p>
      </dgm:t>
    </dgm:pt>
    <dgm:pt modelId="{857896D5-089C-4011-BC7D-BBD129FC6AFB}" type="pres">
      <dgm:prSet presAssocID="{C6214C85-AA25-439A-B4F4-2EB13DE92F75}" presName="Name0" presStyleCnt="0">
        <dgm:presLayoutVars>
          <dgm:chMax val="7"/>
          <dgm:chPref val="7"/>
          <dgm:dir/>
        </dgm:presLayoutVars>
      </dgm:prSet>
      <dgm:spPr/>
    </dgm:pt>
    <dgm:pt modelId="{735C6D16-91E3-48B7-AD99-CE3E98D14610}" type="pres">
      <dgm:prSet presAssocID="{C6214C85-AA25-439A-B4F4-2EB13DE92F75}" presName="Name1" presStyleCnt="0"/>
      <dgm:spPr/>
    </dgm:pt>
    <dgm:pt modelId="{0E411CB0-12CC-4A5C-B7A6-F5639297B40B}" type="pres">
      <dgm:prSet presAssocID="{C6214C85-AA25-439A-B4F4-2EB13DE92F75}" presName="cycle" presStyleCnt="0"/>
      <dgm:spPr/>
    </dgm:pt>
    <dgm:pt modelId="{21C1ECDD-E440-4356-8B2F-0057BD5B5F1D}" type="pres">
      <dgm:prSet presAssocID="{C6214C85-AA25-439A-B4F4-2EB13DE92F75}" presName="srcNode" presStyleLbl="node1" presStyleIdx="0" presStyleCnt="5"/>
      <dgm:spPr/>
    </dgm:pt>
    <dgm:pt modelId="{F4EB46D1-FA56-4C00-8298-CF3E3BF1AAB8}" type="pres">
      <dgm:prSet presAssocID="{C6214C85-AA25-439A-B4F4-2EB13DE92F75}" presName="conn" presStyleLbl="parChTrans1D2" presStyleIdx="0" presStyleCnt="1"/>
      <dgm:spPr/>
    </dgm:pt>
    <dgm:pt modelId="{573E3289-C720-4DA8-9E95-119626902EE4}" type="pres">
      <dgm:prSet presAssocID="{C6214C85-AA25-439A-B4F4-2EB13DE92F75}" presName="extraNode" presStyleLbl="node1" presStyleIdx="0" presStyleCnt="5"/>
      <dgm:spPr/>
    </dgm:pt>
    <dgm:pt modelId="{9A65B04A-84F6-49AE-98C7-5B77C93ABF56}" type="pres">
      <dgm:prSet presAssocID="{C6214C85-AA25-439A-B4F4-2EB13DE92F75}" presName="dstNode" presStyleLbl="node1" presStyleIdx="0" presStyleCnt="5"/>
      <dgm:spPr/>
    </dgm:pt>
    <dgm:pt modelId="{7C86375B-0396-45F5-BC2F-EA0A5D04FE44}" type="pres">
      <dgm:prSet presAssocID="{038DEB17-54F1-4BA7-874B-CA0EC9D3419F}" presName="text_1" presStyleLbl="node1" presStyleIdx="0" presStyleCnt="5">
        <dgm:presLayoutVars>
          <dgm:bulletEnabled val="1"/>
        </dgm:presLayoutVars>
      </dgm:prSet>
      <dgm:spPr/>
    </dgm:pt>
    <dgm:pt modelId="{F876DA09-0C8C-4310-B922-CC678BA0B395}" type="pres">
      <dgm:prSet presAssocID="{038DEB17-54F1-4BA7-874B-CA0EC9D3419F}" presName="accent_1" presStyleCnt="0"/>
      <dgm:spPr/>
    </dgm:pt>
    <dgm:pt modelId="{EE4BE77C-D4CC-494C-AECB-EF199B9FD2E4}" type="pres">
      <dgm:prSet presAssocID="{038DEB17-54F1-4BA7-874B-CA0EC9D3419F}" presName="accentRepeatNode" presStyleLbl="solidFgAcc1" presStyleIdx="0" presStyleCnt="5"/>
      <dgm:spPr/>
    </dgm:pt>
    <dgm:pt modelId="{97D4FF69-F563-4BD4-95D9-32AC5C757644}" type="pres">
      <dgm:prSet presAssocID="{772E6F78-7A59-44B7-BC58-FD521ACD2C9B}" presName="text_2" presStyleLbl="node1" presStyleIdx="1" presStyleCnt="5">
        <dgm:presLayoutVars>
          <dgm:bulletEnabled val="1"/>
        </dgm:presLayoutVars>
      </dgm:prSet>
      <dgm:spPr/>
    </dgm:pt>
    <dgm:pt modelId="{4E91228C-7366-42D1-9465-2EDB3B77CA33}" type="pres">
      <dgm:prSet presAssocID="{772E6F78-7A59-44B7-BC58-FD521ACD2C9B}" presName="accent_2" presStyleCnt="0"/>
      <dgm:spPr/>
    </dgm:pt>
    <dgm:pt modelId="{A87EC0F3-73A4-49D6-B6B8-DD914FF77C26}" type="pres">
      <dgm:prSet presAssocID="{772E6F78-7A59-44B7-BC58-FD521ACD2C9B}" presName="accentRepeatNode" presStyleLbl="solidFgAcc1" presStyleIdx="1" presStyleCnt="5"/>
      <dgm:spPr/>
    </dgm:pt>
    <dgm:pt modelId="{890D49AB-2C39-423F-8939-D90E02658796}" type="pres">
      <dgm:prSet presAssocID="{AB797C30-9075-48F5-8D83-3A1E181F6D78}" presName="text_3" presStyleLbl="node1" presStyleIdx="2" presStyleCnt="5">
        <dgm:presLayoutVars>
          <dgm:bulletEnabled val="1"/>
        </dgm:presLayoutVars>
      </dgm:prSet>
      <dgm:spPr/>
    </dgm:pt>
    <dgm:pt modelId="{6C1381EE-10D8-42DF-8B6B-C30319D5EEDA}" type="pres">
      <dgm:prSet presAssocID="{AB797C30-9075-48F5-8D83-3A1E181F6D78}" presName="accent_3" presStyleCnt="0"/>
      <dgm:spPr/>
    </dgm:pt>
    <dgm:pt modelId="{7EDA4907-7228-46D9-8635-A49A5D62C4A1}" type="pres">
      <dgm:prSet presAssocID="{AB797C30-9075-48F5-8D83-3A1E181F6D78}" presName="accentRepeatNode" presStyleLbl="solidFgAcc1" presStyleIdx="2" presStyleCnt="5"/>
      <dgm:spPr/>
    </dgm:pt>
    <dgm:pt modelId="{81605C35-EC07-4B95-A4DF-6786FCA479DC}" type="pres">
      <dgm:prSet presAssocID="{7A71FB5F-400A-4BBC-8386-B0D8650A536A}" presName="text_4" presStyleLbl="node1" presStyleIdx="3" presStyleCnt="5">
        <dgm:presLayoutVars>
          <dgm:bulletEnabled val="1"/>
        </dgm:presLayoutVars>
      </dgm:prSet>
      <dgm:spPr/>
    </dgm:pt>
    <dgm:pt modelId="{5AB9529C-C07D-4710-8A6E-107AB4614EA9}" type="pres">
      <dgm:prSet presAssocID="{7A71FB5F-400A-4BBC-8386-B0D8650A536A}" presName="accent_4" presStyleCnt="0"/>
      <dgm:spPr/>
    </dgm:pt>
    <dgm:pt modelId="{444CF6C2-C235-4A57-A240-4C5AB28CA444}" type="pres">
      <dgm:prSet presAssocID="{7A71FB5F-400A-4BBC-8386-B0D8650A536A}" presName="accentRepeatNode" presStyleLbl="solidFgAcc1" presStyleIdx="3" presStyleCnt="5"/>
      <dgm:spPr/>
    </dgm:pt>
    <dgm:pt modelId="{F4423F13-1D1D-42E7-8A27-8D1E1E44A9B9}" type="pres">
      <dgm:prSet presAssocID="{8935201C-A55C-49B2-895C-58F9DB578980}" presName="text_5" presStyleLbl="node1" presStyleIdx="4" presStyleCnt="5">
        <dgm:presLayoutVars>
          <dgm:bulletEnabled val="1"/>
        </dgm:presLayoutVars>
      </dgm:prSet>
      <dgm:spPr/>
    </dgm:pt>
    <dgm:pt modelId="{66910A90-41B4-4F0B-A5F0-5FE228956C48}" type="pres">
      <dgm:prSet presAssocID="{8935201C-A55C-49B2-895C-58F9DB578980}" presName="accent_5" presStyleCnt="0"/>
      <dgm:spPr/>
    </dgm:pt>
    <dgm:pt modelId="{75423BEA-434B-40B9-86CF-D4CFCB2C2F50}" type="pres">
      <dgm:prSet presAssocID="{8935201C-A55C-49B2-895C-58F9DB578980}" presName="accentRepeatNode" presStyleLbl="solidFgAcc1" presStyleIdx="4" presStyleCnt="5"/>
      <dgm:spPr/>
    </dgm:pt>
  </dgm:ptLst>
  <dgm:cxnLst>
    <dgm:cxn modelId="{DACA6ACA-42BB-4274-ABF7-D48C686E1324}" type="presOf" srcId="{AB797C30-9075-48F5-8D83-3A1E181F6D78}" destId="{890D49AB-2C39-423F-8939-D90E02658796}" srcOrd="0" destOrd="0" presId="urn:microsoft.com/office/officeart/2008/layout/VerticalCurvedList"/>
    <dgm:cxn modelId="{6E2F8817-1A92-45B5-952A-7BD257DB3C31}" srcId="{C6214C85-AA25-439A-B4F4-2EB13DE92F75}" destId="{AB797C30-9075-48F5-8D83-3A1E181F6D78}" srcOrd="2" destOrd="0" parTransId="{5551CFC1-D808-44DF-904E-E7B50C8BA878}" sibTransId="{3AD1039B-4C25-4EDE-824B-CA5D4027BB9C}"/>
    <dgm:cxn modelId="{A55430B9-DF74-464A-92B6-F90938A5BAAD}" srcId="{C6214C85-AA25-439A-B4F4-2EB13DE92F75}" destId="{8935201C-A55C-49B2-895C-58F9DB578980}" srcOrd="4" destOrd="0" parTransId="{402CBD4D-9F14-4B6B-B9AD-5D431C67B6D2}" sibTransId="{F4522129-E8EE-4439-A8CA-CCEA7C0735D1}"/>
    <dgm:cxn modelId="{7B33CA24-A304-43C1-9E9D-D0F16256021B}" type="presOf" srcId="{8935201C-A55C-49B2-895C-58F9DB578980}" destId="{F4423F13-1D1D-42E7-8A27-8D1E1E44A9B9}" srcOrd="0" destOrd="0" presId="urn:microsoft.com/office/officeart/2008/layout/VerticalCurvedList"/>
    <dgm:cxn modelId="{D161EB8A-946A-43DC-B647-D46A4416B5A7}" type="presOf" srcId="{B5AFA7F7-D2C0-4319-85E7-88AA5223AE04}" destId="{F4EB46D1-FA56-4C00-8298-CF3E3BF1AAB8}" srcOrd="0" destOrd="0" presId="urn:microsoft.com/office/officeart/2008/layout/VerticalCurvedList"/>
    <dgm:cxn modelId="{D9185414-1E83-47A4-8EBD-6BC8AD14DB2F}" srcId="{C6214C85-AA25-439A-B4F4-2EB13DE92F75}" destId="{772E6F78-7A59-44B7-BC58-FD521ACD2C9B}" srcOrd="1" destOrd="0" parTransId="{39312AF3-BAF0-4B6C-87A6-6E60DA4034E2}" sibTransId="{F0FE4E29-9ABF-4776-8F27-B17611C058CA}"/>
    <dgm:cxn modelId="{C6D98209-A945-4936-A377-3B49FEA873FD}" type="presOf" srcId="{772E6F78-7A59-44B7-BC58-FD521ACD2C9B}" destId="{97D4FF69-F563-4BD4-95D9-32AC5C757644}" srcOrd="0" destOrd="0" presId="urn:microsoft.com/office/officeart/2008/layout/VerticalCurvedList"/>
    <dgm:cxn modelId="{7B240437-4AD7-4AD1-8A65-E0982D11768A}" srcId="{C6214C85-AA25-439A-B4F4-2EB13DE92F75}" destId="{7A71FB5F-400A-4BBC-8386-B0D8650A536A}" srcOrd="3" destOrd="0" parTransId="{ECCC386E-8B08-466D-BB10-D0BB02952EE5}" sibTransId="{4B20BF8E-9882-4B27-94A5-73FAB86228F0}"/>
    <dgm:cxn modelId="{C650D322-C5B9-48B4-8A34-40FE9F5EC428}" type="presOf" srcId="{C6214C85-AA25-439A-B4F4-2EB13DE92F75}" destId="{857896D5-089C-4011-BC7D-BBD129FC6AFB}" srcOrd="0" destOrd="0" presId="urn:microsoft.com/office/officeart/2008/layout/VerticalCurvedList"/>
    <dgm:cxn modelId="{37F21DA2-BFF7-487B-B52C-7BF8EA42DC44}" type="presOf" srcId="{038DEB17-54F1-4BA7-874B-CA0EC9D3419F}" destId="{7C86375B-0396-45F5-BC2F-EA0A5D04FE44}" srcOrd="0" destOrd="0" presId="urn:microsoft.com/office/officeart/2008/layout/VerticalCurvedList"/>
    <dgm:cxn modelId="{44BB68D0-91A8-4236-8D67-05E4B8B645F3}" srcId="{C6214C85-AA25-439A-B4F4-2EB13DE92F75}" destId="{038DEB17-54F1-4BA7-874B-CA0EC9D3419F}" srcOrd="0" destOrd="0" parTransId="{78223A5C-CA8C-4B92-82D1-BE1FE78FE239}" sibTransId="{B5AFA7F7-D2C0-4319-85E7-88AA5223AE04}"/>
    <dgm:cxn modelId="{DCAB6D2D-7D6F-4BE1-B7CB-406702FADF0D}" type="presOf" srcId="{7A71FB5F-400A-4BBC-8386-B0D8650A536A}" destId="{81605C35-EC07-4B95-A4DF-6786FCA479DC}" srcOrd="0" destOrd="0" presId="urn:microsoft.com/office/officeart/2008/layout/VerticalCurvedList"/>
    <dgm:cxn modelId="{4040D482-ED16-4FBC-A35C-AFAA160347B8}" type="presParOf" srcId="{857896D5-089C-4011-BC7D-BBD129FC6AFB}" destId="{735C6D16-91E3-48B7-AD99-CE3E98D14610}" srcOrd="0" destOrd="0" presId="urn:microsoft.com/office/officeart/2008/layout/VerticalCurvedList"/>
    <dgm:cxn modelId="{ECFD520F-93D1-48AD-8E3C-9E23947486C3}" type="presParOf" srcId="{735C6D16-91E3-48B7-AD99-CE3E98D14610}" destId="{0E411CB0-12CC-4A5C-B7A6-F5639297B40B}" srcOrd="0" destOrd="0" presId="urn:microsoft.com/office/officeart/2008/layout/VerticalCurvedList"/>
    <dgm:cxn modelId="{C424AF90-7A82-46BF-821A-56E2E6E4B838}" type="presParOf" srcId="{0E411CB0-12CC-4A5C-B7A6-F5639297B40B}" destId="{21C1ECDD-E440-4356-8B2F-0057BD5B5F1D}" srcOrd="0" destOrd="0" presId="urn:microsoft.com/office/officeart/2008/layout/VerticalCurvedList"/>
    <dgm:cxn modelId="{0D3C85DA-B84B-44B8-B60D-6EC6FB4018BE}" type="presParOf" srcId="{0E411CB0-12CC-4A5C-B7A6-F5639297B40B}" destId="{F4EB46D1-FA56-4C00-8298-CF3E3BF1AAB8}" srcOrd="1" destOrd="0" presId="urn:microsoft.com/office/officeart/2008/layout/VerticalCurvedList"/>
    <dgm:cxn modelId="{95DB60FE-23AD-42D5-8182-0E1794FDB253}" type="presParOf" srcId="{0E411CB0-12CC-4A5C-B7A6-F5639297B40B}" destId="{573E3289-C720-4DA8-9E95-119626902EE4}" srcOrd="2" destOrd="0" presId="urn:microsoft.com/office/officeart/2008/layout/VerticalCurvedList"/>
    <dgm:cxn modelId="{0443A4D3-CC3A-47A0-8FE1-D98137F59B25}" type="presParOf" srcId="{0E411CB0-12CC-4A5C-B7A6-F5639297B40B}" destId="{9A65B04A-84F6-49AE-98C7-5B77C93ABF56}" srcOrd="3" destOrd="0" presId="urn:microsoft.com/office/officeart/2008/layout/VerticalCurvedList"/>
    <dgm:cxn modelId="{071317A7-088D-4B3D-8957-3E6FABA61CCE}" type="presParOf" srcId="{735C6D16-91E3-48B7-AD99-CE3E98D14610}" destId="{7C86375B-0396-45F5-BC2F-EA0A5D04FE44}" srcOrd="1" destOrd="0" presId="urn:microsoft.com/office/officeart/2008/layout/VerticalCurvedList"/>
    <dgm:cxn modelId="{C555D4B1-9843-446C-9E2A-5F8B02F7FEDC}" type="presParOf" srcId="{735C6D16-91E3-48B7-AD99-CE3E98D14610}" destId="{F876DA09-0C8C-4310-B922-CC678BA0B395}" srcOrd="2" destOrd="0" presId="urn:microsoft.com/office/officeart/2008/layout/VerticalCurvedList"/>
    <dgm:cxn modelId="{896472BE-4718-46B8-A8EE-AD603A4E60DF}" type="presParOf" srcId="{F876DA09-0C8C-4310-B922-CC678BA0B395}" destId="{EE4BE77C-D4CC-494C-AECB-EF199B9FD2E4}" srcOrd="0" destOrd="0" presId="urn:microsoft.com/office/officeart/2008/layout/VerticalCurvedList"/>
    <dgm:cxn modelId="{978A95AE-66A3-4C34-8079-E85498EB2061}" type="presParOf" srcId="{735C6D16-91E3-48B7-AD99-CE3E98D14610}" destId="{97D4FF69-F563-4BD4-95D9-32AC5C757644}" srcOrd="3" destOrd="0" presId="urn:microsoft.com/office/officeart/2008/layout/VerticalCurvedList"/>
    <dgm:cxn modelId="{ABE69850-65EB-4325-8FD7-10BCFA27A6B8}" type="presParOf" srcId="{735C6D16-91E3-48B7-AD99-CE3E98D14610}" destId="{4E91228C-7366-42D1-9465-2EDB3B77CA33}" srcOrd="4" destOrd="0" presId="urn:microsoft.com/office/officeart/2008/layout/VerticalCurvedList"/>
    <dgm:cxn modelId="{7D57AE12-229C-49C0-AE9D-CC6481D20F25}" type="presParOf" srcId="{4E91228C-7366-42D1-9465-2EDB3B77CA33}" destId="{A87EC0F3-73A4-49D6-B6B8-DD914FF77C26}" srcOrd="0" destOrd="0" presId="urn:microsoft.com/office/officeart/2008/layout/VerticalCurvedList"/>
    <dgm:cxn modelId="{9F98B979-40DF-4EDC-8D9C-7E2D74F06661}" type="presParOf" srcId="{735C6D16-91E3-48B7-AD99-CE3E98D14610}" destId="{890D49AB-2C39-423F-8939-D90E02658796}" srcOrd="5" destOrd="0" presId="urn:microsoft.com/office/officeart/2008/layout/VerticalCurvedList"/>
    <dgm:cxn modelId="{5BA4FFCE-A39D-47D8-A173-B4C11464A91C}" type="presParOf" srcId="{735C6D16-91E3-48B7-AD99-CE3E98D14610}" destId="{6C1381EE-10D8-42DF-8B6B-C30319D5EEDA}" srcOrd="6" destOrd="0" presId="urn:microsoft.com/office/officeart/2008/layout/VerticalCurvedList"/>
    <dgm:cxn modelId="{91352F11-3E73-491A-9D07-49E4D8341109}" type="presParOf" srcId="{6C1381EE-10D8-42DF-8B6B-C30319D5EEDA}" destId="{7EDA4907-7228-46D9-8635-A49A5D62C4A1}" srcOrd="0" destOrd="0" presId="urn:microsoft.com/office/officeart/2008/layout/VerticalCurvedList"/>
    <dgm:cxn modelId="{2439B882-1844-4A68-A893-E1A970267C4C}" type="presParOf" srcId="{735C6D16-91E3-48B7-AD99-CE3E98D14610}" destId="{81605C35-EC07-4B95-A4DF-6786FCA479DC}" srcOrd="7" destOrd="0" presId="urn:microsoft.com/office/officeart/2008/layout/VerticalCurvedList"/>
    <dgm:cxn modelId="{0C73B7F3-567D-4AAA-9A02-435D653CBE07}" type="presParOf" srcId="{735C6D16-91E3-48B7-AD99-CE3E98D14610}" destId="{5AB9529C-C07D-4710-8A6E-107AB4614EA9}" srcOrd="8" destOrd="0" presId="urn:microsoft.com/office/officeart/2008/layout/VerticalCurvedList"/>
    <dgm:cxn modelId="{81C13A60-7481-4700-BDB6-8581B8D9AAA8}" type="presParOf" srcId="{5AB9529C-C07D-4710-8A6E-107AB4614EA9}" destId="{444CF6C2-C235-4A57-A240-4C5AB28CA444}" srcOrd="0" destOrd="0" presId="urn:microsoft.com/office/officeart/2008/layout/VerticalCurvedList"/>
    <dgm:cxn modelId="{F80EABDC-3B77-45D8-AAEA-C2A982B689E2}" type="presParOf" srcId="{735C6D16-91E3-48B7-AD99-CE3E98D14610}" destId="{F4423F13-1D1D-42E7-8A27-8D1E1E44A9B9}" srcOrd="9" destOrd="0" presId="urn:microsoft.com/office/officeart/2008/layout/VerticalCurvedList"/>
    <dgm:cxn modelId="{6FA858BD-22EB-49C0-94EE-EC662F5C5E36}" type="presParOf" srcId="{735C6D16-91E3-48B7-AD99-CE3E98D14610}" destId="{66910A90-41B4-4F0B-A5F0-5FE228956C48}" srcOrd="10" destOrd="0" presId="urn:microsoft.com/office/officeart/2008/layout/VerticalCurvedList"/>
    <dgm:cxn modelId="{19D349F6-54D3-4471-B237-F2F6581AB88E}" type="presParOf" srcId="{66910A90-41B4-4F0B-A5F0-5FE228956C48}" destId="{75423BEA-434B-40B9-86CF-D4CFCB2C2F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7AA832A-2CD9-47AC-8BE9-2B55E27FF716}"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D7F0F9F-CD2D-4C40-BE6A-240136D4A750}">
      <dgm:prSet phldrT="[Text]"/>
      <dgm:spPr>
        <a:ln>
          <a:noFill/>
        </a:ln>
      </dgm:spPr>
      <dgm:t>
        <a:bodyPr/>
        <a:lstStyle/>
        <a:p>
          <a:r>
            <a:rPr lang="en-US" dirty="0"/>
            <a:t>Screen sharing</a:t>
          </a:r>
        </a:p>
      </dgm:t>
    </dgm:pt>
    <dgm:pt modelId="{C24511DD-5358-438F-B001-BA9E40432F9B}" type="parTrans" cxnId="{925FDE2B-2337-42D6-843C-5397962F27A3}">
      <dgm:prSet/>
      <dgm:spPr/>
      <dgm:t>
        <a:bodyPr/>
        <a:lstStyle/>
        <a:p>
          <a:endParaRPr lang="en-US"/>
        </a:p>
      </dgm:t>
    </dgm:pt>
    <dgm:pt modelId="{F148CD51-2339-412F-8104-9548ACB237C9}" type="sibTrans" cxnId="{925FDE2B-2337-42D6-843C-5397962F27A3}">
      <dgm:prSet/>
      <dgm:spPr/>
      <dgm:t>
        <a:bodyPr/>
        <a:lstStyle/>
        <a:p>
          <a:endParaRPr lang="en-US"/>
        </a:p>
      </dgm:t>
    </dgm:pt>
    <dgm:pt modelId="{007AA96F-E22D-4681-A89F-2049754059D6}">
      <dgm:prSet phldrT="[Text]"/>
      <dgm:spPr>
        <a:ln>
          <a:noFill/>
        </a:ln>
      </dgm:spPr>
      <dgm:t>
        <a:bodyPr/>
        <a:lstStyle/>
        <a:p>
          <a:r>
            <a:rPr lang="en-US" dirty="0"/>
            <a:t>Interactive whiteboards</a:t>
          </a:r>
        </a:p>
      </dgm:t>
    </dgm:pt>
    <dgm:pt modelId="{676FC4F4-0F6F-496A-852D-7ACEAD28D146}" type="parTrans" cxnId="{2A04125A-B971-4E30-8C13-2A651D4AC253}">
      <dgm:prSet/>
      <dgm:spPr/>
      <dgm:t>
        <a:bodyPr/>
        <a:lstStyle/>
        <a:p>
          <a:endParaRPr lang="en-US"/>
        </a:p>
      </dgm:t>
    </dgm:pt>
    <dgm:pt modelId="{66E6E560-D846-490E-9669-30508BBAA1C5}" type="sibTrans" cxnId="{2A04125A-B971-4E30-8C13-2A651D4AC253}">
      <dgm:prSet/>
      <dgm:spPr/>
      <dgm:t>
        <a:bodyPr/>
        <a:lstStyle/>
        <a:p>
          <a:endParaRPr lang="en-US"/>
        </a:p>
      </dgm:t>
    </dgm:pt>
    <dgm:pt modelId="{84066933-6942-4305-B71D-62DED6E83AFB}">
      <dgm:prSet phldrT="[Text]"/>
      <dgm:spPr>
        <a:ln>
          <a:noFill/>
        </a:ln>
      </dgm:spPr>
      <dgm:t>
        <a:bodyPr/>
        <a:lstStyle/>
        <a:p>
          <a:r>
            <a:rPr lang="en-US" dirty="0"/>
            <a:t>Recordable</a:t>
          </a:r>
        </a:p>
      </dgm:t>
    </dgm:pt>
    <dgm:pt modelId="{3EAC1F66-AC9A-4E06-80B3-1CDF9363FAC6}" type="parTrans" cxnId="{F1B0802F-2489-415B-9E8D-251BB34C6AF6}">
      <dgm:prSet/>
      <dgm:spPr/>
      <dgm:t>
        <a:bodyPr/>
        <a:lstStyle/>
        <a:p>
          <a:endParaRPr lang="en-US"/>
        </a:p>
      </dgm:t>
    </dgm:pt>
    <dgm:pt modelId="{18DAE7E2-F4B9-4D39-ACF7-6DF06B82A62A}" type="sibTrans" cxnId="{F1B0802F-2489-415B-9E8D-251BB34C6AF6}">
      <dgm:prSet/>
      <dgm:spPr/>
      <dgm:t>
        <a:bodyPr/>
        <a:lstStyle/>
        <a:p>
          <a:endParaRPr lang="en-US"/>
        </a:p>
      </dgm:t>
    </dgm:pt>
    <dgm:pt modelId="{610CA2A5-D313-4571-9598-8A9D7513D4DE}" type="pres">
      <dgm:prSet presAssocID="{07AA832A-2CD9-47AC-8BE9-2B55E27FF716}" presName="Name0" presStyleCnt="0">
        <dgm:presLayoutVars>
          <dgm:dir/>
          <dgm:resizeHandles val="exact"/>
        </dgm:presLayoutVars>
      </dgm:prSet>
      <dgm:spPr/>
    </dgm:pt>
    <dgm:pt modelId="{F182B82B-AEAD-427D-A116-627082D5C016}" type="pres">
      <dgm:prSet presAssocID="{CD7F0F9F-CD2D-4C40-BE6A-240136D4A750}" presName="node" presStyleLbl="node1" presStyleIdx="0" presStyleCnt="3">
        <dgm:presLayoutVars>
          <dgm:bulletEnabled val="1"/>
        </dgm:presLayoutVars>
      </dgm:prSet>
      <dgm:spPr/>
    </dgm:pt>
    <dgm:pt modelId="{EC0C1603-063A-4B39-AB17-B956E1ED6DD7}" type="pres">
      <dgm:prSet presAssocID="{F148CD51-2339-412F-8104-9548ACB237C9}" presName="sibTrans" presStyleCnt="0"/>
      <dgm:spPr/>
    </dgm:pt>
    <dgm:pt modelId="{71AFA01C-F714-4EEC-AAC1-3B4EF90329C2}" type="pres">
      <dgm:prSet presAssocID="{007AA96F-E22D-4681-A89F-2049754059D6}" presName="node" presStyleLbl="node1" presStyleIdx="1" presStyleCnt="3">
        <dgm:presLayoutVars>
          <dgm:bulletEnabled val="1"/>
        </dgm:presLayoutVars>
      </dgm:prSet>
      <dgm:spPr/>
    </dgm:pt>
    <dgm:pt modelId="{AF04B529-E029-4953-B95F-47A8163ADC08}" type="pres">
      <dgm:prSet presAssocID="{66E6E560-D846-490E-9669-30508BBAA1C5}" presName="sibTrans" presStyleCnt="0"/>
      <dgm:spPr/>
    </dgm:pt>
    <dgm:pt modelId="{4A387059-5529-4BB7-83FB-1BEB67CEB9EF}" type="pres">
      <dgm:prSet presAssocID="{84066933-6942-4305-B71D-62DED6E83AFB}" presName="node" presStyleLbl="node1" presStyleIdx="2" presStyleCnt="3">
        <dgm:presLayoutVars>
          <dgm:bulletEnabled val="1"/>
        </dgm:presLayoutVars>
      </dgm:prSet>
      <dgm:spPr/>
    </dgm:pt>
  </dgm:ptLst>
  <dgm:cxnLst>
    <dgm:cxn modelId="{B82B139B-B369-4373-9DAC-1F70BCEAC4D4}" type="presOf" srcId="{CD7F0F9F-CD2D-4C40-BE6A-240136D4A750}" destId="{F182B82B-AEAD-427D-A116-627082D5C016}" srcOrd="0" destOrd="0" presId="urn:microsoft.com/office/officeart/2005/8/layout/hList6"/>
    <dgm:cxn modelId="{1C2C6A7D-54E6-427C-8038-B0D983B0FE2F}" type="presOf" srcId="{84066933-6942-4305-B71D-62DED6E83AFB}" destId="{4A387059-5529-4BB7-83FB-1BEB67CEB9EF}" srcOrd="0" destOrd="0" presId="urn:microsoft.com/office/officeart/2005/8/layout/hList6"/>
    <dgm:cxn modelId="{2A04125A-B971-4E30-8C13-2A651D4AC253}" srcId="{07AA832A-2CD9-47AC-8BE9-2B55E27FF716}" destId="{007AA96F-E22D-4681-A89F-2049754059D6}" srcOrd="1" destOrd="0" parTransId="{676FC4F4-0F6F-496A-852D-7ACEAD28D146}" sibTransId="{66E6E560-D846-490E-9669-30508BBAA1C5}"/>
    <dgm:cxn modelId="{80DF5585-9766-40E9-9017-8B1D64E506E4}" type="presOf" srcId="{07AA832A-2CD9-47AC-8BE9-2B55E27FF716}" destId="{610CA2A5-D313-4571-9598-8A9D7513D4DE}" srcOrd="0" destOrd="0" presId="urn:microsoft.com/office/officeart/2005/8/layout/hList6"/>
    <dgm:cxn modelId="{F1B0802F-2489-415B-9E8D-251BB34C6AF6}" srcId="{07AA832A-2CD9-47AC-8BE9-2B55E27FF716}" destId="{84066933-6942-4305-B71D-62DED6E83AFB}" srcOrd="2" destOrd="0" parTransId="{3EAC1F66-AC9A-4E06-80B3-1CDF9363FAC6}" sibTransId="{18DAE7E2-F4B9-4D39-ACF7-6DF06B82A62A}"/>
    <dgm:cxn modelId="{925FDE2B-2337-42D6-843C-5397962F27A3}" srcId="{07AA832A-2CD9-47AC-8BE9-2B55E27FF716}" destId="{CD7F0F9F-CD2D-4C40-BE6A-240136D4A750}" srcOrd="0" destOrd="0" parTransId="{C24511DD-5358-438F-B001-BA9E40432F9B}" sibTransId="{F148CD51-2339-412F-8104-9548ACB237C9}"/>
    <dgm:cxn modelId="{A6EF7FB8-5518-4201-A981-459D32B31723}" type="presOf" srcId="{007AA96F-E22D-4681-A89F-2049754059D6}" destId="{71AFA01C-F714-4EEC-AAC1-3B4EF90329C2}" srcOrd="0" destOrd="0" presId="urn:microsoft.com/office/officeart/2005/8/layout/hList6"/>
    <dgm:cxn modelId="{4037F1BF-41E8-4C5A-8A82-AF21F498CCB7}" type="presParOf" srcId="{610CA2A5-D313-4571-9598-8A9D7513D4DE}" destId="{F182B82B-AEAD-427D-A116-627082D5C016}" srcOrd="0" destOrd="0" presId="urn:microsoft.com/office/officeart/2005/8/layout/hList6"/>
    <dgm:cxn modelId="{E135D898-EAEE-45E2-833A-AB1CC5A5D015}" type="presParOf" srcId="{610CA2A5-D313-4571-9598-8A9D7513D4DE}" destId="{EC0C1603-063A-4B39-AB17-B956E1ED6DD7}" srcOrd="1" destOrd="0" presId="urn:microsoft.com/office/officeart/2005/8/layout/hList6"/>
    <dgm:cxn modelId="{6CB9ABE3-9C1F-47CF-B571-00223BC9245A}" type="presParOf" srcId="{610CA2A5-D313-4571-9598-8A9D7513D4DE}" destId="{71AFA01C-F714-4EEC-AAC1-3B4EF90329C2}" srcOrd="2" destOrd="0" presId="urn:microsoft.com/office/officeart/2005/8/layout/hList6"/>
    <dgm:cxn modelId="{2B189CC7-9673-4AEC-8F39-B5166CC3DFD7}" type="presParOf" srcId="{610CA2A5-D313-4571-9598-8A9D7513D4DE}" destId="{AF04B529-E029-4953-B95F-47A8163ADC08}" srcOrd="3" destOrd="0" presId="urn:microsoft.com/office/officeart/2005/8/layout/hList6"/>
    <dgm:cxn modelId="{01FE4C25-8884-4016-9D1D-8DBBEDD1B830}" type="presParOf" srcId="{610CA2A5-D313-4571-9598-8A9D7513D4DE}" destId="{4A387059-5529-4BB7-83FB-1BEB67CEB9E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3B5CD7C-A929-4B23-A1ED-E5CFD6428F68}" type="doc">
      <dgm:prSet loTypeId="urn:microsoft.com/office/officeart/2005/8/layout/venn3" loCatId="relationship" qsTypeId="urn:microsoft.com/office/officeart/2005/8/quickstyle/simple1" qsCatId="simple" csTypeId="urn:microsoft.com/office/officeart/2005/8/colors/colorful2" csCatId="colorful" phldr="1"/>
      <dgm:spPr/>
    </dgm:pt>
    <dgm:pt modelId="{AB84B1FF-5E21-4AD1-AD89-76CE0D77D526}">
      <dgm:prSet phldrT="[Text]"/>
      <dgm:spPr/>
      <dgm:t>
        <a:bodyPr/>
        <a:lstStyle/>
        <a:p>
          <a:r>
            <a:rPr lang="en-US" dirty="0"/>
            <a:t>Moderator</a:t>
          </a:r>
        </a:p>
      </dgm:t>
    </dgm:pt>
    <dgm:pt modelId="{5B6F2E62-858C-432C-A1F6-097120CE403A}" type="parTrans" cxnId="{62EE3E99-B6C5-45B4-A4D0-10A495AA2ED2}">
      <dgm:prSet/>
      <dgm:spPr/>
      <dgm:t>
        <a:bodyPr/>
        <a:lstStyle/>
        <a:p>
          <a:endParaRPr lang="en-US"/>
        </a:p>
      </dgm:t>
    </dgm:pt>
    <dgm:pt modelId="{3AD40802-843C-44C4-9639-4EAA0D0803D0}" type="sibTrans" cxnId="{62EE3E99-B6C5-45B4-A4D0-10A495AA2ED2}">
      <dgm:prSet/>
      <dgm:spPr/>
      <dgm:t>
        <a:bodyPr/>
        <a:lstStyle/>
        <a:p>
          <a:endParaRPr lang="en-US"/>
        </a:p>
      </dgm:t>
    </dgm:pt>
    <dgm:pt modelId="{3E206199-F8C6-4301-9C3A-C7677432FBF7}">
      <dgm:prSet phldrT="[Text]"/>
      <dgm:spPr/>
      <dgm:t>
        <a:bodyPr/>
        <a:lstStyle/>
        <a:p>
          <a:r>
            <a:rPr lang="en-US" dirty="0"/>
            <a:t>Ongoing interaction</a:t>
          </a:r>
        </a:p>
      </dgm:t>
    </dgm:pt>
    <dgm:pt modelId="{146A9B00-D7A0-4D16-90B2-26578A9EE826}" type="parTrans" cxnId="{E1516B8F-3BFC-4560-A5BB-46822D0CE237}">
      <dgm:prSet/>
      <dgm:spPr/>
      <dgm:t>
        <a:bodyPr/>
        <a:lstStyle/>
        <a:p>
          <a:endParaRPr lang="en-US"/>
        </a:p>
      </dgm:t>
    </dgm:pt>
    <dgm:pt modelId="{185AF396-2172-46D1-91E4-4BBB3487B8EA}" type="sibTrans" cxnId="{E1516B8F-3BFC-4560-A5BB-46822D0CE237}">
      <dgm:prSet/>
      <dgm:spPr/>
      <dgm:t>
        <a:bodyPr/>
        <a:lstStyle/>
        <a:p>
          <a:endParaRPr lang="en-US"/>
        </a:p>
      </dgm:t>
    </dgm:pt>
    <dgm:pt modelId="{B208512B-B69D-4EAD-BD4B-F29E598825A9}">
      <dgm:prSet phldrT="[Text]"/>
      <dgm:spPr/>
      <dgm:t>
        <a:bodyPr/>
        <a:lstStyle/>
        <a:p>
          <a:r>
            <a:rPr lang="en-US" dirty="0"/>
            <a:t>Have a purpose</a:t>
          </a:r>
        </a:p>
      </dgm:t>
    </dgm:pt>
    <dgm:pt modelId="{AA1DC259-39D2-41C1-AA76-AF25957F7BCA}" type="parTrans" cxnId="{B43B54B8-7211-4025-AC42-426701D06394}">
      <dgm:prSet/>
      <dgm:spPr/>
      <dgm:t>
        <a:bodyPr/>
        <a:lstStyle/>
        <a:p>
          <a:endParaRPr lang="en-US"/>
        </a:p>
      </dgm:t>
    </dgm:pt>
    <dgm:pt modelId="{DE5A8FED-0B13-4BBD-BC12-7F594BD66307}" type="sibTrans" cxnId="{B43B54B8-7211-4025-AC42-426701D06394}">
      <dgm:prSet/>
      <dgm:spPr/>
      <dgm:t>
        <a:bodyPr/>
        <a:lstStyle/>
        <a:p>
          <a:endParaRPr lang="en-US"/>
        </a:p>
      </dgm:t>
    </dgm:pt>
    <dgm:pt modelId="{F9D18F0F-B4D7-4588-B9CA-71D63D218ED1}" type="pres">
      <dgm:prSet presAssocID="{A3B5CD7C-A929-4B23-A1ED-E5CFD6428F68}" presName="Name0" presStyleCnt="0">
        <dgm:presLayoutVars>
          <dgm:dir/>
          <dgm:resizeHandles val="exact"/>
        </dgm:presLayoutVars>
      </dgm:prSet>
      <dgm:spPr/>
    </dgm:pt>
    <dgm:pt modelId="{0FA61BAD-BC63-414D-A0FE-698EF7C29819}" type="pres">
      <dgm:prSet presAssocID="{AB84B1FF-5E21-4AD1-AD89-76CE0D77D526}" presName="Name5" presStyleLbl="vennNode1" presStyleIdx="0" presStyleCnt="3">
        <dgm:presLayoutVars>
          <dgm:bulletEnabled val="1"/>
        </dgm:presLayoutVars>
      </dgm:prSet>
      <dgm:spPr/>
    </dgm:pt>
    <dgm:pt modelId="{932420A7-1AF1-467E-B2FD-289B4AEA9F53}" type="pres">
      <dgm:prSet presAssocID="{3AD40802-843C-44C4-9639-4EAA0D0803D0}" presName="space" presStyleCnt="0"/>
      <dgm:spPr/>
    </dgm:pt>
    <dgm:pt modelId="{6681EA82-85C8-40C6-A4F5-70E406E1EF11}" type="pres">
      <dgm:prSet presAssocID="{3E206199-F8C6-4301-9C3A-C7677432FBF7}" presName="Name5" presStyleLbl="vennNode1" presStyleIdx="1" presStyleCnt="3">
        <dgm:presLayoutVars>
          <dgm:bulletEnabled val="1"/>
        </dgm:presLayoutVars>
      </dgm:prSet>
      <dgm:spPr/>
    </dgm:pt>
    <dgm:pt modelId="{A230FCD9-B13A-4EAB-A65F-A86BFBDDBC18}" type="pres">
      <dgm:prSet presAssocID="{185AF396-2172-46D1-91E4-4BBB3487B8EA}" presName="space" presStyleCnt="0"/>
      <dgm:spPr/>
    </dgm:pt>
    <dgm:pt modelId="{F2463B0F-E4D1-4D7E-91AC-6A5F88999C15}" type="pres">
      <dgm:prSet presAssocID="{B208512B-B69D-4EAD-BD4B-F29E598825A9}" presName="Name5" presStyleLbl="vennNode1" presStyleIdx="2" presStyleCnt="3">
        <dgm:presLayoutVars>
          <dgm:bulletEnabled val="1"/>
        </dgm:presLayoutVars>
      </dgm:prSet>
      <dgm:spPr/>
    </dgm:pt>
  </dgm:ptLst>
  <dgm:cxnLst>
    <dgm:cxn modelId="{2B88C146-69A7-4657-B8E3-B589E7107135}" type="presOf" srcId="{A3B5CD7C-A929-4B23-A1ED-E5CFD6428F68}" destId="{F9D18F0F-B4D7-4588-B9CA-71D63D218ED1}" srcOrd="0" destOrd="0" presId="urn:microsoft.com/office/officeart/2005/8/layout/venn3"/>
    <dgm:cxn modelId="{62EE3E99-B6C5-45B4-A4D0-10A495AA2ED2}" srcId="{A3B5CD7C-A929-4B23-A1ED-E5CFD6428F68}" destId="{AB84B1FF-5E21-4AD1-AD89-76CE0D77D526}" srcOrd="0" destOrd="0" parTransId="{5B6F2E62-858C-432C-A1F6-097120CE403A}" sibTransId="{3AD40802-843C-44C4-9639-4EAA0D0803D0}"/>
    <dgm:cxn modelId="{3D4670EF-62E2-40F6-85F0-27A65A551117}" type="presOf" srcId="{B208512B-B69D-4EAD-BD4B-F29E598825A9}" destId="{F2463B0F-E4D1-4D7E-91AC-6A5F88999C15}" srcOrd="0" destOrd="0" presId="urn:microsoft.com/office/officeart/2005/8/layout/venn3"/>
    <dgm:cxn modelId="{E1516B8F-3BFC-4560-A5BB-46822D0CE237}" srcId="{A3B5CD7C-A929-4B23-A1ED-E5CFD6428F68}" destId="{3E206199-F8C6-4301-9C3A-C7677432FBF7}" srcOrd="1" destOrd="0" parTransId="{146A9B00-D7A0-4D16-90B2-26578A9EE826}" sibTransId="{185AF396-2172-46D1-91E4-4BBB3487B8EA}"/>
    <dgm:cxn modelId="{90311BA4-2C69-4983-9E76-29C0BC42B036}" type="presOf" srcId="{3E206199-F8C6-4301-9C3A-C7677432FBF7}" destId="{6681EA82-85C8-40C6-A4F5-70E406E1EF11}" srcOrd="0" destOrd="0" presId="urn:microsoft.com/office/officeart/2005/8/layout/venn3"/>
    <dgm:cxn modelId="{AD6CB31F-5347-477C-A360-5930C513E20D}" type="presOf" srcId="{AB84B1FF-5E21-4AD1-AD89-76CE0D77D526}" destId="{0FA61BAD-BC63-414D-A0FE-698EF7C29819}" srcOrd="0" destOrd="0" presId="urn:microsoft.com/office/officeart/2005/8/layout/venn3"/>
    <dgm:cxn modelId="{B43B54B8-7211-4025-AC42-426701D06394}" srcId="{A3B5CD7C-A929-4B23-A1ED-E5CFD6428F68}" destId="{B208512B-B69D-4EAD-BD4B-F29E598825A9}" srcOrd="2" destOrd="0" parTransId="{AA1DC259-39D2-41C1-AA76-AF25957F7BCA}" sibTransId="{DE5A8FED-0B13-4BBD-BC12-7F594BD66307}"/>
    <dgm:cxn modelId="{FE3CD20A-0AEA-45AC-84B2-F05133F295FF}" type="presParOf" srcId="{F9D18F0F-B4D7-4588-B9CA-71D63D218ED1}" destId="{0FA61BAD-BC63-414D-A0FE-698EF7C29819}" srcOrd="0" destOrd="0" presId="urn:microsoft.com/office/officeart/2005/8/layout/venn3"/>
    <dgm:cxn modelId="{FEF061BE-1F26-40F7-80A7-DD3C8BA5E483}" type="presParOf" srcId="{F9D18F0F-B4D7-4588-B9CA-71D63D218ED1}" destId="{932420A7-1AF1-467E-B2FD-289B4AEA9F53}" srcOrd="1" destOrd="0" presId="urn:microsoft.com/office/officeart/2005/8/layout/venn3"/>
    <dgm:cxn modelId="{0B03E1BC-E1E3-4ADF-B8A9-100D2E81F376}" type="presParOf" srcId="{F9D18F0F-B4D7-4588-B9CA-71D63D218ED1}" destId="{6681EA82-85C8-40C6-A4F5-70E406E1EF11}" srcOrd="2" destOrd="0" presId="urn:microsoft.com/office/officeart/2005/8/layout/venn3"/>
    <dgm:cxn modelId="{434FB93D-90B1-4713-9855-64AEEEF5221C}" type="presParOf" srcId="{F9D18F0F-B4D7-4588-B9CA-71D63D218ED1}" destId="{A230FCD9-B13A-4EAB-A65F-A86BFBDDBC18}" srcOrd="3" destOrd="0" presId="urn:microsoft.com/office/officeart/2005/8/layout/venn3"/>
    <dgm:cxn modelId="{67EB7CA6-9BF1-479A-AF79-5B5D9EE7C6BA}" type="presParOf" srcId="{F9D18F0F-B4D7-4588-B9CA-71D63D218ED1}" destId="{F2463B0F-E4D1-4D7E-91AC-6A5F88999C15}"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0CAD4F8-61C8-4428-97D5-EB901C3B3323}" type="doc">
      <dgm:prSet loTypeId="urn:microsoft.com/office/officeart/2011/layout/HexagonRadial" loCatId="officeonline" qsTypeId="urn:microsoft.com/office/officeart/2005/8/quickstyle/simple1" qsCatId="simple" csTypeId="urn:microsoft.com/office/officeart/2005/8/colors/colorful2" csCatId="colorful" phldr="1"/>
      <dgm:spPr/>
      <dgm:t>
        <a:bodyPr/>
        <a:lstStyle/>
        <a:p>
          <a:endParaRPr lang="en-US"/>
        </a:p>
      </dgm:t>
    </dgm:pt>
    <dgm:pt modelId="{4C43D61F-0234-4C69-A18D-BB29CF4827BA}">
      <dgm:prSet phldrT="[Text]"/>
      <dgm:spPr/>
      <dgm:t>
        <a:bodyPr/>
        <a:lstStyle/>
        <a:p>
          <a:r>
            <a:rPr lang="en-US" dirty="0"/>
            <a:t>Collaborate</a:t>
          </a:r>
        </a:p>
      </dgm:t>
    </dgm:pt>
    <dgm:pt modelId="{2180B213-9E2A-477B-B2CB-0E23D356FA60}" type="parTrans" cxnId="{F80A8A69-4C01-4E10-A655-42B460AD7C76}">
      <dgm:prSet/>
      <dgm:spPr/>
      <dgm:t>
        <a:bodyPr/>
        <a:lstStyle/>
        <a:p>
          <a:endParaRPr lang="en-US"/>
        </a:p>
      </dgm:t>
    </dgm:pt>
    <dgm:pt modelId="{3BA5A1DC-1EF0-47EA-9BA2-9F75472D7D8E}" type="sibTrans" cxnId="{F80A8A69-4C01-4E10-A655-42B460AD7C76}">
      <dgm:prSet/>
      <dgm:spPr/>
      <dgm:t>
        <a:bodyPr/>
        <a:lstStyle/>
        <a:p>
          <a:endParaRPr lang="en-US"/>
        </a:p>
      </dgm:t>
    </dgm:pt>
    <dgm:pt modelId="{38CCD7A8-0482-4915-B7D9-B4FDBA9586B3}">
      <dgm:prSet phldrT="[Text]"/>
      <dgm:spPr/>
      <dgm:t>
        <a:bodyPr/>
        <a:lstStyle/>
        <a:p>
          <a:r>
            <a:rPr lang="en-US" dirty="0"/>
            <a:t>SharePoint</a:t>
          </a:r>
        </a:p>
      </dgm:t>
    </dgm:pt>
    <dgm:pt modelId="{45F27353-0CDA-4248-B2BB-0E2BDF5A65E1}" type="parTrans" cxnId="{768656EF-E66A-4E97-8E86-3A7B8CE6CF8B}">
      <dgm:prSet/>
      <dgm:spPr/>
      <dgm:t>
        <a:bodyPr/>
        <a:lstStyle/>
        <a:p>
          <a:endParaRPr lang="en-US"/>
        </a:p>
      </dgm:t>
    </dgm:pt>
    <dgm:pt modelId="{B1DEEC44-E081-4774-AD03-9F2C92C6CB08}" type="sibTrans" cxnId="{768656EF-E66A-4E97-8E86-3A7B8CE6CF8B}">
      <dgm:prSet/>
      <dgm:spPr/>
      <dgm:t>
        <a:bodyPr/>
        <a:lstStyle/>
        <a:p>
          <a:endParaRPr lang="en-US"/>
        </a:p>
      </dgm:t>
    </dgm:pt>
    <dgm:pt modelId="{934B7D03-D9FE-4C0D-954B-853CEE76602E}">
      <dgm:prSet phldrT="[Text]"/>
      <dgm:spPr/>
      <dgm:t>
        <a:bodyPr/>
        <a:lstStyle/>
        <a:p>
          <a:r>
            <a:rPr lang="en-US" dirty="0"/>
            <a:t>Skype</a:t>
          </a:r>
        </a:p>
      </dgm:t>
    </dgm:pt>
    <dgm:pt modelId="{BCB94E9E-93DE-4050-9F70-99BDD14E80D5}" type="parTrans" cxnId="{7F9AAC7C-11D1-40AA-8C36-5DFD0423E5A0}">
      <dgm:prSet/>
      <dgm:spPr/>
      <dgm:t>
        <a:bodyPr/>
        <a:lstStyle/>
        <a:p>
          <a:endParaRPr lang="en-US"/>
        </a:p>
      </dgm:t>
    </dgm:pt>
    <dgm:pt modelId="{ADA4ED76-F8B7-4CFD-8600-A72336683584}" type="sibTrans" cxnId="{7F9AAC7C-11D1-40AA-8C36-5DFD0423E5A0}">
      <dgm:prSet/>
      <dgm:spPr/>
      <dgm:t>
        <a:bodyPr/>
        <a:lstStyle/>
        <a:p>
          <a:endParaRPr lang="en-US"/>
        </a:p>
      </dgm:t>
    </dgm:pt>
    <dgm:pt modelId="{BCA6F3F3-2629-45B9-8D3C-588A169DE6E8}">
      <dgm:prSet phldrT="[Text]"/>
      <dgm:spPr/>
      <dgm:t>
        <a:bodyPr/>
        <a:lstStyle/>
        <a:p>
          <a:r>
            <a:rPr lang="en-US" dirty="0"/>
            <a:t>Write</a:t>
          </a:r>
        </a:p>
      </dgm:t>
    </dgm:pt>
    <dgm:pt modelId="{3198C812-2DAF-4F5A-B1C8-EBFE31930F46}" type="parTrans" cxnId="{BDEA3BAD-9A5A-4965-AC6A-D79DC494932E}">
      <dgm:prSet/>
      <dgm:spPr/>
      <dgm:t>
        <a:bodyPr/>
        <a:lstStyle/>
        <a:p>
          <a:endParaRPr lang="en-US"/>
        </a:p>
      </dgm:t>
    </dgm:pt>
    <dgm:pt modelId="{A7018F08-DD42-412C-951A-22702813B2E1}" type="sibTrans" cxnId="{BDEA3BAD-9A5A-4965-AC6A-D79DC494932E}">
      <dgm:prSet/>
      <dgm:spPr/>
      <dgm:t>
        <a:bodyPr/>
        <a:lstStyle/>
        <a:p>
          <a:endParaRPr lang="en-US"/>
        </a:p>
      </dgm:t>
    </dgm:pt>
    <dgm:pt modelId="{BA477A96-7654-4031-8BF4-9730882DF758}">
      <dgm:prSet phldrT="[Text]"/>
      <dgm:spPr/>
      <dgm:t>
        <a:bodyPr/>
        <a:lstStyle/>
        <a:p>
          <a:endParaRPr lang="en-US" dirty="0"/>
        </a:p>
      </dgm:t>
    </dgm:pt>
    <dgm:pt modelId="{32BC027F-FA9A-43F4-AF5C-6AAE5AEB7E4E}" type="parTrans" cxnId="{209BC8E2-8774-494A-BE93-B66F90C46409}">
      <dgm:prSet/>
      <dgm:spPr/>
      <dgm:t>
        <a:bodyPr/>
        <a:lstStyle/>
        <a:p>
          <a:endParaRPr lang="en-US"/>
        </a:p>
      </dgm:t>
    </dgm:pt>
    <dgm:pt modelId="{C1E7821A-E475-4CC5-9879-A71E362EA377}" type="sibTrans" cxnId="{209BC8E2-8774-494A-BE93-B66F90C46409}">
      <dgm:prSet/>
      <dgm:spPr/>
      <dgm:t>
        <a:bodyPr/>
        <a:lstStyle/>
        <a:p>
          <a:endParaRPr lang="en-US"/>
        </a:p>
      </dgm:t>
    </dgm:pt>
    <dgm:pt modelId="{3CA94D3C-B5C4-48E3-9F10-7365157DC584}">
      <dgm:prSet phldrT="[Text]"/>
      <dgm:spPr/>
      <dgm:t>
        <a:bodyPr/>
        <a:lstStyle/>
        <a:p>
          <a:endParaRPr lang="en-US" dirty="0"/>
        </a:p>
      </dgm:t>
    </dgm:pt>
    <dgm:pt modelId="{46F30A20-11CB-4380-B1DC-A3310C047F65}" type="parTrans" cxnId="{733711CC-FE5C-4962-8E25-44CD8CB54810}">
      <dgm:prSet/>
      <dgm:spPr/>
      <dgm:t>
        <a:bodyPr/>
        <a:lstStyle/>
        <a:p>
          <a:endParaRPr lang="en-US"/>
        </a:p>
      </dgm:t>
    </dgm:pt>
    <dgm:pt modelId="{42487BA0-4DE0-484D-A658-A25808221705}" type="sibTrans" cxnId="{733711CC-FE5C-4962-8E25-44CD8CB54810}">
      <dgm:prSet/>
      <dgm:spPr/>
      <dgm:t>
        <a:bodyPr/>
        <a:lstStyle/>
        <a:p>
          <a:endParaRPr lang="en-US"/>
        </a:p>
      </dgm:t>
    </dgm:pt>
    <dgm:pt modelId="{DE033FB6-F1F2-4C18-B9FC-B1DD4B6AAD81}">
      <dgm:prSet phldrT="[Text]"/>
      <dgm:spPr/>
      <dgm:t>
        <a:bodyPr/>
        <a:lstStyle/>
        <a:p>
          <a:endParaRPr lang="en-US"/>
        </a:p>
      </dgm:t>
    </dgm:pt>
    <dgm:pt modelId="{3CA852C2-C855-4048-B8E9-BF54F8C1F1A2}" type="parTrans" cxnId="{FF3200D2-596F-48E2-9C9B-21DA2D1040F8}">
      <dgm:prSet/>
      <dgm:spPr/>
      <dgm:t>
        <a:bodyPr/>
        <a:lstStyle/>
        <a:p>
          <a:endParaRPr lang="en-US"/>
        </a:p>
      </dgm:t>
    </dgm:pt>
    <dgm:pt modelId="{32289F0D-3332-4FCF-A1A6-B492E7FC688E}" type="sibTrans" cxnId="{FF3200D2-596F-48E2-9C9B-21DA2D1040F8}">
      <dgm:prSet/>
      <dgm:spPr/>
      <dgm:t>
        <a:bodyPr/>
        <a:lstStyle/>
        <a:p>
          <a:endParaRPr lang="en-US"/>
        </a:p>
      </dgm:t>
    </dgm:pt>
    <dgm:pt modelId="{76DB917C-4BB1-47C3-87E8-A2803E310FB7}" type="pres">
      <dgm:prSet presAssocID="{90CAD4F8-61C8-4428-97D5-EB901C3B3323}" presName="Name0" presStyleCnt="0">
        <dgm:presLayoutVars>
          <dgm:chMax val="1"/>
          <dgm:chPref val="1"/>
          <dgm:dir/>
          <dgm:animOne val="branch"/>
          <dgm:animLvl val="lvl"/>
        </dgm:presLayoutVars>
      </dgm:prSet>
      <dgm:spPr/>
    </dgm:pt>
    <dgm:pt modelId="{B53FAEF7-6581-4706-A427-A83680382D08}" type="pres">
      <dgm:prSet presAssocID="{4C43D61F-0234-4C69-A18D-BB29CF4827BA}" presName="Parent" presStyleLbl="node0" presStyleIdx="0" presStyleCnt="1">
        <dgm:presLayoutVars>
          <dgm:chMax val="6"/>
          <dgm:chPref val="6"/>
        </dgm:presLayoutVars>
      </dgm:prSet>
      <dgm:spPr/>
    </dgm:pt>
    <dgm:pt modelId="{1405559B-C978-4D7F-A1BF-96B48337AD2C}" type="pres">
      <dgm:prSet presAssocID="{38CCD7A8-0482-4915-B7D9-B4FDBA9586B3}" presName="Accent1" presStyleCnt="0"/>
      <dgm:spPr/>
    </dgm:pt>
    <dgm:pt modelId="{F225FEBB-0F33-40B3-BD87-C7AA9C76893B}" type="pres">
      <dgm:prSet presAssocID="{38CCD7A8-0482-4915-B7D9-B4FDBA9586B3}" presName="Accent" presStyleLbl="bgShp" presStyleIdx="0" presStyleCnt="3"/>
      <dgm:spPr/>
    </dgm:pt>
    <dgm:pt modelId="{A188EBBC-B03D-4BF8-AF28-5AE7C56C5423}" type="pres">
      <dgm:prSet presAssocID="{38CCD7A8-0482-4915-B7D9-B4FDBA9586B3}" presName="Child1" presStyleLbl="node1" presStyleIdx="0" presStyleCnt="3">
        <dgm:presLayoutVars>
          <dgm:chMax val="0"/>
          <dgm:chPref val="0"/>
          <dgm:bulletEnabled val="1"/>
        </dgm:presLayoutVars>
      </dgm:prSet>
      <dgm:spPr/>
    </dgm:pt>
    <dgm:pt modelId="{45D65E9E-E220-4613-83B1-B9BE0DCCBA85}" type="pres">
      <dgm:prSet presAssocID="{934B7D03-D9FE-4C0D-954B-853CEE76602E}" presName="Accent2" presStyleCnt="0"/>
      <dgm:spPr/>
    </dgm:pt>
    <dgm:pt modelId="{E3B34BB5-E6FA-4F40-9EF5-8EBAE959BA73}" type="pres">
      <dgm:prSet presAssocID="{934B7D03-D9FE-4C0D-954B-853CEE76602E}" presName="Accent" presStyleLbl="bgShp" presStyleIdx="1" presStyleCnt="3"/>
      <dgm:spPr/>
    </dgm:pt>
    <dgm:pt modelId="{291F0751-7D65-461E-9F42-7DD154636B0E}" type="pres">
      <dgm:prSet presAssocID="{934B7D03-D9FE-4C0D-954B-853CEE76602E}" presName="Child2" presStyleLbl="node1" presStyleIdx="1" presStyleCnt="3">
        <dgm:presLayoutVars>
          <dgm:chMax val="0"/>
          <dgm:chPref val="0"/>
          <dgm:bulletEnabled val="1"/>
        </dgm:presLayoutVars>
      </dgm:prSet>
      <dgm:spPr/>
    </dgm:pt>
    <dgm:pt modelId="{02DB1CAF-DE3A-49C5-AD1D-8D6E7C468699}" type="pres">
      <dgm:prSet presAssocID="{BCA6F3F3-2629-45B9-8D3C-588A169DE6E8}" presName="Accent3" presStyleCnt="0"/>
      <dgm:spPr/>
    </dgm:pt>
    <dgm:pt modelId="{09698E00-E410-4C1A-8B6E-DA7A0D69C675}" type="pres">
      <dgm:prSet presAssocID="{BCA6F3F3-2629-45B9-8D3C-588A169DE6E8}" presName="Accent" presStyleLbl="bgShp" presStyleIdx="2" presStyleCnt="3"/>
      <dgm:spPr/>
    </dgm:pt>
    <dgm:pt modelId="{176E3039-8A66-42A0-B560-51AC00B686F6}" type="pres">
      <dgm:prSet presAssocID="{BCA6F3F3-2629-45B9-8D3C-588A169DE6E8}" presName="Child3" presStyleLbl="node1" presStyleIdx="2" presStyleCnt="3">
        <dgm:presLayoutVars>
          <dgm:chMax val="0"/>
          <dgm:chPref val="0"/>
          <dgm:bulletEnabled val="1"/>
        </dgm:presLayoutVars>
      </dgm:prSet>
      <dgm:spPr/>
    </dgm:pt>
  </dgm:ptLst>
  <dgm:cxnLst>
    <dgm:cxn modelId="{768656EF-E66A-4E97-8E86-3A7B8CE6CF8B}" srcId="{4C43D61F-0234-4C69-A18D-BB29CF4827BA}" destId="{38CCD7A8-0482-4915-B7D9-B4FDBA9586B3}" srcOrd="0" destOrd="0" parTransId="{45F27353-0CDA-4248-B2BB-0E2BDF5A65E1}" sibTransId="{B1DEEC44-E081-4774-AD03-9F2C92C6CB08}"/>
    <dgm:cxn modelId="{FF3200D2-596F-48E2-9C9B-21DA2D1040F8}" srcId="{3CA94D3C-B5C4-48E3-9F10-7365157DC584}" destId="{DE033FB6-F1F2-4C18-B9FC-B1DD4B6AAD81}" srcOrd="0" destOrd="0" parTransId="{3CA852C2-C855-4048-B8E9-BF54F8C1F1A2}" sibTransId="{32289F0D-3332-4FCF-A1A6-B492E7FC688E}"/>
    <dgm:cxn modelId="{1F965E90-CFD7-40BF-818F-16A3254C0529}" type="presOf" srcId="{90CAD4F8-61C8-4428-97D5-EB901C3B3323}" destId="{76DB917C-4BB1-47C3-87E8-A2803E310FB7}" srcOrd="0" destOrd="0" presId="urn:microsoft.com/office/officeart/2011/layout/HexagonRadial"/>
    <dgm:cxn modelId="{93CA79BF-47C2-47AB-A3B4-DDF30C08DFC9}" type="presOf" srcId="{934B7D03-D9FE-4C0D-954B-853CEE76602E}" destId="{291F0751-7D65-461E-9F42-7DD154636B0E}" srcOrd="0" destOrd="0" presId="urn:microsoft.com/office/officeart/2011/layout/HexagonRadial"/>
    <dgm:cxn modelId="{BC2A26DE-4613-474A-B7A0-654931393E45}" type="presOf" srcId="{38CCD7A8-0482-4915-B7D9-B4FDBA9586B3}" destId="{A188EBBC-B03D-4BF8-AF28-5AE7C56C5423}" srcOrd="0" destOrd="0" presId="urn:microsoft.com/office/officeart/2011/layout/HexagonRadial"/>
    <dgm:cxn modelId="{209BC8E2-8774-494A-BE93-B66F90C46409}" srcId="{90CAD4F8-61C8-4428-97D5-EB901C3B3323}" destId="{BA477A96-7654-4031-8BF4-9730882DF758}" srcOrd="1" destOrd="0" parTransId="{32BC027F-FA9A-43F4-AF5C-6AAE5AEB7E4E}" sibTransId="{C1E7821A-E475-4CC5-9879-A71E362EA377}"/>
    <dgm:cxn modelId="{E8066477-82AE-43A7-9CDA-155B749A40EC}" type="presOf" srcId="{BCA6F3F3-2629-45B9-8D3C-588A169DE6E8}" destId="{176E3039-8A66-42A0-B560-51AC00B686F6}" srcOrd="0" destOrd="0" presId="urn:microsoft.com/office/officeart/2011/layout/HexagonRadial"/>
    <dgm:cxn modelId="{CF191AD3-7C12-4674-BF27-F53D6AABA7A3}" type="presOf" srcId="{4C43D61F-0234-4C69-A18D-BB29CF4827BA}" destId="{B53FAEF7-6581-4706-A427-A83680382D08}" srcOrd="0" destOrd="0" presId="urn:microsoft.com/office/officeart/2011/layout/HexagonRadial"/>
    <dgm:cxn modelId="{7F9AAC7C-11D1-40AA-8C36-5DFD0423E5A0}" srcId="{4C43D61F-0234-4C69-A18D-BB29CF4827BA}" destId="{934B7D03-D9FE-4C0D-954B-853CEE76602E}" srcOrd="1" destOrd="0" parTransId="{BCB94E9E-93DE-4050-9F70-99BDD14E80D5}" sibTransId="{ADA4ED76-F8B7-4CFD-8600-A72336683584}"/>
    <dgm:cxn modelId="{733711CC-FE5C-4962-8E25-44CD8CB54810}" srcId="{90CAD4F8-61C8-4428-97D5-EB901C3B3323}" destId="{3CA94D3C-B5C4-48E3-9F10-7365157DC584}" srcOrd="2" destOrd="0" parTransId="{46F30A20-11CB-4380-B1DC-A3310C047F65}" sibTransId="{42487BA0-4DE0-484D-A658-A25808221705}"/>
    <dgm:cxn modelId="{F80A8A69-4C01-4E10-A655-42B460AD7C76}" srcId="{90CAD4F8-61C8-4428-97D5-EB901C3B3323}" destId="{4C43D61F-0234-4C69-A18D-BB29CF4827BA}" srcOrd="0" destOrd="0" parTransId="{2180B213-9E2A-477B-B2CB-0E23D356FA60}" sibTransId="{3BA5A1DC-1EF0-47EA-9BA2-9F75472D7D8E}"/>
    <dgm:cxn modelId="{BDEA3BAD-9A5A-4965-AC6A-D79DC494932E}" srcId="{4C43D61F-0234-4C69-A18D-BB29CF4827BA}" destId="{BCA6F3F3-2629-45B9-8D3C-588A169DE6E8}" srcOrd="2" destOrd="0" parTransId="{3198C812-2DAF-4F5A-B1C8-EBFE31930F46}" sibTransId="{A7018F08-DD42-412C-951A-22702813B2E1}"/>
    <dgm:cxn modelId="{FE421E76-61C0-466E-8DFC-7C0DADC49ED4}" type="presParOf" srcId="{76DB917C-4BB1-47C3-87E8-A2803E310FB7}" destId="{B53FAEF7-6581-4706-A427-A83680382D08}" srcOrd="0" destOrd="0" presId="urn:microsoft.com/office/officeart/2011/layout/HexagonRadial"/>
    <dgm:cxn modelId="{E074115D-966E-43BD-B058-06197009CA62}" type="presParOf" srcId="{76DB917C-4BB1-47C3-87E8-A2803E310FB7}" destId="{1405559B-C978-4D7F-A1BF-96B48337AD2C}" srcOrd="1" destOrd="0" presId="urn:microsoft.com/office/officeart/2011/layout/HexagonRadial"/>
    <dgm:cxn modelId="{9711AC30-E174-49C6-8D1D-A4BD970B4750}" type="presParOf" srcId="{1405559B-C978-4D7F-A1BF-96B48337AD2C}" destId="{F225FEBB-0F33-40B3-BD87-C7AA9C76893B}" srcOrd="0" destOrd="0" presId="urn:microsoft.com/office/officeart/2011/layout/HexagonRadial"/>
    <dgm:cxn modelId="{94FAC24A-5082-4B88-90C8-FFEF6F45561B}" type="presParOf" srcId="{76DB917C-4BB1-47C3-87E8-A2803E310FB7}" destId="{A188EBBC-B03D-4BF8-AF28-5AE7C56C5423}" srcOrd="2" destOrd="0" presId="urn:microsoft.com/office/officeart/2011/layout/HexagonRadial"/>
    <dgm:cxn modelId="{1FFDCBA4-DCEA-4AF7-983B-1A3D323E3918}" type="presParOf" srcId="{76DB917C-4BB1-47C3-87E8-A2803E310FB7}" destId="{45D65E9E-E220-4613-83B1-B9BE0DCCBA85}" srcOrd="3" destOrd="0" presId="urn:microsoft.com/office/officeart/2011/layout/HexagonRadial"/>
    <dgm:cxn modelId="{4B64A2E2-3681-4D01-9E3E-7C46E661E340}" type="presParOf" srcId="{45D65E9E-E220-4613-83B1-B9BE0DCCBA85}" destId="{E3B34BB5-E6FA-4F40-9EF5-8EBAE959BA73}" srcOrd="0" destOrd="0" presId="urn:microsoft.com/office/officeart/2011/layout/HexagonRadial"/>
    <dgm:cxn modelId="{CEAD87EE-E40E-4BC5-92A4-6A45C825FE84}" type="presParOf" srcId="{76DB917C-4BB1-47C3-87E8-A2803E310FB7}" destId="{291F0751-7D65-461E-9F42-7DD154636B0E}" srcOrd="4" destOrd="0" presId="urn:microsoft.com/office/officeart/2011/layout/HexagonRadial"/>
    <dgm:cxn modelId="{86B5EA77-2830-4D56-83B4-DF28643B143F}" type="presParOf" srcId="{76DB917C-4BB1-47C3-87E8-A2803E310FB7}" destId="{02DB1CAF-DE3A-49C5-AD1D-8D6E7C468699}" srcOrd="5" destOrd="0" presId="urn:microsoft.com/office/officeart/2011/layout/HexagonRadial"/>
    <dgm:cxn modelId="{319DEC95-DE9B-448B-A284-C97CEC6A05DE}" type="presParOf" srcId="{02DB1CAF-DE3A-49C5-AD1D-8D6E7C468699}" destId="{09698E00-E410-4C1A-8B6E-DA7A0D69C675}" srcOrd="0" destOrd="0" presId="urn:microsoft.com/office/officeart/2011/layout/HexagonRadial"/>
    <dgm:cxn modelId="{B9768643-69DE-47B7-B583-B229BAD78CD0}" type="presParOf" srcId="{76DB917C-4BB1-47C3-87E8-A2803E310FB7}" destId="{176E3039-8A66-42A0-B560-51AC00B686F6}" srcOrd="6"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a:t>Harvey Mackay</a:t>
          </a:r>
          <a:r>
            <a:rPr lang="en-US" b="1" cap="small" dirty="0"/>
            <a:t>:</a:t>
          </a:r>
          <a:r>
            <a:rPr lang="en-US" dirty="0"/>
            <a:t> Time is free, but it's priceless. You can't own it, but you can use it. You can't keep it, but you can spend it. Once you've lost it, you can never get it back.</a:t>
          </a:r>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a:t>Napoleon Bonaparte: </a:t>
          </a:r>
          <a:r>
            <a:rPr lang="en-US" dirty="0"/>
            <a:t>Take time to deliberate, but when the time for action arrives, stop thinking and go.</a:t>
          </a:r>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a:t>Steve Jobs: </a:t>
          </a:r>
          <a:r>
            <a:rPr lang="en-US" dirty="0"/>
            <a:t>Your time is limited, so don't waste it living someone else's life. </a:t>
          </a:r>
          <a:r>
            <a:rPr lang="en-US" b="1" cap="small" dirty="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a:t>Benjamin Franklin: </a:t>
          </a:r>
          <a:r>
            <a:rPr lang="en-US" dirty="0"/>
            <a:t>You may delay, but time will not.</a:t>
          </a:r>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pt>
  </dgm:ptLst>
  <dgm:cxnLst>
    <dgm:cxn modelId="{5A0DB75B-C24A-4F41-B3C5-11001534923E}" type="presOf" srcId="{73544E14-53A3-4976-8A2D-888558751FF4}" destId="{36A696D2-8E37-4BCD-939D-9360FAA627A3}" srcOrd="0" destOrd="0" presId="urn:microsoft.com/office/officeart/2008/layout/VerticalCircleList"/>
    <dgm:cxn modelId="{5F6AE94C-7C02-485C-80B9-F91B42167A64}"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D243FAF9-E990-4F71-ABB2-86C9CB4A74D3}" type="presOf" srcId="{7C16A6F8-8D38-4C7F-BB61-547121FE81E7}" destId="{B18ED55B-6C1C-4CE4-A088-2302E8C90253}" srcOrd="0" destOrd="0" presId="urn:microsoft.com/office/officeart/2008/layout/VerticalCircleList"/>
    <dgm:cxn modelId="{78078AEB-E3F3-4C78-98CC-6275FA1799B1}" srcId="{73544E14-53A3-4976-8A2D-888558751FF4}" destId="{1231242C-123C-456C-9ABB-BB536BC6BA5A}" srcOrd="0" destOrd="0" parTransId="{54762975-56B0-4107-811E-60BCCF05A9A4}" sibTransId="{AB9BFAD8-0AD8-483B-A2D7-B10305E0F687}"/>
    <dgm:cxn modelId="{8CE9EF57-F238-4BB4-88FC-566AB52A5D98}" srcId="{73544E14-53A3-4976-8A2D-888558751FF4}" destId="{B9180059-8D21-4452-A1A5-5A868A0CE716}" srcOrd="1" destOrd="0" parTransId="{4D28FEE5-2CFC-4F72-BE2F-E6F41F062ADA}" sibTransId="{256A5330-DA22-4895-A5F2-24FED1BA742E}"/>
    <dgm:cxn modelId="{F8A6B143-E624-4621-AC81-53897A96856A}" type="presOf" srcId="{B9180059-8D21-4452-A1A5-5A868A0CE716}" destId="{8788690D-F8B7-490B-BBA0-156BD561CBC6}" srcOrd="0" destOrd="0" presId="urn:microsoft.com/office/officeart/2008/layout/VerticalCircleList"/>
    <dgm:cxn modelId="{6BD89A9C-6A54-4677-946E-ABCC97DDFBA0}" type="presOf" srcId="{DE8D4896-5E7A-4737-8C3E-45E2B6423DC7}" destId="{D4EA0A3D-6ADB-4FA7-BB69-701FC9DD4A76}"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E08621F1-E4E0-4E37-AF99-EF5BC35131F5}" type="presParOf" srcId="{36A696D2-8E37-4BCD-939D-9360FAA627A3}" destId="{F1E7F7B5-B746-47B0-A948-D5B69007083F}" srcOrd="0" destOrd="0" presId="urn:microsoft.com/office/officeart/2008/layout/VerticalCircleList"/>
    <dgm:cxn modelId="{7AB5216A-A1C9-40B4-B91B-B76CFB5EFE26}" type="presParOf" srcId="{F1E7F7B5-B746-47B0-A948-D5B69007083F}" destId="{E5D71853-261F-484F-A614-89974DEFD0FB}" srcOrd="0" destOrd="0" presId="urn:microsoft.com/office/officeart/2008/layout/VerticalCircleList"/>
    <dgm:cxn modelId="{83D9DC42-4491-45E0-8D6F-07EA93A41246}" type="presParOf" srcId="{F1E7F7B5-B746-47B0-A948-D5B69007083F}" destId="{120EA4EE-96F7-4555-B219-8F580DAD6E93}" srcOrd="1" destOrd="0" presId="urn:microsoft.com/office/officeart/2008/layout/VerticalCircleList"/>
    <dgm:cxn modelId="{67EB2AAC-0AFC-44A8-9060-92E45DB00ACD}" type="presParOf" srcId="{F1E7F7B5-B746-47B0-A948-D5B69007083F}" destId="{FD87DBEB-FD20-427F-840E-BE2CEB736A03}" srcOrd="2" destOrd="0" presId="urn:microsoft.com/office/officeart/2008/layout/VerticalCircleList"/>
    <dgm:cxn modelId="{5B3D24B4-A4D7-47C4-A875-2001579A8D7A}" type="presParOf" srcId="{36A696D2-8E37-4BCD-939D-9360FAA627A3}" destId="{5A2AC1A6-15DD-4132-9770-CEEA28DAE51C}" srcOrd="1" destOrd="0" presId="urn:microsoft.com/office/officeart/2008/layout/VerticalCircleList"/>
    <dgm:cxn modelId="{39E05845-38D1-4DCC-B082-EAA4EB8640D2}" type="presParOf" srcId="{5A2AC1A6-15DD-4132-9770-CEEA28DAE51C}" destId="{2927900C-A555-4FA8-BE39-A3AB6DE1CAB1}" srcOrd="0" destOrd="0" presId="urn:microsoft.com/office/officeart/2008/layout/VerticalCircleList"/>
    <dgm:cxn modelId="{2B67FCE3-F5AD-466A-B4C9-BDC89A7F0245}" type="presParOf" srcId="{5A2AC1A6-15DD-4132-9770-CEEA28DAE51C}" destId="{0A971F9E-2B85-4F0B-92C5-FC34F79697C6}" srcOrd="1" destOrd="0" presId="urn:microsoft.com/office/officeart/2008/layout/VerticalCircleList"/>
    <dgm:cxn modelId="{5797B348-415E-44CD-87C9-C1698826A6A7}" type="presParOf" srcId="{5A2AC1A6-15DD-4132-9770-CEEA28DAE51C}" destId="{8788690D-F8B7-490B-BBA0-156BD561CBC6}" srcOrd="2" destOrd="0" presId="urn:microsoft.com/office/officeart/2008/layout/VerticalCircleList"/>
    <dgm:cxn modelId="{E8732D59-25F3-40AA-B6AB-646969E6BA7A}" type="presParOf" srcId="{36A696D2-8E37-4BCD-939D-9360FAA627A3}" destId="{ADF7976E-DDFB-4757-8FB6-2C2119F4FEEB}" srcOrd="2" destOrd="0" presId="urn:microsoft.com/office/officeart/2008/layout/VerticalCircleList"/>
    <dgm:cxn modelId="{D7B3CBE0-ECB9-4B6C-BA94-D2F265696E03}" type="presParOf" srcId="{ADF7976E-DDFB-4757-8FB6-2C2119F4FEEB}" destId="{1B023DC0-7A87-4D82-A3AF-960F25103779}" srcOrd="0" destOrd="0" presId="urn:microsoft.com/office/officeart/2008/layout/VerticalCircleList"/>
    <dgm:cxn modelId="{DC199E60-77C9-43E6-BD56-E45FCA751363}" type="presParOf" srcId="{ADF7976E-DDFB-4757-8FB6-2C2119F4FEEB}" destId="{76A26057-288B-4FCB-81B8-C4EBEFE4501B}" srcOrd="1" destOrd="0" presId="urn:microsoft.com/office/officeart/2008/layout/VerticalCircleList"/>
    <dgm:cxn modelId="{C899AA69-7ED5-4755-B0CF-78CADDBA3386}" type="presParOf" srcId="{ADF7976E-DDFB-4757-8FB6-2C2119F4FEEB}" destId="{D4EA0A3D-6ADB-4FA7-BB69-701FC9DD4A76}" srcOrd="2" destOrd="0" presId="urn:microsoft.com/office/officeart/2008/layout/VerticalCircleList"/>
    <dgm:cxn modelId="{EB81AE5A-5415-4BBF-8321-870FDD761EAA}" type="presParOf" srcId="{36A696D2-8E37-4BCD-939D-9360FAA627A3}" destId="{711C6B15-F149-4368-8BBA-54806266E6DF}" srcOrd="3" destOrd="0" presId="urn:microsoft.com/office/officeart/2008/layout/VerticalCircleList"/>
    <dgm:cxn modelId="{90F84EE6-DD01-4EE6-A76D-95DA8256A800}" type="presParOf" srcId="{711C6B15-F149-4368-8BBA-54806266E6DF}" destId="{F0D543FE-914C-4AD9-ABB7-40D9902D75D5}" srcOrd="0" destOrd="0" presId="urn:microsoft.com/office/officeart/2008/layout/VerticalCircleList"/>
    <dgm:cxn modelId="{DE2A6BF1-2D9E-48CC-9368-B4CEE6F39D69}" type="presParOf" srcId="{711C6B15-F149-4368-8BBA-54806266E6DF}" destId="{1F7B96ED-5C94-46CD-A64B-B038EE399C58}" srcOrd="1" destOrd="0" presId="urn:microsoft.com/office/officeart/2008/layout/VerticalCircleList"/>
    <dgm:cxn modelId="{7B1AFB08-AC85-46A7-880C-84EE6E462954}"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EA7011-AA10-4436-BAE7-51780A789E79}"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en-US"/>
        </a:p>
      </dgm:t>
    </dgm:pt>
    <dgm:pt modelId="{996A84BF-A602-4DD7-B27D-A7D3E615F17D}">
      <dgm:prSet phldrT="[Text]"/>
      <dgm:spPr/>
      <dgm:t>
        <a:bodyPr/>
        <a:lstStyle/>
        <a:p>
          <a:r>
            <a:rPr lang="en-US" dirty="0"/>
            <a:t>Invest your mental focus on one goal</a:t>
          </a:r>
        </a:p>
      </dgm:t>
    </dgm:pt>
    <dgm:pt modelId="{6128CB43-1299-4C95-93BA-C5DC5DB70764}" type="parTrans" cxnId="{47F82B5B-80CE-4229-AFB5-73F822CB2488}">
      <dgm:prSet/>
      <dgm:spPr/>
      <dgm:t>
        <a:bodyPr/>
        <a:lstStyle/>
        <a:p>
          <a:endParaRPr lang="en-US"/>
        </a:p>
      </dgm:t>
    </dgm:pt>
    <dgm:pt modelId="{16F7BDBB-30EA-4B9A-A2E9-50B3DB08A845}" type="sibTrans" cxnId="{47F82B5B-80CE-4229-AFB5-73F822CB2488}">
      <dgm:prSet/>
      <dgm:spPr/>
      <dgm:t>
        <a:bodyPr/>
        <a:lstStyle/>
        <a:p>
          <a:endParaRPr lang="en-US"/>
        </a:p>
      </dgm:t>
    </dgm:pt>
    <dgm:pt modelId="{C9DC5C3E-170D-4598-9E00-DBC4C7F22329}">
      <dgm:prSet phldrT="[Text]"/>
      <dgm:spPr/>
      <dgm:t>
        <a:bodyPr/>
        <a:lstStyle/>
        <a:p>
          <a:r>
            <a:rPr lang="en-US" dirty="0"/>
            <a:t>Choose a goal that will have the greatest impact </a:t>
          </a:r>
        </a:p>
      </dgm:t>
    </dgm:pt>
    <dgm:pt modelId="{B8B1A270-9368-46A2-9555-CFFD9CF9ED6A}" type="parTrans" cxnId="{EB5A2C6B-8497-4C51-8A55-B18C6588F058}">
      <dgm:prSet/>
      <dgm:spPr/>
      <dgm:t>
        <a:bodyPr/>
        <a:lstStyle/>
        <a:p>
          <a:endParaRPr lang="en-US"/>
        </a:p>
      </dgm:t>
    </dgm:pt>
    <dgm:pt modelId="{AC55ABB5-1322-4D46-BE7D-904C30097A49}" type="sibTrans" cxnId="{EB5A2C6B-8497-4C51-8A55-B18C6588F058}">
      <dgm:prSet/>
      <dgm:spPr/>
      <dgm:t>
        <a:bodyPr/>
        <a:lstStyle/>
        <a:p>
          <a:endParaRPr lang="en-US"/>
        </a:p>
      </dgm:t>
    </dgm:pt>
    <dgm:pt modelId="{20FFFC10-C8F0-4E8E-BC6F-6BC09BF20DC1}" type="pres">
      <dgm:prSet presAssocID="{D1EA7011-AA10-4436-BAE7-51780A789E79}" presName="Name0" presStyleCnt="0">
        <dgm:presLayoutVars>
          <dgm:chMax val="7"/>
          <dgm:dir/>
          <dgm:animLvl val="lvl"/>
          <dgm:resizeHandles val="exact"/>
        </dgm:presLayoutVars>
      </dgm:prSet>
      <dgm:spPr/>
    </dgm:pt>
    <dgm:pt modelId="{99233028-9DFE-42B7-B818-B7174F6C7ECE}" type="pres">
      <dgm:prSet presAssocID="{996A84BF-A602-4DD7-B27D-A7D3E615F17D}" presName="circle1" presStyleLbl="node1" presStyleIdx="0" presStyleCnt="2"/>
      <dgm:spPr/>
    </dgm:pt>
    <dgm:pt modelId="{085333DC-0F00-4B2F-A102-39973426C380}" type="pres">
      <dgm:prSet presAssocID="{996A84BF-A602-4DD7-B27D-A7D3E615F17D}" presName="space" presStyleCnt="0"/>
      <dgm:spPr/>
    </dgm:pt>
    <dgm:pt modelId="{05F0F1A3-16EA-4976-A801-70289FB03E40}" type="pres">
      <dgm:prSet presAssocID="{996A84BF-A602-4DD7-B27D-A7D3E615F17D}" presName="rect1" presStyleLbl="alignAcc1" presStyleIdx="0" presStyleCnt="2"/>
      <dgm:spPr/>
    </dgm:pt>
    <dgm:pt modelId="{A6542659-8DF8-4516-8AF0-0299AA97E53A}" type="pres">
      <dgm:prSet presAssocID="{C9DC5C3E-170D-4598-9E00-DBC4C7F22329}" presName="vertSpace2" presStyleLbl="node1" presStyleIdx="0" presStyleCnt="2"/>
      <dgm:spPr/>
    </dgm:pt>
    <dgm:pt modelId="{E7A9611A-FEF0-4275-B250-FAAB4EDFCAE1}" type="pres">
      <dgm:prSet presAssocID="{C9DC5C3E-170D-4598-9E00-DBC4C7F22329}" presName="circle2" presStyleLbl="node1" presStyleIdx="1" presStyleCnt="2"/>
      <dgm:spPr/>
    </dgm:pt>
    <dgm:pt modelId="{CCDAD923-135D-417C-95AD-B3F66163AD1C}" type="pres">
      <dgm:prSet presAssocID="{C9DC5C3E-170D-4598-9E00-DBC4C7F22329}" presName="rect2" presStyleLbl="alignAcc1" presStyleIdx="1" presStyleCnt="2"/>
      <dgm:spPr/>
    </dgm:pt>
    <dgm:pt modelId="{84C29F28-069E-4897-9F45-A046CB3BAE30}" type="pres">
      <dgm:prSet presAssocID="{996A84BF-A602-4DD7-B27D-A7D3E615F17D}" presName="rect1ParTxNoCh" presStyleLbl="alignAcc1" presStyleIdx="1" presStyleCnt="2">
        <dgm:presLayoutVars>
          <dgm:chMax val="1"/>
          <dgm:bulletEnabled val="1"/>
        </dgm:presLayoutVars>
      </dgm:prSet>
      <dgm:spPr/>
    </dgm:pt>
    <dgm:pt modelId="{080C7E26-1EB9-45C5-8D84-C52B8E20C95F}" type="pres">
      <dgm:prSet presAssocID="{C9DC5C3E-170D-4598-9E00-DBC4C7F22329}" presName="rect2ParTxNoCh" presStyleLbl="alignAcc1" presStyleIdx="1" presStyleCnt="2">
        <dgm:presLayoutVars>
          <dgm:chMax val="1"/>
          <dgm:bulletEnabled val="1"/>
        </dgm:presLayoutVars>
      </dgm:prSet>
      <dgm:spPr/>
    </dgm:pt>
  </dgm:ptLst>
  <dgm:cxnLst>
    <dgm:cxn modelId="{C4DB863F-8876-4111-8A4E-B05A977D491B}" type="presOf" srcId="{D1EA7011-AA10-4436-BAE7-51780A789E79}" destId="{20FFFC10-C8F0-4E8E-BC6F-6BC09BF20DC1}" srcOrd="0" destOrd="0" presId="urn:microsoft.com/office/officeart/2005/8/layout/target3"/>
    <dgm:cxn modelId="{47F82B5B-80CE-4229-AFB5-73F822CB2488}" srcId="{D1EA7011-AA10-4436-BAE7-51780A789E79}" destId="{996A84BF-A602-4DD7-B27D-A7D3E615F17D}" srcOrd="0" destOrd="0" parTransId="{6128CB43-1299-4C95-93BA-C5DC5DB70764}" sibTransId="{16F7BDBB-30EA-4B9A-A2E9-50B3DB08A845}"/>
    <dgm:cxn modelId="{5C2E1780-97EF-4051-81A6-0A79FF6A3412}" type="presOf" srcId="{C9DC5C3E-170D-4598-9E00-DBC4C7F22329}" destId="{CCDAD923-135D-417C-95AD-B3F66163AD1C}" srcOrd="0" destOrd="0" presId="urn:microsoft.com/office/officeart/2005/8/layout/target3"/>
    <dgm:cxn modelId="{7341036F-E6A6-4EBA-9474-0FFA8770B268}" type="presOf" srcId="{C9DC5C3E-170D-4598-9E00-DBC4C7F22329}" destId="{080C7E26-1EB9-45C5-8D84-C52B8E20C95F}" srcOrd="1" destOrd="0" presId="urn:microsoft.com/office/officeart/2005/8/layout/target3"/>
    <dgm:cxn modelId="{53CD5B9F-2530-411D-8420-FD1A390C10BE}" type="presOf" srcId="{996A84BF-A602-4DD7-B27D-A7D3E615F17D}" destId="{84C29F28-069E-4897-9F45-A046CB3BAE30}" srcOrd="1" destOrd="0" presId="urn:microsoft.com/office/officeart/2005/8/layout/target3"/>
    <dgm:cxn modelId="{EB5A2C6B-8497-4C51-8A55-B18C6588F058}" srcId="{D1EA7011-AA10-4436-BAE7-51780A789E79}" destId="{C9DC5C3E-170D-4598-9E00-DBC4C7F22329}" srcOrd="1" destOrd="0" parTransId="{B8B1A270-9368-46A2-9555-CFFD9CF9ED6A}" sibTransId="{AC55ABB5-1322-4D46-BE7D-904C30097A49}"/>
    <dgm:cxn modelId="{5EB06D01-BEEB-4148-A9AA-3FAB384130B3}" type="presOf" srcId="{996A84BF-A602-4DD7-B27D-A7D3E615F17D}" destId="{05F0F1A3-16EA-4976-A801-70289FB03E40}" srcOrd="0" destOrd="0" presId="urn:microsoft.com/office/officeart/2005/8/layout/target3"/>
    <dgm:cxn modelId="{7531A8C6-0C90-4A8C-81BD-B3112E2BB532}" type="presParOf" srcId="{20FFFC10-C8F0-4E8E-BC6F-6BC09BF20DC1}" destId="{99233028-9DFE-42B7-B818-B7174F6C7ECE}" srcOrd="0" destOrd="0" presId="urn:microsoft.com/office/officeart/2005/8/layout/target3"/>
    <dgm:cxn modelId="{374FF75C-D3C4-4FEF-81D0-11FBE3A62234}" type="presParOf" srcId="{20FFFC10-C8F0-4E8E-BC6F-6BC09BF20DC1}" destId="{085333DC-0F00-4B2F-A102-39973426C380}" srcOrd="1" destOrd="0" presId="urn:microsoft.com/office/officeart/2005/8/layout/target3"/>
    <dgm:cxn modelId="{69330A7D-5317-4571-B42F-0BC81BF752F2}" type="presParOf" srcId="{20FFFC10-C8F0-4E8E-BC6F-6BC09BF20DC1}" destId="{05F0F1A3-16EA-4976-A801-70289FB03E40}" srcOrd="2" destOrd="0" presId="urn:microsoft.com/office/officeart/2005/8/layout/target3"/>
    <dgm:cxn modelId="{A203F53C-1670-424A-A3F7-45C91D40D675}" type="presParOf" srcId="{20FFFC10-C8F0-4E8E-BC6F-6BC09BF20DC1}" destId="{A6542659-8DF8-4516-8AF0-0299AA97E53A}" srcOrd="3" destOrd="0" presId="urn:microsoft.com/office/officeart/2005/8/layout/target3"/>
    <dgm:cxn modelId="{8AB4ADA3-C43F-4E8E-B72C-A5634A60A473}" type="presParOf" srcId="{20FFFC10-C8F0-4E8E-BC6F-6BC09BF20DC1}" destId="{E7A9611A-FEF0-4275-B250-FAAB4EDFCAE1}" srcOrd="4" destOrd="0" presId="urn:microsoft.com/office/officeart/2005/8/layout/target3"/>
    <dgm:cxn modelId="{AC6EAE70-4B1D-45F7-A645-59E1E187B8F8}" type="presParOf" srcId="{20FFFC10-C8F0-4E8E-BC6F-6BC09BF20DC1}" destId="{CCDAD923-135D-417C-95AD-B3F66163AD1C}" srcOrd="5" destOrd="0" presId="urn:microsoft.com/office/officeart/2005/8/layout/target3"/>
    <dgm:cxn modelId="{2327324E-4DF9-4748-AEFA-46E8F55229E2}" type="presParOf" srcId="{20FFFC10-C8F0-4E8E-BC6F-6BC09BF20DC1}" destId="{84C29F28-069E-4897-9F45-A046CB3BAE30}" srcOrd="6" destOrd="0" presId="urn:microsoft.com/office/officeart/2005/8/layout/target3"/>
    <dgm:cxn modelId="{40AB3179-FAD6-41B9-AE5D-C8267246980D}" type="presParOf" srcId="{20FFFC10-C8F0-4E8E-BC6F-6BC09BF20DC1}" destId="{080C7E26-1EB9-45C5-8D84-C52B8E20C95F}"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A3A9C-A11A-4415-82AF-1FDD5C1D5E75}" type="doc">
      <dgm:prSet loTypeId="urn:microsoft.com/office/officeart/2011/layout/ConvergingText#1" loCatId="process" qsTypeId="urn:microsoft.com/office/officeart/2005/8/quickstyle/simple1" qsCatId="simple" csTypeId="urn:microsoft.com/office/officeart/2005/8/colors/colorful3" csCatId="colorful" phldr="1"/>
      <dgm:spPr/>
      <dgm:t>
        <a:bodyPr/>
        <a:lstStyle/>
        <a:p>
          <a:endParaRPr lang="en-US"/>
        </a:p>
      </dgm:t>
    </dgm:pt>
    <dgm:pt modelId="{15A5BF6E-9C18-444B-87DC-C931AF4EEFE1}">
      <dgm:prSet phldrT="[Text]" custT="1"/>
      <dgm:spPr/>
      <dgm:t>
        <a:bodyPr/>
        <a:lstStyle/>
        <a:p>
          <a:r>
            <a:rPr lang="en-US" sz="2400" dirty="0"/>
            <a:t>Visualization</a:t>
          </a:r>
        </a:p>
      </dgm:t>
    </dgm:pt>
    <dgm:pt modelId="{0856592A-7AB9-4164-8370-1511651561FC}" type="parTrans" cxnId="{E3D02682-CF48-44DE-B678-0BF6DA0286CC}">
      <dgm:prSet/>
      <dgm:spPr/>
      <dgm:t>
        <a:bodyPr/>
        <a:lstStyle/>
        <a:p>
          <a:endParaRPr lang="en-US"/>
        </a:p>
      </dgm:t>
    </dgm:pt>
    <dgm:pt modelId="{DDF34515-8484-486E-ADA3-0E2CA32DFD43}" type="sibTrans" cxnId="{E3D02682-CF48-44DE-B678-0BF6DA0286CC}">
      <dgm:prSet/>
      <dgm:spPr/>
      <dgm:t>
        <a:bodyPr/>
        <a:lstStyle/>
        <a:p>
          <a:endParaRPr lang="en-US"/>
        </a:p>
      </dgm:t>
    </dgm:pt>
    <dgm:pt modelId="{84D5D628-4D43-474B-9A8F-BFB911AFDD43}">
      <dgm:prSet phldrT="[Text]" custT="1"/>
      <dgm:spPr/>
      <dgm:t>
        <a:bodyPr/>
        <a:lstStyle/>
        <a:p>
          <a:r>
            <a:rPr lang="en-US" sz="2800" dirty="0"/>
            <a:t>Emotionalizing</a:t>
          </a:r>
        </a:p>
      </dgm:t>
    </dgm:pt>
    <dgm:pt modelId="{D853E96D-E1F3-41C3-8127-04205C57D426}" type="parTrans" cxnId="{A9604C90-F1AE-4C95-9CF4-D5A974E467A9}">
      <dgm:prSet/>
      <dgm:spPr/>
      <dgm:t>
        <a:bodyPr/>
        <a:lstStyle/>
        <a:p>
          <a:endParaRPr lang="en-US"/>
        </a:p>
      </dgm:t>
    </dgm:pt>
    <dgm:pt modelId="{64294172-D85F-4F62-BD28-B5FABC9192B7}" type="sibTrans" cxnId="{A9604C90-F1AE-4C95-9CF4-D5A974E467A9}">
      <dgm:prSet/>
      <dgm:spPr/>
      <dgm:t>
        <a:bodyPr/>
        <a:lstStyle/>
        <a:p>
          <a:endParaRPr lang="en-US"/>
        </a:p>
      </dgm:t>
    </dgm:pt>
    <dgm:pt modelId="{78C8C9AD-C158-43EE-953A-1C95BAEB8FD8}">
      <dgm:prSet phldrT="[Text]" custT="1"/>
      <dgm:spPr/>
      <dgm:t>
        <a:bodyPr/>
        <a:lstStyle/>
        <a:p>
          <a:r>
            <a:rPr lang="en-US" sz="2800" dirty="0"/>
            <a:t>Vision board</a:t>
          </a:r>
        </a:p>
      </dgm:t>
    </dgm:pt>
    <dgm:pt modelId="{B0E56CB6-5A63-42FD-AF63-4CD564D92A07}" type="parTrans" cxnId="{86015163-DED5-4AA2-8D9E-70F1F7B6D9D9}">
      <dgm:prSet/>
      <dgm:spPr/>
      <dgm:t>
        <a:bodyPr/>
        <a:lstStyle/>
        <a:p>
          <a:endParaRPr lang="en-US"/>
        </a:p>
      </dgm:t>
    </dgm:pt>
    <dgm:pt modelId="{75655C37-2E40-4C45-8459-C9F36601FEF3}" type="sibTrans" cxnId="{86015163-DED5-4AA2-8D9E-70F1F7B6D9D9}">
      <dgm:prSet/>
      <dgm:spPr/>
      <dgm:t>
        <a:bodyPr/>
        <a:lstStyle/>
        <a:p>
          <a:endParaRPr lang="en-US"/>
        </a:p>
      </dgm:t>
    </dgm:pt>
    <dgm:pt modelId="{762F6B7C-9F67-411D-B16A-96ED24B5B75B}">
      <dgm:prSet phldrT="[Text]" custT="1"/>
      <dgm:spPr/>
      <dgm:t>
        <a:bodyPr/>
        <a:lstStyle/>
        <a:p>
          <a:r>
            <a:rPr lang="en-US" sz="2800" dirty="0"/>
            <a:t>List of the benefits </a:t>
          </a:r>
        </a:p>
      </dgm:t>
    </dgm:pt>
    <dgm:pt modelId="{C54569B0-239A-4BE8-820B-3E09F01CD1D8}" type="parTrans" cxnId="{BB113CE5-A25A-4F64-AA2A-04A1D3DB6786}">
      <dgm:prSet/>
      <dgm:spPr/>
      <dgm:t>
        <a:bodyPr/>
        <a:lstStyle/>
        <a:p>
          <a:endParaRPr lang="en-US"/>
        </a:p>
      </dgm:t>
    </dgm:pt>
    <dgm:pt modelId="{4C31518B-E142-4F13-8E1C-35B2DAB37315}" type="sibTrans" cxnId="{BB113CE5-A25A-4F64-AA2A-04A1D3DB6786}">
      <dgm:prSet/>
      <dgm:spPr/>
      <dgm:t>
        <a:bodyPr/>
        <a:lstStyle/>
        <a:p>
          <a:endParaRPr lang="en-US"/>
        </a:p>
      </dgm:t>
    </dgm:pt>
    <dgm:pt modelId="{F5855A5B-F340-4FD5-B335-1204AF54448B}" type="pres">
      <dgm:prSet presAssocID="{ADCA3A9C-A11A-4415-82AF-1FDD5C1D5E75}" presName="Name0" presStyleCnt="0">
        <dgm:presLayoutVars>
          <dgm:chMax/>
          <dgm:chPref val="1"/>
          <dgm:dir/>
          <dgm:animOne val="branch"/>
          <dgm:animLvl val="lvl"/>
          <dgm:resizeHandles/>
        </dgm:presLayoutVars>
      </dgm:prSet>
      <dgm:spPr/>
    </dgm:pt>
    <dgm:pt modelId="{6B389D7A-DBF9-4A37-9671-EFCE6C64E798}" type="pres">
      <dgm:prSet presAssocID="{15A5BF6E-9C18-444B-87DC-C931AF4EEFE1}" presName="composite" presStyleCnt="0"/>
      <dgm:spPr/>
    </dgm:pt>
    <dgm:pt modelId="{4F54CFAB-2D2B-4B50-9A43-EA7E326D767A}" type="pres">
      <dgm:prSet presAssocID="{15A5BF6E-9C18-444B-87DC-C931AF4EEFE1}" presName="ParentAccent1" presStyleLbl="alignNode1" presStyleIdx="0" presStyleCnt="34"/>
      <dgm:spPr/>
    </dgm:pt>
    <dgm:pt modelId="{1AD5EF70-528C-4487-911D-CD20692E7086}" type="pres">
      <dgm:prSet presAssocID="{15A5BF6E-9C18-444B-87DC-C931AF4EEFE1}" presName="ParentAccent2" presStyleLbl="alignNode1" presStyleIdx="1" presStyleCnt="34"/>
      <dgm:spPr/>
    </dgm:pt>
    <dgm:pt modelId="{95E54068-66A1-49CC-898D-BCA279F60C1B}" type="pres">
      <dgm:prSet presAssocID="{15A5BF6E-9C18-444B-87DC-C931AF4EEFE1}" presName="ParentAccent3" presStyleLbl="alignNode1" presStyleIdx="2" presStyleCnt="34"/>
      <dgm:spPr/>
    </dgm:pt>
    <dgm:pt modelId="{F0C55616-2D8E-4718-9A0D-BC7AC285FA58}" type="pres">
      <dgm:prSet presAssocID="{15A5BF6E-9C18-444B-87DC-C931AF4EEFE1}" presName="ParentAccent4" presStyleLbl="alignNode1" presStyleIdx="3" presStyleCnt="34"/>
      <dgm:spPr/>
    </dgm:pt>
    <dgm:pt modelId="{F6854DE6-E999-46FA-8507-8ABA09449A3F}" type="pres">
      <dgm:prSet presAssocID="{15A5BF6E-9C18-444B-87DC-C931AF4EEFE1}" presName="ParentAccent5" presStyleLbl="alignNode1" presStyleIdx="4" presStyleCnt="34"/>
      <dgm:spPr/>
    </dgm:pt>
    <dgm:pt modelId="{CF44BB9A-E740-456C-8194-A195EC3392C6}" type="pres">
      <dgm:prSet presAssocID="{15A5BF6E-9C18-444B-87DC-C931AF4EEFE1}" presName="ParentAccent6" presStyleLbl="alignNode1" presStyleIdx="5" presStyleCnt="34"/>
      <dgm:spPr/>
    </dgm:pt>
    <dgm:pt modelId="{F195AC70-7AF5-4EA0-832B-F5AE677CECB3}" type="pres">
      <dgm:prSet presAssocID="{15A5BF6E-9C18-444B-87DC-C931AF4EEFE1}" presName="ParentAccent7" presStyleLbl="alignNode1" presStyleIdx="6" presStyleCnt="34"/>
      <dgm:spPr/>
    </dgm:pt>
    <dgm:pt modelId="{9F7DE55C-E5BD-4EA7-8788-B4DA6BD83AB4}" type="pres">
      <dgm:prSet presAssocID="{15A5BF6E-9C18-444B-87DC-C931AF4EEFE1}" presName="ParentAccent8" presStyleLbl="alignNode1" presStyleIdx="7" presStyleCnt="34"/>
      <dgm:spPr/>
    </dgm:pt>
    <dgm:pt modelId="{F5A103B3-2E94-49B1-98F2-BA13FE9AA1B6}" type="pres">
      <dgm:prSet presAssocID="{15A5BF6E-9C18-444B-87DC-C931AF4EEFE1}" presName="ParentAccent9" presStyleLbl="alignNode1" presStyleIdx="8" presStyleCnt="34"/>
      <dgm:spPr/>
    </dgm:pt>
    <dgm:pt modelId="{5F1D33E6-7DB9-4CF0-92D3-8416AB463D1C}" type="pres">
      <dgm:prSet presAssocID="{15A5BF6E-9C18-444B-87DC-C931AF4EEFE1}" presName="ParentAccent10" presStyleLbl="alignNode1" presStyleIdx="9" presStyleCnt="34"/>
      <dgm:spPr/>
    </dgm:pt>
    <dgm:pt modelId="{EB34564B-9FA1-4212-98E7-F724BA8ABEC6}" type="pres">
      <dgm:prSet presAssocID="{15A5BF6E-9C18-444B-87DC-C931AF4EEFE1}" presName="Parent" presStyleLbl="alignNode1" presStyleIdx="10" presStyleCnt="34" custScaleX="104558" custScaleY="100885">
        <dgm:presLayoutVars>
          <dgm:chMax val="5"/>
          <dgm:chPref val="3"/>
          <dgm:bulletEnabled val="1"/>
        </dgm:presLayoutVars>
      </dgm:prSet>
      <dgm:spPr/>
    </dgm:pt>
    <dgm:pt modelId="{4F0134DC-3F75-4949-AC67-D28C4411D94E}" type="pres">
      <dgm:prSet presAssocID="{84D5D628-4D43-474B-9A8F-BFB911AFDD43}" presName="Child1Accent1" presStyleLbl="alignNode1" presStyleIdx="11" presStyleCnt="34"/>
      <dgm:spPr/>
    </dgm:pt>
    <dgm:pt modelId="{03ED3D2E-73AA-4A81-9E87-E961E9D7F0C4}" type="pres">
      <dgm:prSet presAssocID="{84D5D628-4D43-474B-9A8F-BFB911AFDD43}" presName="Child1Accent2" presStyleLbl="alignNode1" presStyleIdx="12" presStyleCnt="34"/>
      <dgm:spPr/>
    </dgm:pt>
    <dgm:pt modelId="{0E093F1F-E4AB-4759-9AB1-60A0EC4C851D}" type="pres">
      <dgm:prSet presAssocID="{84D5D628-4D43-474B-9A8F-BFB911AFDD43}" presName="Child1Accent3" presStyleLbl="alignNode1" presStyleIdx="13" presStyleCnt="34"/>
      <dgm:spPr/>
    </dgm:pt>
    <dgm:pt modelId="{126F69BC-0E0D-4CB2-9BAF-CF1AE436B549}" type="pres">
      <dgm:prSet presAssocID="{84D5D628-4D43-474B-9A8F-BFB911AFDD43}" presName="Child1Accent4" presStyleLbl="alignNode1" presStyleIdx="14" presStyleCnt="34"/>
      <dgm:spPr/>
    </dgm:pt>
    <dgm:pt modelId="{5CF4C054-1955-4AA0-A6CC-E6EA577F4FC1}" type="pres">
      <dgm:prSet presAssocID="{84D5D628-4D43-474B-9A8F-BFB911AFDD43}" presName="Child1Accent5" presStyleLbl="alignNode1" presStyleIdx="15" presStyleCnt="34"/>
      <dgm:spPr/>
    </dgm:pt>
    <dgm:pt modelId="{C41FC5A0-FB50-4A20-8DFE-939A609EA769}" type="pres">
      <dgm:prSet presAssocID="{84D5D628-4D43-474B-9A8F-BFB911AFDD43}" presName="Child1Accent6" presStyleLbl="alignNode1" presStyleIdx="16" presStyleCnt="34"/>
      <dgm:spPr/>
    </dgm:pt>
    <dgm:pt modelId="{C4AA91AD-ABB0-4DAB-863A-233A24ACDB44}" type="pres">
      <dgm:prSet presAssocID="{84D5D628-4D43-474B-9A8F-BFB911AFDD43}" presName="Child1Accent7" presStyleLbl="alignNode1" presStyleIdx="17" presStyleCnt="34"/>
      <dgm:spPr/>
    </dgm:pt>
    <dgm:pt modelId="{D6DF3A60-8525-46D4-8608-086E7B45286F}" type="pres">
      <dgm:prSet presAssocID="{84D5D628-4D43-474B-9A8F-BFB911AFDD43}" presName="Child1Accent8" presStyleLbl="alignNode1" presStyleIdx="18" presStyleCnt="34"/>
      <dgm:spPr/>
    </dgm:pt>
    <dgm:pt modelId="{E69F4BF0-91D8-4171-A87B-F00585265C86}" type="pres">
      <dgm:prSet presAssocID="{84D5D628-4D43-474B-9A8F-BFB911AFDD43}" presName="Child1Accent9" presStyleLbl="alignNode1" presStyleIdx="19" presStyleCnt="34"/>
      <dgm:spPr/>
    </dgm:pt>
    <dgm:pt modelId="{8D31BD75-A0FA-449B-A44C-5A51F555EFDB}" type="pres">
      <dgm:prSet presAssocID="{84D5D628-4D43-474B-9A8F-BFB911AFDD43}" presName="Child1" presStyleLbl="revTx" presStyleIdx="0" presStyleCnt="3" custLinFactNeighborX="-9846" custLinFactNeighborY="-3374">
        <dgm:presLayoutVars>
          <dgm:chMax/>
          <dgm:chPref val="0"/>
          <dgm:bulletEnabled val="1"/>
        </dgm:presLayoutVars>
      </dgm:prSet>
      <dgm:spPr/>
    </dgm:pt>
    <dgm:pt modelId="{2440564B-52EE-46A3-8BAB-58953C99E82C}" type="pres">
      <dgm:prSet presAssocID="{78C8C9AD-C158-43EE-953A-1C95BAEB8FD8}" presName="Child2Accent1" presStyleLbl="alignNode1" presStyleIdx="20" presStyleCnt="34"/>
      <dgm:spPr/>
    </dgm:pt>
    <dgm:pt modelId="{462B52E2-BE9F-42DD-B2C3-ECDB32D4258D}" type="pres">
      <dgm:prSet presAssocID="{78C8C9AD-C158-43EE-953A-1C95BAEB8FD8}" presName="Child2Accent2" presStyleLbl="alignNode1" presStyleIdx="21" presStyleCnt="34"/>
      <dgm:spPr/>
    </dgm:pt>
    <dgm:pt modelId="{C67E36C4-1180-4F2B-A651-6FE9D91F0F6B}" type="pres">
      <dgm:prSet presAssocID="{78C8C9AD-C158-43EE-953A-1C95BAEB8FD8}" presName="Child2Accent3" presStyleLbl="alignNode1" presStyleIdx="22" presStyleCnt="34"/>
      <dgm:spPr/>
    </dgm:pt>
    <dgm:pt modelId="{E2379E86-821F-4BC1-8FAF-979E06E877F8}" type="pres">
      <dgm:prSet presAssocID="{78C8C9AD-C158-43EE-953A-1C95BAEB8FD8}" presName="Child2Accent4" presStyleLbl="alignNode1" presStyleIdx="23" presStyleCnt="34"/>
      <dgm:spPr/>
    </dgm:pt>
    <dgm:pt modelId="{E08CD22E-E288-49D2-B1A9-A0F9DAB9F8EA}" type="pres">
      <dgm:prSet presAssocID="{78C8C9AD-C158-43EE-953A-1C95BAEB8FD8}" presName="Child2Accent5" presStyleLbl="alignNode1" presStyleIdx="24" presStyleCnt="34"/>
      <dgm:spPr/>
    </dgm:pt>
    <dgm:pt modelId="{35CE0BD5-4164-4A8F-BAF6-D67747F69D7A}" type="pres">
      <dgm:prSet presAssocID="{78C8C9AD-C158-43EE-953A-1C95BAEB8FD8}" presName="Child2Accent6" presStyleLbl="alignNode1" presStyleIdx="25" presStyleCnt="34"/>
      <dgm:spPr/>
    </dgm:pt>
    <dgm:pt modelId="{0105140D-542E-4E16-99FA-CCBC275356D7}" type="pres">
      <dgm:prSet presAssocID="{78C8C9AD-C158-43EE-953A-1C95BAEB8FD8}" presName="Child2Accent7" presStyleLbl="alignNode1" presStyleIdx="26" presStyleCnt="34"/>
      <dgm:spPr/>
    </dgm:pt>
    <dgm:pt modelId="{ED77F3A5-56FA-4035-8AD8-FEE177B3EFEC}" type="pres">
      <dgm:prSet presAssocID="{78C8C9AD-C158-43EE-953A-1C95BAEB8FD8}" presName="Child2" presStyleLbl="revTx" presStyleIdx="1" presStyleCnt="3" custScaleX="126040">
        <dgm:presLayoutVars>
          <dgm:chMax/>
          <dgm:chPref val="0"/>
          <dgm:bulletEnabled val="1"/>
        </dgm:presLayoutVars>
      </dgm:prSet>
      <dgm:spPr/>
    </dgm:pt>
    <dgm:pt modelId="{FF8672F7-D61A-4F2C-B469-A0A4C7FFC1D5}" type="pres">
      <dgm:prSet presAssocID="{762F6B7C-9F67-411D-B16A-96ED24B5B75B}" presName="Child3Accent1" presStyleLbl="alignNode1" presStyleIdx="27" presStyleCnt="34"/>
      <dgm:spPr/>
    </dgm:pt>
    <dgm:pt modelId="{8E1BDDF6-1300-4C15-B84F-93DC02C67DA8}" type="pres">
      <dgm:prSet presAssocID="{762F6B7C-9F67-411D-B16A-96ED24B5B75B}" presName="Child3Accent2" presStyleLbl="alignNode1" presStyleIdx="28" presStyleCnt="34"/>
      <dgm:spPr/>
    </dgm:pt>
    <dgm:pt modelId="{2201E747-6161-4F4C-A23B-036E82E29924}" type="pres">
      <dgm:prSet presAssocID="{762F6B7C-9F67-411D-B16A-96ED24B5B75B}" presName="Child3Accent3" presStyleLbl="alignNode1" presStyleIdx="29" presStyleCnt="34"/>
      <dgm:spPr/>
    </dgm:pt>
    <dgm:pt modelId="{02E0C041-DE37-44FF-8632-2BD6A0A7F72B}" type="pres">
      <dgm:prSet presAssocID="{762F6B7C-9F67-411D-B16A-96ED24B5B75B}" presName="Child3Accent4" presStyleLbl="alignNode1" presStyleIdx="30" presStyleCnt="34"/>
      <dgm:spPr/>
    </dgm:pt>
    <dgm:pt modelId="{DFFDBBB2-B300-46A3-9763-98D5467EF738}" type="pres">
      <dgm:prSet presAssocID="{762F6B7C-9F67-411D-B16A-96ED24B5B75B}" presName="Child3Accent5" presStyleLbl="alignNode1" presStyleIdx="31" presStyleCnt="34"/>
      <dgm:spPr/>
    </dgm:pt>
    <dgm:pt modelId="{BA75BE4C-3E92-48A6-BC1F-D866EFE7100E}" type="pres">
      <dgm:prSet presAssocID="{762F6B7C-9F67-411D-B16A-96ED24B5B75B}" presName="Child3Accent6" presStyleLbl="alignNode1" presStyleIdx="32" presStyleCnt="34"/>
      <dgm:spPr/>
    </dgm:pt>
    <dgm:pt modelId="{992C6882-A91A-4283-976D-763AEBCABDA2}" type="pres">
      <dgm:prSet presAssocID="{762F6B7C-9F67-411D-B16A-96ED24B5B75B}" presName="Child3Accent7" presStyleLbl="alignNode1" presStyleIdx="33" presStyleCnt="34"/>
      <dgm:spPr/>
    </dgm:pt>
    <dgm:pt modelId="{BCD5F99C-E0AC-43D9-9E42-C8F5DF19EE09}" type="pres">
      <dgm:prSet presAssocID="{762F6B7C-9F67-411D-B16A-96ED24B5B75B}" presName="Child3" presStyleLbl="revTx" presStyleIdx="2" presStyleCnt="3" custScaleX="137175" custLinFactNeighborX="5787" custLinFactNeighborY="-5440">
        <dgm:presLayoutVars>
          <dgm:chMax/>
          <dgm:chPref val="0"/>
          <dgm:bulletEnabled val="1"/>
        </dgm:presLayoutVars>
      </dgm:prSet>
      <dgm:spPr/>
    </dgm:pt>
  </dgm:ptLst>
  <dgm:cxnLst>
    <dgm:cxn modelId="{E3D02682-CF48-44DE-B678-0BF6DA0286CC}" srcId="{ADCA3A9C-A11A-4415-82AF-1FDD5C1D5E75}" destId="{15A5BF6E-9C18-444B-87DC-C931AF4EEFE1}" srcOrd="0" destOrd="0" parTransId="{0856592A-7AB9-4164-8370-1511651561FC}" sibTransId="{DDF34515-8484-486E-ADA3-0E2CA32DFD43}"/>
    <dgm:cxn modelId="{1A53AD4D-AD9A-4055-997A-6AA6E1F0FBBC}" type="presOf" srcId="{762F6B7C-9F67-411D-B16A-96ED24B5B75B}" destId="{BCD5F99C-E0AC-43D9-9E42-C8F5DF19EE09}" srcOrd="0" destOrd="0" presId="urn:microsoft.com/office/officeart/2011/layout/ConvergingText#1"/>
    <dgm:cxn modelId="{7A3B949A-7149-4EB1-B776-79B66E41B8BF}" type="presOf" srcId="{ADCA3A9C-A11A-4415-82AF-1FDD5C1D5E75}" destId="{F5855A5B-F340-4FD5-B335-1204AF54448B}" srcOrd="0" destOrd="0" presId="urn:microsoft.com/office/officeart/2011/layout/ConvergingText#1"/>
    <dgm:cxn modelId="{D4D7A54C-E3B7-4AD6-8D83-D38589C15D94}" type="presOf" srcId="{15A5BF6E-9C18-444B-87DC-C931AF4EEFE1}" destId="{EB34564B-9FA1-4212-98E7-F724BA8ABEC6}" srcOrd="0" destOrd="0" presId="urn:microsoft.com/office/officeart/2011/layout/ConvergingText#1"/>
    <dgm:cxn modelId="{86015163-DED5-4AA2-8D9E-70F1F7B6D9D9}" srcId="{15A5BF6E-9C18-444B-87DC-C931AF4EEFE1}" destId="{78C8C9AD-C158-43EE-953A-1C95BAEB8FD8}" srcOrd="1" destOrd="0" parTransId="{B0E56CB6-5A63-42FD-AF63-4CD564D92A07}" sibTransId="{75655C37-2E40-4C45-8459-C9F36601FEF3}"/>
    <dgm:cxn modelId="{B0FB7D89-4153-4868-8CB3-7A2D6D700E6D}" type="presOf" srcId="{78C8C9AD-C158-43EE-953A-1C95BAEB8FD8}" destId="{ED77F3A5-56FA-4035-8AD8-FEE177B3EFEC}" srcOrd="0" destOrd="0" presId="urn:microsoft.com/office/officeart/2011/layout/ConvergingText#1"/>
    <dgm:cxn modelId="{A0D80059-EC78-44BC-BC11-ECE7B098332B}" type="presOf" srcId="{84D5D628-4D43-474B-9A8F-BFB911AFDD43}" destId="{8D31BD75-A0FA-449B-A44C-5A51F555EFDB}" srcOrd="0" destOrd="0" presId="urn:microsoft.com/office/officeart/2011/layout/ConvergingText#1"/>
    <dgm:cxn modelId="{A9604C90-F1AE-4C95-9CF4-D5A974E467A9}" srcId="{15A5BF6E-9C18-444B-87DC-C931AF4EEFE1}" destId="{84D5D628-4D43-474B-9A8F-BFB911AFDD43}" srcOrd="0" destOrd="0" parTransId="{D853E96D-E1F3-41C3-8127-04205C57D426}" sibTransId="{64294172-D85F-4F62-BD28-B5FABC9192B7}"/>
    <dgm:cxn modelId="{BB113CE5-A25A-4F64-AA2A-04A1D3DB6786}" srcId="{15A5BF6E-9C18-444B-87DC-C931AF4EEFE1}" destId="{762F6B7C-9F67-411D-B16A-96ED24B5B75B}" srcOrd="2" destOrd="0" parTransId="{C54569B0-239A-4BE8-820B-3E09F01CD1D8}" sibTransId="{4C31518B-E142-4F13-8E1C-35B2DAB37315}"/>
    <dgm:cxn modelId="{6B4A7A40-E3C9-4A16-A224-8E8C7F7A993D}" type="presParOf" srcId="{F5855A5B-F340-4FD5-B335-1204AF54448B}" destId="{6B389D7A-DBF9-4A37-9671-EFCE6C64E798}" srcOrd="0" destOrd="0" presId="urn:microsoft.com/office/officeart/2011/layout/ConvergingText#1"/>
    <dgm:cxn modelId="{3AF2979F-A5C9-48ED-B743-0C2B2A619011}" type="presParOf" srcId="{6B389D7A-DBF9-4A37-9671-EFCE6C64E798}" destId="{4F54CFAB-2D2B-4B50-9A43-EA7E326D767A}" srcOrd="0" destOrd="0" presId="urn:microsoft.com/office/officeart/2011/layout/ConvergingText#1"/>
    <dgm:cxn modelId="{A9658126-66C3-469D-911F-BC2D67BED8D7}" type="presParOf" srcId="{6B389D7A-DBF9-4A37-9671-EFCE6C64E798}" destId="{1AD5EF70-528C-4487-911D-CD20692E7086}" srcOrd="1" destOrd="0" presId="urn:microsoft.com/office/officeart/2011/layout/ConvergingText#1"/>
    <dgm:cxn modelId="{6CF29151-2289-475E-BBF8-1A1BFAE46BE1}" type="presParOf" srcId="{6B389D7A-DBF9-4A37-9671-EFCE6C64E798}" destId="{95E54068-66A1-49CC-898D-BCA279F60C1B}" srcOrd="2" destOrd="0" presId="urn:microsoft.com/office/officeart/2011/layout/ConvergingText#1"/>
    <dgm:cxn modelId="{F202DFCF-B0DF-4C0B-A989-6FC9D976CEDB}" type="presParOf" srcId="{6B389D7A-DBF9-4A37-9671-EFCE6C64E798}" destId="{F0C55616-2D8E-4718-9A0D-BC7AC285FA58}" srcOrd="3" destOrd="0" presId="urn:microsoft.com/office/officeart/2011/layout/ConvergingText#1"/>
    <dgm:cxn modelId="{5BC09765-FC07-495A-833A-51E39E5BD555}" type="presParOf" srcId="{6B389D7A-DBF9-4A37-9671-EFCE6C64E798}" destId="{F6854DE6-E999-46FA-8507-8ABA09449A3F}" srcOrd="4" destOrd="0" presId="urn:microsoft.com/office/officeart/2011/layout/ConvergingText#1"/>
    <dgm:cxn modelId="{0A942343-286F-4281-BF16-BE798EC3AC05}" type="presParOf" srcId="{6B389D7A-DBF9-4A37-9671-EFCE6C64E798}" destId="{CF44BB9A-E740-456C-8194-A195EC3392C6}" srcOrd="5" destOrd="0" presId="urn:microsoft.com/office/officeart/2011/layout/ConvergingText#1"/>
    <dgm:cxn modelId="{619439DE-C111-4E9E-8794-E27F1DF345E2}" type="presParOf" srcId="{6B389D7A-DBF9-4A37-9671-EFCE6C64E798}" destId="{F195AC70-7AF5-4EA0-832B-F5AE677CECB3}" srcOrd="6" destOrd="0" presId="urn:microsoft.com/office/officeart/2011/layout/ConvergingText#1"/>
    <dgm:cxn modelId="{1322A78B-4357-4550-A751-F609FCB85600}" type="presParOf" srcId="{6B389D7A-DBF9-4A37-9671-EFCE6C64E798}" destId="{9F7DE55C-E5BD-4EA7-8788-B4DA6BD83AB4}" srcOrd="7" destOrd="0" presId="urn:microsoft.com/office/officeart/2011/layout/ConvergingText#1"/>
    <dgm:cxn modelId="{2B34DE12-11E2-4D89-ACF9-E5078CBDFF1B}" type="presParOf" srcId="{6B389D7A-DBF9-4A37-9671-EFCE6C64E798}" destId="{F5A103B3-2E94-49B1-98F2-BA13FE9AA1B6}" srcOrd="8" destOrd="0" presId="urn:microsoft.com/office/officeart/2011/layout/ConvergingText#1"/>
    <dgm:cxn modelId="{CADF98E8-A3A1-46A7-858F-A0A69EEA086C}" type="presParOf" srcId="{6B389D7A-DBF9-4A37-9671-EFCE6C64E798}" destId="{5F1D33E6-7DB9-4CF0-92D3-8416AB463D1C}" srcOrd="9" destOrd="0" presId="urn:microsoft.com/office/officeart/2011/layout/ConvergingText#1"/>
    <dgm:cxn modelId="{D29BF0E2-047E-4D5D-A0F1-75D03B81AA94}" type="presParOf" srcId="{6B389D7A-DBF9-4A37-9671-EFCE6C64E798}" destId="{EB34564B-9FA1-4212-98E7-F724BA8ABEC6}" srcOrd="10" destOrd="0" presId="urn:microsoft.com/office/officeart/2011/layout/ConvergingText#1"/>
    <dgm:cxn modelId="{282C4229-A88D-4CDF-98E0-C3C1CFCE7CA0}" type="presParOf" srcId="{6B389D7A-DBF9-4A37-9671-EFCE6C64E798}" destId="{4F0134DC-3F75-4949-AC67-D28C4411D94E}" srcOrd="11" destOrd="0" presId="urn:microsoft.com/office/officeart/2011/layout/ConvergingText#1"/>
    <dgm:cxn modelId="{C5F1464D-C246-46DA-B4AE-A104C6139697}" type="presParOf" srcId="{6B389D7A-DBF9-4A37-9671-EFCE6C64E798}" destId="{03ED3D2E-73AA-4A81-9E87-E961E9D7F0C4}" srcOrd="12" destOrd="0" presId="urn:microsoft.com/office/officeart/2011/layout/ConvergingText#1"/>
    <dgm:cxn modelId="{F36EFC89-1A96-4DFA-8BF4-0F9956F3F6A1}" type="presParOf" srcId="{6B389D7A-DBF9-4A37-9671-EFCE6C64E798}" destId="{0E093F1F-E4AB-4759-9AB1-60A0EC4C851D}" srcOrd="13" destOrd="0" presId="urn:microsoft.com/office/officeart/2011/layout/ConvergingText#1"/>
    <dgm:cxn modelId="{B4A6BB63-3046-4A7B-8AE6-737B9003C0C7}" type="presParOf" srcId="{6B389D7A-DBF9-4A37-9671-EFCE6C64E798}" destId="{126F69BC-0E0D-4CB2-9BAF-CF1AE436B549}" srcOrd="14" destOrd="0" presId="urn:microsoft.com/office/officeart/2011/layout/ConvergingText#1"/>
    <dgm:cxn modelId="{CDD3CA65-D61E-458C-B9CD-DFCCCA6F1877}" type="presParOf" srcId="{6B389D7A-DBF9-4A37-9671-EFCE6C64E798}" destId="{5CF4C054-1955-4AA0-A6CC-E6EA577F4FC1}" srcOrd="15" destOrd="0" presId="urn:microsoft.com/office/officeart/2011/layout/ConvergingText#1"/>
    <dgm:cxn modelId="{03004476-A7AB-413B-A422-E59B25468FCE}" type="presParOf" srcId="{6B389D7A-DBF9-4A37-9671-EFCE6C64E798}" destId="{C41FC5A0-FB50-4A20-8DFE-939A609EA769}" srcOrd="16" destOrd="0" presId="urn:microsoft.com/office/officeart/2011/layout/ConvergingText#1"/>
    <dgm:cxn modelId="{9EC56CE8-7F7A-49D1-8917-4F21FCB05EAE}" type="presParOf" srcId="{6B389D7A-DBF9-4A37-9671-EFCE6C64E798}" destId="{C4AA91AD-ABB0-4DAB-863A-233A24ACDB44}" srcOrd="17" destOrd="0" presId="urn:microsoft.com/office/officeart/2011/layout/ConvergingText#1"/>
    <dgm:cxn modelId="{CF1872B7-C375-4049-9C70-08423DB7A03C}" type="presParOf" srcId="{6B389D7A-DBF9-4A37-9671-EFCE6C64E798}" destId="{D6DF3A60-8525-46D4-8608-086E7B45286F}" srcOrd="18" destOrd="0" presId="urn:microsoft.com/office/officeart/2011/layout/ConvergingText#1"/>
    <dgm:cxn modelId="{DFB51CF0-A35E-4134-8098-65F346296DB0}" type="presParOf" srcId="{6B389D7A-DBF9-4A37-9671-EFCE6C64E798}" destId="{E69F4BF0-91D8-4171-A87B-F00585265C86}" srcOrd="19" destOrd="0" presId="urn:microsoft.com/office/officeart/2011/layout/ConvergingText#1"/>
    <dgm:cxn modelId="{75249DFE-3F02-4FC5-B139-DFD8999B8FD7}" type="presParOf" srcId="{6B389D7A-DBF9-4A37-9671-EFCE6C64E798}" destId="{8D31BD75-A0FA-449B-A44C-5A51F555EFDB}" srcOrd="20" destOrd="0" presId="urn:microsoft.com/office/officeart/2011/layout/ConvergingText#1"/>
    <dgm:cxn modelId="{DC044396-CDFC-485D-BE50-F1FE47149CB2}" type="presParOf" srcId="{6B389D7A-DBF9-4A37-9671-EFCE6C64E798}" destId="{2440564B-52EE-46A3-8BAB-58953C99E82C}" srcOrd="21" destOrd="0" presId="urn:microsoft.com/office/officeart/2011/layout/ConvergingText#1"/>
    <dgm:cxn modelId="{E7B77A7A-B242-458E-8C44-538B62708BA8}" type="presParOf" srcId="{6B389D7A-DBF9-4A37-9671-EFCE6C64E798}" destId="{462B52E2-BE9F-42DD-B2C3-ECDB32D4258D}" srcOrd="22" destOrd="0" presId="urn:microsoft.com/office/officeart/2011/layout/ConvergingText#1"/>
    <dgm:cxn modelId="{1D6072B6-9D40-4299-8A04-2EB65DED0F6D}" type="presParOf" srcId="{6B389D7A-DBF9-4A37-9671-EFCE6C64E798}" destId="{C67E36C4-1180-4F2B-A651-6FE9D91F0F6B}" srcOrd="23" destOrd="0" presId="urn:microsoft.com/office/officeart/2011/layout/ConvergingText#1"/>
    <dgm:cxn modelId="{453D3DDB-86B8-457D-A205-04AC9EDA6C91}" type="presParOf" srcId="{6B389D7A-DBF9-4A37-9671-EFCE6C64E798}" destId="{E2379E86-821F-4BC1-8FAF-979E06E877F8}" srcOrd="24" destOrd="0" presId="urn:microsoft.com/office/officeart/2011/layout/ConvergingText#1"/>
    <dgm:cxn modelId="{2C81A227-0712-4C94-B8CF-5EB4616BD97C}" type="presParOf" srcId="{6B389D7A-DBF9-4A37-9671-EFCE6C64E798}" destId="{E08CD22E-E288-49D2-B1A9-A0F9DAB9F8EA}" srcOrd="25" destOrd="0" presId="urn:microsoft.com/office/officeart/2011/layout/ConvergingText#1"/>
    <dgm:cxn modelId="{81A5FA48-F321-4115-9C3C-0B4E8215E732}" type="presParOf" srcId="{6B389D7A-DBF9-4A37-9671-EFCE6C64E798}" destId="{35CE0BD5-4164-4A8F-BAF6-D67747F69D7A}" srcOrd="26" destOrd="0" presId="urn:microsoft.com/office/officeart/2011/layout/ConvergingText#1"/>
    <dgm:cxn modelId="{54726285-4D2F-4F0B-9476-C18B0BBDBF0A}" type="presParOf" srcId="{6B389D7A-DBF9-4A37-9671-EFCE6C64E798}" destId="{0105140D-542E-4E16-99FA-CCBC275356D7}" srcOrd="27" destOrd="0" presId="urn:microsoft.com/office/officeart/2011/layout/ConvergingText#1"/>
    <dgm:cxn modelId="{DE494A3D-399D-40A1-9972-D8995E97415E}" type="presParOf" srcId="{6B389D7A-DBF9-4A37-9671-EFCE6C64E798}" destId="{ED77F3A5-56FA-4035-8AD8-FEE177B3EFEC}" srcOrd="28" destOrd="0" presId="urn:microsoft.com/office/officeart/2011/layout/ConvergingText#1"/>
    <dgm:cxn modelId="{71CD7C13-479A-4249-98CB-0CE5148377C0}" type="presParOf" srcId="{6B389D7A-DBF9-4A37-9671-EFCE6C64E798}" destId="{FF8672F7-D61A-4F2C-B469-A0A4C7FFC1D5}" srcOrd="29" destOrd="0" presId="urn:microsoft.com/office/officeart/2011/layout/ConvergingText#1"/>
    <dgm:cxn modelId="{B56AE404-8676-43F8-A844-C5C1328B75CA}" type="presParOf" srcId="{6B389D7A-DBF9-4A37-9671-EFCE6C64E798}" destId="{8E1BDDF6-1300-4C15-B84F-93DC02C67DA8}" srcOrd="30" destOrd="0" presId="urn:microsoft.com/office/officeart/2011/layout/ConvergingText#1"/>
    <dgm:cxn modelId="{A335745A-915F-470D-B1CA-C28AB08C494F}" type="presParOf" srcId="{6B389D7A-DBF9-4A37-9671-EFCE6C64E798}" destId="{2201E747-6161-4F4C-A23B-036E82E29924}" srcOrd="31" destOrd="0" presId="urn:microsoft.com/office/officeart/2011/layout/ConvergingText#1"/>
    <dgm:cxn modelId="{C3196D2A-0D72-41FE-A8D6-C782B539C42A}" type="presParOf" srcId="{6B389D7A-DBF9-4A37-9671-EFCE6C64E798}" destId="{02E0C041-DE37-44FF-8632-2BD6A0A7F72B}" srcOrd="32" destOrd="0" presId="urn:microsoft.com/office/officeart/2011/layout/ConvergingText#1"/>
    <dgm:cxn modelId="{0535D6B3-F3B1-4647-BD22-C5E370F60F61}" type="presParOf" srcId="{6B389D7A-DBF9-4A37-9671-EFCE6C64E798}" destId="{DFFDBBB2-B300-46A3-9763-98D5467EF738}" srcOrd="33" destOrd="0" presId="urn:microsoft.com/office/officeart/2011/layout/ConvergingText#1"/>
    <dgm:cxn modelId="{D8132C56-DFB4-4E70-BA72-E41C4627B480}" type="presParOf" srcId="{6B389D7A-DBF9-4A37-9671-EFCE6C64E798}" destId="{BA75BE4C-3E92-48A6-BC1F-D866EFE7100E}" srcOrd="34" destOrd="0" presId="urn:microsoft.com/office/officeart/2011/layout/ConvergingText#1"/>
    <dgm:cxn modelId="{8D0E212C-0153-4353-B94C-9A5B88992763}" type="presParOf" srcId="{6B389D7A-DBF9-4A37-9671-EFCE6C64E798}" destId="{992C6882-A91A-4283-976D-763AEBCABDA2}" srcOrd="35" destOrd="0" presId="urn:microsoft.com/office/officeart/2011/layout/ConvergingText#1"/>
    <dgm:cxn modelId="{939178C8-FA2C-4BEC-9083-59D8A9164751}" type="presParOf" srcId="{6B389D7A-DBF9-4A37-9671-EFCE6C64E798}" destId="{BCD5F99C-E0AC-43D9-9E42-C8F5DF19EE09}" srcOrd="36"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847DE0-C7D7-4C14-A98A-21988A71CAFB}" type="doc">
      <dgm:prSet loTypeId="urn:microsoft.com/office/officeart/2005/8/layout/hProcess4" loCatId="process" qsTypeId="urn:microsoft.com/office/officeart/2005/8/quickstyle/simple1" qsCatId="simple" csTypeId="urn:microsoft.com/office/officeart/2005/8/colors/colorful1" csCatId="colorful" phldr="1"/>
      <dgm:spPr/>
    </dgm:pt>
    <dgm:pt modelId="{7FE7E9A6-129B-47AC-95B3-443ED0938AB2}">
      <dgm:prSet phldrT="[Text]"/>
      <dgm:spPr/>
      <dgm:t>
        <a:bodyPr/>
        <a:lstStyle/>
        <a:p>
          <a:r>
            <a:rPr lang="en-US" dirty="0"/>
            <a:t>80%</a:t>
          </a:r>
        </a:p>
      </dgm:t>
    </dgm:pt>
    <dgm:pt modelId="{4209034A-0C00-487E-8AF6-50B82954C835}" type="parTrans" cxnId="{969E486E-19E0-47C7-A266-B294B2B2A353}">
      <dgm:prSet/>
      <dgm:spPr/>
      <dgm:t>
        <a:bodyPr/>
        <a:lstStyle/>
        <a:p>
          <a:endParaRPr lang="en-US"/>
        </a:p>
      </dgm:t>
    </dgm:pt>
    <dgm:pt modelId="{692CA7B0-62FC-4EB3-B1EC-2F4607FE2B1E}" type="sibTrans" cxnId="{969E486E-19E0-47C7-A266-B294B2B2A353}">
      <dgm:prSet/>
      <dgm:spPr/>
      <dgm:t>
        <a:bodyPr/>
        <a:lstStyle/>
        <a:p>
          <a:endParaRPr lang="en-US"/>
        </a:p>
      </dgm:t>
    </dgm:pt>
    <dgm:pt modelId="{663066D9-1A1B-4033-A6CE-E2E9AA9459AD}">
      <dgm:prSet phldrT="[Text]"/>
      <dgm:spPr/>
      <dgm:t>
        <a:bodyPr/>
        <a:lstStyle/>
        <a:p>
          <a:r>
            <a:rPr lang="en-US" dirty="0"/>
            <a:t>20%</a:t>
          </a:r>
        </a:p>
      </dgm:t>
    </dgm:pt>
    <dgm:pt modelId="{3554A7D1-495B-4DD4-B69A-98254F00FBE4}" type="parTrans" cxnId="{6B861316-9CAA-431B-8E40-3ED9EAB34855}">
      <dgm:prSet/>
      <dgm:spPr/>
      <dgm:t>
        <a:bodyPr/>
        <a:lstStyle/>
        <a:p>
          <a:endParaRPr lang="en-US"/>
        </a:p>
      </dgm:t>
    </dgm:pt>
    <dgm:pt modelId="{4A818195-9F39-4976-84F7-CBA484EBD428}" type="sibTrans" cxnId="{6B861316-9CAA-431B-8E40-3ED9EAB34855}">
      <dgm:prSet/>
      <dgm:spPr/>
      <dgm:t>
        <a:bodyPr/>
        <a:lstStyle/>
        <a:p>
          <a:endParaRPr lang="en-US"/>
        </a:p>
      </dgm:t>
    </dgm:pt>
    <dgm:pt modelId="{75947C9C-F417-4822-B5FD-DE7397F8A123}">
      <dgm:prSet phldrT="[Text]"/>
      <dgm:spPr/>
      <dgm:t>
        <a:bodyPr/>
        <a:lstStyle/>
        <a:p>
          <a:r>
            <a:rPr lang="en-US" dirty="0"/>
            <a:t>Actions</a:t>
          </a:r>
        </a:p>
      </dgm:t>
    </dgm:pt>
    <dgm:pt modelId="{5A9BF8F1-53BE-427E-9724-A0E9FEEAA615}" type="parTrans" cxnId="{2C9A27F1-1AD3-4FB1-B527-E9F24063ED3D}">
      <dgm:prSet/>
      <dgm:spPr/>
      <dgm:t>
        <a:bodyPr/>
        <a:lstStyle/>
        <a:p>
          <a:endParaRPr lang="en-US"/>
        </a:p>
      </dgm:t>
    </dgm:pt>
    <dgm:pt modelId="{BD0B0467-83C6-4420-9E89-909EF15DA46D}" type="sibTrans" cxnId="{2C9A27F1-1AD3-4FB1-B527-E9F24063ED3D}">
      <dgm:prSet/>
      <dgm:spPr/>
      <dgm:t>
        <a:bodyPr/>
        <a:lstStyle/>
        <a:p>
          <a:endParaRPr lang="en-US"/>
        </a:p>
      </dgm:t>
    </dgm:pt>
    <dgm:pt modelId="{B59CECE5-10D3-49E9-9B31-033F97C6C824}">
      <dgm:prSet phldrT="[Text]"/>
      <dgm:spPr/>
      <dgm:t>
        <a:bodyPr/>
        <a:lstStyle/>
        <a:p>
          <a:r>
            <a:rPr lang="en-US" dirty="0"/>
            <a:t>Results</a:t>
          </a:r>
        </a:p>
      </dgm:t>
    </dgm:pt>
    <dgm:pt modelId="{C43BF88C-CA3E-44D2-A518-297E68FCFB11}" type="parTrans" cxnId="{7C3CF0EF-3AEB-4C5A-BDE8-3BF75FC155A7}">
      <dgm:prSet/>
      <dgm:spPr/>
      <dgm:t>
        <a:bodyPr/>
        <a:lstStyle/>
        <a:p>
          <a:endParaRPr lang="en-US"/>
        </a:p>
      </dgm:t>
    </dgm:pt>
    <dgm:pt modelId="{36B3A8D5-F1B8-4F5D-9687-6CC9C10AB98E}" type="sibTrans" cxnId="{7C3CF0EF-3AEB-4C5A-BDE8-3BF75FC155A7}">
      <dgm:prSet/>
      <dgm:spPr/>
      <dgm:t>
        <a:bodyPr/>
        <a:lstStyle/>
        <a:p>
          <a:endParaRPr lang="en-US"/>
        </a:p>
      </dgm:t>
    </dgm:pt>
    <dgm:pt modelId="{92749579-4742-40CF-9618-0849CC861994}" type="pres">
      <dgm:prSet presAssocID="{4B847DE0-C7D7-4C14-A98A-21988A71CAFB}" presName="Name0" presStyleCnt="0">
        <dgm:presLayoutVars>
          <dgm:dir/>
          <dgm:animLvl val="lvl"/>
          <dgm:resizeHandles val="exact"/>
        </dgm:presLayoutVars>
      </dgm:prSet>
      <dgm:spPr/>
    </dgm:pt>
    <dgm:pt modelId="{D1E7F0B2-D3DC-4A9B-B9B2-F36650C2EE4F}" type="pres">
      <dgm:prSet presAssocID="{4B847DE0-C7D7-4C14-A98A-21988A71CAFB}" presName="tSp" presStyleCnt="0"/>
      <dgm:spPr/>
    </dgm:pt>
    <dgm:pt modelId="{75C6B56D-0711-437E-8BDC-C465B9901C32}" type="pres">
      <dgm:prSet presAssocID="{4B847DE0-C7D7-4C14-A98A-21988A71CAFB}" presName="bSp" presStyleCnt="0"/>
      <dgm:spPr/>
    </dgm:pt>
    <dgm:pt modelId="{9C752A62-7D6C-472B-9CB8-66ED677E37A0}" type="pres">
      <dgm:prSet presAssocID="{4B847DE0-C7D7-4C14-A98A-21988A71CAFB}" presName="process" presStyleCnt="0"/>
      <dgm:spPr/>
    </dgm:pt>
    <dgm:pt modelId="{F18346EF-320C-41C1-B779-8497DA64B358}" type="pres">
      <dgm:prSet presAssocID="{7FE7E9A6-129B-47AC-95B3-443ED0938AB2}" presName="composite1" presStyleCnt="0"/>
      <dgm:spPr/>
    </dgm:pt>
    <dgm:pt modelId="{3112CBC4-6A3E-4AEF-B646-1EB27EDD98AC}" type="pres">
      <dgm:prSet presAssocID="{7FE7E9A6-129B-47AC-95B3-443ED0938AB2}" presName="dummyNode1" presStyleLbl="node1" presStyleIdx="0" presStyleCnt="4"/>
      <dgm:spPr/>
    </dgm:pt>
    <dgm:pt modelId="{4AECD6C0-01ED-4169-9283-DE3DB10E3D3C}" type="pres">
      <dgm:prSet presAssocID="{7FE7E9A6-129B-47AC-95B3-443ED0938AB2}" presName="childNode1" presStyleLbl="bgAcc1" presStyleIdx="0" presStyleCnt="4">
        <dgm:presLayoutVars>
          <dgm:bulletEnabled val="1"/>
        </dgm:presLayoutVars>
      </dgm:prSet>
      <dgm:spPr/>
    </dgm:pt>
    <dgm:pt modelId="{29A7F7D5-426C-4983-A3D0-4705F2D29FDB}" type="pres">
      <dgm:prSet presAssocID="{7FE7E9A6-129B-47AC-95B3-443ED0938AB2}" presName="childNode1tx" presStyleLbl="bgAcc1" presStyleIdx="0" presStyleCnt="4">
        <dgm:presLayoutVars>
          <dgm:bulletEnabled val="1"/>
        </dgm:presLayoutVars>
      </dgm:prSet>
      <dgm:spPr/>
    </dgm:pt>
    <dgm:pt modelId="{B983FA6E-6BEF-41C6-A4D6-47E261C09527}" type="pres">
      <dgm:prSet presAssocID="{7FE7E9A6-129B-47AC-95B3-443ED0938AB2}" presName="parentNode1" presStyleLbl="node1" presStyleIdx="0" presStyleCnt="4">
        <dgm:presLayoutVars>
          <dgm:chMax val="1"/>
          <dgm:bulletEnabled val="1"/>
        </dgm:presLayoutVars>
      </dgm:prSet>
      <dgm:spPr/>
    </dgm:pt>
    <dgm:pt modelId="{FC18AF7C-3208-4EE8-886D-782095D5B442}" type="pres">
      <dgm:prSet presAssocID="{7FE7E9A6-129B-47AC-95B3-443ED0938AB2}" presName="connSite1" presStyleCnt="0"/>
      <dgm:spPr/>
    </dgm:pt>
    <dgm:pt modelId="{06785E87-09ED-4896-ABD6-87C8530F45CA}" type="pres">
      <dgm:prSet presAssocID="{692CA7B0-62FC-4EB3-B1EC-2F4607FE2B1E}" presName="Name9" presStyleLbl="sibTrans2D1" presStyleIdx="0" presStyleCnt="3"/>
      <dgm:spPr/>
    </dgm:pt>
    <dgm:pt modelId="{D3D2B049-A592-4F96-AAE5-557AFD052227}" type="pres">
      <dgm:prSet presAssocID="{B59CECE5-10D3-49E9-9B31-033F97C6C824}" presName="composite2" presStyleCnt="0"/>
      <dgm:spPr/>
    </dgm:pt>
    <dgm:pt modelId="{C948DEB9-7369-4704-B777-0C9944422BAA}" type="pres">
      <dgm:prSet presAssocID="{B59CECE5-10D3-49E9-9B31-033F97C6C824}" presName="dummyNode2" presStyleLbl="node1" presStyleIdx="0" presStyleCnt="4"/>
      <dgm:spPr/>
    </dgm:pt>
    <dgm:pt modelId="{E6A2E123-25BA-44EC-B4E8-AFFFD1FEEFD9}" type="pres">
      <dgm:prSet presAssocID="{B59CECE5-10D3-49E9-9B31-033F97C6C824}" presName="childNode2" presStyleLbl="bgAcc1" presStyleIdx="1" presStyleCnt="4">
        <dgm:presLayoutVars>
          <dgm:bulletEnabled val="1"/>
        </dgm:presLayoutVars>
      </dgm:prSet>
      <dgm:spPr/>
    </dgm:pt>
    <dgm:pt modelId="{E9B12477-153A-4C58-871A-D456BD98D52D}" type="pres">
      <dgm:prSet presAssocID="{B59CECE5-10D3-49E9-9B31-033F97C6C824}" presName="childNode2tx" presStyleLbl="bgAcc1" presStyleIdx="1" presStyleCnt="4">
        <dgm:presLayoutVars>
          <dgm:bulletEnabled val="1"/>
        </dgm:presLayoutVars>
      </dgm:prSet>
      <dgm:spPr/>
    </dgm:pt>
    <dgm:pt modelId="{709F7577-4928-49C3-998F-828FDF62CEEB}" type="pres">
      <dgm:prSet presAssocID="{B59CECE5-10D3-49E9-9B31-033F97C6C824}" presName="parentNode2" presStyleLbl="node1" presStyleIdx="1" presStyleCnt="4">
        <dgm:presLayoutVars>
          <dgm:chMax val="0"/>
          <dgm:bulletEnabled val="1"/>
        </dgm:presLayoutVars>
      </dgm:prSet>
      <dgm:spPr/>
    </dgm:pt>
    <dgm:pt modelId="{B72612CF-F589-44DC-8699-66C22C8AB94C}" type="pres">
      <dgm:prSet presAssocID="{B59CECE5-10D3-49E9-9B31-033F97C6C824}" presName="connSite2" presStyleCnt="0"/>
      <dgm:spPr/>
    </dgm:pt>
    <dgm:pt modelId="{4FD1AC56-D88D-414C-8C0B-E680F4325538}" type="pres">
      <dgm:prSet presAssocID="{36B3A8D5-F1B8-4F5D-9687-6CC9C10AB98E}" presName="Name18" presStyleLbl="sibTrans2D1" presStyleIdx="1" presStyleCnt="3"/>
      <dgm:spPr/>
    </dgm:pt>
    <dgm:pt modelId="{C605BDA3-CDD3-4EA7-9106-87E2059BE8C5}" type="pres">
      <dgm:prSet presAssocID="{663066D9-1A1B-4033-A6CE-E2E9AA9459AD}" presName="composite1" presStyleCnt="0"/>
      <dgm:spPr/>
    </dgm:pt>
    <dgm:pt modelId="{65881C4C-358B-41B0-BD05-360D470E8DF1}" type="pres">
      <dgm:prSet presAssocID="{663066D9-1A1B-4033-A6CE-E2E9AA9459AD}" presName="dummyNode1" presStyleLbl="node1" presStyleIdx="1" presStyleCnt="4"/>
      <dgm:spPr/>
    </dgm:pt>
    <dgm:pt modelId="{8E4EB9D9-88B6-4B41-929C-8510236D0537}" type="pres">
      <dgm:prSet presAssocID="{663066D9-1A1B-4033-A6CE-E2E9AA9459AD}" presName="childNode1" presStyleLbl="bgAcc1" presStyleIdx="2" presStyleCnt="4">
        <dgm:presLayoutVars>
          <dgm:bulletEnabled val="1"/>
        </dgm:presLayoutVars>
      </dgm:prSet>
      <dgm:spPr/>
    </dgm:pt>
    <dgm:pt modelId="{DFADF356-02B5-4E22-9CA3-708AA3AAD969}" type="pres">
      <dgm:prSet presAssocID="{663066D9-1A1B-4033-A6CE-E2E9AA9459AD}" presName="childNode1tx" presStyleLbl="bgAcc1" presStyleIdx="2" presStyleCnt="4">
        <dgm:presLayoutVars>
          <dgm:bulletEnabled val="1"/>
        </dgm:presLayoutVars>
      </dgm:prSet>
      <dgm:spPr/>
    </dgm:pt>
    <dgm:pt modelId="{BF868104-C484-482F-818E-B798B9B61684}" type="pres">
      <dgm:prSet presAssocID="{663066D9-1A1B-4033-A6CE-E2E9AA9459AD}" presName="parentNode1" presStyleLbl="node1" presStyleIdx="2" presStyleCnt="4">
        <dgm:presLayoutVars>
          <dgm:chMax val="1"/>
          <dgm:bulletEnabled val="1"/>
        </dgm:presLayoutVars>
      </dgm:prSet>
      <dgm:spPr/>
    </dgm:pt>
    <dgm:pt modelId="{D9CA819F-2111-4CEC-B559-4A254F5B30B2}" type="pres">
      <dgm:prSet presAssocID="{663066D9-1A1B-4033-A6CE-E2E9AA9459AD}" presName="connSite1" presStyleCnt="0"/>
      <dgm:spPr/>
    </dgm:pt>
    <dgm:pt modelId="{2D0C7EA0-90EE-48A7-9EBF-21D2227D3CB1}" type="pres">
      <dgm:prSet presAssocID="{4A818195-9F39-4976-84F7-CBA484EBD428}" presName="Name9" presStyleLbl="sibTrans2D1" presStyleIdx="2" presStyleCnt="3"/>
      <dgm:spPr/>
    </dgm:pt>
    <dgm:pt modelId="{3D1CC126-F8B7-4C91-9634-186A8E2BA86A}" type="pres">
      <dgm:prSet presAssocID="{75947C9C-F417-4822-B5FD-DE7397F8A123}" presName="composite2" presStyleCnt="0"/>
      <dgm:spPr/>
    </dgm:pt>
    <dgm:pt modelId="{73F0A7AA-1609-4822-A0D9-6D824ADEE6DF}" type="pres">
      <dgm:prSet presAssocID="{75947C9C-F417-4822-B5FD-DE7397F8A123}" presName="dummyNode2" presStyleLbl="node1" presStyleIdx="2" presStyleCnt="4"/>
      <dgm:spPr/>
    </dgm:pt>
    <dgm:pt modelId="{77F3FEA4-C4B4-4FEB-BA0E-F17DDE373E45}" type="pres">
      <dgm:prSet presAssocID="{75947C9C-F417-4822-B5FD-DE7397F8A123}" presName="childNode2" presStyleLbl="bgAcc1" presStyleIdx="3" presStyleCnt="4">
        <dgm:presLayoutVars>
          <dgm:bulletEnabled val="1"/>
        </dgm:presLayoutVars>
      </dgm:prSet>
      <dgm:spPr/>
    </dgm:pt>
    <dgm:pt modelId="{F44A52F3-90C0-4161-BE6C-DCB3ED308C88}" type="pres">
      <dgm:prSet presAssocID="{75947C9C-F417-4822-B5FD-DE7397F8A123}" presName="childNode2tx" presStyleLbl="bgAcc1" presStyleIdx="3" presStyleCnt="4">
        <dgm:presLayoutVars>
          <dgm:bulletEnabled val="1"/>
        </dgm:presLayoutVars>
      </dgm:prSet>
      <dgm:spPr/>
    </dgm:pt>
    <dgm:pt modelId="{47238BE4-A444-4811-9D4D-4B79D9D3195A}" type="pres">
      <dgm:prSet presAssocID="{75947C9C-F417-4822-B5FD-DE7397F8A123}" presName="parentNode2" presStyleLbl="node1" presStyleIdx="3" presStyleCnt="4">
        <dgm:presLayoutVars>
          <dgm:chMax val="0"/>
          <dgm:bulletEnabled val="1"/>
        </dgm:presLayoutVars>
      </dgm:prSet>
      <dgm:spPr/>
    </dgm:pt>
    <dgm:pt modelId="{DF0FD0E4-7E31-4859-AD8D-F05BAEDC0FA7}" type="pres">
      <dgm:prSet presAssocID="{75947C9C-F417-4822-B5FD-DE7397F8A123}" presName="connSite2" presStyleCnt="0"/>
      <dgm:spPr/>
    </dgm:pt>
  </dgm:ptLst>
  <dgm:cxnLst>
    <dgm:cxn modelId="{969E486E-19E0-47C7-A266-B294B2B2A353}" srcId="{4B847DE0-C7D7-4C14-A98A-21988A71CAFB}" destId="{7FE7E9A6-129B-47AC-95B3-443ED0938AB2}" srcOrd="0" destOrd="0" parTransId="{4209034A-0C00-487E-8AF6-50B82954C835}" sibTransId="{692CA7B0-62FC-4EB3-B1EC-2F4607FE2B1E}"/>
    <dgm:cxn modelId="{19E25B2C-9248-4AC5-A77F-E3572FF1E89A}" type="presOf" srcId="{692CA7B0-62FC-4EB3-B1EC-2F4607FE2B1E}" destId="{06785E87-09ED-4896-ABD6-87C8530F45CA}" srcOrd="0" destOrd="0" presId="urn:microsoft.com/office/officeart/2005/8/layout/hProcess4"/>
    <dgm:cxn modelId="{6B861316-9CAA-431B-8E40-3ED9EAB34855}" srcId="{4B847DE0-C7D7-4C14-A98A-21988A71CAFB}" destId="{663066D9-1A1B-4033-A6CE-E2E9AA9459AD}" srcOrd="2" destOrd="0" parTransId="{3554A7D1-495B-4DD4-B69A-98254F00FBE4}" sibTransId="{4A818195-9F39-4976-84F7-CBA484EBD428}"/>
    <dgm:cxn modelId="{9B1125B4-F5D6-4F44-8CD1-A70BA3CC6FF6}" type="presOf" srcId="{4B847DE0-C7D7-4C14-A98A-21988A71CAFB}" destId="{92749579-4742-40CF-9618-0849CC861994}" srcOrd="0" destOrd="0" presId="urn:microsoft.com/office/officeart/2005/8/layout/hProcess4"/>
    <dgm:cxn modelId="{BCE71DB8-22A2-4163-9A75-DF4C1E8D5333}" type="presOf" srcId="{B59CECE5-10D3-49E9-9B31-033F97C6C824}" destId="{709F7577-4928-49C3-998F-828FDF62CEEB}" srcOrd="0" destOrd="0" presId="urn:microsoft.com/office/officeart/2005/8/layout/hProcess4"/>
    <dgm:cxn modelId="{FE8E67BB-C0CB-49AD-9DD4-D065B58B63D7}" type="presOf" srcId="{663066D9-1A1B-4033-A6CE-E2E9AA9459AD}" destId="{BF868104-C484-482F-818E-B798B9B61684}" srcOrd="0" destOrd="0" presId="urn:microsoft.com/office/officeart/2005/8/layout/hProcess4"/>
    <dgm:cxn modelId="{8B03BF57-445D-4F13-B635-ED4A2DAB89D3}" type="presOf" srcId="{4A818195-9F39-4976-84F7-CBA484EBD428}" destId="{2D0C7EA0-90EE-48A7-9EBF-21D2227D3CB1}" srcOrd="0" destOrd="0" presId="urn:microsoft.com/office/officeart/2005/8/layout/hProcess4"/>
    <dgm:cxn modelId="{D98224F3-B959-4CE3-ABC0-5DEC0E1C101C}" type="presOf" srcId="{7FE7E9A6-129B-47AC-95B3-443ED0938AB2}" destId="{B983FA6E-6BEF-41C6-A4D6-47E261C09527}" srcOrd="0" destOrd="0" presId="urn:microsoft.com/office/officeart/2005/8/layout/hProcess4"/>
    <dgm:cxn modelId="{A8BB10EC-CC12-47A7-A817-67982C62E41F}" type="presOf" srcId="{36B3A8D5-F1B8-4F5D-9687-6CC9C10AB98E}" destId="{4FD1AC56-D88D-414C-8C0B-E680F4325538}" srcOrd="0" destOrd="0" presId="urn:microsoft.com/office/officeart/2005/8/layout/hProcess4"/>
    <dgm:cxn modelId="{7C3CF0EF-3AEB-4C5A-BDE8-3BF75FC155A7}" srcId="{4B847DE0-C7D7-4C14-A98A-21988A71CAFB}" destId="{B59CECE5-10D3-49E9-9B31-033F97C6C824}" srcOrd="1" destOrd="0" parTransId="{C43BF88C-CA3E-44D2-A518-297E68FCFB11}" sibTransId="{36B3A8D5-F1B8-4F5D-9687-6CC9C10AB98E}"/>
    <dgm:cxn modelId="{2C9A27F1-1AD3-4FB1-B527-E9F24063ED3D}" srcId="{4B847DE0-C7D7-4C14-A98A-21988A71CAFB}" destId="{75947C9C-F417-4822-B5FD-DE7397F8A123}" srcOrd="3" destOrd="0" parTransId="{5A9BF8F1-53BE-427E-9724-A0E9FEEAA615}" sibTransId="{BD0B0467-83C6-4420-9E89-909EF15DA46D}"/>
    <dgm:cxn modelId="{1D856C82-EBA6-4FAB-BD8A-889F726C7548}" type="presOf" srcId="{75947C9C-F417-4822-B5FD-DE7397F8A123}" destId="{47238BE4-A444-4811-9D4D-4B79D9D3195A}" srcOrd="0" destOrd="0" presId="urn:microsoft.com/office/officeart/2005/8/layout/hProcess4"/>
    <dgm:cxn modelId="{C998E389-896F-43AD-962A-D19D7391CCAC}" type="presParOf" srcId="{92749579-4742-40CF-9618-0849CC861994}" destId="{D1E7F0B2-D3DC-4A9B-B9B2-F36650C2EE4F}" srcOrd="0" destOrd="0" presId="urn:microsoft.com/office/officeart/2005/8/layout/hProcess4"/>
    <dgm:cxn modelId="{ED8E7945-9EF4-4132-B273-9221A92CF2B5}" type="presParOf" srcId="{92749579-4742-40CF-9618-0849CC861994}" destId="{75C6B56D-0711-437E-8BDC-C465B9901C32}" srcOrd="1" destOrd="0" presId="urn:microsoft.com/office/officeart/2005/8/layout/hProcess4"/>
    <dgm:cxn modelId="{E4EB0F72-D5EC-4AAD-83B5-9D5C7B9C2657}" type="presParOf" srcId="{92749579-4742-40CF-9618-0849CC861994}" destId="{9C752A62-7D6C-472B-9CB8-66ED677E37A0}" srcOrd="2" destOrd="0" presId="urn:microsoft.com/office/officeart/2005/8/layout/hProcess4"/>
    <dgm:cxn modelId="{13B6C578-2F2A-47AF-9939-D724689CD327}" type="presParOf" srcId="{9C752A62-7D6C-472B-9CB8-66ED677E37A0}" destId="{F18346EF-320C-41C1-B779-8497DA64B358}" srcOrd="0" destOrd="0" presId="urn:microsoft.com/office/officeart/2005/8/layout/hProcess4"/>
    <dgm:cxn modelId="{691699E7-90CF-43A9-BEA4-BB4B7A1859F8}" type="presParOf" srcId="{F18346EF-320C-41C1-B779-8497DA64B358}" destId="{3112CBC4-6A3E-4AEF-B646-1EB27EDD98AC}" srcOrd="0" destOrd="0" presId="urn:microsoft.com/office/officeart/2005/8/layout/hProcess4"/>
    <dgm:cxn modelId="{7A46AA3C-C91F-4FBC-AD1A-929EB0547B77}" type="presParOf" srcId="{F18346EF-320C-41C1-B779-8497DA64B358}" destId="{4AECD6C0-01ED-4169-9283-DE3DB10E3D3C}" srcOrd="1" destOrd="0" presId="urn:microsoft.com/office/officeart/2005/8/layout/hProcess4"/>
    <dgm:cxn modelId="{52C505CA-D586-46FF-AFC4-D840B0D6C459}" type="presParOf" srcId="{F18346EF-320C-41C1-B779-8497DA64B358}" destId="{29A7F7D5-426C-4983-A3D0-4705F2D29FDB}" srcOrd="2" destOrd="0" presId="urn:microsoft.com/office/officeart/2005/8/layout/hProcess4"/>
    <dgm:cxn modelId="{1A530B37-3B87-44EF-93F9-EEB11C898AAE}" type="presParOf" srcId="{F18346EF-320C-41C1-B779-8497DA64B358}" destId="{B983FA6E-6BEF-41C6-A4D6-47E261C09527}" srcOrd="3" destOrd="0" presId="urn:microsoft.com/office/officeart/2005/8/layout/hProcess4"/>
    <dgm:cxn modelId="{04F18422-E73B-4244-9930-0FD25A5F4522}" type="presParOf" srcId="{F18346EF-320C-41C1-B779-8497DA64B358}" destId="{FC18AF7C-3208-4EE8-886D-782095D5B442}" srcOrd="4" destOrd="0" presId="urn:microsoft.com/office/officeart/2005/8/layout/hProcess4"/>
    <dgm:cxn modelId="{A5236F00-C185-44D4-9D52-7BDC24D2958C}" type="presParOf" srcId="{9C752A62-7D6C-472B-9CB8-66ED677E37A0}" destId="{06785E87-09ED-4896-ABD6-87C8530F45CA}" srcOrd="1" destOrd="0" presId="urn:microsoft.com/office/officeart/2005/8/layout/hProcess4"/>
    <dgm:cxn modelId="{EA0188A8-5A4C-4D9C-8AFC-7A64C0CC0570}" type="presParOf" srcId="{9C752A62-7D6C-472B-9CB8-66ED677E37A0}" destId="{D3D2B049-A592-4F96-AAE5-557AFD052227}" srcOrd="2" destOrd="0" presId="urn:microsoft.com/office/officeart/2005/8/layout/hProcess4"/>
    <dgm:cxn modelId="{6940C1FA-44F1-463B-B988-97CFFD99D5CF}" type="presParOf" srcId="{D3D2B049-A592-4F96-AAE5-557AFD052227}" destId="{C948DEB9-7369-4704-B777-0C9944422BAA}" srcOrd="0" destOrd="0" presId="urn:microsoft.com/office/officeart/2005/8/layout/hProcess4"/>
    <dgm:cxn modelId="{7B539F26-C0BE-4CC0-8737-FA4EB43B4F8E}" type="presParOf" srcId="{D3D2B049-A592-4F96-AAE5-557AFD052227}" destId="{E6A2E123-25BA-44EC-B4E8-AFFFD1FEEFD9}" srcOrd="1" destOrd="0" presId="urn:microsoft.com/office/officeart/2005/8/layout/hProcess4"/>
    <dgm:cxn modelId="{5D8FA3A7-750A-4274-A2AD-7804DD124104}" type="presParOf" srcId="{D3D2B049-A592-4F96-AAE5-557AFD052227}" destId="{E9B12477-153A-4C58-871A-D456BD98D52D}" srcOrd="2" destOrd="0" presId="urn:microsoft.com/office/officeart/2005/8/layout/hProcess4"/>
    <dgm:cxn modelId="{B712E98D-BC87-4665-B082-F40A3C91B242}" type="presParOf" srcId="{D3D2B049-A592-4F96-AAE5-557AFD052227}" destId="{709F7577-4928-49C3-998F-828FDF62CEEB}" srcOrd="3" destOrd="0" presId="urn:microsoft.com/office/officeart/2005/8/layout/hProcess4"/>
    <dgm:cxn modelId="{8B897045-6122-4729-973E-FCA5722907F1}" type="presParOf" srcId="{D3D2B049-A592-4F96-AAE5-557AFD052227}" destId="{B72612CF-F589-44DC-8699-66C22C8AB94C}" srcOrd="4" destOrd="0" presId="urn:microsoft.com/office/officeart/2005/8/layout/hProcess4"/>
    <dgm:cxn modelId="{C8E4E3CE-A626-47EA-BA4B-D32844CC341B}" type="presParOf" srcId="{9C752A62-7D6C-472B-9CB8-66ED677E37A0}" destId="{4FD1AC56-D88D-414C-8C0B-E680F4325538}" srcOrd="3" destOrd="0" presId="urn:microsoft.com/office/officeart/2005/8/layout/hProcess4"/>
    <dgm:cxn modelId="{666B03C9-DFA7-4168-95B2-DCCDD0919628}" type="presParOf" srcId="{9C752A62-7D6C-472B-9CB8-66ED677E37A0}" destId="{C605BDA3-CDD3-4EA7-9106-87E2059BE8C5}" srcOrd="4" destOrd="0" presId="urn:microsoft.com/office/officeart/2005/8/layout/hProcess4"/>
    <dgm:cxn modelId="{15B88078-2C2A-4BFC-9997-B6A7BE26FB4F}" type="presParOf" srcId="{C605BDA3-CDD3-4EA7-9106-87E2059BE8C5}" destId="{65881C4C-358B-41B0-BD05-360D470E8DF1}" srcOrd="0" destOrd="0" presId="urn:microsoft.com/office/officeart/2005/8/layout/hProcess4"/>
    <dgm:cxn modelId="{8CB98A64-8037-4326-A0D6-B8031C2B4D91}" type="presParOf" srcId="{C605BDA3-CDD3-4EA7-9106-87E2059BE8C5}" destId="{8E4EB9D9-88B6-4B41-929C-8510236D0537}" srcOrd="1" destOrd="0" presId="urn:microsoft.com/office/officeart/2005/8/layout/hProcess4"/>
    <dgm:cxn modelId="{686FEA12-FF5B-446F-9486-9176FF1659DE}" type="presParOf" srcId="{C605BDA3-CDD3-4EA7-9106-87E2059BE8C5}" destId="{DFADF356-02B5-4E22-9CA3-708AA3AAD969}" srcOrd="2" destOrd="0" presId="urn:microsoft.com/office/officeart/2005/8/layout/hProcess4"/>
    <dgm:cxn modelId="{323B9158-8918-4A90-A580-0584AB36D925}" type="presParOf" srcId="{C605BDA3-CDD3-4EA7-9106-87E2059BE8C5}" destId="{BF868104-C484-482F-818E-B798B9B61684}" srcOrd="3" destOrd="0" presId="urn:microsoft.com/office/officeart/2005/8/layout/hProcess4"/>
    <dgm:cxn modelId="{D25C623A-C2B9-4FE1-8E6B-7F2981083232}" type="presParOf" srcId="{C605BDA3-CDD3-4EA7-9106-87E2059BE8C5}" destId="{D9CA819F-2111-4CEC-B559-4A254F5B30B2}" srcOrd="4" destOrd="0" presId="urn:microsoft.com/office/officeart/2005/8/layout/hProcess4"/>
    <dgm:cxn modelId="{F6A5BEFD-E4C5-418A-8A3E-22F877777C5B}" type="presParOf" srcId="{9C752A62-7D6C-472B-9CB8-66ED677E37A0}" destId="{2D0C7EA0-90EE-48A7-9EBF-21D2227D3CB1}" srcOrd="5" destOrd="0" presId="urn:microsoft.com/office/officeart/2005/8/layout/hProcess4"/>
    <dgm:cxn modelId="{7853C6E3-E9DC-4DBD-B5DF-799F4DFC0318}" type="presParOf" srcId="{9C752A62-7D6C-472B-9CB8-66ED677E37A0}" destId="{3D1CC126-F8B7-4C91-9634-186A8E2BA86A}" srcOrd="6" destOrd="0" presId="urn:microsoft.com/office/officeart/2005/8/layout/hProcess4"/>
    <dgm:cxn modelId="{C0651FB0-1780-4EE8-B14D-D142B0C981D4}" type="presParOf" srcId="{3D1CC126-F8B7-4C91-9634-186A8E2BA86A}" destId="{73F0A7AA-1609-4822-A0D9-6D824ADEE6DF}" srcOrd="0" destOrd="0" presId="urn:microsoft.com/office/officeart/2005/8/layout/hProcess4"/>
    <dgm:cxn modelId="{72330B24-FA86-4DF7-904F-C01539D1B364}" type="presParOf" srcId="{3D1CC126-F8B7-4C91-9634-186A8E2BA86A}" destId="{77F3FEA4-C4B4-4FEB-BA0E-F17DDE373E45}" srcOrd="1" destOrd="0" presId="urn:microsoft.com/office/officeart/2005/8/layout/hProcess4"/>
    <dgm:cxn modelId="{314D7FF9-6B62-45FD-BBAA-E9355B20478E}" type="presParOf" srcId="{3D1CC126-F8B7-4C91-9634-186A8E2BA86A}" destId="{F44A52F3-90C0-4161-BE6C-DCB3ED308C88}" srcOrd="2" destOrd="0" presId="urn:microsoft.com/office/officeart/2005/8/layout/hProcess4"/>
    <dgm:cxn modelId="{11123833-47F1-4878-B87A-A5605C10F7D4}" type="presParOf" srcId="{3D1CC126-F8B7-4C91-9634-186A8E2BA86A}" destId="{47238BE4-A444-4811-9D4D-4B79D9D3195A}" srcOrd="3" destOrd="0" presId="urn:microsoft.com/office/officeart/2005/8/layout/hProcess4"/>
    <dgm:cxn modelId="{DAB98482-D182-4663-B552-A5D70C1A4B85}" type="presParOf" srcId="{3D1CC126-F8B7-4C91-9634-186A8E2BA86A}" destId="{DF0FD0E4-7E31-4859-AD8D-F05BAEDC0FA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63D97B-334C-4E81-8C84-D1C9272BB3A3}"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CA"/>
        </a:p>
      </dgm:t>
    </dgm:pt>
    <dgm:pt modelId="{E57588E0-99EF-4580-B53D-3674EADE8567}">
      <dgm:prSet phldrT="[Text]"/>
      <dgm:spPr>
        <a:solidFill>
          <a:srgbClr val="FFFF00"/>
        </a:solidFill>
      </dgm:spPr>
      <dgm:t>
        <a:bodyPr/>
        <a:lstStyle/>
        <a:p>
          <a:r>
            <a:rPr lang="en-CA" b="0" dirty="0">
              <a:solidFill>
                <a:schemeClr val="tx1"/>
              </a:solidFill>
            </a:rPr>
            <a:t>Urgent, But Not Important</a:t>
          </a:r>
        </a:p>
      </dgm:t>
    </dgm:pt>
    <dgm:pt modelId="{60E8A1C2-16A4-4277-95A9-E76EB1121B16}" type="parTrans" cxnId="{ED4A6840-FCE3-4B49-96A6-B730EF203B6C}">
      <dgm:prSet/>
      <dgm:spPr/>
      <dgm:t>
        <a:bodyPr/>
        <a:lstStyle/>
        <a:p>
          <a:endParaRPr lang="en-CA">
            <a:solidFill>
              <a:sysClr val="windowText" lastClr="000000"/>
            </a:solidFill>
          </a:endParaRPr>
        </a:p>
      </dgm:t>
    </dgm:pt>
    <dgm:pt modelId="{788384AF-1297-407E-B0FC-790707A30344}" type="sibTrans" cxnId="{ED4A6840-FCE3-4B49-96A6-B730EF203B6C}">
      <dgm:prSet/>
      <dgm:spPr/>
      <dgm:t>
        <a:bodyPr/>
        <a:lstStyle/>
        <a:p>
          <a:endParaRPr lang="en-CA">
            <a:solidFill>
              <a:sysClr val="windowText" lastClr="000000"/>
            </a:solidFill>
          </a:endParaRPr>
        </a:p>
      </dgm:t>
    </dgm:pt>
    <dgm:pt modelId="{12614265-798D-4D1F-B7CF-375ED0D76799}">
      <dgm:prSet phldrT="[Text]"/>
      <dgm:spPr>
        <a:solidFill>
          <a:schemeClr val="accent2"/>
        </a:solidFill>
      </dgm:spPr>
      <dgm:t>
        <a:bodyPr/>
        <a:lstStyle/>
        <a:p>
          <a:r>
            <a:rPr lang="en-CA" b="0" dirty="0">
              <a:solidFill>
                <a:schemeClr val="tx1"/>
              </a:solidFill>
            </a:rPr>
            <a:t>Not Urgent and Not Important</a:t>
          </a:r>
        </a:p>
      </dgm:t>
    </dgm:pt>
    <dgm:pt modelId="{73D1F523-F519-443D-B00A-87EB87710333}" type="parTrans" cxnId="{C6AB9782-7BAB-46E8-9C4B-38E54CEAB1A9}">
      <dgm:prSet/>
      <dgm:spPr/>
      <dgm:t>
        <a:bodyPr/>
        <a:lstStyle/>
        <a:p>
          <a:endParaRPr lang="en-CA">
            <a:solidFill>
              <a:sysClr val="windowText" lastClr="000000"/>
            </a:solidFill>
          </a:endParaRPr>
        </a:p>
      </dgm:t>
    </dgm:pt>
    <dgm:pt modelId="{CA7B8AD2-B90D-4B99-A70B-D4D69AB05EAC}" type="sibTrans" cxnId="{C6AB9782-7BAB-46E8-9C4B-38E54CEAB1A9}">
      <dgm:prSet/>
      <dgm:spPr/>
      <dgm:t>
        <a:bodyPr/>
        <a:lstStyle/>
        <a:p>
          <a:endParaRPr lang="en-CA">
            <a:solidFill>
              <a:sysClr val="windowText" lastClr="000000"/>
            </a:solidFill>
          </a:endParaRPr>
        </a:p>
      </dgm:t>
    </dgm:pt>
    <dgm:pt modelId="{E2B534E1-3B44-4373-B56D-5530289BAD43}">
      <dgm:prSet phldrT="[Text]" custT="1"/>
      <dgm:spPr>
        <a:solidFill>
          <a:schemeClr val="accent3"/>
        </a:solidFill>
      </dgm:spPr>
      <dgm:t>
        <a:bodyPr/>
        <a:lstStyle/>
        <a:p>
          <a:r>
            <a:rPr lang="en-CA" sz="2800" b="0" dirty="0">
              <a:solidFill>
                <a:schemeClr val="tx1"/>
              </a:solidFill>
            </a:rPr>
            <a:t>Urgent and Important</a:t>
          </a:r>
        </a:p>
      </dgm:t>
    </dgm:pt>
    <dgm:pt modelId="{0EA6AB5F-E7DC-485C-B723-D6A26169255F}" type="parTrans" cxnId="{08E0F91F-CBC2-4C81-9C17-7EB40D2B5BAF}">
      <dgm:prSet/>
      <dgm:spPr/>
      <dgm:t>
        <a:bodyPr/>
        <a:lstStyle/>
        <a:p>
          <a:endParaRPr lang="en-CA">
            <a:solidFill>
              <a:sysClr val="windowText" lastClr="000000"/>
            </a:solidFill>
          </a:endParaRPr>
        </a:p>
      </dgm:t>
    </dgm:pt>
    <dgm:pt modelId="{9F494706-F50E-40D9-962D-1B971D5B78D1}" type="sibTrans" cxnId="{08E0F91F-CBC2-4C81-9C17-7EB40D2B5BAF}">
      <dgm:prSet/>
      <dgm:spPr/>
      <dgm:t>
        <a:bodyPr/>
        <a:lstStyle/>
        <a:p>
          <a:endParaRPr lang="en-CA">
            <a:solidFill>
              <a:sysClr val="windowText" lastClr="000000"/>
            </a:solidFill>
          </a:endParaRPr>
        </a:p>
      </dgm:t>
    </dgm:pt>
    <dgm:pt modelId="{C0E6956D-D380-4A0D-A17A-B023C7B4CD0A}">
      <dgm:prSet/>
      <dgm:spPr/>
      <dgm:t>
        <a:bodyPr/>
        <a:lstStyle/>
        <a:p>
          <a:r>
            <a:rPr lang="en-CA" b="0" dirty="0">
              <a:solidFill>
                <a:schemeClr val="tx1"/>
              </a:solidFill>
            </a:rPr>
            <a:t>Important, But Not Urgent</a:t>
          </a:r>
        </a:p>
      </dgm:t>
    </dgm:pt>
    <dgm:pt modelId="{CC774233-BFC7-4748-994E-AAD4AFD78D10}" type="parTrans" cxnId="{6A5DB089-3CCA-402D-9D8C-D4921186D7D8}">
      <dgm:prSet/>
      <dgm:spPr/>
      <dgm:t>
        <a:bodyPr/>
        <a:lstStyle/>
        <a:p>
          <a:endParaRPr lang="en-CA">
            <a:solidFill>
              <a:sysClr val="windowText" lastClr="000000"/>
            </a:solidFill>
          </a:endParaRPr>
        </a:p>
      </dgm:t>
    </dgm:pt>
    <dgm:pt modelId="{E0D958B8-C783-4828-87F3-8EF8C1289D2B}" type="sibTrans" cxnId="{6A5DB089-3CCA-402D-9D8C-D4921186D7D8}">
      <dgm:prSet/>
      <dgm:spPr/>
      <dgm:t>
        <a:bodyPr/>
        <a:lstStyle/>
        <a:p>
          <a:endParaRPr lang="en-CA">
            <a:solidFill>
              <a:sysClr val="windowText" lastClr="000000"/>
            </a:solidFill>
          </a:endParaRPr>
        </a:p>
      </dgm:t>
    </dgm:pt>
    <dgm:pt modelId="{C4811C6D-5B78-4774-9544-69887ECFFF43}" type="pres">
      <dgm:prSet presAssocID="{9E63D97B-334C-4E81-8C84-D1C9272BB3A3}" presName="matrix" presStyleCnt="0">
        <dgm:presLayoutVars>
          <dgm:chMax val="1"/>
          <dgm:dir/>
          <dgm:resizeHandles val="exact"/>
        </dgm:presLayoutVars>
      </dgm:prSet>
      <dgm:spPr/>
    </dgm:pt>
    <dgm:pt modelId="{1BBCFAB4-9C92-4252-8D48-FB09C4DB02ED}" type="pres">
      <dgm:prSet presAssocID="{9E63D97B-334C-4E81-8C84-D1C9272BB3A3}" presName="axisShape" presStyleLbl="bgShp" presStyleIdx="0" presStyleCnt="1"/>
      <dgm:spPr/>
    </dgm:pt>
    <dgm:pt modelId="{6AB80CA2-5EB5-4BC9-AC54-DB05748C24FF}" type="pres">
      <dgm:prSet presAssocID="{9E63D97B-334C-4E81-8C84-D1C9272BB3A3}" presName="rect1" presStyleLbl="node1" presStyleIdx="0" presStyleCnt="4">
        <dgm:presLayoutVars>
          <dgm:chMax val="0"/>
          <dgm:chPref val="0"/>
          <dgm:bulletEnabled val="1"/>
        </dgm:presLayoutVars>
      </dgm:prSet>
      <dgm:spPr/>
    </dgm:pt>
    <dgm:pt modelId="{8237F4E9-DD6F-4682-82B4-D7DC6EAFC258}" type="pres">
      <dgm:prSet presAssocID="{9E63D97B-334C-4E81-8C84-D1C9272BB3A3}" presName="rect2" presStyleLbl="node1" presStyleIdx="1" presStyleCnt="4">
        <dgm:presLayoutVars>
          <dgm:chMax val="0"/>
          <dgm:chPref val="0"/>
          <dgm:bulletEnabled val="1"/>
        </dgm:presLayoutVars>
      </dgm:prSet>
      <dgm:spPr/>
    </dgm:pt>
    <dgm:pt modelId="{961F0730-3C84-4520-A1ED-90C2C836E939}" type="pres">
      <dgm:prSet presAssocID="{9E63D97B-334C-4E81-8C84-D1C9272BB3A3}" presName="rect3" presStyleLbl="node1" presStyleIdx="2" presStyleCnt="4">
        <dgm:presLayoutVars>
          <dgm:chMax val="0"/>
          <dgm:chPref val="0"/>
          <dgm:bulletEnabled val="1"/>
        </dgm:presLayoutVars>
      </dgm:prSet>
      <dgm:spPr/>
    </dgm:pt>
    <dgm:pt modelId="{A232BD7B-0EFE-4DA2-8062-D3ED13636921}" type="pres">
      <dgm:prSet presAssocID="{9E63D97B-334C-4E81-8C84-D1C9272BB3A3}" presName="rect4" presStyleLbl="node1" presStyleIdx="3" presStyleCnt="4">
        <dgm:presLayoutVars>
          <dgm:chMax val="0"/>
          <dgm:chPref val="0"/>
          <dgm:bulletEnabled val="1"/>
        </dgm:presLayoutVars>
      </dgm:prSet>
      <dgm:spPr/>
    </dgm:pt>
  </dgm:ptLst>
  <dgm:cxnLst>
    <dgm:cxn modelId="{FC65F4EF-9033-4705-81BE-F4E229ADA9F9}" type="presOf" srcId="{12614265-798D-4D1F-B7CF-375ED0D76799}" destId="{A232BD7B-0EFE-4DA2-8062-D3ED13636921}" srcOrd="0" destOrd="0" presId="urn:microsoft.com/office/officeart/2005/8/layout/matrix2"/>
    <dgm:cxn modelId="{32AA1A8A-7D10-41A4-91AF-0F567D944C67}" type="presOf" srcId="{C0E6956D-D380-4A0D-A17A-B023C7B4CD0A}" destId="{8237F4E9-DD6F-4682-82B4-D7DC6EAFC258}" srcOrd="0" destOrd="0" presId="urn:microsoft.com/office/officeart/2005/8/layout/matrix2"/>
    <dgm:cxn modelId="{C6AB9782-7BAB-46E8-9C4B-38E54CEAB1A9}" srcId="{9E63D97B-334C-4E81-8C84-D1C9272BB3A3}" destId="{12614265-798D-4D1F-B7CF-375ED0D76799}" srcOrd="3" destOrd="0" parTransId="{73D1F523-F519-443D-B00A-87EB87710333}" sibTransId="{CA7B8AD2-B90D-4B99-A70B-D4D69AB05EAC}"/>
    <dgm:cxn modelId="{ED4A6840-FCE3-4B49-96A6-B730EF203B6C}" srcId="{9E63D97B-334C-4E81-8C84-D1C9272BB3A3}" destId="{E57588E0-99EF-4580-B53D-3674EADE8567}" srcOrd="2" destOrd="0" parTransId="{60E8A1C2-16A4-4277-95A9-E76EB1121B16}" sibTransId="{788384AF-1297-407E-B0FC-790707A30344}"/>
    <dgm:cxn modelId="{60E835A1-2C3F-4BC0-9D1D-BAFC3AA7C728}" type="presOf" srcId="{9E63D97B-334C-4E81-8C84-D1C9272BB3A3}" destId="{C4811C6D-5B78-4774-9544-69887ECFFF43}" srcOrd="0" destOrd="0" presId="urn:microsoft.com/office/officeart/2005/8/layout/matrix2"/>
    <dgm:cxn modelId="{6A5DB089-3CCA-402D-9D8C-D4921186D7D8}" srcId="{9E63D97B-334C-4E81-8C84-D1C9272BB3A3}" destId="{C0E6956D-D380-4A0D-A17A-B023C7B4CD0A}" srcOrd="1" destOrd="0" parTransId="{CC774233-BFC7-4748-994E-AAD4AFD78D10}" sibTransId="{E0D958B8-C783-4828-87F3-8EF8C1289D2B}"/>
    <dgm:cxn modelId="{60C647B1-A5A4-49CA-824C-7A4594407EF3}" type="presOf" srcId="{E57588E0-99EF-4580-B53D-3674EADE8567}" destId="{961F0730-3C84-4520-A1ED-90C2C836E939}" srcOrd="0" destOrd="0" presId="urn:microsoft.com/office/officeart/2005/8/layout/matrix2"/>
    <dgm:cxn modelId="{08E0F91F-CBC2-4C81-9C17-7EB40D2B5BAF}" srcId="{9E63D97B-334C-4E81-8C84-D1C9272BB3A3}" destId="{E2B534E1-3B44-4373-B56D-5530289BAD43}" srcOrd="0" destOrd="0" parTransId="{0EA6AB5F-E7DC-485C-B723-D6A26169255F}" sibTransId="{9F494706-F50E-40D9-962D-1B971D5B78D1}"/>
    <dgm:cxn modelId="{0B771850-2194-4C2E-85AD-5D1346E23DED}" type="presOf" srcId="{E2B534E1-3B44-4373-B56D-5530289BAD43}" destId="{6AB80CA2-5EB5-4BC9-AC54-DB05748C24FF}" srcOrd="0" destOrd="0" presId="urn:microsoft.com/office/officeart/2005/8/layout/matrix2"/>
    <dgm:cxn modelId="{0F27ADCB-15A7-4126-BC17-01833F2B31AF}" type="presParOf" srcId="{C4811C6D-5B78-4774-9544-69887ECFFF43}" destId="{1BBCFAB4-9C92-4252-8D48-FB09C4DB02ED}" srcOrd="0" destOrd="0" presId="urn:microsoft.com/office/officeart/2005/8/layout/matrix2"/>
    <dgm:cxn modelId="{5E920783-4901-419E-96F5-F35740B61CD4}" type="presParOf" srcId="{C4811C6D-5B78-4774-9544-69887ECFFF43}" destId="{6AB80CA2-5EB5-4BC9-AC54-DB05748C24FF}" srcOrd="1" destOrd="0" presId="urn:microsoft.com/office/officeart/2005/8/layout/matrix2"/>
    <dgm:cxn modelId="{3DC4EDC1-F1D7-4BD1-A468-E88BF79449EB}" type="presParOf" srcId="{C4811C6D-5B78-4774-9544-69887ECFFF43}" destId="{8237F4E9-DD6F-4682-82B4-D7DC6EAFC258}" srcOrd="2" destOrd="0" presId="urn:microsoft.com/office/officeart/2005/8/layout/matrix2"/>
    <dgm:cxn modelId="{AD16F130-F621-4E3C-A976-525808A80DCB}" type="presParOf" srcId="{C4811C6D-5B78-4774-9544-69887ECFFF43}" destId="{961F0730-3C84-4520-A1ED-90C2C836E939}" srcOrd="3" destOrd="0" presId="urn:microsoft.com/office/officeart/2005/8/layout/matrix2"/>
    <dgm:cxn modelId="{372C214C-42A7-46F3-AF29-D2718FB006BC}" type="presParOf" srcId="{C4811C6D-5B78-4774-9544-69887ECFFF43}" destId="{A232BD7B-0EFE-4DA2-8062-D3ED13636921}"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602052-960D-440E-8DFE-77496B1F89F4}"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D0B754B-4D2F-4C3A-9FC6-DE08C9792632}">
      <dgm:prSet phldrT="[Text]"/>
      <dgm:spPr>
        <a:ln>
          <a:noFill/>
        </a:ln>
      </dgm:spPr>
      <dgm:t>
        <a:bodyPr/>
        <a:lstStyle/>
        <a:p>
          <a:r>
            <a:rPr lang="en-US" dirty="0"/>
            <a:t>Honest explanation</a:t>
          </a:r>
        </a:p>
      </dgm:t>
    </dgm:pt>
    <dgm:pt modelId="{F4397B0A-6B04-42CB-ABD8-1DFD2CFBB293}" type="parTrans" cxnId="{0A49B7C7-1ED6-4507-B910-A81A3D36911B}">
      <dgm:prSet/>
      <dgm:spPr/>
      <dgm:t>
        <a:bodyPr/>
        <a:lstStyle/>
        <a:p>
          <a:endParaRPr lang="en-US"/>
        </a:p>
      </dgm:t>
    </dgm:pt>
    <dgm:pt modelId="{D0A89FFA-6AD7-4F66-8FB7-93E48DB50035}" type="sibTrans" cxnId="{0A49B7C7-1ED6-4507-B910-A81A3D36911B}">
      <dgm:prSet/>
      <dgm:spPr/>
      <dgm:t>
        <a:bodyPr/>
        <a:lstStyle/>
        <a:p>
          <a:endParaRPr lang="en-US"/>
        </a:p>
      </dgm:t>
    </dgm:pt>
    <dgm:pt modelId="{0AFB60F3-EB55-443E-A6BF-1A1662DB97B1}">
      <dgm:prSet phldrT="[Text]"/>
      <dgm:spPr>
        <a:ln>
          <a:noFill/>
        </a:ln>
      </dgm:spPr>
      <dgm:t>
        <a:bodyPr/>
        <a:lstStyle/>
        <a:p>
          <a:r>
            <a:rPr lang="en-US" dirty="0"/>
            <a:t>Clarify your reasoning </a:t>
          </a:r>
        </a:p>
      </dgm:t>
    </dgm:pt>
    <dgm:pt modelId="{92362A31-B5CC-48B7-8F6A-13F66B37393F}" type="parTrans" cxnId="{A9C3E1A7-6A01-4760-8217-211590BB4725}">
      <dgm:prSet/>
      <dgm:spPr/>
      <dgm:t>
        <a:bodyPr/>
        <a:lstStyle/>
        <a:p>
          <a:endParaRPr lang="en-US"/>
        </a:p>
      </dgm:t>
    </dgm:pt>
    <dgm:pt modelId="{9CE2AAB2-74C5-4881-AC7D-B311FDD2491F}" type="sibTrans" cxnId="{A9C3E1A7-6A01-4760-8217-211590BB4725}">
      <dgm:prSet/>
      <dgm:spPr/>
      <dgm:t>
        <a:bodyPr/>
        <a:lstStyle/>
        <a:p>
          <a:endParaRPr lang="en-US"/>
        </a:p>
      </dgm:t>
    </dgm:pt>
    <dgm:pt modelId="{E54AE6D4-4AFF-4A83-8584-7525659A5012}">
      <dgm:prSet phldrT="[Text]"/>
      <dgm:spPr>
        <a:ln>
          <a:noFill/>
        </a:ln>
      </dgm:spPr>
      <dgm:t>
        <a:bodyPr/>
        <a:lstStyle/>
        <a:p>
          <a:r>
            <a:rPr lang="en-US" dirty="0"/>
            <a:t>Give an alternative</a:t>
          </a:r>
        </a:p>
      </dgm:t>
    </dgm:pt>
    <dgm:pt modelId="{60B8C9D9-D3CA-4FE5-9D34-816A24184AAD}" type="parTrans" cxnId="{384AFB9F-D0DA-422E-95D3-DCF6F5623D49}">
      <dgm:prSet/>
      <dgm:spPr/>
      <dgm:t>
        <a:bodyPr/>
        <a:lstStyle/>
        <a:p>
          <a:endParaRPr lang="en-US"/>
        </a:p>
      </dgm:t>
    </dgm:pt>
    <dgm:pt modelId="{CBA03D05-5780-4864-ADD9-07923ACBC8C3}" type="sibTrans" cxnId="{384AFB9F-D0DA-422E-95D3-DCF6F5623D49}">
      <dgm:prSet/>
      <dgm:spPr/>
      <dgm:t>
        <a:bodyPr/>
        <a:lstStyle/>
        <a:p>
          <a:endParaRPr lang="en-US"/>
        </a:p>
      </dgm:t>
    </dgm:pt>
    <dgm:pt modelId="{B3C37AEF-1ECB-4536-B2C6-C8B650E48837}">
      <dgm:prSet phldrT="[Text]"/>
      <dgm:spPr>
        <a:ln>
          <a:noFill/>
        </a:ln>
      </dgm:spPr>
      <dgm:t>
        <a:bodyPr/>
        <a:lstStyle/>
        <a:p>
          <a:r>
            <a:rPr lang="en-US" dirty="0"/>
            <a:t>Assertive refusal </a:t>
          </a:r>
        </a:p>
      </dgm:t>
    </dgm:pt>
    <dgm:pt modelId="{14F1F4C6-6633-4DA2-BB25-1B35161D1599}" type="parTrans" cxnId="{80B8FF4C-2370-4DB5-91D1-BC9C103381B5}">
      <dgm:prSet/>
      <dgm:spPr/>
      <dgm:t>
        <a:bodyPr/>
        <a:lstStyle/>
        <a:p>
          <a:endParaRPr lang="en-US"/>
        </a:p>
      </dgm:t>
    </dgm:pt>
    <dgm:pt modelId="{D57DC4F9-2B04-475D-8503-5C48D1CE29AB}" type="sibTrans" cxnId="{80B8FF4C-2370-4DB5-91D1-BC9C103381B5}">
      <dgm:prSet/>
      <dgm:spPr/>
      <dgm:t>
        <a:bodyPr/>
        <a:lstStyle/>
        <a:p>
          <a:endParaRPr lang="en-US"/>
        </a:p>
      </dgm:t>
    </dgm:pt>
    <dgm:pt modelId="{64ADBE67-97B3-496A-B819-F12165E387E6}" type="pres">
      <dgm:prSet presAssocID="{14602052-960D-440E-8DFE-77496B1F89F4}" presName="Name0" presStyleCnt="0">
        <dgm:presLayoutVars>
          <dgm:dir/>
          <dgm:resizeHandles val="exact"/>
        </dgm:presLayoutVars>
      </dgm:prSet>
      <dgm:spPr/>
    </dgm:pt>
    <dgm:pt modelId="{9BA052F7-8095-4FB2-AB12-62234E6A2CF5}" type="pres">
      <dgm:prSet presAssocID="{3D0B754B-4D2F-4C3A-9FC6-DE08C9792632}" presName="node" presStyleLbl="node1" presStyleIdx="0" presStyleCnt="4">
        <dgm:presLayoutVars>
          <dgm:bulletEnabled val="1"/>
        </dgm:presLayoutVars>
      </dgm:prSet>
      <dgm:spPr/>
    </dgm:pt>
    <dgm:pt modelId="{F6CDC2C4-F8D3-4031-A798-C3E12B09FAD0}" type="pres">
      <dgm:prSet presAssocID="{D0A89FFA-6AD7-4F66-8FB7-93E48DB50035}" presName="sibTrans" presStyleCnt="0"/>
      <dgm:spPr/>
    </dgm:pt>
    <dgm:pt modelId="{F2C24AC9-E182-47F8-B2E4-60254A157692}" type="pres">
      <dgm:prSet presAssocID="{0AFB60F3-EB55-443E-A6BF-1A1662DB97B1}" presName="node" presStyleLbl="node1" presStyleIdx="1" presStyleCnt="4">
        <dgm:presLayoutVars>
          <dgm:bulletEnabled val="1"/>
        </dgm:presLayoutVars>
      </dgm:prSet>
      <dgm:spPr/>
    </dgm:pt>
    <dgm:pt modelId="{72028A4D-58EE-409C-AF64-CE384925C9CB}" type="pres">
      <dgm:prSet presAssocID="{9CE2AAB2-74C5-4881-AC7D-B311FDD2491F}" presName="sibTrans" presStyleCnt="0"/>
      <dgm:spPr/>
    </dgm:pt>
    <dgm:pt modelId="{D25A3C72-FCDC-4130-8A3A-5D625556B6AC}" type="pres">
      <dgm:prSet presAssocID="{E54AE6D4-4AFF-4A83-8584-7525659A5012}" presName="node" presStyleLbl="node1" presStyleIdx="2" presStyleCnt="4">
        <dgm:presLayoutVars>
          <dgm:bulletEnabled val="1"/>
        </dgm:presLayoutVars>
      </dgm:prSet>
      <dgm:spPr/>
    </dgm:pt>
    <dgm:pt modelId="{B2B11069-62B5-4438-AE6E-9332269F3F28}" type="pres">
      <dgm:prSet presAssocID="{CBA03D05-5780-4864-ADD9-07923ACBC8C3}" presName="sibTrans" presStyleCnt="0"/>
      <dgm:spPr/>
    </dgm:pt>
    <dgm:pt modelId="{CCEF0828-6CD2-4A5F-8C0F-421A68671E05}" type="pres">
      <dgm:prSet presAssocID="{B3C37AEF-1ECB-4536-B2C6-C8B650E48837}" presName="node" presStyleLbl="node1" presStyleIdx="3" presStyleCnt="4">
        <dgm:presLayoutVars>
          <dgm:bulletEnabled val="1"/>
        </dgm:presLayoutVars>
      </dgm:prSet>
      <dgm:spPr/>
    </dgm:pt>
  </dgm:ptLst>
  <dgm:cxnLst>
    <dgm:cxn modelId="{8A83D944-C9F4-4ED8-AC13-CB40B2F55AC8}" type="presOf" srcId="{14602052-960D-440E-8DFE-77496B1F89F4}" destId="{64ADBE67-97B3-496A-B819-F12165E387E6}" srcOrd="0" destOrd="0" presId="urn:microsoft.com/office/officeart/2005/8/layout/hList6"/>
    <dgm:cxn modelId="{0A49B7C7-1ED6-4507-B910-A81A3D36911B}" srcId="{14602052-960D-440E-8DFE-77496B1F89F4}" destId="{3D0B754B-4D2F-4C3A-9FC6-DE08C9792632}" srcOrd="0" destOrd="0" parTransId="{F4397B0A-6B04-42CB-ABD8-1DFD2CFBB293}" sibTransId="{D0A89FFA-6AD7-4F66-8FB7-93E48DB50035}"/>
    <dgm:cxn modelId="{56330023-629E-4BDA-9A63-F337C3CFB972}" type="presOf" srcId="{0AFB60F3-EB55-443E-A6BF-1A1662DB97B1}" destId="{F2C24AC9-E182-47F8-B2E4-60254A157692}" srcOrd="0" destOrd="0" presId="urn:microsoft.com/office/officeart/2005/8/layout/hList6"/>
    <dgm:cxn modelId="{ECBCAC26-3D1B-4D90-98BF-79815A7998E7}" type="presOf" srcId="{E54AE6D4-4AFF-4A83-8584-7525659A5012}" destId="{D25A3C72-FCDC-4130-8A3A-5D625556B6AC}" srcOrd="0" destOrd="0" presId="urn:microsoft.com/office/officeart/2005/8/layout/hList6"/>
    <dgm:cxn modelId="{80B8FF4C-2370-4DB5-91D1-BC9C103381B5}" srcId="{14602052-960D-440E-8DFE-77496B1F89F4}" destId="{B3C37AEF-1ECB-4536-B2C6-C8B650E48837}" srcOrd="3" destOrd="0" parTransId="{14F1F4C6-6633-4DA2-BB25-1B35161D1599}" sibTransId="{D57DC4F9-2B04-475D-8503-5C48D1CE29AB}"/>
    <dgm:cxn modelId="{384AFB9F-D0DA-422E-95D3-DCF6F5623D49}" srcId="{14602052-960D-440E-8DFE-77496B1F89F4}" destId="{E54AE6D4-4AFF-4A83-8584-7525659A5012}" srcOrd="2" destOrd="0" parTransId="{60B8C9D9-D3CA-4FE5-9D34-816A24184AAD}" sibTransId="{CBA03D05-5780-4864-ADD9-07923ACBC8C3}"/>
    <dgm:cxn modelId="{CC26F580-688E-4220-93D1-8CC572D423E7}" type="presOf" srcId="{B3C37AEF-1ECB-4536-B2C6-C8B650E48837}" destId="{CCEF0828-6CD2-4A5F-8C0F-421A68671E05}" srcOrd="0" destOrd="0" presId="urn:microsoft.com/office/officeart/2005/8/layout/hList6"/>
    <dgm:cxn modelId="{A9C3E1A7-6A01-4760-8217-211590BB4725}" srcId="{14602052-960D-440E-8DFE-77496B1F89F4}" destId="{0AFB60F3-EB55-443E-A6BF-1A1662DB97B1}" srcOrd="1" destOrd="0" parTransId="{92362A31-B5CC-48B7-8F6A-13F66B37393F}" sibTransId="{9CE2AAB2-74C5-4881-AC7D-B311FDD2491F}"/>
    <dgm:cxn modelId="{7151AC50-A578-48EC-8769-7F7420957790}" type="presOf" srcId="{3D0B754B-4D2F-4C3A-9FC6-DE08C9792632}" destId="{9BA052F7-8095-4FB2-AB12-62234E6A2CF5}" srcOrd="0" destOrd="0" presId="urn:microsoft.com/office/officeart/2005/8/layout/hList6"/>
    <dgm:cxn modelId="{C0D2ECAB-8E40-4EA8-8F37-2BEEC164A3D9}" type="presParOf" srcId="{64ADBE67-97B3-496A-B819-F12165E387E6}" destId="{9BA052F7-8095-4FB2-AB12-62234E6A2CF5}" srcOrd="0" destOrd="0" presId="urn:microsoft.com/office/officeart/2005/8/layout/hList6"/>
    <dgm:cxn modelId="{752221D0-1FA5-41DA-AB4D-BF2AFE9E7335}" type="presParOf" srcId="{64ADBE67-97B3-496A-B819-F12165E387E6}" destId="{F6CDC2C4-F8D3-4031-A798-C3E12B09FAD0}" srcOrd="1" destOrd="0" presId="urn:microsoft.com/office/officeart/2005/8/layout/hList6"/>
    <dgm:cxn modelId="{1A254FF8-8B03-4623-8524-44FC925B3961}" type="presParOf" srcId="{64ADBE67-97B3-496A-B819-F12165E387E6}" destId="{F2C24AC9-E182-47F8-B2E4-60254A157692}" srcOrd="2" destOrd="0" presId="urn:microsoft.com/office/officeart/2005/8/layout/hList6"/>
    <dgm:cxn modelId="{479F458D-A988-49D6-A8E2-862AF9E765F5}" type="presParOf" srcId="{64ADBE67-97B3-496A-B819-F12165E387E6}" destId="{72028A4D-58EE-409C-AF64-CE384925C9CB}" srcOrd="3" destOrd="0" presId="urn:microsoft.com/office/officeart/2005/8/layout/hList6"/>
    <dgm:cxn modelId="{EF0172DE-A959-49EF-9B4E-AF9B8285B63E}" type="presParOf" srcId="{64ADBE67-97B3-496A-B819-F12165E387E6}" destId="{D25A3C72-FCDC-4130-8A3A-5D625556B6AC}" srcOrd="4" destOrd="0" presId="urn:microsoft.com/office/officeart/2005/8/layout/hList6"/>
    <dgm:cxn modelId="{8D2F6093-5F63-48B6-9B15-C071AE2F5AC2}" type="presParOf" srcId="{64ADBE67-97B3-496A-B819-F12165E387E6}" destId="{B2B11069-62B5-4438-AE6E-9332269F3F28}" srcOrd="5" destOrd="0" presId="urn:microsoft.com/office/officeart/2005/8/layout/hList6"/>
    <dgm:cxn modelId="{DCF297BF-A32A-4238-961F-43D94F6B0986}" type="presParOf" srcId="{64ADBE67-97B3-496A-B819-F12165E387E6}" destId="{CCEF0828-6CD2-4A5F-8C0F-421A68671E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72E98-56DC-40D4-82BA-0458075E8360}">
      <dsp:nvSpPr>
        <dsp:cNvPr id="0" name=""/>
        <dsp:cNvSpPr/>
      </dsp:nvSpPr>
      <dsp:spPr>
        <a:xfrm>
          <a:off x="600074" y="0"/>
          <a:ext cx="6800850" cy="502919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35CBA-1ED8-4AAB-8DD7-04BA33F38B02}">
      <dsp:nvSpPr>
        <dsp:cNvPr id="0" name=""/>
        <dsp:cNvSpPr/>
      </dsp:nvSpPr>
      <dsp:spPr>
        <a:xfrm>
          <a:off x="4004" y="1508759"/>
          <a:ext cx="1926021" cy="2011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Overcome procrastination </a:t>
          </a:r>
        </a:p>
      </dsp:txBody>
      <dsp:txXfrm>
        <a:off x="98025" y="1602780"/>
        <a:ext cx="1737979" cy="1823638"/>
      </dsp:txXfrm>
    </dsp:sp>
    <dsp:sp modelId="{AF4A0935-0B7A-4691-9D00-F8408E89F7F2}">
      <dsp:nvSpPr>
        <dsp:cNvPr id="0" name=""/>
        <dsp:cNvSpPr/>
      </dsp:nvSpPr>
      <dsp:spPr>
        <a:xfrm>
          <a:off x="2026327" y="1508759"/>
          <a:ext cx="1926021" cy="2011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Organize your workspace </a:t>
          </a:r>
        </a:p>
      </dsp:txBody>
      <dsp:txXfrm>
        <a:off x="2120348" y="1602780"/>
        <a:ext cx="1737979" cy="1823638"/>
      </dsp:txXfrm>
    </dsp:sp>
    <dsp:sp modelId="{49C31E19-6AF8-4F6A-A861-82791E025706}">
      <dsp:nvSpPr>
        <dsp:cNvPr id="0" name=""/>
        <dsp:cNvSpPr/>
      </dsp:nvSpPr>
      <dsp:spPr>
        <a:xfrm>
          <a:off x="4048650" y="1508759"/>
          <a:ext cx="1926021" cy="2011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Delegate more efficiently</a:t>
          </a:r>
        </a:p>
      </dsp:txBody>
      <dsp:txXfrm>
        <a:off x="4142671" y="1602780"/>
        <a:ext cx="1737979" cy="1823638"/>
      </dsp:txXfrm>
    </dsp:sp>
    <dsp:sp modelId="{037DFCC6-9D01-4E51-810A-EBE4B7EF98BC}">
      <dsp:nvSpPr>
        <dsp:cNvPr id="0" name=""/>
        <dsp:cNvSpPr/>
      </dsp:nvSpPr>
      <dsp:spPr>
        <a:xfrm>
          <a:off x="6070973" y="1508759"/>
          <a:ext cx="1926021" cy="201168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Plan and prioritize </a:t>
          </a:r>
        </a:p>
      </dsp:txBody>
      <dsp:txXfrm>
        <a:off x="6164994" y="1602780"/>
        <a:ext cx="1737979" cy="18236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F98C1-AF72-4866-ADE6-EAC17DC8BE6B}">
      <dsp:nvSpPr>
        <dsp:cNvPr id="0" name=""/>
        <dsp:cNvSpPr/>
      </dsp:nvSpPr>
      <dsp:spPr>
        <a:xfrm>
          <a:off x="0" y="4062533"/>
          <a:ext cx="7848600" cy="8887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Carry over unfinished tasks</a:t>
          </a:r>
        </a:p>
      </dsp:txBody>
      <dsp:txXfrm>
        <a:off x="0" y="4062533"/>
        <a:ext cx="7848600" cy="888782"/>
      </dsp:txXfrm>
    </dsp:sp>
    <dsp:sp modelId="{400A4344-BC80-4E87-8DC3-38E3E61A7361}">
      <dsp:nvSpPr>
        <dsp:cNvPr id="0" name=""/>
        <dsp:cNvSpPr/>
      </dsp:nvSpPr>
      <dsp:spPr>
        <a:xfrm rot="10800000">
          <a:off x="0" y="2708916"/>
          <a:ext cx="7848600" cy="1366948"/>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Cross off completed items</a:t>
          </a:r>
        </a:p>
      </dsp:txBody>
      <dsp:txXfrm rot="10800000">
        <a:off x="0" y="2708916"/>
        <a:ext cx="7848600" cy="888202"/>
      </dsp:txXfrm>
    </dsp:sp>
    <dsp:sp modelId="{7769418D-9532-4746-B0C2-C47F41AC79D9}">
      <dsp:nvSpPr>
        <dsp:cNvPr id="0" name=""/>
        <dsp:cNvSpPr/>
      </dsp:nvSpPr>
      <dsp:spPr>
        <a:xfrm rot="10800000">
          <a:off x="0" y="1355300"/>
          <a:ext cx="7848600" cy="1366948"/>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Prioritize tasks</a:t>
          </a:r>
        </a:p>
      </dsp:txBody>
      <dsp:txXfrm rot="10800000">
        <a:off x="0" y="1355300"/>
        <a:ext cx="7848600" cy="888202"/>
      </dsp:txXfrm>
    </dsp:sp>
    <dsp:sp modelId="{0C6DEDC4-750A-42D4-8E05-C94A0CD2B7B6}">
      <dsp:nvSpPr>
        <dsp:cNvPr id="0" name=""/>
        <dsp:cNvSpPr/>
      </dsp:nvSpPr>
      <dsp:spPr>
        <a:xfrm rot="10800000">
          <a:off x="0" y="1683"/>
          <a:ext cx="7848600" cy="1366948"/>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Notebook</a:t>
          </a:r>
        </a:p>
      </dsp:txBody>
      <dsp:txXfrm rot="10800000">
        <a:off x="0" y="1683"/>
        <a:ext cx="7848600" cy="8882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28063-44B5-42D9-B83D-44AEBEC006E5}">
      <dsp:nvSpPr>
        <dsp:cNvPr id="0" name=""/>
        <dsp:cNvSpPr/>
      </dsp:nvSpPr>
      <dsp:spPr>
        <a:xfrm>
          <a:off x="3200399" y="1361"/>
          <a:ext cx="4800600" cy="108034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85754-2B98-43BE-97D4-5457BBDD22E7}">
      <dsp:nvSpPr>
        <dsp:cNvPr id="0" name=""/>
        <dsp:cNvSpPr/>
      </dsp:nvSpPr>
      <dsp:spPr>
        <a:xfrm>
          <a:off x="0" y="1361"/>
          <a:ext cx="3200400" cy="108034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Plan the night before</a:t>
          </a:r>
        </a:p>
      </dsp:txBody>
      <dsp:txXfrm>
        <a:off x="52738" y="54099"/>
        <a:ext cx="3094924" cy="974867"/>
      </dsp:txXfrm>
    </dsp:sp>
    <dsp:sp modelId="{6121DBB1-499F-4C33-A474-A80A4A5EC265}">
      <dsp:nvSpPr>
        <dsp:cNvPr id="0" name=""/>
        <dsp:cNvSpPr/>
      </dsp:nvSpPr>
      <dsp:spPr>
        <a:xfrm>
          <a:off x="4195075" y="1189739"/>
          <a:ext cx="3802037" cy="1080343"/>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AD2AB68-4660-4F0C-8C75-4C04F8068AAD}">
      <dsp:nvSpPr>
        <dsp:cNvPr id="0" name=""/>
        <dsp:cNvSpPr/>
      </dsp:nvSpPr>
      <dsp:spPr>
        <a:xfrm>
          <a:off x="3886" y="1189739"/>
          <a:ext cx="4191188" cy="1080343"/>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Keep your journal with you</a:t>
          </a:r>
        </a:p>
      </dsp:txBody>
      <dsp:txXfrm>
        <a:off x="56624" y="1242477"/>
        <a:ext cx="4085712" cy="974867"/>
      </dsp:txXfrm>
    </dsp:sp>
    <dsp:sp modelId="{59A8158D-EEE8-412C-B0DC-3D81B71B618B}">
      <dsp:nvSpPr>
        <dsp:cNvPr id="0" name=""/>
        <dsp:cNvSpPr/>
      </dsp:nvSpPr>
      <dsp:spPr>
        <a:xfrm>
          <a:off x="5000625" y="2378117"/>
          <a:ext cx="3000375" cy="1080343"/>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19EC1EC7-5D45-4398-999C-7C7547179781}">
      <dsp:nvSpPr>
        <dsp:cNvPr id="0" name=""/>
        <dsp:cNvSpPr/>
      </dsp:nvSpPr>
      <dsp:spPr>
        <a:xfrm>
          <a:off x="0" y="2378117"/>
          <a:ext cx="5000624" cy="1080343"/>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Sense of satisfaction</a:t>
          </a:r>
        </a:p>
      </dsp:txBody>
      <dsp:txXfrm>
        <a:off x="52738" y="2430855"/>
        <a:ext cx="4895148" cy="974867"/>
      </dsp:txXfrm>
    </dsp:sp>
    <dsp:sp modelId="{A8EA685D-70DB-41E6-BEE0-FAE3811CD457}">
      <dsp:nvSpPr>
        <dsp:cNvPr id="0" name=""/>
        <dsp:cNvSpPr/>
      </dsp:nvSpPr>
      <dsp:spPr>
        <a:xfrm>
          <a:off x="6058352" y="3566494"/>
          <a:ext cx="1938523" cy="108034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50FDE8F-CAB8-49F4-A1DE-DE442BB66D3B}">
      <dsp:nvSpPr>
        <dsp:cNvPr id="0" name=""/>
        <dsp:cNvSpPr/>
      </dsp:nvSpPr>
      <dsp:spPr>
        <a:xfrm>
          <a:off x="4123" y="3566494"/>
          <a:ext cx="6054228" cy="108034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Remove tasks postponed three times</a:t>
          </a:r>
        </a:p>
      </dsp:txBody>
      <dsp:txXfrm>
        <a:off x="56861" y="3619232"/>
        <a:ext cx="5948752" cy="9748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E261A-AB89-402A-BFA4-239A0CD963FC}">
      <dsp:nvSpPr>
        <dsp:cNvPr id="0" name=""/>
        <dsp:cNvSpPr/>
      </dsp:nvSpPr>
      <dsp:spPr>
        <a:xfrm>
          <a:off x="86290" y="803"/>
          <a:ext cx="3691532" cy="221491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Rocks</a:t>
          </a:r>
        </a:p>
      </dsp:txBody>
      <dsp:txXfrm>
        <a:off x="86290" y="803"/>
        <a:ext cx="3691532" cy="2214919"/>
      </dsp:txXfrm>
    </dsp:sp>
    <dsp:sp modelId="{173E8483-2B15-4A0A-871B-F09779B98CBC}">
      <dsp:nvSpPr>
        <dsp:cNvPr id="0" name=""/>
        <dsp:cNvSpPr/>
      </dsp:nvSpPr>
      <dsp:spPr>
        <a:xfrm>
          <a:off x="4146976" y="803"/>
          <a:ext cx="3691532" cy="22149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Pebbles</a:t>
          </a:r>
        </a:p>
      </dsp:txBody>
      <dsp:txXfrm>
        <a:off x="4146976" y="803"/>
        <a:ext cx="3691532" cy="2214919"/>
      </dsp:txXfrm>
    </dsp:sp>
    <dsp:sp modelId="{792B891C-033E-4624-A56F-F1DDF947EE55}">
      <dsp:nvSpPr>
        <dsp:cNvPr id="0" name=""/>
        <dsp:cNvSpPr/>
      </dsp:nvSpPr>
      <dsp:spPr>
        <a:xfrm>
          <a:off x="86290" y="2584876"/>
          <a:ext cx="3691532" cy="221491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Sand</a:t>
          </a:r>
        </a:p>
      </dsp:txBody>
      <dsp:txXfrm>
        <a:off x="86290" y="2584876"/>
        <a:ext cx="3691532" cy="2214919"/>
      </dsp:txXfrm>
    </dsp:sp>
    <dsp:sp modelId="{A9A328CD-4049-4BF9-BB2F-0100EF0D65F7}">
      <dsp:nvSpPr>
        <dsp:cNvPr id="0" name=""/>
        <dsp:cNvSpPr/>
      </dsp:nvSpPr>
      <dsp:spPr>
        <a:xfrm>
          <a:off x="4146976" y="2584876"/>
          <a:ext cx="3691532" cy="221491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Water</a:t>
          </a:r>
        </a:p>
      </dsp:txBody>
      <dsp:txXfrm>
        <a:off x="4146976" y="2584876"/>
        <a:ext cx="3691532" cy="22149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D4ED-2368-4391-9055-B22C57BAE8ED}">
      <dsp:nvSpPr>
        <dsp:cNvPr id="0" name=""/>
        <dsp:cNvSpPr/>
      </dsp:nvSpPr>
      <dsp:spPr>
        <a:xfrm>
          <a:off x="1447795" y="609597"/>
          <a:ext cx="1174114" cy="783134"/>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50B1F9-9448-4E69-B192-34A1684C2352}">
      <dsp:nvSpPr>
        <dsp:cNvPr id="0" name=""/>
        <dsp:cNvSpPr/>
      </dsp:nvSpPr>
      <dsp:spPr>
        <a:xfrm>
          <a:off x="152402" y="76199"/>
          <a:ext cx="1798281" cy="181123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Chunk</a:t>
          </a:r>
        </a:p>
      </dsp:txBody>
      <dsp:txXfrm>
        <a:off x="415754" y="341448"/>
        <a:ext cx="1271577" cy="1280737"/>
      </dsp:txXfrm>
    </dsp:sp>
    <dsp:sp modelId="{7810EE57-0FB8-4362-AE22-D2A721F8D5C8}">
      <dsp:nvSpPr>
        <dsp:cNvPr id="0" name=""/>
        <dsp:cNvSpPr/>
      </dsp:nvSpPr>
      <dsp:spPr>
        <a:xfrm>
          <a:off x="4038603" y="2133600"/>
          <a:ext cx="1174114" cy="783134"/>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FA3D6D-DC10-446F-9DA2-89F554688A15}">
      <dsp:nvSpPr>
        <dsp:cNvPr id="0" name=""/>
        <dsp:cNvSpPr/>
      </dsp:nvSpPr>
      <dsp:spPr>
        <a:xfrm>
          <a:off x="2666999" y="1676399"/>
          <a:ext cx="1811235" cy="1828800"/>
        </a:xfrm>
        <a:prstGeom prst="ellipse">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Block</a:t>
          </a:r>
        </a:p>
      </dsp:txBody>
      <dsp:txXfrm>
        <a:off x="2932248" y="1944221"/>
        <a:ext cx="1280737" cy="1293156"/>
      </dsp:txXfrm>
    </dsp:sp>
    <dsp:sp modelId="{BE642265-68C9-484B-926B-1DEB1D3D94F4}">
      <dsp:nvSpPr>
        <dsp:cNvPr id="0" name=""/>
        <dsp:cNvSpPr/>
      </dsp:nvSpPr>
      <dsp:spPr>
        <a:xfrm>
          <a:off x="6598285" y="3733802"/>
          <a:ext cx="1174114" cy="783134"/>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34D70E-406E-45FE-A432-537CAAA85834}">
      <dsp:nvSpPr>
        <dsp:cNvPr id="0" name=""/>
        <dsp:cNvSpPr/>
      </dsp:nvSpPr>
      <dsp:spPr>
        <a:xfrm>
          <a:off x="5333995" y="3200400"/>
          <a:ext cx="1811948" cy="1811948"/>
        </a:xfrm>
        <a:prstGeom prst="ellipse">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Tackle</a:t>
          </a:r>
        </a:p>
      </dsp:txBody>
      <dsp:txXfrm>
        <a:off x="5599349" y="3465754"/>
        <a:ext cx="1281240" cy="12812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0EF7-3599-4BD9-BF1C-6FADB8D0A25F}">
      <dsp:nvSpPr>
        <dsp:cNvPr id="0" name=""/>
        <dsp:cNvSpPr/>
      </dsp:nvSpPr>
      <dsp:spPr>
        <a:xfrm>
          <a:off x="0" y="228581"/>
          <a:ext cx="4663440" cy="4663440"/>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49ED2A-671B-467A-8F04-CC3920059882}">
      <dsp:nvSpPr>
        <dsp:cNvPr id="0" name=""/>
        <dsp:cNvSpPr/>
      </dsp:nvSpPr>
      <dsp:spPr>
        <a:xfrm>
          <a:off x="2286018" y="228581"/>
          <a:ext cx="5440680" cy="466344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Do not over plan</a:t>
          </a:r>
        </a:p>
      </dsp:txBody>
      <dsp:txXfrm>
        <a:off x="2286018" y="228581"/>
        <a:ext cx="5440680" cy="1399035"/>
      </dsp:txXfrm>
    </dsp:sp>
    <dsp:sp modelId="{3C3CB214-40BF-4B51-B287-828636B9CEC5}">
      <dsp:nvSpPr>
        <dsp:cNvPr id="0" name=""/>
        <dsp:cNvSpPr/>
      </dsp:nvSpPr>
      <dsp:spPr>
        <a:xfrm>
          <a:off x="761996" y="1600188"/>
          <a:ext cx="3031232" cy="3031232"/>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4677A3-7D51-4D68-AE0C-BF12665EA8BB}">
      <dsp:nvSpPr>
        <dsp:cNvPr id="0" name=""/>
        <dsp:cNvSpPr/>
      </dsp:nvSpPr>
      <dsp:spPr>
        <a:xfrm>
          <a:off x="2331720" y="1658115"/>
          <a:ext cx="5440680" cy="3031232"/>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Just take action</a:t>
          </a:r>
        </a:p>
      </dsp:txBody>
      <dsp:txXfrm>
        <a:off x="2331720" y="1658115"/>
        <a:ext cx="5440680" cy="1399030"/>
      </dsp:txXfrm>
    </dsp:sp>
    <dsp:sp modelId="{A2DEC5E7-4C9F-4A79-8201-A169DC36D828}">
      <dsp:nvSpPr>
        <dsp:cNvPr id="0" name=""/>
        <dsp:cNvSpPr/>
      </dsp:nvSpPr>
      <dsp:spPr>
        <a:xfrm>
          <a:off x="1600194" y="3047995"/>
          <a:ext cx="1399030" cy="1399030"/>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090E45-19E9-40AC-B20A-7AD1697703FB}">
      <dsp:nvSpPr>
        <dsp:cNvPr id="0" name=""/>
        <dsp:cNvSpPr/>
      </dsp:nvSpPr>
      <dsp:spPr>
        <a:xfrm>
          <a:off x="2331720" y="3057145"/>
          <a:ext cx="5440680" cy="139903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Adjust your aim</a:t>
          </a:r>
        </a:p>
      </dsp:txBody>
      <dsp:txXfrm>
        <a:off x="2331720" y="3057145"/>
        <a:ext cx="5440680" cy="139903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B67C6-0DB5-4C90-A305-E6358B6DBE1B}">
      <dsp:nvSpPr>
        <dsp:cNvPr id="0" name=""/>
        <dsp:cNvSpPr/>
      </dsp:nvSpPr>
      <dsp:spPr>
        <a:xfrm>
          <a:off x="0" y="2989397"/>
          <a:ext cx="8001000" cy="19613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Feel overwhelmed</a:t>
          </a:r>
        </a:p>
      </dsp:txBody>
      <dsp:txXfrm>
        <a:off x="0" y="2989397"/>
        <a:ext cx="8001000" cy="1059139"/>
      </dsp:txXfrm>
    </dsp:sp>
    <dsp:sp modelId="{32D8BAF3-E1A7-4797-BB28-8B0F07E90C25}">
      <dsp:nvSpPr>
        <dsp:cNvPr id="0" name=""/>
        <dsp:cNvSpPr/>
      </dsp:nvSpPr>
      <dsp:spPr>
        <a:xfrm>
          <a:off x="0" y="4009309"/>
          <a:ext cx="4000500" cy="902229"/>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Lack of passion</a:t>
          </a:r>
        </a:p>
      </dsp:txBody>
      <dsp:txXfrm>
        <a:off x="0" y="4009309"/>
        <a:ext cx="4000500" cy="902229"/>
      </dsp:txXfrm>
    </dsp:sp>
    <dsp:sp modelId="{4C4C9F0E-03BD-4CC9-A5F1-3DFCD5729C2D}">
      <dsp:nvSpPr>
        <dsp:cNvPr id="0" name=""/>
        <dsp:cNvSpPr/>
      </dsp:nvSpPr>
      <dsp:spPr>
        <a:xfrm>
          <a:off x="4000500" y="4009309"/>
          <a:ext cx="4000500" cy="902229"/>
        </a:xfrm>
        <a:prstGeom prst="rect">
          <a:avLst/>
        </a:prstGeom>
        <a:solidFill>
          <a:schemeClr val="accent3">
            <a:tint val="40000"/>
            <a:alpha val="90000"/>
            <a:hueOff val="3572285"/>
            <a:satOff val="-4598"/>
            <a:lumOff val="-358"/>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Fear of failure</a:t>
          </a:r>
        </a:p>
      </dsp:txBody>
      <dsp:txXfrm>
        <a:off x="4000500" y="4009309"/>
        <a:ext cx="4000500" cy="902229"/>
      </dsp:txXfrm>
    </dsp:sp>
    <dsp:sp modelId="{937D1F19-C8B1-4D76-8F04-FB7618EF8018}">
      <dsp:nvSpPr>
        <dsp:cNvPr id="0" name=""/>
        <dsp:cNvSpPr/>
      </dsp:nvSpPr>
      <dsp:spPr>
        <a:xfrm rot="10800000">
          <a:off x="0" y="2233"/>
          <a:ext cx="8001000" cy="3016584"/>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No clear deadline</a:t>
          </a:r>
        </a:p>
      </dsp:txBody>
      <dsp:txXfrm rot="-10800000">
        <a:off x="0" y="2233"/>
        <a:ext cx="8001000" cy="1058821"/>
      </dsp:txXfrm>
    </dsp:sp>
    <dsp:sp modelId="{6CD22357-D759-4024-AE14-AE0A6B194031}">
      <dsp:nvSpPr>
        <dsp:cNvPr id="0" name=""/>
        <dsp:cNvSpPr/>
      </dsp:nvSpPr>
      <dsp:spPr>
        <a:xfrm>
          <a:off x="0" y="1061054"/>
          <a:ext cx="4000500" cy="901958"/>
        </a:xfrm>
        <a:prstGeom prst="rect">
          <a:avLst/>
        </a:prstGeom>
        <a:solidFill>
          <a:schemeClr val="accent3">
            <a:tint val="40000"/>
            <a:alpha val="90000"/>
            <a:hueOff val="7144569"/>
            <a:satOff val="-9195"/>
            <a:lumOff val="-71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Inadequate resources</a:t>
          </a:r>
        </a:p>
      </dsp:txBody>
      <dsp:txXfrm>
        <a:off x="0" y="1061054"/>
        <a:ext cx="4000500" cy="901958"/>
      </dsp:txXfrm>
    </dsp:sp>
    <dsp:sp modelId="{E6856B08-0A67-4CA1-A67E-A5B718939D5C}">
      <dsp:nvSpPr>
        <dsp:cNvPr id="0" name=""/>
        <dsp:cNvSpPr/>
      </dsp:nvSpPr>
      <dsp:spPr>
        <a:xfrm>
          <a:off x="4000500" y="1061054"/>
          <a:ext cx="4000500" cy="901958"/>
        </a:xfrm>
        <a:prstGeom prst="rect">
          <a:avLst/>
        </a:prstGeom>
        <a:solidFill>
          <a:schemeClr val="accent3">
            <a:tint val="40000"/>
            <a:alpha val="90000"/>
            <a:hueOff val="10716854"/>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Where to begin?</a:t>
          </a:r>
        </a:p>
      </dsp:txBody>
      <dsp:txXfrm>
        <a:off x="4000500" y="1061054"/>
        <a:ext cx="4000500" cy="9019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AD419-6766-413E-B6AC-CF13D64A6787}">
      <dsp:nvSpPr>
        <dsp:cNvPr id="0" name=""/>
        <dsp:cNvSpPr/>
      </dsp:nvSpPr>
      <dsp:spPr>
        <a:xfrm>
          <a:off x="61912" y="595"/>
          <a:ext cx="2437804" cy="14626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Delete</a:t>
          </a:r>
        </a:p>
      </dsp:txBody>
      <dsp:txXfrm>
        <a:off x="61912" y="595"/>
        <a:ext cx="2437804" cy="1462682"/>
      </dsp:txXfrm>
    </dsp:sp>
    <dsp:sp modelId="{15FF80A0-62FB-4670-9614-9BA1389FE767}">
      <dsp:nvSpPr>
        <dsp:cNvPr id="0" name=""/>
        <dsp:cNvSpPr/>
      </dsp:nvSpPr>
      <dsp:spPr>
        <a:xfrm>
          <a:off x="2743497" y="595"/>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Delegate</a:t>
          </a:r>
        </a:p>
      </dsp:txBody>
      <dsp:txXfrm>
        <a:off x="2743497" y="595"/>
        <a:ext cx="2437804" cy="1462682"/>
      </dsp:txXfrm>
    </dsp:sp>
    <dsp:sp modelId="{572EAE20-A962-4E1F-826A-81D2F5CB915B}">
      <dsp:nvSpPr>
        <dsp:cNvPr id="0" name=""/>
        <dsp:cNvSpPr/>
      </dsp:nvSpPr>
      <dsp:spPr>
        <a:xfrm>
          <a:off x="5425082" y="595"/>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Do it</a:t>
          </a:r>
        </a:p>
      </dsp:txBody>
      <dsp:txXfrm>
        <a:off x="5425082" y="595"/>
        <a:ext cx="2437804" cy="1462682"/>
      </dsp:txXfrm>
    </dsp:sp>
    <dsp:sp modelId="{C4A2D47F-23E0-4EED-8492-BE631CE00A9E}">
      <dsp:nvSpPr>
        <dsp:cNvPr id="0" name=""/>
        <dsp:cNvSpPr/>
      </dsp:nvSpPr>
      <dsp:spPr>
        <a:xfrm>
          <a:off x="61912" y="1707058"/>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Ask for advice</a:t>
          </a:r>
        </a:p>
      </dsp:txBody>
      <dsp:txXfrm>
        <a:off x="61912" y="1707058"/>
        <a:ext cx="2437804" cy="1462682"/>
      </dsp:txXfrm>
    </dsp:sp>
    <dsp:sp modelId="{99305BF9-ABE5-48D2-8E27-32A6CF978C81}">
      <dsp:nvSpPr>
        <dsp:cNvPr id="0" name=""/>
        <dsp:cNvSpPr/>
      </dsp:nvSpPr>
      <dsp:spPr>
        <a:xfrm>
          <a:off x="2743497" y="1707058"/>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Chop it up</a:t>
          </a:r>
        </a:p>
      </dsp:txBody>
      <dsp:txXfrm>
        <a:off x="2743497" y="1707058"/>
        <a:ext cx="2437804" cy="1462682"/>
      </dsp:txXfrm>
    </dsp:sp>
    <dsp:sp modelId="{F0416AC2-CFD7-427F-A85C-DB78620299B4}">
      <dsp:nvSpPr>
        <dsp:cNvPr id="0" name=""/>
        <dsp:cNvSpPr/>
      </dsp:nvSpPr>
      <dsp:spPr>
        <a:xfrm>
          <a:off x="5425082" y="1707058"/>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15 minute rule</a:t>
          </a:r>
        </a:p>
      </dsp:txBody>
      <dsp:txXfrm>
        <a:off x="5425082" y="1707058"/>
        <a:ext cx="2437804" cy="1462682"/>
      </dsp:txXfrm>
    </dsp:sp>
    <dsp:sp modelId="{F65B8CC9-08D9-4238-A52D-5B1C49C3B52D}">
      <dsp:nvSpPr>
        <dsp:cNvPr id="0" name=""/>
        <dsp:cNvSpPr/>
      </dsp:nvSpPr>
      <dsp:spPr>
        <a:xfrm>
          <a:off x="61912" y="3413521"/>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Clear deadline</a:t>
          </a:r>
        </a:p>
      </dsp:txBody>
      <dsp:txXfrm>
        <a:off x="61912" y="3413521"/>
        <a:ext cx="2437804" cy="1462682"/>
      </dsp:txXfrm>
    </dsp:sp>
    <dsp:sp modelId="{8B39D604-0E82-4BED-89D8-4CE4D27408CB}">
      <dsp:nvSpPr>
        <dsp:cNvPr id="0" name=""/>
        <dsp:cNvSpPr/>
      </dsp:nvSpPr>
      <dsp:spPr>
        <a:xfrm>
          <a:off x="2743497" y="3413521"/>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Reward</a:t>
          </a:r>
        </a:p>
      </dsp:txBody>
      <dsp:txXfrm>
        <a:off x="2743497" y="3413521"/>
        <a:ext cx="2437804" cy="1462682"/>
      </dsp:txXfrm>
    </dsp:sp>
    <dsp:sp modelId="{1AF9D0AB-39B7-4AA5-96FF-14F4EAB740A3}">
      <dsp:nvSpPr>
        <dsp:cNvPr id="0" name=""/>
        <dsp:cNvSpPr/>
      </dsp:nvSpPr>
      <dsp:spPr>
        <a:xfrm>
          <a:off x="5425082" y="3413521"/>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Remove distractions</a:t>
          </a:r>
        </a:p>
      </dsp:txBody>
      <dsp:txXfrm>
        <a:off x="5425082" y="3413521"/>
        <a:ext cx="2437804" cy="146268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2E7F-D9BB-4D37-BAFB-C68EFAD8C44F}">
      <dsp:nvSpPr>
        <dsp:cNvPr id="0" name=""/>
        <dsp:cNvSpPr/>
      </dsp:nvSpPr>
      <dsp:spPr>
        <a:xfrm rot="5400000">
          <a:off x="2442534" y="537543"/>
          <a:ext cx="4191012" cy="403031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"If you have to eat two frogs, eat the ugliest one first!" </a:t>
          </a:r>
        </a:p>
      </dsp:txBody>
      <dsp:txXfrm rot="-5400000">
        <a:off x="3181724" y="1142303"/>
        <a:ext cx="2712632" cy="2820792"/>
      </dsp:txXfrm>
    </dsp:sp>
    <dsp:sp modelId="{A8058B2E-45DF-493C-BCAF-F52C8B76BE58}">
      <dsp:nvSpPr>
        <dsp:cNvPr id="0" name=""/>
        <dsp:cNvSpPr/>
      </dsp:nvSpPr>
      <dsp:spPr>
        <a:xfrm>
          <a:off x="5573268" y="1879600"/>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1A2B99A2-CEBF-44C1-928A-D86F74585B0D}">
      <dsp:nvSpPr>
        <dsp:cNvPr id="0" name=""/>
        <dsp:cNvSpPr/>
      </dsp:nvSpPr>
      <dsp:spPr>
        <a:xfrm rot="5400000">
          <a:off x="1412021" y="1640629"/>
          <a:ext cx="2175930" cy="1858021"/>
        </a:xfrm>
        <a:prstGeom prst="hexagon">
          <a:avLst>
            <a:gd name="adj" fmla="val 25000"/>
            <a:gd name="vf" fmla="val 11547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1858023" y="1817838"/>
        <a:ext cx="1283925" cy="15036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C84C8-22CD-461C-BA06-03FECF91F836}">
      <dsp:nvSpPr>
        <dsp:cNvPr id="0" name=""/>
        <dsp:cNvSpPr/>
      </dsp:nvSpPr>
      <dsp:spPr>
        <a:xfrm>
          <a:off x="0" y="4383766"/>
          <a:ext cx="7924800" cy="71919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Who else needs to know about this?</a:t>
          </a:r>
        </a:p>
      </dsp:txBody>
      <dsp:txXfrm>
        <a:off x="0" y="4383766"/>
        <a:ext cx="7924800" cy="719193"/>
      </dsp:txXfrm>
    </dsp:sp>
    <dsp:sp modelId="{2854F4BD-CB57-4940-9125-09E4CAD5FF28}">
      <dsp:nvSpPr>
        <dsp:cNvPr id="0" name=""/>
        <dsp:cNvSpPr/>
      </dsp:nvSpPr>
      <dsp:spPr>
        <a:xfrm rot="10800000">
          <a:off x="0" y="3288434"/>
          <a:ext cx="7924800" cy="110611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events will this impact?</a:t>
          </a:r>
          <a:endParaRPr lang="en-CA" sz="2500" kern="1200" dirty="0"/>
        </a:p>
      </dsp:txBody>
      <dsp:txXfrm rot="10800000">
        <a:off x="0" y="3288434"/>
        <a:ext cx="7924800" cy="718723"/>
      </dsp:txXfrm>
    </dsp:sp>
    <dsp:sp modelId="{7444D77E-35EC-4A58-916F-F4FA85B5C57B}">
      <dsp:nvSpPr>
        <dsp:cNvPr id="0" name=""/>
        <dsp:cNvSpPr/>
      </dsp:nvSpPr>
      <dsp:spPr>
        <a:xfrm rot="10800000">
          <a:off x="0" y="2193103"/>
          <a:ext cx="7924800" cy="110611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will happen next? </a:t>
          </a:r>
        </a:p>
      </dsp:txBody>
      <dsp:txXfrm rot="10800000">
        <a:off x="0" y="2193103"/>
        <a:ext cx="7924800" cy="718723"/>
      </dsp:txXfrm>
    </dsp:sp>
    <dsp:sp modelId="{98CC1FE4-CF71-4CB9-ABEC-5A63FD37883A}">
      <dsp:nvSpPr>
        <dsp:cNvPr id="0" name=""/>
        <dsp:cNvSpPr/>
      </dsp:nvSpPr>
      <dsp:spPr>
        <a:xfrm rot="10800000">
          <a:off x="0" y="1097771"/>
          <a:ext cx="7924800" cy="1106119"/>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were the causes?</a:t>
          </a:r>
        </a:p>
      </dsp:txBody>
      <dsp:txXfrm rot="10800000">
        <a:off x="0" y="1097771"/>
        <a:ext cx="7924800" cy="718723"/>
      </dsp:txXfrm>
    </dsp:sp>
    <dsp:sp modelId="{3C0832A5-3506-418F-843A-B6579BFF156D}">
      <dsp:nvSpPr>
        <dsp:cNvPr id="0" name=""/>
        <dsp:cNvSpPr/>
      </dsp:nvSpPr>
      <dsp:spPr>
        <a:xfrm rot="10800000">
          <a:off x="0" y="2440"/>
          <a:ext cx="7924800" cy="1106119"/>
        </a:xfrm>
        <a:prstGeom prst="upArrowCallou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happened?</a:t>
          </a:r>
        </a:p>
      </dsp:txBody>
      <dsp:txXfrm rot="10800000">
        <a:off x="0" y="2440"/>
        <a:ext cx="7924800" cy="7187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8EDD3-0A3B-488A-B14B-315FAD235C25}">
      <dsp:nvSpPr>
        <dsp:cNvPr id="0" name=""/>
        <dsp:cNvSpPr/>
      </dsp:nvSpPr>
      <dsp:spPr>
        <a:xfrm>
          <a:off x="2446531" y="5028130"/>
          <a:ext cx="5256658"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24192-D420-481F-B658-4193D1AB93BF}">
      <dsp:nvSpPr>
        <dsp:cNvPr id="0" name=""/>
        <dsp:cNvSpPr/>
      </dsp:nvSpPr>
      <dsp:spPr>
        <a:xfrm>
          <a:off x="1883979" y="3756223"/>
          <a:ext cx="5782308" cy="0"/>
        </a:xfrm>
        <a:prstGeom prst="line">
          <a:avLst/>
        </a:pr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 modelId="{0F044F95-77BC-435A-9E9C-6C5B49085565}">
      <dsp:nvSpPr>
        <dsp:cNvPr id="0" name=""/>
        <dsp:cNvSpPr/>
      </dsp:nvSpPr>
      <dsp:spPr>
        <a:xfrm>
          <a:off x="1347156" y="2484316"/>
          <a:ext cx="6360524" cy="0"/>
        </a:xfrm>
        <a:prstGeom prst="line">
          <a:avLst/>
        </a:pr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sp>
    <dsp:sp modelId="{6E678D40-AF15-4839-BDBE-D075C964AE57}">
      <dsp:nvSpPr>
        <dsp:cNvPr id="0" name=""/>
        <dsp:cNvSpPr/>
      </dsp:nvSpPr>
      <dsp:spPr>
        <a:xfrm>
          <a:off x="1335675" y="1212409"/>
          <a:ext cx="6360524" cy="0"/>
        </a:xfrm>
        <a:prstGeom prst="line">
          <a:avLst/>
        </a:pr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2B8BF3DC-57B0-4A81-BEE8-EC094E4811EA}">
      <dsp:nvSpPr>
        <dsp:cNvPr id="0" name=""/>
        <dsp:cNvSpPr/>
      </dsp:nvSpPr>
      <dsp:spPr>
        <a:xfrm>
          <a:off x="2475612" y="106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3DBB70B8-BFA4-4152-8880-FE993FAAB22B}">
      <dsp:nvSpPr>
        <dsp:cNvPr id="0" name=""/>
        <dsp:cNvSpPr/>
      </dsp:nvSpPr>
      <dsp:spPr>
        <a:xfrm>
          <a:off x="-13206" y="3"/>
          <a:ext cx="3899412" cy="121133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1511300">
            <a:lnSpc>
              <a:spcPct val="90000"/>
            </a:lnSpc>
            <a:spcBef>
              <a:spcPct val="0"/>
            </a:spcBef>
            <a:spcAft>
              <a:spcPct val="35000"/>
            </a:spcAft>
            <a:buNone/>
          </a:pPr>
          <a:r>
            <a:rPr lang="en-US" sz="3400" kern="1200" dirty="0"/>
            <a:t>Identify the problem</a:t>
          </a:r>
        </a:p>
      </dsp:txBody>
      <dsp:txXfrm>
        <a:off x="45937" y="59146"/>
        <a:ext cx="3781126" cy="1152196"/>
      </dsp:txXfrm>
    </dsp:sp>
    <dsp:sp modelId="{44654DD1-BE29-4A6D-BF3B-A6C289AEE9E5}">
      <dsp:nvSpPr>
        <dsp:cNvPr id="0" name=""/>
        <dsp:cNvSpPr/>
      </dsp:nvSpPr>
      <dsp:spPr>
        <a:xfrm>
          <a:off x="2667003" y="114299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7910D04-206D-4D94-BC92-0964C0CF1E0F}">
      <dsp:nvSpPr>
        <dsp:cNvPr id="0" name=""/>
        <dsp:cNvSpPr/>
      </dsp:nvSpPr>
      <dsp:spPr>
        <a:xfrm>
          <a:off x="6108" y="1272976"/>
          <a:ext cx="4718286" cy="121133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marL="0" lvl="0" indent="0" algn="l" defTabSz="1466850">
            <a:lnSpc>
              <a:spcPct val="90000"/>
            </a:lnSpc>
            <a:spcBef>
              <a:spcPct val="0"/>
            </a:spcBef>
            <a:spcAft>
              <a:spcPct val="35000"/>
            </a:spcAft>
            <a:buNone/>
          </a:pPr>
          <a:r>
            <a:rPr lang="en-US" sz="3300" kern="1200" dirty="0"/>
            <a:t>Decide on a solution</a:t>
          </a:r>
        </a:p>
      </dsp:txBody>
      <dsp:txXfrm>
        <a:off x="65251" y="1332119"/>
        <a:ext cx="4600000" cy="1152196"/>
      </dsp:txXfrm>
    </dsp:sp>
    <dsp:sp modelId="{ECBD3788-EF41-411B-8EE9-BE63BE93041F}">
      <dsp:nvSpPr>
        <dsp:cNvPr id="0" name=""/>
        <dsp:cNvSpPr/>
      </dsp:nvSpPr>
      <dsp:spPr>
        <a:xfrm>
          <a:off x="2928045" y="2544883"/>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0D13004-423E-4077-8A05-0B6345E12396}">
      <dsp:nvSpPr>
        <dsp:cNvPr id="0" name=""/>
        <dsp:cNvSpPr/>
      </dsp:nvSpPr>
      <dsp:spPr>
        <a:xfrm>
          <a:off x="-5" y="2544883"/>
          <a:ext cx="5709147" cy="121133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Break it down into parts</a:t>
          </a:r>
        </a:p>
      </dsp:txBody>
      <dsp:txXfrm>
        <a:off x="59138" y="2604026"/>
        <a:ext cx="5590861" cy="1152196"/>
      </dsp:txXfrm>
    </dsp:sp>
    <dsp:sp modelId="{6A4149DB-4655-4B3B-B95C-DF3BF0A0BED8}">
      <dsp:nvSpPr>
        <dsp:cNvPr id="0" name=""/>
        <dsp:cNvSpPr/>
      </dsp:nvSpPr>
      <dsp:spPr>
        <a:xfrm>
          <a:off x="3227772" y="3816790"/>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7A27026B-3EDA-4D88-9139-DAA78F61E121}">
      <dsp:nvSpPr>
        <dsp:cNvPr id="0" name=""/>
        <dsp:cNvSpPr/>
      </dsp:nvSpPr>
      <dsp:spPr>
        <a:xfrm>
          <a:off x="-50045" y="3816790"/>
          <a:ext cx="6908053" cy="1211339"/>
        </a:xfrm>
        <a:prstGeom prst="round2SameRect">
          <a:avLst>
            <a:gd name="adj1" fmla="val 16670"/>
            <a:gd name="adj2" fmla="val 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Create a timeline</a:t>
          </a:r>
        </a:p>
      </dsp:txBody>
      <dsp:txXfrm>
        <a:off x="9098" y="3875933"/>
        <a:ext cx="6789767" cy="1152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F4F3A-31B1-4B0D-BE90-A21BE1C55A34}">
      <dsp:nvSpPr>
        <dsp:cNvPr id="0" name=""/>
        <dsp:cNvSpPr/>
      </dsp:nvSpPr>
      <dsp:spPr>
        <a:xfrm>
          <a:off x="0" y="1490"/>
          <a:ext cx="8001000" cy="119175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your biggest time wasters?</a:t>
          </a:r>
        </a:p>
      </dsp:txBody>
      <dsp:txXfrm>
        <a:off x="58177" y="59667"/>
        <a:ext cx="7884646" cy="1075400"/>
      </dsp:txXfrm>
    </dsp:sp>
    <dsp:sp modelId="{F938E7D5-DFD1-4B8F-BD2A-B4B44EF5233E}">
      <dsp:nvSpPr>
        <dsp:cNvPr id="0" name=""/>
        <dsp:cNvSpPr/>
      </dsp:nvSpPr>
      <dsp:spPr>
        <a:xfrm>
          <a:off x="0" y="1279645"/>
          <a:ext cx="8001000" cy="119175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 currently doing to manage your time?</a:t>
          </a:r>
        </a:p>
      </dsp:txBody>
      <dsp:txXfrm>
        <a:off x="58177" y="1337822"/>
        <a:ext cx="7884646" cy="1075400"/>
      </dsp:txXfrm>
    </dsp:sp>
    <dsp:sp modelId="{01FEDAC2-B710-42CC-83B4-FFA38A0FB27D}">
      <dsp:nvSpPr>
        <dsp:cNvPr id="0" name=""/>
        <dsp:cNvSpPr/>
      </dsp:nvSpPr>
      <dsp:spPr>
        <a:xfrm>
          <a:off x="0" y="2557800"/>
          <a:ext cx="8001000" cy="119175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could you be doing better?</a:t>
          </a:r>
        </a:p>
      </dsp:txBody>
      <dsp:txXfrm>
        <a:off x="58177" y="2615977"/>
        <a:ext cx="7884646" cy="1075400"/>
      </dsp:txXfrm>
    </dsp:sp>
    <dsp:sp modelId="{F0CAC57B-7ADF-445A-B543-88845EED4BC3}">
      <dsp:nvSpPr>
        <dsp:cNvPr id="0" name=""/>
        <dsp:cNvSpPr/>
      </dsp:nvSpPr>
      <dsp:spPr>
        <a:xfrm>
          <a:off x="0" y="3835954"/>
          <a:ext cx="8001000" cy="119175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If you came away from this workshop with only one thing, what would that be?</a:t>
          </a:r>
        </a:p>
      </dsp:txBody>
      <dsp:txXfrm>
        <a:off x="58177" y="3894131"/>
        <a:ext cx="7884646" cy="10754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AB94-01BD-4B72-A194-81C4685C7814}">
      <dsp:nvSpPr>
        <dsp:cNvPr id="0" name=""/>
        <dsp:cNvSpPr/>
      </dsp:nvSpPr>
      <dsp:spPr>
        <a:xfrm>
          <a:off x="-5857436" y="-896635"/>
          <a:ext cx="6974870" cy="6974870"/>
        </a:xfrm>
        <a:prstGeom prst="blockArc">
          <a:avLst>
            <a:gd name="adj1" fmla="val 18900000"/>
            <a:gd name="adj2" fmla="val 2700000"/>
            <a:gd name="adj3" fmla="val 31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E4B3CD-1A3A-4638-8AF0-3FC1564ABBB0}">
      <dsp:nvSpPr>
        <dsp:cNvPr id="0" name=""/>
        <dsp:cNvSpPr/>
      </dsp:nvSpPr>
      <dsp:spPr>
        <a:xfrm>
          <a:off x="719206" y="518160"/>
          <a:ext cx="6981687" cy="1036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Continue evaluating the plan working</a:t>
          </a:r>
        </a:p>
      </dsp:txBody>
      <dsp:txXfrm>
        <a:off x="719206" y="518160"/>
        <a:ext cx="6981687" cy="1036320"/>
      </dsp:txXfrm>
    </dsp:sp>
    <dsp:sp modelId="{FF1BE2E2-1F47-48EC-989D-F5EE9ACB4990}">
      <dsp:nvSpPr>
        <dsp:cNvPr id="0" name=""/>
        <dsp:cNvSpPr/>
      </dsp:nvSpPr>
      <dsp:spPr>
        <a:xfrm>
          <a:off x="71506" y="388620"/>
          <a:ext cx="1295400" cy="129540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23CE68-4108-4E21-9E85-8AD15497C9C2}">
      <dsp:nvSpPr>
        <dsp:cNvPr id="0" name=""/>
        <dsp:cNvSpPr/>
      </dsp:nvSpPr>
      <dsp:spPr>
        <a:xfrm>
          <a:off x="1095908" y="2072640"/>
          <a:ext cx="6604985" cy="103632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Stay organized and on top of events </a:t>
          </a:r>
        </a:p>
      </dsp:txBody>
      <dsp:txXfrm>
        <a:off x="1095908" y="2072640"/>
        <a:ext cx="6604985" cy="1036320"/>
      </dsp:txXfrm>
    </dsp:sp>
    <dsp:sp modelId="{66D8A295-E415-4AC3-AA00-4CF93308EAF4}">
      <dsp:nvSpPr>
        <dsp:cNvPr id="0" name=""/>
        <dsp:cNvSpPr/>
      </dsp:nvSpPr>
      <dsp:spPr>
        <a:xfrm>
          <a:off x="448208" y="1943100"/>
          <a:ext cx="1295400" cy="1295400"/>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6E64E93C-3119-4D9F-BD01-D026C3BA6BE9}">
      <dsp:nvSpPr>
        <dsp:cNvPr id="0" name=""/>
        <dsp:cNvSpPr/>
      </dsp:nvSpPr>
      <dsp:spPr>
        <a:xfrm>
          <a:off x="719206" y="3627120"/>
          <a:ext cx="6981687" cy="103632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Deliver communication to others </a:t>
          </a:r>
        </a:p>
      </dsp:txBody>
      <dsp:txXfrm>
        <a:off x="719206" y="3627120"/>
        <a:ext cx="6981687" cy="1036320"/>
      </dsp:txXfrm>
    </dsp:sp>
    <dsp:sp modelId="{6EF2A5A4-87AA-42C2-A54E-5169E15C8D73}">
      <dsp:nvSpPr>
        <dsp:cNvPr id="0" name=""/>
        <dsp:cNvSpPr/>
      </dsp:nvSpPr>
      <dsp:spPr>
        <a:xfrm>
          <a:off x="71506" y="3497580"/>
          <a:ext cx="1295400" cy="1295400"/>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36EB-5107-451B-BAD2-B3BCE30188D1}">
      <dsp:nvSpPr>
        <dsp:cNvPr id="0" name=""/>
        <dsp:cNvSpPr/>
      </dsp:nvSpPr>
      <dsp:spPr>
        <a:xfrm>
          <a:off x="2452" y="1513204"/>
          <a:ext cx="2391370" cy="93707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Why it happened</a:t>
          </a:r>
        </a:p>
      </dsp:txBody>
      <dsp:txXfrm>
        <a:off x="2452" y="1513204"/>
        <a:ext cx="2391370" cy="937071"/>
      </dsp:txXfrm>
    </dsp:sp>
    <dsp:sp modelId="{0C18F142-023D-43CD-AA1B-40C7E4C3F608}">
      <dsp:nvSpPr>
        <dsp:cNvPr id="0" name=""/>
        <dsp:cNvSpPr/>
      </dsp:nvSpPr>
      <dsp:spPr>
        <a:xfrm>
          <a:off x="2452" y="2450275"/>
          <a:ext cx="2391370" cy="114192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C7C92-763B-40F0-B41A-54C73134039A}">
      <dsp:nvSpPr>
        <dsp:cNvPr id="0" name=""/>
        <dsp:cNvSpPr/>
      </dsp:nvSpPr>
      <dsp:spPr>
        <a:xfrm>
          <a:off x="2728614" y="1513204"/>
          <a:ext cx="2391370" cy="937071"/>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Learn from the event</a:t>
          </a:r>
        </a:p>
      </dsp:txBody>
      <dsp:txXfrm>
        <a:off x="2728614" y="1513204"/>
        <a:ext cx="2391370" cy="937071"/>
      </dsp:txXfrm>
    </dsp:sp>
    <dsp:sp modelId="{1743BF35-F1D1-40F8-AD90-84107FC1D015}">
      <dsp:nvSpPr>
        <dsp:cNvPr id="0" name=""/>
        <dsp:cNvSpPr/>
      </dsp:nvSpPr>
      <dsp:spPr>
        <a:xfrm>
          <a:off x="2728614" y="2450275"/>
          <a:ext cx="2391370" cy="1141920"/>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079A4E34-DADE-420C-B150-718A3CDE3ACC}">
      <dsp:nvSpPr>
        <dsp:cNvPr id="0" name=""/>
        <dsp:cNvSpPr/>
      </dsp:nvSpPr>
      <dsp:spPr>
        <a:xfrm>
          <a:off x="5454777" y="1513204"/>
          <a:ext cx="2391370" cy="937071"/>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Prepare</a:t>
          </a:r>
        </a:p>
      </dsp:txBody>
      <dsp:txXfrm>
        <a:off x="5454777" y="1513204"/>
        <a:ext cx="2391370" cy="937071"/>
      </dsp:txXfrm>
    </dsp:sp>
    <dsp:sp modelId="{12319C5F-DDE7-4DA6-BD51-B2E7DF95B697}">
      <dsp:nvSpPr>
        <dsp:cNvPr id="0" name=""/>
        <dsp:cNvSpPr/>
      </dsp:nvSpPr>
      <dsp:spPr>
        <a:xfrm>
          <a:off x="5454777" y="2450275"/>
          <a:ext cx="2391370" cy="1141920"/>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56C4E-9077-462D-8AAB-5DBB3903B91F}">
      <dsp:nvSpPr>
        <dsp:cNvPr id="0" name=""/>
        <dsp:cNvSpPr/>
      </dsp:nvSpPr>
      <dsp:spPr>
        <a:xfrm rot="5400000">
          <a:off x="3528195" y="-535105"/>
          <a:ext cx="1977305" cy="3047536"/>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Working</a:t>
          </a:r>
        </a:p>
      </dsp:txBody>
      <dsp:txXfrm rot="-5400000">
        <a:off x="3501003" y="329561"/>
        <a:ext cx="2031690" cy="1318203"/>
      </dsp:txXfrm>
    </dsp:sp>
    <dsp:sp modelId="{78DB25EF-AADA-4885-AD3A-6E5FCA9B9FC3}">
      <dsp:nvSpPr>
        <dsp:cNvPr id="0" name=""/>
        <dsp:cNvSpPr/>
      </dsp:nvSpPr>
      <dsp:spPr>
        <a:xfrm>
          <a:off x="5429177" y="395471"/>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B24CDB29-BBBE-44DF-888E-C06F39C827FC}">
      <dsp:nvSpPr>
        <dsp:cNvPr id="0" name=""/>
        <dsp:cNvSpPr/>
      </dsp:nvSpPr>
      <dsp:spPr>
        <a:xfrm rot="5400000">
          <a:off x="1670319" y="128534"/>
          <a:ext cx="1977305" cy="172025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08139"/>
        <a:ext cx="1184109" cy="1361045"/>
      </dsp:txXfrm>
    </dsp:sp>
    <dsp:sp modelId="{B2677E97-2B84-4677-963E-E23FF37EDB70}">
      <dsp:nvSpPr>
        <dsp:cNvPr id="0" name=""/>
        <dsp:cNvSpPr/>
      </dsp:nvSpPr>
      <dsp:spPr>
        <a:xfrm rot="5400000">
          <a:off x="2595698" y="1143231"/>
          <a:ext cx="1977305" cy="3047536"/>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Reference</a:t>
          </a:r>
        </a:p>
      </dsp:txBody>
      <dsp:txXfrm rot="-5400000">
        <a:off x="2568506" y="2007897"/>
        <a:ext cx="2031690" cy="1318203"/>
      </dsp:txXfrm>
    </dsp:sp>
    <dsp:sp modelId="{D3D8EE3D-AB8F-4733-93A5-6FAB6BF44DF7}">
      <dsp:nvSpPr>
        <dsp:cNvPr id="0" name=""/>
        <dsp:cNvSpPr/>
      </dsp:nvSpPr>
      <dsp:spPr>
        <a:xfrm>
          <a:off x="517549" y="2073808"/>
          <a:ext cx="2135490" cy="1186383"/>
        </a:xfrm>
        <a:prstGeom prst="rect">
          <a:avLst/>
        </a:prstGeom>
        <a:noFill/>
        <a:ln>
          <a:noFill/>
        </a:ln>
        <a:effectLst/>
      </dsp:spPr>
      <dsp:style>
        <a:lnRef idx="0">
          <a:scrgbClr r="0" g="0" b="0"/>
        </a:lnRef>
        <a:fillRef idx="0">
          <a:scrgbClr r="0" g="0" b="0"/>
        </a:fillRef>
        <a:effectRef idx="0">
          <a:scrgbClr r="0" g="0" b="0"/>
        </a:effectRef>
        <a:fontRef idx="minor"/>
      </dsp:style>
    </dsp:sp>
    <dsp:sp modelId="{EFE04793-0C9C-4700-B20C-EC6E2E4799CD}">
      <dsp:nvSpPr>
        <dsp:cNvPr id="0" name=""/>
        <dsp:cNvSpPr/>
      </dsp:nvSpPr>
      <dsp:spPr>
        <a:xfrm rot="5400000">
          <a:off x="4453574" y="1806872"/>
          <a:ext cx="1977305" cy="1720255"/>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850172" y="1986477"/>
        <a:ext cx="1184109" cy="1361045"/>
      </dsp:txXfrm>
    </dsp:sp>
    <dsp:sp modelId="{2518D653-6320-4A93-8784-B9AFBEF89961}">
      <dsp:nvSpPr>
        <dsp:cNvPr id="0" name=""/>
        <dsp:cNvSpPr/>
      </dsp:nvSpPr>
      <dsp:spPr>
        <a:xfrm rot="5400000">
          <a:off x="3528195" y="2669188"/>
          <a:ext cx="1977305" cy="3352297"/>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Archival</a:t>
          </a:r>
        </a:p>
      </dsp:txBody>
      <dsp:txXfrm rot="-5400000">
        <a:off x="3399415" y="3686235"/>
        <a:ext cx="2234865" cy="1318203"/>
      </dsp:txXfrm>
    </dsp:sp>
    <dsp:sp modelId="{D20B6B00-51BC-4619-B376-51269338DD45}">
      <dsp:nvSpPr>
        <dsp:cNvPr id="0" name=""/>
        <dsp:cNvSpPr/>
      </dsp:nvSpPr>
      <dsp:spPr>
        <a:xfrm>
          <a:off x="5429177" y="3752145"/>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5DDC0C8F-9A8C-4E72-9988-383B25E558A4}">
      <dsp:nvSpPr>
        <dsp:cNvPr id="0" name=""/>
        <dsp:cNvSpPr/>
      </dsp:nvSpPr>
      <dsp:spPr>
        <a:xfrm rot="5400000">
          <a:off x="1670319" y="3485209"/>
          <a:ext cx="1977305" cy="1720255"/>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664814"/>
        <a:ext cx="1184109" cy="136104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98D78-C701-4A95-A4B5-CFDAD6260A50}">
      <dsp:nvSpPr>
        <dsp:cNvPr id="0" name=""/>
        <dsp:cNvSpPr/>
      </dsp:nvSpPr>
      <dsp:spPr>
        <a:xfrm>
          <a:off x="4796174" y="1771"/>
          <a:ext cx="3353722" cy="9588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E9AB79-5E07-451E-85D8-6132F29C77D2}">
      <dsp:nvSpPr>
        <dsp:cNvPr id="0" name=""/>
        <dsp:cNvSpPr/>
      </dsp:nvSpPr>
      <dsp:spPr>
        <a:xfrm>
          <a:off x="3503" y="1771"/>
          <a:ext cx="4792671" cy="958899"/>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S</a:t>
          </a:r>
          <a:r>
            <a:rPr lang="en-US" sz="2700" kern="1200" dirty="0"/>
            <a:t>elect one task to do at a time.</a:t>
          </a:r>
        </a:p>
      </dsp:txBody>
      <dsp:txXfrm>
        <a:off x="50313" y="48581"/>
        <a:ext cx="4699051" cy="865279"/>
      </dsp:txXfrm>
    </dsp:sp>
    <dsp:sp modelId="{771201D2-5FCE-4E6A-842D-4C6EC7B25CA4}">
      <dsp:nvSpPr>
        <dsp:cNvPr id="0" name=""/>
        <dsp:cNvSpPr/>
      </dsp:nvSpPr>
      <dsp:spPr>
        <a:xfrm>
          <a:off x="4796174" y="1056560"/>
          <a:ext cx="3353722" cy="9588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EBB3C2-6FA9-4A7E-83F4-CCC70CF52B52}">
      <dsp:nvSpPr>
        <dsp:cNvPr id="0" name=""/>
        <dsp:cNvSpPr/>
      </dsp:nvSpPr>
      <dsp:spPr>
        <a:xfrm>
          <a:off x="3503" y="1056560"/>
          <a:ext cx="4792671" cy="958899"/>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T</a:t>
          </a:r>
          <a:r>
            <a:rPr lang="en-US" sz="3100" kern="1200" dirty="0"/>
            <a:t>ime yourself </a:t>
          </a:r>
        </a:p>
      </dsp:txBody>
      <dsp:txXfrm>
        <a:off x="50313" y="1103370"/>
        <a:ext cx="4699051" cy="865279"/>
      </dsp:txXfrm>
    </dsp:sp>
    <dsp:sp modelId="{D17B7209-D7F6-448D-AF8B-9F3A92251346}">
      <dsp:nvSpPr>
        <dsp:cNvPr id="0" name=""/>
        <dsp:cNvSpPr/>
      </dsp:nvSpPr>
      <dsp:spPr>
        <a:xfrm>
          <a:off x="4796174" y="2111350"/>
          <a:ext cx="3353722" cy="9588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B4CC9A-2535-4A2F-8FC0-C5BFEAA2E63F}">
      <dsp:nvSpPr>
        <dsp:cNvPr id="0" name=""/>
        <dsp:cNvSpPr/>
      </dsp:nvSpPr>
      <dsp:spPr>
        <a:xfrm>
          <a:off x="3503" y="2111350"/>
          <a:ext cx="4792671" cy="958899"/>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I</a:t>
          </a:r>
          <a:r>
            <a:rPr lang="en-US" sz="3100" kern="1200" dirty="0"/>
            <a:t>gnore everything else </a:t>
          </a:r>
        </a:p>
      </dsp:txBody>
      <dsp:txXfrm>
        <a:off x="50313" y="2158160"/>
        <a:ext cx="4699051" cy="865279"/>
      </dsp:txXfrm>
    </dsp:sp>
    <dsp:sp modelId="{E4798BC6-BD34-437D-BAAD-B9E0AAA2603F}">
      <dsp:nvSpPr>
        <dsp:cNvPr id="0" name=""/>
        <dsp:cNvSpPr/>
      </dsp:nvSpPr>
      <dsp:spPr>
        <a:xfrm>
          <a:off x="4796174" y="3166139"/>
          <a:ext cx="3353722" cy="958899"/>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FFEF6B-6306-4E05-892E-E5EF89D87BE9}">
      <dsp:nvSpPr>
        <dsp:cNvPr id="0" name=""/>
        <dsp:cNvSpPr/>
      </dsp:nvSpPr>
      <dsp:spPr>
        <a:xfrm>
          <a:off x="3503" y="3166139"/>
          <a:ext cx="4792671" cy="958899"/>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N</a:t>
          </a:r>
          <a:r>
            <a:rPr lang="en-US" sz="3100" kern="1200" dirty="0"/>
            <a:t>o breaks or interruptions </a:t>
          </a:r>
        </a:p>
      </dsp:txBody>
      <dsp:txXfrm>
        <a:off x="50313" y="3212949"/>
        <a:ext cx="4699051" cy="865279"/>
      </dsp:txXfrm>
    </dsp:sp>
    <dsp:sp modelId="{9393049D-8541-49FA-9DE8-6553DCABE671}">
      <dsp:nvSpPr>
        <dsp:cNvPr id="0" name=""/>
        <dsp:cNvSpPr/>
      </dsp:nvSpPr>
      <dsp:spPr>
        <a:xfrm>
          <a:off x="4796174" y="4220929"/>
          <a:ext cx="3353722" cy="958899"/>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B4A04E-78FE-4D27-80BC-9943B2E21370}">
      <dsp:nvSpPr>
        <dsp:cNvPr id="0" name=""/>
        <dsp:cNvSpPr/>
      </dsp:nvSpPr>
      <dsp:spPr>
        <a:xfrm>
          <a:off x="3503" y="4220929"/>
          <a:ext cx="4792671" cy="958899"/>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G</a:t>
          </a:r>
          <a:r>
            <a:rPr lang="en-US" sz="3600" kern="1200" dirty="0"/>
            <a:t>ive yourself a reward </a:t>
          </a:r>
        </a:p>
      </dsp:txBody>
      <dsp:txXfrm>
        <a:off x="50313" y="4267739"/>
        <a:ext cx="4699051" cy="86527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345BE-1CBF-4E19-865A-1AA96C4B1CD5}">
      <dsp:nvSpPr>
        <dsp:cNvPr id="0" name=""/>
        <dsp:cNvSpPr/>
      </dsp:nvSpPr>
      <dsp:spPr>
        <a:xfrm rot="16200000">
          <a:off x="-1231831" y="1232817"/>
          <a:ext cx="5029199" cy="2563564"/>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E-mail is best handled in batches</a:t>
          </a:r>
        </a:p>
      </dsp:txBody>
      <dsp:txXfrm rot="5400000">
        <a:off x="986" y="1005840"/>
        <a:ext cx="2563564" cy="3017519"/>
      </dsp:txXfrm>
    </dsp:sp>
    <dsp:sp modelId="{F0FF5959-7305-49EC-9C8D-8580E6D5848B}">
      <dsp:nvSpPr>
        <dsp:cNvPr id="0" name=""/>
        <dsp:cNvSpPr/>
      </dsp:nvSpPr>
      <dsp:spPr>
        <a:xfrm rot="16200000">
          <a:off x="1524000" y="1232817"/>
          <a:ext cx="5029199" cy="2563564"/>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delivery rules</a:t>
          </a:r>
        </a:p>
      </dsp:txBody>
      <dsp:txXfrm rot="5400000">
        <a:off x="2756817" y="1005840"/>
        <a:ext cx="2563564" cy="3017519"/>
      </dsp:txXfrm>
    </dsp:sp>
    <dsp:sp modelId="{E32237E1-B74F-46C0-80B8-8DCEBAE5983F}">
      <dsp:nvSpPr>
        <dsp:cNvPr id="0" name=""/>
        <dsp:cNvSpPr/>
      </dsp:nvSpPr>
      <dsp:spPr>
        <a:xfrm rot="16200000">
          <a:off x="4279831" y="1232817"/>
          <a:ext cx="5029199" cy="2563564"/>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folders for different topics</a:t>
          </a:r>
        </a:p>
      </dsp:txBody>
      <dsp:txXfrm rot="5400000">
        <a:off x="5512648" y="1005840"/>
        <a:ext cx="2563564" cy="301751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83CC5-A49D-4AA5-9E5C-69502F27A3BE}">
      <dsp:nvSpPr>
        <dsp:cNvPr id="0" name=""/>
        <dsp:cNvSpPr/>
      </dsp:nvSpPr>
      <dsp:spPr>
        <a:xfrm>
          <a:off x="0" y="152401"/>
          <a:ext cx="2655212" cy="1497249"/>
        </a:xfrm>
        <a:prstGeom prst="chevr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Organize tasks</a:t>
          </a:r>
        </a:p>
      </dsp:txBody>
      <dsp:txXfrm>
        <a:off x="748625" y="152401"/>
        <a:ext cx="1157963" cy="1497249"/>
      </dsp:txXfrm>
    </dsp:sp>
    <dsp:sp modelId="{09719660-4471-49F7-886C-812C1E1C9568}">
      <dsp:nvSpPr>
        <dsp:cNvPr id="0" name=""/>
        <dsp:cNvSpPr/>
      </dsp:nvSpPr>
      <dsp:spPr>
        <a:xfrm>
          <a:off x="2409007" y="1804075"/>
          <a:ext cx="2759723" cy="1497249"/>
        </a:xfrm>
        <a:prstGeom prst="chevr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Identify patterns</a:t>
          </a:r>
        </a:p>
      </dsp:txBody>
      <dsp:txXfrm>
        <a:off x="3157632" y="1804075"/>
        <a:ext cx="1262474" cy="1497249"/>
      </dsp:txXfrm>
    </dsp:sp>
    <dsp:sp modelId="{8FA28EEB-4BB2-4678-8AF0-7DD20540344F}">
      <dsp:nvSpPr>
        <dsp:cNvPr id="0" name=""/>
        <dsp:cNvSpPr/>
      </dsp:nvSpPr>
      <dsp:spPr>
        <a:xfrm>
          <a:off x="4876800" y="3505200"/>
          <a:ext cx="2926074" cy="1497249"/>
        </a:xfrm>
        <a:prstGeom prst="chevr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Improve workflow</a:t>
          </a:r>
        </a:p>
      </dsp:txBody>
      <dsp:txXfrm>
        <a:off x="5625425" y="3505200"/>
        <a:ext cx="1428825" cy="149724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AACA6-D129-4615-B186-CBB2CFCDB485}">
      <dsp:nvSpPr>
        <dsp:cNvPr id="0" name=""/>
        <dsp:cNvSpPr/>
      </dsp:nvSpPr>
      <dsp:spPr>
        <a:xfrm>
          <a:off x="100373" y="450"/>
          <a:ext cx="3750691" cy="225041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An opportunity for growth of another person’s skills</a:t>
          </a:r>
        </a:p>
      </dsp:txBody>
      <dsp:txXfrm>
        <a:off x="100373" y="450"/>
        <a:ext cx="3750691" cy="2250415"/>
      </dsp:txXfrm>
    </dsp:sp>
    <dsp:sp modelId="{B7DCE730-5CDF-4DF8-8C00-0ED5D108030B}">
      <dsp:nvSpPr>
        <dsp:cNvPr id="0" name=""/>
        <dsp:cNvSpPr/>
      </dsp:nvSpPr>
      <dsp:spPr>
        <a:xfrm>
          <a:off x="4226134" y="450"/>
          <a:ext cx="3750691" cy="2250415"/>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Reoccurring tasks</a:t>
          </a:r>
        </a:p>
      </dsp:txBody>
      <dsp:txXfrm>
        <a:off x="4226134" y="450"/>
        <a:ext cx="3750691" cy="2250415"/>
      </dsp:txXfrm>
    </dsp:sp>
    <dsp:sp modelId="{5A2DD472-ECF7-4893-9782-090B29C0C3F6}">
      <dsp:nvSpPr>
        <dsp:cNvPr id="0" name=""/>
        <dsp:cNvSpPr/>
      </dsp:nvSpPr>
      <dsp:spPr>
        <a:xfrm>
          <a:off x="2163254" y="2625934"/>
          <a:ext cx="3750691" cy="225041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Non-critical tasks</a:t>
          </a:r>
        </a:p>
      </dsp:txBody>
      <dsp:txXfrm>
        <a:off x="2163254" y="2625934"/>
        <a:ext cx="3750691" cy="225041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FA66C-A8A6-419D-9136-254F0C6CA19B}">
      <dsp:nvSpPr>
        <dsp:cNvPr id="0" name=""/>
        <dsp:cNvSpPr/>
      </dsp:nvSpPr>
      <dsp:spPr>
        <a:xfrm>
          <a:off x="514067" y="1547"/>
          <a:ext cx="1237476" cy="1237476"/>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29B15F0A-6E6C-497D-BD5C-AF8D31983F14}">
      <dsp:nvSpPr>
        <dsp:cNvPr id="0" name=""/>
        <dsp:cNvSpPr/>
      </dsp:nvSpPr>
      <dsp:spPr>
        <a:xfrm>
          <a:off x="1132805" y="1547"/>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Experience, knowledge, skills</a:t>
          </a:r>
        </a:p>
      </dsp:txBody>
      <dsp:txXfrm>
        <a:off x="1132805" y="1547"/>
        <a:ext cx="6602387" cy="1237476"/>
      </dsp:txXfrm>
    </dsp:sp>
    <dsp:sp modelId="{79CBF3D4-3F4A-4605-9AF0-3393F4E8CB41}">
      <dsp:nvSpPr>
        <dsp:cNvPr id="0" name=""/>
        <dsp:cNvSpPr/>
      </dsp:nvSpPr>
      <dsp:spPr>
        <a:xfrm>
          <a:off x="514067" y="1239023"/>
          <a:ext cx="1237476" cy="1237476"/>
        </a:xfrm>
        <a:prstGeom prst="ellipse">
          <a:avLst/>
        </a:prstGeom>
        <a:solidFill>
          <a:schemeClr val="accent3">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5F7C960-53DB-4539-812D-33DF0DC76A3E}">
      <dsp:nvSpPr>
        <dsp:cNvPr id="0" name=""/>
        <dsp:cNvSpPr/>
      </dsp:nvSpPr>
      <dsp:spPr>
        <a:xfrm>
          <a:off x="1132805" y="1239023"/>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Time and resources</a:t>
          </a:r>
        </a:p>
      </dsp:txBody>
      <dsp:txXfrm>
        <a:off x="1132805" y="1239023"/>
        <a:ext cx="6602387" cy="1237476"/>
      </dsp:txXfrm>
    </dsp:sp>
    <dsp:sp modelId="{BD778135-D9A9-4CFD-AF44-16775D28FC6D}">
      <dsp:nvSpPr>
        <dsp:cNvPr id="0" name=""/>
        <dsp:cNvSpPr/>
      </dsp:nvSpPr>
      <dsp:spPr>
        <a:xfrm>
          <a:off x="514067" y="2476500"/>
          <a:ext cx="1237476" cy="1237476"/>
        </a:xfrm>
        <a:prstGeom prst="ellipse">
          <a:avLst/>
        </a:prstGeom>
        <a:solidFill>
          <a:schemeClr val="accent4">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C975F59A-6CF2-49D1-BE93-C72192A49994}">
      <dsp:nvSpPr>
        <dsp:cNvPr id="0" name=""/>
        <dsp:cNvSpPr/>
      </dsp:nvSpPr>
      <dsp:spPr>
        <a:xfrm>
          <a:off x="1132805" y="2476500"/>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Require supervision</a:t>
          </a:r>
        </a:p>
      </dsp:txBody>
      <dsp:txXfrm>
        <a:off x="1132805" y="2476500"/>
        <a:ext cx="6602387" cy="1237476"/>
      </dsp:txXfrm>
    </dsp:sp>
    <dsp:sp modelId="{D24E7B25-EE29-487D-AEED-5B1328BDFFFC}">
      <dsp:nvSpPr>
        <dsp:cNvPr id="0" name=""/>
        <dsp:cNvSpPr/>
      </dsp:nvSpPr>
      <dsp:spPr>
        <a:xfrm>
          <a:off x="514067" y="3713976"/>
          <a:ext cx="1237476" cy="1237476"/>
        </a:xfrm>
        <a:prstGeom prst="ellipse">
          <a:avLst/>
        </a:prstGeom>
        <a:solidFill>
          <a:schemeClr val="accent5">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9002757D-355E-42C1-AC76-8C7AE75CFD2B}">
      <dsp:nvSpPr>
        <dsp:cNvPr id="0" name=""/>
        <dsp:cNvSpPr/>
      </dsp:nvSpPr>
      <dsp:spPr>
        <a:xfrm>
          <a:off x="1132805" y="3713976"/>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marL="0" lvl="0" indent="0" algn="l" defTabSz="1955800">
            <a:lnSpc>
              <a:spcPct val="90000"/>
            </a:lnSpc>
            <a:spcBef>
              <a:spcPct val="0"/>
            </a:spcBef>
            <a:spcAft>
              <a:spcPct val="35000"/>
            </a:spcAft>
            <a:buNone/>
          </a:pPr>
          <a:r>
            <a:rPr lang="en-US" sz="4400" kern="1200" dirty="0"/>
            <a:t>Current workload</a:t>
          </a:r>
        </a:p>
      </dsp:txBody>
      <dsp:txXfrm>
        <a:off x="1132805" y="3713976"/>
        <a:ext cx="6602387" cy="123747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76989-F05C-4712-AF05-691986301D36}">
      <dsp:nvSpPr>
        <dsp:cNvPr id="0" name=""/>
        <dsp:cNvSpPr/>
      </dsp:nvSpPr>
      <dsp:spPr>
        <a:xfrm>
          <a:off x="0" y="0"/>
          <a:ext cx="4648199" cy="4648199"/>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56C8F0-392B-4BE5-B293-F3967B294D19}">
      <dsp:nvSpPr>
        <dsp:cNvPr id="0" name=""/>
        <dsp:cNvSpPr/>
      </dsp:nvSpPr>
      <dsp:spPr>
        <a:xfrm>
          <a:off x="2324099" y="0"/>
          <a:ext cx="5753100" cy="4648199"/>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Initiates action, and then reports periodically</a:t>
          </a:r>
        </a:p>
      </dsp:txBody>
      <dsp:txXfrm>
        <a:off x="2324099" y="0"/>
        <a:ext cx="5753100" cy="743712"/>
      </dsp:txXfrm>
    </dsp:sp>
    <dsp:sp modelId="{B27DE136-ECAF-4CB2-A73E-AE3B71881824}">
      <dsp:nvSpPr>
        <dsp:cNvPr id="0" name=""/>
        <dsp:cNvSpPr/>
      </dsp:nvSpPr>
      <dsp:spPr>
        <a:xfrm>
          <a:off x="488061" y="743712"/>
          <a:ext cx="3672077" cy="3672077"/>
        </a:xfrm>
        <a:prstGeom prst="pie">
          <a:avLst>
            <a:gd name="adj1" fmla="val 5400000"/>
            <a:gd name="adj2" fmla="val 16200000"/>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86227D-3268-476F-A3D8-807AB47E062F}">
      <dsp:nvSpPr>
        <dsp:cNvPr id="0" name=""/>
        <dsp:cNvSpPr/>
      </dsp:nvSpPr>
      <dsp:spPr>
        <a:xfrm>
          <a:off x="2324099" y="743712"/>
          <a:ext cx="5753100" cy="3672077"/>
        </a:xfrm>
        <a:prstGeom prst="rect">
          <a:avLst/>
        </a:prstGeom>
        <a:solidFill>
          <a:schemeClr val="lt1">
            <a:alpha val="90000"/>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Acts, and then reports results immediately</a:t>
          </a:r>
        </a:p>
      </dsp:txBody>
      <dsp:txXfrm>
        <a:off x="2324099" y="743712"/>
        <a:ext cx="5753100" cy="743711"/>
      </dsp:txXfrm>
    </dsp:sp>
    <dsp:sp modelId="{D9DE43A2-F1EA-4A05-8060-56A12E93CA07}">
      <dsp:nvSpPr>
        <dsp:cNvPr id="0" name=""/>
        <dsp:cNvSpPr/>
      </dsp:nvSpPr>
      <dsp:spPr>
        <a:xfrm>
          <a:off x="976121" y="1487423"/>
          <a:ext cx="2695955" cy="2695955"/>
        </a:xfrm>
        <a:prstGeom prst="pie">
          <a:avLst>
            <a:gd name="adj1" fmla="val 5400000"/>
            <a:gd name="adj2" fmla="val 1620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504D79-2FEB-4767-83E1-80B80BDB8F47}">
      <dsp:nvSpPr>
        <dsp:cNvPr id="0" name=""/>
        <dsp:cNvSpPr/>
      </dsp:nvSpPr>
      <dsp:spPr>
        <a:xfrm>
          <a:off x="2324099" y="1487423"/>
          <a:ext cx="5753100" cy="2695955"/>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Makes recommendation, and then acts</a:t>
          </a:r>
        </a:p>
      </dsp:txBody>
      <dsp:txXfrm>
        <a:off x="2324099" y="1487423"/>
        <a:ext cx="5753100" cy="743712"/>
      </dsp:txXfrm>
    </dsp:sp>
    <dsp:sp modelId="{4124EA25-3024-4F48-8268-2B5A4F52A42D}">
      <dsp:nvSpPr>
        <dsp:cNvPr id="0" name=""/>
        <dsp:cNvSpPr/>
      </dsp:nvSpPr>
      <dsp:spPr>
        <a:xfrm>
          <a:off x="1464182" y="2231135"/>
          <a:ext cx="1719833" cy="1719833"/>
        </a:xfrm>
        <a:prstGeom prst="pie">
          <a:avLst>
            <a:gd name="adj1" fmla="val 5400000"/>
            <a:gd name="adj2" fmla="val 16200000"/>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DA9C5-B740-48CE-96EC-76D0DA4BE5F2}">
      <dsp:nvSpPr>
        <dsp:cNvPr id="0" name=""/>
        <dsp:cNvSpPr/>
      </dsp:nvSpPr>
      <dsp:spPr>
        <a:xfrm>
          <a:off x="2324099" y="2231135"/>
          <a:ext cx="5753100" cy="1719833"/>
        </a:xfrm>
        <a:prstGeom prst="rect">
          <a:avLst/>
        </a:prstGeom>
        <a:solidFill>
          <a:schemeClr val="lt1">
            <a:alpha val="90000"/>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Asks what to do</a:t>
          </a:r>
        </a:p>
      </dsp:txBody>
      <dsp:txXfrm>
        <a:off x="2324099" y="2231135"/>
        <a:ext cx="5753100" cy="743711"/>
      </dsp:txXfrm>
    </dsp:sp>
    <dsp:sp modelId="{AE393DE7-32BF-45EB-8AA5-FE0B5CFACD41}">
      <dsp:nvSpPr>
        <dsp:cNvPr id="0" name=""/>
        <dsp:cNvSpPr/>
      </dsp:nvSpPr>
      <dsp:spPr>
        <a:xfrm>
          <a:off x="1952243" y="2974847"/>
          <a:ext cx="743711" cy="743711"/>
        </a:xfrm>
        <a:prstGeom prst="pie">
          <a:avLst>
            <a:gd name="adj1" fmla="val 5400000"/>
            <a:gd name="adj2" fmla="val 1620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FBF42-C0C4-46A3-A8B9-B31478F01E15}">
      <dsp:nvSpPr>
        <dsp:cNvPr id="0" name=""/>
        <dsp:cNvSpPr/>
      </dsp:nvSpPr>
      <dsp:spPr>
        <a:xfrm>
          <a:off x="2324099" y="2974847"/>
          <a:ext cx="5753100" cy="743711"/>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Waits to be told what to do</a:t>
          </a:r>
        </a:p>
      </dsp:txBody>
      <dsp:txXfrm>
        <a:off x="2324099" y="2974847"/>
        <a:ext cx="5753100" cy="74371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C9BAA-5A38-4B74-8D46-3E5CE47EAA4C}">
      <dsp:nvSpPr>
        <dsp:cNvPr id="0" name=""/>
        <dsp:cNvSpPr/>
      </dsp:nvSpPr>
      <dsp:spPr>
        <a:xfrm>
          <a:off x="0" y="425219"/>
          <a:ext cx="8077200" cy="70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A3ACCF-7B18-4C00-8274-FCB763BA3D57}">
      <dsp:nvSpPr>
        <dsp:cNvPr id="0" name=""/>
        <dsp:cNvSpPr/>
      </dsp:nvSpPr>
      <dsp:spPr>
        <a:xfrm>
          <a:off x="403860" y="11939"/>
          <a:ext cx="5654040" cy="826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Brief your team members</a:t>
          </a:r>
        </a:p>
      </dsp:txBody>
      <dsp:txXfrm>
        <a:off x="444209" y="52288"/>
        <a:ext cx="5573342" cy="745862"/>
      </dsp:txXfrm>
    </dsp:sp>
    <dsp:sp modelId="{16FFA407-BFB5-4B48-B88B-B89C87793F22}">
      <dsp:nvSpPr>
        <dsp:cNvPr id="0" name=""/>
        <dsp:cNvSpPr/>
      </dsp:nvSpPr>
      <dsp:spPr>
        <a:xfrm>
          <a:off x="0" y="1695300"/>
          <a:ext cx="8077200" cy="70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EB0ADC-DA58-4E76-9614-C1330D74A0FA}">
      <dsp:nvSpPr>
        <dsp:cNvPr id="0" name=""/>
        <dsp:cNvSpPr/>
      </dsp:nvSpPr>
      <dsp:spPr>
        <a:xfrm>
          <a:off x="403860" y="1282020"/>
          <a:ext cx="5654040" cy="82656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Available for questions</a:t>
          </a:r>
        </a:p>
      </dsp:txBody>
      <dsp:txXfrm>
        <a:off x="444209" y="1322369"/>
        <a:ext cx="5573342" cy="745862"/>
      </dsp:txXfrm>
    </dsp:sp>
    <dsp:sp modelId="{26AA8EA8-8ECC-4603-972E-9CBF23207BBA}">
      <dsp:nvSpPr>
        <dsp:cNvPr id="0" name=""/>
        <dsp:cNvSpPr/>
      </dsp:nvSpPr>
      <dsp:spPr>
        <a:xfrm>
          <a:off x="0" y="2965380"/>
          <a:ext cx="8077200" cy="7056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EC6BAE-37B8-4244-8BF2-B64214C545D3}">
      <dsp:nvSpPr>
        <dsp:cNvPr id="0" name=""/>
        <dsp:cNvSpPr/>
      </dsp:nvSpPr>
      <dsp:spPr>
        <a:xfrm>
          <a:off x="403860" y="2552100"/>
          <a:ext cx="5654040" cy="82656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Do not micro-manage</a:t>
          </a:r>
        </a:p>
      </dsp:txBody>
      <dsp:txXfrm>
        <a:off x="444209" y="2592449"/>
        <a:ext cx="5573342" cy="745862"/>
      </dsp:txXfrm>
    </dsp:sp>
    <dsp:sp modelId="{EE98D751-5F9F-4B99-8B9A-AC169FA0564C}">
      <dsp:nvSpPr>
        <dsp:cNvPr id="0" name=""/>
        <dsp:cNvSpPr/>
      </dsp:nvSpPr>
      <dsp:spPr>
        <a:xfrm>
          <a:off x="0" y="4235460"/>
          <a:ext cx="8077200" cy="7056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98E80F-0398-4250-8569-578387463221}">
      <dsp:nvSpPr>
        <dsp:cNvPr id="0" name=""/>
        <dsp:cNvSpPr/>
      </dsp:nvSpPr>
      <dsp:spPr>
        <a:xfrm>
          <a:off x="403860" y="3822180"/>
          <a:ext cx="5654040" cy="826560"/>
        </a:xfrm>
        <a:prstGeom prst="roundRect">
          <a:avLst/>
        </a:prstGeom>
        <a:solidFill>
          <a:schemeClr val="accent5">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marL="0" lvl="0" indent="0" algn="l" defTabSz="1422400">
            <a:lnSpc>
              <a:spcPct val="90000"/>
            </a:lnSpc>
            <a:spcBef>
              <a:spcPct val="0"/>
            </a:spcBef>
            <a:spcAft>
              <a:spcPct val="35000"/>
            </a:spcAft>
            <a:buNone/>
          </a:pPr>
          <a:r>
            <a:rPr lang="en-US" sz="3200" kern="1200" dirty="0"/>
            <a:t>Ask for solutions</a:t>
          </a:r>
        </a:p>
      </dsp:txBody>
      <dsp:txXfrm>
        <a:off x="444209" y="3862529"/>
        <a:ext cx="5573342"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F76AC-7112-48EC-AB26-05464787B7D7}">
      <dsp:nvSpPr>
        <dsp:cNvPr id="0" name=""/>
        <dsp:cNvSpPr/>
      </dsp:nvSpPr>
      <dsp:spPr>
        <a:xfrm>
          <a:off x="380974" y="609597"/>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Positive</a:t>
          </a:r>
        </a:p>
      </dsp:txBody>
      <dsp:txXfrm>
        <a:off x="380974" y="609597"/>
        <a:ext cx="7262380" cy="660216"/>
      </dsp:txXfrm>
    </dsp:sp>
    <dsp:sp modelId="{2D45F1A7-6F8B-495D-9D0F-14DFC53E3F1C}">
      <dsp:nvSpPr>
        <dsp:cNvPr id="0" name=""/>
        <dsp:cNvSpPr/>
      </dsp:nvSpPr>
      <dsp:spPr>
        <a:xfrm>
          <a:off x="407409"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753C4-0EBE-45A0-A536-6CED0CED7303}">
      <dsp:nvSpPr>
        <dsp:cNvPr id="0" name=""/>
        <dsp:cNvSpPr/>
      </dsp:nvSpPr>
      <dsp:spPr>
        <a:xfrm>
          <a:off x="1432212"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EECF5-E920-49E0-87D4-276E5F10022B}">
      <dsp:nvSpPr>
        <dsp:cNvPr id="0" name=""/>
        <dsp:cNvSpPr/>
      </dsp:nvSpPr>
      <dsp:spPr>
        <a:xfrm>
          <a:off x="2457014" y="871009"/>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34117-00C9-4E39-821A-E505658252B7}">
      <dsp:nvSpPr>
        <dsp:cNvPr id="0" name=""/>
        <dsp:cNvSpPr/>
      </dsp:nvSpPr>
      <dsp:spPr>
        <a:xfrm>
          <a:off x="3481817" y="871009"/>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74F25-186D-468C-92FD-F11C5D670E37}">
      <dsp:nvSpPr>
        <dsp:cNvPr id="0" name=""/>
        <dsp:cNvSpPr/>
      </dsp:nvSpPr>
      <dsp:spPr>
        <a:xfrm>
          <a:off x="4506620" y="871009"/>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BE318-DD9C-4557-A126-2AE013E8101D}">
      <dsp:nvSpPr>
        <dsp:cNvPr id="0" name=""/>
        <dsp:cNvSpPr/>
      </dsp:nvSpPr>
      <dsp:spPr>
        <a:xfrm>
          <a:off x="5531422"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AE475-A0DE-4774-BC63-9F15D87804B8}">
      <dsp:nvSpPr>
        <dsp:cNvPr id="0" name=""/>
        <dsp:cNvSpPr/>
      </dsp:nvSpPr>
      <dsp:spPr>
        <a:xfrm>
          <a:off x="6556225"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EB0716-CC64-4348-83FE-225DB12DA5C0}">
      <dsp:nvSpPr>
        <dsp:cNvPr id="0" name=""/>
        <dsp:cNvSpPr/>
      </dsp:nvSpPr>
      <dsp:spPr>
        <a:xfrm>
          <a:off x="380974" y="22859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Personal</a:t>
          </a:r>
        </a:p>
      </dsp:txBody>
      <dsp:txXfrm>
        <a:off x="380974" y="2285998"/>
        <a:ext cx="7262380" cy="660216"/>
      </dsp:txXfrm>
    </dsp:sp>
    <dsp:sp modelId="{838D7195-0826-4A6D-BC49-3AEF33D23077}">
      <dsp:nvSpPr>
        <dsp:cNvPr id="0" name=""/>
        <dsp:cNvSpPr/>
      </dsp:nvSpPr>
      <dsp:spPr>
        <a:xfrm>
          <a:off x="407409"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F0675-ABDE-4117-85DE-A0D3542E9855}">
      <dsp:nvSpPr>
        <dsp:cNvPr id="0" name=""/>
        <dsp:cNvSpPr/>
      </dsp:nvSpPr>
      <dsp:spPr>
        <a:xfrm>
          <a:off x="1432212"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6895F-8C77-418E-B73C-DDC8068A1086}">
      <dsp:nvSpPr>
        <dsp:cNvPr id="0" name=""/>
        <dsp:cNvSpPr/>
      </dsp:nvSpPr>
      <dsp:spPr>
        <a:xfrm>
          <a:off x="2457014" y="2586757"/>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8F52E5-1BB7-4FE6-AF99-9C954F5C9D35}">
      <dsp:nvSpPr>
        <dsp:cNvPr id="0" name=""/>
        <dsp:cNvSpPr/>
      </dsp:nvSpPr>
      <dsp:spPr>
        <a:xfrm>
          <a:off x="3481817" y="2586757"/>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FF22D-BBDC-4050-97B6-941B83E80E03}">
      <dsp:nvSpPr>
        <dsp:cNvPr id="0" name=""/>
        <dsp:cNvSpPr/>
      </dsp:nvSpPr>
      <dsp:spPr>
        <a:xfrm>
          <a:off x="4506620" y="2586757"/>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2CB8BB-3085-43FB-8BEE-928575C8491D}">
      <dsp:nvSpPr>
        <dsp:cNvPr id="0" name=""/>
        <dsp:cNvSpPr/>
      </dsp:nvSpPr>
      <dsp:spPr>
        <a:xfrm>
          <a:off x="5531422"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034741-D28F-4C52-A478-C433CE1C2D53}">
      <dsp:nvSpPr>
        <dsp:cNvPr id="0" name=""/>
        <dsp:cNvSpPr/>
      </dsp:nvSpPr>
      <dsp:spPr>
        <a:xfrm>
          <a:off x="6556225"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C8623-9C4A-41AC-8EF4-B1C247CACCD4}">
      <dsp:nvSpPr>
        <dsp:cNvPr id="0" name=""/>
        <dsp:cNvSpPr/>
      </dsp:nvSpPr>
      <dsp:spPr>
        <a:xfrm>
          <a:off x="380974" y="38861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Possible</a:t>
          </a:r>
        </a:p>
      </dsp:txBody>
      <dsp:txXfrm>
        <a:off x="380974" y="3886198"/>
        <a:ext cx="7262380" cy="660216"/>
      </dsp:txXfrm>
    </dsp:sp>
    <dsp:sp modelId="{D70BA3E8-1FD0-4827-9798-B12FE798171D}">
      <dsp:nvSpPr>
        <dsp:cNvPr id="0" name=""/>
        <dsp:cNvSpPr/>
      </dsp:nvSpPr>
      <dsp:spPr>
        <a:xfrm>
          <a:off x="407409"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5D827-FA7F-42EA-BE36-4F709E31806E}">
      <dsp:nvSpPr>
        <dsp:cNvPr id="0" name=""/>
        <dsp:cNvSpPr/>
      </dsp:nvSpPr>
      <dsp:spPr>
        <a:xfrm>
          <a:off x="1432212"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B04752-6E80-4369-9346-493B372BDFD1}">
      <dsp:nvSpPr>
        <dsp:cNvPr id="0" name=""/>
        <dsp:cNvSpPr/>
      </dsp:nvSpPr>
      <dsp:spPr>
        <a:xfrm>
          <a:off x="2457014" y="4173288"/>
          <a:ext cx="968317" cy="161387"/>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F6EB7A-D982-4EB4-84C4-70D2531D3C3C}">
      <dsp:nvSpPr>
        <dsp:cNvPr id="0" name=""/>
        <dsp:cNvSpPr/>
      </dsp:nvSpPr>
      <dsp:spPr>
        <a:xfrm>
          <a:off x="3481817" y="4173288"/>
          <a:ext cx="968317" cy="161387"/>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3C6779-9C45-4676-A710-3D3B675D8EAE}">
      <dsp:nvSpPr>
        <dsp:cNvPr id="0" name=""/>
        <dsp:cNvSpPr/>
      </dsp:nvSpPr>
      <dsp:spPr>
        <a:xfrm>
          <a:off x="4506620" y="4173288"/>
          <a:ext cx="968317" cy="161387"/>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F6FC6-FC89-405F-913E-EE578661E48A}">
      <dsp:nvSpPr>
        <dsp:cNvPr id="0" name=""/>
        <dsp:cNvSpPr/>
      </dsp:nvSpPr>
      <dsp:spPr>
        <a:xfrm>
          <a:off x="5531422"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B61F2-065C-4904-B651-9C3ED05E84A0}">
      <dsp:nvSpPr>
        <dsp:cNvPr id="0" name=""/>
        <dsp:cNvSpPr/>
      </dsp:nvSpPr>
      <dsp:spPr>
        <a:xfrm>
          <a:off x="6556225"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5A495-EBCA-489D-8F61-1480FC80515D}">
      <dsp:nvSpPr>
        <dsp:cNvPr id="0" name=""/>
        <dsp:cNvSpPr/>
      </dsp:nvSpPr>
      <dsp:spPr>
        <a:xfrm>
          <a:off x="407409" y="306880"/>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Review it thoroughly</a:t>
          </a:r>
        </a:p>
      </dsp:txBody>
      <dsp:txXfrm>
        <a:off x="407409" y="306880"/>
        <a:ext cx="7262380" cy="660216"/>
      </dsp:txXfrm>
    </dsp:sp>
    <dsp:sp modelId="{90639312-8222-4F0B-A372-11A5662C9CC5}">
      <dsp:nvSpPr>
        <dsp:cNvPr id="0" name=""/>
        <dsp:cNvSpPr/>
      </dsp:nvSpPr>
      <dsp:spPr>
        <a:xfrm>
          <a:off x="407409" y="992014"/>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F191C3-967B-4047-BC71-1625AACB317A}">
      <dsp:nvSpPr>
        <dsp:cNvPr id="0" name=""/>
        <dsp:cNvSpPr/>
      </dsp:nvSpPr>
      <dsp:spPr>
        <a:xfrm>
          <a:off x="1432212" y="992014"/>
          <a:ext cx="968317" cy="161386"/>
        </a:xfrm>
        <a:prstGeom prst="parallelogram">
          <a:avLst>
            <a:gd name="adj" fmla="val 140840"/>
          </a:avLst>
        </a:prstGeom>
        <a:solidFill>
          <a:schemeClr val="accent3">
            <a:hueOff val="562513"/>
            <a:satOff val="-844"/>
            <a:lumOff val="-137"/>
            <a:alphaOff val="0"/>
          </a:schemeClr>
        </a:solidFill>
        <a:ln w="25400" cap="flat" cmpd="sng" algn="ctr">
          <a:solidFill>
            <a:schemeClr val="accent3">
              <a:hueOff val="562513"/>
              <a:satOff val="-844"/>
              <a:lumOff val="-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03BB9F-5750-4BE1-9E76-284C9FAE7E98}">
      <dsp:nvSpPr>
        <dsp:cNvPr id="0" name=""/>
        <dsp:cNvSpPr/>
      </dsp:nvSpPr>
      <dsp:spPr>
        <a:xfrm>
          <a:off x="2457014" y="992014"/>
          <a:ext cx="968317" cy="161386"/>
        </a:xfrm>
        <a:prstGeom prst="parallelogram">
          <a:avLst>
            <a:gd name="adj" fmla="val 140840"/>
          </a:avLst>
        </a:prstGeom>
        <a:solidFill>
          <a:schemeClr val="accent3">
            <a:hueOff val="1125026"/>
            <a:satOff val="-1688"/>
            <a:lumOff val="-275"/>
            <a:alphaOff val="0"/>
          </a:schemeClr>
        </a:solidFill>
        <a:ln w="25400" cap="flat" cmpd="sng" algn="ctr">
          <a:solidFill>
            <a:schemeClr val="accent3">
              <a:hueOff val="1125026"/>
              <a:satOff val="-168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8CD7F0-7940-4E2C-BA5D-AD39D1F05391}">
      <dsp:nvSpPr>
        <dsp:cNvPr id="0" name=""/>
        <dsp:cNvSpPr/>
      </dsp:nvSpPr>
      <dsp:spPr>
        <a:xfrm>
          <a:off x="3481817" y="992014"/>
          <a:ext cx="968317" cy="161386"/>
        </a:xfrm>
        <a:prstGeom prst="parallelogram">
          <a:avLst>
            <a:gd name="adj" fmla="val 140840"/>
          </a:avLst>
        </a:prstGeom>
        <a:solidFill>
          <a:schemeClr val="accent3">
            <a:hueOff val="1687540"/>
            <a:satOff val="-2532"/>
            <a:lumOff val="-412"/>
            <a:alphaOff val="0"/>
          </a:schemeClr>
        </a:solidFill>
        <a:ln w="25400" cap="flat" cmpd="sng" algn="ctr">
          <a:solidFill>
            <a:schemeClr val="accent3">
              <a:hueOff val="1687540"/>
              <a:satOff val="-2532"/>
              <a:lumOff val="-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FD41BD-0D1F-4852-9A74-46AD0C8887ED}">
      <dsp:nvSpPr>
        <dsp:cNvPr id="0" name=""/>
        <dsp:cNvSpPr/>
      </dsp:nvSpPr>
      <dsp:spPr>
        <a:xfrm>
          <a:off x="4506620" y="992014"/>
          <a:ext cx="968317" cy="161386"/>
        </a:xfrm>
        <a:prstGeom prst="parallelogram">
          <a:avLst>
            <a:gd name="adj" fmla="val 140840"/>
          </a:avLst>
        </a:prstGeom>
        <a:solidFill>
          <a:schemeClr val="accent3">
            <a:hueOff val="2250053"/>
            <a:satOff val="-3376"/>
            <a:lumOff val="-549"/>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55EBA5-B574-466D-9496-49E3D96043EE}">
      <dsp:nvSpPr>
        <dsp:cNvPr id="0" name=""/>
        <dsp:cNvSpPr/>
      </dsp:nvSpPr>
      <dsp:spPr>
        <a:xfrm>
          <a:off x="5531422" y="992014"/>
          <a:ext cx="968317" cy="161386"/>
        </a:xfrm>
        <a:prstGeom prst="parallelogram">
          <a:avLst>
            <a:gd name="adj" fmla="val 140840"/>
          </a:avLst>
        </a:prstGeom>
        <a:solidFill>
          <a:schemeClr val="accent3">
            <a:hueOff val="2812566"/>
            <a:satOff val="-4220"/>
            <a:lumOff val="-686"/>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F8436D-E0AF-4E69-B042-EF35A918754E}">
      <dsp:nvSpPr>
        <dsp:cNvPr id="0" name=""/>
        <dsp:cNvSpPr/>
      </dsp:nvSpPr>
      <dsp:spPr>
        <a:xfrm>
          <a:off x="6556225" y="992014"/>
          <a:ext cx="968317" cy="161386"/>
        </a:xfrm>
        <a:prstGeom prst="parallelogram">
          <a:avLst>
            <a:gd name="adj" fmla="val 140840"/>
          </a:avLst>
        </a:prstGeom>
        <a:solidFill>
          <a:schemeClr val="accent3">
            <a:hueOff val="3375079"/>
            <a:satOff val="-5064"/>
            <a:lumOff val="-824"/>
            <a:alphaOff val="0"/>
          </a:schemeClr>
        </a:solidFill>
        <a:ln w="25400" cap="flat" cmpd="sng" algn="ctr">
          <a:solidFill>
            <a:schemeClr val="accent3">
              <a:hueOff val="3375079"/>
              <a:satOff val="-5064"/>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B1552-C3BE-4B16-9470-56E97F5556EC}">
      <dsp:nvSpPr>
        <dsp:cNvPr id="0" name=""/>
        <dsp:cNvSpPr/>
      </dsp:nvSpPr>
      <dsp:spPr>
        <a:xfrm>
          <a:off x="407409" y="1702059"/>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Only accept complete work</a:t>
          </a:r>
        </a:p>
      </dsp:txBody>
      <dsp:txXfrm>
        <a:off x="407409" y="1702059"/>
        <a:ext cx="7262380" cy="660216"/>
      </dsp:txXfrm>
    </dsp:sp>
    <dsp:sp modelId="{22B4438C-7F09-44BD-A6E2-B14F1C4701CC}">
      <dsp:nvSpPr>
        <dsp:cNvPr id="0" name=""/>
        <dsp:cNvSpPr/>
      </dsp:nvSpPr>
      <dsp:spPr>
        <a:xfrm>
          <a:off x="407409" y="2429264"/>
          <a:ext cx="968317" cy="161386"/>
        </a:xfrm>
        <a:prstGeom prst="parallelogram">
          <a:avLst>
            <a:gd name="adj" fmla="val 140840"/>
          </a:avLst>
        </a:prstGeom>
        <a:solidFill>
          <a:schemeClr val="accent3">
            <a:hueOff val="3937592"/>
            <a:satOff val="-5908"/>
            <a:lumOff val="-961"/>
            <a:alphaOff val="0"/>
          </a:schemeClr>
        </a:solidFill>
        <a:ln w="25400" cap="flat" cmpd="sng" algn="ctr">
          <a:solidFill>
            <a:schemeClr val="accent3">
              <a:hueOff val="3937592"/>
              <a:satOff val="-5908"/>
              <a:lumOff val="-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59F660-A216-405E-80D1-88DD7B6DD5C3}">
      <dsp:nvSpPr>
        <dsp:cNvPr id="0" name=""/>
        <dsp:cNvSpPr/>
      </dsp:nvSpPr>
      <dsp:spPr>
        <a:xfrm>
          <a:off x="1432212" y="2429264"/>
          <a:ext cx="968317" cy="161386"/>
        </a:xfrm>
        <a:prstGeom prst="parallelogram">
          <a:avLst>
            <a:gd name="adj" fmla="val 140840"/>
          </a:avLst>
        </a:prstGeom>
        <a:solidFill>
          <a:schemeClr val="accent3">
            <a:hueOff val="4500106"/>
            <a:satOff val="-6752"/>
            <a:lumOff val="-1098"/>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E0B4A-609A-4F93-A5AF-C9FE9532D253}">
      <dsp:nvSpPr>
        <dsp:cNvPr id="0" name=""/>
        <dsp:cNvSpPr/>
      </dsp:nvSpPr>
      <dsp:spPr>
        <a:xfrm>
          <a:off x="2457014" y="2429264"/>
          <a:ext cx="968317" cy="161386"/>
        </a:xfrm>
        <a:prstGeom prst="parallelogram">
          <a:avLst>
            <a:gd name="adj" fmla="val 140840"/>
          </a:avLst>
        </a:prstGeom>
        <a:solidFill>
          <a:schemeClr val="accent3">
            <a:hueOff val="5062619"/>
            <a:satOff val="-7596"/>
            <a:lumOff val="-1235"/>
            <a:alphaOff val="0"/>
          </a:schemeClr>
        </a:solidFill>
        <a:ln w="25400" cap="flat" cmpd="sng" algn="ctr">
          <a:solidFill>
            <a:schemeClr val="accent3">
              <a:hueOff val="5062619"/>
              <a:satOff val="-7596"/>
              <a:lumOff val="-12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6891F5-C752-4EAC-B600-E948A6C9D407}">
      <dsp:nvSpPr>
        <dsp:cNvPr id="0" name=""/>
        <dsp:cNvSpPr/>
      </dsp:nvSpPr>
      <dsp:spPr>
        <a:xfrm>
          <a:off x="3481817" y="2429264"/>
          <a:ext cx="968317" cy="161386"/>
        </a:xfrm>
        <a:prstGeom prst="parallelogram">
          <a:avLst>
            <a:gd name="adj" fmla="val 140840"/>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6C446-94BE-4260-A3FE-219C677DA547}">
      <dsp:nvSpPr>
        <dsp:cNvPr id="0" name=""/>
        <dsp:cNvSpPr/>
      </dsp:nvSpPr>
      <dsp:spPr>
        <a:xfrm>
          <a:off x="4506620" y="2429264"/>
          <a:ext cx="968317" cy="161386"/>
        </a:xfrm>
        <a:prstGeom prst="parallelogram">
          <a:avLst>
            <a:gd name="adj" fmla="val 140840"/>
          </a:avLst>
        </a:prstGeom>
        <a:solidFill>
          <a:schemeClr val="accent3">
            <a:hueOff val="6187645"/>
            <a:satOff val="-9284"/>
            <a:lumOff val="-1510"/>
            <a:alphaOff val="0"/>
          </a:schemeClr>
        </a:solidFill>
        <a:ln w="25400" cap="flat" cmpd="sng" algn="ctr">
          <a:solidFill>
            <a:schemeClr val="accent3">
              <a:hueOff val="6187645"/>
              <a:satOff val="-9284"/>
              <a:lumOff val="-151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135F13-62FB-47E7-93F6-5F56DCEDC60E}">
      <dsp:nvSpPr>
        <dsp:cNvPr id="0" name=""/>
        <dsp:cNvSpPr/>
      </dsp:nvSpPr>
      <dsp:spPr>
        <a:xfrm>
          <a:off x="5531422" y="2429264"/>
          <a:ext cx="968317" cy="161386"/>
        </a:xfrm>
        <a:prstGeom prst="parallelogram">
          <a:avLst>
            <a:gd name="adj" fmla="val 140840"/>
          </a:avLst>
        </a:prstGeom>
        <a:solidFill>
          <a:schemeClr val="accent3">
            <a:hueOff val="6750158"/>
            <a:satOff val="-10128"/>
            <a:lumOff val="-1647"/>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0952BC-6E8C-4BE7-B28A-3B15BB6493CF}">
      <dsp:nvSpPr>
        <dsp:cNvPr id="0" name=""/>
        <dsp:cNvSpPr/>
      </dsp:nvSpPr>
      <dsp:spPr>
        <a:xfrm>
          <a:off x="6556225" y="2429264"/>
          <a:ext cx="968317" cy="161386"/>
        </a:xfrm>
        <a:prstGeom prst="parallelogram">
          <a:avLst>
            <a:gd name="adj" fmla="val 140840"/>
          </a:avLst>
        </a:prstGeom>
        <a:solidFill>
          <a:schemeClr val="accent3">
            <a:hueOff val="7312671"/>
            <a:satOff val="-10972"/>
            <a:lumOff val="-1784"/>
            <a:alphaOff val="0"/>
          </a:schemeClr>
        </a:solidFill>
        <a:ln w="25400" cap="flat" cmpd="sng" algn="ctr">
          <a:solidFill>
            <a:schemeClr val="accent3">
              <a:hueOff val="7312671"/>
              <a:satOff val="-10972"/>
              <a:lumOff val="-1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549F4-ED9B-4DB9-9BD5-752AAC5A61D1}">
      <dsp:nvSpPr>
        <dsp:cNvPr id="0" name=""/>
        <dsp:cNvSpPr/>
      </dsp:nvSpPr>
      <dsp:spPr>
        <a:xfrm>
          <a:off x="407409" y="3224573"/>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marL="0" lvl="0" indent="0" algn="l" defTabSz="1778000">
            <a:lnSpc>
              <a:spcPct val="90000"/>
            </a:lnSpc>
            <a:spcBef>
              <a:spcPct val="0"/>
            </a:spcBef>
            <a:spcAft>
              <a:spcPct val="35000"/>
            </a:spcAft>
            <a:buNone/>
          </a:pPr>
          <a:r>
            <a:rPr lang="en-US" sz="4000" kern="1200" dirty="0"/>
            <a:t>Recognize and reward</a:t>
          </a:r>
        </a:p>
      </dsp:txBody>
      <dsp:txXfrm>
        <a:off x="407409" y="3224573"/>
        <a:ext cx="7262380" cy="660216"/>
      </dsp:txXfrm>
    </dsp:sp>
    <dsp:sp modelId="{ECBC7163-CAD1-4038-A224-025187D25F04}">
      <dsp:nvSpPr>
        <dsp:cNvPr id="0" name=""/>
        <dsp:cNvSpPr/>
      </dsp:nvSpPr>
      <dsp:spPr>
        <a:xfrm>
          <a:off x="407409" y="3875652"/>
          <a:ext cx="968317" cy="161386"/>
        </a:xfrm>
        <a:prstGeom prst="parallelogram">
          <a:avLst>
            <a:gd name="adj" fmla="val 140840"/>
          </a:avLst>
        </a:prstGeom>
        <a:solidFill>
          <a:schemeClr val="accent3">
            <a:hueOff val="7875184"/>
            <a:satOff val="-11816"/>
            <a:lumOff val="-1922"/>
            <a:alphaOff val="0"/>
          </a:schemeClr>
        </a:solidFill>
        <a:ln w="25400" cap="flat" cmpd="sng" algn="ctr">
          <a:solidFill>
            <a:schemeClr val="accent3">
              <a:hueOff val="7875184"/>
              <a:satOff val="-11816"/>
              <a:lumOff val="-1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6C6309-578F-45ED-A88D-0B77E01D1D5D}">
      <dsp:nvSpPr>
        <dsp:cNvPr id="0" name=""/>
        <dsp:cNvSpPr/>
      </dsp:nvSpPr>
      <dsp:spPr>
        <a:xfrm>
          <a:off x="1432212" y="3875652"/>
          <a:ext cx="968317" cy="161386"/>
        </a:xfrm>
        <a:prstGeom prst="parallelogram">
          <a:avLst>
            <a:gd name="adj" fmla="val 140840"/>
          </a:avLst>
        </a:prstGeom>
        <a:solidFill>
          <a:schemeClr val="accent3">
            <a:hueOff val="8437698"/>
            <a:satOff val="-12660"/>
            <a:lumOff val="-2059"/>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AC0BE-E776-459E-96BD-721DAEC4D264}">
      <dsp:nvSpPr>
        <dsp:cNvPr id="0" name=""/>
        <dsp:cNvSpPr/>
      </dsp:nvSpPr>
      <dsp:spPr>
        <a:xfrm>
          <a:off x="2457014" y="3875652"/>
          <a:ext cx="968317" cy="161386"/>
        </a:xfrm>
        <a:prstGeom prst="parallelogram">
          <a:avLst>
            <a:gd name="adj" fmla="val 140840"/>
          </a:avLst>
        </a:prstGeom>
        <a:solidFill>
          <a:schemeClr val="accent3">
            <a:hueOff val="9000211"/>
            <a:satOff val="-13504"/>
            <a:lumOff val="-2196"/>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FB140E-8E35-448E-8E97-0F8583FAA193}">
      <dsp:nvSpPr>
        <dsp:cNvPr id="0" name=""/>
        <dsp:cNvSpPr/>
      </dsp:nvSpPr>
      <dsp:spPr>
        <a:xfrm>
          <a:off x="3481817" y="3875652"/>
          <a:ext cx="968317" cy="161386"/>
        </a:xfrm>
        <a:prstGeom prst="parallelogram">
          <a:avLst>
            <a:gd name="adj" fmla="val 140840"/>
          </a:avLst>
        </a:prstGeom>
        <a:solidFill>
          <a:schemeClr val="accent3">
            <a:hueOff val="9562724"/>
            <a:satOff val="-14348"/>
            <a:lumOff val="-2333"/>
            <a:alphaOff val="0"/>
          </a:schemeClr>
        </a:solidFill>
        <a:ln w="25400" cap="flat" cmpd="sng" algn="ctr">
          <a:solidFill>
            <a:schemeClr val="accent3">
              <a:hueOff val="9562724"/>
              <a:satOff val="-14348"/>
              <a:lumOff val="-2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A89D9C-1FA1-4633-B9CB-88E337AE6840}">
      <dsp:nvSpPr>
        <dsp:cNvPr id="0" name=""/>
        <dsp:cNvSpPr/>
      </dsp:nvSpPr>
      <dsp:spPr>
        <a:xfrm>
          <a:off x="4506620" y="3875652"/>
          <a:ext cx="968317" cy="161386"/>
        </a:xfrm>
        <a:prstGeom prst="parallelogram">
          <a:avLst>
            <a:gd name="adj" fmla="val 140840"/>
          </a:avLst>
        </a:prstGeom>
        <a:solidFill>
          <a:schemeClr val="accent3">
            <a:hueOff val="10125237"/>
            <a:satOff val="-15192"/>
            <a:lumOff val="-2471"/>
            <a:alphaOff val="0"/>
          </a:schemeClr>
        </a:solidFill>
        <a:ln w="25400" cap="flat" cmpd="sng" algn="ctr">
          <a:solidFill>
            <a:schemeClr val="accent3">
              <a:hueOff val="10125237"/>
              <a:satOff val="-15192"/>
              <a:lumOff val="-2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7C98D9-2826-4624-966A-434CCEE959E5}">
      <dsp:nvSpPr>
        <dsp:cNvPr id="0" name=""/>
        <dsp:cNvSpPr/>
      </dsp:nvSpPr>
      <dsp:spPr>
        <a:xfrm>
          <a:off x="5531422" y="3875652"/>
          <a:ext cx="968317" cy="161386"/>
        </a:xfrm>
        <a:prstGeom prst="parallelogram">
          <a:avLst>
            <a:gd name="adj" fmla="val 140840"/>
          </a:avLst>
        </a:prstGeom>
        <a:solidFill>
          <a:schemeClr val="accent3">
            <a:hueOff val="10687750"/>
            <a:satOff val="-16036"/>
            <a:lumOff val="-2608"/>
            <a:alphaOff val="0"/>
          </a:schemeClr>
        </a:solidFill>
        <a:ln w="25400" cap="flat" cmpd="sng" algn="ctr">
          <a:solidFill>
            <a:schemeClr val="accent3">
              <a:hueOff val="10687750"/>
              <a:satOff val="-16036"/>
              <a:lumOff val="-2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1D7EB-EE74-483A-8F71-E7E18EF75CB3}">
      <dsp:nvSpPr>
        <dsp:cNvPr id="0" name=""/>
        <dsp:cNvSpPr/>
      </dsp:nvSpPr>
      <dsp:spPr>
        <a:xfrm>
          <a:off x="6556225" y="3875652"/>
          <a:ext cx="968317" cy="161386"/>
        </a:xfrm>
        <a:prstGeom prst="parallelogram">
          <a:avLst>
            <a:gd name="adj" fmla="val 140840"/>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0042-942F-4C8B-BD62-D53E90E8475D}">
      <dsp:nvSpPr>
        <dsp:cNvPr id="0" name=""/>
        <dsp:cNvSpPr/>
      </dsp:nvSpPr>
      <dsp:spPr>
        <a:xfrm>
          <a:off x="2432484" y="1494754"/>
          <a:ext cx="3136031" cy="313603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Ritual</a:t>
          </a:r>
        </a:p>
      </dsp:txBody>
      <dsp:txXfrm>
        <a:off x="2891745" y="1954015"/>
        <a:ext cx="2217509" cy="2217509"/>
      </dsp:txXfrm>
    </dsp:sp>
    <dsp:sp modelId="{81F6A31A-7291-49C7-91C5-924CBC7E581C}">
      <dsp:nvSpPr>
        <dsp:cNvPr id="0" name=""/>
        <dsp:cNvSpPr/>
      </dsp:nvSpPr>
      <dsp:spPr>
        <a:xfrm>
          <a:off x="3051850" y="73839"/>
          <a:ext cx="1897299" cy="1897299"/>
        </a:xfrm>
        <a:prstGeom prst="ellipse">
          <a:avLst/>
        </a:prstGeom>
        <a:solidFill>
          <a:schemeClr val="accent3">
            <a:alpha val="50000"/>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time</a:t>
          </a:r>
        </a:p>
      </dsp:txBody>
      <dsp:txXfrm>
        <a:off x="3329703" y="351692"/>
        <a:ext cx="1341593" cy="1341593"/>
      </dsp:txXfrm>
    </dsp:sp>
    <dsp:sp modelId="{6904BD2D-FB4F-4D9F-B637-2C16BFC387E4}">
      <dsp:nvSpPr>
        <dsp:cNvPr id="0" name=""/>
        <dsp:cNvSpPr/>
      </dsp:nvSpPr>
      <dsp:spPr>
        <a:xfrm>
          <a:off x="4818786" y="3134261"/>
          <a:ext cx="1897299" cy="1897299"/>
        </a:xfrm>
        <a:prstGeom prst="ellipse">
          <a:avLst/>
        </a:prstGeom>
        <a:solidFill>
          <a:schemeClr val="accent3">
            <a:alpha val="50000"/>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Sub-tasks</a:t>
          </a:r>
        </a:p>
      </dsp:txBody>
      <dsp:txXfrm>
        <a:off x="5096639" y="3412114"/>
        <a:ext cx="1341593" cy="1341593"/>
      </dsp:txXfrm>
    </dsp:sp>
    <dsp:sp modelId="{0CBB31E0-568A-483A-846B-51AD0FDA96B4}">
      <dsp:nvSpPr>
        <dsp:cNvPr id="0" name=""/>
        <dsp:cNvSpPr/>
      </dsp:nvSpPr>
      <dsp:spPr>
        <a:xfrm>
          <a:off x="1284914" y="3134261"/>
          <a:ext cx="1897299" cy="1897299"/>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task</a:t>
          </a:r>
        </a:p>
      </dsp:txBody>
      <dsp:txXfrm>
        <a:off x="1562767" y="3412114"/>
        <a:ext cx="1341593" cy="1341593"/>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3F5D-F8F7-4DA7-AE9A-6140618D95B4}">
      <dsp:nvSpPr>
        <dsp:cNvPr id="0" name=""/>
        <dsp:cNvSpPr/>
      </dsp:nvSpPr>
      <dsp:spPr>
        <a:xfrm>
          <a:off x="5809" y="0"/>
          <a:ext cx="2349214" cy="4876800"/>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Establish a ritual before you sleep</a:t>
          </a:r>
        </a:p>
      </dsp:txBody>
      <dsp:txXfrm>
        <a:off x="74615" y="68806"/>
        <a:ext cx="2211602" cy="4739188"/>
      </dsp:txXfrm>
    </dsp:sp>
    <dsp:sp modelId="{669D7512-75D2-4BC1-AB72-C0F195F7A83A}">
      <dsp:nvSpPr>
        <dsp:cNvPr id="0" name=""/>
        <dsp:cNvSpPr/>
      </dsp:nvSpPr>
      <dsp:spPr>
        <a:xfrm>
          <a:off x="2749692" y="0"/>
          <a:ext cx="2349214" cy="4876800"/>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Plan meals for the next week</a:t>
          </a:r>
        </a:p>
      </dsp:txBody>
      <dsp:txXfrm>
        <a:off x="2818498" y="68806"/>
        <a:ext cx="2211602" cy="4739188"/>
      </dsp:txXfrm>
    </dsp:sp>
    <dsp:sp modelId="{6D7DEC26-B753-4C9E-BF0D-25ABBA4982A9}">
      <dsp:nvSpPr>
        <dsp:cNvPr id="0" name=""/>
        <dsp:cNvSpPr/>
      </dsp:nvSpPr>
      <dsp:spPr>
        <a:xfrm>
          <a:off x="5493575" y="0"/>
          <a:ext cx="2349214" cy="4876800"/>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Try to exercise for one hour three times a week</a:t>
          </a:r>
        </a:p>
      </dsp:txBody>
      <dsp:txXfrm>
        <a:off x="5562381" y="68806"/>
        <a:ext cx="2211602" cy="473918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6DE51-E952-467F-82DE-A8D50BA4EBCF}">
      <dsp:nvSpPr>
        <dsp:cNvPr id="0" name=""/>
        <dsp:cNvSpPr/>
      </dsp:nvSpPr>
      <dsp:spPr>
        <a:xfrm>
          <a:off x="3261359" y="0"/>
          <a:ext cx="4892040" cy="154781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675D-F5FA-4D9E-92A6-672A0DCDBFA4}">
      <dsp:nvSpPr>
        <dsp:cNvPr id="0" name=""/>
        <dsp:cNvSpPr/>
      </dsp:nvSpPr>
      <dsp:spPr>
        <a:xfrm>
          <a:off x="0" y="0"/>
          <a:ext cx="3261360" cy="154781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Lay out clothes the night before</a:t>
          </a:r>
        </a:p>
      </dsp:txBody>
      <dsp:txXfrm>
        <a:off x="75558" y="75558"/>
        <a:ext cx="3110244" cy="1396696"/>
      </dsp:txXfrm>
    </dsp:sp>
    <dsp:sp modelId="{DEEA671B-0BB7-4982-8CE7-4C29DC45898A}">
      <dsp:nvSpPr>
        <dsp:cNvPr id="0" name=""/>
        <dsp:cNvSpPr/>
      </dsp:nvSpPr>
      <dsp:spPr>
        <a:xfrm>
          <a:off x="3261359" y="1702593"/>
          <a:ext cx="4892040" cy="154781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E3489-FFB7-4A59-A216-C88918A346F6}">
      <dsp:nvSpPr>
        <dsp:cNvPr id="0" name=""/>
        <dsp:cNvSpPr/>
      </dsp:nvSpPr>
      <dsp:spPr>
        <a:xfrm>
          <a:off x="0" y="1702593"/>
          <a:ext cx="3261360" cy="154781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Prepare your lunch</a:t>
          </a:r>
        </a:p>
      </dsp:txBody>
      <dsp:txXfrm>
        <a:off x="75558" y="1778151"/>
        <a:ext cx="3110244" cy="1396696"/>
      </dsp:txXfrm>
    </dsp:sp>
    <dsp:sp modelId="{D797D260-B25A-4295-B696-9344680644EB}">
      <dsp:nvSpPr>
        <dsp:cNvPr id="0" name=""/>
        <dsp:cNvSpPr/>
      </dsp:nvSpPr>
      <dsp:spPr>
        <a:xfrm>
          <a:off x="3261359" y="3405187"/>
          <a:ext cx="4892040" cy="154781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129F0-2C49-4CA0-BF25-6AF9EE400538}">
      <dsp:nvSpPr>
        <dsp:cNvPr id="0" name=""/>
        <dsp:cNvSpPr/>
      </dsp:nvSpPr>
      <dsp:spPr>
        <a:xfrm>
          <a:off x="0" y="3405187"/>
          <a:ext cx="3261360" cy="154781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Batch together activities</a:t>
          </a:r>
        </a:p>
      </dsp:txBody>
      <dsp:txXfrm>
        <a:off x="75558" y="3480745"/>
        <a:ext cx="3110244" cy="139669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5D081-A2FA-4FF3-A496-37A13463F162}">
      <dsp:nvSpPr>
        <dsp:cNvPr id="0" name=""/>
        <dsp:cNvSpPr/>
      </dsp:nvSpPr>
      <dsp:spPr>
        <a:xfrm>
          <a:off x="0" y="576"/>
          <a:ext cx="7620000" cy="0"/>
        </a:xfrm>
        <a:prstGeom prst="line">
          <a:avLst/>
        </a:prstGeom>
        <a:solidFill>
          <a:schemeClr val="accent2">
            <a:hueOff val="0"/>
            <a:satOff val="0"/>
            <a:lumOff val="0"/>
            <a:alphaOff val="0"/>
          </a:schemeClr>
        </a:solidFill>
        <a:ln w="508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A4C672B-86EE-4414-8DF6-5CA91020B990}">
      <dsp:nvSpPr>
        <dsp:cNvPr id="0" name=""/>
        <dsp:cNvSpPr/>
      </dsp:nvSpPr>
      <dsp:spPr>
        <a:xfrm>
          <a:off x="0" y="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During a break read for ten minutes</a:t>
          </a:r>
        </a:p>
      </dsp:txBody>
      <dsp:txXfrm>
        <a:off x="0" y="0"/>
        <a:ext cx="7620000" cy="944649"/>
      </dsp:txXfrm>
    </dsp:sp>
    <dsp:sp modelId="{054EE6AF-9BDF-4F85-B46E-15A8BBB0BFBA}">
      <dsp:nvSpPr>
        <dsp:cNvPr id="0" name=""/>
        <dsp:cNvSpPr/>
      </dsp:nvSpPr>
      <dsp:spPr>
        <a:xfrm>
          <a:off x="0" y="945226"/>
          <a:ext cx="7620000" cy="0"/>
        </a:xfrm>
        <a:prstGeom prst="line">
          <a:avLst/>
        </a:prstGeom>
        <a:solidFill>
          <a:schemeClr val="accent3">
            <a:hueOff val="0"/>
            <a:satOff val="0"/>
            <a:lumOff val="0"/>
            <a:alphaOff val="0"/>
          </a:schemeClr>
        </a:solidFill>
        <a:ln w="508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sp>
    <dsp:sp modelId="{65318B7C-EC18-4E67-B6C2-E56F958EB506}">
      <dsp:nvSpPr>
        <dsp:cNvPr id="0" name=""/>
        <dsp:cNvSpPr/>
      </dsp:nvSpPr>
      <dsp:spPr>
        <a:xfrm>
          <a:off x="0" y="914402"/>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Deep breathing and stretches</a:t>
          </a:r>
        </a:p>
      </dsp:txBody>
      <dsp:txXfrm>
        <a:off x="0" y="914402"/>
        <a:ext cx="7620000" cy="944649"/>
      </dsp:txXfrm>
    </dsp:sp>
    <dsp:sp modelId="{BE5790D5-4EBB-4828-B605-ECC8A49FE352}">
      <dsp:nvSpPr>
        <dsp:cNvPr id="0" name=""/>
        <dsp:cNvSpPr/>
      </dsp:nvSpPr>
      <dsp:spPr>
        <a:xfrm>
          <a:off x="0" y="1889875"/>
          <a:ext cx="7620000" cy="0"/>
        </a:xfrm>
        <a:prstGeom prst="line">
          <a:avLst/>
        </a:prstGeom>
        <a:solidFill>
          <a:schemeClr val="accent4">
            <a:hueOff val="0"/>
            <a:satOff val="0"/>
            <a:lumOff val="0"/>
            <a:alphaOff val="0"/>
          </a:schemeClr>
        </a:solidFill>
        <a:ln w="508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C5CEA2A3-66A3-4251-ACA0-0F4BAB221F79}">
      <dsp:nvSpPr>
        <dsp:cNvPr id="0" name=""/>
        <dsp:cNvSpPr/>
      </dsp:nvSpPr>
      <dsp:spPr>
        <a:xfrm>
          <a:off x="0" y="1874751"/>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Clean off a small area</a:t>
          </a:r>
        </a:p>
      </dsp:txBody>
      <dsp:txXfrm>
        <a:off x="0" y="1874751"/>
        <a:ext cx="7620000" cy="944649"/>
      </dsp:txXfrm>
    </dsp:sp>
    <dsp:sp modelId="{1E409E8F-48BA-4839-95BF-7176D6B380F3}">
      <dsp:nvSpPr>
        <dsp:cNvPr id="0" name=""/>
        <dsp:cNvSpPr/>
      </dsp:nvSpPr>
      <dsp:spPr>
        <a:xfrm>
          <a:off x="0" y="2834524"/>
          <a:ext cx="7620000" cy="0"/>
        </a:xfrm>
        <a:prstGeom prst="line">
          <a:avLst/>
        </a:prstGeom>
        <a:solidFill>
          <a:schemeClr val="accent5">
            <a:hueOff val="0"/>
            <a:satOff val="0"/>
            <a:lumOff val="0"/>
            <a:alphaOff val="0"/>
          </a:schemeClr>
        </a:solidFill>
        <a:ln w="508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F3C765CD-F240-4084-87DB-C8A7C3688956}">
      <dsp:nvSpPr>
        <dsp:cNvPr id="0" name=""/>
        <dsp:cNvSpPr/>
      </dsp:nvSpPr>
      <dsp:spPr>
        <a:xfrm>
          <a:off x="0" y="2819400"/>
          <a:ext cx="7620000" cy="944649"/>
        </a:xfrm>
        <a:prstGeom prst="rect">
          <a:avLst/>
        </a:prstGeom>
        <a:noFill/>
        <a:ln w="104775">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Update your journal</a:t>
          </a:r>
        </a:p>
      </dsp:txBody>
      <dsp:txXfrm>
        <a:off x="0" y="2819400"/>
        <a:ext cx="7620000" cy="944649"/>
      </dsp:txXfrm>
    </dsp:sp>
    <dsp:sp modelId="{3A317718-5B83-46D2-B52A-9C2E54694771}">
      <dsp:nvSpPr>
        <dsp:cNvPr id="0" name=""/>
        <dsp:cNvSpPr/>
      </dsp:nvSpPr>
      <dsp:spPr>
        <a:xfrm>
          <a:off x="0" y="3779173"/>
          <a:ext cx="7620000" cy="0"/>
        </a:xfrm>
        <a:prstGeom prst="line">
          <a:avLst/>
        </a:prstGeom>
        <a:solidFill>
          <a:schemeClr val="accent6">
            <a:hueOff val="0"/>
            <a:satOff val="0"/>
            <a:lumOff val="0"/>
            <a:alphaOff val="0"/>
          </a:schemeClr>
        </a:solidFill>
        <a:ln w="508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FC10F221-BBAA-4908-BF36-77C76841C5D7}">
      <dsp:nvSpPr>
        <dsp:cNvPr id="0" name=""/>
        <dsp:cNvSpPr/>
      </dsp:nvSpPr>
      <dsp:spPr>
        <a:xfrm>
          <a:off x="0" y="377975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Set aside a lunch hour for personal errands</a:t>
          </a:r>
        </a:p>
      </dsp:txBody>
      <dsp:txXfrm>
        <a:off x="0" y="3779750"/>
        <a:ext cx="7620000" cy="94464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23AB19-573E-4FBB-A0E3-2843949680CF}">
      <dsp:nvSpPr>
        <dsp:cNvPr id="0" name=""/>
        <dsp:cNvSpPr/>
      </dsp:nvSpPr>
      <dsp:spPr>
        <a:xfrm rot="16200000">
          <a:off x="501" y="498704"/>
          <a:ext cx="3879391" cy="3879391"/>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dirty="0"/>
            <a:t>Participants</a:t>
          </a:r>
        </a:p>
      </dsp:txBody>
      <dsp:txXfrm rot="5400000">
        <a:off x="502" y="1468552"/>
        <a:ext cx="3200498" cy="1939695"/>
      </dsp:txXfrm>
    </dsp:sp>
    <dsp:sp modelId="{1E754B2B-6537-474D-A2D9-D77D405015AA}">
      <dsp:nvSpPr>
        <dsp:cNvPr id="0" name=""/>
        <dsp:cNvSpPr/>
      </dsp:nvSpPr>
      <dsp:spPr>
        <a:xfrm rot="5400000">
          <a:off x="4121107" y="498704"/>
          <a:ext cx="3879391" cy="3879391"/>
        </a:xfrm>
        <a:prstGeom prst="downArrow">
          <a:avLst>
            <a:gd name="adj1" fmla="val 50000"/>
            <a:gd name="adj2" fmla="val 35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marL="0" lvl="0" indent="0" algn="ctr" defTabSz="1866900">
            <a:lnSpc>
              <a:spcPct val="90000"/>
            </a:lnSpc>
            <a:spcBef>
              <a:spcPct val="0"/>
            </a:spcBef>
            <a:spcAft>
              <a:spcPct val="35000"/>
            </a:spcAft>
            <a:buNone/>
          </a:pPr>
          <a:r>
            <a:rPr lang="en-US" sz="4200" kern="1200" dirty="0"/>
            <a:t>Observers</a:t>
          </a:r>
        </a:p>
      </dsp:txBody>
      <dsp:txXfrm rot="-5400000">
        <a:off x="4800001" y="1468552"/>
        <a:ext cx="3200498" cy="193969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C6AF8-8184-418B-8B91-06307391288C}">
      <dsp:nvSpPr>
        <dsp:cNvPr id="0" name=""/>
        <dsp:cNvSpPr/>
      </dsp:nvSpPr>
      <dsp:spPr>
        <a:xfrm>
          <a:off x="5959180" y="1252937"/>
          <a:ext cx="2599499" cy="259998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942528-0B5A-4DC1-814E-7EF54164FEC4}">
      <dsp:nvSpPr>
        <dsp:cNvPr id="0" name=""/>
        <dsp:cNvSpPr/>
      </dsp:nvSpPr>
      <dsp:spPr>
        <a:xfrm>
          <a:off x="6045492"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Time</a:t>
          </a:r>
        </a:p>
      </dsp:txBody>
      <dsp:txXfrm>
        <a:off x="6392430" y="1686343"/>
        <a:ext cx="1732999" cy="1733168"/>
      </dsp:txXfrm>
    </dsp:sp>
    <dsp:sp modelId="{406C1827-6D47-4002-9750-BD28E5640B87}">
      <dsp:nvSpPr>
        <dsp:cNvPr id="0" name=""/>
        <dsp:cNvSpPr/>
      </dsp:nvSpPr>
      <dsp:spPr>
        <a:xfrm rot="2700000">
          <a:off x="3275654" y="1256080"/>
          <a:ext cx="2593238" cy="2593238"/>
        </a:xfrm>
        <a:prstGeom prst="teardrop">
          <a:avLst>
            <a:gd name="adj" fmla="val 10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9B2F6B-D459-4FCF-94CA-588A8AAF9C1F}">
      <dsp:nvSpPr>
        <dsp:cNvPr id="0" name=""/>
        <dsp:cNvSpPr/>
      </dsp:nvSpPr>
      <dsp:spPr>
        <a:xfrm>
          <a:off x="3358835"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Agenda</a:t>
          </a:r>
        </a:p>
      </dsp:txBody>
      <dsp:txXfrm>
        <a:off x="3705773" y="1686343"/>
        <a:ext cx="1732999" cy="1733168"/>
      </dsp:txXfrm>
    </dsp:sp>
    <dsp:sp modelId="{75CF3710-F724-4EEA-89FE-AACBF879F3E6}">
      <dsp:nvSpPr>
        <dsp:cNvPr id="0" name=""/>
        <dsp:cNvSpPr/>
      </dsp:nvSpPr>
      <dsp:spPr>
        <a:xfrm rot="2700000">
          <a:off x="588996" y="1256080"/>
          <a:ext cx="2593238" cy="2593238"/>
        </a:xfrm>
        <a:prstGeom prst="teardrop">
          <a:avLst>
            <a:gd name="adj" fmla="val 10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AC354A-40A0-4E2E-B2AF-AC76870DDE89}">
      <dsp:nvSpPr>
        <dsp:cNvPr id="0" name=""/>
        <dsp:cNvSpPr/>
      </dsp:nvSpPr>
      <dsp:spPr>
        <a:xfrm>
          <a:off x="672177"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en-US" sz="3800" kern="1200" dirty="0"/>
            <a:t>Purpose</a:t>
          </a:r>
        </a:p>
      </dsp:txBody>
      <dsp:txXfrm>
        <a:off x="1019115" y="1686343"/>
        <a:ext cx="1732999" cy="173316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F640E-36CE-4D05-A3AA-ECAD27BDD48B}">
      <dsp:nvSpPr>
        <dsp:cNvPr id="0" name=""/>
        <dsp:cNvSpPr/>
      </dsp:nvSpPr>
      <dsp:spPr>
        <a:xfrm>
          <a:off x="2890986" y="1170"/>
          <a:ext cx="2219027" cy="221902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Stick to the agenda</a:t>
          </a:r>
        </a:p>
      </dsp:txBody>
      <dsp:txXfrm>
        <a:off x="3215955" y="326139"/>
        <a:ext cx="1569089" cy="1569089"/>
      </dsp:txXfrm>
    </dsp:sp>
    <dsp:sp modelId="{D160B575-FC2C-4379-82FF-233F1CF5C901}">
      <dsp:nvSpPr>
        <dsp:cNvPr id="0" name=""/>
        <dsp:cNvSpPr/>
      </dsp:nvSpPr>
      <dsp:spPr>
        <a:xfrm rot="3600000">
          <a:off x="4530255" y="2163804"/>
          <a:ext cx="588917" cy="74892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4574424" y="2237085"/>
        <a:ext cx="412242" cy="449353"/>
      </dsp:txXfrm>
    </dsp:sp>
    <dsp:sp modelId="{DF157A1E-34B2-48A2-9F97-10C7532F62F3}">
      <dsp:nvSpPr>
        <dsp:cNvPr id="0" name=""/>
        <dsp:cNvSpPr/>
      </dsp:nvSpPr>
      <dsp:spPr>
        <a:xfrm>
          <a:off x="4556082" y="2885202"/>
          <a:ext cx="2219027" cy="221902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Follow up on missed items</a:t>
          </a:r>
        </a:p>
      </dsp:txBody>
      <dsp:txXfrm>
        <a:off x="4881051" y="3210171"/>
        <a:ext cx="1569089" cy="1569089"/>
      </dsp:txXfrm>
    </dsp:sp>
    <dsp:sp modelId="{5F00100A-8696-43CD-91C2-9696A4BC3699}">
      <dsp:nvSpPr>
        <dsp:cNvPr id="0" name=""/>
        <dsp:cNvSpPr/>
      </dsp:nvSpPr>
      <dsp:spPr>
        <a:xfrm rot="10800000">
          <a:off x="3722708" y="3620254"/>
          <a:ext cx="588917" cy="74892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rot="10800000">
        <a:off x="3899383" y="3770038"/>
        <a:ext cx="412242" cy="449353"/>
      </dsp:txXfrm>
    </dsp:sp>
    <dsp:sp modelId="{8E0C0F6C-A7D3-4776-BFCB-339CA3AC6EF7}">
      <dsp:nvSpPr>
        <dsp:cNvPr id="0" name=""/>
        <dsp:cNvSpPr/>
      </dsp:nvSpPr>
      <dsp:spPr>
        <a:xfrm>
          <a:off x="1225890" y="2885202"/>
          <a:ext cx="2219027" cy="22190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End on an agreement</a:t>
          </a:r>
        </a:p>
      </dsp:txBody>
      <dsp:txXfrm>
        <a:off x="1550859" y="3210171"/>
        <a:ext cx="1569089" cy="1569089"/>
      </dsp:txXfrm>
    </dsp:sp>
    <dsp:sp modelId="{B99ECACF-16BA-435B-89FF-3FBC64A01A83}">
      <dsp:nvSpPr>
        <dsp:cNvPr id="0" name=""/>
        <dsp:cNvSpPr/>
      </dsp:nvSpPr>
      <dsp:spPr>
        <a:xfrm rot="18000000">
          <a:off x="2865159" y="2192673"/>
          <a:ext cx="588917" cy="74892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dirty="0"/>
        </a:p>
      </dsp:txBody>
      <dsp:txXfrm>
        <a:off x="2909328" y="2418960"/>
        <a:ext cx="412242" cy="44935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E6AF0-8F0C-44EA-AC50-579A2A5D3A57}">
      <dsp:nvSpPr>
        <dsp:cNvPr id="0" name=""/>
        <dsp:cNvSpPr/>
      </dsp:nvSpPr>
      <dsp:spPr>
        <a:xfrm>
          <a:off x="3564" y="2174656"/>
          <a:ext cx="2123702" cy="10618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Summary</a:t>
          </a:r>
        </a:p>
      </dsp:txBody>
      <dsp:txXfrm>
        <a:off x="34665" y="2205757"/>
        <a:ext cx="2061500" cy="999649"/>
      </dsp:txXfrm>
    </dsp:sp>
    <dsp:sp modelId="{2DF13786-526B-49C3-B056-A3DFFBA38589}">
      <dsp:nvSpPr>
        <dsp:cNvPr id="0" name=""/>
        <dsp:cNvSpPr/>
      </dsp:nvSpPr>
      <dsp:spPr>
        <a:xfrm rot="18770822">
          <a:off x="1927429" y="2227751"/>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520779" y="2216429"/>
        <a:ext cx="62457" cy="62457"/>
      </dsp:txXfrm>
    </dsp:sp>
    <dsp:sp modelId="{4A80AFDC-3235-4349-9ADD-DD05126FAC42}">
      <dsp:nvSpPr>
        <dsp:cNvPr id="0" name=""/>
        <dsp:cNvSpPr/>
      </dsp:nvSpPr>
      <dsp:spPr>
        <a:xfrm>
          <a:off x="2976748" y="1258809"/>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Action items</a:t>
          </a:r>
        </a:p>
      </dsp:txBody>
      <dsp:txXfrm>
        <a:off x="3007849" y="1289910"/>
        <a:ext cx="2061500" cy="999649"/>
      </dsp:txXfrm>
    </dsp:sp>
    <dsp:sp modelId="{8B09FA7E-5066-4FB2-84E4-EB333D0369AD}">
      <dsp:nvSpPr>
        <dsp:cNvPr id="0" name=""/>
        <dsp:cNvSpPr/>
      </dsp:nvSpPr>
      <dsp:spPr>
        <a:xfrm rot="19457599">
          <a:off x="5002122" y="1464545"/>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499038" y="1458299"/>
        <a:ext cx="52306" cy="52306"/>
      </dsp:txXfrm>
    </dsp:sp>
    <dsp:sp modelId="{DEC866AD-EEEC-40CA-9D5C-7A7F79E73BD6}">
      <dsp:nvSpPr>
        <dsp:cNvPr id="0" name=""/>
        <dsp:cNvSpPr/>
      </dsp:nvSpPr>
      <dsp:spPr>
        <a:xfrm>
          <a:off x="5949932" y="648245"/>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Time</a:t>
          </a:r>
        </a:p>
      </dsp:txBody>
      <dsp:txXfrm>
        <a:off x="5981033" y="679346"/>
        <a:ext cx="2061500" cy="999649"/>
      </dsp:txXfrm>
    </dsp:sp>
    <dsp:sp modelId="{981C30DC-FCF4-4A28-9AE8-A10D846F6688}">
      <dsp:nvSpPr>
        <dsp:cNvPr id="0" name=""/>
        <dsp:cNvSpPr/>
      </dsp:nvSpPr>
      <dsp:spPr>
        <a:xfrm rot="2142401">
          <a:off x="5002122" y="2075110"/>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499038" y="2068864"/>
        <a:ext cx="52306" cy="52306"/>
      </dsp:txXfrm>
    </dsp:sp>
    <dsp:sp modelId="{E4C31407-1FBA-40B1-810C-8BD93E2B136F}">
      <dsp:nvSpPr>
        <dsp:cNvPr id="0" name=""/>
        <dsp:cNvSpPr/>
      </dsp:nvSpPr>
      <dsp:spPr>
        <a:xfrm>
          <a:off x="5949932" y="1869374"/>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Progress</a:t>
          </a:r>
        </a:p>
      </dsp:txBody>
      <dsp:txXfrm>
        <a:off x="5981033" y="1900475"/>
        <a:ext cx="2061500" cy="999649"/>
      </dsp:txXfrm>
    </dsp:sp>
    <dsp:sp modelId="{9D8D43FB-911E-4132-AE79-06D1EDE45453}">
      <dsp:nvSpPr>
        <dsp:cNvPr id="0" name=""/>
        <dsp:cNvSpPr/>
      </dsp:nvSpPr>
      <dsp:spPr>
        <a:xfrm rot="2829178">
          <a:off x="1927429" y="3143598"/>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520779" y="3132276"/>
        <a:ext cx="62457" cy="62457"/>
      </dsp:txXfrm>
    </dsp:sp>
    <dsp:sp modelId="{F476D775-C695-4F4C-9015-C36800126D16}">
      <dsp:nvSpPr>
        <dsp:cNvPr id="0" name=""/>
        <dsp:cNvSpPr/>
      </dsp:nvSpPr>
      <dsp:spPr>
        <a:xfrm>
          <a:off x="2976748" y="3090503"/>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Follow up</a:t>
          </a:r>
        </a:p>
      </dsp:txBody>
      <dsp:txXfrm>
        <a:off x="3007849" y="3121604"/>
        <a:ext cx="2061500" cy="999649"/>
      </dsp:txXfrm>
    </dsp:sp>
    <dsp:sp modelId="{EDB6CB1F-44A8-42D4-893D-F1FEE7045DB5}">
      <dsp:nvSpPr>
        <dsp:cNvPr id="0" name=""/>
        <dsp:cNvSpPr/>
      </dsp:nvSpPr>
      <dsp:spPr>
        <a:xfrm>
          <a:off x="5100451" y="3601521"/>
          <a:ext cx="849481" cy="39814"/>
        </a:xfrm>
        <a:custGeom>
          <a:avLst/>
          <a:gdLst/>
          <a:ahLst/>
          <a:cxnLst/>
          <a:rect l="0" t="0" r="0" b="0"/>
          <a:pathLst>
            <a:path>
              <a:moveTo>
                <a:pt x="0" y="19907"/>
              </a:moveTo>
              <a:lnTo>
                <a:pt x="849481"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503955" y="3600192"/>
        <a:ext cx="42474" cy="42474"/>
      </dsp:txXfrm>
    </dsp:sp>
    <dsp:sp modelId="{BC1EC87B-C8EC-41CF-BAFB-528A47DD2C50}">
      <dsp:nvSpPr>
        <dsp:cNvPr id="0" name=""/>
        <dsp:cNvSpPr/>
      </dsp:nvSpPr>
      <dsp:spPr>
        <a:xfrm>
          <a:off x="5949932" y="3090503"/>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US" sz="3400" kern="1200" dirty="0"/>
            <a:t>Agenda</a:t>
          </a:r>
        </a:p>
      </dsp:txBody>
      <dsp:txXfrm>
        <a:off x="5981033" y="3121604"/>
        <a:ext cx="2061500" cy="99964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294B8D-557E-425F-A909-AF9D50345F62}">
      <dsp:nvSpPr>
        <dsp:cNvPr id="0" name=""/>
        <dsp:cNvSpPr/>
      </dsp:nvSpPr>
      <dsp:spPr>
        <a:xfrm>
          <a:off x="185570" y="576"/>
          <a:ext cx="3633266" cy="217995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Stick to an agenda</a:t>
          </a:r>
        </a:p>
      </dsp:txBody>
      <dsp:txXfrm>
        <a:off x="185570" y="576"/>
        <a:ext cx="3633266" cy="2179959"/>
      </dsp:txXfrm>
    </dsp:sp>
    <dsp:sp modelId="{C7D6EC13-9915-49D8-8419-64B6DB090613}">
      <dsp:nvSpPr>
        <dsp:cNvPr id="0" name=""/>
        <dsp:cNvSpPr/>
      </dsp:nvSpPr>
      <dsp:spPr>
        <a:xfrm>
          <a:off x="4182163" y="576"/>
          <a:ext cx="3633266" cy="2179959"/>
        </a:xfrm>
        <a:prstGeom prst="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Ground rules</a:t>
          </a:r>
        </a:p>
      </dsp:txBody>
      <dsp:txXfrm>
        <a:off x="4182163" y="576"/>
        <a:ext cx="3633266" cy="2179959"/>
      </dsp:txXfrm>
    </dsp:sp>
    <dsp:sp modelId="{C9EBC296-E4FE-454A-B2E3-9AD67834AAB9}">
      <dsp:nvSpPr>
        <dsp:cNvPr id="0" name=""/>
        <dsp:cNvSpPr/>
      </dsp:nvSpPr>
      <dsp:spPr>
        <a:xfrm>
          <a:off x="2183866" y="2543863"/>
          <a:ext cx="3633266" cy="2179959"/>
        </a:xfrm>
        <a:prstGeom prst="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Minutes</a:t>
          </a:r>
        </a:p>
      </dsp:txBody>
      <dsp:txXfrm>
        <a:off x="2183866" y="2543863"/>
        <a:ext cx="3633266" cy="21799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B46D1-FA56-4C00-8298-CF3E3BF1AAB8}">
      <dsp:nvSpPr>
        <dsp:cNvPr id="0" name=""/>
        <dsp:cNvSpPr/>
      </dsp:nvSpPr>
      <dsp:spPr>
        <a:xfrm>
          <a:off x="-5743819" y="-879159"/>
          <a:ext cx="6838320" cy="6838320"/>
        </a:xfrm>
        <a:prstGeom prst="blockArc">
          <a:avLst>
            <a:gd name="adj1" fmla="val 18900000"/>
            <a:gd name="adj2" fmla="val 2700000"/>
            <a:gd name="adj3" fmla="val 31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86375B-0396-45F5-BC2F-EA0A5D04FE44}">
      <dsp:nvSpPr>
        <dsp:cNvPr id="0" name=""/>
        <dsp:cNvSpPr/>
      </dsp:nvSpPr>
      <dsp:spPr>
        <a:xfrm>
          <a:off x="478422" y="317398"/>
          <a:ext cx="6536944" cy="63520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Specific</a:t>
          </a:r>
        </a:p>
      </dsp:txBody>
      <dsp:txXfrm>
        <a:off x="478422" y="317398"/>
        <a:ext cx="6536944" cy="635203"/>
      </dsp:txXfrm>
    </dsp:sp>
    <dsp:sp modelId="{EE4BE77C-D4CC-494C-AECB-EF199B9FD2E4}">
      <dsp:nvSpPr>
        <dsp:cNvPr id="0" name=""/>
        <dsp:cNvSpPr/>
      </dsp:nvSpPr>
      <dsp:spPr>
        <a:xfrm>
          <a:off x="81420" y="237997"/>
          <a:ext cx="794004" cy="79400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D4FF69-F563-4BD4-95D9-32AC5C757644}">
      <dsp:nvSpPr>
        <dsp:cNvPr id="0" name=""/>
        <dsp:cNvSpPr/>
      </dsp:nvSpPr>
      <dsp:spPr>
        <a:xfrm>
          <a:off x="933590" y="1269898"/>
          <a:ext cx="6081775" cy="635203"/>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Measurable</a:t>
          </a:r>
        </a:p>
      </dsp:txBody>
      <dsp:txXfrm>
        <a:off x="933590" y="1269898"/>
        <a:ext cx="6081775" cy="635203"/>
      </dsp:txXfrm>
    </dsp:sp>
    <dsp:sp modelId="{A87EC0F3-73A4-49D6-B6B8-DD914FF77C26}">
      <dsp:nvSpPr>
        <dsp:cNvPr id="0" name=""/>
        <dsp:cNvSpPr/>
      </dsp:nvSpPr>
      <dsp:spPr>
        <a:xfrm>
          <a:off x="536588" y="1190498"/>
          <a:ext cx="794004" cy="79400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D49AB-2C39-423F-8939-D90E02658796}">
      <dsp:nvSpPr>
        <dsp:cNvPr id="0" name=""/>
        <dsp:cNvSpPr/>
      </dsp:nvSpPr>
      <dsp:spPr>
        <a:xfrm>
          <a:off x="1073290" y="2222398"/>
          <a:ext cx="5942075" cy="63520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Achievable</a:t>
          </a:r>
        </a:p>
      </dsp:txBody>
      <dsp:txXfrm>
        <a:off x="1073290" y="2222398"/>
        <a:ext cx="5942075" cy="635203"/>
      </dsp:txXfrm>
    </dsp:sp>
    <dsp:sp modelId="{7EDA4907-7228-46D9-8635-A49A5D62C4A1}">
      <dsp:nvSpPr>
        <dsp:cNvPr id="0" name=""/>
        <dsp:cNvSpPr/>
      </dsp:nvSpPr>
      <dsp:spPr>
        <a:xfrm>
          <a:off x="676288" y="2142998"/>
          <a:ext cx="794004" cy="79400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05C35-EC07-4B95-A4DF-6786FCA479DC}">
      <dsp:nvSpPr>
        <dsp:cNvPr id="0" name=""/>
        <dsp:cNvSpPr/>
      </dsp:nvSpPr>
      <dsp:spPr>
        <a:xfrm>
          <a:off x="933590" y="3174898"/>
          <a:ext cx="6081775" cy="6352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Relevant</a:t>
          </a:r>
        </a:p>
      </dsp:txBody>
      <dsp:txXfrm>
        <a:off x="933590" y="3174898"/>
        <a:ext cx="6081775" cy="635203"/>
      </dsp:txXfrm>
    </dsp:sp>
    <dsp:sp modelId="{444CF6C2-C235-4A57-A240-4C5AB28CA444}">
      <dsp:nvSpPr>
        <dsp:cNvPr id="0" name=""/>
        <dsp:cNvSpPr/>
      </dsp:nvSpPr>
      <dsp:spPr>
        <a:xfrm>
          <a:off x="536588" y="3095498"/>
          <a:ext cx="794004" cy="79400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23F13-1D1D-42E7-8A27-8D1E1E44A9B9}">
      <dsp:nvSpPr>
        <dsp:cNvPr id="0" name=""/>
        <dsp:cNvSpPr/>
      </dsp:nvSpPr>
      <dsp:spPr>
        <a:xfrm>
          <a:off x="478422" y="4127398"/>
          <a:ext cx="6536944" cy="63520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Timed</a:t>
          </a:r>
        </a:p>
      </dsp:txBody>
      <dsp:txXfrm>
        <a:off x="478422" y="4127398"/>
        <a:ext cx="6536944" cy="635203"/>
      </dsp:txXfrm>
    </dsp:sp>
    <dsp:sp modelId="{75423BEA-434B-40B9-86CF-D4CFCB2C2F50}">
      <dsp:nvSpPr>
        <dsp:cNvPr id="0" name=""/>
        <dsp:cNvSpPr/>
      </dsp:nvSpPr>
      <dsp:spPr>
        <a:xfrm>
          <a:off x="81420" y="4047998"/>
          <a:ext cx="794004" cy="794004"/>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2B82B-AEAD-427D-A116-627082D5C016}">
      <dsp:nvSpPr>
        <dsp:cNvPr id="0" name=""/>
        <dsp:cNvSpPr/>
      </dsp:nvSpPr>
      <dsp:spPr>
        <a:xfrm rot="16200000">
          <a:off x="-1283828" y="1284833"/>
          <a:ext cx="5181600" cy="2611933"/>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Screen sharing</a:t>
          </a:r>
        </a:p>
      </dsp:txBody>
      <dsp:txXfrm rot="5400000">
        <a:off x="1005" y="1036320"/>
        <a:ext cx="2611933" cy="3108960"/>
      </dsp:txXfrm>
    </dsp:sp>
    <dsp:sp modelId="{71AFA01C-F714-4EEC-AAC1-3B4EF90329C2}">
      <dsp:nvSpPr>
        <dsp:cNvPr id="0" name=""/>
        <dsp:cNvSpPr/>
      </dsp:nvSpPr>
      <dsp:spPr>
        <a:xfrm rot="16200000">
          <a:off x="1523999" y="1284833"/>
          <a:ext cx="5181600" cy="2611933"/>
        </a:xfrm>
        <a:prstGeom prst="flowChartManualOperati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Interactive whiteboards</a:t>
          </a:r>
        </a:p>
      </dsp:txBody>
      <dsp:txXfrm rot="5400000">
        <a:off x="2808832" y="1036320"/>
        <a:ext cx="2611933" cy="3108960"/>
      </dsp:txXfrm>
    </dsp:sp>
    <dsp:sp modelId="{4A387059-5529-4BB7-83FB-1BEB67CEB9EF}">
      <dsp:nvSpPr>
        <dsp:cNvPr id="0" name=""/>
        <dsp:cNvSpPr/>
      </dsp:nvSpPr>
      <dsp:spPr>
        <a:xfrm rot="16200000">
          <a:off x="4331828" y="1284833"/>
          <a:ext cx="5181600" cy="2611933"/>
        </a:xfrm>
        <a:prstGeom prst="flowChartManualOperati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0" rIns="209507" bIns="0" numCol="1" spcCol="1270" anchor="ctr" anchorCtr="0">
          <a:noAutofit/>
        </a:bodyPr>
        <a:lstStyle/>
        <a:p>
          <a:pPr marL="0" lvl="0" indent="0" algn="ctr" defTabSz="1466850">
            <a:lnSpc>
              <a:spcPct val="90000"/>
            </a:lnSpc>
            <a:spcBef>
              <a:spcPct val="0"/>
            </a:spcBef>
            <a:spcAft>
              <a:spcPct val="35000"/>
            </a:spcAft>
            <a:buNone/>
          </a:pPr>
          <a:r>
            <a:rPr lang="en-US" sz="3300" kern="1200" dirty="0"/>
            <a:t>Recordable</a:t>
          </a:r>
        </a:p>
      </dsp:txBody>
      <dsp:txXfrm rot="5400000">
        <a:off x="5616661" y="1036320"/>
        <a:ext cx="2611933" cy="310896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61BAD-BC63-414D-A0FE-698EF7C29819}">
      <dsp:nvSpPr>
        <dsp:cNvPr id="0" name=""/>
        <dsp:cNvSpPr/>
      </dsp:nvSpPr>
      <dsp:spPr>
        <a:xfrm>
          <a:off x="3583" y="909916"/>
          <a:ext cx="3133166" cy="3133166"/>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Moderator</a:t>
          </a:r>
        </a:p>
      </dsp:txBody>
      <dsp:txXfrm>
        <a:off x="462425" y="1368758"/>
        <a:ext cx="2215482" cy="2215482"/>
      </dsp:txXfrm>
    </dsp:sp>
    <dsp:sp modelId="{6681EA82-85C8-40C6-A4F5-70E406E1EF11}">
      <dsp:nvSpPr>
        <dsp:cNvPr id="0" name=""/>
        <dsp:cNvSpPr/>
      </dsp:nvSpPr>
      <dsp:spPr>
        <a:xfrm>
          <a:off x="2510116" y="909916"/>
          <a:ext cx="3133166" cy="3133166"/>
        </a:xfrm>
        <a:prstGeom prst="ellipse">
          <a:avLst/>
        </a:prstGeom>
        <a:solidFill>
          <a:schemeClr val="accent2">
            <a:alpha val="50000"/>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Ongoing interaction</a:t>
          </a:r>
        </a:p>
      </dsp:txBody>
      <dsp:txXfrm>
        <a:off x="2968958" y="1368758"/>
        <a:ext cx="2215482" cy="2215482"/>
      </dsp:txXfrm>
    </dsp:sp>
    <dsp:sp modelId="{F2463B0F-E4D1-4D7E-91AC-6A5F88999C15}">
      <dsp:nvSpPr>
        <dsp:cNvPr id="0" name=""/>
        <dsp:cNvSpPr/>
      </dsp:nvSpPr>
      <dsp:spPr>
        <a:xfrm>
          <a:off x="5016650" y="909916"/>
          <a:ext cx="3133166" cy="3133166"/>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2429" tIns="41910" rIns="172429" bIns="41910" numCol="1" spcCol="1270" anchor="ctr" anchorCtr="0">
          <a:noAutofit/>
        </a:bodyPr>
        <a:lstStyle/>
        <a:p>
          <a:pPr marL="0" lvl="0" indent="0" algn="ctr" defTabSz="1466850">
            <a:lnSpc>
              <a:spcPct val="90000"/>
            </a:lnSpc>
            <a:spcBef>
              <a:spcPct val="0"/>
            </a:spcBef>
            <a:spcAft>
              <a:spcPct val="35000"/>
            </a:spcAft>
            <a:buNone/>
          </a:pPr>
          <a:r>
            <a:rPr lang="en-US" sz="3300" kern="1200" dirty="0"/>
            <a:t>Have a purpose</a:t>
          </a:r>
        </a:p>
      </dsp:txBody>
      <dsp:txXfrm>
        <a:off x="5475492" y="1368758"/>
        <a:ext cx="2215482" cy="2215482"/>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FAEF7-6581-4706-A427-A83680382D08}">
      <dsp:nvSpPr>
        <dsp:cNvPr id="0" name=""/>
        <dsp:cNvSpPr/>
      </dsp:nvSpPr>
      <dsp:spPr>
        <a:xfrm>
          <a:off x="1956682" y="893955"/>
          <a:ext cx="2549532" cy="2205022"/>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kern="1200" dirty="0"/>
            <a:t>Collaborate</a:t>
          </a:r>
        </a:p>
      </dsp:txBody>
      <dsp:txXfrm>
        <a:off x="2379135" y="1259323"/>
        <a:ext cx="1704626" cy="1474286"/>
      </dsp:txXfrm>
    </dsp:sp>
    <dsp:sp modelId="{E3B34BB5-E6FA-4F40-9EF5-8EBAE959BA73}">
      <dsp:nvSpPr>
        <dsp:cNvPr id="0" name=""/>
        <dsp:cNvSpPr/>
      </dsp:nvSpPr>
      <dsp:spPr>
        <a:xfrm>
          <a:off x="4675816" y="1388158"/>
          <a:ext cx="962063" cy="828606"/>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88EBBC-B03D-4BF8-AF28-5AE7C56C5423}">
      <dsp:nvSpPr>
        <dsp:cNvPr id="0" name=""/>
        <dsp:cNvSpPr/>
      </dsp:nvSpPr>
      <dsp:spPr>
        <a:xfrm>
          <a:off x="4107652" y="0"/>
          <a:ext cx="2089065" cy="1807311"/>
        </a:xfrm>
        <a:prstGeom prst="hexagon">
          <a:avLst>
            <a:gd name="adj" fmla="val 2857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SharePoint</a:t>
          </a:r>
        </a:p>
      </dsp:txBody>
      <dsp:txXfrm>
        <a:off x="4453857" y="299512"/>
        <a:ext cx="1396655" cy="1208287"/>
      </dsp:txXfrm>
    </dsp:sp>
    <dsp:sp modelId="{09698E00-E410-4C1A-8B6E-DA7A0D69C675}">
      <dsp:nvSpPr>
        <dsp:cNvPr id="0" name=""/>
        <dsp:cNvSpPr/>
      </dsp:nvSpPr>
      <dsp:spPr>
        <a:xfrm>
          <a:off x="3895650" y="3137268"/>
          <a:ext cx="962063" cy="828606"/>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1F0751-7D65-461E-9F42-7DD154636B0E}">
      <dsp:nvSpPr>
        <dsp:cNvPr id="0" name=""/>
        <dsp:cNvSpPr/>
      </dsp:nvSpPr>
      <dsp:spPr>
        <a:xfrm>
          <a:off x="4107652" y="2185111"/>
          <a:ext cx="2089065" cy="1807311"/>
        </a:xfrm>
        <a:prstGeom prst="hexagon">
          <a:avLst>
            <a:gd name="adj" fmla="val 28570"/>
            <a:gd name="vf" fmla="val 1154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Skype</a:t>
          </a:r>
        </a:p>
      </dsp:txBody>
      <dsp:txXfrm>
        <a:off x="4453857" y="2484623"/>
        <a:ext cx="1396655" cy="1208287"/>
      </dsp:txXfrm>
    </dsp:sp>
    <dsp:sp modelId="{176E3039-8A66-42A0-B560-51AC00B686F6}">
      <dsp:nvSpPr>
        <dsp:cNvPr id="0" name=""/>
        <dsp:cNvSpPr/>
      </dsp:nvSpPr>
      <dsp:spPr>
        <a:xfrm>
          <a:off x="2191580" y="3298088"/>
          <a:ext cx="2089065" cy="1807311"/>
        </a:xfrm>
        <a:prstGeom prst="hexagon">
          <a:avLst>
            <a:gd name="adj" fmla="val 28570"/>
            <a:gd name="vf" fmla="val 1154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Write</a:t>
          </a:r>
        </a:p>
      </dsp:txBody>
      <dsp:txXfrm>
        <a:off x="2537785" y="3597600"/>
        <a:ext cx="1396655" cy="1208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EA4EE-96F7-4555-B219-8F580DAD6E93}">
      <dsp:nvSpPr>
        <dsp:cNvPr id="0" name=""/>
        <dsp:cNvSpPr/>
      </dsp:nvSpPr>
      <dsp:spPr>
        <a:xfrm>
          <a:off x="400692" y="1367"/>
          <a:ext cx="1277458" cy="1277458"/>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D87DBEB-FD20-427F-840E-BE2CEB736A03}">
      <dsp:nvSpPr>
        <dsp:cNvPr id="0" name=""/>
        <dsp:cNvSpPr/>
      </dsp:nvSpPr>
      <dsp:spPr>
        <a:xfrm>
          <a:off x="1039422" y="1367"/>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Harvey Mackay</a:t>
          </a:r>
          <a:r>
            <a:rPr lang="en-US" sz="2300" b="1" kern="1200" cap="small" dirty="0"/>
            <a:t>:</a:t>
          </a:r>
          <a:r>
            <a:rPr lang="en-US" sz="2300" kern="1200" dirty="0"/>
            <a:t> Time is free, but it's priceless. You can't own it, but you can use it. You can't keep it, but you can spend it. Once you've lost it, you can never get it back.</a:t>
          </a:r>
        </a:p>
      </dsp:txBody>
      <dsp:txXfrm>
        <a:off x="1039422" y="1367"/>
        <a:ext cx="6815708" cy="1277458"/>
      </dsp:txXfrm>
    </dsp:sp>
    <dsp:sp modelId="{0A971F9E-2B85-4F0B-92C5-FC34F79697C6}">
      <dsp:nvSpPr>
        <dsp:cNvPr id="0" name=""/>
        <dsp:cNvSpPr/>
      </dsp:nvSpPr>
      <dsp:spPr>
        <a:xfrm>
          <a:off x="400692" y="1278825"/>
          <a:ext cx="1277458" cy="1277458"/>
        </a:xfrm>
        <a:prstGeom prst="ellipse">
          <a:avLst/>
        </a:prstGeom>
        <a:solidFill>
          <a:schemeClr val="accent2">
            <a:alpha val="50000"/>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8788690D-F8B7-490B-BBA0-156BD561CBC6}">
      <dsp:nvSpPr>
        <dsp:cNvPr id="0" name=""/>
        <dsp:cNvSpPr/>
      </dsp:nvSpPr>
      <dsp:spPr>
        <a:xfrm>
          <a:off x="1039422" y="1278825"/>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Napoleon Bonaparte: </a:t>
          </a:r>
          <a:r>
            <a:rPr lang="en-US" sz="2300" kern="1200" dirty="0"/>
            <a:t>Take time to deliberate, but when the time for action arrives, stop thinking and go.</a:t>
          </a:r>
        </a:p>
      </dsp:txBody>
      <dsp:txXfrm>
        <a:off x="1039422" y="1278825"/>
        <a:ext cx="6815708" cy="1277458"/>
      </dsp:txXfrm>
    </dsp:sp>
    <dsp:sp modelId="{76A26057-288B-4FCB-81B8-C4EBEFE4501B}">
      <dsp:nvSpPr>
        <dsp:cNvPr id="0" name=""/>
        <dsp:cNvSpPr/>
      </dsp:nvSpPr>
      <dsp:spPr>
        <a:xfrm>
          <a:off x="400692" y="2556284"/>
          <a:ext cx="1277458" cy="1277458"/>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4EA0A3D-6ADB-4FA7-BB69-701FC9DD4A76}">
      <dsp:nvSpPr>
        <dsp:cNvPr id="0" name=""/>
        <dsp:cNvSpPr/>
      </dsp:nvSpPr>
      <dsp:spPr>
        <a:xfrm>
          <a:off x="1039422" y="2556284"/>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Steve Jobs: </a:t>
          </a:r>
          <a:r>
            <a:rPr lang="en-US" sz="2300" kern="1200" dirty="0"/>
            <a:t>Your time is limited, so don't waste it living someone else's life. </a:t>
          </a:r>
          <a:r>
            <a:rPr lang="en-US" sz="2300" b="1" kern="1200" cap="small" dirty="0"/>
            <a:t> </a:t>
          </a:r>
          <a:endParaRPr lang="en-US" sz="2300" kern="1200" dirty="0"/>
        </a:p>
      </dsp:txBody>
      <dsp:txXfrm>
        <a:off x="1039422" y="2556284"/>
        <a:ext cx="6815708" cy="1277458"/>
      </dsp:txXfrm>
    </dsp:sp>
    <dsp:sp modelId="{1F7B96ED-5C94-46CD-A64B-B038EE399C58}">
      <dsp:nvSpPr>
        <dsp:cNvPr id="0" name=""/>
        <dsp:cNvSpPr/>
      </dsp:nvSpPr>
      <dsp:spPr>
        <a:xfrm>
          <a:off x="400692" y="3833742"/>
          <a:ext cx="1277458" cy="1277458"/>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8ED55B-6C1C-4CE4-A088-2302E8C90253}">
      <dsp:nvSpPr>
        <dsp:cNvPr id="0" name=""/>
        <dsp:cNvSpPr/>
      </dsp:nvSpPr>
      <dsp:spPr>
        <a:xfrm>
          <a:off x="1039422" y="3833742"/>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Benjamin Franklin: </a:t>
          </a:r>
          <a:r>
            <a:rPr lang="en-US" sz="2300" kern="1200" dirty="0"/>
            <a:t>You may delay, but time will not.</a:t>
          </a:r>
        </a:p>
      </dsp:txBody>
      <dsp:txXfrm>
        <a:off x="1039422" y="3833742"/>
        <a:ext cx="6815708" cy="12774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33028-9DFE-42B7-B818-B7174F6C7ECE}">
      <dsp:nvSpPr>
        <dsp:cNvPr id="0" name=""/>
        <dsp:cNvSpPr/>
      </dsp:nvSpPr>
      <dsp:spPr>
        <a:xfrm>
          <a:off x="0" y="22859"/>
          <a:ext cx="4526280" cy="4526280"/>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0F1A3-16EA-4976-A801-70289FB03E40}">
      <dsp:nvSpPr>
        <dsp:cNvPr id="0" name=""/>
        <dsp:cNvSpPr/>
      </dsp:nvSpPr>
      <dsp:spPr>
        <a:xfrm>
          <a:off x="2263140" y="22859"/>
          <a:ext cx="5280660" cy="452628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 your mental focus on one goal</a:t>
          </a:r>
        </a:p>
      </dsp:txBody>
      <dsp:txXfrm>
        <a:off x="2263140" y="22859"/>
        <a:ext cx="5280660" cy="2149983"/>
      </dsp:txXfrm>
    </dsp:sp>
    <dsp:sp modelId="{E7A9611A-FEF0-4275-B250-FAAB4EDFCAE1}">
      <dsp:nvSpPr>
        <dsp:cNvPr id="0" name=""/>
        <dsp:cNvSpPr/>
      </dsp:nvSpPr>
      <dsp:spPr>
        <a:xfrm>
          <a:off x="1188148" y="2172842"/>
          <a:ext cx="2149983" cy="2149983"/>
        </a:xfrm>
        <a:prstGeom prst="pie">
          <a:avLst>
            <a:gd name="adj1" fmla="val 54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AD923-135D-417C-95AD-B3F66163AD1C}">
      <dsp:nvSpPr>
        <dsp:cNvPr id="0" name=""/>
        <dsp:cNvSpPr/>
      </dsp:nvSpPr>
      <dsp:spPr>
        <a:xfrm>
          <a:off x="2263140" y="2172842"/>
          <a:ext cx="5280660" cy="2149983"/>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Choose a goal that will have the greatest impact </a:t>
          </a:r>
        </a:p>
      </dsp:txBody>
      <dsp:txXfrm>
        <a:off x="2263140" y="2172842"/>
        <a:ext cx="5280660" cy="214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4CFAB-2D2B-4B50-9A43-EA7E326D767A}">
      <dsp:nvSpPr>
        <dsp:cNvPr id="0" name=""/>
        <dsp:cNvSpPr/>
      </dsp:nvSpPr>
      <dsp:spPr>
        <a:xfrm>
          <a:off x="7930211" y="2775751"/>
          <a:ext cx="220062" cy="220059"/>
        </a:xfrm>
        <a:prstGeom prst="ellips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F70-528C-4487-911D-CD20692E7086}">
      <dsp:nvSpPr>
        <dsp:cNvPr id="0" name=""/>
        <dsp:cNvSpPr/>
      </dsp:nvSpPr>
      <dsp:spPr>
        <a:xfrm>
          <a:off x="7526890" y="2775751"/>
          <a:ext cx="220062" cy="220059"/>
        </a:xfrm>
        <a:prstGeom prst="ellipse">
          <a:avLst/>
        </a:prstGeom>
        <a:solidFill>
          <a:schemeClr val="accent3">
            <a:hueOff val="340917"/>
            <a:satOff val="-512"/>
            <a:lumOff val="-83"/>
            <a:alphaOff val="0"/>
          </a:schemeClr>
        </a:solidFill>
        <a:ln w="25400" cap="flat" cmpd="sng" algn="ctr">
          <a:solidFill>
            <a:schemeClr val="accent3">
              <a:hueOff val="340917"/>
              <a:satOff val="-512"/>
              <a:lumOff val="-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54068-66A1-49CC-898D-BCA279F60C1B}">
      <dsp:nvSpPr>
        <dsp:cNvPr id="0" name=""/>
        <dsp:cNvSpPr/>
      </dsp:nvSpPr>
      <dsp:spPr>
        <a:xfrm>
          <a:off x="7123569" y="2775751"/>
          <a:ext cx="220062" cy="220059"/>
        </a:xfrm>
        <a:prstGeom prst="ellipse">
          <a:avLst/>
        </a:prstGeom>
        <a:solidFill>
          <a:schemeClr val="accent3">
            <a:hueOff val="681834"/>
            <a:satOff val="-1023"/>
            <a:lumOff val="-166"/>
            <a:alphaOff val="0"/>
          </a:schemeClr>
        </a:solidFill>
        <a:ln w="25400" cap="flat" cmpd="sng" algn="ctr">
          <a:solidFill>
            <a:schemeClr val="accent3">
              <a:hueOff val="681834"/>
              <a:satOff val="-1023"/>
              <a:lumOff val="-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5616-2D8E-4718-9A0D-BC7AC285FA58}">
      <dsp:nvSpPr>
        <dsp:cNvPr id="0" name=""/>
        <dsp:cNvSpPr/>
      </dsp:nvSpPr>
      <dsp:spPr>
        <a:xfrm>
          <a:off x="6721014" y="2775751"/>
          <a:ext cx="220062" cy="220059"/>
        </a:xfrm>
        <a:prstGeom prst="ellipse">
          <a:avLst/>
        </a:prstGeom>
        <a:solidFill>
          <a:schemeClr val="accent3">
            <a:hueOff val="1022751"/>
            <a:satOff val="-1535"/>
            <a:lumOff val="-250"/>
            <a:alphaOff val="0"/>
          </a:schemeClr>
        </a:solidFill>
        <a:ln w="25400" cap="flat" cmpd="sng" algn="ctr">
          <a:solidFill>
            <a:schemeClr val="accent3">
              <a:hueOff val="1022751"/>
              <a:satOff val="-1535"/>
              <a:lumOff val="-2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54DE6-E999-46FA-8507-8ABA09449A3F}">
      <dsp:nvSpPr>
        <dsp:cNvPr id="0" name=""/>
        <dsp:cNvSpPr/>
      </dsp:nvSpPr>
      <dsp:spPr>
        <a:xfrm>
          <a:off x="6317693" y="2775751"/>
          <a:ext cx="220062" cy="220059"/>
        </a:xfrm>
        <a:prstGeom prst="ellipse">
          <a:avLst/>
        </a:prstGeom>
        <a:solidFill>
          <a:schemeClr val="accent3">
            <a:hueOff val="1363668"/>
            <a:satOff val="-2046"/>
            <a:lumOff val="-333"/>
            <a:alphaOff val="0"/>
          </a:schemeClr>
        </a:solidFill>
        <a:ln w="25400" cap="flat" cmpd="sng" algn="ctr">
          <a:solidFill>
            <a:schemeClr val="accent3">
              <a:hueOff val="1363668"/>
              <a:satOff val="-2046"/>
              <a:lumOff val="-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4BB9A-E740-456C-8194-A195EC3392C6}">
      <dsp:nvSpPr>
        <dsp:cNvPr id="0" name=""/>
        <dsp:cNvSpPr/>
      </dsp:nvSpPr>
      <dsp:spPr>
        <a:xfrm>
          <a:off x="5694309" y="2665721"/>
          <a:ext cx="440125" cy="440481"/>
        </a:xfrm>
        <a:prstGeom prst="ellipse">
          <a:avLst/>
        </a:prstGeom>
        <a:solidFill>
          <a:schemeClr val="accent3">
            <a:hueOff val="1704585"/>
            <a:satOff val="-2558"/>
            <a:lumOff val="-416"/>
            <a:alphaOff val="0"/>
          </a:schemeClr>
        </a:solidFill>
        <a:ln w="25400" cap="flat" cmpd="sng" algn="ctr">
          <a:solidFill>
            <a:schemeClr val="accent3">
              <a:hueOff val="1704585"/>
              <a:satOff val="-2558"/>
              <a:lumOff val="-4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5AC70-7AF5-4EA0-832B-F5AE677CECB3}">
      <dsp:nvSpPr>
        <dsp:cNvPr id="0" name=""/>
        <dsp:cNvSpPr/>
      </dsp:nvSpPr>
      <dsp:spPr>
        <a:xfrm>
          <a:off x="7571362" y="2321154"/>
          <a:ext cx="220062" cy="220059"/>
        </a:xfrm>
        <a:prstGeom prst="ellipse">
          <a:avLst/>
        </a:prstGeom>
        <a:solidFill>
          <a:schemeClr val="accent3">
            <a:hueOff val="2045503"/>
            <a:satOff val="-3069"/>
            <a:lumOff val="-499"/>
            <a:alphaOff val="0"/>
          </a:schemeClr>
        </a:solidFill>
        <a:ln w="25400" cap="flat" cmpd="sng" algn="ctr">
          <a:solidFill>
            <a:schemeClr val="accent3">
              <a:hueOff val="2045503"/>
              <a:satOff val="-3069"/>
              <a:lumOff val="-4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DE55C-E5BD-4EA7-8788-B4DA6BD83AB4}">
      <dsp:nvSpPr>
        <dsp:cNvPr id="0" name=""/>
        <dsp:cNvSpPr/>
      </dsp:nvSpPr>
      <dsp:spPr>
        <a:xfrm>
          <a:off x="7571362" y="3233605"/>
          <a:ext cx="220062" cy="220059"/>
        </a:xfrm>
        <a:prstGeom prst="ellipse">
          <a:avLst/>
        </a:prstGeom>
        <a:solidFill>
          <a:schemeClr val="accent3">
            <a:hueOff val="2386420"/>
            <a:satOff val="-3581"/>
            <a:lumOff val="-582"/>
            <a:alphaOff val="0"/>
          </a:schemeClr>
        </a:solidFill>
        <a:ln w="25400" cap="flat" cmpd="sng" algn="ctr">
          <a:solidFill>
            <a:schemeClr val="accent3">
              <a:hueOff val="2386420"/>
              <a:satOff val="-3581"/>
              <a:lumOff val="-5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103B3-2E94-49B1-98F2-BA13FE9AA1B6}">
      <dsp:nvSpPr>
        <dsp:cNvPr id="0" name=""/>
        <dsp:cNvSpPr/>
      </dsp:nvSpPr>
      <dsp:spPr>
        <a:xfrm>
          <a:off x="7767655" y="2518773"/>
          <a:ext cx="220062" cy="220059"/>
        </a:xfrm>
        <a:prstGeom prst="ellipse">
          <a:avLst/>
        </a:prstGeom>
        <a:solidFill>
          <a:schemeClr val="accent3">
            <a:hueOff val="2727337"/>
            <a:satOff val="-4092"/>
            <a:lumOff val="-665"/>
            <a:alphaOff val="0"/>
          </a:schemeClr>
        </a:solidFill>
        <a:ln w="25400" cap="flat" cmpd="sng" algn="ctr">
          <a:solidFill>
            <a:schemeClr val="accent3">
              <a:hueOff val="2727337"/>
              <a:satOff val="-4092"/>
              <a:lumOff val="-6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33E6-7DB9-4CF0-92D3-8416AB463D1C}">
      <dsp:nvSpPr>
        <dsp:cNvPr id="0" name=""/>
        <dsp:cNvSpPr/>
      </dsp:nvSpPr>
      <dsp:spPr>
        <a:xfrm>
          <a:off x="7780690" y="3037072"/>
          <a:ext cx="220062" cy="220059"/>
        </a:xfrm>
        <a:prstGeom prst="ellipse">
          <a:avLst/>
        </a:prstGeom>
        <a:solidFill>
          <a:schemeClr val="accent3">
            <a:hueOff val="3068254"/>
            <a:satOff val="-4604"/>
            <a:lumOff val="-749"/>
            <a:alphaOff val="0"/>
          </a:schemeClr>
        </a:solidFill>
        <a:ln w="25400" cap="flat" cmpd="sng" algn="ctr">
          <a:solidFill>
            <a:schemeClr val="accent3">
              <a:hueOff val="3068254"/>
              <a:satOff val="-4604"/>
              <a:lumOff val="-7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4564B-9FA1-4212-98E7-F724BA8ABEC6}">
      <dsp:nvSpPr>
        <dsp:cNvPr id="0" name=""/>
        <dsp:cNvSpPr/>
      </dsp:nvSpPr>
      <dsp:spPr>
        <a:xfrm>
          <a:off x="3232803" y="1761868"/>
          <a:ext cx="2329796" cy="2248186"/>
        </a:xfrm>
        <a:prstGeom prst="ellipse">
          <a:avLst/>
        </a:prstGeom>
        <a:solidFill>
          <a:schemeClr val="accent3">
            <a:hueOff val="3409171"/>
            <a:satOff val="-5115"/>
            <a:lumOff val="-832"/>
            <a:alphaOff val="0"/>
          </a:schemeClr>
        </a:solidFill>
        <a:ln w="25400" cap="flat" cmpd="sng" algn="ctr">
          <a:solidFill>
            <a:schemeClr val="accent3">
              <a:hueOff val="3409171"/>
              <a:satOff val="-5115"/>
              <a:lumOff val="-8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Visualization</a:t>
          </a:r>
        </a:p>
      </dsp:txBody>
      <dsp:txXfrm>
        <a:off x="3573994" y="2091107"/>
        <a:ext cx="1647414" cy="1589708"/>
      </dsp:txXfrm>
    </dsp:sp>
    <dsp:sp modelId="{4F0134DC-3F75-4949-AC67-D28C4411D94E}">
      <dsp:nvSpPr>
        <dsp:cNvPr id="0" name=""/>
        <dsp:cNvSpPr/>
      </dsp:nvSpPr>
      <dsp:spPr>
        <a:xfrm>
          <a:off x="3117196" y="1581349"/>
          <a:ext cx="440125" cy="440481"/>
        </a:xfrm>
        <a:prstGeom prst="ellipse">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D3D2E-73AA-4A81-9E87-E961E9D7F0C4}">
      <dsp:nvSpPr>
        <dsp:cNvPr id="0" name=""/>
        <dsp:cNvSpPr/>
      </dsp:nvSpPr>
      <dsp:spPr>
        <a:xfrm>
          <a:off x="2835024" y="1348983"/>
          <a:ext cx="220062" cy="220059"/>
        </a:xfrm>
        <a:prstGeom prst="ellipse">
          <a:avLst/>
        </a:prstGeom>
        <a:solidFill>
          <a:schemeClr val="accent3">
            <a:hueOff val="4091005"/>
            <a:satOff val="-6138"/>
            <a:lumOff val="-998"/>
            <a:alphaOff val="0"/>
          </a:schemeClr>
        </a:solidFill>
        <a:ln w="25400" cap="flat" cmpd="sng" algn="ctr">
          <a:solidFill>
            <a:schemeClr val="accent3">
              <a:hueOff val="4091005"/>
              <a:satOff val="-6138"/>
              <a:lumOff val="-9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93F1F-E4AB-4759-9AB1-60A0EC4C851D}">
      <dsp:nvSpPr>
        <dsp:cNvPr id="0" name=""/>
        <dsp:cNvSpPr/>
      </dsp:nvSpPr>
      <dsp:spPr>
        <a:xfrm>
          <a:off x="2364994" y="1348983"/>
          <a:ext cx="220062" cy="220059"/>
        </a:xfrm>
        <a:prstGeom prst="ellipse">
          <a:avLst/>
        </a:prstGeom>
        <a:solidFill>
          <a:schemeClr val="accent3">
            <a:hueOff val="4431922"/>
            <a:satOff val="-6650"/>
            <a:lumOff val="-1081"/>
            <a:alphaOff val="0"/>
          </a:schemeClr>
        </a:solidFill>
        <a:ln w="25400" cap="flat" cmpd="sng" algn="ctr">
          <a:solidFill>
            <a:schemeClr val="accent3">
              <a:hueOff val="4431922"/>
              <a:satOff val="-6650"/>
              <a:lumOff val="-1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69BC-0E0D-4CB2-9BAF-CF1AE436B549}">
      <dsp:nvSpPr>
        <dsp:cNvPr id="0" name=""/>
        <dsp:cNvSpPr/>
      </dsp:nvSpPr>
      <dsp:spPr>
        <a:xfrm>
          <a:off x="1894964" y="1348983"/>
          <a:ext cx="220062" cy="220059"/>
        </a:xfrm>
        <a:prstGeom prst="ellipse">
          <a:avLst/>
        </a:prstGeom>
        <a:solidFill>
          <a:schemeClr val="accent3">
            <a:hueOff val="4772839"/>
            <a:satOff val="-7161"/>
            <a:lumOff val="-1165"/>
            <a:alphaOff val="0"/>
          </a:schemeClr>
        </a:solidFill>
        <a:ln w="25400" cap="flat" cmpd="sng" algn="ctr">
          <a:solidFill>
            <a:schemeClr val="accent3">
              <a:hueOff val="4772839"/>
              <a:satOff val="-7161"/>
              <a:lumOff val="-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054-1955-4AA0-A6CC-E6EA577F4FC1}">
      <dsp:nvSpPr>
        <dsp:cNvPr id="0" name=""/>
        <dsp:cNvSpPr/>
      </dsp:nvSpPr>
      <dsp:spPr>
        <a:xfrm>
          <a:off x="1424934" y="1348983"/>
          <a:ext cx="220062" cy="220059"/>
        </a:xfrm>
        <a:prstGeom prst="ellipse">
          <a:avLst/>
        </a:prstGeom>
        <a:solidFill>
          <a:schemeClr val="accent3">
            <a:hueOff val="5113756"/>
            <a:satOff val="-7673"/>
            <a:lumOff val="-1248"/>
            <a:alphaOff val="0"/>
          </a:schemeClr>
        </a:solidFill>
        <a:ln w="25400" cap="flat" cmpd="sng" algn="ctr">
          <a:solidFill>
            <a:schemeClr val="accent3">
              <a:hueOff val="5113756"/>
              <a:satOff val="-7673"/>
              <a:lumOff val="-12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FC5A0-FB50-4A20-8DFE-939A609EA769}">
      <dsp:nvSpPr>
        <dsp:cNvPr id="0" name=""/>
        <dsp:cNvSpPr/>
      </dsp:nvSpPr>
      <dsp:spPr>
        <a:xfrm>
          <a:off x="954138" y="1348983"/>
          <a:ext cx="220062" cy="220059"/>
        </a:xfrm>
        <a:prstGeom prst="ellipse">
          <a:avLst/>
        </a:prstGeom>
        <a:solidFill>
          <a:schemeClr val="accent3">
            <a:hueOff val="5454673"/>
            <a:satOff val="-8184"/>
            <a:lumOff val="-1331"/>
            <a:alphaOff val="0"/>
          </a:schemeClr>
        </a:solidFill>
        <a:ln w="25400" cap="flat" cmpd="sng" algn="ctr">
          <a:solidFill>
            <a:schemeClr val="accent3">
              <a:hueOff val="5454673"/>
              <a:satOff val="-8184"/>
              <a:lumOff val="-13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A91AD-ABB0-4DAB-863A-233A24ACDB44}">
      <dsp:nvSpPr>
        <dsp:cNvPr id="0" name=""/>
        <dsp:cNvSpPr/>
      </dsp:nvSpPr>
      <dsp:spPr>
        <a:xfrm>
          <a:off x="484108" y="1348983"/>
          <a:ext cx="220062" cy="220059"/>
        </a:xfrm>
        <a:prstGeom prst="ellipse">
          <a:avLst/>
        </a:prstGeom>
        <a:solidFill>
          <a:schemeClr val="accent3">
            <a:hueOff val="5795590"/>
            <a:satOff val="-8696"/>
            <a:lumOff val="-1414"/>
            <a:alphaOff val="0"/>
          </a:schemeClr>
        </a:solidFill>
        <a:ln w="25400" cap="flat" cmpd="sng" algn="ctr">
          <a:solidFill>
            <a:schemeClr val="accent3">
              <a:hueOff val="5795590"/>
              <a:satOff val="-8696"/>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1BD75-A0FA-449B-A44C-5A51F555EFDB}">
      <dsp:nvSpPr>
        <dsp:cNvPr id="0" name=""/>
        <dsp:cNvSpPr/>
      </dsp:nvSpPr>
      <dsp:spPr>
        <a:xfrm>
          <a:off x="228605" y="762000"/>
          <a:ext cx="2579414"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Emotionalizing</a:t>
          </a:r>
        </a:p>
      </dsp:txBody>
      <dsp:txXfrm>
        <a:off x="228605" y="762000"/>
        <a:ext cx="2579414" cy="566074"/>
      </dsp:txXfrm>
    </dsp:sp>
    <dsp:sp modelId="{2440564B-52EE-46A3-8BAB-58953C99E82C}">
      <dsp:nvSpPr>
        <dsp:cNvPr id="0" name=""/>
        <dsp:cNvSpPr/>
      </dsp:nvSpPr>
      <dsp:spPr>
        <a:xfrm>
          <a:off x="2660201" y="2665721"/>
          <a:ext cx="440125" cy="440481"/>
        </a:xfrm>
        <a:prstGeom prst="ellipse">
          <a:avLst/>
        </a:prstGeom>
        <a:solidFill>
          <a:schemeClr val="accent3">
            <a:hueOff val="6818342"/>
            <a:satOff val="-10230"/>
            <a:lumOff val="-1664"/>
            <a:alphaOff val="0"/>
          </a:schemeClr>
        </a:solidFill>
        <a:ln w="25400" cap="flat" cmpd="sng" algn="ctr">
          <a:solidFill>
            <a:schemeClr val="accent3">
              <a:hueOff val="6818342"/>
              <a:satOff val="-10230"/>
              <a:lumOff val="-16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B52E2-BE9F-42DD-B2C3-ECDB32D4258D}">
      <dsp:nvSpPr>
        <dsp:cNvPr id="0" name=""/>
        <dsp:cNvSpPr/>
      </dsp:nvSpPr>
      <dsp:spPr>
        <a:xfrm>
          <a:off x="2224675" y="2775751"/>
          <a:ext cx="220062" cy="220059"/>
        </a:xfrm>
        <a:prstGeom prst="ellipse">
          <a:avLst/>
        </a:prstGeom>
        <a:solidFill>
          <a:schemeClr val="accent3">
            <a:hueOff val="7159259"/>
            <a:satOff val="-10742"/>
            <a:lumOff val="-1747"/>
            <a:alphaOff val="0"/>
          </a:schemeClr>
        </a:solidFill>
        <a:ln w="25400" cap="flat" cmpd="sng" algn="ctr">
          <a:solidFill>
            <a:schemeClr val="accent3">
              <a:hueOff val="7159259"/>
              <a:satOff val="-10742"/>
              <a:lumOff val="-17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E36C4-1180-4F2B-A651-6FE9D91F0F6B}">
      <dsp:nvSpPr>
        <dsp:cNvPr id="0" name=""/>
        <dsp:cNvSpPr/>
      </dsp:nvSpPr>
      <dsp:spPr>
        <a:xfrm>
          <a:off x="1789917" y="2775751"/>
          <a:ext cx="220062" cy="220059"/>
        </a:xfrm>
        <a:prstGeom prst="ellipse">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79E86-821F-4BC1-8FAF-979E06E877F8}">
      <dsp:nvSpPr>
        <dsp:cNvPr id="0" name=""/>
        <dsp:cNvSpPr/>
      </dsp:nvSpPr>
      <dsp:spPr>
        <a:xfrm>
          <a:off x="1354392" y="2775751"/>
          <a:ext cx="220062" cy="220059"/>
        </a:xfrm>
        <a:prstGeom prst="ellipse">
          <a:avLst/>
        </a:prstGeom>
        <a:solidFill>
          <a:schemeClr val="accent3">
            <a:hueOff val="7841093"/>
            <a:satOff val="-11765"/>
            <a:lumOff val="-1913"/>
            <a:alphaOff val="0"/>
          </a:schemeClr>
        </a:solidFill>
        <a:ln w="25400" cap="flat" cmpd="sng" algn="ctr">
          <a:solidFill>
            <a:schemeClr val="accent3">
              <a:hueOff val="7841093"/>
              <a:satOff val="-11765"/>
              <a:lumOff val="-19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CD22E-E288-49D2-B1A9-A0F9DAB9F8EA}">
      <dsp:nvSpPr>
        <dsp:cNvPr id="0" name=""/>
        <dsp:cNvSpPr/>
      </dsp:nvSpPr>
      <dsp:spPr>
        <a:xfrm>
          <a:off x="919633" y="2775751"/>
          <a:ext cx="220062" cy="220059"/>
        </a:xfrm>
        <a:prstGeom prst="ellipse">
          <a:avLst/>
        </a:prstGeom>
        <a:solidFill>
          <a:schemeClr val="accent3">
            <a:hueOff val="8182010"/>
            <a:satOff val="-12276"/>
            <a:lumOff val="-1996"/>
            <a:alphaOff val="0"/>
          </a:schemeClr>
        </a:solidFill>
        <a:ln w="25400" cap="flat" cmpd="sng" algn="ctr">
          <a:solidFill>
            <a:schemeClr val="accent3">
              <a:hueOff val="8182010"/>
              <a:satOff val="-12276"/>
              <a:lumOff val="-19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E0BD5-4164-4A8F-BAF6-D67747F69D7A}">
      <dsp:nvSpPr>
        <dsp:cNvPr id="0" name=""/>
        <dsp:cNvSpPr/>
      </dsp:nvSpPr>
      <dsp:spPr>
        <a:xfrm>
          <a:off x="484108" y="2775751"/>
          <a:ext cx="220062" cy="220059"/>
        </a:xfrm>
        <a:prstGeom prst="ellipse">
          <a:avLst/>
        </a:prstGeom>
        <a:solidFill>
          <a:schemeClr val="accent3">
            <a:hueOff val="8522927"/>
            <a:satOff val="-12788"/>
            <a:lumOff val="-2080"/>
            <a:alphaOff val="0"/>
          </a:schemeClr>
        </a:solidFill>
        <a:ln w="25400" cap="flat" cmpd="sng" algn="ctr">
          <a:solidFill>
            <a:schemeClr val="accent3">
              <a:hueOff val="8522927"/>
              <a:satOff val="-12788"/>
              <a:lumOff val="-20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F3A5-56FA-4035-8AD8-FEE177B3EFEC}">
      <dsp:nvSpPr>
        <dsp:cNvPr id="0" name=""/>
        <dsp:cNvSpPr/>
      </dsp:nvSpPr>
      <dsp:spPr>
        <a:xfrm>
          <a:off x="228598" y="2212572"/>
          <a:ext cx="2458615"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Vision board</a:t>
          </a:r>
        </a:p>
      </dsp:txBody>
      <dsp:txXfrm>
        <a:off x="228598" y="2212572"/>
        <a:ext cx="2458615" cy="566074"/>
      </dsp:txXfrm>
    </dsp:sp>
    <dsp:sp modelId="{FF8672F7-D61A-4F2C-B469-A0A4C7FFC1D5}">
      <dsp:nvSpPr>
        <dsp:cNvPr id="0" name=""/>
        <dsp:cNvSpPr/>
      </dsp:nvSpPr>
      <dsp:spPr>
        <a:xfrm>
          <a:off x="3117196" y="3731996"/>
          <a:ext cx="440125" cy="440481"/>
        </a:xfrm>
        <a:prstGeom prst="ellipse">
          <a:avLst/>
        </a:prstGeom>
        <a:solidFill>
          <a:schemeClr val="accent3">
            <a:hueOff val="9204761"/>
            <a:satOff val="-13811"/>
            <a:lumOff val="-2246"/>
            <a:alphaOff val="0"/>
          </a:schemeClr>
        </a:solidFill>
        <a:ln w="25400" cap="flat" cmpd="sng" algn="ctr">
          <a:solidFill>
            <a:schemeClr val="accent3">
              <a:hueOff val="9204761"/>
              <a:satOff val="-13811"/>
              <a:lumOff val="-22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BDDF6-1300-4C15-B84F-93DC02C67DA8}">
      <dsp:nvSpPr>
        <dsp:cNvPr id="0" name=""/>
        <dsp:cNvSpPr/>
      </dsp:nvSpPr>
      <dsp:spPr>
        <a:xfrm>
          <a:off x="2835024" y="4180440"/>
          <a:ext cx="220062" cy="220059"/>
        </a:xfrm>
        <a:prstGeom prst="ellipse">
          <a:avLst/>
        </a:prstGeom>
        <a:solidFill>
          <a:schemeClr val="accent3">
            <a:hueOff val="9545678"/>
            <a:satOff val="-14322"/>
            <a:lumOff val="-2329"/>
            <a:alphaOff val="0"/>
          </a:schemeClr>
        </a:solidFill>
        <a:ln w="25400" cap="flat" cmpd="sng" algn="ctr">
          <a:solidFill>
            <a:schemeClr val="accent3">
              <a:hueOff val="9545678"/>
              <a:satOff val="-14322"/>
              <a:lumOff val="-2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1E747-6161-4F4C-A23B-036E82E29924}">
      <dsp:nvSpPr>
        <dsp:cNvPr id="0" name=""/>
        <dsp:cNvSpPr/>
      </dsp:nvSpPr>
      <dsp:spPr>
        <a:xfrm>
          <a:off x="2364994" y="4180440"/>
          <a:ext cx="220062" cy="220059"/>
        </a:xfrm>
        <a:prstGeom prst="ellipse">
          <a:avLst/>
        </a:prstGeom>
        <a:solidFill>
          <a:schemeClr val="accent3">
            <a:hueOff val="9886596"/>
            <a:satOff val="-14834"/>
            <a:lumOff val="-2412"/>
            <a:alphaOff val="0"/>
          </a:schemeClr>
        </a:solidFill>
        <a:ln w="25400" cap="flat" cmpd="sng" algn="ctr">
          <a:solidFill>
            <a:schemeClr val="accent3">
              <a:hueOff val="9886596"/>
              <a:satOff val="-14834"/>
              <a:lumOff val="-2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E0C041-DE37-44FF-8632-2BD6A0A7F72B}">
      <dsp:nvSpPr>
        <dsp:cNvPr id="0" name=""/>
        <dsp:cNvSpPr/>
      </dsp:nvSpPr>
      <dsp:spPr>
        <a:xfrm>
          <a:off x="1894964" y="4180440"/>
          <a:ext cx="220062" cy="220059"/>
        </a:xfrm>
        <a:prstGeom prst="ellipse">
          <a:avLst/>
        </a:prstGeom>
        <a:solidFill>
          <a:schemeClr val="accent3">
            <a:hueOff val="10227513"/>
            <a:satOff val="-15345"/>
            <a:lumOff val="-2495"/>
            <a:alphaOff val="0"/>
          </a:schemeClr>
        </a:solidFill>
        <a:ln w="25400" cap="flat" cmpd="sng" algn="ctr">
          <a:solidFill>
            <a:schemeClr val="accent3">
              <a:hueOff val="10227513"/>
              <a:satOff val="-15345"/>
              <a:lumOff val="-24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DBBB2-B300-46A3-9763-98D5467EF738}">
      <dsp:nvSpPr>
        <dsp:cNvPr id="0" name=""/>
        <dsp:cNvSpPr/>
      </dsp:nvSpPr>
      <dsp:spPr>
        <a:xfrm>
          <a:off x="1424934" y="4180440"/>
          <a:ext cx="220062" cy="220059"/>
        </a:xfrm>
        <a:prstGeom prst="ellipse">
          <a:avLst/>
        </a:prstGeom>
        <a:solidFill>
          <a:schemeClr val="accent3">
            <a:hueOff val="10568429"/>
            <a:satOff val="-15857"/>
            <a:lumOff val="-2579"/>
            <a:alphaOff val="0"/>
          </a:schemeClr>
        </a:solidFill>
        <a:ln w="25400" cap="flat" cmpd="sng" algn="ctr">
          <a:solidFill>
            <a:schemeClr val="accent3">
              <a:hueOff val="10568429"/>
              <a:satOff val="-15857"/>
              <a:lumOff val="-25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5BE4C-3E92-48A6-BC1F-D866EFE7100E}">
      <dsp:nvSpPr>
        <dsp:cNvPr id="0" name=""/>
        <dsp:cNvSpPr/>
      </dsp:nvSpPr>
      <dsp:spPr>
        <a:xfrm>
          <a:off x="954138" y="4180440"/>
          <a:ext cx="220062" cy="220059"/>
        </a:xfrm>
        <a:prstGeom prst="ellipse">
          <a:avLst/>
        </a:prstGeom>
        <a:solidFill>
          <a:schemeClr val="accent3">
            <a:hueOff val="10909347"/>
            <a:satOff val="-16368"/>
            <a:lumOff val="-2662"/>
            <a:alphaOff val="0"/>
          </a:schemeClr>
        </a:solidFill>
        <a:ln w="25400" cap="flat" cmpd="sng" algn="ctr">
          <a:solidFill>
            <a:schemeClr val="accent3">
              <a:hueOff val="10909347"/>
              <a:satOff val="-16368"/>
              <a:lumOff val="-26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C6882-A91A-4283-976D-763AEBCABDA2}">
      <dsp:nvSpPr>
        <dsp:cNvPr id="0" name=""/>
        <dsp:cNvSpPr/>
      </dsp:nvSpPr>
      <dsp:spPr>
        <a:xfrm>
          <a:off x="484108" y="4180440"/>
          <a:ext cx="220062" cy="220059"/>
        </a:xfrm>
        <a:prstGeom prst="ellips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5F99C-E0AC-43D9-9E42-C8F5DF19EE09}">
      <dsp:nvSpPr>
        <dsp:cNvPr id="0" name=""/>
        <dsp:cNvSpPr/>
      </dsp:nvSpPr>
      <dsp:spPr>
        <a:xfrm>
          <a:off x="152396" y="3581400"/>
          <a:ext cx="3538311"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List of the benefits </a:t>
          </a:r>
        </a:p>
      </dsp:txBody>
      <dsp:txXfrm>
        <a:off x="152396" y="3581400"/>
        <a:ext cx="3538311" cy="566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CD6C0-01ED-4169-9283-DE3DB10E3D3C}">
      <dsp:nvSpPr>
        <dsp:cNvPr id="0" name=""/>
        <dsp:cNvSpPr/>
      </dsp:nvSpPr>
      <dsp:spPr>
        <a:xfrm>
          <a:off x="444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785E87-09ED-4896-ABD6-87C8530F45CA}">
      <dsp:nvSpPr>
        <dsp:cNvPr id="0" name=""/>
        <dsp:cNvSpPr/>
      </dsp:nvSpPr>
      <dsp:spPr>
        <a:xfrm>
          <a:off x="899003" y="2203046"/>
          <a:ext cx="1626943" cy="1626943"/>
        </a:xfrm>
        <a:prstGeom prst="leftCircularArrow">
          <a:avLst>
            <a:gd name="adj1" fmla="val 2582"/>
            <a:gd name="adj2" fmla="val 313479"/>
            <a:gd name="adj3" fmla="val 2088990"/>
            <a:gd name="adj4" fmla="val 9024489"/>
            <a:gd name="adj5" fmla="val 301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83FA6E-6BEF-41C6-A4D6-47E261C09527}">
      <dsp:nvSpPr>
        <dsp:cNvPr id="0" name=""/>
        <dsp:cNvSpPr/>
      </dsp:nvSpPr>
      <dsp:spPr>
        <a:xfrm>
          <a:off x="351190" y="2844202"/>
          <a:ext cx="1386972" cy="5515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80%</a:t>
          </a:r>
        </a:p>
      </dsp:txBody>
      <dsp:txXfrm>
        <a:off x="367344" y="2860356"/>
        <a:ext cx="1354664" cy="519245"/>
      </dsp:txXfrm>
    </dsp:sp>
    <dsp:sp modelId="{E6A2E123-25BA-44EC-B4E8-AFFFD1FEEFD9}">
      <dsp:nvSpPr>
        <dsp:cNvPr id="0" name=""/>
        <dsp:cNvSpPr/>
      </dsp:nvSpPr>
      <dsp:spPr>
        <a:xfrm>
          <a:off x="193817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1AC56-D88D-414C-8C0B-E680F4325538}">
      <dsp:nvSpPr>
        <dsp:cNvPr id="0" name=""/>
        <dsp:cNvSpPr/>
      </dsp:nvSpPr>
      <dsp:spPr>
        <a:xfrm>
          <a:off x="2819730" y="1072548"/>
          <a:ext cx="1826321" cy="1826321"/>
        </a:xfrm>
        <a:prstGeom prst="circularArrow">
          <a:avLst>
            <a:gd name="adj1" fmla="val 2300"/>
            <a:gd name="adj2" fmla="val 277442"/>
            <a:gd name="adj3" fmla="val 19547048"/>
            <a:gd name="adj4" fmla="val 12575511"/>
            <a:gd name="adj5" fmla="val 268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9F7577-4928-49C3-998F-828FDF62CEEB}">
      <dsp:nvSpPr>
        <dsp:cNvPr id="0" name=""/>
        <dsp:cNvSpPr/>
      </dsp:nvSpPr>
      <dsp:spPr>
        <a:xfrm>
          <a:off x="2284920" y="1557244"/>
          <a:ext cx="1386972" cy="5515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Results</a:t>
          </a:r>
        </a:p>
      </dsp:txBody>
      <dsp:txXfrm>
        <a:off x="2301074" y="1573398"/>
        <a:ext cx="1354664" cy="519245"/>
      </dsp:txXfrm>
    </dsp:sp>
    <dsp:sp modelId="{8E4EB9D9-88B6-4B41-929C-8510236D0537}">
      <dsp:nvSpPr>
        <dsp:cNvPr id="0" name=""/>
        <dsp:cNvSpPr/>
      </dsp:nvSpPr>
      <dsp:spPr>
        <a:xfrm>
          <a:off x="387190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C7EA0-90EE-48A7-9EBF-21D2227D3CB1}">
      <dsp:nvSpPr>
        <dsp:cNvPr id="0" name=""/>
        <dsp:cNvSpPr/>
      </dsp:nvSpPr>
      <dsp:spPr>
        <a:xfrm>
          <a:off x="4766463" y="2203046"/>
          <a:ext cx="1626943" cy="1626943"/>
        </a:xfrm>
        <a:prstGeom prst="leftCircularArrow">
          <a:avLst>
            <a:gd name="adj1" fmla="val 2582"/>
            <a:gd name="adj2" fmla="val 313479"/>
            <a:gd name="adj3" fmla="val 2088990"/>
            <a:gd name="adj4" fmla="val 9024489"/>
            <a:gd name="adj5" fmla="val 301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868104-C484-482F-818E-B798B9B61684}">
      <dsp:nvSpPr>
        <dsp:cNvPr id="0" name=""/>
        <dsp:cNvSpPr/>
      </dsp:nvSpPr>
      <dsp:spPr>
        <a:xfrm>
          <a:off x="4218650" y="2844202"/>
          <a:ext cx="1386972" cy="5515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20%</a:t>
          </a:r>
        </a:p>
      </dsp:txBody>
      <dsp:txXfrm>
        <a:off x="4234804" y="2860356"/>
        <a:ext cx="1354664" cy="519245"/>
      </dsp:txXfrm>
    </dsp:sp>
    <dsp:sp modelId="{77F3FEA4-C4B4-4FEB-BA0E-F17DDE373E45}">
      <dsp:nvSpPr>
        <dsp:cNvPr id="0" name=""/>
        <dsp:cNvSpPr/>
      </dsp:nvSpPr>
      <dsp:spPr>
        <a:xfrm>
          <a:off x="580563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238BE4-A444-4811-9D4D-4B79D9D3195A}">
      <dsp:nvSpPr>
        <dsp:cNvPr id="0" name=""/>
        <dsp:cNvSpPr/>
      </dsp:nvSpPr>
      <dsp:spPr>
        <a:xfrm>
          <a:off x="6152379" y="1557244"/>
          <a:ext cx="1386972" cy="5515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Actions</a:t>
          </a:r>
        </a:p>
      </dsp:txBody>
      <dsp:txXfrm>
        <a:off x="6168533" y="1573398"/>
        <a:ext cx="1354664" cy="5192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CFAB4-9C92-4252-8D48-FB09C4DB02ED}">
      <dsp:nvSpPr>
        <dsp:cNvPr id="0" name=""/>
        <dsp:cNvSpPr/>
      </dsp:nvSpPr>
      <dsp:spPr>
        <a:xfrm>
          <a:off x="1066800" y="0"/>
          <a:ext cx="5029199" cy="502919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80CA2-5EB5-4BC9-AC54-DB05748C24FF}">
      <dsp:nvSpPr>
        <dsp:cNvPr id="0" name=""/>
        <dsp:cNvSpPr/>
      </dsp:nvSpPr>
      <dsp:spPr>
        <a:xfrm>
          <a:off x="1393698" y="326898"/>
          <a:ext cx="2011680" cy="201168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and Important</a:t>
          </a:r>
        </a:p>
      </dsp:txBody>
      <dsp:txXfrm>
        <a:off x="1491900" y="425100"/>
        <a:ext cx="1815276" cy="1815276"/>
      </dsp:txXfrm>
    </dsp:sp>
    <dsp:sp modelId="{8237F4E9-DD6F-4682-82B4-D7DC6EAFC258}">
      <dsp:nvSpPr>
        <dsp:cNvPr id="0" name=""/>
        <dsp:cNvSpPr/>
      </dsp:nvSpPr>
      <dsp:spPr>
        <a:xfrm>
          <a:off x="3757422" y="326898"/>
          <a:ext cx="2011680" cy="2011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Important, But Not Urgent</a:t>
          </a:r>
        </a:p>
      </dsp:txBody>
      <dsp:txXfrm>
        <a:off x="3855624" y="425100"/>
        <a:ext cx="1815276" cy="1815276"/>
      </dsp:txXfrm>
    </dsp:sp>
    <dsp:sp modelId="{961F0730-3C84-4520-A1ED-90C2C836E939}">
      <dsp:nvSpPr>
        <dsp:cNvPr id="0" name=""/>
        <dsp:cNvSpPr/>
      </dsp:nvSpPr>
      <dsp:spPr>
        <a:xfrm>
          <a:off x="1393698" y="2690621"/>
          <a:ext cx="2011680" cy="2011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But Not Important</a:t>
          </a:r>
        </a:p>
      </dsp:txBody>
      <dsp:txXfrm>
        <a:off x="1491900" y="2788823"/>
        <a:ext cx="1815276" cy="1815276"/>
      </dsp:txXfrm>
    </dsp:sp>
    <dsp:sp modelId="{A232BD7B-0EFE-4DA2-8062-D3ED13636921}">
      <dsp:nvSpPr>
        <dsp:cNvPr id="0" name=""/>
        <dsp:cNvSpPr/>
      </dsp:nvSpPr>
      <dsp:spPr>
        <a:xfrm>
          <a:off x="3757422" y="2690621"/>
          <a:ext cx="2011680" cy="2011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Not Urgent and Not Important</a:t>
          </a:r>
        </a:p>
      </dsp:txBody>
      <dsp:txXfrm>
        <a:off x="3855624" y="2788823"/>
        <a:ext cx="1815276" cy="18152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052F7-8095-4FB2-AB12-62234E6A2CF5}">
      <dsp:nvSpPr>
        <dsp:cNvPr id="0" name=""/>
        <dsp:cNvSpPr/>
      </dsp:nvSpPr>
      <dsp:spPr>
        <a:xfrm rot="16200000">
          <a:off x="-1577268" y="1579252"/>
          <a:ext cx="5105400"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Honest explanation</a:t>
          </a:r>
        </a:p>
      </dsp:txBody>
      <dsp:txXfrm rot="5400000">
        <a:off x="1984" y="1021080"/>
        <a:ext cx="1946895" cy="3063240"/>
      </dsp:txXfrm>
    </dsp:sp>
    <dsp:sp modelId="{F2C24AC9-E182-47F8-B2E4-60254A157692}">
      <dsp:nvSpPr>
        <dsp:cNvPr id="0" name=""/>
        <dsp:cNvSpPr/>
      </dsp:nvSpPr>
      <dsp:spPr>
        <a:xfrm rot="16200000">
          <a:off x="515643" y="1579252"/>
          <a:ext cx="5105400"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Clarify your reasoning </a:t>
          </a:r>
        </a:p>
      </dsp:txBody>
      <dsp:txXfrm rot="5400000">
        <a:off x="2094895" y="1021080"/>
        <a:ext cx="1946895" cy="3063240"/>
      </dsp:txXfrm>
    </dsp:sp>
    <dsp:sp modelId="{D25A3C72-FCDC-4130-8A3A-5D625556B6AC}">
      <dsp:nvSpPr>
        <dsp:cNvPr id="0" name=""/>
        <dsp:cNvSpPr/>
      </dsp:nvSpPr>
      <dsp:spPr>
        <a:xfrm rot="16200000">
          <a:off x="2608556" y="1579252"/>
          <a:ext cx="5105400"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Give an alternative</a:t>
          </a:r>
        </a:p>
      </dsp:txBody>
      <dsp:txXfrm rot="5400000">
        <a:off x="4187808" y="1021080"/>
        <a:ext cx="1946895" cy="3063240"/>
      </dsp:txXfrm>
    </dsp:sp>
    <dsp:sp modelId="{CCEF0828-6CD2-4A5F-8C0F-421A68671E05}">
      <dsp:nvSpPr>
        <dsp:cNvPr id="0" name=""/>
        <dsp:cNvSpPr/>
      </dsp:nvSpPr>
      <dsp:spPr>
        <a:xfrm rot="16200000">
          <a:off x="4701468" y="1579252"/>
          <a:ext cx="5105400" cy="1946895"/>
        </a:xfrm>
        <a:prstGeom prst="flowChartManualOperation">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Assertive refusal </a:t>
          </a:r>
        </a:p>
      </dsp:txBody>
      <dsp:txXfrm rot="5400000">
        <a:off x="6280720" y="1021080"/>
        <a:ext cx="1946895" cy="30632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729E000-41BF-4014-8EA0-5224E8ECD939}" type="datetimeFigureOut">
              <a:rPr lang="en-US"/>
              <a:pPr>
                <a:defRPr/>
              </a:pPr>
              <a:t>1/5/2017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222C99-7B12-4D1C-89AB-49551F042484}" type="slidenum">
              <a:rPr lang="en-US"/>
              <a:pPr>
                <a:defRPr/>
              </a:pPr>
              <a:t>‹#›</a:t>
            </a:fld>
            <a:endParaRPr lang="en-US" dirty="0"/>
          </a:p>
        </p:txBody>
      </p:sp>
    </p:spTree>
    <p:extLst>
      <p:ext uri="{BB962C8B-B14F-4D97-AF65-F5344CB8AC3E}">
        <p14:creationId xmlns:p14="http://schemas.microsoft.com/office/powerpoint/2010/main" val="283197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rubiks.com/solving-center/pdf/Rubiks_cube_3x3_solution-en.pdf"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953066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purpose of the Pre-Assignment is to get participants thinking about the time management strategies they are already using and where they need to improve.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asked participants: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your biggest time wasters?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 currently doing to manage your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could you be doing better?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came away from this workshop with only one thing, what would that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a moment to discuss these questions and note answers on the flip chart. Try to come to a group consensus on each item.</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10</a:t>
            </a:fld>
            <a:endParaRPr lang="en-US" dirty="0"/>
          </a:p>
        </p:txBody>
      </p:sp>
    </p:spTree>
    <p:extLst>
      <p:ext uri="{BB962C8B-B14F-4D97-AF65-F5344CB8AC3E}">
        <p14:creationId xmlns:p14="http://schemas.microsoft.com/office/powerpoint/2010/main" val="2869205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bad news is that time flies.</a:t>
            </a:r>
            <a:b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b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good news is that you are the pilot.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Michael </a:t>
            </a:r>
            <a:r>
              <a:rPr lang="en-US" sz="1050" b="1" i="1" dirty="0" err="1">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Altshuler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effective time management strategies.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goals, in general, should be framed.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Goals should be positive, personal, and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of the three P’s is missing from each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Hint: There might be more than one P missing!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Long ago, King Robert the Bruce ruled over Scotland. One day, he was badly defeated in battle. His only option was to escape and hide. He found refuge in a small cave and waited there for months.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day, he watched a spider try to build a web across the cave’s entrance. Time and time again, the spider fell down and got back up again. After many times, the spider succeeded, proving that with persistence and a plan, anything is possible.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best done in small groups. Once groups have had a few minutes to complete the worksheet, bring the groups back together, and review.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One of the best visualization tools is a vision board. Simply find a magazine, cut out pictures that resonate with the goal that you want to achieve, glue them onto a piece of poster board, and place that board somewhere that you can view it several times a 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for visualization to work, it’s necessary that you emotionalize your goal as much as possible. Create a list of the benefits you will see when you achieve your goal and concentrate on how that will make you feel.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role that emotions and dreams play in 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Vision boards and benefit lists are two tools that can help with these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and ask them to take turns visualizing a goal that they 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“Seeing, is believing!”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hard to believe something you have not seen. (Implies that you will not believe the thing under discussion until you have actually seen it.)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participants have had a few moments to discuss, bring the large group back together. Have some of the more detailed goals shared with the class, if participants are comfortable.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6CF18-2F12-42F8-82CE-44CF26D955A3}" type="slidenum">
              <a:rPr lang="en-US" smtClean="0"/>
              <a:pPr fontAlgn="base">
                <a:spcBef>
                  <a:spcPct val="0"/>
                </a:spcBef>
                <a:spcAft>
                  <a:spcPct val="0"/>
                </a:spcAft>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is about more than just managing our time; it is about managing ourselves, in relation to time. It is about setting priorities and taking charge. It means changing habits or activities that cause us to waste time. It means being willing to experiment with different methods and ideas to enable you to find the best way to make maximum use of time.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16</a:t>
            </a:fld>
            <a:endParaRPr lang="en-US" dirty="0"/>
          </a:p>
        </p:txBody>
      </p:sp>
    </p:spTree>
    <p:extLst>
      <p:ext uri="{BB962C8B-B14F-4D97-AF65-F5344CB8AC3E}">
        <p14:creationId xmlns:p14="http://schemas.microsoft.com/office/powerpoint/2010/main" val="3515662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80/20 rule, also known as Pareto’s Principle, states that 80% of your results come from only 20% of your actions. Across the board, you will find that the 80/20 principle is pretty much right on with most things in your life. For most people, it really comes down to analyzing what you are spending your time on. Are you focusing in on the 20% of activities that produce 80% of the results in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Become familiar with Pareto’s principle.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 of your results come from only 20% of your 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the group to think about the icebreaker this morning. Did the 80/20 rule seem to come into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2002 survey, Microsoft found that 80 percent of Windows and Office crashes were caused by 20 percent of identified bugs.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about other situations they have been in where the 80/20 rule has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we use the 80/20 rule to help us plan our goals and 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Great time management means being effective as well as efficient. Managing time effectively, and achieving the things that you want to achieve, means spending your time on things that are important and not just urgent. To do this, you need to distinguish clearly between what is urgent and what is important: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are activities that lead to the achieving your goals and have the greatest impact on your life.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activities demand immediate attention, but are often associated with someone else’s goals rather than our own.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Urgent/Important Matrix is a powerful way of organizing tasks based on priorities. Using it helps you overcome the natural tendency to focus on urgent activities, so that you can have time to focus on what's truly important.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chores do not move you forward toward your own goals.</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important and urgent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Tasks can generally be placed into one of four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and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Important, but not urgent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but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Two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Ask them to identify which quadrant of the matrix each task would fit 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boy put his hand into a pitcher full of nuts. He grasped as many as he could possibly hold, but when he tried to pull out his hand, he was prevented from doing so by the neck of the pitcher. Unwilling to lose his prize, and yet unable to withdraw his hand, he burst into tears and bitterly lamented his disappointment. A bystander said to him, "Be satisfied with half the quantity, and you will readily draw out your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of the story: Bite off only what you can chew and you will have far better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write the tasks on index cards, draw the matrix on flip chart paper, and tape the cards in the correct quadrant.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times, requests from others may be important and need immediate attention. Often, however, these requests conflict with our values and take time away from working toward your goals. Even if it is something we would like to do but simply don’t have the time for, it can be very difficult to say no. One approach in dealing with these types of interruptions is to use a Positive No, which comes in several forms.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followed by an honest explanation, such as, “I am uncomfortable doing that because…”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briefly clarify your reasoning without making excuses. This helps the listener to better understand your position. Example: “I can’t right now because I have another project that is due by 5 pm today.”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give an alternative. Example: “I don’t have time today, but I could schedule it in for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Empathetically repeat the request in your own words, and then say no. Example: “I understand that you need to have this paperwork filed immediately, but I will not be able to file it for you.”</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yes, give your reasoning for not doing it, and provide an alternative solution. Example: “Yes, I would love to help you by filing this paperwork, but I do not have time until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say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Saying no is an important skill to learn if we are going to manage our time, but it can be difficult.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Minimum of one Training Manual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Two group members should practice the first “no” technique listed in the guide. The third member should observe and provide feedback. The group should work through the techniques, rotating through the roles of saying no, receiving the no, and being the observer.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time is short, they can choose just a few techniques that interest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choose not to distribute the Training Manual, you can list the “No” techniques on flip chart paper, or use the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588929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hallmark of successful time management is being consistently productive each day. Many people use a daily plan to motivate themselves. Having a daily plan and committing to it can help you stay focused on the priorities of that particular day. As well, you are more likely to get things accomplished if you write down your plans for the day.</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20</a:t>
            </a:fld>
            <a:endParaRPr lang="en-US" dirty="0"/>
          </a:p>
        </p:txBody>
      </p:sp>
    </p:spTree>
    <p:extLst>
      <p:ext uri="{BB962C8B-B14F-4D97-AF65-F5344CB8AC3E}">
        <p14:creationId xmlns:p14="http://schemas.microsoft.com/office/powerpoint/2010/main" val="335061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introduce a universal time management tool.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Spiral notebook for demonstration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Purchase a new spiral notebook. To save time, you can set up the notebook as explained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it as your Personal Productivity Journal or your Professional Productivity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each page with the day and the date and what needs to be done that particular day.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Next, prioritize each task in order of importance.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Highlight the top three items and focus on those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you could cross off items as you complete them. Items that are not completed should be carried over to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Productivity Journal with the class. Explore how they might use it in their day to day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very large, purchase several spiral notebooks and have each group set up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 development expert Brian Tracy believes that when you write down your action list the night before, your subconscious mind focuses on that plan while you sleep. By planning the night before, you will also start fresh and focused on the most important tasks for the day. Of course, you will want to review your list in the morning, but you will have a head start on your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your productivity journal with you during the day to avoid becoming sidetracked. Crossing off completed tasks will give your subconscious mind a tremendous amount of satisfaction. This will also help to maintain your motivation to complete the remaining items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find yourself moving uncompleted tasks over into the following day, and the day after that, then you need to ask yourself why that task is on your list in the first place and what value it has in your life. If you postpone a task three times, it does not belong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best use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By keeping your journal with you and keeping it updated, you will be more effective than ever!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record ideas for using their new journal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short term memory can hold only an average of seven items. (This is why most North American phone numbers are seven digits long.) Don’t overburden your mind by trying to remember – write 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you should have a personal and a professional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 story about time management that uses a glass jar, rocks, stones, pebbles, sand, and water to illustrate how to plan your day. The glass jar represents the time you have each day, and each item that goes into it represents an activity with a priority relative to its size.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Rocks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general idea is to fill your glass jar first with rocks. Plan each day around your most important tasks that will propel you toward achieving your goals. These represent your highest priority projects and deadlines with the greatest value, often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that move you toward your goals.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Pebbles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Next, fill in the space between the rocks with pebbles. These represent tasks that are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but contribute less to important goals. Without proper planning, these tasks are often unexpected, and left unmanaged, can quickly fill your day. Working to reduce these tasks will give you more time to work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Sand: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add sand to fill your jar.</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other words, schedule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only after important tasks. These activities are usually routine or maintenance tasks that do not directly contribute to your goals.</a:t>
            </a:r>
          </a:p>
          <a:p>
            <a:pPr marL="342900" marR="0" lvl="0" indent="-342900">
              <a:lnSpc>
                <a:spcPct val="115000"/>
              </a:lnSpc>
              <a:spcBef>
                <a:spcPts val="0"/>
              </a:spcBef>
              <a:spcAft>
                <a:spcPts val="1000"/>
              </a:spcAft>
              <a:buFont typeface="Symbol" panose="05050102010706020507" pitchFamily="18" charset="2"/>
              <a:buChar char=""/>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Water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Finally, pour water into your jar. These trivial time-wasters are neither important nor urgent and take you away from working toward high return activities and your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commit to this approach to planning your days, you will see as time goes on that you are able to achieve more in less time. Instead of finishing things in a mad rush to meet deadlines, each day will be organized and become more productive and profitable. You will also notice yourself spending less time on activities that are of little to no value. And because you have a clear vision for dealing with competing priorities, the level of stress in your life will diminish, which will allow you to become even more focused and productive.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different types of tasks come together to make up a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glass jar represents the time you have each day, and each item that goes into it represents an activity with a priority relative to its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Glass jar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Large rocks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Pebbles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sand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Paper towel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all materials required at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the principle of the glass jar. To start, fill the jar with rocks. Then, add the pebbles. Next, add the sand, and finally, add the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everyone can see what you are doing as you present this activity. If you have a large group, you may want to have several sets of materials, and have groups build their own glass jars.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Chunk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specific tasks that can be completed in less than 15 minutes.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Block: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Rather than</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scheduling the entire project all at once, block out set times to complete specific chunks as early in the day as possible. This should allow you to ignore most interruptions and focus on just this task.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Tackle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tackle the specific task, focusing only on this task rather than the project as a whole. Once completed, you will feel a sense of accomplishment from making progress on the project.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method of tackling large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Break down the project into manageable chunks, block off time to work on the project, and then tackle it with a single-minded focus.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Rubik’s cube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use the chunk, block, and tackle method to develop a plan to solve the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assist with solving the Rubik’s Cube.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http://www.rubiks.com/solving-center/pdf/Rubiks_cube_3x3_solution-en.pdf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Crow, half-dead with thirst, came upon a Pitcher which had once been full of water. When the Crow put its beak into the mouth of the Pitcher, however, he found that only very little water was left in it, and that he could not reach far enough down to get at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 tried, and he tried, but at last had to give up in despair.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a thought came to him, and he took a pebble and dropped it into the Pitcher. Then he took another pebble and dropped it into the Pitcher. Then he took another pebble and dropped that into the Pitcher. Then he took another pebble and dropped that into the Pitcher. Then he took another pebble and dropped that into the Pitcher. Then he took another pebble and dropped that into the Pitcher. At last, at last, he saw the water mount up near him, and after casting in a few more pebbles, he was able to quench his thirst and save his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we can learn: Little by little does the trick.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has more than ten participants, divide the groups into smaller teams and provide each with a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many items can the average person’s short-term memory hold?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Ready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Do not over-plan each of your actions. By the time you fire, the target may have moved.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Fire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Remember the 80/20 rule and just take action. Even if you don’t hit the bull’s eye, you’ll probably still hit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Aim!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new plans based on new information. Readjust your aim based on where you hit the target.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balancing planning with acting.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Many people get so caught up in planning that they never act.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Rubik’s cubes per twenty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teams of ten. (Ideally, you will have an even number of teams.) Ask one team to use the “Ready, Aim, Fire” approach to solve the cube, and another team to use the “Ready, Fire, Aim” approach.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participants a few minutes to work with the cubes, and then discuss the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help to write the two approaches on flip chart paper and post them near the respective teams.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Procrastination means delaying a task (or even several tasks) that should be a priority. The ability to overcome procrastination and tackle the important actions that have the biggest positive impact in your life is a hallmark of the most successful people out there.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26</a:t>
            </a:fld>
            <a:endParaRPr lang="en-US" dirty="0"/>
          </a:p>
        </p:txBody>
      </p:sp>
    </p:spTree>
    <p:extLst>
      <p:ext uri="{BB962C8B-B14F-4D97-AF65-F5344CB8AC3E}">
        <p14:creationId xmlns:p14="http://schemas.microsoft.com/office/powerpoint/2010/main" val="3023729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We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27</a:t>
            </a:fld>
            <a:endParaRPr lang="en-US" dirty="0"/>
          </a:p>
        </p:txBody>
      </p:sp>
    </p:spTree>
    <p:extLst>
      <p:ext uri="{BB962C8B-B14F-4D97-AF65-F5344CB8AC3E}">
        <p14:creationId xmlns:p14="http://schemas.microsoft.com/office/powerpoint/2010/main" val="37008304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Consider the 80/20 rule;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 from the previous lessons 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28</a:t>
            </a:fld>
            <a:endParaRPr lang="en-US" dirty="0"/>
          </a:p>
        </p:txBody>
      </p:sp>
    </p:spTree>
    <p:extLst>
      <p:ext uri="{BB962C8B-B14F-4D97-AF65-F5344CB8AC3E}">
        <p14:creationId xmlns:p14="http://schemas.microsoft.com/office/powerpoint/2010/main" val="340145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the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1784983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better planning, improved efficiency, and increased productivity, the number of crises you encounter should decline. However, you can’t plan for everything, so in this module we’ll look at what to do when a crisis does occur.</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30</a:t>
            </a:fld>
            <a:endParaRPr lang="en-US" dirty="0"/>
          </a:p>
        </p:txBody>
      </p:sp>
    </p:spTree>
    <p:extLst>
      <p:ext uri="{BB962C8B-B14F-4D97-AF65-F5344CB8AC3E}">
        <p14:creationId xmlns:p14="http://schemas.microsoft.com/office/powerpoint/2010/main" val="26758071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sz="1200" kern="1200" dirty="0">
                <a:solidFill>
                  <a:schemeClr val="tx1"/>
                </a:solidFill>
                <a:effectLst/>
                <a:latin typeface="+mn-lt"/>
                <a:ea typeface="+mn-ea"/>
                <a:cs typeface="+mn-cs"/>
              </a:rPr>
              <a:t>The key to successfully handling a crisis is to move quickly and decisively, but carefully.</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first thing to do when a crisis hits is to identify the point of contact and make them aware of the situation. (For this module, we’ll assume that point of contact is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you will want to gather and analyze the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happened?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were the direct causes? What were the indirect causes?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will happen next? What could happen next?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events will this impact?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needs to know about this?</a:t>
            </a:r>
          </a:p>
          <a:p>
            <a:r>
              <a:rPr lang="en-US" sz="1200" kern="1200" dirty="0">
                <a:solidFill>
                  <a:schemeClr val="tx1"/>
                </a:solidFill>
                <a:effectLst/>
                <a:latin typeface="+mn-lt"/>
                <a:ea typeface="+mn-ea"/>
                <a:cs typeface="+mn-cs"/>
              </a:rPr>
              <a:t>Above all, take the time to do thorough, proper research. You don’t want to jump into action based on erroneous information and make the crisis worse.</a:t>
            </a:r>
          </a:p>
          <a:p>
            <a:r>
              <a:rPr lang="en-US" sz="1200" kern="1200" dirty="0">
                <a:solidFill>
                  <a:schemeClr val="tx1"/>
                </a:solidFill>
                <a:effectLst/>
                <a:latin typeface="+mn-lt"/>
                <a:ea typeface="+mn-ea"/>
                <a:cs typeface="+mn-cs"/>
              </a:rPr>
              <a:t>You will also want to identify the threshold time: the time that you have before the situation moves out of your control, or becomes exponentially worse. You may also find that the crisis will resolve itself after a certain point of time.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first steps to take when handling a crisis.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thing to do when a crisis hits is to identify the point of contact and make them aware of the situation. Then, you will want to gather and analyze the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review the case study in Worksheet Three and answer the questions in Part I individually. Then, they can pair off and review their answers, included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will be the point of contact? Bob Bugs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does Bob need? He will want to know when the order is due, what factors affect order delivery, what other orders may be affected, who is overseeing the repair, what happened with the conveyor belt, and if this section of the plant can use another conveyor belt.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should Bob involve? David Daffy and Fran </a:t>
            </a:r>
            <a:r>
              <a:rPr lang="en-US" sz="1200" kern="1200" dirty="0" err="1">
                <a:solidFill>
                  <a:schemeClr val="tx1"/>
                </a:solidFill>
                <a:effectLst/>
                <a:latin typeface="+mn-lt"/>
                <a:ea typeface="+mn-ea"/>
                <a:cs typeface="+mn-cs"/>
              </a:rPr>
              <a:t>Fudd</a:t>
            </a:r>
            <a:r>
              <a:rPr lang="en-US" sz="1200" kern="1200" dirty="0">
                <a:solidFill>
                  <a:schemeClr val="tx1"/>
                </a:solidFill>
                <a:effectLst/>
                <a:latin typeface="+mn-lt"/>
                <a:ea typeface="+mn-ea"/>
                <a:cs typeface="+mn-cs"/>
              </a:rPr>
              <a:t> should be involved in the crisis management process. If customer delivery will be affected, Widgets Inc. should also be involved.</a:t>
            </a:r>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gathered the data, it’s time to create a plan. The best approach is to identify the problem, decide on a solution, break it down into parts, and create a timeline.</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Below is a sample Action Plan for Quarter One Status Report.</a:t>
            </a: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The first quarter status report is overdue.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Create the first quarter status report.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Timeline:</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Must be complete within next 48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Details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Resources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budget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Paul Simon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project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Three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staffing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Eight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and edit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plan to resolve a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best approach is to identify the problem, decide on a solution, break it down into parts, and create a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new pairs. Ask participants to return to their case study and look at Part II. Their task is to create a brief action plan using the information gathered and the template provided.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Dog, used to eating eggs, saw an Oyster and, opening his mouth to its widest extent, swallowed it down with the utmost relish, supposing it to be an egg. Soon afterwards suffering great pain in his stomach, he said, "I deserve all this torment, for my folly in thinking that everything round must be an egg."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Those who act without sufficient thought will often fall into unsuspected danger.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Show the corresponding PowerPoint slide for this topic, which includes a sample plan, while participants are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In the example we just looked at, perhaps after gathering project information, you realize you need more details on a particular item. It would then be appropriate to add that step and make sure you are still on track to meet your timeline.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execution, it is important to stay organized and on top of events to make sure that your plan is still applicable. This will also help you deliver accurate, effective communication to others affected by the crisis. (In this example, your manager is probably pretty anxious to get that report!)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put a crisis management plan into action.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sort of items the case study character might have to be aware of when executing his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singing bird was confined in a cage which hung outside a window, and had a way of singing at night when all other birds were asleep. One night a Bat came and clung to the bars of the cage, and asked the Bird why she was silent by day and sang only at night. "I have a very good reason for doing so," said the Bird. "It was once when I was singing in the daytime that a fowler was attracted by my voice, and set his nets for me and caught me. Since then I have never sung except by night." But the Bat replied, "It is no use, you're doing that now when you are a prisoner: if only you had done so before you were caught, you might still have been free."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Precautions are useless after the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crisis is over, take a moment to look at why it happened and how to prevent it in the future. In the example we used, our Quarter One Status Report was not completed on time. (In fact, it sounds like we forgot to start it altogether!) The planning and prioritizing tools that we are discussing in this workshop should help prevent those kinds of emergencies. However, you will likely find that you’re always adjusting and perfecting your approach, so it is important to learn from the times where those tools don’t 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even be prepared for disasters that can’t be predicted, such as illness, fire, or theft. 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closing phase of crisis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crisis is over, it is important to understand why it happened and if we can prevent it from happening again. Contingency plans are an important part of this 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lessons our case study character, Bob Bugs, could learn. Would contingency plans apply in this situation?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order to effectively manage your time and to be productive each day, you must create an appropriate environment. By eliminating clutter, setting up an effective filing system, gathering essential tools, and managing workflow, you will be well on your way to creating an effective workspace.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35</a:t>
            </a:fld>
            <a:endParaRPr lang="en-US" dirty="0"/>
          </a:p>
        </p:txBody>
      </p:sp>
    </p:spTree>
    <p:extLst>
      <p:ext uri="{BB962C8B-B14F-4D97-AF65-F5344CB8AC3E}">
        <p14:creationId xmlns:p14="http://schemas.microsoft.com/office/powerpoint/2010/main" val="2221904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Removing clutter is itself a time-consuming task, but a cluttered workspace significantly impairs your ability to find things, and you will get the time back that you invest – and more! To retrieve materials quickly, you’ll need an effective filing system that includes three basic kinds of files: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clutter has been eliminated and other materials have been filed, the effective workspace includes only what is essential: a set of three trays to control the workflow on your desk (see the next topic), standard office supplies, a computer, and a telephone. Everything else, except for what you are working on at the moment, can and should be filed where it can be retrieved as needed.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belongs in your workspace, and what doesn’t.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 and stores unnecessary tools.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do you process the mountain of material that collects in your paper and electronic in-baskets? The answer is one piece of paper, one electronic message at a time. Many time management experts agree that the most effective people act on an item the first time it is touched.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difficult at first, the practice can become habitual, and is made easier with the four Ds: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can be completed in two minutes or less, do it immediately.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material is trash or junk, delete it. Or, if it’s something that you might use later on, file it, and move 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one that can’t be completed quickly and is not a high priority item, simply defer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is not yours to do, then delegate it.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 take the S.T.I.N.G. out of feeling overwhelmed about a task, follow these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general tool set that can be used to manage workflow.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one of the four D’s when you touch a piece of paper (electronic or hard copy): Do, Delete, Defer, and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take the S.T.I.N.G. out of feeling overwhelmed about a task, follow these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Four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Four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Ask them to take on the role of a manager of a small customer service team in a manufacturing company. Then, they should review the list of items on their desk and decide which D to use for each of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Answers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review the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37</a:t>
            </a:fld>
            <a:endParaRPr lang="en-US" dirty="0"/>
          </a:p>
        </p:txBody>
      </p:sp>
    </p:spTree>
    <p:extLst>
      <p:ext uri="{BB962C8B-B14F-4D97-AF65-F5344CB8AC3E}">
        <p14:creationId xmlns:p14="http://schemas.microsoft.com/office/powerpoint/2010/main" val="10897431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Electronic communication can be managed just as easily and as quickly as paper with the four D’s that we just discussed. However, there are some other key ideas that will help you maximize your e-mail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e-mail contacts to use specific subject lines, and make sure to use them yourself. This will help you to determine whether your incoming mail is business or personal, urgent or trivial.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know the subject of the message, open and read urgent e-mails, and respond accordingly. Non-urgent e-mails, like jokes, can be read later. Delete advertising-related e-mail that you have no interest in, or which you consider spam.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e-mail system to its fullest potential. Create folders for different topics or projects, or by senders. Most e-mail systems also allow you to create folders and add keywords or categories to messages, which makes information retrieval much easier.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Many e-mail programs allow you to create rules that automatically move messages to the appropriate folder. This can help you follow your e-mail plan.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don’t forget to delete e-mail from your trash can and junk folder on a regular basis.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four D’s can be applied to e-mail, too. We have also provided some specialized tips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38</a:t>
            </a:fld>
            <a:endParaRPr lang="en-US" dirty="0"/>
          </a:p>
        </p:txBody>
      </p:sp>
    </p:spTree>
    <p:extLst>
      <p:ext uri="{BB962C8B-B14F-4D97-AF65-F5344CB8AC3E}">
        <p14:creationId xmlns:p14="http://schemas.microsoft.com/office/powerpoint/2010/main" val="5546414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manage all of the things that you have to do, it’s important to organize your reminders into a small number of calendars and lists that can be reviewed regularly. A calendar (paper or electronic) is the obvious place to record meetings, appointments, and due dates.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with multiple responsibilities, an annual calendar organized by areas of responsibility (e.g., budget, personnel, schedule, planning, and miscellaneous) may be especially valuable. For each of these areas, one can list the major responsibilities month by month and thereby see glance what tasks must be completed in a given month of the year.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forget the Productivity Journal that we discussed earlier. This can be a valuable tool for organizing tasks, identifying patterns, improving workflow, and recording work completed.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role of calendars in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Calendars come in all shapes and forms, including annual calendars and the Productivity Journal that we discussed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calendars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examples of different calendars and planning checklists. Make notes about each type before the workshop. You can include your sample Productivity Journal,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each calendar with the class and discuss its possible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Did you know that Cro-Magnon man is believed to have used a lunar calendar as early as 32000 B.C.?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necessary, review the parts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39</a:t>
            </a:fld>
            <a:endParaRPr lang="en-US" dirty="0"/>
          </a:p>
        </p:txBody>
      </p:sp>
    </p:spTree>
    <p:extLst>
      <p:ext uri="{BB962C8B-B14F-4D97-AF65-F5344CB8AC3E}">
        <p14:creationId xmlns:p14="http://schemas.microsoft.com/office/powerpoint/2010/main" val="1214156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812151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work on your own, there’s only so much you can get done, no matter how hard you work. As well, everyone needs help and support, and there is no shame in asking for assistance. One of the most common ways of overcoming this limitation is to learn how to delegate your work to other people. If you do this well, you can quickly build a strong and successful team of people.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first sight, delegation can feel like more hassle than it’s worth. However, by delegating effectively, you can hugely expand the amount of work that you can deliver. When you arrange the workload so that you are working on the tasks that have the highest priority for you, and other people are working on meaningful and challenging assignments, you have a recipe for success.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 delegate effectively, choose the right tasks to delegate, identify the right people to delegate to, and delegate in the right way. There’s a lot to this, but you’ll achieve so much more once you’re delegating effectively!</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40</a:t>
            </a:fld>
            <a:endParaRPr lang="en-US" dirty="0"/>
          </a:p>
        </p:txBody>
      </p:sp>
    </p:spTree>
    <p:extLst>
      <p:ext uri="{BB962C8B-B14F-4D97-AF65-F5344CB8AC3E}">
        <p14:creationId xmlns:p14="http://schemas.microsoft.com/office/powerpoint/2010/main" val="4329187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Delegation allows you to make the best use of your time and skills, and it helps other people in the team grow and develop to reach their full potential in the organization. Delegation is a win-win situation for all involved, but only when done correctly. Keep these criteria in mind when deciding if a task should be delegated: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task should provide an opportunity for growth of another person’s skills.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Weigh the effort to properly train another person against how often the task will reoccur.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Delegating certain critical tasks may jeopardize the success of your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Management tasks, such as performance reviews, and tasks specifically assigned to you, should not be delegated.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when to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task should be delegated if: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provides an opportunity for growth of another person’s skills.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task will reoccur frequently enough to make the effort required to train worth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not a management task, or a task specifically assigned to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must also be careful when delegating critical project tasks, as the stakes are that much higher.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tasks and decide if they should be delegated. These are debatable but we have included our recommended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Quarterly performance reviews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Gathering data for a project (Yes, as long as requirements are properly outlined)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Filling out weekly status reports for the production floor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Filling out weekly status reports for the team as a whole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two heads are better than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78490A-9DEA-4D8E-A17E-3EF98C36A1F8}" type="slidenum">
              <a:rPr lang="en-US" smtClean="0"/>
              <a:pPr fontAlgn="base">
                <a:spcBef>
                  <a:spcPct val="0"/>
                </a:spcBef>
                <a:spcAft>
                  <a:spcPct val="0"/>
                </a:spcAft>
                <a:defRPr/>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decided to delegate a task, think about the possible candidates for accepting the task. Things to think about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experience, knowledge, skills, and attitude does the person already have?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training or assistance might they need?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you have the time and resources to provide any training needed?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individual’s preferred work style? Do they do well on their own or do they require more support and motivation? How independent are they?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does he or she want from his or her job?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his or her long-term goals and interest, and how do these align with the work proposed?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current workload of this person? Does the person have time to take on more work?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Will you delegating this task require reshuffling of other responsibilities and workloads?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first start to delegate to someone, you may notice that he or she takes longer than you do to complete tasks. This is because you are an expert in the field and the person you have delegated to is still learning. Be patient: if you have chosen the right person to delegate to, and you are delegating correctly, you will find that he or she quickly becomes competent and reliable. Also, try to delegate to the lowest possible organizational level. The people who are closest to the work are best suited for the task because they have the most intimate knowledge of the detail of everyday work. This also increases workplace efficiency, and helps to develop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selecting the right candidate for the job.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delegating, make a list of criteria and evaluate your delegate options using this list. And remember, be patient!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read this short story and identify the best candidate for delegation. Then, discuss and review as a group.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A6CFCA-A16F-4195-A308-E7BF06F4B705}" type="slidenum">
              <a:rPr lang="en-US" smtClean="0"/>
              <a:pPr fontAlgn="base">
                <a:spcBef>
                  <a:spcPct val="0"/>
                </a:spcBef>
                <a:spcAft>
                  <a:spcPct val="0"/>
                </a:spcAft>
                <a:defRPr/>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Delegation doesn’t have to be all or nothing. There are several different levels of delegation, each with different levels of delegate independence and delegator supervision.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Spheres of Independence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often move throughout these spheres during the delegation process. Your goal should be to get the delegate to one of the outer three spheres, depending on the task being performed. Make sure you match the amount of responsibility with the amount of authority. Understand that you can delegate some responsibility, but you can’t delegate away ultimate accountability. The buck stops with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different levels of delegation.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Spheres of Independence diagram provides a model for different levels of delegation.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delegation level our case study delegate should be at.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62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488E4A-E85E-4EC2-A598-3343F79327DA}" type="slidenum">
              <a:rPr lang="en-US" smtClean="0"/>
              <a:pPr fontAlgn="base">
                <a:spcBef>
                  <a:spcPct val="0"/>
                </a:spcBef>
                <a:spcAft>
                  <a:spcPct val="0"/>
                </a:spcAft>
                <a:defRPr/>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once you have worked through the above steps, make sure you brief your team member appropriately. Take time to explain why they were chosen for the job, what’s expected from them during the project, the goals you have for the project, all timelines and deadlines, and the resources on which they can draw. Work together to develop a schedule for progress updates, milestones, and other key project points.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will want to make sure that the team member knows that you want to know if any problems occur, and that you are available for any questions or guidance needed as the work progresses.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all know that as managers, we shouldn’t micro-manage. However, this doesn’t mean we must abdicate control altogether. In delegating effectively, we have to find the difficult balance between giving enough space for people to use their abilities, while still monitoring and supporting closely enough to ensure that the job is done correctly and effectively. One way to encourage growth is to ask for recommended solutions when delegates come to you with a problem, and then help them explore those solutions and reach a decision.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your delegation more effective.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Delegating involves finding the difficult balance between giving enough space for people to use their abilities, while still monitoring and supporting closely enough to ensure that the job is done correctly and effectively.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some ways that our case study character could maintain control throughout the delegation.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44</a:t>
            </a:fld>
            <a:endParaRPr lang="en-US" dirty="0"/>
          </a:p>
        </p:txBody>
      </p:sp>
    </p:spTree>
    <p:extLst>
      <p:ext uri="{BB962C8B-B14F-4D97-AF65-F5344CB8AC3E}">
        <p14:creationId xmlns:p14="http://schemas.microsoft.com/office/powerpoint/2010/main" val="29977266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aside enough time to thoroughly review any delegated work that delivered to you. If possible, only accept good quality, fully complete work. If you accept work that you are not satisfied with, your team member does not learn to do the job properly. Worse than this, you accept a new project that you will probably need to complete yourself. Not only does this overload you, it means that you don’t have the time to do your own job properly.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Of course, when good work is returned to you, make sure to both recognize and reward the effort. As a leader, you should get in the practice of complimenting members of your team every time you are impressed by what they have done. This effort on your part will go a long way toward building team members’ self-confidence and efficiency now and in the future.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to do when the delegation task is complete.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delegated work is delivered back to you, set aside enough time to review it thoroughly. Make sure that it is done correctly (although correctly doesn’t always mean the same way that you would do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Five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our case study character should look for in the final report. (We have included an answer sheet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write out the worksheet story on flip chart paper instead of using the worksheets.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45</a:t>
            </a:fld>
            <a:endParaRPr lang="en-US" dirty="0"/>
          </a:p>
        </p:txBody>
      </p:sp>
    </p:spTree>
    <p:extLst>
      <p:ext uri="{BB962C8B-B14F-4D97-AF65-F5344CB8AC3E}">
        <p14:creationId xmlns:p14="http://schemas.microsoft.com/office/powerpoint/2010/main" val="26771440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“ritual” typically conjures up an image of a boring, repetitive life, with every moment controlled and managed, and no room for spontaneity. Rituals and routines,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46</a:t>
            </a:fld>
            <a:endParaRPr lang="en-US" dirty="0"/>
          </a:p>
        </p:txBody>
      </p:sp>
    </p:spTree>
    <p:extLst>
      <p:ext uri="{BB962C8B-B14F-4D97-AF65-F5344CB8AC3E}">
        <p14:creationId xmlns:p14="http://schemas.microsoft.com/office/powerpoint/2010/main" val="37410816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ritual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ritual in three easy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Task.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Let’s say you want to build an exercise ritual.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example, perhaps you normally exercise right after work.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Sub-Tasks.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you, perhaps your ritual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ritual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ritual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you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three items are essential to ritualize.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ritual for half an hour before you sleep. This might include filling out your Productivity Journal for the next day, enjoying a cup of tea, taking a warm bath, and/or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key rituals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Ritualizing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 (several sets, many colors)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ritual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ritual of walking to and from work. It was through this ritual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48</a:t>
            </a:fld>
            <a:endParaRPr lang="en-US" dirty="0"/>
          </a:p>
        </p:txBody>
      </p:sp>
    </p:spTree>
    <p:extLst>
      <p:ext uri="{BB962C8B-B14F-4D97-AF65-F5344CB8AC3E}">
        <p14:creationId xmlns:p14="http://schemas.microsoft.com/office/powerpoint/2010/main" val="5389044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rituals that many people find helpful in maximizing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Facebook).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Productivity Journal. This can be as simple as ten minutes in the morning to update the day’s list, ten minutes at noon to update what you have done already, and ten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rituals can be implemented in your day-to-day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Productivity Journal, and having a morning routine, are all examples of rituals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ritual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49</a:t>
            </a:fld>
            <a:endParaRPr lang="en-US" dirty="0"/>
          </a:p>
        </p:txBody>
      </p:sp>
    </p:spTree>
    <p:extLst>
      <p:ext uri="{BB962C8B-B14F-4D97-AF65-F5344CB8AC3E}">
        <p14:creationId xmlns:p14="http://schemas.microsoft.com/office/powerpoint/2010/main" val="116045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3815551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been using a ritual for a while, you may find that you have bits of extra time here and there. For example, you may find that by establishing an exercise ritual, you finish five or ten minutes earlier because you know exactly what you’re going to do at the gym. At the end of the day, you may find that you have a half hour or more of unexpected 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where the “Trigger” part of rituals can come into play. Instead of setting a specific time of day, you choose a situation or an event that will cause a ritual to come into play.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a break at work or at home, read for ten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one minute to do some deep breathing and stretches.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five minutes to clean off your desk or some other small area.</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ten minutes to update your Personal Productivity Journal.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aside one lunch hour a week to do personal errands. Or, make a list at the beginning of each week, and do one a day.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triggers instead of events when building a ritual.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Instead of setting a specific time of day, you can choose a situation or an event that will cause a ritual to come into 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rituals they established in the last exercise and determine if a trigger would be appropriate than an event.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may find it helpful to work in pairs for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50</a:t>
            </a:fld>
            <a:endParaRPr lang="en-US" dirty="0"/>
          </a:p>
        </p:txBody>
      </p:sp>
    </p:spTree>
    <p:extLst>
      <p:ext uri="{BB962C8B-B14F-4D97-AF65-F5344CB8AC3E}">
        <p14:creationId xmlns:p14="http://schemas.microsoft.com/office/powerpoint/2010/main" val="29402214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Meetings are often seen as a necessary evil of office life. Few people look forward to meetings, and with good reason. Too many meetings lack purpose and structure. However, with just a few tools, you can make any meeting a much better use of everyone’s time.</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51</a:t>
            </a:fld>
            <a:endParaRPr lang="en-US" dirty="0"/>
          </a:p>
        </p:txBody>
      </p:sp>
    </p:spTree>
    <p:extLst>
      <p:ext uri="{BB962C8B-B14F-4D97-AF65-F5344CB8AC3E}">
        <p14:creationId xmlns:p14="http://schemas.microsoft.com/office/powerpoint/2010/main" val="115552445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thing you need to decide is if a formal meeting is necessary. Perhaps those morning staff meetings could be reduced to a few times a week instead of every day, or maybe they could take place over morning coffee and be more informal. (In the next module, we’ll talk about some alternatives to meetings, too.)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a formal meeting is necessary, divide your attendees into two groups: participants and observers. Let people know what group they belong in so that they can decide whether they want to attend. If you send out a report after the meeting, that may be enough for some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that different types of meetings are appropriate for different situations.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First, decide if a formal meeting is necessary. If it is necessary, then reduce the number of people involved to maximize efficiency. This can be done by dividing meeting participants into two groups: observers and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prepare the list below in advance to save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review the following meetings. Determine whether they are necessary, and some meeting alternatives (including reducing participant size or changing the meeting method). There are no right answers. The purpose of this exercise is to stimulate brainstorming and encourage participants to think outside the box.</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Bi-weekly meeting between sales and marketing department to update each other on activities and projects. All employees from both departments attend and observe; two senior supervisors and two directors lead and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Monthly meeting between senior executives that are spread out across four states. Each state takes a turn hosting the meeting; other members fly 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meeting between supervisor and four team members to discuss issues to address for the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Annual general meeting for all employees to update them on progress and accomplishments for the year.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United States Bureau of Labor Statistics reported in 2005 that unnecessary meetings cost United States businesses approximately $37 billion each year.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has more than twenty participants, you may want to split the group into smaller teams.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meeting changes would you like to make in your own organization after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52</a:t>
            </a:fld>
            <a:endParaRPr lang="en-US" dirty="0"/>
          </a:p>
        </p:txBody>
      </p:sp>
    </p:spTree>
    <p:extLst>
      <p:ext uri="{BB962C8B-B14F-4D97-AF65-F5344CB8AC3E}">
        <p14:creationId xmlns:p14="http://schemas.microsoft.com/office/powerpoint/2010/main" val="42837756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use the PAT approach to prepare for and schedule meetings.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Purpose: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purpose of the meeting? We usually state this in one short sentence. Example: “This meeting is to review the new invoice signing policy.” This helps people evaluate if they need to be there. It will also help you build the agenda and determine if the meeting was successful.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Agenda: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is the backbone of the meeting. It should be created well in advance of the meeting, sent to all participants and observers, and be used during the meeting to keep things on track.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 frame: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How long will the meeting be? Typically, meetings should not exceed one hour. (In fact, we recommend a fifty minute meeting, starting at five past the hour and ending five minutes before the hour.) If the meeting needs to be longer, make sure you include breaks, or divide it into two or more sessions.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learn an approach that can be used to manage any size or type of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 stands for Purpose, Agenda, and Timeframe.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prepare a piece of flip chart paper with the scenario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Let’s look at the first scenario from our last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 bi-weekly meeting between sales and marketing department to update each other on activities and projects. All employees from both departments attend and observe; two senior supervisors and two directors lead and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the purpose, a standard agenda, and a timeframe for the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recommend a fifty minute meeting, starting at five past the hour and ending five minutes before the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can be done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B0983B-D45E-4C6B-A5B0-1F43BF159D50}" type="slidenum">
              <a:rPr lang="en-US" smtClean="0"/>
              <a:pPr fontAlgn="base">
                <a:spcBef>
                  <a:spcPct val="0"/>
                </a:spcBef>
                <a:spcAft>
                  <a:spcPct val="0"/>
                </a:spcAft>
                <a:defRPr/>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the meeting, make a list of what needs to be discussed, how long you believe it will take, and the person who will be presenting the item. Here is an example.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the agenda is complete, send it to all participants and observers, preferably with the meeting request, and preferably two to three days before the meeting. Make sure you ask for everyone’s approval, including additions or deletions. If you do make changes, send out a single updated copy 24 hours before the meeting.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PRESENTER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2:05-2:10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Jill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2:10-2:20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Current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2:20-2:40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New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2:40-2:50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2:50-2:55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Jill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an agenda.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agenda should include a list of what needs to be discussed, how long you believe it will take, and the person who will be presenting the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Index cards or sticky notes with parts of meetings listed (one set per six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index cards or sticky notes with the following items listed: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Meeting 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Identification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Cause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Short List Creation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Selecting Final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teams of four to six. Pass out one set of prepared index cards to each team. Explain that they are going to build an agenda for a problem-solving meeting. Their task is to tape the cards to a sheet of flip chart paper in the correct order, provided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 Identification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Cause Analysis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Short List Creation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Voting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Selecting Final Solution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05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Meeting 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all groups have placed the cards in order, unveil the solution.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C5EA13-F081-498E-A65F-5EBA372F9FD2}" type="slidenum">
              <a:rPr lang="en-US" smtClean="0"/>
              <a:pPr fontAlgn="base">
                <a:spcBef>
                  <a:spcPct val="0"/>
                </a:spcBef>
                <a:spcAft>
                  <a:spcPct val="0"/>
                </a:spcAft>
                <a:defRPr/>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the meeting, post the agenda on a flip chart, whiteboard, or PowerPoint slide. Spend the first five minutes of the meeting going over the agenda and getting approval. During the meeting, take minutes with the agenda as a framework.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Action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Presenter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800" b="1" cap="small"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Agenda  and Meeting Purpose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Chairperson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Current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Current process needs to be archived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Jane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June 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of New Invoice Signing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New process needs to be posted to SharePoint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Joe 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June 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Questions and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Sam’s question about impact on server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Jane Smith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June 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Wrap-Up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Chairperson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informal structure will be sufficient for most meetings, more formal meetings may require more formal minutes.)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job as chairperson is to keep the meeting running according to the agenda. If an item runs past its scheduled time, ask the group if they think more time is needed to discuss the item. If so, how do they want to handle it? They can reduce the time for other items, remove other items altogether, schedule an offline follow-up session, or schedule another meeting. No matter what the group agrees to, make sure that they stick to their decision.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the meeting, get agreement that all items on the agenda were sufficiently covered. This will identify any gaps that may require follow-up and it will give people a positive sense of accomplishment about the meeting.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effectively lead a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the agenda as a framework during the meeting to keep everyone on track.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Finished agenda from previous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sheet of flip chart paper with the finalized agenda from the previous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 the finished agenda from the previous activity. Discuss how this meeting could possibly become derailed, and how the agenda could help.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It is easy for people to start thinking of solutions when they are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9C771-0B91-48F4-8968-686925D25EBA}" type="slidenum">
              <a:rPr lang="en-US" smtClean="0"/>
              <a:pPr fontAlgn="base">
                <a:spcBef>
                  <a:spcPct val="0"/>
                </a:spcBef>
                <a:spcAft>
                  <a:spcPct val="0"/>
                </a:spcAft>
                <a:defRPr/>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meeting, send out a summary of the meeting, including action items, to all participants and observers, and anyone else who requires a copy. Action items should be clearly indicated, with start and end dates, and progress dates if applicable. If follow-up meetings were scheduled, these should also be communicated.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activities need to be performed after the meeting to ensure success.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meeting, the chairperson is responsible for sending out appropriate information to ensure meeting items are acted upon.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items in the PowerPoint slides or the information in the Training Manual to make sure you understand the key concepts. Add your own information, too, if appropriate.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information for this topic in the PowerPoint slides or the Training Manual. From this, have the group create a generic to-do list for after the meeting.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Try to use the PAT approach for this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PAT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56</a:t>
            </a:fld>
            <a:endParaRPr lang="en-US" dirty="0"/>
          </a:p>
        </p:txBody>
      </p:sp>
    </p:spTree>
    <p:extLst>
      <p:ext uri="{BB962C8B-B14F-4D97-AF65-F5344CB8AC3E}">
        <p14:creationId xmlns:p14="http://schemas.microsoft.com/office/powerpoint/2010/main" val="34804007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Sometimes, a face-to-face meeting isn’t the best solution. In this module, we will explore alternatives to meetings that can help you and your team save time and be more productive.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forget that even if you use a meeting alternative, you should still use the PAT approach that we discussed in the last module, take minutes, and distribute post-meeting notes and action items.</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57</a:t>
            </a:fld>
            <a:endParaRPr lang="en-US" dirty="0"/>
          </a:p>
        </p:txBody>
      </p:sp>
    </p:spTree>
    <p:extLst>
      <p:ext uri="{BB962C8B-B14F-4D97-AF65-F5344CB8AC3E}">
        <p14:creationId xmlns:p14="http://schemas.microsoft.com/office/powerpoint/2010/main" val="20887630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Instant message applications and chat rooms can be a great alternative to meetings, especially if meeting members are separated by distance.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things to remember: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have an agenda and stick to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chairperson’s role in keeping things on track is more important than ever.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some ground rules at the beginning of the meeting to eliminate distractions such as emoticons, sounds, and acronyms.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keep a record of the meeting.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applications to try: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Campfire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Pal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Microsoft Office Communicator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Windows Live Messenger</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instant messaging and chat rooms can be used in place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Instant message applications and chat rooms can be a great alternative to meetings, especially if meeting members are separated by distance.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instant messaging and chat rooms, and how these applications could be used in place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Instant messaging has been around since the mid 1960’s, while the first chat rooms did not emerge until the late 1980’s.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the discussion stays focused on business applications and not personal 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58</a:t>
            </a:fld>
            <a:endParaRPr lang="en-US" dirty="0"/>
          </a:p>
        </p:txBody>
      </p:sp>
    </p:spTree>
    <p:extLst>
      <p:ext uri="{BB962C8B-B14F-4D97-AF65-F5344CB8AC3E}">
        <p14:creationId xmlns:p14="http://schemas.microsoft.com/office/powerpoint/2010/main" val="11020537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more personal contact and real-time sharing is needed, try a teleconferencing system like Adobe’s Acrobat.com, Microsoft Live Meeting, or Citrix’s GoToMeeting.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teleconferencing applications feature: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Screen sharing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Collaboration tools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Interactive whiteboards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Voice and text chat support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recording capabilities (which can serve as minutes)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Again, remember the PAT approach, and remember to keep minutes and action lists.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teleconferencing can be used in place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Teleconferencing can be used when real-time sharing and personal interaction is needed.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teleconferencing, and how it could be used in place of face to face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telephone was invented by Alexander Graham Bell in 1876.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take place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59</a:t>
            </a:fld>
            <a:endParaRPr lang="en-US" dirty="0"/>
          </a:p>
        </p:txBody>
      </p:sp>
    </p:spTree>
    <p:extLst>
      <p:ext uri="{BB962C8B-B14F-4D97-AF65-F5344CB8AC3E}">
        <p14:creationId xmlns:p14="http://schemas.microsoft.com/office/powerpoint/2010/main" val="3402197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74735248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 meeting group requires ongoing, interactive communication, rather than periodic face-to-face gatherings, an e-mail list, forum, or online group can be an effective tool.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a few options for these online tools. If your organization has the infrastructure in place, you may be able to set up something on site. If your organization doesn’t have such an infrastructure, there are many free tools out there, including Google Groups, Yahoo Groups,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Convos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few things to keep in mind if you are going to use this sort of solution: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Having a moderator is essential. These types of tools can quickly get out of control without proper supervision. You’ll want to make sure members stay on topic and stay professional.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 monitor the time spent on these tools. Setting a daily or weekly update or delivery time might be a good idea.</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like a meeting, an online list or group should have a purpose and stick to it.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e-mail lists and online groups can be used in place of meetings, or to enhance communication between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E-mail lists and online groups can come in handy when ongoing, interactive communication is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e-mail lists and online groups, and how they could be used in place of meetings, or to enhance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surveys report that approximately 70% of employers have a ban on social networking sites.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take place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60</a:t>
            </a:fld>
            <a:endParaRPr lang="en-US" dirty="0"/>
          </a:p>
        </p:txBody>
      </p:sp>
    </p:spTree>
    <p:extLst>
      <p:ext uri="{BB962C8B-B14F-4D97-AF65-F5344CB8AC3E}">
        <p14:creationId xmlns:p14="http://schemas.microsoft.com/office/powerpoint/2010/main" val="32266229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more sophisticated electronic tool that can reduce the need for meetings is collaboration applications. Systems like Microsoft SharePoint,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Wrike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Pelotonics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Google Docs, and Basecamp can give users interaction and collaboration tools from any location.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sorts of tools may be most beneficial for project meetings, or situations where users need to peer review each other’s 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again, these tools must have their purpose clearly stated, and participants must make sure that these time-saving tools don’t turn into time wasters.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collaboration applications can be used in place of meetings, or to reduce the number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Collaboration applications can come in handy when users need to peer review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participants’ experience with collaboration applications, and how they can be used in place of face to face meetings, or to reduce the number of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possible, have a laptop with a collaboration application installed for demonstration purposes.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DA4DC5-FB51-45ED-B0CA-0F9E6BAE971D}" type="slidenum">
              <a:rPr lang="en-US" smtClean="0"/>
              <a:pPr fontAlgn="base">
                <a:spcBef>
                  <a:spcPct val="0"/>
                </a:spcBef>
                <a:spcAft>
                  <a:spcPct val="0"/>
                </a:spcAft>
                <a:defRPr/>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time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62</a:t>
            </a:fld>
            <a:endParaRPr lang="en-US" dirty="0"/>
          </a:p>
        </p:txBody>
      </p:sp>
    </p:spTree>
    <p:extLst>
      <p:ext uri="{BB962C8B-B14F-4D97-AF65-F5344CB8AC3E}">
        <p14:creationId xmlns:p14="http://schemas.microsoft.com/office/powerpoint/2010/main" val="20241682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a few thoughts that we would like to leave you with, to accompany you on your journey.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Harvey MacKay: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Time is free, but it's priceless. You can't own it, but you can use it. You can't keep it, but you can spend it. Once you've lost it, you can never get it back.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Napoleon Bonaparte: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time to deliberate, but when the time for action arrives, stop thinking and go.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Steve Jobs: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Your time is limited, so don't waste it living someone else's life.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Benjamin Franklin: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delay, but time will not.</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63</a:t>
            </a:fld>
            <a:endParaRPr lang="en-US" dirty="0"/>
          </a:p>
        </p:txBody>
      </p:sp>
    </p:spTree>
    <p:extLst>
      <p:ext uri="{BB962C8B-B14F-4D97-AF65-F5344CB8AC3E}">
        <p14:creationId xmlns:p14="http://schemas.microsoft.com/office/powerpoint/2010/main" val="33401827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64</a:t>
            </a:fld>
            <a:endParaRPr lang="en-CA" dirty="0"/>
          </a:p>
        </p:txBody>
      </p:sp>
    </p:spTree>
    <p:extLst>
      <p:ext uri="{BB962C8B-B14F-4D97-AF65-F5344CB8AC3E}">
        <p14:creationId xmlns:p14="http://schemas.microsoft.com/office/powerpoint/2010/main" val="39207272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65</a:t>
            </a:fld>
            <a:endParaRPr lang="en-CA" dirty="0"/>
          </a:p>
        </p:txBody>
      </p:sp>
    </p:spTree>
    <p:extLst>
      <p:ext uri="{BB962C8B-B14F-4D97-AF65-F5344CB8AC3E}">
        <p14:creationId xmlns:p14="http://schemas.microsoft.com/office/powerpoint/2010/main" val="4269583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23281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Cherish your dreams, as they are the children of your soul, the blueprints of your ultimate achievements.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Napoleon Hill</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Time management training most often begins with setting goals. These goals are recorded and may be broken down into a project, an action plan, or a simple task list. Activities are then rated based on urgency and importance, priorities assigned, and deadlines set. This process results in a plan with a task list or calendar of activities. Routine and recurring tasks are often given less focus to free time to work on tasks that contribute to important goals.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entire process is supported by a skill set that should include personal motivation, delegation skills, organization tools, and crisis management. We’ll cover all this and more during this workshop.</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a:t>
            </a:fld>
            <a:endParaRPr lang="en-US" dirty="0"/>
          </a:p>
        </p:txBody>
      </p:sp>
    </p:spTree>
    <p:extLst>
      <p:ext uri="{BB962C8B-B14F-4D97-AF65-F5344CB8AC3E}">
        <p14:creationId xmlns:p14="http://schemas.microsoft.com/office/powerpoint/2010/main" val="1524857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and prioritize each day’s activities in a more efficient, productive manner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Overcome procrastination quickly and easily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Handle crises effectively and quickly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workspace and workflow to make better use of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more efficiently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rituals to make your life run smoother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meetings more appropriately and effectively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their own workshop objectives in their guide.</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9</a:t>
            </a:fld>
            <a:endParaRPr lang="en-US" dirty="0"/>
          </a:p>
        </p:txBody>
      </p:sp>
    </p:spTree>
    <p:extLst>
      <p:ext uri="{BB962C8B-B14F-4D97-AF65-F5344CB8AC3E}">
        <p14:creationId xmlns:p14="http://schemas.microsoft.com/office/powerpoint/2010/main" val="8329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lgn="l" rtl="0" eaLnBrk="0" fontAlgn="base" hangingPunct="0">
              <a:lnSpc>
                <a:spcPct val="115000"/>
              </a:lnSpc>
              <a:spcBef>
                <a:spcPct val="0"/>
              </a:spcBef>
              <a:spcAft>
                <a:spcPts val="1000"/>
              </a:spcAft>
              <a:buFont typeface="Arial" charset="0"/>
              <a:buNone/>
              <a:defRPr lang="en-US" sz="160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4450" name="Picture 2" descr="C:\Users\Darren\Desktop\New Photos - Copy\s0004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8350" t="5597" r="15716" b="9325"/>
          <a:stretch/>
        </p:blipFill>
        <p:spPr bwMode="auto">
          <a:xfrm>
            <a:off x="6917899" y="4026716"/>
            <a:ext cx="2203730" cy="283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6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352299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17080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4717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982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2826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vl1pPr>
            <a:lvl2pPr marL="457200" indent="0" algn="ctr">
              <a:buNone/>
              <a:defRPr sz="1800" b="1" i="1"/>
            </a:lvl2pPr>
            <a:lvl3pPr marL="914400" indent="0" algn="ctr">
              <a:buNone/>
              <a:defRPr sz="1800"/>
            </a:lvl3pPr>
            <a:lvl4pPr marL="1371600" indent="0" algn="ctr">
              <a:buNone/>
              <a:defRPr sz="1800"/>
            </a:lvl4pPr>
            <a:lvl5pPr marL="1828800" indent="0" algn="ctr">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6479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38AB3BE-B828-4B06-8851-51DC22BEC8A0}" type="datetimeFigureOut">
              <a:rPr lang="en-US"/>
              <a:pPr>
                <a:defRPr/>
              </a:pPr>
              <a:t>1/5/2017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B4993A-DAB2-4A91-A9B0-D2189AC8922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4" r:id="rId5"/>
    <p:sldLayoutId id="2147483705" r:id="rId6"/>
    <p:sldLayoutId id="2147483706"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3.xml"/><Relationship Id="rId1" Type="http://schemas.openxmlformats.org/officeDocument/2006/relationships/slideLayout" Target="../slideLayouts/slideLayout4.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5.xml"/><Relationship Id="rId1" Type="http://schemas.openxmlformats.org/officeDocument/2006/relationships/slideLayout" Target="../slideLayouts/slideLayout4.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9.xml"/><Relationship Id="rId1" Type="http://schemas.openxmlformats.org/officeDocument/2006/relationships/slideLayout" Target="../slideLayouts/slideLayout4.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61.xml"/><Relationship Id="rId1" Type="http://schemas.openxmlformats.org/officeDocument/2006/relationships/slideLayout" Target="../slideLayouts/slideLayout4.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4192624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Pre-Assignment Review</a:t>
            </a:r>
          </a:p>
        </p:txBody>
      </p:sp>
      <p:sp>
        <p:nvSpPr>
          <p:cNvPr id="4" name="Content Placeholder 3"/>
          <p:cNvSpPr>
            <a:spLocks noGrp="1"/>
          </p:cNvSpPr>
          <p:nvPr>
            <p:ph sz="quarter" idx="10"/>
          </p:nvPr>
        </p:nvSpPr>
        <p:spPr/>
        <p:txBody>
          <a:bodyPr/>
          <a:lstStyle/>
          <a:p>
            <a:endParaRPr lang="en-US"/>
          </a:p>
        </p:txBody>
      </p:sp>
      <p:graphicFrame>
        <p:nvGraphicFramePr>
          <p:cNvPr id="2" name="Diagram 1"/>
          <p:cNvGraphicFramePr/>
          <p:nvPr>
            <p:extLst>
              <p:ext uri="{D42A27DB-BD31-4B8C-83A1-F6EECF244321}">
                <p14:modId xmlns:p14="http://schemas.microsoft.com/office/powerpoint/2010/main" val="2287441299"/>
              </p:ext>
            </p:extLst>
          </p:nvPr>
        </p:nvGraphicFramePr>
        <p:xfrm>
          <a:off x="609600" y="14478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Two: </a:t>
            </a:r>
            <a:br>
              <a:rPr lang="en-US" dirty="0"/>
            </a:br>
            <a:r>
              <a:rPr lang="en-US" dirty="0"/>
              <a:t>Setting SMART Goals</a:t>
            </a:r>
            <a:br>
              <a:rPr lang="en-CA" dirty="0"/>
            </a:br>
            <a:endParaRPr lang="en-US" dirty="0"/>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sz="2000" dirty="0"/>
              <a:t>The bad news is that time flies. </a:t>
            </a:r>
          </a:p>
          <a:p>
            <a:pPr marL="0" indent="0" eaLnBrk="1" fontAlgn="auto" hangingPunct="1">
              <a:spcAft>
                <a:spcPts val="0"/>
              </a:spcAft>
              <a:buNone/>
              <a:defRPr/>
            </a:pPr>
            <a:r>
              <a:rPr lang="en-US" sz="2000" dirty="0"/>
              <a:t>The good news is that you are the pilot.</a:t>
            </a:r>
            <a:br>
              <a:rPr lang="en-CA" sz="2000" dirty="0"/>
            </a:br>
            <a:r>
              <a:rPr lang="en-US" sz="2000" b="1" dirty="0"/>
              <a:t>Michael Altshuler</a:t>
            </a:r>
          </a:p>
        </p:txBody>
      </p:sp>
      <p:pic>
        <p:nvPicPr>
          <p:cNvPr id="6"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Three P’s</a:t>
            </a:r>
          </a:p>
        </p:txBody>
      </p:sp>
      <p:graphicFrame>
        <p:nvGraphicFramePr>
          <p:cNvPr id="2" name="Diagram 1"/>
          <p:cNvGraphicFramePr/>
          <p:nvPr>
            <p:extLst>
              <p:ext uri="{D42A27DB-BD31-4B8C-83A1-F6EECF244321}">
                <p14:modId xmlns:p14="http://schemas.microsoft.com/office/powerpoint/2010/main" val="1677302977"/>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The SMART Way</a:t>
            </a:r>
          </a:p>
        </p:txBody>
      </p:sp>
      <p:graphicFrame>
        <p:nvGraphicFramePr>
          <p:cNvPr id="5" name="Diagram 4"/>
          <p:cNvGraphicFramePr/>
          <p:nvPr>
            <p:extLst>
              <p:ext uri="{D42A27DB-BD31-4B8C-83A1-F6EECF244321}">
                <p14:modId xmlns:p14="http://schemas.microsoft.com/office/powerpoint/2010/main" val="1036536594"/>
              </p:ext>
            </p:extLst>
          </p:nvPr>
        </p:nvGraphicFramePr>
        <p:xfrm>
          <a:off x="762000" y="1277441"/>
          <a:ext cx="70866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427923" y="4343400"/>
            <a:ext cx="609600" cy="769441"/>
          </a:xfrm>
          <a:prstGeom prst="rect">
            <a:avLst/>
          </a:prstGeom>
          <a:noFill/>
        </p:spPr>
        <p:txBody>
          <a:bodyPr wrap="square" rtlCol="0">
            <a:spAutoFit/>
          </a:bodyPr>
          <a:lstStyle/>
          <a:p>
            <a:r>
              <a:rPr lang="en-US" sz="4400" b="1" dirty="0"/>
              <a:t>R</a:t>
            </a:r>
          </a:p>
        </p:txBody>
      </p:sp>
      <p:sp>
        <p:nvSpPr>
          <p:cNvPr id="9" name="TextBox 8"/>
          <p:cNvSpPr txBox="1"/>
          <p:nvPr/>
        </p:nvSpPr>
        <p:spPr>
          <a:xfrm>
            <a:off x="1371600" y="2460668"/>
            <a:ext cx="609600" cy="769441"/>
          </a:xfrm>
          <a:prstGeom prst="rect">
            <a:avLst/>
          </a:prstGeom>
          <a:noFill/>
        </p:spPr>
        <p:txBody>
          <a:bodyPr wrap="square" rtlCol="0">
            <a:spAutoFit/>
          </a:bodyPr>
          <a:lstStyle/>
          <a:p>
            <a:r>
              <a:rPr lang="en-US" sz="4400" b="1" dirty="0"/>
              <a:t>M</a:t>
            </a:r>
          </a:p>
        </p:txBody>
      </p:sp>
      <p:sp>
        <p:nvSpPr>
          <p:cNvPr id="10" name="TextBox 9"/>
          <p:cNvSpPr txBox="1"/>
          <p:nvPr/>
        </p:nvSpPr>
        <p:spPr>
          <a:xfrm>
            <a:off x="1524000" y="3418246"/>
            <a:ext cx="609600" cy="769441"/>
          </a:xfrm>
          <a:prstGeom prst="rect">
            <a:avLst/>
          </a:prstGeom>
          <a:noFill/>
        </p:spPr>
        <p:txBody>
          <a:bodyPr wrap="square" rtlCol="0">
            <a:spAutoFit/>
          </a:bodyPr>
          <a:lstStyle/>
          <a:p>
            <a:r>
              <a:rPr lang="en-US" sz="4400" b="1" dirty="0"/>
              <a:t>A</a:t>
            </a:r>
          </a:p>
        </p:txBody>
      </p:sp>
      <p:sp>
        <p:nvSpPr>
          <p:cNvPr id="11" name="TextBox 10"/>
          <p:cNvSpPr txBox="1"/>
          <p:nvPr/>
        </p:nvSpPr>
        <p:spPr>
          <a:xfrm>
            <a:off x="980662" y="1524000"/>
            <a:ext cx="609600" cy="769441"/>
          </a:xfrm>
          <a:prstGeom prst="rect">
            <a:avLst/>
          </a:prstGeom>
          <a:noFill/>
        </p:spPr>
        <p:txBody>
          <a:bodyPr wrap="square" rtlCol="0">
            <a:spAutoFit/>
          </a:bodyPr>
          <a:lstStyle/>
          <a:p>
            <a:r>
              <a:rPr lang="en-US" sz="4400" b="1" dirty="0"/>
              <a:t>S</a:t>
            </a:r>
          </a:p>
        </p:txBody>
      </p:sp>
      <p:sp>
        <p:nvSpPr>
          <p:cNvPr id="12" name="TextBox 11"/>
          <p:cNvSpPr txBox="1"/>
          <p:nvPr/>
        </p:nvSpPr>
        <p:spPr>
          <a:xfrm>
            <a:off x="980662" y="5334000"/>
            <a:ext cx="609600" cy="769441"/>
          </a:xfrm>
          <a:prstGeom prst="rect">
            <a:avLst/>
          </a:prstGeom>
          <a:noFill/>
        </p:spPr>
        <p:txBody>
          <a:bodyPr wrap="square" rtlCol="0">
            <a:spAutoFit/>
          </a:bodyPr>
          <a:lstStyle/>
          <a:p>
            <a:r>
              <a:rPr lang="en-US" sz="4400" b="1" dirty="0"/>
              <a:t>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a:t>Prioritizing Your Goals</a:t>
            </a:r>
          </a:p>
        </p:txBody>
      </p:sp>
      <p:graphicFrame>
        <p:nvGraphicFramePr>
          <p:cNvPr id="2" name="Diagram 1"/>
          <p:cNvGraphicFramePr/>
          <p:nvPr>
            <p:extLst>
              <p:ext uri="{D42A27DB-BD31-4B8C-83A1-F6EECF244321}">
                <p14:modId xmlns:p14="http://schemas.microsoft.com/office/powerpoint/2010/main" val="3221766245"/>
              </p:ext>
            </p:extLst>
          </p:nvPr>
        </p:nvGraphicFramePr>
        <p:xfrm>
          <a:off x="533400" y="1447800"/>
          <a:ext cx="7543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Visualization</a:t>
            </a:r>
          </a:p>
        </p:txBody>
      </p:sp>
      <p:graphicFrame>
        <p:nvGraphicFramePr>
          <p:cNvPr id="3" name="Diagram 2"/>
          <p:cNvGraphicFramePr/>
          <p:nvPr>
            <p:extLst>
              <p:ext uri="{D42A27DB-BD31-4B8C-83A1-F6EECF244321}">
                <p14:modId xmlns:p14="http://schemas.microsoft.com/office/powerpoint/2010/main" val="2293423037"/>
              </p:ext>
            </p:extLst>
          </p:nvPr>
        </p:nvGraphicFramePr>
        <p:xfrm>
          <a:off x="609600" y="12192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Three:</a:t>
            </a:r>
            <a:br>
              <a:rPr lang="en-US" dirty="0"/>
            </a:br>
            <a:r>
              <a:rPr lang="en-US" dirty="0"/>
              <a:t>Prioritizing Your Time</a:t>
            </a:r>
          </a:p>
        </p:txBody>
      </p:sp>
      <p:sp>
        <p:nvSpPr>
          <p:cNvPr id="4" name="Text Placeholder 3"/>
          <p:cNvSpPr>
            <a:spLocks noGrp="1"/>
          </p:cNvSpPr>
          <p:nvPr>
            <p:ph type="body" sz="quarter" idx="10"/>
          </p:nvPr>
        </p:nvSpPr>
        <p:spPr/>
        <p:txBody>
          <a:bodyPr rtlCol="0">
            <a:noAutofit/>
          </a:bodyPr>
          <a:lstStyle/>
          <a:p>
            <a:pPr marL="0" indent="0" eaLnBrk="1" fontAlgn="auto" hangingPunct="1">
              <a:spcAft>
                <a:spcPts val="0"/>
              </a:spcAft>
              <a:buNone/>
              <a:defRPr/>
            </a:pPr>
            <a:r>
              <a:rPr lang="en-US" dirty="0"/>
              <a:t>What is important is seldom urgent and what is urgent is seldom important.</a:t>
            </a:r>
          </a:p>
          <a:p>
            <a:pPr marL="0" indent="0" eaLnBrk="1" fontAlgn="auto" hangingPunct="1">
              <a:spcAft>
                <a:spcPts val="0"/>
              </a:spcAft>
              <a:buNone/>
              <a:defRPr/>
            </a:pPr>
            <a:r>
              <a:rPr lang="en-US" b="1" dirty="0"/>
              <a:t>Dwight D. Eisenhower</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The 80/20 Rule</a:t>
            </a:r>
          </a:p>
        </p:txBody>
      </p:sp>
      <p:graphicFrame>
        <p:nvGraphicFramePr>
          <p:cNvPr id="2" name="Diagram 1"/>
          <p:cNvGraphicFramePr/>
          <p:nvPr>
            <p:extLst>
              <p:ext uri="{D42A27DB-BD31-4B8C-83A1-F6EECF244321}">
                <p14:modId xmlns:p14="http://schemas.microsoft.com/office/powerpoint/2010/main" val="3817773085"/>
              </p:ext>
            </p:extLst>
          </p:nvPr>
        </p:nvGraphicFramePr>
        <p:xfrm>
          <a:off x="914400" y="1295400"/>
          <a:ext cx="7543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The Urgent/Important Matrix</a:t>
            </a:r>
          </a:p>
        </p:txBody>
      </p:sp>
      <p:graphicFrame>
        <p:nvGraphicFramePr>
          <p:cNvPr id="4" name="Diagram 3"/>
          <p:cNvGraphicFramePr>
            <a:graphicFrameLocks/>
          </p:cNvGraphicFramePr>
          <p:nvPr>
            <p:extLst>
              <p:ext uri="{D42A27DB-BD31-4B8C-83A1-F6EECF244321}">
                <p14:modId xmlns:p14="http://schemas.microsoft.com/office/powerpoint/2010/main" val="2947208732"/>
              </p:ext>
            </p:extLst>
          </p:nvPr>
        </p:nvGraphicFramePr>
        <p:xfrm>
          <a:off x="1066800" y="1371600"/>
          <a:ext cx="7162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Being Assertive</a:t>
            </a:r>
          </a:p>
        </p:txBody>
      </p:sp>
      <p:graphicFrame>
        <p:nvGraphicFramePr>
          <p:cNvPr id="2" name="Diagram 1"/>
          <p:cNvGraphicFramePr/>
          <p:nvPr>
            <p:extLst>
              <p:ext uri="{D42A27DB-BD31-4B8C-83A1-F6EECF244321}">
                <p14:modId xmlns:p14="http://schemas.microsoft.com/office/powerpoint/2010/main" val="1594159273"/>
              </p:ext>
            </p:extLst>
          </p:nvPr>
        </p:nvGraphicFramePr>
        <p:xfrm>
          <a:off x="533400" y="1371600"/>
          <a:ext cx="8229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4216721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Four: </a:t>
            </a:r>
            <a:br>
              <a:rPr lang="en-US" dirty="0"/>
            </a:br>
            <a:r>
              <a:rPr lang="en-US" dirty="0"/>
              <a:t>Planning Wisely</a:t>
            </a:r>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dirty="0"/>
              <a:t>A work well begun is half ended.</a:t>
            </a:r>
            <a:endParaRPr lang="en-CA" dirty="0"/>
          </a:p>
          <a:p>
            <a:pPr marL="0" indent="0" eaLnBrk="1" fontAlgn="auto" hangingPunct="1">
              <a:spcAft>
                <a:spcPts val="0"/>
              </a:spcAft>
              <a:buNone/>
              <a:defRPr/>
            </a:pPr>
            <a:r>
              <a:rPr lang="en-US" b="1" dirty="0"/>
              <a:t>Plato</a:t>
            </a:r>
            <a:endParaRPr lang="en-CA" b="1" dirty="0"/>
          </a:p>
          <a:p>
            <a:pPr eaLnBrk="1" fontAlgn="auto" hangingPunct="1">
              <a:spcAft>
                <a:spcPts val="0"/>
              </a:spcAft>
              <a:defRPr/>
            </a:pPr>
            <a:endParaRPr lang="en-US" dirty="0"/>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Creating Your Productivity Journal</a:t>
            </a:r>
          </a:p>
        </p:txBody>
      </p:sp>
      <p:sp>
        <p:nvSpPr>
          <p:cNvPr id="3" name="Content Placeholder 2"/>
          <p:cNvSpPr>
            <a:spLocks noGrp="1"/>
          </p:cNvSpPr>
          <p:nvPr>
            <p:ph sz="quarter" idx="10"/>
          </p:nvPr>
        </p:nvSpPr>
        <p:spPr/>
        <p:txBody>
          <a:bodyPr/>
          <a:lstStyle/>
          <a:p>
            <a:endParaRPr lang="en-US"/>
          </a:p>
        </p:txBody>
      </p:sp>
      <p:graphicFrame>
        <p:nvGraphicFramePr>
          <p:cNvPr id="4" name="Diagram 3"/>
          <p:cNvGraphicFramePr/>
          <p:nvPr>
            <p:extLst>
              <p:ext uri="{D42A27DB-BD31-4B8C-83A1-F6EECF244321}">
                <p14:modId xmlns:p14="http://schemas.microsoft.com/office/powerpoint/2010/main" val="494544763"/>
              </p:ext>
            </p:extLst>
          </p:nvPr>
        </p:nvGraphicFramePr>
        <p:xfrm>
          <a:off x="685800" y="1447800"/>
          <a:ext cx="784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Maximizing the Power of Your Personal Productivity Journal</a:t>
            </a:r>
          </a:p>
        </p:txBody>
      </p:sp>
      <p:sp>
        <p:nvSpPr>
          <p:cNvPr id="4" name="Content Placeholder 3"/>
          <p:cNvSpPr>
            <a:spLocks noGrp="1"/>
          </p:cNvSpPr>
          <p:nvPr>
            <p:ph sz="quarter" idx="10"/>
          </p:nvPr>
        </p:nvSpPr>
        <p:spPr/>
        <p:txBody>
          <a:bodyPr/>
          <a:lstStyle/>
          <a:p>
            <a:endParaRPr lang="en-US"/>
          </a:p>
        </p:txBody>
      </p:sp>
      <p:graphicFrame>
        <p:nvGraphicFramePr>
          <p:cNvPr id="3" name="Diagram 2"/>
          <p:cNvGraphicFramePr/>
          <p:nvPr>
            <p:extLst>
              <p:ext uri="{D42A27DB-BD31-4B8C-83A1-F6EECF244321}">
                <p14:modId xmlns:p14="http://schemas.microsoft.com/office/powerpoint/2010/main" val="2749110615"/>
              </p:ext>
            </p:extLst>
          </p:nvPr>
        </p:nvGraphicFramePr>
        <p:xfrm>
          <a:off x="609600" y="1676400"/>
          <a:ext cx="8001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Glass Jar: </a:t>
            </a:r>
            <a:br>
              <a:rPr lang="en-US" dirty="0"/>
            </a:br>
            <a:r>
              <a:rPr lang="en-US" dirty="0"/>
              <a:t>Rocks, Pebbles, Sand, and Water</a:t>
            </a:r>
            <a:endParaRPr lang="en-CA" dirty="0"/>
          </a:p>
        </p:txBody>
      </p:sp>
      <p:sp>
        <p:nvSpPr>
          <p:cNvPr id="3" name="Content Placeholder 2"/>
          <p:cNvSpPr>
            <a:spLocks noGrp="1"/>
          </p:cNvSpPr>
          <p:nvPr>
            <p:ph sz="quarter" idx="10"/>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1362419499"/>
              </p:ext>
            </p:extLst>
          </p:nvPr>
        </p:nvGraphicFramePr>
        <p:xfrm>
          <a:off x="609600" y="16764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Chunk, Block, and Tackle</a:t>
            </a:r>
          </a:p>
        </p:txBody>
      </p:sp>
      <p:graphicFrame>
        <p:nvGraphicFramePr>
          <p:cNvPr id="4" name="Diagram 3"/>
          <p:cNvGraphicFramePr/>
          <p:nvPr>
            <p:extLst>
              <p:ext uri="{D42A27DB-BD31-4B8C-83A1-F6EECF244321}">
                <p14:modId xmlns:p14="http://schemas.microsoft.com/office/powerpoint/2010/main" val="4282226957"/>
              </p:ext>
            </p:extLst>
          </p:nvPr>
        </p:nvGraphicFramePr>
        <p:xfrm>
          <a:off x="762000" y="1371600"/>
          <a:ext cx="7772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Ready, Fire, Aim!</a:t>
            </a:r>
          </a:p>
        </p:txBody>
      </p:sp>
      <p:graphicFrame>
        <p:nvGraphicFramePr>
          <p:cNvPr id="4" name="Diagram 3"/>
          <p:cNvGraphicFramePr/>
          <p:nvPr>
            <p:extLst>
              <p:ext uri="{D42A27DB-BD31-4B8C-83A1-F6EECF244321}">
                <p14:modId xmlns:p14="http://schemas.microsoft.com/office/powerpoint/2010/main" val="4231808457"/>
              </p:ext>
            </p:extLst>
          </p:nvPr>
        </p:nvGraphicFramePr>
        <p:xfrm>
          <a:off x="609600" y="12954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br>
              <a:rPr lang="en-CA" dirty="0"/>
            </a:br>
            <a:r>
              <a:rPr lang="en-US" dirty="0"/>
              <a:t>Module Five:</a:t>
            </a:r>
            <a:br>
              <a:rPr lang="en-US" dirty="0"/>
            </a:br>
            <a:r>
              <a:rPr lang="en-US" dirty="0"/>
              <a:t>Tackling Procrastination</a:t>
            </a:r>
            <a:br>
              <a:rPr lang="en-CA" dirty="0"/>
            </a:br>
            <a:endParaRPr lang="en-US"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defRPr/>
            </a:pPr>
            <a:r>
              <a:rPr lang="en-US" dirty="0"/>
              <a:t> I am a great believer in luck, and I find the harder I work, the more I have of it.</a:t>
            </a:r>
            <a:endParaRPr lang="en-CA" dirty="0"/>
          </a:p>
          <a:p>
            <a:pPr eaLnBrk="1" fontAlgn="auto" hangingPunct="1">
              <a:spcAft>
                <a:spcPts val="0"/>
              </a:spcAft>
              <a:defRPr/>
            </a:pPr>
            <a:r>
              <a:rPr lang="en-US" b="1" dirty="0"/>
              <a:t>Thomas Jefferson</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Why We Procrastinate</a:t>
            </a:r>
          </a:p>
        </p:txBody>
      </p:sp>
      <p:graphicFrame>
        <p:nvGraphicFramePr>
          <p:cNvPr id="3" name="Diagram 2"/>
          <p:cNvGraphicFramePr/>
          <p:nvPr>
            <p:extLst>
              <p:ext uri="{D42A27DB-BD31-4B8C-83A1-F6EECF244321}">
                <p14:modId xmlns:p14="http://schemas.microsoft.com/office/powerpoint/2010/main" val="3052888341"/>
              </p:ext>
            </p:extLst>
          </p:nvPr>
        </p:nvGraphicFramePr>
        <p:xfrm>
          <a:off x="533400" y="1371600"/>
          <a:ext cx="8001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Nine Ways to Overcome Procrastination</a:t>
            </a:r>
          </a:p>
        </p:txBody>
      </p:sp>
      <p:graphicFrame>
        <p:nvGraphicFramePr>
          <p:cNvPr id="4" name="Diagram 3"/>
          <p:cNvGraphicFramePr/>
          <p:nvPr>
            <p:extLst>
              <p:ext uri="{D42A27DB-BD31-4B8C-83A1-F6EECF244321}">
                <p14:modId xmlns:p14="http://schemas.microsoft.com/office/powerpoint/2010/main" val="2026547763"/>
              </p:ext>
            </p:extLst>
          </p:nvPr>
        </p:nvGraphicFramePr>
        <p:xfrm>
          <a:off x="533400" y="1524000"/>
          <a:ext cx="7924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a:t>Eat That Frog!</a:t>
            </a:r>
          </a:p>
        </p:txBody>
      </p:sp>
      <p:graphicFrame>
        <p:nvGraphicFramePr>
          <p:cNvPr id="2" name="Diagram 1"/>
          <p:cNvGraphicFramePr/>
          <p:nvPr>
            <p:extLst>
              <p:ext uri="{D42A27DB-BD31-4B8C-83A1-F6EECF244321}">
                <p14:modId xmlns:p14="http://schemas.microsoft.com/office/powerpoint/2010/main" val="2043682415"/>
              </p:ext>
            </p:extLst>
          </p:nvPr>
        </p:nvGraphicFramePr>
        <p:xfrm>
          <a:off x="457200" y="1295400"/>
          <a:ext cx="8077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89603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Six: </a:t>
            </a:r>
            <a:br>
              <a:rPr lang="en-US" dirty="0"/>
            </a:br>
            <a:r>
              <a:rPr lang="en-US" dirty="0"/>
              <a:t>Crisis Management</a:t>
            </a:r>
          </a:p>
        </p:txBody>
      </p:sp>
      <p:sp>
        <p:nvSpPr>
          <p:cNvPr id="4" name="Text Placeholder 3"/>
          <p:cNvSpPr>
            <a:spLocks noGrp="1"/>
          </p:cNvSpPr>
          <p:nvPr>
            <p:ph type="body" sz="quarter" idx="10"/>
          </p:nvPr>
        </p:nvSpPr>
        <p:spPr>
          <a:xfrm>
            <a:off x="1458037" y="3733800"/>
            <a:ext cx="6248613" cy="1752600"/>
          </a:xfrm>
        </p:spPr>
        <p:txBody>
          <a:bodyPr rtlCol="0">
            <a:noAutofit/>
          </a:bodyPr>
          <a:lstStyle/>
          <a:p>
            <a:pPr eaLnBrk="1" fontAlgn="auto" hangingPunct="1">
              <a:spcAft>
                <a:spcPts val="0"/>
              </a:spcAft>
              <a:defRPr/>
            </a:pPr>
            <a:r>
              <a:rPr lang="en-US" dirty="0"/>
              <a:t>In a crisis, be aware of the danger, but recognize the opportunity.</a:t>
            </a:r>
            <a:endParaRPr lang="en-CA" dirty="0"/>
          </a:p>
          <a:p>
            <a:pPr eaLnBrk="1" fontAlgn="auto" hangingPunct="1">
              <a:spcAft>
                <a:spcPts val="0"/>
              </a:spcAft>
              <a:defRPr/>
            </a:pPr>
            <a:r>
              <a:rPr lang="en-US" b="1" dirty="0"/>
              <a:t>John F. Kennedy</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a:t>When the Storm Hits</a:t>
            </a:r>
          </a:p>
        </p:txBody>
      </p:sp>
      <p:graphicFrame>
        <p:nvGraphicFramePr>
          <p:cNvPr id="2" name="Diagram 1"/>
          <p:cNvGraphicFramePr/>
          <p:nvPr>
            <p:extLst>
              <p:ext uri="{D42A27DB-BD31-4B8C-83A1-F6EECF244321}">
                <p14:modId xmlns:p14="http://schemas.microsoft.com/office/powerpoint/2010/main" val="4217557456"/>
              </p:ext>
            </p:extLst>
          </p:nvPr>
        </p:nvGraphicFramePr>
        <p:xfrm>
          <a:off x="5334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a:t>Creating a Plan</a:t>
            </a:r>
          </a:p>
        </p:txBody>
      </p:sp>
      <p:graphicFrame>
        <p:nvGraphicFramePr>
          <p:cNvPr id="2" name="Diagram 1"/>
          <p:cNvGraphicFramePr/>
          <p:nvPr>
            <p:extLst>
              <p:ext uri="{D42A27DB-BD31-4B8C-83A1-F6EECF244321}">
                <p14:modId xmlns:p14="http://schemas.microsoft.com/office/powerpoint/2010/main" val="2590904474"/>
              </p:ext>
            </p:extLst>
          </p:nvPr>
        </p:nvGraphicFramePr>
        <p:xfrm>
          <a:off x="685800" y="1295400"/>
          <a:ext cx="7696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Executing the Plan</a:t>
            </a:r>
          </a:p>
        </p:txBody>
      </p:sp>
      <p:graphicFrame>
        <p:nvGraphicFramePr>
          <p:cNvPr id="2" name="Diagram 1"/>
          <p:cNvGraphicFramePr/>
          <p:nvPr>
            <p:extLst>
              <p:ext uri="{D42A27DB-BD31-4B8C-83A1-F6EECF244321}">
                <p14:modId xmlns:p14="http://schemas.microsoft.com/office/powerpoint/2010/main" val="790254824"/>
              </p:ext>
            </p:extLst>
          </p:nvPr>
        </p:nvGraphicFramePr>
        <p:xfrm>
          <a:off x="685800" y="12192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Lessons Learned</a:t>
            </a:r>
          </a:p>
        </p:txBody>
      </p:sp>
      <p:graphicFrame>
        <p:nvGraphicFramePr>
          <p:cNvPr id="2" name="Diagram 1"/>
          <p:cNvGraphicFramePr/>
          <p:nvPr>
            <p:extLst>
              <p:ext uri="{D42A27DB-BD31-4B8C-83A1-F6EECF244321}">
                <p14:modId xmlns:p14="http://schemas.microsoft.com/office/powerpoint/2010/main" val="403926197"/>
              </p:ext>
            </p:extLst>
          </p:nvPr>
        </p:nvGraphicFramePr>
        <p:xfrm>
          <a:off x="7620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Seven: Organizing Your Workspace</a:t>
            </a:r>
            <a:br>
              <a:rPr lang="en-CA" dirty="0"/>
            </a:br>
            <a:endParaRPr lang="en-US" dirty="0"/>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The only thing even in this world is the number of hours in a day. The difference in winning or losing is what you do with those hours.</a:t>
            </a:r>
            <a:br>
              <a:rPr lang="en-CA" sz="1800" dirty="0"/>
            </a:br>
            <a:r>
              <a:rPr lang="en-US" sz="1800" b="1" dirty="0"/>
              <a:t>Woody Hayes</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dirty="0"/>
              <a:t>De-Clutter</a:t>
            </a:r>
          </a:p>
        </p:txBody>
      </p:sp>
      <p:graphicFrame>
        <p:nvGraphicFramePr>
          <p:cNvPr id="4" name="Diagram 3"/>
          <p:cNvGraphicFramePr/>
          <p:nvPr>
            <p:extLst>
              <p:ext uri="{D42A27DB-BD31-4B8C-83A1-F6EECF244321}">
                <p14:modId xmlns:p14="http://schemas.microsoft.com/office/powerpoint/2010/main" val="3543813933"/>
              </p:ext>
            </p:extLst>
          </p:nvPr>
        </p:nvGraphicFramePr>
        <p:xfrm>
          <a:off x="457200" y="1219200"/>
          <a:ext cx="8153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Managing Workflow</a:t>
            </a:r>
          </a:p>
        </p:txBody>
      </p:sp>
      <p:graphicFrame>
        <p:nvGraphicFramePr>
          <p:cNvPr id="2" name="Diagram 1"/>
          <p:cNvGraphicFramePr/>
          <p:nvPr>
            <p:extLst>
              <p:ext uri="{D42A27DB-BD31-4B8C-83A1-F6EECF244321}">
                <p14:modId xmlns:p14="http://schemas.microsoft.com/office/powerpoint/2010/main" val="444636287"/>
              </p:ext>
            </p:extLst>
          </p:nvPr>
        </p:nvGraphicFramePr>
        <p:xfrm>
          <a:off x="457200" y="13716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Dealing with E-mail (I)</a:t>
            </a:r>
          </a:p>
        </p:txBody>
      </p:sp>
      <p:graphicFrame>
        <p:nvGraphicFramePr>
          <p:cNvPr id="3" name="Diagram 2"/>
          <p:cNvGraphicFramePr/>
          <p:nvPr>
            <p:extLst>
              <p:ext uri="{D42A27DB-BD31-4B8C-83A1-F6EECF244321}">
                <p14:modId xmlns:p14="http://schemas.microsoft.com/office/powerpoint/2010/main" val="791095323"/>
              </p:ext>
            </p:extLst>
          </p:nvPr>
        </p:nvGraphicFramePr>
        <p:xfrm>
          <a:off x="609600" y="13716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Using Calendars</a:t>
            </a:r>
          </a:p>
        </p:txBody>
      </p:sp>
      <p:graphicFrame>
        <p:nvGraphicFramePr>
          <p:cNvPr id="2" name="Diagram 1"/>
          <p:cNvGraphicFramePr/>
          <p:nvPr>
            <p:extLst>
              <p:ext uri="{D42A27DB-BD31-4B8C-83A1-F6EECF244321}">
                <p14:modId xmlns:p14="http://schemas.microsoft.com/office/powerpoint/2010/main" val="3481391024"/>
              </p:ext>
            </p:extLst>
          </p:nvPr>
        </p:nvGraphicFramePr>
        <p:xfrm>
          <a:off x="6096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105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Eight:</a:t>
            </a:r>
            <a:br>
              <a:rPr lang="en-US" dirty="0"/>
            </a:br>
            <a:r>
              <a:rPr lang="en-US" dirty="0"/>
              <a:t>Delegating Made Easy </a:t>
            </a:r>
            <a:br>
              <a:rPr lang="en-CA" dirty="0"/>
            </a:br>
            <a:endParaRPr lang="en-US" dirty="0"/>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dirty="0"/>
              <a:t> The best executive is the one who has sense enough to pick good men to do what he wants done, and self-restraint enough to keep from meddling with them while they do it. </a:t>
            </a:r>
            <a:endParaRPr lang="en-CA" dirty="0"/>
          </a:p>
          <a:p>
            <a:pPr eaLnBrk="1" fontAlgn="auto" hangingPunct="1">
              <a:spcAft>
                <a:spcPts val="0"/>
              </a:spcAft>
              <a:defRPr/>
            </a:pPr>
            <a:r>
              <a:rPr lang="en-US" b="1" dirty="0"/>
              <a:t>Theodore Roosevelt</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a:t>When to Delegate </a:t>
            </a:r>
          </a:p>
        </p:txBody>
      </p:sp>
      <p:graphicFrame>
        <p:nvGraphicFramePr>
          <p:cNvPr id="2" name="Diagram 1"/>
          <p:cNvGraphicFramePr/>
          <p:nvPr>
            <p:extLst>
              <p:ext uri="{D42A27DB-BD31-4B8C-83A1-F6EECF244321}">
                <p14:modId xmlns:p14="http://schemas.microsoft.com/office/powerpoint/2010/main" val="4035164530"/>
              </p:ext>
            </p:extLst>
          </p:nvPr>
        </p:nvGraphicFramePr>
        <p:xfrm>
          <a:off x="685800" y="1524000"/>
          <a:ext cx="8077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a:t>To Whom Should You Delegate?</a:t>
            </a:r>
          </a:p>
        </p:txBody>
      </p:sp>
      <p:graphicFrame>
        <p:nvGraphicFramePr>
          <p:cNvPr id="2" name="Diagram 1"/>
          <p:cNvGraphicFramePr/>
          <p:nvPr>
            <p:extLst>
              <p:ext uri="{D42A27DB-BD31-4B8C-83A1-F6EECF244321}">
                <p14:modId xmlns:p14="http://schemas.microsoft.com/office/powerpoint/2010/main" val="355470199"/>
              </p:ext>
            </p:extLst>
          </p:nvPr>
        </p:nvGraphicFramePr>
        <p:xfrm>
          <a:off x="381000" y="1524000"/>
          <a:ext cx="7924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dirty="0"/>
              <a:t>How Should You Delegate?</a:t>
            </a:r>
          </a:p>
        </p:txBody>
      </p:sp>
      <p:graphicFrame>
        <p:nvGraphicFramePr>
          <p:cNvPr id="2" name="Diagram 1"/>
          <p:cNvGraphicFramePr/>
          <p:nvPr>
            <p:extLst>
              <p:ext uri="{D42A27DB-BD31-4B8C-83A1-F6EECF244321}">
                <p14:modId xmlns:p14="http://schemas.microsoft.com/office/powerpoint/2010/main" val="1164323165"/>
              </p:ext>
            </p:extLst>
          </p:nvPr>
        </p:nvGraphicFramePr>
        <p:xfrm>
          <a:off x="381000" y="1295400"/>
          <a:ext cx="8077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743200" y="6172200"/>
            <a:ext cx="4328429" cy="461665"/>
          </a:xfrm>
          <a:prstGeom prst="rect">
            <a:avLst/>
          </a:prstGeom>
          <a:noFill/>
        </p:spPr>
        <p:txBody>
          <a:bodyPr wrap="none" rtlCol="0">
            <a:spAutoFit/>
          </a:bodyPr>
          <a:lstStyle/>
          <a:p>
            <a:r>
              <a:rPr lang="en-US" sz="2400" dirty="0"/>
              <a:t>The Spheres of Independence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Keeping Control</a:t>
            </a:r>
          </a:p>
        </p:txBody>
      </p:sp>
      <p:graphicFrame>
        <p:nvGraphicFramePr>
          <p:cNvPr id="2" name="Diagram 1"/>
          <p:cNvGraphicFramePr/>
          <p:nvPr>
            <p:extLst>
              <p:ext uri="{D42A27DB-BD31-4B8C-83A1-F6EECF244321}">
                <p14:modId xmlns:p14="http://schemas.microsoft.com/office/powerpoint/2010/main" val="3195067679"/>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The Importance of Full Acceptance</a:t>
            </a:r>
          </a:p>
        </p:txBody>
      </p:sp>
      <p:graphicFrame>
        <p:nvGraphicFramePr>
          <p:cNvPr id="4" name="Diagram 3"/>
          <p:cNvGraphicFramePr/>
          <p:nvPr>
            <p:extLst>
              <p:ext uri="{D42A27DB-BD31-4B8C-83A1-F6EECF244321}">
                <p14:modId xmlns:p14="http://schemas.microsoft.com/office/powerpoint/2010/main" val="2598504056"/>
              </p:ext>
            </p:extLst>
          </p:nvPr>
        </p:nvGraphicFramePr>
        <p:xfrm>
          <a:off x="533400" y="1600200"/>
          <a:ext cx="8077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a:t>
            </a:r>
            <a:br>
              <a:rPr lang="en-US" dirty="0"/>
            </a:br>
            <a:r>
              <a:rPr lang="en-US" dirty="0"/>
              <a:t>Setting a Ritual </a:t>
            </a:r>
          </a:p>
        </p:txBody>
      </p:sp>
      <p:sp>
        <p:nvSpPr>
          <p:cNvPr id="4" name="Text Placeholder 3"/>
          <p:cNvSpPr>
            <a:spLocks noGrp="1"/>
          </p:cNvSpPr>
          <p:nvPr>
            <p:ph type="body" sz="quarter" idx="10"/>
          </p:nvPr>
        </p:nvSpPr>
        <p:spPr>
          <a:xfrm>
            <a:off x="1610437" y="3733800"/>
            <a:ext cx="5943814" cy="1752600"/>
          </a:xfrm>
        </p:spPr>
        <p:txBody>
          <a:bodyPr rtlCol="0">
            <a:normAutofit/>
          </a:bodyPr>
          <a:lstStyle/>
          <a:p>
            <a:pPr eaLnBrk="1" fontAlgn="auto" hangingPunct="1">
              <a:spcAft>
                <a:spcPts val="0"/>
              </a:spcAft>
              <a:defRPr/>
            </a:pPr>
            <a:r>
              <a:rPr lang="en-US" sz="2000" dirty="0"/>
              <a:t>Discipline is the bridge between goals and accomplishment.</a:t>
            </a:r>
            <a:endParaRPr lang="en-CA" sz="2000" dirty="0"/>
          </a:p>
          <a:p>
            <a:pPr eaLnBrk="1" fontAlgn="auto" hangingPunct="1">
              <a:spcAft>
                <a:spcPts val="0"/>
              </a:spcAft>
              <a:defRPr/>
            </a:pPr>
            <a:r>
              <a:rPr lang="en-US" sz="2000" b="1" dirty="0"/>
              <a:t>Jim Rohn</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What is a Ritual?</a:t>
            </a:r>
          </a:p>
        </p:txBody>
      </p:sp>
      <p:graphicFrame>
        <p:nvGraphicFramePr>
          <p:cNvPr id="4" name="Diagram 3"/>
          <p:cNvGraphicFramePr/>
          <p:nvPr>
            <p:extLst>
              <p:ext uri="{D42A27DB-BD31-4B8C-83A1-F6EECF244321}">
                <p14:modId xmlns:p14="http://schemas.microsoft.com/office/powerpoint/2010/main" val="3662429716"/>
              </p:ext>
            </p:extLst>
          </p:nvPr>
        </p:nvGraphicFramePr>
        <p:xfrm>
          <a:off x="609600" y="13716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Ritualizing Sleep, Meals, and Exercise</a:t>
            </a:r>
          </a:p>
        </p:txBody>
      </p:sp>
      <p:graphicFrame>
        <p:nvGraphicFramePr>
          <p:cNvPr id="5" name="Diagram 4"/>
          <p:cNvGraphicFramePr/>
          <p:nvPr>
            <p:extLst>
              <p:ext uri="{D42A27DB-BD31-4B8C-83A1-F6EECF244321}">
                <p14:modId xmlns:p14="http://schemas.microsoft.com/office/powerpoint/2010/main" val="3656226699"/>
              </p:ext>
            </p:extLst>
          </p:nvPr>
        </p:nvGraphicFramePr>
        <p:xfrm>
          <a:off x="762000" y="1600200"/>
          <a:ext cx="7848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Example Rituals</a:t>
            </a:r>
          </a:p>
        </p:txBody>
      </p:sp>
      <p:graphicFrame>
        <p:nvGraphicFramePr>
          <p:cNvPr id="2" name="Diagram 1"/>
          <p:cNvGraphicFramePr/>
          <p:nvPr>
            <p:extLst>
              <p:ext uri="{D42A27DB-BD31-4B8C-83A1-F6EECF244321}">
                <p14:modId xmlns:p14="http://schemas.microsoft.com/office/powerpoint/2010/main" val="705573648"/>
              </p:ext>
            </p:extLst>
          </p:nvPr>
        </p:nvGraphicFramePr>
        <p:xfrm>
          <a:off x="533400" y="13716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359014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Using Rituals to Maximize Time</a:t>
            </a:r>
          </a:p>
        </p:txBody>
      </p:sp>
      <p:graphicFrame>
        <p:nvGraphicFramePr>
          <p:cNvPr id="4" name="Diagram 3"/>
          <p:cNvGraphicFramePr/>
          <p:nvPr>
            <p:extLst>
              <p:ext uri="{D42A27DB-BD31-4B8C-83A1-F6EECF244321}">
                <p14:modId xmlns:p14="http://schemas.microsoft.com/office/powerpoint/2010/main" val="4034592362"/>
              </p:ext>
            </p:extLst>
          </p:nvPr>
        </p:nvGraphicFramePr>
        <p:xfrm>
          <a:off x="609600" y="1600200"/>
          <a:ext cx="7620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Ten: </a:t>
            </a:r>
            <a:br>
              <a:rPr lang="en-US" dirty="0"/>
            </a:br>
            <a:r>
              <a:rPr lang="en-US" dirty="0"/>
              <a:t>Meeting Management</a:t>
            </a:r>
            <a:br>
              <a:rPr lang="en-CA" dirty="0"/>
            </a:br>
            <a:endParaRPr lang="en-US" dirty="0"/>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History is written by people who attend meetings, and stay until the end, and keep the minutes.</a:t>
            </a:r>
            <a:endParaRPr lang="en-CA" sz="1800" dirty="0"/>
          </a:p>
          <a:p>
            <a:pPr eaLnBrk="1" fontAlgn="auto" hangingPunct="1">
              <a:spcAft>
                <a:spcPts val="0"/>
              </a:spcAft>
              <a:defRPr/>
            </a:pPr>
            <a:r>
              <a:rPr lang="en-US" sz="1800" b="1" dirty="0"/>
              <a:t>Anonymous</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Deciding if a Meeting is Necessary</a:t>
            </a:r>
          </a:p>
        </p:txBody>
      </p:sp>
      <p:graphicFrame>
        <p:nvGraphicFramePr>
          <p:cNvPr id="4" name="Diagram 3"/>
          <p:cNvGraphicFramePr/>
          <p:nvPr>
            <p:extLst>
              <p:ext uri="{D42A27DB-BD31-4B8C-83A1-F6EECF244321}">
                <p14:modId xmlns:p14="http://schemas.microsoft.com/office/powerpoint/2010/main" val="55582300"/>
              </p:ext>
            </p:extLst>
          </p:nvPr>
        </p:nvGraphicFramePr>
        <p:xfrm>
          <a:off x="609600" y="1524000"/>
          <a:ext cx="80010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dirty="0"/>
              <a:t>Using the PAT Approach</a:t>
            </a:r>
          </a:p>
        </p:txBody>
      </p:sp>
      <p:graphicFrame>
        <p:nvGraphicFramePr>
          <p:cNvPr id="4" name="Diagram 3"/>
          <p:cNvGraphicFramePr/>
          <p:nvPr>
            <p:extLst>
              <p:ext uri="{D42A27DB-BD31-4B8C-83A1-F6EECF244321}">
                <p14:modId xmlns:p14="http://schemas.microsoft.com/office/powerpoint/2010/main" val="573203681"/>
              </p:ext>
            </p:extLst>
          </p:nvPr>
        </p:nvGraphicFramePr>
        <p:xfrm>
          <a:off x="0" y="1295400"/>
          <a:ext cx="8610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dirty="0"/>
              <a:t>Building the Agenda</a:t>
            </a:r>
          </a:p>
        </p:txBody>
      </p:sp>
      <p:graphicFrame>
        <p:nvGraphicFramePr>
          <p:cNvPr id="2" name="Table 1"/>
          <p:cNvGraphicFramePr>
            <a:graphicFrameLocks noGrp="1"/>
          </p:cNvGraphicFramePr>
          <p:nvPr>
            <p:extLst>
              <p:ext uri="{D42A27DB-BD31-4B8C-83A1-F6EECF244321}">
                <p14:modId xmlns:p14="http://schemas.microsoft.com/office/powerpoint/2010/main" val="3758756474"/>
              </p:ext>
            </p:extLst>
          </p:nvPr>
        </p:nvGraphicFramePr>
        <p:xfrm>
          <a:off x="457200" y="1600200"/>
          <a:ext cx="8229600" cy="4648200"/>
        </p:xfrm>
        <a:graphic>
          <a:graphicData uri="http://schemas.openxmlformats.org/drawingml/2006/table">
            <a:tbl>
              <a:tblPr firstRow="1" firstCol="1" bandRow="1">
                <a:tableStyleId>{EB344D84-9AFB-497E-A393-DC336BA19D2E}</a:tableStyleId>
              </a:tblPr>
              <a:tblGrid>
                <a:gridCol w="1293693">
                  <a:extLst>
                    <a:ext uri="{9D8B030D-6E8A-4147-A177-3AD203B41FA5}">
                      <a16:colId xmlns:a16="http://schemas.microsoft.com/office/drawing/2014/main" val="20000"/>
                    </a:ext>
                  </a:extLst>
                </a:gridCol>
                <a:gridCol w="5169835">
                  <a:extLst>
                    <a:ext uri="{9D8B030D-6E8A-4147-A177-3AD203B41FA5}">
                      <a16:colId xmlns:a16="http://schemas.microsoft.com/office/drawing/2014/main" val="20001"/>
                    </a:ext>
                  </a:extLst>
                </a:gridCol>
                <a:gridCol w="1766072">
                  <a:extLst>
                    <a:ext uri="{9D8B030D-6E8A-4147-A177-3AD203B41FA5}">
                      <a16:colId xmlns:a16="http://schemas.microsoft.com/office/drawing/2014/main" val="20002"/>
                    </a:ext>
                  </a:extLst>
                </a:gridCol>
              </a:tblGrid>
              <a:tr h="603840">
                <a:tc>
                  <a:txBody>
                    <a:bodyPr/>
                    <a:lstStyle/>
                    <a:p>
                      <a:pPr marL="0" marR="0" algn="l">
                        <a:lnSpc>
                          <a:spcPct val="115000"/>
                        </a:lnSpc>
                        <a:spcBef>
                          <a:spcPts val="0"/>
                        </a:spcBef>
                        <a:spcAft>
                          <a:spcPts val="1000"/>
                        </a:spcAft>
                      </a:pPr>
                      <a:r>
                        <a:rPr lang="en-US" sz="2800" cap="small" dirty="0">
                          <a:effectLst/>
                        </a:rPr>
                        <a:t>Time</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Item</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Presenter</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808872">
                <a:tc>
                  <a:txBody>
                    <a:bodyPr/>
                    <a:lstStyle/>
                    <a:p>
                      <a:pPr marL="0" marR="0" algn="l">
                        <a:lnSpc>
                          <a:spcPct val="115000"/>
                        </a:lnSpc>
                        <a:spcBef>
                          <a:spcPts val="0"/>
                        </a:spcBef>
                        <a:spcAft>
                          <a:spcPts val="0"/>
                        </a:spcAft>
                      </a:pPr>
                      <a:r>
                        <a:rPr lang="en-US" sz="2000" dirty="0">
                          <a:effectLst/>
                        </a:rPr>
                        <a:t>2:05-2:10</a:t>
                      </a:r>
                      <a:endParaRPr lang="en-US" sz="2000" dirty="0">
                        <a:effectLst/>
                        <a:latin typeface="Calibri"/>
                        <a:ea typeface="Times New Roman"/>
                        <a:cs typeface="Times New Roman"/>
                      </a:endParaRPr>
                    </a:p>
                  </a:txBody>
                  <a:tcPr marL="68580" marR="68580" marT="0" marB="0"/>
                </a:tc>
                <a:tc>
                  <a:txBody>
                    <a:bodyPr/>
                    <a:lstStyle/>
                    <a:p>
                      <a:pPr marL="342900" marR="0" lvl="0" indent="-342900" algn="l">
                        <a:lnSpc>
                          <a:spcPct val="115000"/>
                        </a:lnSpc>
                        <a:spcBef>
                          <a:spcPts val="0"/>
                        </a:spcBef>
                        <a:spcAft>
                          <a:spcPts val="0"/>
                        </a:spcAft>
                        <a:buFont typeface="+mj-lt"/>
                        <a:buAutoNum type="arabicPeriod"/>
                      </a:pPr>
                      <a:r>
                        <a:rPr lang="en-US" sz="2000" dirty="0">
                          <a:effectLst/>
                        </a:rPr>
                        <a:t>Agenda and Meeting Purpose </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808872">
                <a:tc>
                  <a:txBody>
                    <a:bodyPr/>
                    <a:lstStyle/>
                    <a:p>
                      <a:pPr marL="0" marR="0" algn="l">
                        <a:lnSpc>
                          <a:spcPct val="115000"/>
                        </a:lnSpc>
                        <a:spcBef>
                          <a:spcPts val="0"/>
                        </a:spcBef>
                        <a:spcAft>
                          <a:spcPts val="0"/>
                        </a:spcAft>
                      </a:pPr>
                      <a:r>
                        <a:rPr lang="en-US" sz="2000" dirty="0">
                          <a:effectLst/>
                        </a:rPr>
                        <a:t>2:10-2:20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2"/>
                      </a:pPr>
                      <a:r>
                        <a:rPr lang="en-US" sz="2000" dirty="0">
                          <a:effectLst/>
                        </a:rPr>
                        <a:t>Review of Current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808872">
                <a:tc>
                  <a:txBody>
                    <a:bodyPr/>
                    <a:lstStyle/>
                    <a:p>
                      <a:pPr marL="0" marR="0" algn="l">
                        <a:lnSpc>
                          <a:spcPct val="115000"/>
                        </a:lnSpc>
                        <a:spcBef>
                          <a:spcPts val="0"/>
                        </a:spcBef>
                        <a:spcAft>
                          <a:spcPts val="0"/>
                        </a:spcAft>
                      </a:pPr>
                      <a:r>
                        <a:rPr lang="en-US" sz="2000" dirty="0">
                          <a:effectLst/>
                        </a:rPr>
                        <a:t>2:20-2:40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3"/>
                      </a:pPr>
                      <a:r>
                        <a:rPr lang="en-US" sz="2000" dirty="0">
                          <a:effectLst/>
                        </a:rPr>
                        <a:t>Review of New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r h="808872">
                <a:tc>
                  <a:txBody>
                    <a:bodyPr/>
                    <a:lstStyle/>
                    <a:p>
                      <a:pPr marL="0" marR="0" algn="l">
                        <a:lnSpc>
                          <a:spcPct val="115000"/>
                        </a:lnSpc>
                        <a:spcBef>
                          <a:spcPts val="0"/>
                        </a:spcBef>
                        <a:spcAft>
                          <a:spcPts val="0"/>
                        </a:spcAft>
                      </a:pPr>
                      <a:r>
                        <a:rPr lang="en-US" sz="2000" dirty="0">
                          <a:effectLst/>
                        </a:rPr>
                        <a:t>2:40-2:50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4"/>
                      </a:pPr>
                      <a:r>
                        <a:rPr lang="en-US" sz="2000" dirty="0">
                          <a:effectLst/>
                        </a:rPr>
                        <a:t>Questions and Answers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4"/>
                  </a:ext>
                </a:extLst>
              </a:tr>
              <a:tr h="808872">
                <a:tc>
                  <a:txBody>
                    <a:bodyPr/>
                    <a:lstStyle/>
                    <a:p>
                      <a:pPr marL="0" marR="0" algn="l">
                        <a:lnSpc>
                          <a:spcPct val="115000"/>
                        </a:lnSpc>
                        <a:spcBef>
                          <a:spcPts val="0"/>
                        </a:spcBef>
                        <a:spcAft>
                          <a:spcPts val="0"/>
                        </a:spcAft>
                      </a:pPr>
                      <a:r>
                        <a:rPr lang="en-US" sz="2000" dirty="0">
                          <a:effectLst/>
                        </a:rPr>
                        <a:t>2:50-2:55</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5"/>
                      </a:pPr>
                      <a:r>
                        <a:rPr lang="en-US" sz="2000" dirty="0">
                          <a:effectLst/>
                        </a:rPr>
                        <a:t>Wrap-Up</a:t>
                      </a:r>
                    </a:p>
                    <a:p>
                      <a:pPr marL="457200" marR="0" algn="l">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dirty="0"/>
              <a:t>Keeping Things on Track</a:t>
            </a:r>
          </a:p>
        </p:txBody>
      </p:sp>
      <p:graphicFrame>
        <p:nvGraphicFramePr>
          <p:cNvPr id="2" name="Diagram 1"/>
          <p:cNvGraphicFramePr/>
          <p:nvPr>
            <p:extLst>
              <p:ext uri="{D42A27DB-BD31-4B8C-83A1-F6EECF244321}">
                <p14:modId xmlns:p14="http://schemas.microsoft.com/office/powerpoint/2010/main" val="2128994467"/>
              </p:ext>
            </p:extLst>
          </p:nvPr>
        </p:nvGraphicFramePr>
        <p:xfrm>
          <a:off x="609600" y="12954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Making Sure the Meeting was Worthwhile</a:t>
            </a:r>
          </a:p>
        </p:txBody>
      </p:sp>
      <p:graphicFrame>
        <p:nvGraphicFramePr>
          <p:cNvPr id="4" name="Diagram 3"/>
          <p:cNvGraphicFramePr/>
          <p:nvPr>
            <p:extLst>
              <p:ext uri="{D42A27DB-BD31-4B8C-83A1-F6EECF244321}">
                <p14:modId xmlns:p14="http://schemas.microsoft.com/office/powerpoint/2010/main" val="1490603100"/>
              </p:ext>
            </p:extLst>
          </p:nvPr>
        </p:nvGraphicFramePr>
        <p:xfrm>
          <a:off x="609600" y="1600200"/>
          <a:ext cx="80772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Eleven:</a:t>
            </a:r>
            <a:br>
              <a:rPr lang="en-US" dirty="0"/>
            </a:br>
            <a:r>
              <a:rPr lang="en-US" dirty="0"/>
              <a:t>Alternatives to Meetings</a:t>
            </a:r>
            <a:br>
              <a:rPr lang="en-CA" dirty="0"/>
            </a:br>
            <a:endParaRPr lang="en-US" dirty="0"/>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dirty="0"/>
              <a:t> </a:t>
            </a:r>
            <a:r>
              <a:rPr lang="en-US" sz="1800" dirty="0"/>
              <a:t>Our meetings are held to discuss many problems which would never arise if we held fewer meetings.</a:t>
            </a:r>
            <a:endParaRPr lang="en-CA" sz="1800" dirty="0"/>
          </a:p>
          <a:p>
            <a:pPr eaLnBrk="1" fontAlgn="auto" hangingPunct="1">
              <a:spcAft>
                <a:spcPts val="0"/>
              </a:spcAft>
              <a:defRPr/>
            </a:pPr>
            <a:r>
              <a:rPr lang="en-US" sz="1800" b="1" dirty="0"/>
              <a:t>Ashleigh Brilliant</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Instant Messaging and </a:t>
            </a:r>
            <a:br>
              <a:rPr lang="en-US" dirty="0"/>
            </a:br>
            <a:r>
              <a:rPr lang="en-US" dirty="0"/>
              <a:t>Chat Rooms</a:t>
            </a:r>
          </a:p>
        </p:txBody>
      </p:sp>
      <p:graphicFrame>
        <p:nvGraphicFramePr>
          <p:cNvPr id="4" name="Diagram 3"/>
          <p:cNvGraphicFramePr/>
          <p:nvPr>
            <p:extLst>
              <p:ext uri="{D42A27DB-BD31-4B8C-83A1-F6EECF244321}">
                <p14:modId xmlns:p14="http://schemas.microsoft.com/office/powerpoint/2010/main" val="1612366457"/>
              </p:ext>
            </p:extLst>
          </p:nvPr>
        </p:nvGraphicFramePr>
        <p:xfrm>
          <a:off x="609600" y="1676400"/>
          <a:ext cx="8001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dirty="0"/>
              <a:t>Teleconferencing</a:t>
            </a:r>
          </a:p>
        </p:txBody>
      </p:sp>
      <p:graphicFrame>
        <p:nvGraphicFramePr>
          <p:cNvPr id="2" name="Diagram 1"/>
          <p:cNvGraphicFramePr/>
          <p:nvPr>
            <p:extLst>
              <p:ext uri="{D42A27DB-BD31-4B8C-83A1-F6EECF244321}">
                <p14:modId xmlns:p14="http://schemas.microsoft.com/office/powerpoint/2010/main" val="1462620511"/>
              </p:ext>
            </p:extLst>
          </p:nvPr>
        </p:nvGraphicFramePr>
        <p:xfrm>
          <a:off x="533400" y="1295400"/>
          <a:ext cx="8229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119923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dirty="0"/>
              <a:t>E-mail Lists and Online Groups</a:t>
            </a:r>
          </a:p>
        </p:txBody>
      </p:sp>
      <p:graphicFrame>
        <p:nvGraphicFramePr>
          <p:cNvPr id="2" name="Diagram 1"/>
          <p:cNvGraphicFramePr/>
          <p:nvPr>
            <p:extLst>
              <p:ext uri="{D42A27DB-BD31-4B8C-83A1-F6EECF244321}">
                <p14:modId xmlns:p14="http://schemas.microsoft.com/office/powerpoint/2010/main" val="2343607426"/>
              </p:ext>
            </p:extLst>
          </p:nvPr>
        </p:nvGraphicFramePr>
        <p:xfrm>
          <a:off x="533400" y="15240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dirty="0"/>
              <a:t>Collaboration Applications</a:t>
            </a:r>
            <a:endParaRPr lang="en-CA" dirty="0"/>
          </a:p>
        </p:txBody>
      </p:sp>
      <p:graphicFrame>
        <p:nvGraphicFramePr>
          <p:cNvPr id="2" name="Diagram 1"/>
          <p:cNvGraphicFramePr/>
          <p:nvPr>
            <p:extLst>
              <p:ext uri="{D42A27DB-BD31-4B8C-83A1-F6EECF244321}">
                <p14:modId xmlns:p14="http://schemas.microsoft.com/office/powerpoint/2010/main" val="3964691806"/>
              </p:ext>
            </p:extLst>
          </p:nvPr>
        </p:nvGraphicFramePr>
        <p:xfrm>
          <a:off x="609600" y="1371600"/>
          <a:ext cx="8153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It has been my observation that most people get ahead during the time that others waste time.</a:t>
            </a:r>
            <a:br>
              <a:rPr lang="en-CA" sz="1800" dirty="0"/>
            </a:br>
            <a:r>
              <a:rPr lang="en-US" sz="1800" b="1" dirty="0"/>
              <a:t>Henry Ford</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dirty="0"/>
              <a:t>Words from the Wise</a:t>
            </a:r>
          </a:p>
        </p:txBody>
      </p:sp>
      <p:graphicFrame>
        <p:nvGraphicFramePr>
          <p:cNvPr id="5" name="Diagram 4"/>
          <p:cNvGraphicFramePr/>
          <p:nvPr>
            <p:extLst>
              <p:ext uri="{D42A27DB-BD31-4B8C-83A1-F6EECF244321}">
                <p14:modId xmlns:p14="http://schemas.microsoft.com/office/powerpoint/2010/main" val="2124700796"/>
              </p:ext>
            </p:extLst>
          </p:nvPr>
        </p:nvGraphicFramePr>
        <p:xfrm>
          <a:off x="685800" y="1219200"/>
          <a:ext cx="792088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40517826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417533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Management</a:t>
            </a:r>
            <a:endParaRPr lang="en-US"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pic>
        <p:nvPicPr>
          <p:cNvPr id="4"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340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One: </a:t>
            </a:r>
            <a:br>
              <a:rPr lang="en-CA" dirty="0"/>
            </a:br>
            <a:r>
              <a:rPr lang="en-CA" dirty="0"/>
              <a:t>Getting Started</a:t>
            </a:r>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sz="1800" i="0" dirty="0"/>
              <a:t>Cherish your dreams, as they are the children of your soul, the blueprints of your ultimate achievements.</a:t>
            </a:r>
            <a:endParaRPr lang="en-US" sz="1800" b="1" i="0" dirty="0"/>
          </a:p>
          <a:p>
            <a:pPr marL="0" indent="0" eaLnBrk="1" fontAlgn="auto" hangingPunct="1">
              <a:spcAft>
                <a:spcPts val="0"/>
              </a:spcAft>
              <a:buNone/>
              <a:defRPr/>
            </a:pPr>
            <a:r>
              <a:rPr lang="en-US" sz="1800" b="1" i="0" dirty="0"/>
              <a:t>Napoleon Hill</a:t>
            </a:r>
            <a:endParaRPr lang="en-CA" sz="1800" b="1" i="0" dirty="0"/>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sp>
        <p:nvSpPr>
          <p:cNvPr id="2" name="Content Placeholder 1"/>
          <p:cNvSpPr>
            <a:spLocks noGrp="1"/>
          </p:cNvSpPr>
          <p:nvPr>
            <p:ph sz="quarter" idx="10"/>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1494758076"/>
              </p:ext>
            </p:extLst>
          </p:nvPr>
        </p:nvGraphicFramePr>
        <p:xfrm>
          <a:off x="609600" y="12954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2073</TotalTime>
  <Words>11171</Words>
  <Application>Microsoft Office PowerPoint</Application>
  <PresentationFormat>On-screen Show (4:3)</PresentationFormat>
  <Paragraphs>1620</Paragraphs>
  <Slides>65</Slides>
  <Notes>65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Calibri</vt:lpstr>
      <vt:lpstr>Cambria</vt:lpstr>
      <vt:lpstr>Knowledge Medium</vt:lpstr>
      <vt:lpstr>Symbol</vt:lpstr>
      <vt:lpstr>Times New Roman</vt:lpstr>
      <vt:lpstr>ヒラギノ角ゴ Pro W3</vt:lpstr>
      <vt:lpstr>PowerPoint Slides</vt:lpstr>
      <vt:lpstr>Communication Strategies</vt:lpstr>
      <vt:lpstr>Communication Strategies</vt:lpstr>
      <vt:lpstr>House Keeping</vt:lpstr>
      <vt:lpstr>Webinar Reminders</vt:lpstr>
      <vt:lpstr>Objectives</vt:lpstr>
      <vt:lpstr>Why is this topic important to you?</vt:lpstr>
      <vt:lpstr>Time Management</vt:lpstr>
      <vt:lpstr>Module One:  Getting Started</vt:lpstr>
      <vt:lpstr>Workshop Objectives</vt:lpstr>
      <vt:lpstr>Pre-Assignment Review</vt:lpstr>
      <vt:lpstr> Module Two:  Setting SMART Goals </vt:lpstr>
      <vt:lpstr>The Three P’s</vt:lpstr>
      <vt:lpstr>The SMART Way</vt:lpstr>
      <vt:lpstr>Prioritizing Your Goals</vt:lpstr>
      <vt:lpstr>Visualization</vt:lpstr>
      <vt:lpstr>Module Three: Prioritizing Your Time</vt:lpstr>
      <vt:lpstr>The 80/20 Rule</vt:lpstr>
      <vt:lpstr>The Urgent/Important Matrix</vt:lpstr>
      <vt:lpstr>Being Assertive</vt:lpstr>
      <vt:lpstr>Module Four:  Planning Wisely</vt:lpstr>
      <vt:lpstr>Creating Your Productivity Journal</vt:lpstr>
      <vt:lpstr>Maximizing the Power of Your Personal Productivity Journal</vt:lpstr>
      <vt:lpstr>The Glass Jar:  Rocks, Pebbles, Sand, and Water</vt:lpstr>
      <vt:lpstr>Chunk, Block, and Tackle</vt:lpstr>
      <vt:lpstr>Ready, Fire, Aim!</vt:lpstr>
      <vt:lpstr> Module Five: Tackling Procrastination </vt:lpstr>
      <vt:lpstr>Why We Procrastinate</vt:lpstr>
      <vt:lpstr>Nine Ways to Overcome Procrastination</vt:lpstr>
      <vt:lpstr>Eat That Frog!</vt:lpstr>
      <vt:lpstr>Module Six:  Crisis Management</vt:lpstr>
      <vt:lpstr>When the Storm Hits</vt:lpstr>
      <vt:lpstr>Creating a Plan</vt:lpstr>
      <vt:lpstr>Executing the Plan</vt:lpstr>
      <vt:lpstr>Lessons Learned</vt:lpstr>
      <vt:lpstr> Module Seven: Organizing Your Workspace </vt:lpstr>
      <vt:lpstr>De-Clutter</vt:lpstr>
      <vt:lpstr>Managing Workflow</vt:lpstr>
      <vt:lpstr>Dealing with E-mail (I)</vt:lpstr>
      <vt:lpstr>Using Calendars</vt:lpstr>
      <vt:lpstr> Module Eight: Delegating Made Easy  </vt:lpstr>
      <vt:lpstr>When to Delegate </vt:lpstr>
      <vt:lpstr>To Whom Should You Delegate?</vt:lpstr>
      <vt:lpstr>How Should You Delegate?</vt:lpstr>
      <vt:lpstr>Keeping Control</vt:lpstr>
      <vt:lpstr>The Importance of Full Acceptance</vt:lpstr>
      <vt:lpstr>Module Nine:  Setting a Ritual </vt:lpstr>
      <vt:lpstr>What is a Ritual?</vt:lpstr>
      <vt:lpstr>Ritualizing Sleep, Meals, and Exercise</vt:lpstr>
      <vt:lpstr>Example Rituals</vt:lpstr>
      <vt:lpstr>Using Rituals to Maximize Time</vt:lpstr>
      <vt:lpstr> Module Ten:  Meeting Management </vt:lpstr>
      <vt:lpstr>Deciding if a Meeting is Necessary</vt:lpstr>
      <vt:lpstr>Using the PAT Approach</vt:lpstr>
      <vt:lpstr>Building the Agenda</vt:lpstr>
      <vt:lpstr>Keeping Things on Track</vt:lpstr>
      <vt:lpstr>Making Sure the Meeting was Worthwhile</vt:lpstr>
      <vt:lpstr> Module Eleven: Alternatives to Meetings </vt:lpstr>
      <vt:lpstr>Instant Messaging and  Chat Rooms</vt:lpstr>
      <vt:lpstr>Teleconferencing</vt:lpstr>
      <vt:lpstr>E-mail Lists and Online Groups</vt:lpstr>
      <vt:lpstr>Collaboration Applications</vt:lpstr>
      <vt:lpstr>Module Twelve:  Wrapping Up</vt:lpstr>
      <vt:lpstr>Words from the Wise</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119</cp:revision>
  <dcterms:created xsi:type="dcterms:W3CDTF">2009-05-11T22:15:13Z</dcterms:created>
  <dcterms:modified xsi:type="dcterms:W3CDTF">2017-01-05T19:51:26Z</dcterms:modified>
</cp:coreProperties>
</file>