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9.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2.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3.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4.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5"/>
  </p:notesMasterIdLst>
  <p:sldIdLst>
    <p:sldId id="322" r:id="rId2"/>
    <p:sldId id="257" r:id="rId3"/>
    <p:sldId id="260" r:id="rId4"/>
    <p:sldId id="258" r:id="rId5"/>
    <p:sldId id="261" r:id="rId6"/>
    <p:sldId id="262" r:id="rId7"/>
    <p:sldId id="263" r:id="rId8"/>
    <p:sldId id="264" r:id="rId9"/>
    <p:sldId id="265" r:id="rId10"/>
    <p:sldId id="330" r:id="rId11"/>
    <p:sldId id="331" r:id="rId12"/>
    <p:sldId id="373" r:id="rId13"/>
    <p:sldId id="374" r:id="rId14"/>
    <p:sldId id="375" r:id="rId15"/>
    <p:sldId id="348" r:id="rId16"/>
    <p:sldId id="349" r:id="rId17"/>
    <p:sldId id="370" r:id="rId18"/>
    <p:sldId id="371" r:id="rId19"/>
    <p:sldId id="372" r:id="rId20"/>
    <p:sldId id="266" r:id="rId21"/>
    <p:sldId id="267" r:id="rId22"/>
    <p:sldId id="269" r:id="rId23"/>
    <p:sldId id="270" r:id="rId24"/>
    <p:sldId id="328" r:id="rId25"/>
    <p:sldId id="329" r:id="rId26"/>
    <p:sldId id="379" r:id="rId27"/>
    <p:sldId id="380" r:id="rId28"/>
    <p:sldId id="381" r:id="rId29"/>
    <p:sldId id="350" r:id="rId30"/>
    <p:sldId id="351" r:id="rId31"/>
    <p:sldId id="376" r:id="rId32"/>
    <p:sldId id="377" r:id="rId33"/>
    <p:sldId id="378" r:id="rId34"/>
    <p:sldId id="271" r:id="rId35"/>
    <p:sldId id="272" r:id="rId36"/>
    <p:sldId id="273" r:id="rId37"/>
    <p:sldId id="274" r:id="rId38"/>
    <p:sldId id="275" r:id="rId39"/>
    <p:sldId id="276" r:id="rId40"/>
    <p:sldId id="332" r:id="rId41"/>
    <p:sldId id="333" r:id="rId42"/>
    <p:sldId id="352" r:id="rId43"/>
    <p:sldId id="384" r:id="rId44"/>
    <p:sldId id="385" r:id="rId45"/>
    <p:sldId id="353" r:id="rId46"/>
    <p:sldId id="354" r:id="rId47"/>
    <p:sldId id="355" r:id="rId48"/>
    <p:sldId id="382" r:id="rId49"/>
    <p:sldId id="383" r:id="rId50"/>
    <p:sldId id="277" r:id="rId51"/>
    <p:sldId id="278" r:id="rId52"/>
    <p:sldId id="279" r:id="rId53"/>
    <p:sldId id="280" r:id="rId54"/>
    <p:sldId id="334" r:id="rId55"/>
    <p:sldId id="335" r:id="rId56"/>
    <p:sldId id="389" r:id="rId57"/>
    <p:sldId id="390" r:id="rId58"/>
    <p:sldId id="391" r:id="rId59"/>
    <p:sldId id="356" r:id="rId60"/>
    <p:sldId id="357" r:id="rId61"/>
    <p:sldId id="386" r:id="rId62"/>
    <p:sldId id="387" r:id="rId63"/>
    <p:sldId id="388" r:id="rId64"/>
    <p:sldId id="281" r:id="rId65"/>
    <p:sldId id="282" r:id="rId66"/>
    <p:sldId id="284" r:id="rId67"/>
    <p:sldId id="285" r:id="rId68"/>
    <p:sldId id="286" r:id="rId69"/>
    <p:sldId id="336" r:id="rId70"/>
    <p:sldId id="337" r:id="rId71"/>
    <p:sldId id="395" r:id="rId72"/>
    <p:sldId id="396" r:id="rId73"/>
    <p:sldId id="397" r:id="rId74"/>
    <p:sldId id="358" r:id="rId75"/>
    <p:sldId id="359" r:id="rId76"/>
    <p:sldId id="392" r:id="rId77"/>
    <p:sldId id="393" r:id="rId78"/>
    <p:sldId id="394" r:id="rId79"/>
    <p:sldId id="287" r:id="rId80"/>
    <p:sldId id="288" r:id="rId81"/>
    <p:sldId id="290" r:id="rId82"/>
    <p:sldId id="291" r:id="rId83"/>
    <p:sldId id="293" r:id="rId84"/>
    <p:sldId id="338" r:id="rId85"/>
    <p:sldId id="339" r:id="rId86"/>
    <p:sldId id="401" r:id="rId87"/>
    <p:sldId id="402" r:id="rId88"/>
    <p:sldId id="403" r:id="rId89"/>
    <p:sldId id="360" r:id="rId90"/>
    <p:sldId id="361" r:id="rId91"/>
    <p:sldId id="398" r:id="rId92"/>
    <p:sldId id="399" r:id="rId93"/>
    <p:sldId id="400" r:id="rId94"/>
    <p:sldId id="294" r:id="rId95"/>
    <p:sldId id="295" r:id="rId96"/>
    <p:sldId id="296" r:id="rId97"/>
    <p:sldId id="297" r:id="rId98"/>
    <p:sldId id="298" r:id="rId99"/>
    <p:sldId id="299" r:id="rId100"/>
    <p:sldId id="340" r:id="rId101"/>
    <p:sldId id="341" r:id="rId102"/>
    <p:sldId id="407" r:id="rId103"/>
    <p:sldId id="408" r:id="rId104"/>
    <p:sldId id="409" r:id="rId105"/>
    <p:sldId id="362" r:id="rId106"/>
    <p:sldId id="363" r:id="rId107"/>
    <p:sldId id="404" r:id="rId108"/>
    <p:sldId id="405" r:id="rId109"/>
    <p:sldId id="406" r:id="rId110"/>
    <p:sldId id="300" r:id="rId111"/>
    <p:sldId id="301" r:id="rId112"/>
    <p:sldId id="302" r:id="rId113"/>
    <p:sldId id="305" r:id="rId114"/>
    <p:sldId id="306" r:id="rId115"/>
    <p:sldId id="342" r:id="rId116"/>
    <p:sldId id="343" r:id="rId117"/>
    <p:sldId id="414" r:id="rId118"/>
    <p:sldId id="415" r:id="rId119"/>
    <p:sldId id="416" r:id="rId120"/>
    <p:sldId id="364" r:id="rId121"/>
    <p:sldId id="365" r:id="rId122"/>
    <p:sldId id="411" r:id="rId123"/>
    <p:sldId id="413" r:id="rId124"/>
    <p:sldId id="412" r:id="rId125"/>
    <p:sldId id="308" r:id="rId126"/>
    <p:sldId id="307" r:id="rId127"/>
    <p:sldId id="309" r:id="rId128"/>
    <p:sldId id="310" r:id="rId129"/>
    <p:sldId id="311" r:id="rId130"/>
    <p:sldId id="312" r:id="rId131"/>
    <p:sldId id="344" r:id="rId132"/>
    <p:sldId id="345" r:id="rId133"/>
    <p:sldId id="420" r:id="rId134"/>
    <p:sldId id="421" r:id="rId135"/>
    <p:sldId id="422" r:id="rId136"/>
    <p:sldId id="366" r:id="rId137"/>
    <p:sldId id="367" r:id="rId138"/>
    <p:sldId id="417" r:id="rId139"/>
    <p:sldId id="418" r:id="rId140"/>
    <p:sldId id="419" r:id="rId141"/>
    <p:sldId id="313" r:id="rId142"/>
    <p:sldId id="314" r:id="rId143"/>
    <p:sldId id="316" r:id="rId144"/>
    <p:sldId id="317" r:id="rId145"/>
    <p:sldId id="318" r:id="rId146"/>
    <p:sldId id="346" r:id="rId147"/>
    <p:sldId id="347" r:id="rId148"/>
    <p:sldId id="426" r:id="rId149"/>
    <p:sldId id="427" r:id="rId150"/>
    <p:sldId id="428" r:id="rId151"/>
    <p:sldId id="368" r:id="rId152"/>
    <p:sldId id="369" r:id="rId153"/>
    <p:sldId id="423" r:id="rId154"/>
    <p:sldId id="424" r:id="rId155"/>
    <p:sldId id="425" r:id="rId156"/>
    <p:sldId id="319" r:id="rId157"/>
    <p:sldId id="320" r:id="rId158"/>
    <p:sldId id="429" r:id="rId159"/>
    <p:sldId id="430" r:id="rId160"/>
    <p:sldId id="431" r:id="rId161"/>
    <p:sldId id="432" r:id="rId162"/>
    <p:sldId id="433" r:id="rId163"/>
    <p:sldId id="434" r:id="rId164"/>
    <p:sldId id="435" r:id="rId165"/>
    <p:sldId id="436" r:id="rId166"/>
    <p:sldId id="437" r:id="rId167"/>
    <p:sldId id="438" r:id="rId168"/>
    <p:sldId id="439" r:id="rId169"/>
    <p:sldId id="440" r:id="rId170"/>
    <p:sldId id="441" r:id="rId171"/>
    <p:sldId id="442" r:id="rId172"/>
    <p:sldId id="443" r:id="rId173"/>
    <p:sldId id="444" r:id="rId174"/>
    <p:sldId id="445" r:id="rId175"/>
    <p:sldId id="446" r:id="rId176"/>
    <p:sldId id="447" r:id="rId177"/>
    <p:sldId id="448" r:id="rId178"/>
    <p:sldId id="449" r:id="rId179"/>
    <p:sldId id="450" r:id="rId180"/>
    <p:sldId id="451" r:id="rId181"/>
    <p:sldId id="452" r:id="rId182"/>
    <p:sldId id="453" r:id="rId183"/>
    <p:sldId id="454" r:id="rId184"/>
    <p:sldId id="455" r:id="rId185"/>
    <p:sldId id="456" r:id="rId186"/>
    <p:sldId id="457" r:id="rId187"/>
    <p:sldId id="458" r:id="rId188"/>
    <p:sldId id="459" r:id="rId189"/>
    <p:sldId id="460" r:id="rId190"/>
    <p:sldId id="461" r:id="rId191"/>
    <p:sldId id="462" r:id="rId192"/>
    <p:sldId id="463" r:id="rId193"/>
    <p:sldId id="464" r:id="rId19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6036" autoAdjust="0"/>
  </p:normalViewPr>
  <p:slideViewPr>
    <p:cSldViewPr>
      <p:cViewPr varScale="1">
        <p:scale>
          <a:sx n="58" d="100"/>
          <a:sy n="58" d="100"/>
        </p:scale>
        <p:origin x="178"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notesMaster" Target="notesMasters/notesMaster1.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presProps" Target="pres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viewProps" Target="view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theme" Target="theme/theme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294D87-91EC-4623-BFFA-417764AA041B}" type="doc">
      <dgm:prSet loTypeId="urn:microsoft.com/office/officeart/2005/8/layout/hProcess9" loCatId="process" qsTypeId="urn:microsoft.com/office/officeart/2005/8/quickstyle/simple1" qsCatId="simple" csTypeId="urn:microsoft.com/office/officeart/2005/8/colors/colorful1" csCatId="colorful" phldr="1"/>
      <dgm:spPr/>
    </dgm:pt>
    <dgm:pt modelId="{D052038B-11EF-4F08-A689-6C1A9C8A69AB}">
      <dgm:prSet phldrT="[Text]"/>
      <dgm:spPr>
        <a:ln>
          <a:noFill/>
        </a:ln>
      </dgm:spPr>
      <dgm:t>
        <a:bodyPr/>
        <a:lstStyle/>
        <a:p>
          <a:r>
            <a:rPr lang="en-US" dirty="0"/>
            <a:t>Overcome procrastination </a:t>
          </a:r>
        </a:p>
      </dgm:t>
    </dgm:pt>
    <dgm:pt modelId="{4ADEC3D3-BD93-4A7D-A990-400ABD4A0E53}" type="parTrans" cxnId="{0F7C3A80-088C-481A-9A80-DB77ECEF38E9}">
      <dgm:prSet/>
      <dgm:spPr/>
      <dgm:t>
        <a:bodyPr/>
        <a:lstStyle/>
        <a:p>
          <a:endParaRPr lang="en-US"/>
        </a:p>
      </dgm:t>
    </dgm:pt>
    <dgm:pt modelId="{DD621A05-9C9E-4C99-B3AA-F20735398C21}" type="sibTrans" cxnId="{0F7C3A80-088C-481A-9A80-DB77ECEF38E9}">
      <dgm:prSet/>
      <dgm:spPr/>
      <dgm:t>
        <a:bodyPr/>
        <a:lstStyle/>
        <a:p>
          <a:endParaRPr lang="en-US"/>
        </a:p>
      </dgm:t>
    </dgm:pt>
    <dgm:pt modelId="{FA924E4A-BD36-4ABD-961C-8F7E3F8F1385}">
      <dgm:prSet phldrT="[Text]"/>
      <dgm:spPr>
        <a:ln>
          <a:noFill/>
        </a:ln>
      </dgm:spPr>
      <dgm:t>
        <a:bodyPr/>
        <a:lstStyle/>
        <a:p>
          <a:r>
            <a:rPr lang="en-US" dirty="0"/>
            <a:t>Organize your workspace </a:t>
          </a:r>
        </a:p>
      </dgm:t>
    </dgm:pt>
    <dgm:pt modelId="{8FB56649-73B4-4631-A712-A1325B8F6A0A}" type="parTrans" cxnId="{2032429C-5FB2-4BDA-BBBD-3B794182ADA1}">
      <dgm:prSet/>
      <dgm:spPr/>
      <dgm:t>
        <a:bodyPr/>
        <a:lstStyle/>
        <a:p>
          <a:endParaRPr lang="en-US"/>
        </a:p>
      </dgm:t>
    </dgm:pt>
    <dgm:pt modelId="{0A7D4FF3-3616-45C7-BA2B-626CD426BCA5}" type="sibTrans" cxnId="{2032429C-5FB2-4BDA-BBBD-3B794182ADA1}">
      <dgm:prSet/>
      <dgm:spPr/>
      <dgm:t>
        <a:bodyPr/>
        <a:lstStyle/>
        <a:p>
          <a:endParaRPr lang="en-US"/>
        </a:p>
      </dgm:t>
    </dgm:pt>
    <dgm:pt modelId="{66CE0A71-D4B4-4223-A88D-E0BE172430BC}">
      <dgm:prSet phldrT="[Text]"/>
      <dgm:spPr>
        <a:ln>
          <a:noFill/>
        </a:ln>
      </dgm:spPr>
      <dgm:t>
        <a:bodyPr/>
        <a:lstStyle/>
        <a:p>
          <a:r>
            <a:rPr lang="en-US" dirty="0"/>
            <a:t>Delegate more efficiently</a:t>
          </a:r>
        </a:p>
      </dgm:t>
    </dgm:pt>
    <dgm:pt modelId="{35AB5BF7-F2DF-417A-82BD-A12E60973A19}" type="parTrans" cxnId="{370D752F-96E4-41E1-9BDF-6025BAF0BE3A}">
      <dgm:prSet/>
      <dgm:spPr/>
      <dgm:t>
        <a:bodyPr/>
        <a:lstStyle/>
        <a:p>
          <a:endParaRPr lang="en-US"/>
        </a:p>
      </dgm:t>
    </dgm:pt>
    <dgm:pt modelId="{3AF6C8F0-215E-4C5F-AB60-CA970F6E3825}" type="sibTrans" cxnId="{370D752F-96E4-41E1-9BDF-6025BAF0BE3A}">
      <dgm:prSet/>
      <dgm:spPr/>
      <dgm:t>
        <a:bodyPr/>
        <a:lstStyle/>
        <a:p>
          <a:endParaRPr lang="en-US"/>
        </a:p>
      </dgm:t>
    </dgm:pt>
    <dgm:pt modelId="{05238576-0739-4816-B382-074255F19181}">
      <dgm:prSet phldrT="[Text]"/>
      <dgm:spPr>
        <a:ln>
          <a:noFill/>
        </a:ln>
      </dgm:spPr>
      <dgm:t>
        <a:bodyPr/>
        <a:lstStyle/>
        <a:p>
          <a:r>
            <a:rPr lang="en-US" dirty="0"/>
            <a:t>Plan and prioritize </a:t>
          </a:r>
        </a:p>
      </dgm:t>
    </dgm:pt>
    <dgm:pt modelId="{44797828-8A69-40EF-BC03-48490BB1720F}" type="parTrans" cxnId="{6F627525-3BC2-4074-AA98-F4AED9AF1D95}">
      <dgm:prSet/>
      <dgm:spPr/>
      <dgm:t>
        <a:bodyPr/>
        <a:lstStyle/>
        <a:p>
          <a:endParaRPr lang="en-US"/>
        </a:p>
      </dgm:t>
    </dgm:pt>
    <dgm:pt modelId="{20E94970-C547-4B3D-8677-D9A1428D1922}" type="sibTrans" cxnId="{6F627525-3BC2-4074-AA98-F4AED9AF1D95}">
      <dgm:prSet/>
      <dgm:spPr/>
      <dgm:t>
        <a:bodyPr/>
        <a:lstStyle/>
        <a:p>
          <a:endParaRPr lang="en-US"/>
        </a:p>
      </dgm:t>
    </dgm:pt>
    <dgm:pt modelId="{C1E161A5-D084-4D56-B608-480814B55E2E}" type="pres">
      <dgm:prSet presAssocID="{68294D87-91EC-4623-BFFA-417764AA041B}" presName="CompostProcess" presStyleCnt="0">
        <dgm:presLayoutVars>
          <dgm:dir/>
          <dgm:resizeHandles val="exact"/>
        </dgm:presLayoutVars>
      </dgm:prSet>
      <dgm:spPr/>
    </dgm:pt>
    <dgm:pt modelId="{AB372E98-56DC-40D4-82BA-0458075E8360}" type="pres">
      <dgm:prSet presAssocID="{68294D87-91EC-4623-BFFA-417764AA041B}" presName="arrow" presStyleLbl="bgShp" presStyleIdx="0" presStyleCnt="1"/>
      <dgm:spPr/>
    </dgm:pt>
    <dgm:pt modelId="{0F7FA592-202B-465A-A6F7-00BA0C8F3A39}" type="pres">
      <dgm:prSet presAssocID="{68294D87-91EC-4623-BFFA-417764AA041B}" presName="linearProcess" presStyleCnt="0"/>
      <dgm:spPr/>
    </dgm:pt>
    <dgm:pt modelId="{B5F35CBA-1ED8-4AAB-8DD7-04BA33F38B02}" type="pres">
      <dgm:prSet presAssocID="{D052038B-11EF-4F08-A689-6C1A9C8A69AB}" presName="textNode" presStyleLbl="node1" presStyleIdx="0" presStyleCnt="4">
        <dgm:presLayoutVars>
          <dgm:bulletEnabled val="1"/>
        </dgm:presLayoutVars>
      </dgm:prSet>
      <dgm:spPr/>
    </dgm:pt>
    <dgm:pt modelId="{3F82D009-5736-4617-B1CD-32BF917EF5AA}" type="pres">
      <dgm:prSet presAssocID="{DD621A05-9C9E-4C99-B3AA-F20735398C21}" presName="sibTrans" presStyleCnt="0"/>
      <dgm:spPr/>
    </dgm:pt>
    <dgm:pt modelId="{AF4A0935-0B7A-4691-9D00-F8408E89F7F2}" type="pres">
      <dgm:prSet presAssocID="{FA924E4A-BD36-4ABD-961C-8F7E3F8F1385}" presName="textNode" presStyleLbl="node1" presStyleIdx="1" presStyleCnt="4">
        <dgm:presLayoutVars>
          <dgm:bulletEnabled val="1"/>
        </dgm:presLayoutVars>
      </dgm:prSet>
      <dgm:spPr/>
    </dgm:pt>
    <dgm:pt modelId="{630BEB1D-5884-463C-B697-27F63FAB2DA3}" type="pres">
      <dgm:prSet presAssocID="{0A7D4FF3-3616-45C7-BA2B-626CD426BCA5}" presName="sibTrans" presStyleCnt="0"/>
      <dgm:spPr/>
    </dgm:pt>
    <dgm:pt modelId="{49C31E19-6AF8-4F6A-A861-82791E025706}" type="pres">
      <dgm:prSet presAssocID="{66CE0A71-D4B4-4223-A88D-E0BE172430BC}" presName="textNode" presStyleLbl="node1" presStyleIdx="2" presStyleCnt="4">
        <dgm:presLayoutVars>
          <dgm:bulletEnabled val="1"/>
        </dgm:presLayoutVars>
      </dgm:prSet>
      <dgm:spPr/>
    </dgm:pt>
    <dgm:pt modelId="{ACCD63EF-7B75-4068-92BB-846127C2568D}" type="pres">
      <dgm:prSet presAssocID="{3AF6C8F0-215E-4C5F-AB60-CA970F6E3825}" presName="sibTrans" presStyleCnt="0"/>
      <dgm:spPr/>
    </dgm:pt>
    <dgm:pt modelId="{037DFCC6-9D01-4E51-810A-EBE4B7EF98BC}" type="pres">
      <dgm:prSet presAssocID="{05238576-0739-4816-B382-074255F19181}" presName="textNode" presStyleLbl="node1" presStyleIdx="3" presStyleCnt="4">
        <dgm:presLayoutVars>
          <dgm:bulletEnabled val="1"/>
        </dgm:presLayoutVars>
      </dgm:prSet>
      <dgm:spPr/>
    </dgm:pt>
  </dgm:ptLst>
  <dgm:cxnLst>
    <dgm:cxn modelId="{F7BDA3D6-1D85-49E7-8182-061FAB1A2AF6}" type="presOf" srcId="{D052038B-11EF-4F08-A689-6C1A9C8A69AB}" destId="{B5F35CBA-1ED8-4AAB-8DD7-04BA33F38B02}" srcOrd="0" destOrd="0" presId="urn:microsoft.com/office/officeart/2005/8/layout/hProcess9"/>
    <dgm:cxn modelId="{0F7C3A80-088C-481A-9A80-DB77ECEF38E9}" srcId="{68294D87-91EC-4623-BFFA-417764AA041B}" destId="{D052038B-11EF-4F08-A689-6C1A9C8A69AB}" srcOrd="0" destOrd="0" parTransId="{4ADEC3D3-BD93-4A7D-A990-400ABD4A0E53}" sibTransId="{DD621A05-9C9E-4C99-B3AA-F20735398C21}"/>
    <dgm:cxn modelId="{AF2B63E0-C7D1-41C8-8ACF-FF5CC527F129}" type="presOf" srcId="{05238576-0739-4816-B382-074255F19181}" destId="{037DFCC6-9D01-4E51-810A-EBE4B7EF98BC}" srcOrd="0" destOrd="0" presId="urn:microsoft.com/office/officeart/2005/8/layout/hProcess9"/>
    <dgm:cxn modelId="{2032429C-5FB2-4BDA-BBBD-3B794182ADA1}" srcId="{68294D87-91EC-4623-BFFA-417764AA041B}" destId="{FA924E4A-BD36-4ABD-961C-8F7E3F8F1385}" srcOrd="1" destOrd="0" parTransId="{8FB56649-73B4-4631-A712-A1325B8F6A0A}" sibTransId="{0A7D4FF3-3616-45C7-BA2B-626CD426BCA5}"/>
    <dgm:cxn modelId="{150C6173-2A0D-4D21-8D50-A75D30050DAB}" type="presOf" srcId="{66CE0A71-D4B4-4223-A88D-E0BE172430BC}" destId="{49C31E19-6AF8-4F6A-A861-82791E025706}" srcOrd="0" destOrd="0" presId="urn:microsoft.com/office/officeart/2005/8/layout/hProcess9"/>
    <dgm:cxn modelId="{68840C31-3E6A-4258-BFD8-65C9EC4DB3D6}" type="presOf" srcId="{68294D87-91EC-4623-BFFA-417764AA041B}" destId="{C1E161A5-D084-4D56-B608-480814B55E2E}" srcOrd="0" destOrd="0" presId="urn:microsoft.com/office/officeart/2005/8/layout/hProcess9"/>
    <dgm:cxn modelId="{C2E89F16-26A0-47F6-9741-CF8C2F8BBCA9}" type="presOf" srcId="{FA924E4A-BD36-4ABD-961C-8F7E3F8F1385}" destId="{AF4A0935-0B7A-4691-9D00-F8408E89F7F2}" srcOrd="0" destOrd="0" presId="urn:microsoft.com/office/officeart/2005/8/layout/hProcess9"/>
    <dgm:cxn modelId="{370D752F-96E4-41E1-9BDF-6025BAF0BE3A}" srcId="{68294D87-91EC-4623-BFFA-417764AA041B}" destId="{66CE0A71-D4B4-4223-A88D-E0BE172430BC}" srcOrd="2" destOrd="0" parTransId="{35AB5BF7-F2DF-417A-82BD-A12E60973A19}" sibTransId="{3AF6C8F0-215E-4C5F-AB60-CA970F6E3825}"/>
    <dgm:cxn modelId="{6F627525-3BC2-4074-AA98-F4AED9AF1D95}" srcId="{68294D87-91EC-4623-BFFA-417764AA041B}" destId="{05238576-0739-4816-B382-074255F19181}" srcOrd="3" destOrd="0" parTransId="{44797828-8A69-40EF-BC03-48490BB1720F}" sibTransId="{20E94970-C547-4B3D-8677-D9A1428D1922}"/>
    <dgm:cxn modelId="{AC7727D8-808E-43C6-8171-0865BA0EE846}" type="presParOf" srcId="{C1E161A5-D084-4D56-B608-480814B55E2E}" destId="{AB372E98-56DC-40D4-82BA-0458075E8360}" srcOrd="0" destOrd="0" presId="urn:microsoft.com/office/officeart/2005/8/layout/hProcess9"/>
    <dgm:cxn modelId="{7CD48D60-62F0-441E-8E52-A4CC87A87095}" type="presParOf" srcId="{C1E161A5-D084-4D56-B608-480814B55E2E}" destId="{0F7FA592-202B-465A-A6F7-00BA0C8F3A39}" srcOrd="1" destOrd="0" presId="urn:microsoft.com/office/officeart/2005/8/layout/hProcess9"/>
    <dgm:cxn modelId="{F501DD6A-8160-4306-9377-27EEAB3B645C}" type="presParOf" srcId="{0F7FA592-202B-465A-A6F7-00BA0C8F3A39}" destId="{B5F35CBA-1ED8-4AAB-8DD7-04BA33F38B02}" srcOrd="0" destOrd="0" presId="urn:microsoft.com/office/officeart/2005/8/layout/hProcess9"/>
    <dgm:cxn modelId="{C51221E6-05AB-48A1-8C26-C7901E1EB7F8}" type="presParOf" srcId="{0F7FA592-202B-465A-A6F7-00BA0C8F3A39}" destId="{3F82D009-5736-4617-B1CD-32BF917EF5AA}" srcOrd="1" destOrd="0" presId="urn:microsoft.com/office/officeart/2005/8/layout/hProcess9"/>
    <dgm:cxn modelId="{3A29DCA7-E15A-4EDD-A3B5-4EA32334BA3E}" type="presParOf" srcId="{0F7FA592-202B-465A-A6F7-00BA0C8F3A39}" destId="{AF4A0935-0B7A-4691-9D00-F8408E89F7F2}" srcOrd="2" destOrd="0" presId="urn:microsoft.com/office/officeart/2005/8/layout/hProcess9"/>
    <dgm:cxn modelId="{1A4354E4-CDF9-4FE1-9C63-AB362F8A9A5D}" type="presParOf" srcId="{0F7FA592-202B-465A-A6F7-00BA0C8F3A39}" destId="{630BEB1D-5884-463C-B697-27F63FAB2DA3}" srcOrd="3" destOrd="0" presId="urn:microsoft.com/office/officeart/2005/8/layout/hProcess9"/>
    <dgm:cxn modelId="{CC808AD3-BF30-49D9-8226-59B78C569362}" type="presParOf" srcId="{0F7FA592-202B-465A-A6F7-00BA0C8F3A39}" destId="{49C31E19-6AF8-4F6A-A861-82791E025706}" srcOrd="4" destOrd="0" presId="urn:microsoft.com/office/officeart/2005/8/layout/hProcess9"/>
    <dgm:cxn modelId="{BF2D363E-04F9-461F-B1B4-EEFB504BC502}" type="presParOf" srcId="{0F7FA592-202B-465A-A6F7-00BA0C8F3A39}" destId="{ACCD63EF-7B75-4068-92BB-846127C2568D}" srcOrd="5" destOrd="0" presId="urn:microsoft.com/office/officeart/2005/8/layout/hProcess9"/>
    <dgm:cxn modelId="{676768D3-293F-4D50-B1AE-F3063AA8700E}" type="presParOf" srcId="{0F7FA592-202B-465A-A6F7-00BA0C8F3A39}" destId="{037DFCC6-9D01-4E51-810A-EBE4B7EF98BC}"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F65E0FD-7129-429F-A8B7-A1374519E090}"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3EDD5575-B9BA-4DCE-91FF-517AFB78DB12}">
      <dgm:prSet phldrT="[Text]" custT="1"/>
      <dgm:spPr>
        <a:ln>
          <a:noFill/>
        </a:ln>
      </dgm:spPr>
      <dgm:t>
        <a:bodyPr/>
        <a:lstStyle/>
        <a:p>
          <a:r>
            <a:rPr lang="en-US" sz="3600" dirty="0"/>
            <a:t>Notebook</a:t>
          </a:r>
        </a:p>
      </dgm:t>
    </dgm:pt>
    <dgm:pt modelId="{A36663C6-E50A-4915-A779-95A0A62A4C1E}" type="parTrans" cxnId="{71CCAC56-6448-41CF-8EFE-1519FE31BABE}">
      <dgm:prSet/>
      <dgm:spPr/>
      <dgm:t>
        <a:bodyPr/>
        <a:lstStyle/>
        <a:p>
          <a:endParaRPr lang="en-US"/>
        </a:p>
      </dgm:t>
    </dgm:pt>
    <dgm:pt modelId="{B3C0466E-1B09-4B93-AF99-3738D1E88422}" type="sibTrans" cxnId="{71CCAC56-6448-41CF-8EFE-1519FE31BABE}">
      <dgm:prSet/>
      <dgm:spPr/>
      <dgm:t>
        <a:bodyPr/>
        <a:lstStyle/>
        <a:p>
          <a:endParaRPr lang="en-US"/>
        </a:p>
      </dgm:t>
    </dgm:pt>
    <dgm:pt modelId="{D1A3315D-EC08-48E3-8AC8-3417C9A43CF8}">
      <dgm:prSet phldrT="[Text]" custT="1"/>
      <dgm:spPr>
        <a:ln>
          <a:noFill/>
        </a:ln>
      </dgm:spPr>
      <dgm:t>
        <a:bodyPr/>
        <a:lstStyle/>
        <a:p>
          <a:r>
            <a:rPr lang="en-US" sz="3600" dirty="0"/>
            <a:t>Prioritize tasks</a:t>
          </a:r>
        </a:p>
      </dgm:t>
    </dgm:pt>
    <dgm:pt modelId="{0DF45F49-0CDC-4FAD-A5F8-50F8DB50DF96}" type="parTrans" cxnId="{DD01B527-77B4-4209-AF29-D1A48DBEC7ED}">
      <dgm:prSet/>
      <dgm:spPr/>
      <dgm:t>
        <a:bodyPr/>
        <a:lstStyle/>
        <a:p>
          <a:endParaRPr lang="en-US"/>
        </a:p>
      </dgm:t>
    </dgm:pt>
    <dgm:pt modelId="{0C030BD3-F6ED-41FA-B723-224855601B1A}" type="sibTrans" cxnId="{DD01B527-77B4-4209-AF29-D1A48DBEC7ED}">
      <dgm:prSet/>
      <dgm:spPr/>
      <dgm:t>
        <a:bodyPr/>
        <a:lstStyle/>
        <a:p>
          <a:endParaRPr lang="en-US"/>
        </a:p>
      </dgm:t>
    </dgm:pt>
    <dgm:pt modelId="{F5917D74-B906-42C3-825A-AA484D80481B}">
      <dgm:prSet phldrT="[Text]" custT="1"/>
      <dgm:spPr>
        <a:ln>
          <a:noFill/>
        </a:ln>
      </dgm:spPr>
      <dgm:t>
        <a:bodyPr/>
        <a:lstStyle/>
        <a:p>
          <a:r>
            <a:rPr lang="en-US" sz="3600" dirty="0"/>
            <a:t>Cross off completed items</a:t>
          </a:r>
        </a:p>
      </dgm:t>
    </dgm:pt>
    <dgm:pt modelId="{1AE5D679-D1DA-466F-8417-0BB138F8230D}" type="parTrans" cxnId="{1F65A697-77A2-492A-8AC6-E3818EC4A3ED}">
      <dgm:prSet/>
      <dgm:spPr/>
      <dgm:t>
        <a:bodyPr/>
        <a:lstStyle/>
        <a:p>
          <a:endParaRPr lang="en-US"/>
        </a:p>
      </dgm:t>
    </dgm:pt>
    <dgm:pt modelId="{0148562F-2920-408B-9E3D-E8C2908E7085}" type="sibTrans" cxnId="{1F65A697-77A2-492A-8AC6-E3818EC4A3ED}">
      <dgm:prSet/>
      <dgm:spPr/>
      <dgm:t>
        <a:bodyPr/>
        <a:lstStyle/>
        <a:p>
          <a:endParaRPr lang="en-US"/>
        </a:p>
      </dgm:t>
    </dgm:pt>
    <dgm:pt modelId="{36B0C55F-AABC-4638-B2C2-4F2D11C25B84}">
      <dgm:prSet phldrT="[Text]" custT="1"/>
      <dgm:spPr>
        <a:ln>
          <a:noFill/>
        </a:ln>
      </dgm:spPr>
      <dgm:t>
        <a:bodyPr/>
        <a:lstStyle/>
        <a:p>
          <a:r>
            <a:rPr lang="en-US" sz="3600" dirty="0"/>
            <a:t>Carry over unfinished tasks</a:t>
          </a:r>
        </a:p>
      </dgm:t>
    </dgm:pt>
    <dgm:pt modelId="{C9B6BB81-AA18-442F-A952-721DCF808B46}" type="parTrans" cxnId="{CDA84CC1-8D7D-4221-BBBA-50EF028C206E}">
      <dgm:prSet/>
      <dgm:spPr/>
      <dgm:t>
        <a:bodyPr/>
        <a:lstStyle/>
        <a:p>
          <a:endParaRPr lang="en-US"/>
        </a:p>
      </dgm:t>
    </dgm:pt>
    <dgm:pt modelId="{B6E583B6-F29A-4492-A8A0-78DDF45A17E6}" type="sibTrans" cxnId="{CDA84CC1-8D7D-4221-BBBA-50EF028C206E}">
      <dgm:prSet/>
      <dgm:spPr/>
      <dgm:t>
        <a:bodyPr/>
        <a:lstStyle/>
        <a:p>
          <a:endParaRPr lang="en-US"/>
        </a:p>
      </dgm:t>
    </dgm:pt>
    <dgm:pt modelId="{41A46A6C-B25C-4A1B-9F5C-0D29C8ACF758}" type="pres">
      <dgm:prSet presAssocID="{EF65E0FD-7129-429F-A8B7-A1374519E090}" presName="Name0" presStyleCnt="0">
        <dgm:presLayoutVars>
          <dgm:dir/>
          <dgm:animLvl val="lvl"/>
          <dgm:resizeHandles val="exact"/>
        </dgm:presLayoutVars>
      </dgm:prSet>
      <dgm:spPr/>
    </dgm:pt>
    <dgm:pt modelId="{8F8D9239-09D6-4802-84B9-6BD71F9FAA41}" type="pres">
      <dgm:prSet presAssocID="{36B0C55F-AABC-4638-B2C2-4F2D11C25B84}" presName="boxAndChildren" presStyleCnt="0"/>
      <dgm:spPr/>
    </dgm:pt>
    <dgm:pt modelId="{F1EF98C1-AF72-4866-ADE6-EAC17DC8BE6B}" type="pres">
      <dgm:prSet presAssocID="{36B0C55F-AABC-4638-B2C2-4F2D11C25B84}" presName="parentTextBox" presStyleLbl="node1" presStyleIdx="0" presStyleCnt="4"/>
      <dgm:spPr/>
    </dgm:pt>
    <dgm:pt modelId="{6C9CFFC3-F254-4719-BA84-A40DB6871E7F}" type="pres">
      <dgm:prSet presAssocID="{0148562F-2920-408B-9E3D-E8C2908E7085}" presName="sp" presStyleCnt="0"/>
      <dgm:spPr/>
    </dgm:pt>
    <dgm:pt modelId="{C04B456D-676A-4AC3-B4AB-AEB809C46BDD}" type="pres">
      <dgm:prSet presAssocID="{F5917D74-B906-42C3-825A-AA484D80481B}" presName="arrowAndChildren" presStyleCnt="0"/>
      <dgm:spPr/>
    </dgm:pt>
    <dgm:pt modelId="{400A4344-BC80-4E87-8DC3-38E3E61A7361}" type="pres">
      <dgm:prSet presAssocID="{F5917D74-B906-42C3-825A-AA484D80481B}" presName="parentTextArrow" presStyleLbl="node1" presStyleIdx="1" presStyleCnt="4"/>
      <dgm:spPr/>
    </dgm:pt>
    <dgm:pt modelId="{152DD569-05EF-422D-9041-FBB9B869B700}" type="pres">
      <dgm:prSet presAssocID="{0C030BD3-F6ED-41FA-B723-224855601B1A}" presName="sp" presStyleCnt="0"/>
      <dgm:spPr/>
    </dgm:pt>
    <dgm:pt modelId="{588975A9-A5CA-4C8A-B5ED-D84BA908BBFE}" type="pres">
      <dgm:prSet presAssocID="{D1A3315D-EC08-48E3-8AC8-3417C9A43CF8}" presName="arrowAndChildren" presStyleCnt="0"/>
      <dgm:spPr/>
    </dgm:pt>
    <dgm:pt modelId="{7769418D-9532-4746-B0C2-C47F41AC79D9}" type="pres">
      <dgm:prSet presAssocID="{D1A3315D-EC08-48E3-8AC8-3417C9A43CF8}" presName="parentTextArrow" presStyleLbl="node1" presStyleIdx="2" presStyleCnt="4"/>
      <dgm:spPr/>
    </dgm:pt>
    <dgm:pt modelId="{A3963C88-CC3B-40A1-9757-893BA8225431}" type="pres">
      <dgm:prSet presAssocID="{B3C0466E-1B09-4B93-AF99-3738D1E88422}" presName="sp" presStyleCnt="0"/>
      <dgm:spPr/>
    </dgm:pt>
    <dgm:pt modelId="{3A8173C4-DB00-433F-A288-867B27B274EB}" type="pres">
      <dgm:prSet presAssocID="{3EDD5575-B9BA-4DCE-91FF-517AFB78DB12}" presName="arrowAndChildren" presStyleCnt="0"/>
      <dgm:spPr/>
    </dgm:pt>
    <dgm:pt modelId="{0C6DEDC4-750A-42D4-8E05-C94A0CD2B7B6}" type="pres">
      <dgm:prSet presAssocID="{3EDD5575-B9BA-4DCE-91FF-517AFB78DB12}" presName="parentTextArrow" presStyleLbl="node1" presStyleIdx="3" presStyleCnt="4"/>
      <dgm:spPr/>
    </dgm:pt>
  </dgm:ptLst>
  <dgm:cxnLst>
    <dgm:cxn modelId="{A0BB48CB-D3E3-4E93-B59C-B1E5BCAF7E33}" type="presOf" srcId="{3EDD5575-B9BA-4DCE-91FF-517AFB78DB12}" destId="{0C6DEDC4-750A-42D4-8E05-C94A0CD2B7B6}" srcOrd="0" destOrd="0" presId="urn:microsoft.com/office/officeart/2005/8/layout/process4"/>
    <dgm:cxn modelId="{F1AE45D1-4B54-4BF5-A97D-86F8B4E1F438}" type="presOf" srcId="{D1A3315D-EC08-48E3-8AC8-3417C9A43CF8}" destId="{7769418D-9532-4746-B0C2-C47F41AC79D9}" srcOrd="0" destOrd="0" presId="urn:microsoft.com/office/officeart/2005/8/layout/process4"/>
    <dgm:cxn modelId="{74BA81ED-64DD-4C7A-889C-7FE1B139E0AA}" type="presOf" srcId="{F5917D74-B906-42C3-825A-AA484D80481B}" destId="{400A4344-BC80-4E87-8DC3-38E3E61A7361}" srcOrd="0" destOrd="0" presId="urn:microsoft.com/office/officeart/2005/8/layout/process4"/>
    <dgm:cxn modelId="{E2C3F8A1-5150-45CA-A2B8-E11696A7BEC1}" type="presOf" srcId="{36B0C55F-AABC-4638-B2C2-4F2D11C25B84}" destId="{F1EF98C1-AF72-4866-ADE6-EAC17DC8BE6B}" srcOrd="0" destOrd="0" presId="urn:microsoft.com/office/officeart/2005/8/layout/process4"/>
    <dgm:cxn modelId="{1F65A697-77A2-492A-8AC6-E3818EC4A3ED}" srcId="{EF65E0FD-7129-429F-A8B7-A1374519E090}" destId="{F5917D74-B906-42C3-825A-AA484D80481B}" srcOrd="2" destOrd="0" parTransId="{1AE5D679-D1DA-466F-8417-0BB138F8230D}" sibTransId="{0148562F-2920-408B-9E3D-E8C2908E7085}"/>
    <dgm:cxn modelId="{CDA84CC1-8D7D-4221-BBBA-50EF028C206E}" srcId="{EF65E0FD-7129-429F-A8B7-A1374519E090}" destId="{36B0C55F-AABC-4638-B2C2-4F2D11C25B84}" srcOrd="3" destOrd="0" parTransId="{C9B6BB81-AA18-442F-A952-721DCF808B46}" sibTransId="{B6E583B6-F29A-4492-A8A0-78DDF45A17E6}"/>
    <dgm:cxn modelId="{DD01B527-77B4-4209-AF29-D1A48DBEC7ED}" srcId="{EF65E0FD-7129-429F-A8B7-A1374519E090}" destId="{D1A3315D-EC08-48E3-8AC8-3417C9A43CF8}" srcOrd="1" destOrd="0" parTransId="{0DF45F49-0CDC-4FAD-A5F8-50F8DB50DF96}" sibTransId="{0C030BD3-F6ED-41FA-B723-224855601B1A}"/>
    <dgm:cxn modelId="{54BEC2F3-009D-452D-91E2-F6621EB0D969}" type="presOf" srcId="{EF65E0FD-7129-429F-A8B7-A1374519E090}" destId="{41A46A6C-B25C-4A1B-9F5C-0D29C8ACF758}" srcOrd="0" destOrd="0" presId="urn:microsoft.com/office/officeart/2005/8/layout/process4"/>
    <dgm:cxn modelId="{71CCAC56-6448-41CF-8EFE-1519FE31BABE}" srcId="{EF65E0FD-7129-429F-A8B7-A1374519E090}" destId="{3EDD5575-B9BA-4DCE-91FF-517AFB78DB12}" srcOrd="0" destOrd="0" parTransId="{A36663C6-E50A-4915-A779-95A0A62A4C1E}" sibTransId="{B3C0466E-1B09-4B93-AF99-3738D1E88422}"/>
    <dgm:cxn modelId="{B2730E2B-5138-42EB-9550-D17A32BA90E1}" type="presParOf" srcId="{41A46A6C-B25C-4A1B-9F5C-0D29C8ACF758}" destId="{8F8D9239-09D6-4802-84B9-6BD71F9FAA41}" srcOrd="0" destOrd="0" presId="urn:microsoft.com/office/officeart/2005/8/layout/process4"/>
    <dgm:cxn modelId="{56BB944E-3D0B-4056-944B-EFD0BE25B1D8}" type="presParOf" srcId="{8F8D9239-09D6-4802-84B9-6BD71F9FAA41}" destId="{F1EF98C1-AF72-4866-ADE6-EAC17DC8BE6B}" srcOrd="0" destOrd="0" presId="urn:microsoft.com/office/officeart/2005/8/layout/process4"/>
    <dgm:cxn modelId="{FD642C1D-DAD3-4182-9255-1F26FB2CAA37}" type="presParOf" srcId="{41A46A6C-B25C-4A1B-9F5C-0D29C8ACF758}" destId="{6C9CFFC3-F254-4719-BA84-A40DB6871E7F}" srcOrd="1" destOrd="0" presId="urn:microsoft.com/office/officeart/2005/8/layout/process4"/>
    <dgm:cxn modelId="{94762189-61BA-443F-BA06-290DD450D867}" type="presParOf" srcId="{41A46A6C-B25C-4A1B-9F5C-0D29C8ACF758}" destId="{C04B456D-676A-4AC3-B4AB-AEB809C46BDD}" srcOrd="2" destOrd="0" presId="urn:microsoft.com/office/officeart/2005/8/layout/process4"/>
    <dgm:cxn modelId="{2AA33404-40A4-4CC9-8FEE-D588EF565160}" type="presParOf" srcId="{C04B456D-676A-4AC3-B4AB-AEB809C46BDD}" destId="{400A4344-BC80-4E87-8DC3-38E3E61A7361}" srcOrd="0" destOrd="0" presId="urn:microsoft.com/office/officeart/2005/8/layout/process4"/>
    <dgm:cxn modelId="{0FF2A05C-478E-44F7-94F8-39849EB2F68F}" type="presParOf" srcId="{41A46A6C-B25C-4A1B-9F5C-0D29C8ACF758}" destId="{152DD569-05EF-422D-9041-FBB9B869B700}" srcOrd="3" destOrd="0" presId="urn:microsoft.com/office/officeart/2005/8/layout/process4"/>
    <dgm:cxn modelId="{ACE4CB21-07CD-415C-A98C-CD6B47D957B5}" type="presParOf" srcId="{41A46A6C-B25C-4A1B-9F5C-0D29C8ACF758}" destId="{588975A9-A5CA-4C8A-B5ED-D84BA908BBFE}" srcOrd="4" destOrd="0" presId="urn:microsoft.com/office/officeart/2005/8/layout/process4"/>
    <dgm:cxn modelId="{916643F5-50D7-4CC0-82DC-BD64AF65A18D}" type="presParOf" srcId="{588975A9-A5CA-4C8A-B5ED-D84BA908BBFE}" destId="{7769418D-9532-4746-B0C2-C47F41AC79D9}" srcOrd="0" destOrd="0" presId="urn:microsoft.com/office/officeart/2005/8/layout/process4"/>
    <dgm:cxn modelId="{B0E7917A-F0B2-4749-82D9-5927AD8A5FBF}" type="presParOf" srcId="{41A46A6C-B25C-4A1B-9F5C-0D29C8ACF758}" destId="{A3963C88-CC3B-40A1-9757-893BA8225431}" srcOrd="5" destOrd="0" presId="urn:microsoft.com/office/officeart/2005/8/layout/process4"/>
    <dgm:cxn modelId="{12EA06F5-F336-43CC-9E07-D3FD51474724}" type="presParOf" srcId="{41A46A6C-B25C-4A1B-9F5C-0D29C8ACF758}" destId="{3A8173C4-DB00-433F-A288-867B27B274EB}" srcOrd="6" destOrd="0" presId="urn:microsoft.com/office/officeart/2005/8/layout/process4"/>
    <dgm:cxn modelId="{F03F6F52-F353-452D-A96B-1D1833B6216A}" type="presParOf" srcId="{3A8173C4-DB00-433F-A288-867B27B274EB}" destId="{0C6DEDC4-750A-42D4-8E05-C94A0CD2B7B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CA9FB7-80F7-4F01-A616-783A279D59D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53C76849-6C47-4F29-8B49-E20968271DE7}">
      <dgm:prSet phldrT="[Text]"/>
      <dgm:spPr>
        <a:ln>
          <a:noFill/>
        </a:ln>
      </dgm:spPr>
      <dgm:t>
        <a:bodyPr/>
        <a:lstStyle/>
        <a:p>
          <a:pPr algn="l"/>
          <a:r>
            <a:rPr lang="en-US" dirty="0"/>
            <a:t>Plan the night before</a:t>
          </a:r>
        </a:p>
      </dgm:t>
    </dgm:pt>
    <dgm:pt modelId="{F83003B6-78CD-4AC7-954A-2D3FFDBC1451}" type="parTrans" cxnId="{F86F9132-1658-4789-9A2C-25ED18C970C6}">
      <dgm:prSet/>
      <dgm:spPr/>
      <dgm:t>
        <a:bodyPr/>
        <a:lstStyle/>
        <a:p>
          <a:endParaRPr lang="en-US"/>
        </a:p>
      </dgm:t>
    </dgm:pt>
    <dgm:pt modelId="{4ABD3AE1-A0EF-484B-A4CA-4EA5745DD24C}" type="sibTrans" cxnId="{F86F9132-1658-4789-9A2C-25ED18C970C6}">
      <dgm:prSet/>
      <dgm:spPr/>
      <dgm:t>
        <a:bodyPr/>
        <a:lstStyle/>
        <a:p>
          <a:endParaRPr lang="en-US"/>
        </a:p>
      </dgm:t>
    </dgm:pt>
    <dgm:pt modelId="{9EEB2F4F-5E61-446B-943E-920E92ED626F}">
      <dgm:prSet phldrT="[Text]"/>
      <dgm:spPr>
        <a:ln>
          <a:noFill/>
        </a:ln>
      </dgm:spPr>
      <dgm:t>
        <a:bodyPr/>
        <a:lstStyle/>
        <a:p>
          <a:pPr algn="l"/>
          <a:r>
            <a:rPr lang="en-US" dirty="0"/>
            <a:t>Keep your journal with you</a:t>
          </a:r>
        </a:p>
      </dgm:t>
    </dgm:pt>
    <dgm:pt modelId="{F54E1E94-B549-4658-A4AB-88D5F7A9C037}" type="parTrans" cxnId="{CF9C6C7B-CB62-4BB0-8496-DF945D4AEA57}">
      <dgm:prSet/>
      <dgm:spPr/>
      <dgm:t>
        <a:bodyPr/>
        <a:lstStyle/>
        <a:p>
          <a:endParaRPr lang="en-US"/>
        </a:p>
      </dgm:t>
    </dgm:pt>
    <dgm:pt modelId="{C13895E9-9B19-4105-A735-FC68F3325179}" type="sibTrans" cxnId="{CF9C6C7B-CB62-4BB0-8496-DF945D4AEA57}">
      <dgm:prSet/>
      <dgm:spPr/>
      <dgm:t>
        <a:bodyPr/>
        <a:lstStyle/>
        <a:p>
          <a:endParaRPr lang="en-US"/>
        </a:p>
      </dgm:t>
    </dgm:pt>
    <dgm:pt modelId="{7C046F15-60A9-4B35-9307-AB628DA3C76E}">
      <dgm:prSet phldrT="[Text]"/>
      <dgm:spPr>
        <a:ln>
          <a:noFill/>
        </a:ln>
      </dgm:spPr>
      <dgm:t>
        <a:bodyPr/>
        <a:lstStyle/>
        <a:p>
          <a:pPr algn="l"/>
          <a:r>
            <a:rPr lang="en-US" dirty="0"/>
            <a:t>Sense of satisfaction</a:t>
          </a:r>
        </a:p>
      </dgm:t>
    </dgm:pt>
    <dgm:pt modelId="{ACFDACA4-9C3C-462D-AB4B-3B3C88522EF0}" type="parTrans" cxnId="{38E61C06-4AC9-466E-BEF0-A24652F3EA34}">
      <dgm:prSet/>
      <dgm:spPr/>
      <dgm:t>
        <a:bodyPr/>
        <a:lstStyle/>
        <a:p>
          <a:endParaRPr lang="en-US"/>
        </a:p>
      </dgm:t>
    </dgm:pt>
    <dgm:pt modelId="{38D4078E-6E28-4D6F-AB11-D28297C6CE1E}" type="sibTrans" cxnId="{38E61C06-4AC9-466E-BEF0-A24652F3EA34}">
      <dgm:prSet/>
      <dgm:spPr/>
      <dgm:t>
        <a:bodyPr/>
        <a:lstStyle/>
        <a:p>
          <a:endParaRPr lang="en-US"/>
        </a:p>
      </dgm:t>
    </dgm:pt>
    <dgm:pt modelId="{37317FE8-DFCF-4AF7-9722-738045EF5A4D}">
      <dgm:prSet phldrT="[Text]"/>
      <dgm:spPr>
        <a:ln>
          <a:noFill/>
        </a:ln>
      </dgm:spPr>
      <dgm:t>
        <a:bodyPr/>
        <a:lstStyle/>
        <a:p>
          <a:pPr algn="l"/>
          <a:r>
            <a:rPr lang="en-US" dirty="0"/>
            <a:t>Remove tasks postponed three times</a:t>
          </a:r>
        </a:p>
      </dgm:t>
    </dgm:pt>
    <dgm:pt modelId="{BA518048-AA32-46F9-8D03-72A83B71D492}" type="parTrans" cxnId="{932B076B-9423-4B44-AF60-A2E5EEFFEAD4}">
      <dgm:prSet/>
      <dgm:spPr/>
      <dgm:t>
        <a:bodyPr/>
        <a:lstStyle/>
        <a:p>
          <a:endParaRPr lang="en-US"/>
        </a:p>
      </dgm:t>
    </dgm:pt>
    <dgm:pt modelId="{77EEFF0C-13ED-410B-B913-8D93B76524E0}" type="sibTrans" cxnId="{932B076B-9423-4B44-AF60-A2E5EEFFEAD4}">
      <dgm:prSet/>
      <dgm:spPr/>
      <dgm:t>
        <a:bodyPr/>
        <a:lstStyle/>
        <a:p>
          <a:endParaRPr lang="en-US"/>
        </a:p>
      </dgm:t>
    </dgm:pt>
    <dgm:pt modelId="{FB7B658E-BDB6-4EC2-AF4E-AECF6CFAE7BF}" type="pres">
      <dgm:prSet presAssocID="{FCCA9FB7-80F7-4F01-A616-783A279D59D8}" presName="Name0" presStyleCnt="0">
        <dgm:presLayoutVars>
          <dgm:dir/>
          <dgm:animLvl val="lvl"/>
          <dgm:resizeHandles/>
        </dgm:presLayoutVars>
      </dgm:prSet>
      <dgm:spPr/>
    </dgm:pt>
    <dgm:pt modelId="{7E6FE2C4-462A-42A9-BC4E-84CB62FD6B7E}" type="pres">
      <dgm:prSet presAssocID="{53C76849-6C47-4F29-8B49-E20968271DE7}" presName="linNode" presStyleCnt="0"/>
      <dgm:spPr/>
    </dgm:pt>
    <dgm:pt modelId="{36585754-2B98-43BE-97D4-5457BBDD22E7}" type="pres">
      <dgm:prSet presAssocID="{53C76849-6C47-4F29-8B49-E20968271DE7}" presName="parentShp" presStyleLbl="node1" presStyleIdx="0" presStyleCnt="4">
        <dgm:presLayoutVars>
          <dgm:bulletEnabled val="1"/>
        </dgm:presLayoutVars>
      </dgm:prSet>
      <dgm:spPr/>
    </dgm:pt>
    <dgm:pt modelId="{DD228063-44B5-42D9-B83D-44AEBEC006E5}" type="pres">
      <dgm:prSet presAssocID="{53C76849-6C47-4F29-8B49-E20968271DE7}" presName="childShp" presStyleLbl="bgAccFollowNode1" presStyleIdx="0" presStyleCnt="4">
        <dgm:presLayoutVars>
          <dgm:bulletEnabled val="1"/>
        </dgm:presLayoutVars>
      </dgm:prSet>
      <dgm:spPr/>
    </dgm:pt>
    <dgm:pt modelId="{8F075166-DC91-4F64-AA43-305E19EBF8A0}" type="pres">
      <dgm:prSet presAssocID="{4ABD3AE1-A0EF-484B-A4CA-4EA5745DD24C}" presName="spacing" presStyleCnt="0"/>
      <dgm:spPr/>
    </dgm:pt>
    <dgm:pt modelId="{7120F04F-FB4A-4E80-84AC-6D48E3C435B5}" type="pres">
      <dgm:prSet presAssocID="{9EEB2F4F-5E61-446B-943E-920E92ED626F}" presName="linNode" presStyleCnt="0"/>
      <dgm:spPr/>
    </dgm:pt>
    <dgm:pt modelId="{9AD2AB68-4660-4F0C-8C75-4C04F8068AAD}" type="pres">
      <dgm:prSet presAssocID="{9EEB2F4F-5E61-446B-943E-920E92ED626F}" presName="parentShp" presStyleLbl="node1" presStyleIdx="1" presStyleCnt="4" custScaleX="165353">
        <dgm:presLayoutVars>
          <dgm:bulletEnabled val="1"/>
        </dgm:presLayoutVars>
      </dgm:prSet>
      <dgm:spPr/>
    </dgm:pt>
    <dgm:pt modelId="{6121DBB1-499F-4C33-A474-A80A4A5EC265}" type="pres">
      <dgm:prSet presAssocID="{9EEB2F4F-5E61-446B-943E-920E92ED626F}" presName="childShp" presStyleLbl="bgAccFollowNode1" presStyleIdx="1" presStyleCnt="4">
        <dgm:presLayoutVars>
          <dgm:bulletEnabled val="1"/>
        </dgm:presLayoutVars>
      </dgm:prSet>
      <dgm:spPr/>
    </dgm:pt>
    <dgm:pt modelId="{0AAAB491-DFF8-4063-B971-CC14AC13C06D}" type="pres">
      <dgm:prSet presAssocID="{C13895E9-9B19-4105-A735-FC68F3325179}" presName="spacing" presStyleCnt="0"/>
      <dgm:spPr/>
    </dgm:pt>
    <dgm:pt modelId="{446820C0-D8A8-4A7C-BF2B-D00B05AC6C4B}" type="pres">
      <dgm:prSet presAssocID="{7C046F15-60A9-4B35-9307-AB628DA3C76E}" presName="linNode" presStyleCnt="0"/>
      <dgm:spPr/>
    </dgm:pt>
    <dgm:pt modelId="{19EC1EC7-5D45-4398-999C-7C7547179781}" type="pres">
      <dgm:prSet presAssocID="{7C046F15-60A9-4B35-9307-AB628DA3C76E}" presName="parentShp" presStyleLbl="node1" presStyleIdx="2" presStyleCnt="4" custScaleX="250000">
        <dgm:presLayoutVars>
          <dgm:bulletEnabled val="1"/>
        </dgm:presLayoutVars>
      </dgm:prSet>
      <dgm:spPr/>
    </dgm:pt>
    <dgm:pt modelId="{59A8158D-EEE8-412C-B0DC-3D81B71B618B}" type="pres">
      <dgm:prSet presAssocID="{7C046F15-60A9-4B35-9307-AB628DA3C76E}" presName="childShp" presStyleLbl="bgAccFollowNode1" presStyleIdx="2" presStyleCnt="4">
        <dgm:presLayoutVars>
          <dgm:bulletEnabled val="1"/>
        </dgm:presLayoutVars>
      </dgm:prSet>
      <dgm:spPr/>
    </dgm:pt>
    <dgm:pt modelId="{14CCB8EE-BC29-43DB-BE3A-0CEDBA9B6895}" type="pres">
      <dgm:prSet presAssocID="{38D4078E-6E28-4D6F-AB11-D28297C6CE1E}" presName="spacing" presStyleCnt="0"/>
      <dgm:spPr/>
    </dgm:pt>
    <dgm:pt modelId="{E20A30C4-62A5-4FDE-91CB-E44708D06743}" type="pres">
      <dgm:prSet presAssocID="{37317FE8-DFCF-4AF7-9722-738045EF5A4D}" presName="linNode" presStyleCnt="0"/>
      <dgm:spPr/>
    </dgm:pt>
    <dgm:pt modelId="{950FDE8F-CAB8-49F4-A1DE-DE442BB66D3B}" type="pres">
      <dgm:prSet presAssocID="{37317FE8-DFCF-4AF7-9722-738045EF5A4D}" presName="parentShp" presStyleLbl="node1" presStyleIdx="3" presStyleCnt="4" custScaleX="468467">
        <dgm:presLayoutVars>
          <dgm:bulletEnabled val="1"/>
        </dgm:presLayoutVars>
      </dgm:prSet>
      <dgm:spPr/>
    </dgm:pt>
    <dgm:pt modelId="{A8EA685D-70DB-41E6-BEE0-FAE3811CD457}" type="pres">
      <dgm:prSet presAssocID="{37317FE8-DFCF-4AF7-9722-738045EF5A4D}" presName="childShp" presStyleLbl="bgAccFollowNode1" presStyleIdx="3" presStyleCnt="4">
        <dgm:presLayoutVars>
          <dgm:bulletEnabled val="1"/>
        </dgm:presLayoutVars>
      </dgm:prSet>
      <dgm:spPr/>
    </dgm:pt>
  </dgm:ptLst>
  <dgm:cxnLst>
    <dgm:cxn modelId="{65957E89-6F41-4CAE-B3F1-D2C27AEE1D9E}" type="presOf" srcId="{9EEB2F4F-5E61-446B-943E-920E92ED626F}" destId="{9AD2AB68-4660-4F0C-8C75-4C04F8068AAD}" srcOrd="0" destOrd="0" presId="urn:microsoft.com/office/officeart/2005/8/layout/vList6"/>
    <dgm:cxn modelId="{9F478E32-BBAA-48CD-882E-3DC53DE42749}" type="presOf" srcId="{7C046F15-60A9-4B35-9307-AB628DA3C76E}" destId="{19EC1EC7-5D45-4398-999C-7C7547179781}" srcOrd="0" destOrd="0" presId="urn:microsoft.com/office/officeart/2005/8/layout/vList6"/>
    <dgm:cxn modelId="{F86F9132-1658-4789-9A2C-25ED18C970C6}" srcId="{FCCA9FB7-80F7-4F01-A616-783A279D59D8}" destId="{53C76849-6C47-4F29-8B49-E20968271DE7}" srcOrd="0" destOrd="0" parTransId="{F83003B6-78CD-4AC7-954A-2D3FFDBC1451}" sibTransId="{4ABD3AE1-A0EF-484B-A4CA-4EA5745DD24C}"/>
    <dgm:cxn modelId="{F4EC0970-27DA-46A4-A8DC-DC7D2D88FF52}" type="presOf" srcId="{37317FE8-DFCF-4AF7-9722-738045EF5A4D}" destId="{950FDE8F-CAB8-49F4-A1DE-DE442BB66D3B}" srcOrd="0" destOrd="0" presId="urn:microsoft.com/office/officeart/2005/8/layout/vList6"/>
    <dgm:cxn modelId="{2390B868-ED25-445D-B8AD-0A261807C6EE}" type="presOf" srcId="{53C76849-6C47-4F29-8B49-E20968271DE7}" destId="{36585754-2B98-43BE-97D4-5457BBDD22E7}" srcOrd="0" destOrd="0" presId="urn:microsoft.com/office/officeart/2005/8/layout/vList6"/>
    <dgm:cxn modelId="{38E61C06-4AC9-466E-BEF0-A24652F3EA34}" srcId="{FCCA9FB7-80F7-4F01-A616-783A279D59D8}" destId="{7C046F15-60A9-4B35-9307-AB628DA3C76E}" srcOrd="2" destOrd="0" parTransId="{ACFDACA4-9C3C-462D-AB4B-3B3C88522EF0}" sibTransId="{38D4078E-6E28-4D6F-AB11-D28297C6CE1E}"/>
    <dgm:cxn modelId="{932B076B-9423-4B44-AF60-A2E5EEFFEAD4}" srcId="{FCCA9FB7-80F7-4F01-A616-783A279D59D8}" destId="{37317FE8-DFCF-4AF7-9722-738045EF5A4D}" srcOrd="3" destOrd="0" parTransId="{BA518048-AA32-46F9-8D03-72A83B71D492}" sibTransId="{77EEFF0C-13ED-410B-B913-8D93B76524E0}"/>
    <dgm:cxn modelId="{CF9C6C7B-CB62-4BB0-8496-DF945D4AEA57}" srcId="{FCCA9FB7-80F7-4F01-A616-783A279D59D8}" destId="{9EEB2F4F-5E61-446B-943E-920E92ED626F}" srcOrd="1" destOrd="0" parTransId="{F54E1E94-B549-4658-A4AB-88D5F7A9C037}" sibTransId="{C13895E9-9B19-4105-A735-FC68F3325179}"/>
    <dgm:cxn modelId="{AE55D104-83B8-4DF4-9EC8-5BE8FBFEB2C0}" type="presOf" srcId="{FCCA9FB7-80F7-4F01-A616-783A279D59D8}" destId="{FB7B658E-BDB6-4EC2-AF4E-AECF6CFAE7BF}" srcOrd="0" destOrd="0" presId="urn:microsoft.com/office/officeart/2005/8/layout/vList6"/>
    <dgm:cxn modelId="{50E66772-905C-4C56-8BDA-F9133FE49E4B}" type="presParOf" srcId="{FB7B658E-BDB6-4EC2-AF4E-AECF6CFAE7BF}" destId="{7E6FE2C4-462A-42A9-BC4E-84CB62FD6B7E}" srcOrd="0" destOrd="0" presId="urn:microsoft.com/office/officeart/2005/8/layout/vList6"/>
    <dgm:cxn modelId="{0A4980FB-7335-479B-8FCC-2600C0AB7148}" type="presParOf" srcId="{7E6FE2C4-462A-42A9-BC4E-84CB62FD6B7E}" destId="{36585754-2B98-43BE-97D4-5457BBDD22E7}" srcOrd="0" destOrd="0" presId="urn:microsoft.com/office/officeart/2005/8/layout/vList6"/>
    <dgm:cxn modelId="{E755D317-5821-4C00-A545-898B729ED777}" type="presParOf" srcId="{7E6FE2C4-462A-42A9-BC4E-84CB62FD6B7E}" destId="{DD228063-44B5-42D9-B83D-44AEBEC006E5}" srcOrd="1" destOrd="0" presId="urn:microsoft.com/office/officeart/2005/8/layout/vList6"/>
    <dgm:cxn modelId="{A3DEBB1E-A65D-4F4F-A42C-88B552C2F830}" type="presParOf" srcId="{FB7B658E-BDB6-4EC2-AF4E-AECF6CFAE7BF}" destId="{8F075166-DC91-4F64-AA43-305E19EBF8A0}" srcOrd="1" destOrd="0" presId="urn:microsoft.com/office/officeart/2005/8/layout/vList6"/>
    <dgm:cxn modelId="{CA879A0A-28E8-4ECA-B2F8-D3BB2BA5945C}" type="presParOf" srcId="{FB7B658E-BDB6-4EC2-AF4E-AECF6CFAE7BF}" destId="{7120F04F-FB4A-4E80-84AC-6D48E3C435B5}" srcOrd="2" destOrd="0" presId="urn:microsoft.com/office/officeart/2005/8/layout/vList6"/>
    <dgm:cxn modelId="{55AEEC67-EB4D-4A6E-BA1E-C0FF58ED6037}" type="presParOf" srcId="{7120F04F-FB4A-4E80-84AC-6D48E3C435B5}" destId="{9AD2AB68-4660-4F0C-8C75-4C04F8068AAD}" srcOrd="0" destOrd="0" presId="urn:microsoft.com/office/officeart/2005/8/layout/vList6"/>
    <dgm:cxn modelId="{229E848B-BA45-4D2F-B416-FF7C7C0C6230}" type="presParOf" srcId="{7120F04F-FB4A-4E80-84AC-6D48E3C435B5}" destId="{6121DBB1-499F-4C33-A474-A80A4A5EC265}" srcOrd="1" destOrd="0" presId="urn:microsoft.com/office/officeart/2005/8/layout/vList6"/>
    <dgm:cxn modelId="{7E8CFC98-CA52-473C-9A2F-C440F5A8A0DD}" type="presParOf" srcId="{FB7B658E-BDB6-4EC2-AF4E-AECF6CFAE7BF}" destId="{0AAAB491-DFF8-4063-B971-CC14AC13C06D}" srcOrd="3" destOrd="0" presId="urn:microsoft.com/office/officeart/2005/8/layout/vList6"/>
    <dgm:cxn modelId="{DFB1472C-1E6A-4BD9-8E9F-C7898518E5B6}" type="presParOf" srcId="{FB7B658E-BDB6-4EC2-AF4E-AECF6CFAE7BF}" destId="{446820C0-D8A8-4A7C-BF2B-D00B05AC6C4B}" srcOrd="4" destOrd="0" presId="urn:microsoft.com/office/officeart/2005/8/layout/vList6"/>
    <dgm:cxn modelId="{5F56492E-0E65-4056-AEB0-E636EB1C9280}" type="presParOf" srcId="{446820C0-D8A8-4A7C-BF2B-D00B05AC6C4B}" destId="{19EC1EC7-5D45-4398-999C-7C7547179781}" srcOrd="0" destOrd="0" presId="urn:microsoft.com/office/officeart/2005/8/layout/vList6"/>
    <dgm:cxn modelId="{C9EA5742-6A6D-4902-AF9C-024B440780E4}" type="presParOf" srcId="{446820C0-D8A8-4A7C-BF2B-D00B05AC6C4B}" destId="{59A8158D-EEE8-412C-B0DC-3D81B71B618B}" srcOrd="1" destOrd="0" presId="urn:microsoft.com/office/officeart/2005/8/layout/vList6"/>
    <dgm:cxn modelId="{36F1AE74-D316-4C93-8B74-5B488D792F6C}" type="presParOf" srcId="{FB7B658E-BDB6-4EC2-AF4E-AECF6CFAE7BF}" destId="{14CCB8EE-BC29-43DB-BE3A-0CEDBA9B6895}" srcOrd="5" destOrd="0" presId="urn:microsoft.com/office/officeart/2005/8/layout/vList6"/>
    <dgm:cxn modelId="{207CECCF-3476-47D2-A5ED-5B856A9573FC}" type="presParOf" srcId="{FB7B658E-BDB6-4EC2-AF4E-AECF6CFAE7BF}" destId="{E20A30C4-62A5-4FDE-91CB-E44708D06743}" srcOrd="6" destOrd="0" presId="urn:microsoft.com/office/officeart/2005/8/layout/vList6"/>
    <dgm:cxn modelId="{82339CAD-7CA8-43C6-A231-16AE37510064}" type="presParOf" srcId="{E20A30C4-62A5-4FDE-91CB-E44708D06743}" destId="{950FDE8F-CAB8-49F4-A1DE-DE442BB66D3B}" srcOrd="0" destOrd="0" presId="urn:microsoft.com/office/officeart/2005/8/layout/vList6"/>
    <dgm:cxn modelId="{AD0A3580-8C65-4DF9-8075-45C6A0053172}" type="presParOf" srcId="{E20A30C4-62A5-4FDE-91CB-E44708D06743}" destId="{A8EA685D-70DB-41E6-BEE0-FAE3811CD45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B916F2D-E841-4A14-924B-C203019B8C9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6C80DDD-82E6-4B85-8716-1763DB0AB5DD}">
      <dgm:prSet phldrT="[Text]"/>
      <dgm:spPr>
        <a:ln>
          <a:noFill/>
        </a:ln>
      </dgm:spPr>
      <dgm:t>
        <a:bodyPr/>
        <a:lstStyle/>
        <a:p>
          <a:r>
            <a:rPr lang="en-US" dirty="0"/>
            <a:t>Rocks</a:t>
          </a:r>
        </a:p>
      </dgm:t>
    </dgm:pt>
    <dgm:pt modelId="{82D6E6DB-E2B1-44B5-ABB3-9E6C70EAA353}" type="parTrans" cxnId="{E748A768-3276-42DE-9CAA-AA16EBC49E4F}">
      <dgm:prSet/>
      <dgm:spPr/>
      <dgm:t>
        <a:bodyPr/>
        <a:lstStyle/>
        <a:p>
          <a:endParaRPr lang="en-US"/>
        </a:p>
      </dgm:t>
    </dgm:pt>
    <dgm:pt modelId="{3FCF38BD-0699-429D-935C-B5939AABEBDE}" type="sibTrans" cxnId="{E748A768-3276-42DE-9CAA-AA16EBC49E4F}">
      <dgm:prSet/>
      <dgm:spPr/>
      <dgm:t>
        <a:bodyPr/>
        <a:lstStyle/>
        <a:p>
          <a:endParaRPr lang="en-US"/>
        </a:p>
      </dgm:t>
    </dgm:pt>
    <dgm:pt modelId="{F291980F-7C5A-430D-A544-0048C4A9C0B7}">
      <dgm:prSet phldrT="[Text]"/>
      <dgm:spPr>
        <a:ln>
          <a:noFill/>
        </a:ln>
      </dgm:spPr>
      <dgm:t>
        <a:bodyPr/>
        <a:lstStyle/>
        <a:p>
          <a:r>
            <a:rPr lang="en-US" dirty="0"/>
            <a:t>Pebbles</a:t>
          </a:r>
        </a:p>
      </dgm:t>
    </dgm:pt>
    <dgm:pt modelId="{E040BADD-FA49-44CC-8CFD-874D53801E5F}" type="parTrans" cxnId="{8C50D336-3A31-4093-A772-139F1EFE9621}">
      <dgm:prSet/>
      <dgm:spPr/>
      <dgm:t>
        <a:bodyPr/>
        <a:lstStyle/>
        <a:p>
          <a:endParaRPr lang="en-US"/>
        </a:p>
      </dgm:t>
    </dgm:pt>
    <dgm:pt modelId="{F373C973-264C-4A2A-A66D-7674D4959F5D}" type="sibTrans" cxnId="{8C50D336-3A31-4093-A772-139F1EFE9621}">
      <dgm:prSet/>
      <dgm:spPr/>
      <dgm:t>
        <a:bodyPr/>
        <a:lstStyle/>
        <a:p>
          <a:endParaRPr lang="en-US"/>
        </a:p>
      </dgm:t>
    </dgm:pt>
    <dgm:pt modelId="{8F273C5E-05B2-4904-9583-7234C64124CC}">
      <dgm:prSet phldrT="[Text]"/>
      <dgm:spPr>
        <a:ln>
          <a:noFill/>
        </a:ln>
      </dgm:spPr>
      <dgm:t>
        <a:bodyPr/>
        <a:lstStyle/>
        <a:p>
          <a:r>
            <a:rPr lang="en-US" dirty="0"/>
            <a:t>Sand</a:t>
          </a:r>
        </a:p>
      </dgm:t>
    </dgm:pt>
    <dgm:pt modelId="{C643FE76-789A-4E6D-B207-07D659210D02}" type="parTrans" cxnId="{9C5178B6-F176-43EC-8029-2022951706F7}">
      <dgm:prSet/>
      <dgm:spPr/>
      <dgm:t>
        <a:bodyPr/>
        <a:lstStyle/>
        <a:p>
          <a:endParaRPr lang="en-US"/>
        </a:p>
      </dgm:t>
    </dgm:pt>
    <dgm:pt modelId="{FDF5900A-4735-4036-8F27-C61A1B76DBC9}" type="sibTrans" cxnId="{9C5178B6-F176-43EC-8029-2022951706F7}">
      <dgm:prSet/>
      <dgm:spPr/>
      <dgm:t>
        <a:bodyPr/>
        <a:lstStyle/>
        <a:p>
          <a:endParaRPr lang="en-US"/>
        </a:p>
      </dgm:t>
    </dgm:pt>
    <dgm:pt modelId="{DA487B63-FDA7-4091-BF2B-01EDD7FC661F}">
      <dgm:prSet phldrT="[Text]"/>
      <dgm:spPr>
        <a:ln>
          <a:noFill/>
        </a:ln>
      </dgm:spPr>
      <dgm:t>
        <a:bodyPr/>
        <a:lstStyle/>
        <a:p>
          <a:r>
            <a:rPr lang="en-US" dirty="0"/>
            <a:t>Water</a:t>
          </a:r>
        </a:p>
      </dgm:t>
    </dgm:pt>
    <dgm:pt modelId="{194B9E94-7825-464D-B868-7A90E2FC3060}" type="parTrans" cxnId="{E0F12D78-04FC-4660-8E6A-3216636D1414}">
      <dgm:prSet/>
      <dgm:spPr/>
      <dgm:t>
        <a:bodyPr/>
        <a:lstStyle/>
        <a:p>
          <a:endParaRPr lang="en-US"/>
        </a:p>
      </dgm:t>
    </dgm:pt>
    <dgm:pt modelId="{0374D92C-6F6C-425E-B376-2C645A5496E5}" type="sibTrans" cxnId="{E0F12D78-04FC-4660-8E6A-3216636D1414}">
      <dgm:prSet/>
      <dgm:spPr/>
      <dgm:t>
        <a:bodyPr/>
        <a:lstStyle/>
        <a:p>
          <a:endParaRPr lang="en-US"/>
        </a:p>
      </dgm:t>
    </dgm:pt>
    <dgm:pt modelId="{7AF2E287-2D74-422F-94B8-DEB65EFB806E}" type="pres">
      <dgm:prSet presAssocID="{1B916F2D-E841-4A14-924B-C203019B8C9C}" presName="diagram" presStyleCnt="0">
        <dgm:presLayoutVars>
          <dgm:dir/>
          <dgm:resizeHandles val="exact"/>
        </dgm:presLayoutVars>
      </dgm:prSet>
      <dgm:spPr/>
    </dgm:pt>
    <dgm:pt modelId="{BD3E261A-AB89-402A-BFA4-239A0CD963FC}" type="pres">
      <dgm:prSet presAssocID="{46C80DDD-82E6-4B85-8716-1763DB0AB5DD}" presName="node" presStyleLbl="node1" presStyleIdx="0" presStyleCnt="4">
        <dgm:presLayoutVars>
          <dgm:bulletEnabled val="1"/>
        </dgm:presLayoutVars>
      </dgm:prSet>
      <dgm:spPr/>
    </dgm:pt>
    <dgm:pt modelId="{7F46041E-8736-40F6-A71C-66AC730CCFA3}" type="pres">
      <dgm:prSet presAssocID="{3FCF38BD-0699-429D-935C-B5939AABEBDE}" presName="sibTrans" presStyleCnt="0"/>
      <dgm:spPr/>
    </dgm:pt>
    <dgm:pt modelId="{173E8483-2B15-4A0A-871B-F09779B98CBC}" type="pres">
      <dgm:prSet presAssocID="{F291980F-7C5A-430D-A544-0048C4A9C0B7}" presName="node" presStyleLbl="node1" presStyleIdx="1" presStyleCnt="4">
        <dgm:presLayoutVars>
          <dgm:bulletEnabled val="1"/>
        </dgm:presLayoutVars>
      </dgm:prSet>
      <dgm:spPr/>
    </dgm:pt>
    <dgm:pt modelId="{EEDB2DD7-A720-4838-80D4-FC038795BF60}" type="pres">
      <dgm:prSet presAssocID="{F373C973-264C-4A2A-A66D-7674D4959F5D}" presName="sibTrans" presStyleCnt="0"/>
      <dgm:spPr/>
    </dgm:pt>
    <dgm:pt modelId="{792B891C-033E-4624-A56F-F1DDF947EE55}" type="pres">
      <dgm:prSet presAssocID="{8F273C5E-05B2-4904-9583-7234C64124CC}" presName="node" presStyleLbl="node1" presStyleIdx="2" presStyleCnt="4">
        <dgm:presLayoutVars>
          <dgm:bulletEnabled val="1"/>
        </dgm:presLayoutVars>
      </dgm:prSet>
      <dgm:spPr/>
    </dgm:pt>
    <dgm:pt modelId="{701C9B61-5C75-442A-AE49-C559402FC250}" type="pres">
      <dgm:prSet presAssocID="{FDF5900A-4735-4036-8F27-C61A1B76DBC9}" presName="sibTrans" presStyleCnt="0"/>
      <dgm:spPr/>
    </dgm:pt>
    <dgm:pt modelId="{A9A328CD-4049-4BF9-BB2F-0100EF0D65F7}" type="pres">
      <dgm:prSet presAssocID="{DA487B63-FDA7-4091-BF2B-01EDD7FC661F}" presName="node" presStyleLbl="node1" presStyleIdx="3" presStyleCnt="4">
        <dgm:presLayoutVars>
          <dgm:bulletEnabled val="1"/>
        </dgm:presLayoutVars>
      </dgm:prSet>
      <dgm:spPr/>
    </dgm:pt>
  </dgm:ptLst>
  <dgm:cxnLst>
    <dgm:cxn modelId="{9C5178B6-F176-43EC-8029-2022951706F7}" srcId="{1B916F2D-E841-4A14-924B-C203019B8C9C}" destId="{8F273C5E-05B2-4904-9583-7234C64124CC}" srcOrd="2" destOrd="0" parTransId="{C643FE76-789A-4E6D-B207-07D659210D02}" sibTransId="{FDF5900A-4735-4036-8F27-C61A1B76DBC9}"/>
    <dgm:cxn modelId="{99A45159-BF26-4AB1-AFFD-535A8437E22C}" type="presOf" srcId="{46C80DDD-82E6-4B85-8716-1763DB0AB5DD}" destId="{BD3E261A-AB89-402A-BFA4-239A0CD963FC}" srcOrd="0" destOrd="0" presId="urn:microsoft.com/office/officeart/2005/8/layout/default"/>
    <dgm:cxn modelId="{8C50D336-3A31-4093-A772-139F1EFE9621}" srcId="{1B916F2D-E841-4A14-924B-C203019B8C9C}" destId="{F291980F-7C5A-430D-A544-0048C4A9C0B7}" srcOrd="1" destOrd="0" parTransId="{E040BADD-FA49-44CC-8CFD-874D53801E5F}" sibTransId="{F373C973-264C-4A2A-A66D-7674D4959F5D}"/>
    <dgm:cxn modelId="{BEE7973A-B32F-4CB7-8979-17DD73DAADA9}" type="presOf" srcId="{F291980F-7C5A-430D-A544-0048C4A9C0B7}" destId="{173E8483-2B15-4A0A-871B-F09779B98CBC}" srcOrd="0" destOrd="0" presId="urn:microsoft.com/office/officeart/2005/8/layout/default"/>
    <dgm:cxn modelId="{E748A768-3276-42DE-9CAA-AA16EBC49E4F}" srcId="{1B916F2D-E841-4A14-924B-C203019B8C9C}" destId="{46C80DDD-82E6-4B85-8716-1763DB0AB5DD}" srcOrd="0" destOrd="0" parTransId="{82D6E6DB-E2B1-44B5-ABB3-9E6C70EAA353}" sibTransId="{3FCF38BD-0699-429D-935C-B5939AABEBDE}"/>
    <dgm:cxn modelId="{5EA3AF5C-9AF5-49B9-B7B3-DB715BC20D93}" type="presOf" srcId="{8F273C5E-05B2-4904-9583-7234C64124CC}" destId="{792B891C-033E-4624-A56F-F1DDF947EE55}" srcOrd="0" destOrd="0" presId="urn:microsoft.com/office/officeart/2005/8/layout/default"/>
    <dgm:cxn modelId="{CB82E70B-CEAC-448B-BEFB-9F3D46D7B844}" type="presOf" srcId="{1B916F2D-E841-4A14-924B-C203019B8C9C}" destId="{7AF2E287-2D74-422F-94B8-DEB65EFB806E}" srcOrd="0" destOrd="0" presId="urn:microsoft.com/office/officeart/2005/8/layout/default"/>
    <dgm:cxn modelId="{E0F12D78-04FC-4660-8E6A-3216636D1414}" srcId="{1B916F2D-E841-4A14-924B-C203019B8C9C}" destId="{DA487B63-FDA7-4091-BF2B-01EDD7FC661F}" srcOrd="3" destOrd="0" parTransId="{194B9E94-7825-464D-B868-7A90E2FC3060}" sibTransId="{0374D92C-6F6C-425E-B376-2C645A5496E5}"/>
    <dgm:cxn modelId="{A8E3A014-09AB-4887-AA58-7B00AAF8AC30}" type="presOf" srcId="{DA487B63-FDA7-4091-BF2B-01EDD7FC661F}" destId="{A9A328CD-4049-4BF9-BB2F-0100EF0D65F7}" srcOrd="0" destOrd="0" presId="urn:microsoft.com/office/officeart/2005/8/layout/default"/>
    <dgm:cxn modelId="{D931BF31-D727-4393-AE92-A39FBAA907EB}" type="presParOf" srcId="{7AF2E287-2D74-422F-94B8-DEB65EFB806E}" destId="{BD3E261A-AB89-402A-BFA4-239A0CD963FC}" srcOrd="0" destOrd="0" presId="urn:microsoft.com/office/officeart/2005/8/layout/default"/>
    <dgm:cxn modelId="{D3E6EE74-A0DA-4DC3-9A31-BBFFFF10A2FE}" type="presParOf" srcId="{7AF2E287-2D74-422F-94B8-DEB65EFB806E}" destId="{7F46041E-8736-40F6-A71C-66AC730CCFA3}" srcOrd="1" destOrd="0" presId="urn:microsoft.com/office/officeart/2005/8/layout/default"/>
    <dgm:cxn modelId="{C5646BF6-7C6F-4E1B-904F-B38C54733918}" type="presParOf" srcId="{7AF2E287-2D74-422F-94B8-DEB65EFB806E}" destId="{173E8483-2B15-4A0A-871B-F09779B98CBC}" srcOrd="2" destOrd="0" presId="urn:microsoft.com/office/officeart/2005/8/layout/default"/>
    <dgm:cxn modelId="{A3BB2552-963D-4D74-99AF-A5AB7B286EC8}" type="presParOf" srcId="{7AF2E287-2D74-422F-94B8-DEB65EFB806E}" destId="{EEDB2DD7-A720-4838-80D4-FC038795BF60}" srcOrd="3" destOrd="0" presId="urn:microsoft.com/office/officeart/2005/8/layout/default"/>
    <dgm:cxn modelId="{0DA81B97-9CAE-485A-A505-819948C707B4}" type="presParOf" srcId="{7AF2E287-2D74-422F-94B8-DEB65EFB806E}" destId="{792B891C-033E-4624-A56F-F1DDF947EE55}" srcOrd="4" destOrd="0" presId="urn:microsoft.com/office/officeart/2005/8/layout/default"/>
    <dgm:cxn modelId="{F9402F62-9E75-4102-BAE2-110B36B39ACE}" type="presParOf" srcId="{7AF2E287-2D74-422F-94B8-DEB65EFB806E}" destId="{701C9B61-5C75-442A-AE49-C559402FC250}" srcOrd="5" destOrd="0" presId="urn:microsoft.com/office/officeart/2005/8/layout/default"/>
    <dgm:cxn modelId="{5864BFB8-F309-4837-B0A6-6F8BFE242C34}" type="presParOf" srcId="{7AF2E287-2D74-422F-94B8-DEB65EFB806E}" destId="{A9A328CD-4049-4BF9-BB2F-0100EF0D65F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68870A0-1E85-42B1-9833-24412E7DE812}"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en-US"/>
        </a:p>
      </dgm:t>
    </dgm:pt>
    <dgm:pt modelId="{E72A5FB5-BF0E-41E2-9C84-7DCFDBF1A389}">
      <dgm:prSet phldrT="[Text]" custT="1"/>
      <dgm:spPr>
        <a:ln>
          <a:noFill/>
        </a:ln>
      </dgm:spPr>
      <dgm:t>
        <a:bodyPr/>
        <a:lstStyle/>
        <a:p>
          <a:r>
            <a:rPr lang="en-US" sz="3600" dirty="0"/>
            <a:t>Chunk</a:t>
          </a:r>
        </a:p>
      </dgm:t>
    </dgm:pt>
    <dgm:pt modelId="{06596191-460D-48FF-B572-BE09B620E7DB}" type="parTrans" cxnId="{851F7567-7876-438A-A3A0-459A6FCB2EF3}">
      <dgm:prSet/>
      <dgm:spPr/>
      <dgm:t>
        <a:bodyPr/>
        <a:lstStyle/>
        <a:p>
          <a:endParaRPr lang="en-US"/>
        </a:p>
      </dgm:t>
    </dgm:pt>
    <dgm:pt modelId="{F81C74CA-13C0-40C3-9662-508C6B826FFA}" type="sibTrans" cxnId="{851F7567-7876-438A-A3A0-459A6FCB2EF3}">
      <dgm:prSet/>
      <dgm:spPr/>
      <dgm:t>
        <a:bodyPr/>
        <a:lstStyle/>
        <a:p>
          <a:endParaRPr lang="en-US"/>
        </a:p>
      </dgm:t>
    </dgm:pt>
    <dgm:pt modelId="{825AE40E-C3E8-4A61-995C-2CEF3DBF1292}">
      <dgm:prSet phldrT="[Text]" custT="1"/>
      <dgm:spPr>
        <a:ln>
          <a:noFill/>
        </a:ln>
      </dgm:spPr>
      <dgm:t>
        <a:bodyPr/>
        <a:lstStyle/>
        <a:p>
          <a:r>
            <a:rPr lang="en-US" sz="3600" dirty="0"/>
            <a:t>Block</a:t>
          </a:r>
        </a:p>
      </dgm:t>
    </dgm:pt>
    <dgm:pt modelId="{33A08C9B-2319-476E-B011-61D964FEF016}" type="parTrans" cxnId="{059DB8A7-D810-417F-847B-9B200358B2BB}">
      <dgm:prSet/>
      <dgm:spPr/>
      <dgm:t>
        <a:bodyPr/>
        <a:lstStyle/>
        <a:p>
          <a:endParaRPr lang="en-US"/>
        </a:p>
      </dgm:t>
    </dgm:pt>
    <dgm:pt modelId="{0264F22F-A9BA-4E0C-A326-991278FCDFFF}" type="sibTrans" cxnId="{059DB8A7-D810-417F-847B-9B200358B2BB}">
      <dgm:prSet/>
      <dgm:spPr/>
      <dgm:t>
        <a:bodyPr/>
        <a:lstStyle/>
        <a:p>
          <a:endParaRPr lang="en-US"/>
        </a:p>
      </dgm:t>
    </dgm:pt>
    <dgm:pt modelId="{FF4A4F91-6DA6-494B-B269-34C3EA69B8FA}">
      <dgm:prSet phldrT="[Text]" custT="1"/>
      <dgm:spPr>
        <a:ln>
          <a:noFill/>
        </a:ln>
      </dgm:spPr>
      <dgm:t>
        <a:bodyPr/>
        <a:lstStyle/>
        <a:p>
          <a:r>
            <a:rPr lang="en-US" sz="3600" dirty="0"/>
            <a:t>Tackle</a:t>
          </a:r>
        </a:p>
      </dgm:t>
    </dgm:pt>
    <dgm:pt modelId="{41EF9F3F-F02F-4D06-81F7-1E293F497709}" type="parTrans" cxnId="{81597000-764C-41DF-B74A-0407A7B704F2}">
      <dgm:prSet/>
      <dgm:spPr/>
      <dgm:t>
        <a:bodyPr/>
        <a:lstStyle/>
        <a:p>
          <a:endParaRPr lang="en-US"/>
        </a:p>
      </dgm:t>
    </dgm:pt>
    <dgm:pt modelId="{EBA89FF5-067E-498D-BB02-984DC3BE01C4}" type="sibTrans" cxnId="{81597000-764C-41DF-B74A-0407A7B704F2}">
      <dgm:prSet/>
      <dgm:spPr/>
      <dgm:t>
        <a:bodyPr/>
        <a:lstStyle/>
        <a:p>
          <a:endParaRPr lang="en-US"/>
        </a:p>
      </dgm:t>
    </dgm:pt>
    <dgm:pt modelId="{32A434B3-76D0-442E-8115-3F30BC0B1919}" type="pres">
      <dgm:prSet presAssocID="{468870A0-1E85-42B1-9833-24412E7DE812}" presName="list" presStyleCnt="0">
        <dgm:presLayoutVars>
          <dgm:dir/>
          <dgm:animLvl val="lvl"/>
        </dgm:presLayoutVars>
      </dgm:prSet>
      <dgm:spPr/>
    </dgm:pt>
    <dgm:pt modelId="{A7BD1A3B-8941-44D0-8DE7-A4DE0E7545C4}" type="pres">
      <dgm:prSet presAssocID="{E72A5FB5-BF0E-41E2-9C84-7DCFDBF1A389}" presName="posSpace" presStyleCnt="0"/>
      <dgm:spPr/>
    </dgm:pt>
    <dgm:pt modelId="{8B7F3CEB-2C10-4309-B55F-89A066F0472F}" type="pres">
      <dgm:prSet presAssocID="{E72A5FB5-BF0E-41E2-9C84-7DCFDBF1A389}" presName="vertFlow" presStyleCnt="0"/>
      <dgm:spPr/>
    </dgm:pt>
    <dgm:pt modelId="{E729741F-D8DB-4BA4-9479-42E78C27CF66}" type="pres">
      <dgm:prSet presAssocID="{E72A5FB5-BF0E-41E2-9C84-7DCFDBF1A389}" presName="topSpace" presStyleCnt="0"/>
      <dgm:spPr/>
    </dgm:pt>
    <dgm:pt modelId="{A75E0250-3321-4EBC-B3BB-A578DD91CFA3}" type="pres">
      <dgm:prSet presAssocID="{E72A5FB5-BF0E-41E2-9C84-7DCFDBF1A389}" presName="firstComp" presStyleCnt="0"/>
      <dgm:spPr/>
    </dgm:pt>
    <dgm:pt modelId="{9D5CD4ED-2368-4391-9055-B22C57BAE8ED}" type="pres">
      <dgm:prSet presAssocID="{E72A5FB5-BF0E-41E2-9C84-7DCFDBF1A389}" presName="firstChild" presStyleLbl="bgAccFollowNode1" presStyleIdx="0" presStyleCnt="3" custLinFactY="-66472" custLinFactNeighborX="69861" custLinFactNeighborY="-100000"/>
      <dgm:spPr/>
    </dgm:pt>
    <dgm:pt modelId="{B2F47D1B-AFFF-4DEF-B357-F7A1EBFAA129}" type="pres">
      <dgm:prSet presAssocID="{E72A5FB5-BF0E-41E2-9C84-7DCFDBF1A389}" presName="firstChildTx" presStyleLbl="bgAccFollowNode1" presStyleIdx="0" presStyleCnt="3">
        <dgm:presLayoutVars>
          <dgm:bulletEnabled val="1"/>
        </dgm:presLayoutVars>
      </dgm:prSet>
      <dgm:spPr/>
    </dgm:pt>
    <dgm:pt modelId="{A9FB5AEC-4074-4CF2-951A-950557C65F7C}" type="pres">
      <dgm:prSet presAssocID="{E72A5FB5-BF0E-41E2-9C84-7DCFDBF1A389}" presName="negSpace" presStyleCnt="0"/>
      <dgm:spPr/>
    </dgm:pt>
    <dgm:pt modelId="{F350B1F9-9448-4E69-B192-34A1684C2352}" type="pres">
      <dgm:prSet presAssocID="{E72A5FB5-BF0E-41E2-9C84-7DCFDBF1A389}" presName="circle" presStyleLbl="node1" presStyleIdx="0" presStyleCnt="3" custScaleX="229741" custScaleY="231396" custLinFactY="-94700" custLinFactNeighborX="12865" custLinFactNeighborY="-100000"/>
      <dgm:spPr/>
    </dgm:pt>
    <dgm:pt modelId="{71350A72-EF67-4318-B7F6-B5918B4AFA0A}" type="pres">
      <dgm:prSet presAssocID="{F81C74CA-13C0-40C3-9662-508C6B826FFA}" presName="transSpace" presStyleCnt="0"/>
      <dgm:spPr/>
    </dgm:pt>
    <dgm:pt modelId="{1CF2D135-920D-4C45-A6E7-4D3BD35C50C9}" type="pres">
      <dgm:prSet presAssocID="{825AE40E-C3E8-4A61-995C-2CEF3DBF1292}" presName="posSpace" presStyleCnt="0"/>
      <dgm:spPr/>
    </dgm:pt>
    <dgm:pt modelId="{9EB27670-6679-4207-A34E-3E516BA5E8DC}" type="pres">
      <dgm:prSet presAssocID="{825AE40E-C3E8-4A61-995C-2CEF3DBF1292}" presName="vertFlow" presStyleCnt="0"/>
      <dgm:spPr/>
    </dgm:pt>
    <dgm:pt modelId="{207A890A-27FD-48E8-AE9A-D8E5BD88F925}" type="pres">
      <dgm:prSet presAssocID="{825AE40E-C3E8-4A61-995C-2CEF3DBF1292}" presName="topSpace" presStyleCnt="0"/>
      <dgm:spPr/>
    </dgm:pt>
    <dgm:pt modelId="{53C94492-4CE1-40F6-A92E-8D56165B6823}" type="pres">
      <dgm:prSet presAssocID="{825AE40E-C3E8-4A61-995C-2CEF3DBF1292}" presName="firstComp" presStyleCnt="0"/>
      <dgm:spPr/>
    </dgm:pt>
    <dgm:pt modelId="{7810EE57-0FB8-4362-AE22-D2A721F8D5C8}" type="pres">
      <dgm:prSet presAssocID="{825AE40E-C3E8-4A61-995C-2CEF3DBF1292}" presName="firstChild" presStyleLbl="bgAccFollowNode1" presStyleIdx="1" presStyleCnt="3" custLinFactNeighborX="37361" custLinFactNeighborY="28131"/>
      <dgm:spPr/>
    </dgm:pt>
    <dgm:pt modelId="{8F2CCE5C-496C-4AE8-B2B0-807C46F72DD9}" type="pres">
      <dgm:prSet presAssocID="{825AE40E-C3E8-4A61-995C-2CEF3DBF1292}" presName="firstChildTx" presStyleLbl="bgAccFollowNode1" presStyleIdx="1" presStyleCnt="3">
        <dgm:presLayoutVars>
          <dgm:bulletEnabled val="1"/>
        </dgm:presLayoutVars>
      </dgm:prSet>
      <dgm:spPr/>
    </dgm:pt>
    <dgm:pt modelId="{B7E0CE93-25E6-4C3C-83DD-17A16673BA8F}" type="pres">
      <dgm:prSet presAssocID="{825AE40E-C3E8-4A61-995C-2CEF3DBF1292}" presName="negSpace" presStyleCnt="0"/>
      <dgm:spPr/>
    </dgm:pt>
    <dgm:pt modelId="{89FA3D6D-DC10-446F-9DA2-89F554688A15}" type="pres">
      <dgm:prSet presAssocID="{825AE40E-C3E8-4A61-995C-2CEF3DBF1292}" presName="circle" presStyleLbl="node1" presStyleIdx="1" presStyleCnt="3" custScaleX="231396" custScaleY="233640" custLinFactNeighborX="-26126" custLinFactNeighborY="9735"/>
      <dgm:spPr/>
    </dgm:pt>
    <dgm:pt modelId="{162FBC1C-995D-4568-8A70-1EE766E227A0}" type="pres">
      <dgm:prSet presAssocID="{0264F22F-A9BA-4E0C-A326-991278FCDFFF}" presName="transSpace" presStyleCnt="0"/>
      <dgm:spPr/>
    </dgm:pt>
    <dgm:pt modelId="{EBB25083-3227-4927-BAEA-97436F91ABDE}" type="pres">
      <dgm:prSet presAssocID="{FF4A4F91-6DA6-494B-B269-34C3EA69B8FA}" presName="posSpace" presStyleCnt="0"/>
      <dgm:spPr/>
    </dgm:pt>
    <dgm:pt modelId="{B134CDD4-E816-4BCA-9149-60B8588BD59F}" type="pres">
      <dgm:prSet presAssocID="{FF4A4F91-6DA6-494B-B269-34C3EA69B8FA}" presName="vertFlow" presStyleCnt="0"/>
      <dgm:spPr/>
    </dgm:pt>
    <dgm:pt modelId="{F17510EA-FA7B-4AE9-95F2-BFDF8DEF2628}" type="pres">
      <dgm:prSet presAssocID="{FF4A4F91-6DA6-494B-B269-34C3EA69B8FA}" presName="topSpace" presStyleCnt="0"/>
      <dgm:spPr/>
    </dgm:pt>
    <dgm:pt modelId="{FCB2C677-DDB6-4063-9402-562F805D75E8}" type="pres">
      <dgm:prSet presAssocID="{FF4A4F91-6DA6-494B-B269-34C3EA69B8FA}" presName="firstComp" presStyleCnt="0"/>
      <dgm:spPr/>
    </dgm:pt>
    <dgm:pt modelId="{BE642265-68C9-484B-926B-1DEB1D3D94F4}" type="pres">
      <dgm:prSet presAssocID="{FF4A4F91-6DA6-494B-B269-34C3EA69B8FA}" presName="firstChild" presStyleLbl="bgAccFollowNode1" presStyleIdx="2" presStyleCnt="3" custLinFactY="100000" custLinFactNeighborX="3757" custLinFactNeighborY="132464"/>
      <dgm:spPr/>
    </dgm:pt>
    <dgm:pt modelId="{7E355DF9-8D36-453C-9552-127F12685D14}" type="pres">
      <dgm:prSet presAssocID="{FF4A4F91-6DA6-494B-B269-34C3EA69B8FA}" presName="firstChildTx" presStyleLbl="bgAccFollowNode1" presStyleIdx="2" presStyleCnt="3">
        <dgm:presLayoutVars>
          <dgm:bulletEnabled val="1"/>
        </dgm:presLayoutVars>
      </dgm:prSet>
      <dgm:spPr/>
    </dgm:pt>
    <dgm:pt modelId="{8D4E8189-D4AC-4B7D-B822-B6797EFEE724}" type="pres">
      <dgm:prSet presAssocID="{FF4A4F91-6DA6-494B-B269-34C3EA69B8FA}" presName="negSpace" presStyleCnt="0"/>
      <dgm:spPr/>
    </dgm:pt>
    <dgm:pt modelId="{5634D70E-406E-45FE-A432-537CAAA85834}" type="pres">
      <dgm:prSet presAssocID="{FF4A4F91-6DA6-494B-B269-34C3EA69B8FA}" presName="circle" presStyleLbl="node1" presStyleIdx="2" presStyleCnt="3" custScaleX="231487" custScaleY="231487" custLinFactY="100000" custLinFactNeighborX="-34722" custLinFactNeighborY="104435"/>
      <dgm:spPr/>
    </dgm:pt>
  </dgm:ptLst>
  <dgm:cxnLst>
    <dgm:cxn modelId="{A436A546-BD4E-47BC-805C-60E50137819E}" type="presOf" srcId="{E72A5FB5-BF0E-41E2-9C84-7DCFDBF1A389}" destId="{F350B1F9-9448-4E69-B192-34A1684C2352}" srcOrd="0" destOrd="0" presId="urn:microsoft.com/office/officeart/2005/8/layout/hList9"/>
    <dgm:cxn modelId="{059DB8A7-D810-417F-847B-9B200358B2BB}" srcId="{468870A0-1E85-42B1-9833-24412E7DE812}" destId="{825AE40E-C3E8-4A61-995C-2CEF3DBF1292}" srcOrd="1" destOrd="0" parTransId="{33A08C9B-2319-476E-B011-61D964FEF016}" sibTransId="{0264F22F-A9BA-4E0C-A326-991278FCDFFF}"/>
    <dgm:cxn modelId="{851F7567-7876-438A-A3A0-459A6FCB2EF3}" srcId="{468870A0-1E85-42B1-9833-24412E7DE812}" destId="{E72A5FB5-BF0E-41E2-9C84-7DCFDBF1A389}" srcOrd="0" destOrd="0" parTransId="{06596191-460D-48FF-B572-BE09B620E7DB}" sibTransId="{F81C74CA-13C0-40C3-9662-508C6B826FFA}"/>
    <dgm:cxn modelId="{ADC97485-FD21-4D3D-A886-317430C201F8}" type="presOf" srcId="{825AE40E-C3E8-4A61-995C-2CEF3DBF1292}" destId="{89FA3D6D-DC10-446F-9DA2-89F554688A15}" srcOrd="0" destOrd="0" presId="urn:microsoft.com/office/officeart/2005/8/layout/hList9"/>
    <dgm:cxn modelId="{BE021898-94EC-4277-9C68-09FD784ACFE0}" type="presOf" srcId="{FF4A4F91-6DA6-494B-B269-34C3EA69B8FA}" destId="{5634D70E-406E-45FE-A432-537CAAA85834}" srcOrd="0" destOrd="0" presId="urn:microsoft.com/office/officeart/2005/8/layout/hList9"/>
    <dgm:cxn modelId="{49FCC568-75FC-4839-8BD4-4D197B93E427}" type="presOf" srcId="{468870A0-1E85-42B1-9833-24412E7DE812}" destId="{32A434B3-76D0-442E-8115-3F30BC0B1919}" srcOrd="0" destOrd="0" presId="urn:microsoft.com/office/officeart/2005/8/layout/hList9"/>
    <dgm:cxn modelId="{81597000-764C-41DF-B74A-0407A7B704F2}" srcId="{468870A0-1E85-42B1-9833-24412E7DE812}" destId="{FF4A4F91-6DA6-494B-B269-34C3EA69B8FA}" srcOrd="2" destOrd="0" parTransId="{41EF9F3F-F02F-4D06-81F7-1E293F497709}" sibTransId="{EBA89FF5-067E-498D-BB02-984DC3BE01C4}"/>
    <dgm:cxn modelId="{26F02711-9C90-40F9-881E-81449028787B}" type="presParOf" srcId="{32A434B3-76D0-442E-8115-3F30BC0B1919}" destId="{A7BD1A3B-8941-44D0-8DE7-A4DE0E7545C4}" srcOrd="0" destOrd="0" presId="urn:microsoft.com/office/officeart/2005/8/layout/hList9"/>
    <dgm:cxn modelId="{300176CE-2E41-4C75-858A-787278AD51F9}" type="presParOf" srcId="{32A434B3-76D0-442E-8115-3F30BC0B1919}" destId="{8B7F3CEB-2C10-4309-B55F-89A066F0472F}" srcOrd="1" destOrd="0" presId="urn:microsoft.com/office/officeart/2005/8/layout/hList9"/>
    <dgm:cxn modelId="{D9A5FB28-9AB6-4EA8-B2C9-BE31A1C31A39}" type="presParOf" srcId="{8B7F3CEB-2C10-4309-B55F-89A066F0472F}" destId="{E729741F-D8DB-4BA4-9479-42E78C27CF66}" srcOrd="0" destOrd="0" presId="urn:microsoft.com/office/officeart/2005/8/layout/hList9"/>
    <dgm:cxn modelId="{BBBAE74F-087D-48F4-877F-546AFC1E401D}" type="presParOf" srcId="{8B7F3CEB-2C10-4309-B55F-89A066F0472F}" destId="{A75E0250-3321-4EBC-B3BB-A578DD91CFA3}" srcOrd="1" destOrd="0" presId="urn:microsoft.com/office/officeart/2005/8/layout/hList9"/>
    <dgm:cxn modelId="{CB1DDCB2-50BB-4A8A-9181-8F93F9E72123}" type="presParOf" srcId="{A75E0250-3321-4EBC-B3BB-A578DD91CFA3}" destId="{9D5CD4ED-2368-4391-9055-B22C57BAE8ED}" srcOrd="0" destOrd="0" presId="urn:microsoft.com/office/officeart/2005/8/layout/hList9"/>
    <dgm:cxn modelId="{0398D3A3-FB3A-4334-AF09-D49872A76D76}" type="presParOf" srcId="{A75E0250-3321-4EBC-B3BB-A578DD91CFA3}" destId="{B2F47D1B-AFFF-4DEF-B357-F7A1EBFAA129}" srcOrd="1" destOrd="0" presId="urn:microsoft.com/office/officeart/2005/8/layout/hList9"/>
    <dgm:cxn modelId="{74A2AD44-C3FD-44D7-83EA-471B680F618B}" type="presParOf" srcId="{32A434B3-76D0-442E-8115-3F30BC0B1919}" destId="{A9FB5AEC-4074-4CF2-951A-950557C65F7C}" srcOrd="2" destOrd="0" presId="urn:microsoft.com/office/officeart/2005/8/layout/hList9"/>
    <dgm:cxn modelId="{F109E30A-C320-4A99-B5C8-2A6CECD18E88}" type="presParOf" srcId="{32A434B3-76D0-442E-8115-3F30BC0B1919}" destId="{F350B1F9-9448-4E69-B192-34A1684C2352}" srcOrd="3" destOrd="0" presId="urn:microsoft.com/office/officeart/2005/8/layout/hList9"/>
    <dgm:cxn modelId="{CF0EDDFE-55D9-4726-A940-C38B7522F073}" type="presParOf" srcId="{32A434B3-76D0-442E-8115-3F30BC0B1919}" destId="{71350A72-EF67-4318-B7F6-B5918B4AFA0A}" srcOrd="4" destOrd="0" presId="urn:microsoft.com/office/officeart/2005/8/layout/hList9"/>
    <dgm:cxn modelId="{DF155734-16C0-4FD2-816D-E06665A337F2}" type="presParOf" srcId="{32A434B3-76D0-442E-8115-3F30BC0B1919}" destId="{1CF2D135-920D-4C45-A6E7-4D3BD35C50C9}" srcOrd="5" destOrd="0" presId="urn:microsoft.com/office/officeart/2005/8/layout/hList9"/>
    <dgm:cxn modelId="{BCA08951-C106-4197-B82D-154380731EB2}" type="presParOf" srcId="{32A434B3-76D0-442E-8115-3F30BC0B1919}" destId="{9EB27670-6679-4207-A34E-3E516BA5E8DC}" srcOrd="6" destOrd="0" presId="urn:microsoft.com/office/officeart/2005/8/layout/hList9"/>
    <dgm:cxn modelId="{D555CE2C-74C4-48E0-A4BD-FD47997AC456}" type="presParOf" srcId="{9EB27670-6679-4207-A34E-3E516BA5E8DC}" destId="{207A890A-27FD-48E8-AE9A-D8E5BD88F925}" srcOrd="0" destOrd="0" presId="urn:microsoft.com/office/officeart/2005/8/layout/hList9"/>
    <dgm:cxn modelId="{9635DC2E-07D8-4011-8215-0CBD75372963}" type="presParOf" srcId="{9EB27670-6679-4207-A34E-3E516BA5E8DC}" destId="{53C94492-4CE1-40F6-A92E-8D56165B6823}" srcOrd="1" destOrd="0" presId="urn:microsoft.com/office/officeart/2005/8/layout/hList9"/>
    <dgm:cxn modelId="{743C404E-FCDF-4B76-ACB9-4838534727C6}" type="presParOf" srcId="{53C94492-4CE1-40F6-A92E-8D56165B6823}" destId="{7810EE57-0FB8-4362-AE22-D2A721F8D5C8}" srcOrd="0" destOrd="0" presId="urn:microsoft.com/office/officeart/2005/8/layout/hList9"/>
    <dgm:cxn modelId="{C911C439-52E7-4CC1-BD83-BCFFE6205B41}" type="presParOf" srcId="{53C94492-4CE1-40F6-A92E-8D56165B6823}" destId="{8F2CCE5C-496C-4AE8-B2B0-807C46F72DD9}" srcOrd="1" destOrd="0" presId="urn:microsoft.com/office/officeart/2005/8/layout/hList9"/>
    <dgm:cxn modelId="{F4D3226D-985B-4BDE-BBD9-3045276C1DC7}" type="presParOf" srcId="{32A434B3-76D0-442E-8115-3F30BC0B1919}" destId="{B7E0CE93-25E6-4C3C-83DD-17A16673BA8F}" srcOrd="7" destOrd="0" presId="urn:microsoft.com/office/officeart/2005/8/layout/hList9"/>
    <dgm:cxn modelId="{501CC8DC-8F66-46AB-8B29-E91012118242}" type="presParOf" srcId="{32A434B3-76D0-442E-8115-3F30BC0B1919}" destId="{89FA3D6D-DC10-446F-9DA2-89F554688A15}" srcOrd="8" destOrd="0" presId="urn:microsoft.com/office/officeart/2005/8/layout/hList9"/>
    <dgm:cxn modelId="{E952F572-D2D9-4638-A3EF-E89C356365F2}" type="presParOf" srcId="{32A434B3-76D0-442E-8115-3F30BC0B1919}" destId="{162FBC1C-995D-4568-8A70-1EE766E227A0}" srcOrd="9" destOrd="0" presId="urn:microsoft.com/office/officeart/2005/8/layout/hList9"/>
    <dgm:cxn modelId="{BF1FB5BE-B9CD-499E-B898-9338C00D26CC}" type="presParOf" srcId="{32A434B3-76D0-442E-8115-3F30BC0B1919}" destId="{EBB25083-3227-4927-BAEA-97436F91ABDE}" srcOrd="10" destOrd="0" presId="urn:microsoft.com/office/officeart/2005/8/layout/hList9"/>
    <dgm:cxn modelId="{EA5E14FB-E131-4EC1-B990-5281E0863674}" type="presParOf" srcId="{32A434B3-76D0-442E-8115-3F30BC0B1919}" destId="{B134CDD4-E816-4BCA-9149-60B8588BD59F}" srcOrd="11" destOrd="0" presId="urn:microsoft.com/office/officeart/2005/8/layout/hList9"/>
    <dgm:cxn modelId="{9589764A-EE9A-40BE-B45B-DD5F435C2632}" type="presParOf" srcId="{B134CDD4-E816-4BCA-9149-60B8588BD59F}" destId="{F17510EA-FA7B-4AE9-95F2-BFDF8DEF2628}" srcOrd="0" destOrd="0" presId="urn:microsoft.com/office/officeart/2005/8/layout/hList9"/>
    <dgm:cxn modelId="{404B9566-E31B-476A-9EFC-89F7E82154FA}" type="presParOf" srcId="{B134CDD4-E816-4BCA-9149-60B8588BD59F}" destId="{FCB2C677-DDB6-4063-9402-562F805D75E8}" srcOrd="1" destOrd="0" presId="urn:microsoft.com/office/officeart/2005/8/layout/hList9"/>
    <dgm:cxn modelId="{6DB9929E-65DB-473A-BFC8-ED15E9ED48F4}" type="presParOf" srcId="{FCB2C677-DDB6-4063-9402-562F805D75E8}" destId="{BE642265-68C9-484B-926B-1DEB1D3D94F4}" srcOrd="0" destOrd="0" presId="urn:microsoft.com/office/officeart/2005/8/layout/hList9"/>
    <dgm:cxn modelId="{104490E2-2001-47F0-8EC3-D5AD21D2E963}" type="presParOf" srcId="{FCB2C677-DDB6-4063-9402-562F805D75E8}" destId="{7E355DF9-8D36-453C-9552-127F12685D14}" srcOrd="1" destOrd="0" presId="urn:microsoft.com/office/officeart/2005/8/layout/hList9"/>
    <dgm:cxn modelId="{50A8314C-7ADE-4EF6-8F80-D031B75C8061}" type="presParOf" srcId="{32A434B3-76D0-442E-8115-3F30BC0B1919}" destId="{8D4E8189-D4AC-4B7D-B822-B6797EFEE724}" srcOrd="12" destOrd="0" presId="urn:microsoft.com/office/officeart/2005/8/layout/hList9"/>
    <dgm:cxn modelId="{DA9B6899-0D06-4DA3-B080-B357C7DBB935}" type="presParOf" srcId="{32A434B3-76D0-442E-8115-3F30BC0B1919}" destId="{5634D70E-406E-45FE-A432-537CAAA85834}" srcOrd="1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56B7491-5306-454A-9752-CFF713BDEADF}"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BD04F7B0-0167-42B4-98F3-9BAA36C197D3}">
      <dgm:prSet phldrT="[Text]" custT="1"/>
      <dgm:spPr>
        <a:ln>
          <a:noFill/>
        </a:ln>
      </dgm:spPr>
      <dgm:t>
        <a:bodyPr/>
        <a:lstStyle/>
        <a:p>
          <a:pPr algn="l"/>
          <a:r>
            <a:rPr lang="en-US" sz="3600" b="0" dirty="0"/>
            <a:t>Do not over plan</a:t>
          </a:r>
        </a:p>
      </dgm:t>
    </dgm:pt>
    <dgm:pt modelId="{3432434B-3601-4186-9E93-495FEB685FFE}" type="parTrans" cxnId="{C4F69184-31DC-460B-BAB1-5C16B3DD0FCF}">
      <dgm:prSet/>
      <dgm:spPr/>
      <dgm:t>
        <a:bodyPr/>
        <a:lstStyle/>
        <a:p>
          <a:endParaRPr lang="en-US"/>
        </a:p>
      </dgm:t>
    </dgm:pt>
    <dgm:pt modelId="{16F9B484-93F0-4E80-AE25-8DCF5E29B72A}" type="sibTrans" cxnId="{C4F69184-31DC-460B-BAB1-5C16B3DD0FCF}">
      <dgm:prSet/>
      <dgm:spPr/>
      <dgm:t>
        <a:bodyPr/>
        <a:lstStyle/>
        <a:p>
          <a:endParaRPr lang="en-US"/>
        </a:p>
      </dgm:t>
    </dgm:pt>
    <dgm:pt modelId="{D7AB7BC8-CD9B-4AD9-A0AC-583CC2E96574}">
      <dgm:prSet phldrT="[Text]" custT="1"/>
      <dgm:spPr>
        <a:ln>
          <a:noFill/>
        </a:ln>
      </dgm:spPr>
      <dgm:t>
        <a:bodyPr/>
        <a:lstStyle/>
        <a:p>
          <a:pPr algn="l"/>
          <a:r>
            <a:rPr lang="en-US" sz="3600" dirty="0"/>
            <a:t>Just take action</a:t>
          </a:r>
        </a:p>
      </dgm:t>
    </dgm:pt>
    <dgm:pt modelId="{42A21895-049F-4A08-9632-CF48D56B5214}" type="parTrans" cxnId="{0BC2DD45-C853-4BFB-9744-CDB1076B7146}">
      <dgm:prSet/>
      <dgm:spPr/>
      <dgm:t>
        <a:bodyPr/>
        <a:lstStyle/>
        <a:p>
          <a:endParaRPr lang="en-US"/>
        </a:p>
      </dgm:t>
    </dgm:pt>
    <dgm:pt modelId="{E8F6245A-BB57-472E-98F5-B36003CFB814}" type="sibTrans" cxnId="{0BC2DD45-C853-4BFB-9744-CDB1076B7146}">
      <dgm:prSet/>
      <dgm:spPr/>
      <dgm:t>
        <a:bodyPr/>
        <a:lstStyle/>
        <a:p>
          <a:endParaRPr lang="en-US"/>
        </a:p>
      </dgm:t>
    </dgm:pt>
    <dgm:pt modelId="{AE325763-3534-48D0-8429-CBC6FDCA3919}">
      <dgm:prSet phldrT="[Text]" custT="1"/>
      <dgm:spPr>
        <a:ln>
          <a:noFill/>
        </a:ln>
      </dgm:spPr>
      <dgm:t>
        <a:bodyPr/>
        <a:lstStyle/>
        <a:p>
          <a:pPr algn="l"/>
          <a:r>
            <a:rPr lang="en-US" sz="3600" b="0" dirty="0"/>
            <a:t>Adjust your aim</a:t>
          </a:r>
        </a:p>
      </dgm:t>
    </dgm:pt>
    <dgm:pt modelId="{78797AFD-7FA4-4EDB-942C-D0908FA0DDB6}" type="parTrans" cxnId="{BF2E9DAC-892A-4237-BE08-9E8987E6CD36}">
      <dgm:prSet/>
      <dgm:spPr/>
      <dgm:t>
        <a:bodyPr/>
        <a:lstStyle/>
        <a:p>
          <a:endParaRPr lang="en-US"/>
        </a:p>
      </dgm:t>
    </dgm:pt>
    <dgm:pt modelId="{8833D671-8867-4A57-BC9F-6BB3E291EF27}" type="sibTrans" cxnId="{BF2E9DAC-892A-4237-BE08-9E8987E6CD36}">
      <dgm:prSet/>
      <dgm:spPr/>
      <dgm:t>
        <a:bodyPr/>
        <a:lstStyle/>
        <a:p>
          <a:endParaRPr lang="en-US"/>
        </a:p>
      </dgm:t>
    </dgm:pt>
    <dgm:pt modelId="{3749DBFB-E44F-4494-A7CD-22CADAC262CB}" type="pres">
      <dgm:prSet presAssocID="{D56B7491-5306-454A-9752-CFF713BDEADF}" presName="Name0" presStyleCnt="0">
        <dgm:presLayoutVars>
          <dgm:chMax val="7"/>
          <dgm:dir/>
          <dgm:animLvl val="lvl"/>
          <dgm:resizeHandles val="exact"/>
        </dgm:presLayoutVars>
      </dgm:prSet>
      <dgm:spPr/>
    </dgm:pt>
    <dgm:pt modelId="{524D0EF7-3599-4BD9-BF1C-6FADB8D0A25F}" type="pres">
      <dgm:prSet presAssocID="{BD04F7B0-0167-42B4-98F3-9BAA36C197D3}" presName="circle1" presStyleLbl="node1" presStyleIdx="0" presStyleCnt="3" custLinFactNeighborY="-654"/>
      <dgm:spPr>
        <a:ln>
          <a:noFill/>
        </a:ln>
      </dgm:spPr>
    </dgm:pt>
    <dgm:pt modelId="{B397C154-99D3-4F80-B544-3DCD8B52527B}" type="pres">
      <dgm:prSet presAssocID="{BD04F7B0-0167-42B4-98F3-9BAA36C197D3}" presName="space" presStyleCnt="0"/>
      <dgm:spPr/>
    </dgm:pt>
    <dgm:pt modelId="{3C49ED2A-671B-467A-8F04-CC3920059882}" type="pres">
      <dgm:prSet presAssocID="{BD04F7B0-0167-42B4-98F3-9BAA36C197D3}" presName="rect1" presStyleLbl="alignAcc1" presStyleIdx="0" presStyleCnt="3" custLinFactNeighborX="-840" custLinFactNeighborY="-654"/>
      <dgm:spPr/>
    </dgm:pt>
    <dgm:pt modelId="{15F3CBEC-8FF7-43BE-BD00-B99F1B9363C7}" type="pres">
      <dgm:prSet presAssocID="{D7AB7BC8-CD9B-4AD9-A0AC-583CC2E96574}" presName="vertSpace2" presStyleLbl="node1" presStyleIdx="0" presStyleCnt="3"/>
      <dgm:spPr/>
    </dgm:pt>
    <dgm:pt modelId="{3C3CB214-40BF-4B51-B287-828636B9CEC5}" type="pres">
      <dgm:prSet presAssocID="{D7AB7BC8-CD9B-4AD9-A0AC-583CC2E96574}" presName="circle2" presStyleLbl="node1" presStyleIdx="1" presStyleCnt="3" custLinFactNeighborX="-1785" custLinFactNeighborY="-1911"/>
      <dgm:spPr>
        <a:ln>
          <a:noFill/>
        </a:ln>
      </dgm:spPr>
    </dgm:pt>
    <dgm:pt modelId="{3F4677A3-7D51-4D68-AE0C-BF12665EA8BB}" type="pres">
      <dgm:prSet presAssocID="{D7AB7BC8-CD9B-4AD9-A0AC-583CC2E96574}" presName="rect2" presStyleLbl="alignAcc1" presStyleIdx="1" presStyleCnt="3"/>
      <dgm:spPr/>
    </dgm:pt>
    <dgm:pt modelId="{7BDE3813-FBFD-4D77-976C-5C385A761D79}" type="pres">
      <dgm:prSet presAssocID="{AE325763-3534-48D0-8429-CBC6FDCA3919}" presName="vertSpace3" presStyleLbl="node1" presStyleIdx="1" presStyleCnt="3"/>
      <dgm:spPr/>
    </dgm:pt>
    <dgm:pt modelId="{A2DEC5E7-4C9F-4A79-8201-A169DC36D828}" type="pres">
      <dgm:prSet presAssocID="{AE325763-3534-48D0-8429-CBC6FDCA3919}" presName="circle3" presStyleLbl="node1" presStyleIdx="2" presStyleCnt="3" custLinFactNeighborX="-2288" custLinFactNeighborY="-654"/>
      <dgm:spPr>
        <a:ln>
          <a:noFill/>
        </a:ln>
      </dgm:spPr>
    </dgm:pt>
    <dgm:pt modelId="{26090E45-19E9-40AC-B20A-7AD1697703FB}" type="pres">
      <dgm:prSet presAssocID="{AE325763-3534-48D0-8429-CBC6FDCA3919}" presName="rect3" presStyleLbl="alignAcc1" presStyleIdx="2" presStyleCnt="3"/>
      <dgm:spPr/>
    </dgm:pt>
    <dgm:pt modelId="{FBF04DF5-FC17-4C73-820A-8A6A980F51BE}" type="pres">
      <dgm:prSet presAssocID="{BD04F7B0-0167-42B4-98F3-9BAA36C197D3}" presName="rect1ParTxNoCh" presStyleLbl="alignAcc1" presStyleIdx="2" presStyleCnt="3">
        <dgm:presLayoutVars>
          <dgm:chMax val="1"/>
          <dgm:bulletEnabled val="1"/>
        </dgm:presLayoutVars>
      </dgm:prSet>
      <dgm:spPr/>
    </dgm:pt>
    <dgm:pt modelId="{823479E6-C3B2-4ECF-8FF7-81A86EC5E894}" type="pres">
      <dgm:prSet presAssocID="{D7AB7BC8-CD9B-4AD9-A0AC-583CC2E96574}" presName="rect2ParTxNoCh" presStyleLbl="alignAcc1" presStyleIdx="2" presStyleCnt="3">
        <dgm:presLayoutVars>
          <dgm:chMax val="1"/>
          <dgm:bulletEnabled val="1"/>
        </dgm:presLayoutVars>
      </dgm:prSet>
      <dgm:spPr/>
    </dgm:pt>
    <dgm:pt modelId="{D5718A9F-6ED9-47B7-9879-3708C96317F9}" type="pres">
      <dgm:prSet presAssocID="{AE325763-3534-48D0-8429-CBC6FDCA3919}" presName="rect3ParTxNoCh" presStyleLbl="alignAcc1" presStyleIdx="2" presStyleCnt="3">
        <dgm:presLayoutVars>
          <dgm:chMax val="1"/>
          <dgm:bulletEnabled val="1"/>
        </dgm:presLayoutVars>
      </dgm:prSet>
      <dgm:spPr/>
    </dgm:pt>
  </dgm:ptLst>
  <dgm:cxnLst>
    <dgm:cxn modelId="{0BC2DD45-C853-4BFB-9744-CDB1076B7146}" srcId="{D56B7491-5306-454A-9752-CFF713BDEADF}" destId="{D7AB7BC8-CD9B-4AD9-A0AC-583CC2E96574}" srcOrd="1" destOrd="0" parTransId="{42A21895-049F-4A08-9632-CF48D56B5214}" sibTransId="{E8F6245A-BB57-472E-98F5-B36003CFB814}"/>
    <dgm:cxn modelId="{D73706F5-7D89-43A6-ABBD-52BBEBD36BCE}" type="presOf" srcId="{D56B7491-5306-454A-9752-CFF713BDEADF}" destId="{3749DBFB-E44F-4494-A7CD-22CADAC262CB}" srcOrd="0" destOrd="0" presId="urn:microsoft.com/office/officeart/2005/8/layout/target3"/>
    <dgm:cxn modelId="{09A97085-AAD9-4048-A087-1BD5EF7FFE74}" type="presOf" srcId="{AE325763-3534-48D0-8429-CBC6FDCA3919}" destId="{26090E45-19E9-40AC-B20A-7AD1697703FB}" srcOrd="0" destOrd="0" presId="urn:microsoft.com/office/officeart/2005/8/layout/target3"/>
    <dgm:cxn modelId="{BF2E9DAC-892A-4237-BE08-9E8987E6CD36}" srcId="{D56B7491-5306-454A-9752-CFF713BDEADF}" destId="{AE325763-3534-48D0-8429-CBC6FDCA3919}" srcOrd="2" destOrd="0" parTransId="{78797AFD-7FA4-4EDB-942C-D0908FA0DDB6}" sibTransId="{8833D671-8867-4A57-BC9F-6BB3E291EF27}"/>
    <dgm:cxn modelId="{4CC11211-BCF5-45CD-B93E-F742436F92BA}" type="presOf" srcId="{D7AB7BC8-CD9B-4AD9-A0AC-583CC2E96574}" destId="{823479E6-C3B2-4ECF-8FF7-81A86EC5E894}" srcOrd="1" destOrd="0" presId="urn:microsoft.com/office/officeart/2005/8/layout/target3"/>
    <dgm:cxn modelId="{C0FFF7FE-CD88-4238-848F-90ECA257B9B2}" type="presOf" srcId="{AE325763-3534-48D0-8429-CBC6FDCA3919}" destId="{D5718A9F-6ED9-47B7-9879-3708C96317F9}" srcOrd="1" destOrd="0" presId="urn:microsoft.com/office/officeart/2005/8/layout/target3"/>
    <dgm:cxn modelId="{10A0A783-34AC-4CCF-B9B4-BD8BAE007E4A}" type="presOf" srcId="{BD04F7B0-0167-42B4-98F3-9BAA36C197D3}" destId="{3C49ED2A-671B-467A-8F04-CC3920059882}" srcOrd="0" destOrd="0" presId="urn:microsoft.com/office/officeart/2005/8/layout/target3"/>
    <dgm:cxn modelId="{C4F69184-31DC-460B-BAB1-5C16B3DD0FCF}" srcId="{D56B7491-5306-454A-9752-CFF713BDEADF}" destId="{BD04F7B0-0167-42B4-98F3-9BAA36C197D3}" srcOrd="0" destOrd="0" parTransId="{3432434B-3601-4186-9E93-495FEB685FFE}" sibTransId="{16F9B484-93F0-4E80-AE25-8DCF5E29B72A}"/>
    <dgm:cxn modelId="{1D7F0A77-CB0C-4342-B3EC-ACE128C986F4}" type="presOf" srcId="{BD04F7B0-0167-42B4-98F3-9BAA36C197D3}" destId="{FBF04DF5-FC17-4C73-820A-8A6A980F51BE}" srcOrd="1" destOrd="0" presId="urn:microsoft.com/office/officeart/2005/8/layout/target3"/>
    <dgm:cxn modelId="{7A5F9A45-2F1F-412D-AA0C-8FC69E955287}" type="presOf" srcId="{D7AB7BC8-CD9B-4AD9-A0AC-583CC2E96574}" destId="{3F4677A3-7D51-4D68-AE0C-BF12665EA8BB}" srcOrd="0" destOrd="0" presId="urn:microsoft.com/office/officeart/2005/8/layout/target3"/>
    <dgm:cxn modelId="{F2D8B123-DD18-4394-A5FF-50B02BAB90F4}" type="presParOf" srcId="{3749DBFB-E44F-4494-A7CD-22CADAC262CB}" destId="{524D0EF7-3599-4BD9-BF1C-6FADB8D0A25F}" srcOrd="0" destOrd="0" presId="urn:microsoft.com/office/officeart/2005/8/layout/target3"/>
    <dgm:cxn modelId="{107A4D9C-DEE4-4D40-B8BE-C615D3039781}" type="presParOf" srcId="{3749DBFB-E44F-4494-A7CD-22CADAC262CB}" destId="{B397C154-99D3-4F80-B544-3DCD8B52527B}" srcOrd="1" destOrd="0" presId="urn:microsoft.com/office/officeart/2005/8/layout/target3"/>
    <dgm:cxn modelId="{B388F839-BE14-40CE-858B-CBC3F5135FC8}" type="presParOf" srcId="{3749DBFB-E44F-4494-A7CD-22CADAC262CB}" destId="{3C49ED2A-671B-467A-8F04-CC3920059882}" srcOrd="2" destOrd="0" presId="urn:microsoft.com/office/officeart/2005/8/layout/target3"/>
    <dgm:cxn modelId="{6F33DE6A-2C6A-4745-8189-EE84C201A89B}" type="presParOf" srcId="{3749DBFB-E44F-4494-A7CD-22CADAC262CB}" destId="{15F3CBEC-8FF7-43BE-BD00-B99F1B9363C7}" srcOrd="3" destOrd="0" presId="urn:microsoft.com/office/officeart/2005/8/layout/target3"/>
    <dgm:cxn modelId="{34E4289B-8E1A-44AA-97B2-8D40B31B654A}" type="presParOf" srcId="{3749DBFB-E44F-4494-A7CD-22CADAC262CB}" destId="{3C3CB214-40BF-4B51-B287-828636B9CEC5}" srcOrd="4" destOrd="0" presId="urn:microsoft.com/office/officeart/2005/8/layout/target3"/>
    <dgm:cxn modelId="{340147ED-94B8-4107-86C6-EF6BD649E087}" type="presParOf" srcId="{3749DBFB-E44F-4494-A7CD-22CADAC262CB}" destId="{3F4677A3-7D51-4D68-AE0C-BF12665EA8BB}" srcOrd="5" destOrd="0" presId="urn:microsoft.com/office/officeart/2005/8/layout/target3"/>
    <dgm:cxn modelId="{852719EF-5A9A-4E62-A8F9-640584E60924}" type="presParOf" srcId="{3749DBFB-E44F-4494-A7CD-22CADAC262CB}" destId="{7BDE3813-FBFD-4D77-976C-5C385A761D79}" srcOrd="6" destOrd="0" presId="urn:microsoft.com/office/officeart/2005/8/layout/target3"/>
    <dgm:cxn modelId="{A66AEA5B-E6AC-4184-8756-277E0F6EFB90}" type="presParOf" srcId="{3749DBFB-E44F-4494-A7CD-22CADAC262CB}" destId="{A2DEC5E7-4C9F-4A79-8201-A169DC36D828}" srcOrd="7" destOrd="0" presId="urn:microsoft.com/office/officeart/2005/8/layout/target3"/>
    <dgm:cxn modelId="{DD69BB58-3923-451D-84BF-FCA659272973}" type="presParOf" srcId="{3749DBFB-E44F-4494-A7CD-22CADAC262CB}" destId="{26090E45-19E9-40AC-B20A-7AD1697703FB}" srcOrd="8" destOrd="0" presId="urn:microsoft.com/office/officeart/2005/8/layout/target3"/>
    <dgm:cxn modelId="{35B3C1CB-35A4-412C-A5E3-DC83C70C8A21}" type="presParOf" srcId="{3749DBFB-E44F-4494-A7CD-22CADAC262CB}" destId="{FBF04DF5-FC17-4C73-820A-8A6A980F51BE}" srcOrd="9" destOrd="0" presId="urn:microsoft.com/office/officeart/2005/8/layout/target3"/>
    <dgm:cxn modelId="{A2DD3BD9-11D4-4C1D-AC79-74CF1F378006}" type="presParOf" srcId="{3749DBFB-E44F-4494-A7CD-22CADAC262CB}" destId="{823479E6-C3B2-4ECF-8FF7-81A86EC5E894}" srcOrd="10" destOrd="0" presId="urn:microsoft.com/office/officeart/2005/8/layout/target3"/>
    <dgm:cxn modelId="{6A3A0C75-45AF-4E3B-92D6-38E30E66EE66}" type="presParOf" srcId="{3749DBFB-E44F-4494-A7CD-22CADAC262CB}" destId="{D5718A9F-6ED9-47B7-9879-3708C96317F9}"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B88F078-F621-4D3B-B22E-B8C3D3646BCF}"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n-US"/>
        </a:p>
      </dgm:t>
    </dgm:pt>
    <dgm:pt modelId="{03386D45-4FB4-4CE4-9BDD-AFFE4A984F7D}">
      <dgm:prSet phldrT="[Text]"/>
      <dgm:spPr>
        <a:ln>
          <a:noFill/>
        </a:ln>
      </dgm:spPr>
      <dgm:t>
        <a:bodyPr/>
        <a:lstStyle/>
        <a:p>
          <a:r>
            <a:rPr lang="en-US" dirty="0"/>
            <a:t>No clear deadline</a:t>
          </a:r>
        </a:p>
      </dgm:t>
    </dgm:pt>
    <dgm:pt modelId="{FE415742-14B4-41AE-94C6-CF05547249B4}" type="parTrans" cxnId="{B9B4DE2E-0227-4D28-8B52-CCEEA5B1D222}">
      <dgm:prSet/>
      <dgm:spPr/>
      <dgm:t>
        <a:bodyPr/>
        <a:lstStyle/>
        <a:p>
          <a:endParaRPr lang="en-US"/>
        </a:p>
      </dgm:t>
    </dgm:pt>
    <dgm:pt modelId="{E221A886-A3CF-4E9E-B2B4-66394B674883}" type="sibTrans" cxnId="{B9B4DE2E-0227-4D28-8B52-CCEEA5B1D222}">
      <dgm:prSet/>
      <dgm:spPr/>
      <dgm:t>
        <a:bodyPr/>
        <a:lstStyle/>
        <a:p>
          <a:endParaRPr lang="en-US"/>
        </a:p>
      </dgm:t>
    </dgm:pt>
    <dgm:pt modelId="{7C48AF2D-C6CB-48B4-AF44-0F3D29ED4E33}">
      <dgm:prSet phldrT="[Text]"/>
      <dgm:spPr>
        <a:ln>
          <a:noFill/>
        </a:ln>
      </dgm:spPr>
      <dgm:t>
        <a:bodyPr/>
        <a:lstStyle/>
        <a:p>
          <a:r>
            <a:rPr lang="en-US" dirty="0"/>
            <a:t>Inadequate resources</a:t>
          </a:r>
        </a:p>
      </dgm:t>
    </dgm:pt>
    <dgm:pt modelId="{7C3E960F-618D-4EEF-B771-27195EB3331B}" type="parTrans" cxnId="{5066A5E1-4178-49B1-A443-ED9E2DF4DA55}">
      <dgm:prSet/>
      <dgm:spPr/>
      <dgm:t>
        <a:bodyPr/>
        <a:lstStyle/>
        <a:p>
          <a:endParaRPr lang="en-US"/>
        </a:p>
      </dgm:t>
    </dgm:pt>
    <dgm:pt modelId="{D2C800D6-8B44-4FCC-8C90-C12EEBC1065F}" type="sibTrans" cxnId="{5066A5E1-4178-49B1-A443-ED9E2DF4DA55}">
      <dgm:prSet/>
      <dgm:spPr/>
      <dgm:t>
        <a:bodyPr/>
        <a:lstStyle/>
        <a:p>
          <a:endParaRPr lang="en-US"/>
        </a:p>
      </dgm:t>
    </dgm:pt>
    <dgm:pt modelId="{EF677CA4-C934-454D-AFB2-17DF50C90BA5}">
      <dgm:prSet phldrT="[Text]"/>
      <dgm:spPr>
        <a:ln>
          <a:noFill/>
        </a:ln>
      </dgm:spPr>
      <dgm:t>
        <a:bodyPr/>
        <a:lstStyle/>
        <a:p>
          <a:r>
            <a:rPr lang="en-US" dirty="0"/>
            <a:t>Where to begin?</a:t>
          </a:r>
        </a:p>
      </dgm:t>
    </dgm:pt>
    <dgm:pt modelId="{E7E85AEB-FD9B-4633-B948-886F5A631DBC}" type="parTrans" cxnId="{DAECC708-AD3A-47D4-8154-B0DE33D3F0DC}">
      <dgm:prSet/>
      <dgm:spPr/>
      <dgm:t>
        <a:bodyPr/>
        <a:lstStyle/>
        <a:p>
          <a:endParaRPr lang="en-US"/>
        </a:p>
      </dgm:t>
    </dgm:pt>
    <dgm:pt modelId="{FA88BCFC-5E1E-4D7C-B9E1-3D4C40585FD4}" type="sibTrans" cxnId="{DAECC708-AD3A-47D4-8154-B0DE33D3F0DC}">
      <dgm:prSet/>
      <dgm:spPr/>
      <dgm:t>
        <a:bodyPr/>
        <a:lstStyle/>
        <a:p>
          <a:endParaRPr lang="en-US"/>
        </a:p>
      </dgm:t>
    </dgm:pt>
    <dgm:pt modelId="{1E8A21AA-A4BE-47FB-B97A-1DD8DB12D410}">
      <dgm:prSet phldrT="[Text]"/>
      <dgm:spPr>
        <a:ln>
          <a:noFill/>
        </a:ln>
      </dgm:spPr>
      <dgm:t>
        <a:bodyPr/>
        <a:lstStyle/>
        <a:p>
          <a:r>
            <a:rPr lang="en-US" dirty="0"/>
            <a:t>Feel overwhelmed</a:t>
          </a:r>
        </a:p>
      </dgm:t>
    </dgm:pt>
    <dgm:pt modelId="{DE3F0091-615D-4AE3-BA38-45367A79C6C4}" type="parTrans" cxnId="{CF9FAFC0-0595-4D81-9B46-2C209875B94E}">
      <dgm:prSet/>
      <dgm:spPr/>
      <dgm:t>
        <a:bodyPr/>
        <a:lstStyle/>
        <a:p>
          <a:endParaRPr lang="en-US"/>
        </a:p>
      </dgm:t>
    </dgm:pt>
    <dgm:pt modelId="{8004C4E5-5FAD-415E-8B1B-D4FA51FDA707}" type="sibTrans" cxnId="{CF9FAFC0-0595-4D81-9B46-2C209875B94E}">
      <dgm:prSet/>
      <dgm:spPr/>
      <dgm:t>
        <a:bodyPr/>
        <a:lstStyle/>
        <a:p>
          <a:endParaRPr lang="en-US"/>
        </a:p>
      </dgm:t>
    </dgm:pt>
    <dgm:pt modelId="{CD6EBB71-B355-40C5-8766-875246F7E6C6}">
      <dgm:prSet phldrT="[Text]"/>
      <dgm:spPr>
        <a:ln>
          <a:noFill/>
        </a:ln>
      </dgm:spPr>
      <dgm:t>
        <a:bodyPr/>
        <a:lstStyle/>
        <a:p>
          <a:r>
            <a:rPr lang="en-US" dirty="0"/>
            <a:t>Lack of passion</a:t>
          </a:r>
        </a:p>
      </dgm:t>
    </dgm:pt>
    <dgm:pt modelId="{9BEE9E89-0EE0-4238-A928-A71731B050C5}" type="parTrans" cxnId="{9B8D3715-23C6-496E-A617-34B62E798BBC}">
      <dgm:prSet/>
      <dgm:spPr/>
      <dgm:t>
        <a:bodyPr/>
        <a:lstStyle/>
        <a:p>
          <a:endParaRPr lang="en-US"/>
        </a:p>
      </dgm:t>
    </dgm:pt>
    <dgm:pt modelId="{6FC2B473-4B83-4DF5-9BFF-FED787C1A33E}" type="sibTrans" cxnId="{9B8D3715-23C6-496E-A617-34B62E798BBC}">
      <dgm:prSet/>
      <dgm:spPr/>
      <dgm:t>
        <a:bodyPr/>
        <a:lstStyle/>
        <a:p>
          <a:endParaRPr lang="en-US"/>
        </a:p>
      </dgm:t>
    </dgm:pt>
    <dgm:pt modelId="{DA453267-D733-4B54-A4B3-84C83CFA9625}">
      <dgm:prSet phldrT="[Text]"/>
      <dgm:spPr>
        <a:ln>
          <a:noFill/>
        </a:ln>
      </dgm:spPr>
      <dgm:t>
        <a:bodyPr/>
        <a:lstStyle/>
        <a:p>
          <a:r>
            <a:rPr lang="en-US" dirty="0"/>
            <a:t>Fear of failure</a:t>
          </a:r>
        </a:p>
      </dgm:t>
    </dgm:pt>
    <dgm:pt modelId="{ADEB1AD9-96D4-40E7-90E4-5C336C0303F4}" type="parTrans" cxnId="{F522C760-5947-49ED-9A7C-D8554A64E90E}">
      <dgm:prSet/>
      <dgm:spPr/>
      <dgm:t>
        <a:bodyPr/>
        <a:lstStyle/>
        <a:p>
          <a:endParaRPr lang="en-US"/>
        </a:p>
      </dgm:t>
    </dgm:pt>
    <dgm:pt modelId="{91875DD2-4063-4E7C-925F-67D53A614236}" type="sibTrans" cxnId="{F522C760-5947-49ED-9A7C-D8554A64E90E}">
      <dgm:prSet/>
      <dgm:spPr/>
      <dgm:t>
        <a:bodyPr/>
        <a:lstStyle/>
        <a:p>
          <a:endParaRPr lang="en-US"/>
        </a:p>
      </dgm:t>
    </dgm:pt>
    <dgm:pt modelId="{73403590-D304-4FD0-9493-0470C7652E31}" type="pres">
      <dgm:prSet presAssocID="{BB88F078-F621-4D3B-B22E-B8C3D3646BCF}" presName="Name0" presStyleCnt="0">
        <dgm:presLayoutVars>
          <dgm:dir/>
          <dgm:animLvl val="lvl"/>
          <dgm:resizeHandles val="exact"/>
        </dgm:presLayoutVars>
      </dgm:prSet>
      <dgm:spPr/>
    </dgm:pt>
    <dgm:pt modelId="{93D78FF4-5C39-4203-9B70-11B05F7A633E}" type="pres">
      <dgm:prSet presAssocID="{1E8A21AA-A4BE-47FB-B97A-1DD8DB12D410}" presName="boxAndChildren" presStyleCnt="0"/>
      <dgm:spPr/>
    </dgm:pt>
    <dgm:pt modelId="{4B17C17C-599F-4FB5-8C38-D5BC894DD681}" type="pres">
      <dgm:prSet presAssocID="{1E8A21AA-A4BE-47FB-B97A-1DD8DB12D410}" presName="parentTextBox" presStyleLbl="node1" presStyleIdx="0" presStyleCnt="2"/>
      <dgm:spPr/>
    </dgm:pt>
    <dgm:pt modelId="{275B67C6-0DB5-4C90-A305-E6358B6DBE1B}" type="pres">
      <dgm:prSet presAssocID="{1E8A21AA-A4BE-47FB-B97A-1DD8DB12D410}" presName="entireBox" presStyleLbl="node1" presStyleIdx="0" presStyleCnt="2"/>
      <dgm:spPr/>
    </dgm:pt>
    <dgm:pt modelId="{29264E65-85B0-4994-8FA8-141BA510CA90}" type="pres">
      <dgm:prSet presAssocID="{1E8A21AA-A4BE-47FB-B97A-1DD8DB12D410}" presName="descendantBox" presStyleCnt="0"/>
      <dgm:spPr/>
    </dgm:pt>
    <dgm:pt modelId="{32D8BAF3-E1A7-4797-BB28-8B0F07E90C25}" type="pres">
      <dgm:prSet presAssocID="{CD6EBB71-B355-40C5-8766-875246F7E6C6}" presName="childTextBox" presStyleLbl="fgAccFollowNode1" presStyleIdx="0" presStyleCnt="4">
        <dgm:presLayoutVars>
          <dgm:bulletEnabled val="1"/>
        </dgm:presLayoutVars>
      </dgm:prSet>
      <dgm:spPr/>
    </dgm:pt>
    <dgm:pt modelId="{4C4C9F0E-03BD-4CC9-A5F1-3DFCD5729C2D}" type="pres">
      <dgm:prSet presAssocID="{DA453267-D733-4B54-A4B3-84C83CFA9625}" presName="childTextBox" presStyleLbl="fgAccFollowNode1" presStyleIdx="1" presStyleCnt="4">
        <dgm:presLayoutVars>
          <dgm:bulletEnabled val="1"/>
        </dgm:presLayoutVars>
      </dgm:prSet>
      <dgm:spPr/>
    </dgm:pt>
    <dgm:pt modelId="{E918E428-6B5B-4063-B200-DDAD6E51664F}" type="pres">
      <dgm:prSet presAssocID="{E221A886-A3CF-4E9E-B2B4-66394B674883}" presName="sp" presStyleCnt="0"/>
      <dgm:spPr/>
    </dgm:pt>
    <dgm:pt modelId="{DEF4E1EE-C679-4C0D-B611-167E282CB291}" type="pres">
      <dgm:prSet presAssocID="{03386D45-4FB4-4CE4-9BDD-AFFE4A984F7D}" presName="arrowAndChildren" presStyleCnt="0"/>
      <dgm:spPr/>
    </dgm:pt>
    <dgm:pt modelId="{585D3E9C-6233-453B-9342-928ABFB9126A}" type="pres">
      <dgm:prSet presAssocID="{03386D45-4FB4-4CE4-9BDD-AFFE4A984F7D}" presName="parentTextArrow" presStyleLbl="node1" presStyleIdx="0" presStyleCnt="2"/>
      <dgm:spPr/>
    </dgm:pt>
    <dgm:pt modelId="{937D1F19-C8B1-4D76-8F04-FB7618EF8018}" type="pres">
      <dgm:prSet presAssocID="{03386D45-4FB4-4CE4-9BDD-AFFE4A984F7D}" presName="arrow" presStyleLbl="node1" presStyleIdx="1" presStyleCnt="2"/>
      <dgm:spPr/>
    </dgm:pt>
    <dgm:pt modelId="{654B66CB-C5BE-4F66-93F1-7D766C710958}" type="pres">
      <dgm:prSet presAssocID="{03386D45-4FB4-4CE4-9BDD-AFFE4A984F7D}" presName="descendantArrow" presStyleCnt="0"/>
      <dgm:spPr/>
    </dgm:pt>
    <dgm:pt modelId="{6CD22357-D759-4024-AE14-AE0A6B194031}" type="pres">
      <dgm:prSet presAssocID="{7C48AF2D-C6CB-48B4-AF44-0F3D29ED4E33}" presName="childTextArrow" presStyleLbl="fgAccFollowNode1" presStyleIdx="2" presStyleCnt="4">
        <dgm:presLayoutVars>
          <dgm:bulletEnabled val="1"/>
        </dgm:presLayoutVars>
      </dgm:prSet>
      <dgm:spPr/>
    </dgm:pt>
    <dgm:pt modelId="{E6856B08-0A67-4CA1-A67E-A5B718939D5C}" type="pres">
      <dgm:prSet presAssocID="{EF677CA4-C934-454D-AFB2-17DF50C90BA5}" presName="childTextArrow" presStyleLbl="fgAccFollowNode1" presStyleIdx="3" presStyleCnt="4">
        <dgm:presLayoutVars>
          <dgm:bulletEnabled val="1"/>
        </dgm:presLayoutVars>
      </dgm:prSet>
      <dgm:spPr/>
    </dgm:pt>
  </dgm:ptLst>
  <dgm:cxnLst>
    <dgm:cxn modelId="{B9B4DE2E-0227-4D28-8B52-CCEEA5B1D222}" srcId="{BB88F078-F621-4D3B-B22E-B8C3D3646BCF}" destId="{03386D45-4FB4-4CE4-9BDD-AFFE4A984F7D}" srcOrd="0" destOrd="0" parTransId="{FE415742-14B4-41AE-94C6-CF05547249B4}" sibTransId="{E221A886-A3CF-4E9E-B2B4-66394B674883}"/>
    <dgm:cxn modelId="{5066A5E1-4178-49B1-A443-ED9E2DF4DA55}" srcId="{03386D45-4FB4-4CE4-9BDD-AFFE4A984F7D}" destId="{7C48AF2D-C6CB-48B4-AF44-0F3D29ED4E33}" srcOrd="0" destOrd="0" parTransId="{7C3E960F-618D-4EEF-B771-27195EB3331B}" sibTransId="{D2C800D6-8B44-4FCC-8C90-C12EEBC1065F}"/>
    <dgm:cxn modelId="{9B8D3715-23C6-496E-A617-34B62E798BBC}" srcId="{1E8A21AA-A4BE-47FB-B97A-1DD8DB12D410}" destId="{CD6EBB71-B355-40C5-8766-875246F7E6C6}" srcOrd="0" destOrd="0" parTransId="{9BEE9E89-0EE0-4238-A928-A71731B050C5}" sibTransId="{6FC2B473-4B83-4DF5-9BFF-FED787C1A33E}"/>
    <dgm:cxn modelId="{EDD27D1C-2257-47F6-85D3-0DE3C0737CE2}" type="presOf" srcId="{EF677CA4-C934-454D-AFB2-17DF50C90BA5}" destId="{E6856B08-0A67-4CA1-A67E-A5B718939D5C}" srcOrd="0" destOrd="0" presId="urn:microsoft.com/office/officeart/2005/8/layout/process4"/>
    <dgm:cxn modelId="{461B3058-1D30-4E4B-AC05-6DFD3650CB82}" type="presOf" srcId="{1E8A21AA-A4BE-47FB-B97A-1DD8DB12D410}" destId="{4B17C17C-599F-4FB5-8C38-D5BC894DD681}" srcOrd="0" destOrd="0" presId="urn:microsoft.com/office/officeart/2005/8/layout/process4"/>
    <dgm:cxn modelId="{DAECC708-AD3A-47D4-8154-B0DE33D3F0DC}" srcId="{03386D45-4FB4-4CE4-9BDD-AFFE4A984F7D}" destId="{EF677CA4-C934-454D-AFB2-17DF50C90BA5}" srcOrd="1" destOrd="0" parTransId="{E7E85AEB-FD9B-4633-B948-886F5A631DBC}" sibTransId="{FA88BCFC-5E1E-4D7C-B9E1-3D4C40585FD4}"/>
    <dgm:cxn modelId="{77224CD8-660F-44EC-9942-9E18EE2FB79A}" type="presOf" srcId="{03386D45-4FB4-4CE4-9BDD-AFFE4A984F7D}" destId="{937D1F19-C8B1-4D76-8F04-FB7618EF8018}" srcOrd="1" destOrd="0" presId="urn:microsoft.com/office/officeart/2005/8/layout/process4"/>
    <dgm:cxn modelId="{F522C760-5947-49ED-9A7C-D8554A64E90E}" srcId="{1E8A21AA-A4BE-47FB-B97A-1DD8DB12D410}" destId="{DA453267-D733-4B54-A4B3-84C83CFA9625}" srcOrd="1" destOrd="0" parTransId="{ADEB1AD9-96D4-40E7-90E4-5C336C0303F4}" sibTransId="{91875DD2-4063-4E7C-925F-67D53A614236}"/>
    <dgm:cxn modelId="{CF9FAFC0-0595-4D81-9B46-2C209875B94E}" srcId="{BB88F078-F621-4D3B-B22E-B8C3D3646BCF}" destId="{1E8A21AA-A4BE-47FB-B97A-1DD8DB12D410}" srcOrd="1" destOrd="0" parTransId="{DE3F0091-615D-4AE3-BA38-45367A79C6C4}" sibTransId="{8004C4E5-5FAD-415E-8B1B-D4FA51FDA707}"/>
    <dgm:cxn modelId="{46874F23-7F02-489D-8EB1-8723C0A88728}" type="presOf" srcId="{BB88F078-F621-4D3B-B22E-B8C3D3646BCF}" destId="{73403590-D304-4FD0-9493-0470C7652E31}" srcOrd="0" destOrd="0" presId="urn:microsoft.com/office/officeart/2005/8/layout/process4"/>
    <dgm:cxn modelId="{1B372A1A-259C-4F83-B175-D7A153A8772C}" type="presOf" srcId="{7C48AF2D-C6CB-48B4-AF44-0F3D29ED4E33}" destId="{6CD22357-D759-4024-AE14-AE0A6B194031}" srcOrd="0" destOrd="0" presId="urn:microsoft.com/office/officeart/2005/8/layout/process4"/>
    <dgm:cxn modelId="{F4206350-5202-420A-9821-89023C63E137}" type="presOf" srcId="{CD6EBB71-B355-40C5-8766-875246F7E6C6}" destId="{32D8BAF3-E1A7-4797-BB28-8B0F07E90C25}" srcOrd="0" destOrd="0" presId="urn:microsoft.com/office/officeart/2005/8/layout/process4"/>
    <dgm:cxn modelId="{B7CAB1E9-3161-4FD8-A722-20E7DF721342}" type="presOf" srcId="{03386D45-4FB4-4CE4-9BDD-AFFE4A984F7D}" destId="{585D3E9C-6233-453B-9342-928ABFB9126A}" srcOrd="0" destOrd="0" presId="urn:microsoft.com/office/officeart/2005/8/layout/process4"/>
    <dgm:cxn modelId="{BF1E0CE2-7010-486B-9BE6-E0A029B3EA75}" type="presOf" srcId="{1E8A21AA-A4BE-47FB-B97A-1DD8DB12D410}" destId="{275B67C6-0DB5-4C90-A305-E6358B6DBE1B}" srcOrd="1" destOrd="0" presId="urn:microsoft.com/office/officeart/2005/8/layout/process4"/>
    <dgm:cxn modelId="{C47991FF-446D-4216-872A-B4488280502C}" type="presOf" srcId="{DA453267-D733-4B54-A4B3-84C83CFA9625}" destId="{4C4C9F0E-03BD-4CC9-A5F1-3DFCD5729C2D}" srcOrd="0" destOrd="0" presId="urn:microsoft.com/office/officeart/2005/8/layout/process4"/>
    <dgm:cxn modelId="{82A21354-D521-4CBB-83C4-0BD7F69CFD6E}" type="presParOf" srcId="{73403590-D304-4FD0-9493-0470C7652E31}" destId="{93D78FF4-5C39-4203-9B70-11B05F7A633E}" srcOrd="0" destOrd="0" presId="urn:microsoft.com/office/officeart/2005/8/layout/process4"/>
    <dgm:cxn modelId="{77D3001F-A6DB-4AA9-BFF2-03D3D4FFFEC6}" type="presParOf" srcId="{93D78FF4-5C39-4203-9B70-11B05F7A633E}" destId="{4B17C17C-599F-4FB5-8C38-D5BC894DD681}" srcOrd="0" destOrd="0" presId="urn:microsoft.com/office/officeart/2005/8/layout/process4"/>
    <dgm:cxn modelId="{0FEAF851-39BF-44BC-99B7-723BBAC46F1F}" type="presParOf" srcId="{93D78FF4-5C39-4203-9B70-11B05F7A633E}" destId="{275B67C6-0DB5-4C90-A305-E6358B6DBE1B}" srcOrd="1" destOrd="0" presId="urn:microsoft.com/office/officeart/2005/8/layout/process4"/>
    <dgm:cxn modelId="{69A719A9-29D6-426D-8D31-2339CE580B8E}" type="presParOf" srcId="{93D78FF4-5C39-4203-9B70-11B05F7A633E}" destId="{29264E65-85B0-4994-8FA8-141BA510CA90}" srcOrd="2" destOrd="0" presId="urn:microsoft.com/office/officeart/2005/8/layout/process4"/>
    <dgm:cxn modelId="{9FBC479D-9898-4C8B-BF94-3CC747E5BF2A}" type="presParOf" srcId="{29264E65-85B0-4994-8FA8-141BA510CA90}" destId="{32D8BAF3-E1A7-4797-BB28-8B0F07E90C25}" srcOrd="0" destOrd="0" presId="urn:microsoft.com/office/officeart/2005/8/layout/process4"/>
    <dgm:cxn modelId="{A484A0E5-3A6F-40EA-B8E8-676DFA1B4BC4}" type="presParOf" srcId="{29264E65-85B0-4994-8FA8-141BA510CA90}" destId="{4C4C9F0E-03BD-4CC9-A5F1-3DFCD5729C2D}" srcOrd="1" destOrd="0" presId="urn:microsoft.com/office/officeart/2005/8/layout/process4"/>
    <dgm:cxn modelId="{A903B3E7-BC91-4062-BF87-E60B194029FA}" type="presParOf" srcId="{73403590-D304-4FD0-9493-0470C7652E31}" destId="{E918E428-6B5B-4063-B200-DDAD6E51664F}" srcOrd="1" destOrd="0" presId="urn:microsoft.com/office/officeart/2005/8/layout/process4"/>
    <dgm:cxn modelId="{92ABE3F5-0372-40E2-AEAA-1C6EEC84166A}" type="presParOf" srcId="{73403590-D304-4FD0-9493-0470C7652E31}" destId="{DEF4E1EE-C679-4C0D-B611-167E282CB291}" srcOrd="2" destOrd="0" presId="urn:microsoft.com/office/officeart/2005/8/layout/process4"/>
    <dgm:cxn modelId="{E9A35B09-CA81-4558-A94F-714DAECBE42F}" type="presParOf" srcId="{DEF4E1EE-C679-4C0D-B611-167E282CB291}" destId="{585D3E9C-6233-453B-9342-928ABFB9126A}" srcOrd="0" destOrd="0" presId="urn:microsoft.com/office/officeart/2005/8/layout/process4"/>
    <dgm:cxn modelId="{EAE8CBA3-90CF-4D7C-B5FB-FB4BFCE165A6}" type="presParOf" srcId="{DEF4E1EE-C679-4C0D-B611-167E282CB291}" destId="{937D1F19-C8B1-4D76-8F04-FB7618EF8018}" srcOrd="1" destOrd="0" presId="urn:microsoft.com/office/officeart/2005/8/layout/process4"/>
    <dgm:cxn modelId="{BC8E6B36-79FA-4CD8-BD69-0BEED04DC148}" type="presParOf" srcId="{DEF4E1EE-C679-4C0D-B611-167E282CB291}" destId="{654B66CB-C5BE-4F66-93F1-7D766C710958}" srcOrd="2" destOrd="0" presId="urn:microsoft.com/office/officeart/2005/8/layout/process4"/>
    <dgm:cxn modelId="{A572D402-FA17-425C-B23A-AFFF3ADDC78C}" type="presParOf" srcId="{654B66CB-C5BE-4F66-93F1-7D766C710958}" destId="{6CD22357-D759-4024-AE14-AE0A6B194031}" srcOrd="0" destOrd="0" presId="urn:microsoft.com/office/officeart/2005/8/layout/process4"/>
    <dgm:cxn modelId="{FF367D3A-9F27-4F06-BEF3-A47BC927EB7A}" type="presParOf" srcId="{654B66CB-C5BE-4F66-93F1-7D766C710958}" destId="{E6856B08-0A67-4CA1-A67E-A5B718939D5C}"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A9C66A6-4662-41BD-9A42-60E1DBD9411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09D5D0-59F4-4B97-A09E-AE247CE4084B}">
      <dgm:prSet phldrT="[Text]"/>
      <dgm:spPr>
        <a:ln>
          <a:noFill/>
        </a:ln>
      </dgm:spPr>
      <dgm:t>
        <a:bodyPr/>
        <a:lstStyle/>
        <a:p>
          <a:r>
            <a:rPr lang="en-US" dirty="0"/>
            <a:t>Delete</a:t>
          </a:r>
        </a:p>
      </dgm:t>
    </dgm:pt>
    <dgm:pt modelId="{0C6C9BC0-63A9-423F-A013-9F4B6A26E5E4}" type="parTrans" cxnId="{58A8AC02-0D8C-4CBB-8036-12DF0C52B03D}">
      <dgm:prSet/>
      <dgm:spPr/>
      <dgm:t>
        <a:bodyPr/>
        <a:lstStyle/>
        <a:p>
          <a:endParaRPr lang="en-US"/>
        </a:p>
      </dgm:t>
    </dgm:pt>
    <dgm:pt modelId="{EAC97D38-EA92-459A-80C1-E29D7A1EF72A}" type="sibTrans" cxnId="{58A8AC02-0D8C-4CBB-8036-12DF0C52B03D}">
      <dgm:prSet/>
      <dgm:spPr/>
      <dgm:t>
        <a:bodyPr/>
        <a:lstStyle/>
        <a:p>
          <a:endParaRPr lang="en-US"/>
        </a:p>
      </dgm:t>
    </dgm:pt>
    <dgm:pt modelId="{8CD89320-05EC-4ACE-BAE7-E82785DB58B4}">
      <dgm:prSet phldrT="[Text]"/>
      <dgm:spPr>
        <a:ln>
          <a:noFill/>
        </a:ln>
      </dgm:spPr>
      <dgm:t>
        <a:bodyPr/>
        <a:lstStyle/>
        <a:p>
          <a:r>
            <a:rPr lang="en-US" dirty="0"/>
            <a:t>Delegate</a:t>
          </a:r>
        </a:p>
      </dgm:t>
    </dgm:pt>
    <dgm:pt modelId="{20C08802-B66C-4E72-937C-ED48CDE01DED}" type="parTrans" cxnId="{05C02E62-FCA1-483B-AF0F-05D19952C10C}">
      <dgm:prSet/>
      <dgm:spPr/>
      <dgm:t>
        <a:bodyPr/>
        <a:lstStyle/>
        <a:p>
          <a:endParaRPr lang="en-US"/>
        </a:p>
      </dgm:t>
    </dgm:pt>
    <dgm:pt modelId="{5CFEFE7A-91C1-4D3E-AC89-09715F74EB16}" type="sibTrans" cxnId="{05C02E62-FCA1-483B-AF0F-05D19952C10C}">
      <dgm:prSet/>
      <dgm:spPr/>
      <dgm:t>
        <a:bodyPr/>
        <a:lstStyle/>
        <a:p>
          <a:endParaRPr lang="en-US"/>
        </a:p>
      </dgm:t>
    </dgm:pt>
    <dgm:pt modelId="{4CCB07D9-20DE-4B29-B109-1C8A9F1CD087}">
      <dgm:prSet phldrT="[Text]"/>
      <dgm:spPr/>
      <dgm:t>
        <a:bodyPr/>
        <a:lstStyle/>
        <a:p>
          <a:r>
            <a:rPr lang="en-US" dirty="0"/>
            <a:t>Do it</a:t>
          </a:r>
        </a:p>
      </dgm:t>
    </dgm:pt>
    <dgm:pt modelId="{8FFBE749-CB8C-4C68-AAE9-78B9721AC3A9}" type="parTrans" cxnId="{9F6F6E56-FAEB-468C-B823-0C314A681699}">
      <dgm:prSet/>
      <dgm:spPr/>
      <dgm:t>
        <a:bodyPr/>
        <a:lstStyle/>
        <a:p>
          <a:endParaRPr lang="en-US"/>
        </a:p>
      </dgm:t>
    </dgm:pt>
    <dgm:pt modelId="{BA444BC5-14CE-4755-9E6F-E071EFB4F35C}" type="sibTrans" cxnId="{9F6F6E56-FAEB-468C-B823-0C314A681699}">
      <dgm:prSet/>
      <dgm:spPr/>
      <dgm:t>
        <a:bodyPr/>
        <a:lstStyle/>
        <a:p>
          <a:endParaRPr lang="en-US"/>
        </a:p>
      </dgm:t>
    </dgm:pt>
    <dgm:pt modelId="{8B3B13F9-D549-47EF-A29B-833DD543B322}">
      <dgm:prSet phldrT="[Text]"/>
      <dgm:spPr>
        <a:ln>
          <a:noFill/>
        </a:ln>
      </dgm:spPr>
      <dgm:t>
        <a:bodyPr/>
        <a:lstStyle/>
        <a:p>
          <a:r>
            <a:rPr lang="en-US" dirty="0"/>
            <a:t>Ask for advice</a:t>
          </a:r>
        </a:p>
      </dgm:t>
    </dgm:pt>
    <dgm:pt modelId="{C0BE95B3-8869-4580-B8DA-E9F163DB7D3F}" type="parTrans" cxnId="{73BF8B09-FDF5-421D-86F2-F7A95005F44A}">
      <dgm:prSet/>
      <dgm:spPr/>
      <dgm:t>
        <a:bodyPr/>
        <a:lstStyle/>
        <a:p>
          <a:endParaRPr lang="en-US"/>
        </a:p>
      </dgm:t>
    </dgm:pt>
    <dgm:pt modelId="{DE107566-1176-40CC-ADA7-A5BE184676D6}" type="sibTrans" cxnId="{73BF8B09-FDF5-421D-86F2-F7A95005F44A}">
      <dgm:prSet/>
      <dgm:spPr/>
      <dgm:t>
        <a:bodyPr/>
        <a:lstStyle/>
        <a:p>
          <a:endParaRPr lang="en-US"/>
        </a:p>
      </dgm:t>
    </dgm:pt>
    <dgm:pt modelId="{7DF0B427-9109-4C9D-AFC5-949146C1802E}">
      <dgm:prSet phldrT="[Text]"/>
      <dgm:spPr/>
      <dgm:t>
        <a:bodyPr/>
        <a:lstStyle/>
        <a:p>
          <a:r>
            <a:rPr lang="en-US" dirty="0"/>
            <a:t>Chop it up</a:t>
          </a:r>
        </a:p>
      </dgm:t>
    </dgm:pt>
    <dgm:pt modelId="{B8F45E47-9189-4175-BCFC-8D447282F5C6}" type="parTrans" cxnId="{47D42AF4-6591-45EA-9CD9-E4CEB25F6B6E}">
      <dgm:prSet/>
      <dgm:spPr/>
      <dgm:t>
        <a:bodyPr/>
        <a:lstStyle/>
        <a:p>
          <a:endParaRPr lang="en-US"/>
        </a:p>
      </dgm:t>
    </dgm:pt>
    <dgm:pt modelId="{388A204D-B5AF-469D-A2E1-E3D9877D13BA}" type="sibTrans" cxnId="{47D42AF4-6591-45EA-9CD9-E4CEB25F6B6E}">
      <dgm:prSet/>
      <dgm:spPr/>
      <dgm:t>
        <a:bodyPr/>
        <a:lstStyle/>
        <a:p>
          <a:endParaRPr lang="en-US"/>
        </a:p>
      </dgm:t>
    </dgm:pt>
    <dgm:pt modelId="{CED4238F-338D-4F9E-88B8-4F653F02A516}">
      <dgm:prSet phldrT="[Text]"/>
      <dgm:spPr/>
      <dgm:t>
        <a:bodyPr/>
        <a:lstStyle/>
        <a:p>
          <a:r>
            <a:rPr lang="en-US" dirty="0"/>
            <a:t>15 minute rule</a:t>
          </a:r>
        </a:p>
      </dgm:t>
    </dgm:pt>
    <dgm:pt modelId="{863EBD66-6CB7-41D7-9304-EE2A143EE2B6}" type="parTrans" cxnId="{D090BF0F-8716-4FA8-8108-BF24F441E632}">
      <dgm:prSet/>
      <dgm:spPr/>
      <dgm:t>
        <a:bodyPr/>
        <a:lstStyle/>
        <a:p>
          <a:endParaRPr lang="en-US"/>
        </a:p>
      </dgm:t>
    </dgm:pt>
    <dgm:pt modelId="{B14B571A-5194-43CB-A60E-FF916EF90FAE}" type="sibTrans" cxnId="{D090BF0F-8716-4FA8-8108-BF24F441E632}">
      <dgm:prSet/>
      <dgm:spPr/>
      <dgm:t>
        <a:bodyPr/>
        <a:lstStyle/>
        <a:p>
          <a:endParaRPr lang="en-US"/>
        </a:p>
      </dgm:t>
    </dgm:pt>
    <dgm:pt modelId="{DF338E58-A365-4F56-813E-1325A9547686}">
      <dgm:prSet phldrT="[Text]"/>
      <dgm:spPr>
        <a:ln>
          <a:noFill/>
        </a:ln>
      </dgm:spPr>
      <dgm:t>
        <a:bodyPr/>
        <a:lstStyle/>
        <a:p>
          <a:r>
            <a:rPr lang="en-US" dirty="0"/>
            <a:t>Clear deadline</a:t>
          </a:r>
        </a:p>
      </dgm:t>
    </dgm:pt>
    <dgm:pt modelId="{3C4CC16B-F195-43F5-BEF3-CD7A8641A732}" type="parTrans" cxnId="{D9A69EDA-4D0C-4D05-BE84-C72046153539}">
      <dgm:prSet/>
      <dgm:spPr/>
      <dgm:t>
        <a:bodyPr/>
        <a:lstStyle/>
        <a:p>
          <a:endParaRPr lang="en-US"/>
        </a:p>
      </dgm:t>
    </dgm:pt>
    <dgm:pt modelId="{A207CD2B-20A2-4833-B661-11AAC8213841}" type="sibTrans" cxnId="{D9A69EDA-4D0C-4D05-BE84-C72046153539}">
      <dgm:prSet/>
      <dgm:spPr/>
      <dgm:t>
        <a:bodyPr/>
        <a:lstStyle/>
        <a:p>
          <a:endParaRPr lang="en-US"/>
        </a:p>
      </dgm:t>
    </dgm:pt>
    <dgm:pt modelId="{72658CDC-7CAB-488E-80A9-9439EBED5F9E}">
      <dgm:prSet phldrT="[Text]"/>
      <dgm:spPr/>
      <dgm:t>
        <a:bodyPr/>
        <a:lstStyle/>
        <a:p>
          <a:r>
            <a:rPr lang="en-US" dirty="0"/>
            <a:t>Reward</a:t>
          </a:r>
        </a:p>
      </dgm:t>
    </dgm:pt>
    <dgm:pt modelId="{33DB7BCC-6AA1-42BB-946E-82796DA6F247}" type="parTrans" cxnId="{46ED4129-9AA0-4A3A-95B1-242909D229EA}">
      <dgm:prSet/>
      <dgm:spPr/>
      <dgm:t>
        <a:bodyPr/>
        <a:lstStyle/>
        <a:p>
          <a:endParaRPr lang="en-US"/>
        </a:p>
      </dgm:t>
    </dgm:pt>
    <dgm:pt modelId="{BA85E8BD-787E-4FD2-A2BA-BE5A44BF4011}" type="sibTrans" cxnId="{46ED4129-9AA0-4A3A-95B1-242909D229EA}">
      <dgm:prSet/>
      <dgm:spPr/>
      <dgm:t>
        <a:bodyPr/>
        <a:lstStyle/>
        <a:p>
          <a:endParaRPr lang="en-US"/>
        </a:p>
      </dgm:t>
    </dgm:pt>
    <dgm:pt modelId="{8233FBE2-45E9-4A6B-8343-BF7EBC7C1D5D}">
      <dgm:prSet phldrT="[Text]"/>
      <dgm:spPr>
        <a:ln>
          <a:noFill/>
        </a:ln>
      </dgm:spPr>
      <dgm:t>
        <a:bodyPr/>
        <a:lstStyle/>
        <a:p>
          <a:r>
            <a:rPr lang="en-US" dirty="0"/>
            <a:t>Remove distractions</a:t>
          </a:r>
        </a:p>
      </dgm:t>
    </dgm:pt>
    <dgm:pt modelId="{1988750A-34E8-445D-931B-820BDD204E65}" type="parTrans" cxnId="{2C236E47-6521-4EA7-967A-98997E3A357F}">
      <dgm:prSet/>
      <dgm:spPr/>
      <dgm:t>
        <a:bodyPr/>
        <a:lstStyle/>
        <a:p>
          <a:endParaRPr lang="en-US"/>
        </a:p>
      </dgm:t>
    </dgm:pt>
    <dgm:pt modelId="{AAFC812F-A7B6-4348-8481-2E175040A81B}" type="sibTrans" cxnId="{2C236E47-6521-4EA7-967A-98997E3A357F}">
      <dgm:prSet/>
      <dgm:spPr/>
      <dgm:t>
        <a:bodyPr/>
        <a:lstStyle/>
        <a:p>
          <a:endParaRPr lang="en-US"/>
        </a:p>
      </dgm:t>
    </dgm:pt>
    <dgm:pt modelId="{0FA7D90E-8108-4379-8EE1-C8A99CB4252D}" type="pres">
      <dgm:prSet presAssocID="{2A9C66A6-4662-41BD-9A42-60E1DBD94116}" presName="diagram" presStyleCnt="0">
        <dgm:presLayoutVars>
          <dgm:dir/>
          <dgm:resizeHandles val="exact"/>
        </dgm:presLayoutVars>
      </dgm:prSet>
      <dgm:spPr/>
    </dgm:pt>
    <dgm:pt modelId="{1A4AD419-6766-413E-B6AC-CF13D64A6787}" type="pres">
      <dgm:prSet presAssocID="{A609D5D0-59F4-4B97-A09E-AE247CE4084B}" presName="node" presStyleLbl="node1" presStyleIdx="0" presStyleCnt="9">
        <dgm:presLayoutVars>
          <dgm:bulletEnabled val="1"/>
        </dgm:presLayoutVars>
      </dgm:prSet>
      <dgm:spPr/>
    </dgm:pt>
    <dgm:pt modelId="{744D3A3D-E30A-4F84-80AC-48159270072A}" type="pres">
      <dgm:prSet presAssocID="{EAC97D38-EA92-459A-80C1-E29D7A1EF72A}" presName="sibTrans" presStyleCnt="0"/>
      <dgm:spPr/>
    </dgm:pt>
    <dgm:pt modelId="{15FF80A0-62FB-4670-9614-9BA1389FE767}" type="pres">
      <dgm:prSet presAssocID="{8CD89320-05EC-4ACE-BAE7-E82785DB58B4}" presName="node" presStyleLbl="node1" presStyleIdx="1" presStyleCnt="9">
        <dgm:presLayoutVars>
          <dgm:bulletEnabled val="1"/>
        </dgm:presLayoutVars>
      </dgm:prSet>
      <dgm:spPr/>
    </dgm:pt>
    <dgm:pt modelId="{2AFB2C16-1E58-4B74-AE19-F4EDCA88DA82}" type="pres">
      <dgm:prSet presAssocID="{5CFEFE7A-91C1-4D3E-AC89-09715F74EB16}" presName="sibTrans" presStyleCnt="0"/>
      <dgm:spPr/>
    </dgm:pt>
    <dgm:pt modelId="{572EAE20-A962-4E1F-826A-81D2F5CB915B}" type="pres">
      <dgm:prSet presAssocID="{4CCB07D9-20DE-4B29-B109-1C8A9F1CD087}" presName="node" presStyleLbl="node1" presStyleIdx="2" presStyleCnt="9">
        <dgm:presLayoutVars>
          <dgm:bulletEnabled val="1"/>
        </dgm:presLayoutVars>
      </dgm:prSet>
      <dgm:spPr/>
    </dgm:pt>
    <dgm:pt modelId="{CDE4CE3F-444E-4B63-ADDD-0B9A45B1389C}" type="pres">
      <dgm:prSet presAssocID="{BA444BC5-14CE-4755-9E6F-E071EFB4F35C}" presName="sibTrans" presStyleCnt="0"/>
      <dgm:spPr/>
    </dgm:pt>
    <dgm:pt modelId="{C4A2D47F-23E0-4EED-8492-BE631CE00A9E}" type="pres">
      <dgm:prSet presAssocID="{8B3B13F9-D549-47EF-A29B-833DD543B322}" presName="node" presStyleLbl="node1" presStyleIdx="3" presStyleCnt="9">
        <dgm:presLayoutVars>
          <dgm:bulletEnabled val="1"/>
        </dgm:presLayoutVars>
      </dgm:prSet>
      <dgm:spPr/>
    </dgm:pt>
    <dgm:pt modelId="{C009625B-68B8-4EF3-9CC2-1848B1A88314}" type="pres">
      <dgm:prSet presAssocID="{DE107566-1176-40CC-ADA7-A5BE184676D6}" presName="sibTrans" presStyleCnt="0"/>
      <dgm:spPr/>
    </dgm:pt>
    <dgm:pt modelId="{99305BF9-ABE5-48D2-8E27-32A6CF978C81}" type="pres">
      <dgm:prSet presAssocID="{7DF0B427-9109-4C9D-AFC5-949146C1802E}" presName="node" presStyleLbl="node1" presStyleIdx="4" presStyleCnt="9">
        <dgm:presLayoutVars>
          <dgm:bulletEnabled val="1"/>
        </dgm:presLayoutVars>
      </dgm:prSet>
      <dgm:spPr/>
    </dgm:pt>
    <dgm:pt modelId="{7EAAD57C-7F85-4409-A1A6-8CD5F05B0E70}" type="pres">
      <dgm:prSet presAssocID="{388A204D-B5AF-469D-A2E1-E3D9877D13BA}" presName="sibTrans" presStyleCnt="0"/>
      <dgm:spPr/>
    </dgm:pt>
    <dgm:pt modelId="{F0416AC2-CFD7-427F-A85C-DB78620299B4}" type="pres">
      <dgm:prSet presAssocID="{CED4238F-338D-4F9E-88B8-4F653F02A516}" presName="node" presStyleLbl="node1" presStyleIdx="5" presStyleCnt="9">
        <dgm:presLayoutVars>
          <dgm:bulletEnabled val="1"/>
        </dgm:presLayoutVars>
      </dgm:prSet>
      <dgm:spPr/>
    </dgm:pt>
    <dgm:pt modelId="{B7ADB671-1B7B-4D1F-A8B8-0327F765986E}" type="pres">
      <dgm:prSet presAssocID="{B14B571A-5194-43CB-A60E-FF916EF90FAE}" presName="sibTrans" presStyleCnt="0"/>
      <dgm:spPr/>
    </dgm:pt>
    <dgm:pt modelId="{F65B8CC9-08D9-4238-A52D-5B1C49C3B52D}" type="pres">
      <dgm:prSet presAssocID="{DF338E58-A365-4F56-813E-1325A9547686}" presName="node" presStyleLbl="node1" presStyleIdx="6" presStyleCnt="9">
        <dgm:presLayoutVars>
          <dgm:bulletEnabled val="1"/>
        </dgm:presLayoutVars>
      </dgm:prSet>
      <dgm:spPr/>
    </dgm:pt>
    <dgm:pt modelId="{E1066D4A-A4D8-47DF-A631-B57C0D5BD697}" type="pres">
      <dgm:prSet presAssocID="{A207CD2B-20A2-4833-B661-11AAC8213841}" presName="sibTrans" presStyleCnt="0"/>
      <dgm:spPr/>
    </dgm:pt>
    <dgm:pt modelId="{8B39D604-0E82-4BED-89D8-4CE4D27408CB}" type="pres">
      <dgm:prSet presAssocID="{72658CDC-7CAB-488E-80A9-9439EBED5F9E}" presName="node" presStyleLbl="node1" presStyleIdx="7" presStyleCnt="9">
        <dgm:presLayoutVars>
          <dgm:bulletEnabled val="1"/>
        </dgm:presLayoutVars>
      </dgm:prSet>
      <dgm:spPr/>
    </dgm:pt>
    <dgm:pt modelId="{70EC5855-45A8-4F92-9267-26609E354D8A}" type="pres">
      <dgm:prSet presAssocID="{BA85E8BD-787E-4FD2-A2BA-BE5A44BF4011}" presName="sibTrans" presStyleCnt="0"/>
      <dgm:spPr/>
    </dgm:pt>
    <dgm:pt modelId="{1AF9D0AB-39B7-4AA5-96FF-14F4EAB740A3}" type="pres">
      <dgm:prSet presAssocID="{8233FBE2-45E9-4A6B-8343-BF7EBC7C1D5D}" presName="node" presStyleLbl="node1" presStyleIdx="8" presStyleCnt="9">
        <dgm:presLayoutVars>
          <dgm:bulletEnabled val="1"/>
        </dgm:presLayoutVars>
      </dgm:prSet>
      <dgm:spPr/>
    </dgm:pt>
  </dgm:ptLst>
  <dgm:cxnLst>
    <dgm:cxn modelId="{3EF91108-7634-4AF4-8A71-15369F703DD3}" type="presOf" srcId="{8233FBE2-45E9-4A6B-8343-BF7EBC7C1D5D}" destId="{1AF9D0AB-39B7-4AA5-96FF-14F4EAB740A3}" srcOrd="0" destOrd="0" presId="urn:microsoft.com/office/officeart/2005/8/layout/default"/>
    <dgm:cxn modelId="{05C02E62-FCA1-483B-AF0F-05D19952C10C}" srcId="{2A9C66A6-4662-41BD-9A42-60E1DBD94116}" destId="{8CD89320-05EC-4ACE-BAE7-E82785DB58B4}" srcOrd="1" destOrd="0" parTransId="{20C08802-B66C-4E72-937C-ED48CDE01DED}" sibTransId="{5CFEFE7A-91C1-4D3E-AC89-09715F74EB16}"/>
    <dgm:cxn modelId="{48E5F56E-6269-4820-BE26-97F949A37DB5}" type="presOf" srcId="{7DF0B427-9109-4C9D-AFC5-949146C1802E}" destId="{99305BF9-ABE5-48D2-8E27-32A6CF978C81}" srcOrd="0" destOrd="0" presId="urn:microsoft.com/office/officeart/2005/8/layout/default"/>
    <dgm:cxn modelId="{73BF8B09-FDF5-421D-86F2-F7A95005F44A}" srcId="{2A9C66A6-4662-41BD-9A42-60E1DBD94116}" destId="{8B3B13F9-D549-47EF-A29B-833DD543B322}" srcOrd="3" destOrd="0" parTransId="{C0BE95B3-8869-4580-B8DA-E9F163DB7D3F}" sibTransId="{DE107566-1176-40CC-ADA7-A5BE184676D6}"/>
    <dgm:cxn modelId="{D090BF0F-8716-4FA8-8108-BF24F441E632}" srcId="{2A9C66A6-4662-41BD-9A42-60E1DBD94116}" destId="{CED4238F-338D-4F9E-88B8-4F653F02A516}" srcOrd="5" destOrd="0" parTransId="{863EBD66-6CB7-41D7-9304-EE2A143EE2B6}" sibTransId="{B14B571A-5194-43CB-A60E-FF916EF90FAE}"/>
    <dgm:cxn modelId="{074AD00C-94C8-4FD5-AD80-EE2D193F4436}" type="presOf" srcId="{72658CDC-7CAB-488E-80A9-9439EBED5F9E}" destId="{8B39D604-0E82-4BED-89D8-4CE4D27408CB}" srcOrd="0" destOrd="0" presId="urn:microsoft.com/office/officeart/2005/8/layout/default"/>
    <dgm:cxn modelId="{47D42AF4-6591-45EA-9CD9-E4CEB25F6B6E}" srcId="{2A9C66A6-4662-41BD-9A42-60E1DBD94116}" destId="{7DF0B427-9109-4C9D-AFC5-949146C1802E}" srcOrd="4" destOrd="0" parTransId="{B8F45E47-9189-4175-BCFC-8D447282F5C6}" sibTransId="{388A204D-B5AF-469D-A2E1-E3D9877D13BA}"/>
    <dgm:cxn modelId="{824AE80F-0695-4BA0-BF24-41E72F499642}" type="presOf" srcId="{DF338E58-A365-4F56-813E-1325A9547686}" destId="{F65B8CC9-08D9-4238-A52D-5B1C49C3B52D}" srcOrd="0" destOrd="0" presId="urn:microsoft.com/office/officeart/2005/8/layout/default"/>
    <dgm:cxn modelId="{58A8AC02-0D8C-4CBB-8036-12DF0C52B03D}" srcId="{2A9C66A6-4662-41BD-9A42-60E1DBD94116}" destId="{A609D5D0-59F4-4B97-A09E-AE247CE4084B}" srcOrd="0" destOrd="0" parTransId="{0C6C9BC0-63A9-423F-A013-9F4B6A26E5E4}" sibTransId="{EAC97D38-EA92-459A-80C1-E29D7A1EF72A}"/>
    <dgm:cxn modelId="{70F1EA9C-C96D-4E8D-AC9E-88174633545E}" type="presOf" srcId="{4CCB07D9-20DE-4B29-B109-1C8A9F1CD087}" destId="{572EAE20-A962-4E1F-826A-81D2F5CB915B}" srcOrd="0" destOrd="0" presId="urn:microsoft.com/office/officeart/2005/8/layout/default"/>
    <dgm:cxn modelId="{DFD00902-C3E2-44E7-8780-4B4F08F87E9F}" type="presOf" srcId="{8B3B13F9-D549-47EF-A29B-833DD543B322}" destId="{C4A2D47F-23E0-4EED-8492-BE631CE00A9E}" srcOrd="0" destOrd="0" presId="urn:microsoft.com/office/officeart/2005/8/layout/default"/>
    <dgm:cxn modelId="{25507C76-F3D2-4A1D-86EF-FD6F6B7CAF36}" type="presOf" srcId="{8CD89320-05EC-4ACE-BAE7-E82785DB58B4}" destId="{15FF80A0-62FB-4670-9614-9BA1389FE767}" srcOrd="0" destOrd="0" presId="urn:microsoft.com/office/officeart/2005/8/layout/default"/>
    <dgm:cxn modelId="{2C236E47-6521-4EA7-967A-98997E3A357F}" srcId="{2A9C66A6-4662-41BD-9A42-60E1DBD94116}" destId="{8233FBE2-45E9-4A6B-8343-BF7EBC7C1D5D}" srcOrd="8" destOrd="0" parTransId="{1988750A-34E8-445D-931B-820BDD204E65}" sibTransId="{AAFC812F-A7B6-4348-8481-2E175040A81B}"/>
    <dgm:cxn modelId="{9F6F6E56-FAEB-468C-B823-0C314A681699}" srcId="{2A9C66A6-4662-41BD-9A42-60E1DBD94116}" destId="{4CCB07D9-20DE-4B29-B109-1C8A9F1CD087}" srcOrd="2" destOrd="0" parTransId="{8FFBE749-CB8C-4C68-AAE9-78B9721AC3A9}" sibTransId="{BA444BC5-14CE-4755-9E6F-E071EFB4F35C}"/>
    <dgm:cxn modelId="{2F98331A-23C7-4237-8E9A-6343F481A229}" type="presOf" srcId="{CED4238F-338D-4F9E-88B8-4F653F02A516}" destId="{F0416AC2-CFD7-427F-A85C-DB78620299B4}" srcOrd="0" destOrd="0" presId="urn:microsoft.com/office/officeart/2005/8/layout/default"/>
    <dgm:cxn modelId="{D9A69EDA-4D0C-4D05-BE84-C72046153539}" srcId="{2A9C66A6-4662-41BD-9A42-60E1DBD94116}" destId="{DF338E58-A365-4F56-813E-1325A9547686}" srcOrd="6" destOrd="0" parTransId="{3C4CC16B-F195-43F5-BEF3-CD7A8641A732}" sibTransId="{A207CD2B-20A2-4833-B661-11AAC8213841}"/>
    <dgm:cxn modelId="{BC6C4655-8564-430A-A775-9DE83FA558B4}" type="presOf" srcId="{2A9C66A6-4662-41BD-9A42-60E1DBD94116}" destId="{0FA7D90E-8108-4379-8EE1-C8A99CB4252D}" srcOrd="0" destOrd="0" presId="urn:microsoft.com/office/officeart/2005/8/layout/default"/>
    <dgm:cxn modelId="{AC33C107-19B1-48F8-9C35-70E5F52122C7}" type="presOf" srcId="{A609D5D0-59F4-4B97-A09E-AE247CE4084B}" destId="{1A4AD419-6766-413E-B6AC-CF13D64A6787}" srcOrd="0" destOrd="0" presId="urn:microsoft.com/office/officeart/2005/8/layout/default"/>
    <dgm:cxn modelId="{46ED4129-9AA0-4A3A-95B1-242909D229EA}" srcId="{2A9C66A6-4662-41BD-9A42-60E1DBD94116}" destId="{72658CDC-7CAB-488E-80A9-9439EBED5F9E}" srcOrd="7" destOrd="0" parTransId="{33DB7BCC-6AA1-42BB-946E-82796DA6F247}" sibTransId="{BA85E8BD-787E-4FD2-A2BA-BE5A44BF4011}"/>
    <dgm:cxn modelId="{990EBB33-6BC7-4B51-8D37-602897918F6A}" type="presParOf" srcId="{0FA7D90E-8108-4379-8EE1-C8A99CB4252D}" destId="{1A4AD419-6766-413E-B6AC-CF13D64A6787}" srcOrd="0" destOrd="0" presId="urn:microsoft.com/office/officeart/2005/8/layout/default"/>
    <dgm:cxn modelId="{D4DDD41C-80C7-4209-9BCF-B57D2B5DDD3A}" type="presParOf" srcId="{0FA7D90E-8108-4379-8EE1-C8A99CB4252D}" destId="{744D3A3D-E30A-4F84-80AC-48159270072A}" srcOrd="1" destOrd="0" presId="urn:microsoft.com/office/officeart/2005/8/layout/default"/>
    <dgm:cxn modelId="{A8415B73-2995-45CF-997C-22DEF5BFC824}" type="presParOf" srcId="{0FA7D90E-8108-4379-8EE1-C8A99CB4252D}" destId="{15FF80A0-62FB-4670-9614-9BA1389FE767}" srcOrd="2" destOrd="0" presId="urn:microsoft.com/office/officeart/2005/8/layout/default"/>
    <dgm:cxn modelId="{A5E4A81F-F494-43E6-9842-DE205D5012C3}" type="presParOf" srcId="{0FA7D90E-8108-4379-8EE1-C8A99CB4252D}" destId="{2AFB2C16-1E58-4B74-AE19-F4EDCA88DA82}" srcOrd="3" destOrd="0" presId="urn:microsoft.com/office/officeart/2005/8/layout/default"/>
    <dgm:cxn modelId="{836A82AC-4E2B-41E9-B3A1-3654A18B3FFF}" type="presParOf" srcId="{0FA7D90E-8108-4379-8EE1-C8A99CB4252D}" destId="{572EAE20-A962-4E1F-826A-81D2F5CB915B}" srcOrd="4" destOrd="0" presId="urn:microsoft.com/office/officeart/2005/8/layout/default"/>
    <dgm:cxn modelId="{1420801C-FA42-4730-A84D-45DA844F960A}" type="presParOf" srcId="{0FA7D90E-8108-4379-8EE1-C8A99CB4252D}" destId="{CDE4CE3F-444E-4B63-ADDD-0B9A45B1389C}" srcOrd="5" destOrd="0" presId="urn:microsoft.com/office/officeart/2005/8/layout/default"/>
    <dgm:cxn modelId="{57ABD166-F627-42A8-A840-CE006F997F23}" type="presParOf" srcId="{0FA7D90E-8108-4379-8EE1-C8A99CB4252D}" destId="{C4A2D47F-23E0-4EED-8492-BE631CE00A9E}" srcOrd="6" destOrd="0" presId="urn:microsoft.com/office/officeart/2005/8/layout/default"/>
    <dgm:cxn modelId="{EBD24BB6-67FE-4B7C-B0E4-4D504F9B7CFB}" type="presParOf" srcId="{0FA7D90E-8108-4379-8EE1-C8A99CB4252D}" destId="{C009625B-68B8-4EF3-9CC2-1848B1A88314}" srcOrd="7" destOrd="0" presId="urn:microsoft.com/office/officeart/2005/8/layout/default"/>
    <dgm:cxn modelId="{D97A5E72-A2DE-40B6-8B1A-6AAD3048D053}" type="presParOf" srcId="{0FA7D90E-8108-4379-8EE1-C8A99CB4252D}" destId="{99305BF9-ABE5-48D2-8E27-32A6CF978C81}" srcOrd="8" destOrd="0" presId="urn:microsoft.com/office/officeart/2005/8/layout/default"/>
    <dgm:cxn modelId="{77C4756A-A4C2-4C55-93DC-4C30C72CE0B1}" type="presParOf" srcId="{0FA7D90E-8108-4379-8EE1-C8A99CB4252D}" destId="{7EAAD57C-7F85-4409-A1A6-8CD5F05B0E70}" srcOrd="9" destOrd="0" presId="urn:microsoft.com/office/officeart/2005/8/layout/default"/>
    <dgm:cxn modelId="{F0ECD93C-E98A-4DE1-A6C1-C64E9420EB6B}" type="presParOf" srcId="{0FA7D90E-8108-4379-8EE1-C8A99CB4252D}" destId="{F0416AC2-CFD7-427F-A85C-DB78620299B4}" srcOrd="10" destOrd="0" presId="urn:microsoft.com/office/officeart/2005/8/layout/default"/>
    <dgm:cxn modelId="{65778E79-08AA-4B3D-917C-001293B7A9A7}" type="presParOf" srcId="{0FA7D90E-8108-4379-8EE1-C8A99CB4252D}" destId="{B7ADB671-1B7B-4D1F-A8B8-0327F765986E}" srcOrd="11" destOrd="0" presId="urn:microsoft.com/office/officeart/2005/8/layout/default"/>
    <dgm:cxn modelId="{209693F7-C9CA-4A03-946A-16815245D3A5}" type="presParOf" srcId="{0FA7D90E-8108-4379-8EE1-C8A99CB4252D}" destId="{F65B8CC9-08D9-4238-A52D-5B1C49C3B52D}" srcOrd="12" destOrd="0" presId="urn:microsoft.com/office/officeart/2005/8/layout/default"/>
    <dgm:cxn modelId="{455391D5-45A9-4693-8093-FDF18F317BEB}" type="presParOf" srcId="{0FA7D90E-8108-4379-8EE1-C8A99CB4252D}" destId="{E1066D4A-A4D8-47DF-A631-B57C0D5BD697}" srcOrd="13" destOrd="0" presId="urn:microsoft.com/office/officeart/2005/8/layout/default"/>
    <dgm:cxn modelId="{11BEC517-4120-463C-8AF1-3749A3399031}" type="presParOf" srcId="{0FA7D90E-8108-4379-8EE1-C8A99CB4252D}" destId="{8B39D604-0E82-4BED-89D8-4CE4D27408CB}" srcOrd="14" destOrd="0" presId="urn:microsoft.com/office/officeart/2005/8/layout/default"/>
    <dgm:cxn modelId="{DD8AC209-4204-4C03-AA6A-40EAC011A19D}" type="presParOf" srcId="{0FA7D90E-8108-4379-8EE1-C8A99CB4252D}" destId="{70EC5855-45A8-4F92-9267-26609E354D8A}" srcOrd="15" destOrd="0" presId="urn:microsoft.com/office/officeart/2005/8/layout/default"/>
    <dgm:cxn modelId="{DA66E895-9252-464E-9CE9-B4BE3AD761E7}" type="presParOf" srcId="{0FA7D90E-8108-4379-8EE1-C8A99CB4252D}" destId="{1AF9D0AB-39B7-4AA5-96FF-14F4EAB740A3}"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2838999-8968-4579-9DAE-9949F319994D}"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n-US"/>
        </a:p>
      </dgm:t>
    </dgm:pt>
    <dgm:pt modelId="{108C5FF7-4903-4425-9D4E-F6B4216611A5}">
      <dgm:prSet phldrT="[Text]"/>
      <dgm:spPr/>
      <dgm:t>
        <a:bodyPr/>
        <a:lstStyle/>
        <a:p>
          <a:r>
            <a:rPr lang="en-US" dirty="0"/>
            <a:t>"If you have to eat two frogs, eat the ugliest one first!" </a:t>
          </a:r>
        </a:p>
      </dgm:t>
    </dgm:pt>
    <dgm:pt modelId="{3149CEBA-36D1-40F8-A3DD-69334F5ABD1B}" type="parTrans" cxnId="{5B11C5B5-2887-427C-9C68-886204A93504}">
      <dgm:prSet/>
      <dgm:spPr/>
      <dgm:t>
        <a:bodyPr/>
        <a:lstStyle/>
        <a:p>
          <a:endParaRPr lang="en-US"/>
        </a:p>
      </dgm:t>
    </dgm:pt>
    <dgm:pt modelId="{A5F083B9-9D0B-41A4-9F23-251774B783F5}" type="sibTrans" cxnId="{5B11C5B5-2887-427C-9C68-886204A93504}">
      <dgm:prSet/>
      <dgm:spPr/>
      <dgm:t>
        <a:bodyPr/>
        <a:lstStyle/>
        <a:p>
          <a:endParaRPr lang="en-US" dirty="0"/>
        </a:p>
      </dgm:t>
    </dgm:pt>
    <dgm:pt modelId="{C0E5E4DD-41EE-433F-AF2F-C1778ED79829}" type="pres">
      <dgm:prSet presAssocID="{F2838999-8968-4579-9DAE-9949F319994D}" presName="Name0" presStyleCnt="0">
        <dgm:presLayoutVars>
          <dgm:chMax/>
          <dgm:chPref/>
          <dgm:dir/>
          <dgm:animLvl val="lvl"/>
        </dgm:presLayoutVars>
      </dgm:prSet>
      <dgm:spPr/>
    </dgm:pt>
    <dgm:pt modelId="{2FB7761F-AE1C-43E6-A613-61CBA60C28E6}" type="pres">
      <dgm:prSet presAssocID="{108C5FF7-4903-4425-9D4E-F6B4216611A5}" presName="composite" presStyleCnt="0"/>
      <dgm:spPr/>
    </dgm:pt>
    <dgm:pt modelId="{31942E7F-D9BB-4D37-BAFB-C68EFAD8C44F}" type="pres">
      <dgm:prSet presAssocID="{108C5FF7-4903-4425-9D4E-F6B4216611A5}" presName="Parent1" presStyleLbl="node1" presStyleIdx="0" presStyleCnt="2" custScaleX="206472" custScaleY="186793">
        <dgm:presLayoutVars>
          <dgm:chMax val="1"/>
          <dgm:chPref val="1"/>
          <dgm:bulletEnabled val="1"/>
        </dgm:presLayoutVars>
      </dgm:prSet>
      <dgm:spPr/>
    </dgm:pt>
    <dgm:pt modelId="{A8058B2E-45DF-493C-BCAF-F52C8B76BE58}" type="pres">
      <dgm:prSet presAssocID="{108C5FF7-4903-4425-9D4E-F6B4216611A5}" presName="Childtext1" presStyleLbl="revTx" presStyleIdx="0" presStyleCnt="1">
        <dgm:presLayoutVars>
          <dgm:chMax val="0"/>
          <dgm:chPref val="0"/>
          <dgm:bulletEnabled val="1"/>
        </dgm:presLayoutVars>
      </dgm:prSet>
      <dgm:spPr/>
    </dgm:pt>
    <dgm:pt modelId="{9B7D0A02-A3A4-45B0-809B-A7374D0C28A9}" type="pres">
      <dgm:prSet presAssocID="{108C5FF7-4903-4425-9D4E-F6B4216611A5}" presName="BalanceSpacing" presStyleCnt="0"/>
      <dgm:spPr/>
    </dgm:pt>
    <dgm:pt modelId="{66830FF0-7CEE-41DD-AB7D-AF24C76949E6}" type="pres">
      <dgm:prSet presAssocID="{108C5FF7-4903-4425-9D4E-F6B4216611A5}" presName="BalanceSpacing1" presStyleCnt="0"/>
      <dgm:spPr/>
    </dgm:pt>
    <dgm:pt modelId="{1A2B99A2-CEBF-44C1-928A-D86F74585B0D}" type="pres">
      <dgm:prSet presAssocID="{A5F083B9-9D0B-41A4-9F23-251774B783F5}" presName="Accent1Text" presStyleLbl="node1" presStyleIdx="1" presStyleCnt="2" custScaleX="95186" custScaleY="96981" custLinFactNeighborX="3591" custLinFactNeighborY="755"/>
      <dgm:spPr/>
    </dgm:pt>
  </dgm:ptLst>
  <dgm:cxnLst>
    <dgm:cxn modelId="{2EA24249-4890-4FFF-8A25-AED826282F57}" type="presOf" srcId="{108C5FF7-4903-4425-9D4E-F6B4216611A5}" destId="{31942E7F-D9BB-4D37-BAFB-C68EFAD8C44F}" srcOrd="0" destOrd="0" presId="urn:microsoft.com/office/officeart/2008/layout/AlternatingHexagons"/>
    <dgm:cxn modelId="{B102BC05-7ADD-4C47-BF8F-3F92819ECA16}" type="presOf" srcId="{A5F083B9-9D0B-41A4-9F23-251774B783F5}" destId="{1A2B99A2-CEBF-44C1-928A-D86F74585B0D}" srcOrd="0" destOrd="0" presId="urn:microsoft.com/office/officeart/2008/layout/AlternatingHexagons"/>
    <dgm:cxn modelId="{5B11C5B5-2887-427C-9C68-886204A93504}" srcId="{F2838999-8968-4579-9DAE-9949F319994D}" destId="{108C5FF7-4903-4425-9D4E-F6B4216611A5}" srcOrd="0" destOrd="0" parTransId="{3149CEBA-36D1-40F8-A3DD-69334F5ABD1B}" sibTransId="{A5F083B9-9D0B-41A4-9F23-251774B783F5}"/>
    <dgm:cxn modelId="{12F41B0D-9746-4E54-B72E-26F041944598}" type="presOf" srcId="{F2838999-8968-4579-9DAE-9949F319994D}" destId="{C0E5E4DD-41EE-433F-AF2F-C1778ED79829}" srcOrd="0" destOrd="0" presId="urn:microsoft.com/office/officeart/2008/layout/AlternatingHexagons"/>
    <dgm:cxn modelId="{F86C345E-97B6-42D4-8807-9E5FDE20C335}" type="presParOf" srcId="{C0E5E4DD-41EE-433F-AF2F-C1778ED79829}" destId="{2FB7761F-AE1C-43E6-A613-61CBA60C28E6}" srcOrd="0" destOrd="0" presId="urn:microsoft.com/office/officeart/2008/layout/AlternatingHexagons"/>
    <dgm:cxn modelId="{20213BD8-B455-475C-86B4-CF5B94F99261}" type="presParOf" srcId="{2FB7761F-AE1C-43E6-A613-61CBA60C28E6}" destId="{31942E7F-D9BB-4D37-BAFB-C68EFAD8C44F}" srcOrd="0" destOrd="0" presId="urn:microsoft.com/office/officeart/2008/layout/AlternatingHexagons"/>
    <dgm:cxn modelId="{EF637A27-F6A4-4341-9843-A24B970F11C3}" type="presParOf" srcId="{2FB7761F-AE1C-43E6-A613-61CBA60C28E6}" destId="{A8058B2E-45DF-493C-BCAF-F52C8B76BE58}" srcOrd="1" destOrd="0" presId="urn:microsoft.com/office/officeart/2008/layout/AlternatingHexagons"/>
    <dgm:cxn modelId="{F45EB432-C9E1-4391-B3B8-96AF0D516285}" type="presParOf" srcId="{2FB7761F-AE1C-43E6-A613-61CBA60C28E6}" destId="{9B7D0A02-A3A4-45B0-809B-A7374D0C28A9}" srcOrd="2" destOrd="0" presId="urn:microsoft.com/office/officeart/2008/layout/AlternatingHexagons"/>
    <dgm:cxn modelId="{5191395B-BC42-4D47-BC0B-9ECC124A77D4}" type="presParOf" srcId="{2FB7761F-AE1C-43E6-A613-61CBA60C28E6}" destId="{66830FF0-7CEE-41DD-AB7D-AF24C76949E6}" srcOrd="3" destOrd="0" presId="urn:microsoft.com/office/officeart/2008/layout/AlternatingHexagons"/>
    <dgm:cxn modelId="{FA3F1FC2-7DAA-4947-8650-21547C3AE81F}" type="presParOf" srcId="{2FB7761F-AE1C-43E6-A613-61CBA60C28E6}" destId="{1A2B99A2-CEBF-44C1-928A-D86F74585B0D}"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48E7D75-A8E9-46E5-9774-59F60F7AD0D9}"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ADFE8D7E-0BE8-47BD-95A9-5E543704D147}">
      <dgm:prSet phldrT="[Text]"/>
      <dgm:spPr>
        <a:ln>
          <a:noFill/>
        </a:ln>
      </dgm:spPr>
      <dgm:t>
        <a:bodyPr/>
        <a:lstStyle/>
        <a:p>
          <a:r>
            <a:rPr lang="en-US" dirty="0"/>
            <a:t>What happened?</a:t>
          </a:r>
        </a:p>
      </dgm:t>
    </dgm:pt>
    <dgm:pt modelId="{B248A384-C0AB-4E03-9DA3-2CD7B338639D}" type="parTrans" cxnId="{927A0503-38E6-4350-93CB-FD82366FBB43}">
      <dgm:prSet/>
      <dgm:spPr/>
      <dgm:t>
        <a:bodyPr/>
        <a:lstStyle/>
        <a:p>
          <a:endParaRPr lang="en-US"/>
        </a:p>
      </dgm:t>
    </dgm:pt>
    <dgm:pt modelId="{FDA7BA97-11C4-4F83-BC5B-1C8501B8F5F1}" type="sibTrans" cxnId="{927A0503-38E6-4350-93CB-FD82366FBB43}">
      <dgm:prSet/>
      <dgm:spPr/>
      <dgm:t>
        <a:bodyPr/>
        <a:lstStyle/>
        <a:p>
          <a:endParaRPr lang="en-US"/>
        </a:p>
      </dgm:t>
    </dgm:pt>
    <dgm:pt modelId="{4FFF0AA1-78DA-4AFF-B6B7-0907BE894923}">
      <dgm:prSet phldrT="[Text]"/>
      <dgm:spPr>
        <a:ln>
          <a:noFill/>
        </a:ln>
      </dgm:spPr>
      <dgm:t>
        <a:bodyPr/>
        <a:lstStyle/>
        <a:p>
          <a:r>
            <a:rPr lang="en-US" dirty="0"/>
            <a:t>What were the causes?</a:t>
          </a:r>
        </a:p>
      </dgm:t>
    </dgm:pt>
    <dgm:pt modelId="{2DFD85BE-EC05-4D7A-BEAA-1C3E0DED77CD}" type="parTrans" cxnId="{F5DFDADF-4ED2-4578-9861-E83B9E78B78F}">
      <dgm:prSet/>
      <dgm:spPr/>
      <dgm:t>
        <a:bodyPr/>
        <a:lstStyle/>
        <a:p>
          <a:endParaRPr lang="en-US"/>
        </a:p>
      </dgm:t>
    </dgm:pt>
    <dgm:pt modelId="{2F1F472F-5269-4FDD-A352-D0DC60ABC1AC}" type="sibTrans" cxnId="{F5DFDADF-4ED2-4578-9861-E83B9E78B78F}">
      <dgm:prSet/>
      <dgm:spPr/>
      <dgm:t>
        <a:bodyPr/>
        <a:lstStyle/>
        <a:p>
          <a:endParaRPr lang="en-US"/>
        </a:p>
      </dgm:t>
    </dgm:pt>
    <dgm:pt modelId="{BB9255C4-38EE-4EC3-9294-5C7210D0837B}">
      <dgm:prSet phldrT="[Text]"/>
      <dgm:spPr>
        <a:ln>
          <a:noFill/>
        </a:ln>
      </dgm:spPr>
      <dgm:t>
        <a:bodyPr/>
        <a:lstStyle/>
        <a:p>
          <a:r>
            <a:rPr lang="en-US" dirty="0"/>
            <a:t>What will happen next? </a:t>
          </a:r>
        </a:p>
      </dgm:t>
    </dgm:pt>
    <dgm:pt modelId="{2BF1D1A8-B580-416E-80A6-46F4E919A248}" type="parTrans" cxnId="{E04077C3-9DF3-4659-8B40-0461D68EDF02}">
      <dgm:prSet/>
      <dgm:spPr/>
      <dgm:t>
        <a:bodyPr/>
        <a:lstStyle/>
        <a:p>
          <a:endParaRPr lang="en-US"/>
        </a:p>
      </dgm:t>
    </dgm:pt>
    <dgm:pt modelId="{78CE66C1-F9A9-42F1-9398-D5668D8C8224}" type="sibTrans" cxnId="{E04077C3-9DF3-4659-8B40-0461D68EDF02}">
      <dgm:prSet/>
      <dgm:spPr/>
      <dgm:t>
        <a:bodyPr/>
        <a:lstStyle/>
        <a:p>
          <a:endParaRPr lang="en-US"/>
        </a:p>
      </dgm:t>
    </dgm:pt>
    <dgm:pt modelId="{5ECD05C6-9F52-4E83-A841-623C71BE0921}">
      <dgm:prSet phldrT="[Text]"/>
      <dgm:spPr>
        <a:ln>
          <a:noFill/>
        </a:ln>
      </dgm:spPr>
      <dgm:t>
        <a:bodyPr/>
        <a:lstStyle/>
        <a:p>
          <a:r>
            <a:rPr lang="en-US" dirty="0"/>
            <a:t>Who else needs to know about this?</a:t>
          </a:r>
        </a:p>
      </dgm:t>
    </dgm:pt>
    <dgm:pt modelId="{86A2E109-137F-432F-AB15-7E3D50462B4C}" type="parTrans" cxnId="{E147C349-EC7D-4B08-9622-BA0ADE9E36C0}">
      <dgm:prSet/>
      <dgm:spPr/>
      <dgm:t>
        <a:bodyPr/>
        <a:lstStyle/>
        <a:p>
          <a:endParaRPr lang="en-US"/>
        </a:p>
      </dgm:t>
    </dgm:pt>
    <dgm:pt modelId="{CCA7D258-F981-4F88-98ED-D8C872D1AD3A}" type="sibTrans" cxnId="{E147C349-EC7D-4B08-9622-BA0ADE9E36C0}">
      <dgm:prSet/>
      <dgm:spPr/>
      <dgm:t>
        <a:bodyPr/>
        <a:lstStyle/>
        <a:p>
          <a:endParaRPr lang="en-US"/>
        </a:p>
      </dgm:t>
    </dgm:pt>
    <dgm:pt modelId="{F9DABDBF-7C37-41FF-A554-CD4F579E3794}">
      <dgm:prSet/>
      <dgm:spPr>
        <a:ln>
          <a:noFill/>
        </a:ln>
      </dgm:spPr>
      <dgm:t>
        <a:bodyPr/>
        <a:lstStyle/>
        <a:p>
          <a:r>
            <a:rPr lang="en-US" dirty="0"/>
            <a:t>What events will this impact?</a:t>
          </a:r>
          <a:endParaRPr lang="en-CA" dirty="0"/>
        </a:p>
      </dgm:t>
    </dgm:pt>
    <dgm:pt modelId="{D3AF77D1-DB49-4509-9417-84AE1889599B}" type="parTrans" cxnId="{4CBFB0E9-2077-4446-A837-5384704805C7}">
      <dgm:prSet/>
      <dgm:spPr/>
      <dgm:t>
        <a:bodyPr/>
        <a:lstStyle/>
        <a:p>
          <a:endParaRPr lang="en-US"/>
        </a:p>
      </dgm:t>
    </dgm:pt>
    <dgm:pt modelId="{D1A0BEBB-B07A-490E-8A02-F8E255CEB38D}" type="sibTrans" cxnId="{4CBFB0E9-2077-4446-A837-5384704805C7}">
      <dgm:prSet/>
      <dgm:spPr/>
      <dgm:t>
        <a:bodyPr/>
        <a:lstStyle/>
        <a:p>
          <a:endParaRPr lang="en-US"/>
        </a:p>
      </dgm:t>
    </dgm:pt>
    <dgm:pt modelId="{2AB11E5D-984E-4C02-896D-EA41EEB03C7D}" type="pres">
      <dgm:prSet presAssocID="{548E7D75-A8E9-46E5-9774-59F60F7AD0D9}" presName="Name0" presStyleCnt="0">
        <dgm:presLayoutVars>
          <dgm:dir/>
          <dgm:animLvl val="lvl"/>
          <dgm:resizeHandles val="exact"/>
        </dgm:presLayoutVars>
      </dgm:prSet>
      <dgm:spPr/>
    </dgm:pt>
    <dgm:pt modelId="{53DE21A7-D864-4C4C-AA4D-6D35FE970EAE}" type="pres">
      <dgm:prSet presAssocID="{5ECD05C6-9F52-4E83-A841-623C71BE0921}" presName="boxAndChildren" presStyleCnt="0"/>
      <dgm:spPr/>
    </dgm:pt>
    <dgm:pt modelId="{9B2C84C8-22CD-461C-BA06-03FECF91F836}" type="pres">
      <dgm:prSet presAssocID="{5ECD05C6-9F52-4E83-A841-623C71BE0921}" presName="parentTextBox" presStyleLbl="node1" presStyleIdx="0" presStyleCnt="5"/>
      <dgm:spPr/>
    </dgm:pt>
    <dgm:pt modelId="{2938DBFE-CD1F-45FC-9ED5-DA06FF5E9D6B}" type="pres">
      <dgm:prSet presAssocID="{D1A0BEBB-B07A-490E-8A02-F8E255CEB38D}" presName="sp" presStyleCnt="0"/>
      <dgm:spPr/>
    </dgm:pt>
    <dgm:pt modelId="{A7F6DDF1-C6D3-475F-BF72-8FBAC8A8D9C1}" type="pres">
      <dgm:prSet presAssocID="{F9DABDBF-7C37-41FF-A554-CD4F579E3794}" presName="arrowAndChildren" presStyleCnt="0"/>
      <dgm:spPr/>
    </dgm:pt>
    <dgm:pt modelId="{2854F4BD-CB57-4940-9125-09E4CAD5FF28}" type="pres">
      <dgm:prSet presAssocID="{F9DABDBF-7C37-41FF-A554-CD4F579E3794}" presName="parentTextArrow" presStyleLbl="node1" presStyleIdx="1" presStyleCnt="5"/>
      <dgm:spPr/>
    </dgm:pt>
    <dgm:pt modelId="{DB0E9310-739D-4B16-94C2-6C56203FF309}" type="pres">
      <dgm:prSet presAssocID="{78CE66C1-F9A9-42F1-9398-D5668D8C8224}" presName="sp" presStyleCnt="0"/>
      <dgm:spPr/>
    </dgm:pt>
    <dgm:pt modelId="{BA0AD567-8057-4396-AFBC-024DF81DE045}" type="pres">
      <dgm:prSet presAssocID="{BB9255C4-38EE-4EC3-9294-5C7210D0837B}" presName="arrowAndChildren" presStyleCnt="0"/>
      <dgm:spPr/>
    </dgm:pt>
    <dgm:pt modelId="{7444D77E-35EC-4A58-916F-F4FA85B5C57B}" type="pres">
      <dgm:prSet presAssocID="{BB9255C4-38EE-4EC3-9294-5C7210D0837B}" presName="parentTextArrow" presStyleLbl="node1" presStyleIdx="2" presStyleCnt="5"/>
      <dgm:spPr/>
    </dgm:pt>
    <dgm:pt modelId="{EE4F627A-3C4B-43DA-958D-16A14DA28E6E}" type="pres">
      <dgm:prSet presAssocID="{2F1F472F-5269-4FDD-A352-D0DC60ABC1AC}" presName="sp" presStyleCnt="0"/>
      <dgm:spPr/>
    </dgm:pt>
    <dgm:pt modelId="{2ECE5FF4-441F-4F01-9E67-D9FA09371369}" type="pres">
      <dgm:prSet presAssocID="{4FFF0AA1-78DA-4AFF-B6B7-0907BE894923}" presName="arrowAndChildren" presStyleCnt="0"/>
      <dgm:spPr/>
    </dgm:pt>
    <dgm:pt modelId="{98CC1FE4-CF71-4CB9-ABEC-5A63FD37883A}" type="pres">
      <dgm:prSet presAssocID="{4FFF0AA1-78DA-4AFF-B6B7-0907BE894923}" presName="parentTextArrow" presStyleLbl="node1" presStyleIdx="3" presStyleCnt="5"/>
      <dgm:spPr/>
    </dgm:pt>
    <dgm:pt modelId="{01619B36-0312-4484-8371-DF454665E650}" type="pres">
      <dgm:prSet presAssocID="{FDA7BA97-11C4-4F83-BC5B-1C8501B8F5F1}" presName="sp" presStyleCnt="0"/>
      <dgm:spPr/>
    </dgm:pt>
    <dgm:pt modelId="{BA9F8DBC-67DB-45D2-8FF8-EBC812AFCBD2}" type="pres">
      <dgm:prSet presAssocID="{ADFE8D7E-0BE8-47BD-95A9-5E543704D147}" presName="arrowAndChildren" presStyleCnt="0"/>
      <dgm:spPr/>
    </dgm:pt>
    <dgm:pt modelId="{3C0832A5-3506-418F-843A-B6579BFF156D}" type="pres">
      <dgm:prSet presAssocID="{ADFE8D7E-0BE8-47BD-95A9-5E543704D147}" presName="parentTextArrow" presStyleLbl="node1" presStyleIdx="4" presStyleCnt="5"/>
      <dgm:spPr/>
    </dgm:pt>
  </dgm:ptLst>
  <dgm:cxnLst>
    <dgm:cxn modelId="{927A0503-38E6-4350-93CB-FD82366FBB43}" srcId="{548E7D75-A8E9-46E5-9774-59F60F7AD0D9}" destId="{ADFE8D7E-0BE8-47BD-95A9-5E543704D147}" srcOrd="0" destOrd="0" parTransId="{B248A384-C0AB-4E03-9DA3-2CD7B338639D}" sibTransId="{FDA7BA97-11C4-4F83-BC5B-1C8501B8F5F1}"/>
    <dgm:cxn modelId="{CE4BA5B3-DD43-4868-A24B-50F0EEE53CC2}" type="presOf" srcId="{5ECD05C6-9F52-4E83-A841-623C71BE0921}" destId="{9B2C84C8-22CD-461C-BA06-03FECF91F836}" srcOrd="0" destOrd="0" presId="urn:microsoft.com/office/officeart/2005/8/layout/process4"/>
    <dgm:cxn modelId="{F5DFDADF-4ED2-4578-9861-E83B9E78B78F}" srcId="{548E7D75-A8E9-46E5-9774-59F60F7AD0D9}" destId="{4FFF0AA1-78DA-4AFF-B6B7-0907BE894923}" srcOrd="1" destOrd="0" parTransId="{2DFD85BE-EC05-4D7A-BEAA-1C3E0DED77CD}" sibTransId="{2F1F472F-5269-4FDD-A352-D0DC60ABC1AC}"/>
    <dgm:cxn modelId="{E04077C3-9DF3-4659-8B40-0461D68EDF02}" srcId="{548E7D75-A8E9-46E5-9774-59F60F7AD0D9}" destId="{BB9255C4-38EE-4EC3-9294-5C7210D0837B}" srcOrd="2" destOrd="0" parTransId="{2BF1D1A8-B580-416E-80A6-46F4E919A248}" sibTransId="{78CE66C1-F9A9-42F1-9398-D5668D8C8224}"/>
    <dgm:cxn modelId="{E147C349-EC7D-4B08-9622-BA0ADE9E36C0}" srcId="{548E7D75-A8E9-46E5-9774-59F60F7AD0D9}" destId="{5ECD05C6-9F52-4E83-A841-623C71BE0921}" srcOrd="4" destOrd="0" parTransId="{86A2E109-137F-432F-AB15-7E3D50462B4C}" sibTransId="{CCA7D258-F981-4F88-98ED-D8C872D1AD3A}"/>
    <dgm:cxn modelId="{21132CFD-5383-43A0-A1BF-731F744B2381}" type="presOf" srcId="{F9DABDBF-7C37-41FF-A554-CD4F579E3794}" destId="{2854F4BD-CB57-4940-9125-09E4CAD5FF28}" srcOrd="0" destOrd="0" presId="urn:microsoft.com/office/officeart/2005/8/layout/process4"/>
    <dgm:cxn modelId="{82192023-6440-427C-BD9F-00EE3A6FC41B}" type="presOf" srcId="{548E7D75-A8E9-46E5-9774-59F60F7AD0D9}" destId="{2AB11E5D-984E-4C02-896D-EA41EEB03C7D}" srcOrd="0" destOrd="0" presId="urn:microsoft.com/office/officeart/2005/8/layout/process4"/>
    <dgm:cxn modelId="{281B5FD2-976E-4C86-8B9B-A5FB920E9639}" type="presOf" srcId="{BB9255C4-38EE-4EC3-9294-5C7210D0837B}" destId="{7444D77E-35EC-4A58-916F-F4FA85B5C57B}" srcOrd="0" destOrd="0" presId="urn:microsoft.com/office/officeart/2005/8/layout/process4"/>
    <dgm:cxn modelId="{2A4C1AF3-F032-49E6-A648-6945C98C5BCF}" type="presOf" srcId="{4FFF0AA1-78DA-4AFF-B6B7-0907BE894923}" destId="{98CC1FE4-CF71-4CB9-ABEC-5A63FD37883A}" srcOrd="0" destOrd="0" presId="urn:microsoft.com/office/officeart/2005/8/layout/process4"/>
    <dgm:cxn modelId="{4CBFB0E9-2077-4446-A837-5384704805C7}" srcId="{548E7D75-A8E9-46E5-9774-59F60F7AD0D9}" destId="{F9DABDBF-7C37-41FF-A554-CD4F579E3794}" srcOrd="3" destOrd="0" parTransId="{D3AF77D1-DB49-4509-9417-84AE1889599B}" sibTransId="{D1A0BEBB-B07A-490E-8A02-F8E255CEB38D}"/>
    <dgm:cxn modelId="{ECB5B0E0-C87C-4809-B65B-3FB00787A3A7}" type="presOf" srcId="{ADFE8D7E-0BE8-47BD-95A9-5E543704D147}" destId="{3C0832A5-3506-418F-843A-B6579BFF156D}" srcOrd="0" destOrd="0" presId="urn:microsoft.com/office/officeart/2005/8/layout/process4"/>
    <dgm:cxn modelId="{982AECEC-EBD0-4CCC-A7BF-18EEC38E84A1}" type="presParOf" srcId="{2AB11E5D-984E-4C02-896D-EA41EEB03C7D}" destId="{53DE21A7-D864-4C4C-AA4D-6D35FE970EAE}" srcOrd="0" destOrd="0" presId="urn:microsoft.com/office/officeart/2005/8/layout/process4"/>
    <dgm:cxn modelId="{BC0E64FD-0F41-45C5-9A1B-3B8D7E6DDF90}" type="presParOf" srcId="{53DE21A7-D864-4C4C-AA4D-6D35FE970EAE}" destId="{9B2C84C8-22CD-461C-BA06-03FECF91F836}" srcOrd="0" destOrd="0" presId="urn:microsoft.com/office/officeart/2005/8/layout/process4"/>
    <dgm:cxn modelId="{83FCCC98-2E4D-4A2E-9DD0-90DC7EFC5786}" type="presParOf" srcId="{2AB11E5D-984E-4C02-896D-EA41EEB03C7D}" destId="{2938DBFE-CD1F-45FC-9ED5-DA06FF5E9D6B}" srcOrd="1" destOrd="0" presId="urn:microsoft.com/office/officeart/2005/8/layout/process4"/>
    <dgm:cxn modelId="{5ED9DB8D-BBE1-4DCD-9F3E-2282FE89141D}" type="presParOf" srcId="{2AB11E5D-984E-4C02-896D-EA41EEB03C7D}" destId="{A7F6DDF1-C6D3-475F-BF72-8FBAC8A8D9C1}" srcOrd="2" destOrd="0" presId="urn:microsoft.com/office/officeart/2005/8/layout/process4"/>
    <dgm:cxn modelId="{506DCE2C-D643-4CBA-A3D5-86E223BA24A9}" type="presParOf" srcId="{A7F6DDF1-C6D3-475F-BF72-8FBAC8A8D9C1}" destId="{2854F4BD-CB57-4940-9125-09E4CAD5FF28}" srcOrd="0" destOrd="0" presId="urn:microsoft.com/office/officeart/2005/8/layout/process4"/>
    <dgm:cxn modelId="{FA4E4EAD-3CC3-4C81-B5FB-872D7A446AEC}" type="presParOf" srcId="{2AB11E5D-984E-4C02-896D-EA41EEB03C7D}" destId="{DB0E9310-739D-4B16-94C2-6C56203FF309}" srcOrd="3" destOrd="0" presId="urn:microsoft.com/office/officeart/2005/8/layout/process4"/>
    <dgm:cxn modelId="{CBC8198F-AB89-4ABC-8F9B-7072A66AB1F5}" type="presParOf" srcId="{2AB11E5D-984E-4C02-896D-EA41EEB03C7D}" destId="{BA0AD567-8057-4396-AFBC-024DF81DE045}" srcOrd="4" destOrd="0" presId="urn:microsoft.com/office/officeart/2005/8/layout/process4"/>
    <dgm:cxn modelId="{E75991D1-03C1-4934-B93B-442D2172DC1E}" type="presParOf" srcId="{BA0AD567-8057-4396-AFBC-024DF81DE045}" destId="{7444D77E-35EC-4A58-916F-F4FA85B5C57B}" srcOrd="0" destOrd="0" presId="urn:microsoft.com/office/officeart/2005/8/layout/process4"/>
    <dgm:cxn modelId="{6E5BE748-97AA-49D6-89DE-D608652D3770}" type="presParOf" srcId="{2AB11E5D-984E-4C02-896D-EA41EEB03C7D}" destId="{EE4F627A-3C4B-43DA-958D-16A14DA28E6E}" srcOrd="5" destOrd="0" presId="urn:microsoft.com/office/officeart/2005/8/layout/process4"/>
    <dgm:cxn modelId="{688BFE29-4812-4F64-AF5B-0D601F933007}" type="presParOf" srcId="{2AB11E5D-984E-4C02-896D-EA41EEB03C7D}" destId="{2ECE5FF4-441F-4F01-9E67-D9FA09371369}" srcOrd="6" destOrd="0" presId="urn:microsoft.com/office/officeart/2005/8/layout/process4"/>
    <dgm:cxn modelId="{9503875E-A313-444C-8028-F84AD88B0393}" type="presParOf" srcId="{2ECE5FF4-441F-4F01-9E67-D9FA09371369}" destId="{98CC1FE4-CF71-4CB9-ABEC-5A63FD37883A}" srcOrd="0" destOrd="0" presId="urn:microsoft.com/office/officeart/2005/8/layout/process4"/>
    <dgm:cxn modelId="{EA12424B-147E-4E53-82E2-DF001C15F3D4}" type="presParOf" srcId="{2AB11E5D-984E-4C02-896D-EA41EEB03C7D}" destId="{01619B36-0312-4484-8371-DF454665E650}" srcOrd="7" destOrd="0" presId="urn:microsoft.com/office/officeart/2005/8/layout/process4"/>
    <dgm:cxn modelId="{7C14977D-E716-4CD4-BD5C-816A4CDBD82B}" type="presParOf" srcId="{2AB11E5D-984E-4C02-896D-EA41EEB03C7D}" destId="{BA9F8DBC-67DB-45D2-8FF8-EBC812AFCBD2}" srcOrd="8" destOrd="0" presId="urn:microsoft.com/office/officeart/2005/8/layout/process4"/>
    <dgm:cxn modelId="{4A120536-436D-42F4-8866-7C8B2D5200CA}" type="presParOf" srcId="{BA9F8DBC-67DB-45D2-8FF8-EBC812AFCBD2}" destId="{3C0832A5-3506-418F-843A-B6579BFF156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5AA2A5F-D0B8-4606-818C-7FF2A71F07F1}" type="doc">
      <dgm:prSet loTypeId="urn:microsoft.com/office/officeart/2011/layout/TabList" loCatId="list" qsTypeId="urn:microsoft.com/office/officeart/2005/8/quickstyle/simple1" qsCatId="simple" csTypeId="urn:microsoft.com/office/officeart/2005/8/colors/colorful1" csCatId="colorful" phldr="1"/>
      <dgm:spPr/>
      <dgm:t>
        <a:bodyPr/>
        <a:lstStyle/>
        <a:p>
          <a:endParaRPr lang="en-US"/>
        </a:p>
      </dgm:t>
    </dgm:pt>
    <dgm:pt modelId="{E5E2EB05-AF6C-49E1-91E3-C1BD7845D565}">
      <dgm:prSet phldrT="[Text]"/>
      <dgm:spPr/>
      <dgm:t>
        <a:bodyPr/>
        <a:lstStyle/>
        <a:p>
          <a:pPr algn="l"/>
          <a:r>
            <a:rPr lang="en-US" dirty="0"/>
            <a:t>Identify the problem</a:t>
          </a:r>
        </a:p>
      </dgm:t>
    </dgm:pt>
    <dgm:pt modelId="{D105F3E9-B6FE-4DC4-9C99-78E866031218}" type="parTrans" cxnId="{B3093797-BBF5-4781-A8DB-6120E26EC368}">
      <dgm:prSet/>
      <dgm:spPr/>
      <dgm:t>
        <a:bodyPr/>
        <a:lstStyle/>
        <a:p>
          <a:endParaRPr lang="en-US"/>
        </a:p>
      </dgm:t>
    </dgm:pt>
    <dgm:pt modelId="{92D29E6F-338F-4E33-8564-7DC5C56EDF16}" type="sibTrans" cxnId="{B3093797-BBF5-4781-A8DB-6120E26EC368}">
      <dgm:prSet/>
      <dgm:spPr/>
      <dgm:t>
        <a:bodyPr/>
        <a:lstStyle/>
        <a:p>
          <a:endParaRPr lang="en-US"/>
        </a:p>
      </dgm:t>
    </dgm:pt>
    <dgm:pt modelId="{66417752-2D72-43FA-9843-845748E561C7}">
      <dgm:prSet phldrT="[Text]"/>
      <dgm:spPr/>
      <dgm:t>
        <a:bodyPr/>
        <a:lstStyle/>
        <a:p>
          <a:pPr algn="l"/>
          <a:r>
            <a:rPr lang="en-US" dirty="0"/>
            <a:t>Decide on a solution</a:t>
          </a:r>
        </a:p>
      </dgm:t>
    </dgm:pt>
    <dgm:pt modelId="{8740BD8B-8EA7-472B-9A42-E1A12ADF691B}" type="parTrans" cxnId="{6D94B9EF-5B6D-4E0E-A26B-AEC93D02D78E}">
      <dgm:prSet/>
      <dgm:spPr/>
      <dgm:t>
        <a:bodyPr/>
        <a:lstStyle/>
        <a:p>
          <a:endParaRPr lang="en-US"/>
        </a:p>
      </dgm:t>
    </dgm:pt>
    <dgm:pt modelId="{FF3E867E-722A-4FDA-BC96-864128E620C0}" type="sibTrans" cxnId="{6D94B9EF-5B6D-4E0E-A26B-AEC93D02D78E}">
      <dgm:prSet/>
      <dgm:spPr/>
      <dgm:t>
        <a:bodyPr/>
        <a:lstStyle/>
        <a:p>
          <a:endParaRPr lang="en-US"/>
        </a:p>
      </dgm:t>
    </dgm:pt>
    <dgm:pt modelId="{F008EF3F-2EF9-4FD2-82F4-272D72B88B05}">
      <dgm:prSet phldrT="[Text]"/>
      <dgm:spPr/>
      <dgm:t>
        <a:bodyPr/>
        <a:lstStyle/>
        <a:p>
          <a:pPr algn="l"/>
          <a:r>
            <a:rPr lang="en-US" dirty="0"/>
            <a:t>Break it down into parts</a:t>
          </a:r>
        </a:p>
      </dgm:t>
    </dgm:pt>
    <dgm:pt modelId="{1D12701F-7693-4BDF-A20E-3E45F841DE25}" type="parTrans" cxnId="{06EE56C5-CADD-4BFA-A14C-09890F08ABEB}">
      <dgm:prSet/>
      <dgm:spPr/>
      <dgm:t>
        <a:bodyPr/>
        <a:lstStyle/>
        <a:p>
          <a:endParaRPr lang="en-US"/>
        </a:p>
      </dgm:t>
    </dgm:pt>
    <dgm:pt modelId="{A2942AA0-343E-4E14-B3AA-6BC21E1D0B64}" type="sibTrans" cxnId="{06EE56C5-CADD-4BFA-A14C-09890F08ABEB}">
      <dgm:prSet/>
      <dgm:spPr/>
      <dgm:t>
        <a:bodyPr/>
        <a:lstStyle/>
        <a:p>
          <a:endParaRPr lang="en-US"/>
        </a:p>
      </dgm:t>
    </dgm:pt>
    <dgm:pt modelId="{472C6AD6-631A-43FA-AD54-987A7A293BF7}">
      <dgm:prSet phldrT="[Text]"/>
      <dgm:spPr/>
      <dgm:t>
        <a:bodyPr/>
        <a:lstStyle/>
        <a:p>
          <a:pPr algn="l"/>
          <a:r>
            <a:rPr lang="en-US" dirty="0"/>
            <a:t>Create a timeline</a:t>
          </a:r>
        </a:p>
      </dgm:t>
    </dgm:pt>
    <dgm:pt modelId="{5F9A5D60-D241-47CE-8E27-81EFDC9D18D4}" type="parTrans" cxnId="{2C554CBD-683B-44D1-BA56-C1CABD1CC16D}">
      <dgm:prSet/>
      <dgm:spPr/>
      <dgm:t>
        <a:bodyPr/>
        <a:lstStyle/>
        <a:p>
          <a:endParaRPr lang="en-US"/>
        </a:p>
      </dgm:t>
    </dgm:pt>
    <dgm:pt modelId="{C7D74923-11E7-4CB6-83E7-23664260EDED}" type="sibTrans" cxnId="{2C554CBD-683B-44D1-BA56-C1CABD1CC16D}">
      <dgm:prSet/>
      <dgm:spPr/>
      <dgm:t>
        <a:bodyPr/>
        <a:lstStyle/>
        <a:p>
          <a:endParaRPr lang="en-US"/>
        </a:p>
      </dgm:t>
    </dgm:pt>
    <dgm:pt modelId="{69AAA27A-D0E1-4E0B-ADE4-544F9CCD4D0F}" type="pres">
      <dgm:prSet presAssocID="{65AA2A5F-D0B8-4606-818C-7FF2A71F07F1}" presName="Name0" presStyleCnt="0">
        <dgm:presLayoutVars>
          <dgm:chMax/>
          <dgm:chPref val="3"/>
          <dgm:dir/>
          <dgm:animOne val="branch"/>
          <dgm:animLvl val="lvl"/>
        </dgm:presLayoutVars>
      </dgm:prSet>
      <dgm:spPr/>
    </dgm:pt>
    <dgm:pt modelId="{7868DA22-247A-4EB4-8682-BA2993CDB048}" type="pres">
      <dgm:prSet presAssocID="{E5E2EB05-AF6C-49E1-91E3-C1BD7845D565}" presName="composite" presStyleCnt="0"/>
      <dgm:spPr/>
    </dgm:pt>
    <dgm:pt modelId="{2B8BF3DC-57B0-4A81-BEE8-EC094E4811EA}" type="pres">
      <dgm:prSet presAssocID="{E5E2EB05-AF6C-49E1-91E3-C1BD7845D565}" presName="FirstChild" presStyleLbl="revTx" presStyleIdx="0" presStyleCnt="4">
        <dgm:presLayoutVars>
          <dgm:chMax val="0"/>
          <dgm:chPref val="0"/>
          <dgm:bulletEnabled val="1"/>
        </dgm:presLayoutVars>
      </dgm:prSet>
      <dgm:spPr/>
    </dgm:pt>
    <dgm:pt modelId="{3DBB70B8-BFA4-4152-8880-FE993FAAB22B}" type="pres">
      <dgm:prSet presAssocID="{E5E2EB05-AF6C-49E1-91E3-C1BD7845D565}" presName="Parent" presStyleLbl="alignNode1" presStyleIdx="0" presStyleCnt="4" custScaleX="194872" custLinFactNeighborX="23058" custLinFactNeighborY="-88">
        <dgm:presLayoutVars>
          <dgm:chMax val="3"/>
          <dgm:chPref val="3"/>
          <dgm:bulletEnabled val="1"/>
        </dgm:presLayoutVars>
      </dgm:prSet>
      <dgm:spPr/>
    </dgm:pt>
    <dgm:pt modelId="{6E678D40-AF15-4839-BDBE-D075C964AE57}" type="pres">
      <dgm:prSet presAssocID="{E5E2EB05-AF6C-49E1-91E3-C1BD7845D565}" presName="Accent" presStyleLbl="parChTrans1D1" presStyleIdx="0" presStyleCnt="4" custScaleX="82645" custLinFactNeighborX="2511"/>
      <dgm:spPr>
        <a:ln>
          <a:solidFill>
            <a:schemeClr val="accent2"/>
          </a:solidFill>
        </a:ln>
      </dgm:spPr>
    </dgm:pt>
    <dgm:pt modelId="{9B676FEB-5929-43E3-BFBB-B346878302E4}" type="pres">
      <dgm:prSet presAssocID="{92D29E6F-338F-4E33-8564-7DC5C56EDF16}" presName="sibTrans" presStyleCnt="0"/>
      <dgm:spPr/>
    </dgm:pt>
    <dgm:pt modelId="{859241CF-09A3-4CE4-A810-958F644ABEF9}" type="pres">
      <dgm:prSet presAssocID="{66417752-2D72-43FA-9843-845748E561C7}" presName="composite" presStyleCnt="0"/>
      <dgm:spPr/>
    </dgm:pt>
    <dgm:pt modelId="{44654DD1-BE29-4A6D-BF3B-A6C289AEE9E5}" type="pres">
      <dgm:prSet presAssocID="{66417752-2D72-43FA-9843-845748E561C7}" presName="FirstChild" presStyleLbl="revTx" presStyleIdx="1" presStyleCnt="4" custLinFactNeighborX="-234" custLinFactNeighborY="-10730">
        <dgm:presLayoutVars>
          <dgm:chMax val="0"/>
          <dgm:chPref val="0"/>
          <dgm:bulletEnabled val="1"/>
        </dgm:presLayoutVars>
      </dgm:prSet>
      <dgm:spPr/>
    </dgm:pt>
    <dgm:pt modelId="{87910D04-206D-4D94-BC92-0964C0CF1E0F}" type="pres">
      <dgm:prSet presAssocID="{66417752-2D72-43FA-9843-845748E561C7}" presName="Parent" presStyleLbl="alignNode1" presStyleIdx="1" presStyleCnt="4" custScaleX="235795" custLinFactNeighborX="34254">
        <dgm:presLayoutVars>
          <dgm:chMax val="3"/>
          <dgm:chPref val="3"/>
          <dgm:bulletEnabled val="1"/>
        </dgm:presLayoutVars>
      </dgm:prSet>
      <dgm:spPr/>
    </dgm:pt>
    <dgm:pt modelId="{0F044F95-77BC-435A-9E9C-6C5B49085565}" type="pres">
      <dgm:prSet presAssocID="{66417752-2D72-43FA-9843-845748E561C7}" presName="Accent" presStyleLbl="parChTrans1D1" presStyleIdx="1" presStyleCnt="4" custScaleX="82645"/>
      <dgm:spPr>
        <a:ln>
          <a:solidFill>
            <a:schemeClr val="accent3"/>
          </a:solidFill>
        </a:ln>
      </dgm:spPr>
    </dgm:pt>
    <dgm:pt modelId="{3F5E555E-9D8B-401E-AD2B-7F4A32793DDD}" type="pres">
      <dgm:prSet presAssocID="{FF3E867E-722A-4FDA-BC96-864128E620C0}" presName="sibTrans" presStyleCnt="0"/>
      <dgm:spPr/>
    </dgm:pt>
    <dgm:pt modelId="{A8823033-7C89-4D5E-B817-B1516F3EB399}" type="pres">
      <dgm:prSet presAssocID="{F008EF3F-2EF9-4FD2-82F4-272D72B88B05}" presName="composite" presStyleCnt="0"/>
      <dgm:spPr/>
    </dgm:pt>
    <dgm:pt modelId="{ECBD3788-EF41-411B-8EE9-BE63BE93041F}" type="pres">
      <dgm:prSet presAssocID="{F008EF3F-2EF9-4FD2-82F4-272D72B88B05}" presName="FirstChild" presStyleLbl="revTx" presStyleIdx="2" presStyleCnt="4">
        <dgm:presLayoutVars>
          <dgm:chMax val="0"/>
          <dgm:chPref val="0"/>
          <dgm:bulletEnabled val="1"/>
        </dgm:presLayoutVars>
      </dgm:prSet>
      <dgm:spPr/>
    </dgm:pt>
    <dgm:pt modelId="{80D13004-423E-4077-8A05-0B6345E12396}" type="pres">
      <dgm:prSet presAssocID="{F008EF3F-2EF9-4FD2-82F4-272D72B88B05}" presName="Parent" presStyleLbl="alignNode1" presStyleIdx="2" presStyleCnt="4" custScaleX="285313" custLinFactNeighborX="46328">
        <dgm:presLayoutVars>
          <dgm:chMax val="3"/>
          <dgm:chPref val="3"/>
          <dgm:bulletEnabled val="1"/>
        </dgm:presLayoutVars>
      </dgm:prSet>
      <dgm:spPr/>
    </dgm:pt>
    <dgm:pt modelId="{D0524192-D420-481F-B658-4193D1AB93BF}" type="pres">
      <dgm:prSet presAssocID="{F008EF3F-2EF9-4FD2-82F4-272D72B88B05}" presName="Accent" presStyleLbl="parChTrans1D1" presStyleIdx="2" presStyleCnt="4" custScaleX="75132"/>
      <dgm:spPr>
        <a:ln>
          <a:solidFill>
            <a:schemeClr val="accent4"/>
          </a:solidFill>
        </a:ln>
      </dgm:spPr>
    </dgm:pt>
    <dgm:pt modelId="{0DE77CF0-22FA-451A-BD0C-1A465E033A89}" type="pres">
      <dgm:prSet presAssocID="{A2942AA0-343E-4E14-B3AA-6BC21E1D0B64}" presName="sibTrans" presStyleCnt="0"/>
      <dgm:spPr/>
    </dgm:pt>
    <dgm:pt modelId="{150C48BD-F565-488D-B218-BD6198B5558B}" type="pres">
      <dgm:prSet presAssocID="{472C6AD6-631A-43FA-AD54-987A7A293BF7}" presName="composite" presStyleCnt="0"/>
      <dgm:spPr/>
    </dgm:pt>
    <dgm:pt modelId="{6A4149DB-4655-4B3B-B95C-DF3BF0A0BED8}" type="pres">
      <dgm:prSet presAssocID="{472C6AD6-631A-43FA-AD54-987A7A293BF7}" presName="FirstChild" presStyleLbl="revTx" presStyleIdx="3" presStyleCnt="4">
        <dgm:presLayoutVars>
          <dgm:chMax val="0"/>
          <dgm:chPref val="0"/>
          <dgm:bulletEnabled val="1"/>
        </dgm:presLayoutVars>
      </dgm:prSet>
      <dgm:spPr/>
    </dgm:pt>
    <dgm:pt modelId="{7A27026B-3EDA-4D88-9139-DAA78F61E121}" type="pres">
      <dgm:prSet presAssocID="{472C6AD6-631A-43FA-AD54-987A7A293BF7}" presName="Parent" presStyleLbl="alignNode1" presStyleIdx="3" presStyleCnt="4" custScaleX="345228" custLinFactNeighborX="58806">
        <dgm:presLayoutVars>
          <dgm:chMax val="3"/>
          <dgm:chPref val="3"/>
          <dgm:bulletEnabled val="1"/>
        </dgm:presLayoutVars>
      </dgm:prSet>
      <dgm:spPr/>
    </dgm:pt>
    <dgm:pt modelId="{D468EDD3-0A3B-488A-B14B-315FAD235C25}" type="pres">
      <dgm:prSet presAssocID="{472C6AD6-631A-43FA-AD54-987A7A293BF7}" presName="Accent" presStyleLbl="parChTrans1D1" presStyleIdx="3" presStyleCnt="4" custScaleX="68302"/>
      <dgm:spPr/>
    </dgm:pt>
  </dgm:ptLst>
  <dgm:cxnLst>
    <dgm:cxn modelId="{6D94B9EF-5B6D-4E0E-A26B-AEC93D02D78E}" srcId="{65AA2A5F-D0B8-4606-818C-7FF2A71F07F1}" destId="{66417752-2D72-43FA-9843-845748E561C7}" srcOrd="1" destOrd="0" parTransId="{8740BD8B-8EA7-472B-9A42-E1A12ADF691B}" sibTransId="{FF3E867E-722A-4FDA-BC96-864128E620C0}"/>
    <dgm:cxn modelId="{0808C439-AA5A-42DA-B0C7-08E6FA1DF00D}" type="presOf" srcId="{E5E2EB05-AF6C-49E1-91E3-C1BD7845D565}" destId="{3DBB70B8-BFA4-4152-8880-FE993FAAB22B}" srcOrd="0" destOrd="0" presId="urn:microsoft.com/office/officeart/2011/layout/TabList"/>
    <dgm:cxn modelId="{B3093797-BBF5-4781-A8DB-6120E26EC368}" srcId="{65AA2A5F-D0B8-4606-818C-7FF2A71F07F1}" destId="{E5E2EB05-AF6C-49E1-91E3-C1BD7845D565}" srcOrd="0" destOrd="0" parTransId="{D105F3E9-B6FE-4DC4-9C99-78E866031218}" sibTransId="{92D29E6F-338F-4E33-8564-7DC5C56EDF16}"/>
    <dgm:cxn modelId="{2C554CBD-683B-44D1-BA56-C1CABD1CC16D}" srcId="{65AA2A5F-D0B8-4606-818C-7FF2A71F07F1}" destId="{472C6AD6-631A-43FA-AD54-987A7A293BF7}" srcOrd="3" destOrd="0" parTransId="{5F9A5D60-D241-47CE-8E27-81EFDC9D18D4}" sibTransId="{C7D74923-11E7-4CB6-83E7-23664260EDED}"/>
    <dgm:cxn modelId="{06EE56C5-CADD-4BFA-A14C-09890F08ABEB}" srcId="{65AA2A5F-D0B8-4606-818C-7FF2A71F07F1}" destId="{F008EF3F-2EF9-4FD2-82F4-272D72B88B05}" srcOrd="2" destOrd="0" parTransId="{1D12701F-7693-4BDF-A20E-3E45F841DE25}" sibTransId="{A2942AA0-343E-4E14-B3AA-6BC21E1D0B64}"/>
    <dgm:cxn modelId="{2E14C33B-019C-4AA6-9408-4B5CEB66212A}" type="presOf" srcId="{472C6AD6-631A-43FA-AD54-987A7A293BF7}" destId="{7A27026B-3EDA-4D88-9139-DAA78F61E121}" srcOrd="0" destOrd="0" presId="urn:microsoft.com/office/officeart/2011/layout/TabList"/>
    <dgm:cxn modelId="{4716E569-7D83-4524-A16F-CD52DD030D67}" type="presOf" srcId="{F008EF3F-2EF9-4FD2-82F4-272D72B88B05}" destId="{80D13004-423E-4077-8A05-0B6345E12396}" srcOrd="0" destOrd="0" presId="urn:microsoft.com/office/officeart/2011/layout/TabList"/>
    <dgm:cxn modelId="{E626C456-DBAC-4AE4-A0D7-C21ADF242411}" type="presOf" srcId="{65AA2A5F-D0B8-4606-818C-7FF2A71F07F1}" destId="{69AAA27A-D0E1-4E0B-ADE4-544F9CCD4D0F}" srcOrd="0" destOrd="0" presId="urn:microsoft.com/office/officeart/2011/layout/TabList"/>
    <dgm:cxn modelId="{68085310-886F-4266-B12B-FFE8DF396232}" type="presOf" srcId="{66417752-2D72-43FA-9843-845748E561C7}" destId="{87910D04-206D-4D94-BC92-0964C0CF1E0F}" srcOrd="0" destOrd="0" presId="urn:microsoft.com/office/officeart/2011/layout/TabList"/>
    <dgm:cxn modelId="{ADB96938-E3C7-4662-BCD7-B1694ABF9628}" type="presParOf" srcId="{69AAA27A-D0E1-4E0B-ADE4-544F9CCD4D0F}" destId="{7868DA22-247A-4EB4-8682-BA2993CDB048}" srcOrd="0" destOrd="0" presId="urn:microsoft.com/office/officeart/2011/layout/TabList"/>
    <dgm:cxn modelId="{39587006-6E18-4C11-BDE5-8E4C0B362A2E}" type="presParOf" srcId="{7868DA22-247A-4EB4-8682-BA2993CDB048}" destId="{2B8BF3DC-57B0-4A81-BEE8-EC094E4811EA}" srcOrd="0" destOrd="0" presId="urn:microsoft.com/office/officeart/2011/layout/TabList"/>
    <dgm:cxn modelId="{21DF3BC5-FAD8-4B2B-B2F9-142669798FE6}" type="presParOf" srcId="{7868DA22-247A-4EB4-8682-BA2993CDB048}" destId="{3DBB70B8-BFA4-4152-8880-FE993FAAB22B}" srcOrd="1" destOrd="0" presId="urn:microsoft.com/office/officeart/2011/layout/TabList"/>
    <dgm:cxn modelId="{F4F493FB-1D90-4719-80A2-A49929D3D66F}" type="presParOf" srcId="{7868DA22-247A-4EB4-8682-BA2993CDB048}" destId="{6E678D40-AF15-4839-BDBE-D075C964AE57}" srcOrd="2" destOrd="0" presId="urn:microsoft.com/office/officeart/2011/layout/TabList"/>
    <dgm:cxn modelId="{D01C9CBC-56CD-4A18-8373-F3842B781020}" type="presParOf" srcId="{69AAA27A-D0E1-4E0B-ADE4-544F9CCD4D0F}" destId="{9B676FEB-5929-43E3-BFBB-B346878302E4}" srcOrd="1" destOrd="0" presId="urn:microsoft.com/office/officeart/2011/layout/TabList"/>
    <dgm:cxn modelId="{CA79F37D-A010-41CA-9131-F53A382F0226}" type="presParOf" srcId="{69AAA27A-D0E1-4E0B-ADE4-544F9CCD4D0F}" destId="{859241CF-09A3-4CE4-A810-958F644ABEF9}" srcOrd="2" destOrd="0" presId="urn:microsoft.com/office/officeart/2011/layout/TabList"/>
    <dgm:cxn modelId="{C26A5EBA-56AB-4F27-8590-6C8B2D3283F8}" type="presParOf" srcId="{859241CF-09A3-4CE4-A810-958F644ABEF9}" destId="{44654DD1-BE29-4A6D-BF3B-A6C289AEE9E5}" srcOrd="0" destOrd="0" presId="urn:microsoft.com/office/officeart/2011/layout/TabList"/>
    <dgm:cxn modelId="{F56A020E-786F-4CB7-AF9F-6413315D9869}" type="presParOf" srcId="{859241CF-09A3-4CE4-A810-958F644ABEF9}" destId="{87910D04-206D-4D94-BC92-0964C0CF1E0F}" srcOrd="1" destOrd="0" presId="urn:microsoft.com/office/officeart/2011/layout/TabList"/>
    <dgm:cxn modelId="{B907F84B-8758-438D-BC1A-E3E0FFCFDADF}" type="presParOf" srcId="{859241CF-09A3-4CE4-A810-958F644ABEF9}" destId="{0F044F95-77BC-435A-9E9C-6C5B49085565}" srcOrd="2" destOrd="0" presId="urn:microsoft.com/office/officeart/2011/layout/TabList"/>
    <dgm:cxn modelId="{D26BF501-D48B-4A6C-AED5-F54BED97C510}" type="presParOf" srcId="{69AAA27A-D0E1-4E0B-ADE4-544F9CCD4D0F}" destId="{3F5E555E-9D8B-401E-AD2B-7F4A32793DDD}" srcOrd="3" destOrd="0" presId="urn:microsoft.com/office/officeart/2011/layout/TabList"/>
    <dgm:cxn modelId="{12FF522F-70CE-483D-8747-78BEC83AC7DD}" type="presParOf" srcId="{69AAA27A-D0E1-4E0B-ADE4-544F9CCD4D0F}" destId="{A8823033-7C89-4D5E-B817-B1516F3EB399}" srcOrd="4" destOrd="0" presId="urn:microsoft.com/office/officeart/2011/layout/TabList"/>
    <dgm:cxn modelId="{41CE1ED9-5C06-4928-A897-DD7DBC96B754}" type="presParOf" srcId="{A8823033-7C89-4D5E-B817-B1516F3EB399}" destId="{ECBD3788-EF41-411B-8EE9-BE63BE93041F}" srcOrd="0" destOrd="0" presId="urn:microsoft.com/office/officeart/2011/layout/TabList"/>
    <dgm:cxn modelId="{D19750AA-93C8-4701-9353-D922C386F86F}" type="presParOf" srcId="{A8823033-7C89-4D5E-B817-B1516F3EB399}" destId="{80D13004-423E-4077-8A05-0B6345E12396}" srcOrd="1" destOrd="0" presId="urn:microsoft.com/office/officeart/2011/layout/TabList"/>
    <dgm:cxn modelId="{5E5AD547-E471-4D6B-874E-F1C70DA48D6C}" type="presParOf" srcId="{A8823033-7C89-4D5E-B817-B1516F3EB399}" destId="{D0524192-D420-481F-B658-4193D1AB93BF}" srcOrd="2" destOrd="0" presId="urn:microsoft.com/office/officeart/2011/layout/TabList"/>
    <dgm:cxn modelId="{325C3089-9024-4A3E-8F4F-796456B52B18}" type="presParOf" srcId="{69AAA27A-D0E1-4E0B-ADE4-544F9CCD4D0F}" destId="{0DE77CF0-22FA-451A-BD0C-1A465E033A89}" srcOrd="5" destOrd="0" presId="urn:microsoft.com/office/officeart/2011/layout/TabList"/>
    <dgm:cxn modelId="{4C0DFE1A-5D1F-42D6-AD59-B3BBCF189F87}" type="presParOf" srcId="{69AAA27A-D0E1-4E0B-ADE4-544F9CCD4D0F}" destId="{150C48BD-F565-488D-B218-BD6198B5558B}" srcOrd="6" destOrd="0" presId="urn:microsoft.com/office/officeart/2011/layout/TabList"/>
    <dgm:cxn modelId="{1BF01096-DDFA-4228-8274-5516EC023C55}" type="presParOf" srcId="{150C48BD-F565-488D-B218-BD6198B5558B}" destId="{6A4149DB-4655-4B3B-B95C-DF3BF0A0BED8}" srcOrd="0" destOrd="0" presId="urn:microsoft.com/office/officeart/2011/layout/TabList"/>
    <dgm:cxn modelId="{0BD2D3E1-ECEA-44B9-958A-8D06D502D593}" type="presParOf" srcId="{150C48BD-F565-488D-B218-BD6198B5558B}" destId="{7A27026B-3EDA-4D88-9139-DAA78F61E121}" srcOrd="1" destOrd="0" presId="urn:microsoft.com/office/officeart/2011/layout/TabList"/>
    <dgm:cxn modelId="{416FCF5F-562E-4E75-A7BE-965B4394037F}" type="presParOf" srcId="{150C48BD-F565-488D-B218-BD6198B5558B}" destId="{D468EDD3-0A3B-488A-B14B-315FAD235C25}"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FBB5A7-CE5F-4026-BB1E-3EDC076BF3E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224E8B7-D1B7-474E-A51C-B5DD5EFC8B75}">
      <dgm:prSet phldrT="[Text]"/>
      <dgm:spPr>
        <a:ln>
          <a:noFill/>
        </a:ln>
      </dgm:spPr>
      <dgm:t>
        <a:bodyPr/>
        <a:lstStyle/>
        <a:p>
          <a:r>
            <a:rPr lang="en-US" dirty="0"/>
            <a:t>What are your biggest time wasters?</a:t>
          </a:r>
        </a:p>
      </dgm:t>
    </dgm:pt>
    <dgm:pt modelId="{440B145F-1181-490B-9482-7DEB2E4C713A}" type="parTrans" cxnId="{3FF3F09E-794B-4470-A500-DDE983866655}">
      <dgm:prSet/>
      <dgm:spPr/>
      <dgm:t>
        <a:bodyPr/>
        <a:lstStyle/>
        <a:p>
          <a:endParaRPr lang="en-US"/>
        </a:p>
      </dgm:t>
    </dgm:pt>
    <dgm:pt modelId="{D7231537-33EC-4BBB-865F-4BB6F83218ED}" type="sibTrans" cxnId="{3FF3F09E-794B-4470-A500-DDE983866655}">
      <dgm:prSet/>
      <dgm:spPr/>
      <dgm:t>
        <a:bodyPr/>
        <a:lstStyle/>
        <a:p>
          <a:endParaRPr lang="en-US"/>
        </a:p>
      </dgm:t>
    </dgm:pt>
    <dgm:pt modelId="{45E0CC36-FC27-4146-BB4D-6332FE90FE45}">
      <dgm:prSet phldrT="[Text]"/>
      <dgm:spPr>
        <a:ln>
          <a:noFill/>
        </a:ln>
      </dgm:spPr>
      <dgm:t>
        <a:bodyPr/>
        <a:lstStyle/>
        <a:p>
          <a:r>
            <a:rPr lang="en-US" dirty="0"/>
            <a:t>What are you currently doing to manage your time?</a:t>
          </a:r>
        </a:p>
      </dgm:t>
    </dgm:pt>
    <dgm:pt modelId="{921397B8-3BF6-48B3-BE47-B9812DF8974D}" type="parTrans" cxnId="{9882986E-A745-4C98-9590-DC44C000D8EC}">
      <dgm:prSet/>
      <dgm:spPr/>
      <dgm:t>
        <a:bodyPr/>
        <a:lstStyle/>
        <a:p>
          <a:endParaRPr lang="en-US"/>
        </a:p>
      </dgm:t>
    </dgm:pt>
    <dgm:pt modelId="{DCEA2AED-0A70-482E-824F-2A19C732D8AB}" type="sibTrans" cxnId="{9882986E-A745-4C98-9590-DC44C000D8EC}">
      <dgm:prSet/>
      <dgm:spPr/>
      <dgm:t>
        <a:bodyPr/>
        <a:lstStyle/>
        <a:p>
          <a:endParaRPr lang="en-US"/>
        </a:p>
      </dgm:t>
    </dgm:pt>
    <dgm:pt modelId="{6E79AF8C-7908-4963-ADC2-D2EDAAC5E6EB}">
      <dgm:prSet phldrT="[Text]"/>
      <dgm:spPr>
        <a:ln>
          <a:noFill/>
        </a:ln>
      </dgm:spPr>
      <dgm:t>
        <a:bodyPr/>
        <a:lstStyle/>
        <a:p>
          <a:r>
            <a:rPr lang="en-US" dirty="0"/>
            <a:t>What could you be doing better?</a:t>
          </a:r>
        </a:p>
      </dgm:t>
    </dgm:pt>
    <dgm:pt modelId="{6AAB4FBF-5044-4474-BCA8-E82433804980}" type="parTrans" cxnId="{29F66CFB-E637-42C0-99D0-78290FA06D9E}">
      <dgm:prSet/>
      <dgm:spPr/>
      <dgm:t>
        <a:bodyPr/>
        <a:lstStyle/>
        <a:p>
          <a:endParaRPr lang="en-US"/>
        </a:p>
      </dgm:t>
    </dgm:pt>
    <dgm:pt modelId="{DDA26BE6-86A2-4501-8C03-8DB418B98E97}" type="sibTrans" cxnId="{29F66CFB-E637-42C0-99D0-78290FA06D9E}">
      <dgm:prSet/>
      <dgm:spPr/>
      <dgm:t>
        <a:bodyPr/>
        <a:lstStyle/>
        <a:p>
          <a:endParaRPr lang="en-US"/>
        </a:p>
      </dgm:t>
    </dgm:pt>
    <dgm:pt modelId="{6D3DB8E8-6A40-43A1-A53D-9BDF0120C42C}">
      <dgm:prSet phldrT="[Text]"/>
      <dgm:spPr>
        <a:ln>
          <a:noFill/>
        </a:ln>
      </dgm:spPr>
      <dgm:t>
        <a:bodyPr/>
        <a:lstStyle/>
        <a:p>
          <a:r>
            <a:rPr lang="en-US" dirty="0"/>
            <a:t>If you came away from this workshop with only one thing, what would that be?</a:t>
          </a:r>
        </a:p>
      </dgm:t>
    </dgm:pt>
    <dgm:pt modelId="{AAE97B73-D1F5-4768-BCA5-D000BA164C5F}" type="parTrans" cxnId="{98B63D70-AA43-4031-ABCB-687DE2198AD3}">
      <dgm:prSet/>
      <dgm:spPr/>
      <dgm:t>
        <a:bodyPr/>
        <a:lstStyle/>
        <a:p>
          <a:endParaRPr lang="en-US"/>
        </a:p>
      </dgm:t>
    </dgm:pt>
    <dgm:pt modelId="{7F453C32-B38B-4E14-A384-297962028CFF}" type="sibTrans" cxnId="{98B63D70-AA43-4031-ABCB-687DE2198AD3}">
      <dgm:prSet/>
      <dgm:spPr/>
      <dgm:t>
        <a:bodyPr/>
        <a:lstStyle/>
        <a:p>
          <a:endParaRPr lang="en-US"/>
        </a:p>
      </dgm:t>
    </dgm:pt>
    <dgm:pt modelId="{E3DC68B1-CA2D-4257-B1DA-D250906B5DB1}" type="pres">
      <dgm:prSet presAssocID="{ABFBB5A7-CE5F-4026-BB1E-3EDC076BF3E2}" presName="linear" presStyleCnt="0">
        <dgm:presLayoutVars>
          <dgm:animLvl val="lvl"/>
          <dgm:resizeHandles val="exact"/>
        </dgm:presLayoutVars>
      </dgm:prSet>
      <dgm:spPr/>
    </dgm:pt>
    <dgm:pt modelId="{4A0F4F3A-31B1-4B0D-BE90-A21BE1C55A34}" type="pres">
      <dgm:prSet presAssocID="{B224E8B7-D1B7-474E-A51C-B5DD5EFC8B75}" presName="parentText" presStyleLbl="node1" presStyleIdx="0" presStyleCnt="4">
        <dgm:presLayoutVars>
          <dgm:chMax val="0"/>
          <dgm:bulletEnabled val="1"/>
        </dgm:presLayoutVars>
      </dgm:prSet>
      <dgm:spPr/>
    </dgm:pt>
    <dgm:pt modelId="{2C8E3EA6-B85A-438F-ACB6-C188E4319126}" type="pres">
      <dgm:prSet presAssocID="{D7231537-33EC-4BBB-865F-4BB6F83218ED}" presName="spacer" presStyleCnt="0"/>
      <dgm:spPr/>
    </dgm:pt>
    <dgm:pt modelId="{F938E7D5-DFD1-4B8F-BD2A-B4B44EF5233E}" type="pres">
      <dgm:prSet presAssocID="{45E0CC36-FC27-4146-BB4D-6332FE90FE45}" presName="parentText" presStyleLbl="node1" presStyleIdx="1" presStyleCnt="4">
        <dgm:presLayoutVars>
          <dgm:chMax val="0"/>
          <dgm:bulletEnabled val="1"/>
        </dgm:presLayoutVars>
      </dgm:prSet>
      <dgm:spPr/>
    </dgm:pt>
    <dgm:pt modelId="{591BDFF6-11BC-43C7-A1DD-DEBFD71B415D}" type="pres">
      <dgm:prSet presAssocID="{DCEA2AED-0A70-482E-824F-2A19C732D8AB}" presName="spacer" presStyleCnt="0"/>
      <dgm:spPr/>
    </dgm:pt>
    <dgm:pt modelId="{01FEDAC2-B710-42CC-83B4-FFA38A0FB27D}" type="pres">
      <dgm:prSet presAssocID="{6E79AF8C-7908-4963-ADC2-D2EDAAC5E6EB}" presName="parentText" presStyleLbl="node1" presStyleIdx="2" presStyleCnt="4">
        <dgm:presLayoutVars>
          <dgm:chMax val="0"/>
          <dgm:bulletEnabled val="1"/>
        </dgm:presLayoutVars>
      </dgm:prSet>
      <dgm:spPr/>
    </dgm:pt>
    <dgm:pt modelId="{A1930B81-F6AD-44AB-BFF4-C8D42B400961}" type="pres">
      <dgm:prSet presAssocID="{DDA26BE6-86A2-4501-8C03-8DB418B98E97}" presName="spacer" presStyleCnt="0"/>
      <dgm:spPr/>
    </dgm:pt>
    <dgm:pt modelId="{F0CAC57B-7ADF-445A-B543-88845EED4BC3}" type="pres">
      <dgm:prSet presAssocID="{6D3DB8E8-6A40-43A1-A53D-9BDF0120C42C}" presName="parentText" presStyleLbl="node1" presStyleIdx="3" presStyleCnt="4">
        <dgm:presLayoutVars>
          <dgm:chMax val="0"/>
          <dgm:bulletEnabled val="1"/>
        </dgm:presLayoutVars>
      </dgm:prSet>
      <dgm:spPr/>
    </dgm:pt>
  </dgm:ptLst>
  <dgm:cxnLst>
    <dgm:cxn modelId="{3FF3F09E-794B-4470-A500-DDE983866655}" srcId="{ABFBB5A7-CE5F-4026-BB1E-3EDC076BF3E2}" destId="{B224E8B7-D1B7-474E-A51C-B5DD5EFC8B75}" srcOrd="0" destOrd="0" parTransId="{440B145F-1181-490B-9482-7DEB2E4C713A}" sibTransId="{D7231537-33EC-4BBB-865F-4BB6F83218ED}"/>
    <dgm:cxn modelId="{98B63D70-AA43-4031-ABCB-687DE2198AD3}" srcId="{ABFBB5A7-CE5F-4026-BB1E-3EDC076BF3E2}" destId="{6D3DB8E8-6A40-43A1-A53D-9BDF0120C42C}" srcOrd="3" destOrd="0" parTransId="{AAE97B73-D1F5-4768-BCA5-D000BA164C5F}" sibTransId="{7F453C32-B38B-4E14-A384-297962028CFF}"/>
    <dgm:cxn modelId="{61CE4305-2799-46DA-88DD-7C495DA9C3A2}" type="presOf" srcId="{45E0CC36-FC27-4146-BB4D-6332FE90FE45}" destId="{F938E7D5-DFD1-4B8F-BD2A-B4B44EF5233E}" srcOrd="0" destOrd="0" presId="urn:microsoft.com/office/officeart/2005/8/layout/vList2"/>
    <dgm:cxn modelId="{15A803F3-2AC1-4F6D-8CA9-3535BDD6B291}" type="presOf" srcId="{B224E8B7-D1B7-474E-A51C-B5DD5EFC8B75}" destId="{4A0F4F3A-31B1-4B0D-BE90-A21BE1C55A34}" srcOrd="0" destOrd="0" presId="urn:microsoft.com/office/officeart/2005/8/layout/vList2"/>
    <dgm:cxn modelId="{670B86E4-8D99-45FB-8A58-EF649F1A7763}" type="presOf" srcId="{6D3DB8E8-6A40-43A1-A53D-9BDF0120C42C}" destId="{F0CAC57B-7ADF-445A-B543-88845EED4BC3}" srcOrd="0" destOrd="0" presId="urn:microsoft.com/office/officeart/2005/8/layout/vList2"/>
    <dgm:cxn modelId="{29F66CFB-E637-42C0-99D0-78290FA06D9E}" srcId="{ABFBB5A7-CE5F-4026-BB1E-3EDC076BF3E2}" destId="{6E79AF8C-7908-4963-ADC2-D2EDAAC5E6EB}" srcOrd="2" destOrd="0" parTransId="{6AAB4FBF-5044-4474-BCA8-E82433804980}" sibTransId="{DDA26BE6-86A2-4501-8C03-8DB418B98E97}"/>
    <dgm:cxn modelId="{0688C48D-95D6-4AB9-B0C1-03F08BC75C11}" type="presOf" srcId="{6E79AF8C-7908-4963-ADC2-D2EDAAC5E6EB}" destId="{01FEDAC2-B710-42CC-83B4-FFA38A0FB27D}" srcOrd="0" destOrd="0" presId="urn:microsoft.com/office/officeart/2005/8/layout/vList2"/>
    <dgm:cxn modelId="{9882986E-A745-4C98-9590-DC44C000D8EC}" srcId="{ABFBB5A7-CE5F-4026-BB1E-3EDC076BF3E2}" destId="{45E0CC36-FC27-4146-BB4D-6332FE90FE45}" srcOrd="1" destOrd="0" parTransId="{921397B8-3BF6-48B3-BE47-B9812DF8974D}" sibTransId="{DCEA2AED-0A70-482E-824F-2A19C732D8AB}"/>
    <dgm:cxn modelId="{03FED526-3BD7-4CD8-A655-FE523086F0F4}" type="presOf" srcId="{ABFBB5A7-CE5F-4026-BB1E-3EDC076BF3E2}" destId="{E3DC68B1-CA2D-4257-B1DA-D250906B5DB1}" srcOrd="0" destOrd="0" presId="urn:microsoft.com/office/officeart/2005/8/layout/vList2"/>
    <dgm:cxn modelId="{32AC36F2-8F6F-4C6A-857D-135C34E353A3}" type="presParOf" srcId="{E3DC68B1-CA2D-4257-B1DA-D250906B5DB1}" destId="{4A0F4F3A-31B1-4B0D-BE90-A21BE1C55A34}" srcOrd="0" destOrd="0" presId="urn:microsoft.com/office/officeart/2005/8/layout/vList2"/>
    <dgm:cxn modelId="{AD92644F-7542-4492-8CFB-AA26763EFA20}" type="presParOf" srcId="{E3DC68B1-CA2D-4257-B1DA-D250906B5DB1}" destId="{2C8E3EA6-B85A-438F-ACB6-C188E4319126}" srcOrd="1" destOrd="0" presId="urn:microsoft.com/office/officeart/2005/8/layout/vList2"/>
    <dgm:cxn modelId="{937CDE1B-8291-4703-8648-C468D9A80C6F}" type="presParOf" srcId="{E3DC68B1-CA2D-4257-B1DA-D250906B5DB1}" destId="{F938E7D5-DFD1-4B8F-BD2A-B4B44EF5233E}" srcOrd="2" destOrd="0" presId="urn:microsoft.com/office/officeart/2005/8/layout/vList2"/>
    <dgm:cxn modelId="{E2E2E01D-B942-4322-B582-DF92B7D6B6C6}" type="presParOf" srcId="{E3DC68B1-CA2D-4257-B1DA-D250906B5DB1}" destId="{591BDFF6-11BC-43C7-A1DD-DEBFD71B415D}" srcOrd="3" destOrd="0" presId="urn:microsoft.com/office/officeart/2005/8/layout/vList2"/>
    <dgm:cxn modelId="{02FD0A93-421E-48D0-BB36-111EB456EF5D}" type="presParOf" srcId="{E3DC68B1-CA2D-4257-B1DA-D250906B5DB1}" destId="{01FEDAC2-B710-42CC-83B4-FFA38A0FB27D}" srcOrd="4" destOrd="0" presId="urn:microsoft.com/office/officeart/2005/8/layout/vList2"/>
    <dgm:cxn modelId="{6BA652D3-A274-4F7B-BC52-1A9D4675163B}" type="presParOf" srcId="{E3DC68B1-CA2D-4257-B1DA-D250906B5DB1}" destId="{A1930B81-F6AD-44AB-BFF4-C8D42B400961}" srcOrd="5" destOrd="0" presId="urn:microsoft.com/office/officeart/2005/8/layout/vList2"/>
    <dgm:cxn modelId="{EEB474FB-D5FD-473B-92F3-BEB6B85A1601}" type="presParOf" srcId="{E3DC68B1-CA2D-4257-B1DA-D250906B5DB1}" destId="{F0CAC57B-7ADF-445A-B543-88845EED4BC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CC7A638-470E-4570-AD3B-DE16BA133219}"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4F928EE8-479E-4903-A815-959BA98C7E03}">
      <dgm:prSet phldrT="[Text]"/>
      <dgm:spPr/>
      <dgm:t>
        <a:bodyPr/>
        <a:lstStyle/>
        <a:p>
          <a:r>
            <a:rPr lang="en-US" dirty="0"/>
            <a:t>Continue evaluating the plan working</a:t>
          </a:r>
        </a:p>
      </dgm:t>
    </dgm:pt>
    <dgm:pt modelId="{840F32F6-66DA-4355-B3CA-E63B48D2F457}" type="parTrans" cxnId="{0B8FBEA9-25ED-48E1-B9EE-7F0A39DFA52A}">
      <dgm:prSet/>
      <dgm:spPr/>
      <dgm:t>
        <a:bodyPr/>
        <a:lstStyle/>
        <a:p>
          <a:endParaRPr lang="en-US"/>
        </a:p>
      </dgm:t>
    </dgm:pt>
    <dgm:pt modelId="{139F231B-B30D-45FE-B84B-8C96BD6D4CD7}" type="sibTrans" cxnId="{0B8FBEA9-25ED-48E1-B9EE-7F0A39DFA52A}">
      <dgm:prSet/>
      <dgm:spPr/>
      <dgm:t>
        <a:bodyPr/>
        <a:lstStyle/>
        <a:p>
          <a:endParaRPr lang="en-US"/>
        </a:p>
      </dgm:t>
    </dgm:pt>
    <dgm:pt modelId="{A6CA849E-15E2-4B28-908D-72ED163A8644}">
      <dgm:prSet phldrT="[Text]"/>
      <dgm:spPr/>
      <dgm:t>
        <a:bodyPr/>
        <a:lstStyle/>
        <a:p>
          <a:r>
            <a:rPr lang="en-US" dirty="0"/>
            <a:t>Stay organized and on top of events </a:t>
          </a:r>
        </a:p>
      </dgm:t>
    </dgm:pt>
    <dgm:pt modelId="{56CE8532-BFD1-46D5-B4CE-3B5093E20248}" type="parTrans" cxnId="{F05C1372-0DC8-4954-A163-345D08669895}">
      <dgm:prSet/>
      <dgm:spPr/>
      <dgm:t>
        <a:bodyPr/>
        <a:lstStyle/>
        <a:p>
          <a:endParaRPr lang="en-US"/>
        </a:p>
      </dgm:t>
    </dgm:pt>
    <dgm:pt modelId="{2295527B-FE42-4447-B8C1-762913D321CC}" type="sibTrans" cxnId="{F05C1372-0DC8-4954-A163-345D08669895}">
      <dgm:prSet/>
      <dgm:spPr/>
      <dgm:t>
        <a:bodyPr/>
        <a:lstStyle/>
        <a:p>
          <a:endParaRPr lang="en-US"/>
        </a:p>
      </dgm:t>
    </dgm:pt>
    <dgm:pt modelId="{21006C7B-D108-46DE-9CDD-DAAC4499187E}">
      <dgm:prSet phldrT="[Text]"/>
      <dgm:spPr/>
      <dgm:t>
        <a:bodyPr/>
        <a:lstStyle/>
        <a:p>
          <a:r>
            <a:rPr lang="en-US" dirty="0"/>
            <a:t>Deliver communication to others </a:t>
          </a:r>
        </a:p>
      </dgm:t>
    </dgm:pt>
    <dgm:pt modelId="{D13A8C13-8699-48E0-8BCF-F5B53DC7160F}" type="parTrans" cxnId="{E5A8121C-AA35-4E16-8A35-3DC8094C54E3}">
      <dgm:prSet/>
      <dgm:spPr/>
      <dgm:t>
        <a:bodyPr/>
        <a:lstStyle/>
        <a:p>
          <a:endParaRPr lang="en-US"/>
        </a:p>
      </dgm:t>
    </dgm:pt>
    <dgm:pt modelId="{5E2E63E3-3936-4E23-AE8F-B617024FBE87}" type="sibTrans" cxnId="{E5A8121C-AA35-4E16-8A35-3DC8094C54E3}">
      <dgm:prSet/>
      <dgm:spPr/>
      <dgm:t>
        <a:bodyPr/>
        <a:lstStyle/>
        <a:p>
          <a:endParaRPr lang="en-US"/>
        </a:p>
      </dgm:t>
    </dgm:pt>
    <dgm:pt modelId="{30975B0A-B9BA-4A7B-A150-A636B2AA7B46}" type="pres">
      <dgm:prSet presAssocID="{9CC7A638-470E-4570-AD3B-DE16BA133219}" presName="Name0" presStyleCnt="0">
        <dgm:presLayoutVars>
          <dgm:chMax val="7"/>
          <dgm:chPref val="7"/>
          <dgm:dir/>
        </dgm:presLayoutVars>
      </dgm:prSet>
      <dgm:spPr/>
    </dgm:pt>
    <dgm:pt modelId="{9E5BF1DC-567F-42BB-9227-6583D11DF8FE}" type="pres">
      <dgm:prSet presAssocID="{9CC7A638-470E-4570-AD3B-DE16BA133219}" presName="Name1" presStyleCnt="0"/>
      <dgm:spPr/>
    </dgm:pt>
    <dgm:pt modelId="{65DD9DF2-66EC-4A84-821B-A6DEB85DC5C3}" type="pres">
      <dgm:prSet presAssocID="{9CC7A638-470E-4570-AD3B-DE16BA133219}" presName="cycle" presStyleCnt="0"/>
      <dgm:spPr/>
    </dgm:pt>
    <dgm:pt modelId="{FDA7ED17-AC5E-47E6-8BE4-E8340B5F3749}" type="pres">
      <dgm:prSet presAssocID="{9CC7A638-470E-4570-AD3B-DE16BA133219}" presName="srcNode" presStyleLbl="node1" presStyleIdx="0" presStyleCnt="3"/>
      <dgm:spPr/>
    </dgm:pt>
    <dgm:pt modelId="{D188AB94-01BD-4B72-A194-81C4685C7814}" type="pres">
      <dgm:prSet presAssocID="{9CC7A638-470E-4570-AD3B-DE16BA133219}" presName="conn" presStyleLbl="parChTrans1D2" presStyleIdx="0" presStyleCnt="1"/>
      <dgm:spPr/>
    </dgm:pt>
    <dgm:pt modelId="{16D96BEE-458A-458C-BB0E-682EFD6A2E25}" type="pres">
      <dgm:prSet presAssocID="{9CC7A638-470E-4570-AD3B-DE16BA133219}" presName="extraNode" presStyleLbl="node1" presStyleIdx="0" presStyleCnt="3"/>
      <dgm:spPr/>
    </dgm:pt>
    <dgm:pt modelId="{E5B1CDFD-3FEB-4FD9-B75F-9CE3275A2E6B}" type="pres">
      <dgm:prSet presAssocID="{9CC7A638-470E-4570-AD3B-DE16BA133219}" presName="dstNode" presStyleLbl="node1" presStyleIdx="0" presStyleCnt="3"/>
      <dgm:spPr/>
    </dgm:pt>
    <dgm:pt modelId="{B3E4B3CD-1A3A-4638-8AF0-3FC1564ABBB0}" type="pres">
      <dgm:prSet presAssocID="{4F928EE8-479E-4903-A815-959BA98C7E03}" presName="text_1" presStyleLbl="node1" presStyleIdx="0" presStyleCnt="3">
        <dgm:presLayoutVars>
          <dgm:bulletEnabled val="1"/>
        </dgm:presLayoutVars>
      </dgm:prSet>
      <dgm:spPr/>
    </dgm:pt>
    <dgm:pt modelId="{E997B9D7-93AA-4325-B237-E8FBAEF589E0}" type="pres">
      <dgm:prSet presAssocID="{4F928EE8-479E-4903-A815-959BA98C7E03}" presName="accent_1" presStyleCnt="0"/>
      <dgm:spPr/>
    </dgm:pt>
    <dgm:pt modelId="{FF1BE2E2-1F47-48EC-989D-F5EE9ACB4990}" type="pres">
      <dgm:prSet presAssocID="{4F928EE8-479E-4903-A815-959BA98C7E03}" presName="accentRepeatNode" presStyleLbl="solidFgAcc1" presStyleIdx="0" presStyleCnt="3"/>
      <dgm:spPr/>
    </dgm:pt>
    <dgm:pt modelId="{7E23CE68-4108-4E21-9E85-8AD15497C9C2}" type="pres">
      <dgm:prSet presAssocID="{A6CA849E-15E2-4B28-908D-72ED163A8644}" presName="text_2" presStyleLbl="node1" presStyleIdx="1" presStyleCnt="3">
        <dgm:presLayoutVars>
          <dgm:bulletEnabled val="1"/>
        </dgm:presLayoutVars>
      </dgm:prSet>
      <dgm:spPr/>
    </dgm:pt>
    <dgm:pt modelId="{2CF43432-9959-4FD7-A9DE-0A99F6D1D00E}" type="pres">
      <dgm:prSet presAssocID="{A6CA849E-15E2-4B28-908D-72ED163A8644}" presName="accent_2" presStyleCnt="0"/>
      <dgm:spPr/>
    </dgm:pt>
    <dgm:pt modelId="{66D8A295-E415-4AC3-AA00-4CF93308EAF4}" type="pres">
      <dgm:prSet presAssocID="{A6CA849E-15E2-4B28-908D-72ED163A8644}" presName="accentRepeatNode" presStyleLbl="solidFgAcc1" presStyleIdx="1" presStyleCnt="3"/>
      <dgm:spPr/>
    </dgm:pt>
    <dgm:pt modelId="{6E64E93C-3119-4D9F-BD01-D026C3BA6BE9}" type="pres">
      <dgm:prSet presAssocID="{21006C7B-D108-46DE-9CDD-DAAC4499187E}" presName="text_3" presStyleLbl="node1" presStyleIdx="2" presStyleCnt="3">
        <dgm:presLayoutVars>
          <dgm:bulletEnabled val="1"/>
        </dgm:presLayoutVars>
      </dgm:prSet>
      <dgm:spPr/>
    </dgm:pt>
    <dgm:pt modelId="{64BD67B9-6345-4DF9-85E2-3847B846A5EF}" type="pres">
      <dgm:prSet presAssocID="{21006C7B-D108-46DE-9CDD-DAAC4499187E}" presName="accent_3" presStyleCnt="0"/>
      <dgm:spPr/>
    </dgm:pt>
    <dgm:pt modelId="{6EF2A5A4-87AA-42C2-A54E-5169E15C8D73}" type="pres">
      <dgm:prSet presAssocID="{21006C7B-D108-46DE-9CDD-DAAC4499187E}" presName="accentRepeatNode" presStyleLbl="solidFgAcc1" presStyleIdx="2" presStyleCnt="3"/>
      <dgm:spPr/>
    </dgm:pt>
  </dgm:ptLst>
  <dgm:cxnLst>
    <dgm:cxn modelId="{7092ECE4-2E57-4AD9-93C8-045F589A5F4F}" type="presOf" srcId="{4F928EE8-479E-4903-A815-959BA98C7E03}" destId="{B3E4B3CD-1A3A-4638-8AF0-3FC1564ABBB0}" srcOrd="0" destOrd="0" presId="urn:microsoft.com/office/officeart/2008/layout/VerticalCurvedList"/>
    <dgm:cxn modelId="{58F276C4-4478-4F2C-BFBB-7CA139306C12}" type="presOf" srcId="{139F231B-B30D-45FE-B84B-8C96BD6D4CD7}" destId="{D188AB94-01BD-4B72-A194-81C4685C7814}" srcOrd="0" destOrd="0" presId="urn:microsoft.com/office/officeart/2008/layout/VerticalCurvedList"/>
    <dgm:cxn modelId="{0B8FBEA9-25ED-48E1-B9EE-7F0A39DFA52A}" srcId="{9CC7A638-470E-4570-AD3B-DE16BA133219}" destId="{4F928EE8-479E-4903-A815-959BA98C7E03}" srcOrd="0" destOrd="0" parTransId="{840F32F6-66DA-4355-B3CA-E63B48D2F457}" sibTransId="{139F231B-B30D-45FE-B84B-8C96BD6D4CD7}"/>
    <dgm:cxn modelId="{D0486383-5317-4B8F-9009-62C408A60156}" type="presOf" srcId="{A6CA849E-15E2-4B28-908D-72ED163A8644}" destId="{7E23CE68-4108-4E21-9E85-8AD15497C9C2}" srcOrd="0" destOrd="0" presId="urn:microsoft.com/office/officeart/2008/layout/VerticalCurvedList"/>
    <dgm:cxn modelId="{F05C1372-0DC8-4954-A163-345D08669895}" srcId="{9CC7A638-470E-4570-AD3B-DE16BA133219}" destId="{A6CA849E-15E2-4B28-908D-72ED163A8644}" srcOrd="1" destOrd="0" parTransId="{56CE8532-BFD1-46D5-B4CE-3B5093E20248}" sibTransId="{2295527B-FE42-4447-B8C1-762913D321CC}"/>
    <dgm:cxn modelId="{D91E4920-300E-49C7-A5CD-4EA4F2DBE03E}" type="presOf" srcId="{9CC7A638-470E-4570-AD3B-DE16BA133219}" destId="{30975B0A-B9BA-4A7B-A150-A636B2AA7B46}" srcOrd="0" destOrd="0" presId="urn:microsoft.com/office/officeart/2008/layout/VerticalCurvedList"/>
    <dgm:cxn modelId="{E5A8121C-AA35-4E16-8A35-3DC8094C54E3}" srcId="{9CC7A638-470E-4570-AD3B-DE16BA133219}" destId="{21006C7B-D108-46DE-9CDD-DAAC4499187E}" srcOrd="2" destOrd="0" parTransId="{D13A8C13-8699-48E0-8BCF-F5B53DC7160F}" sibTransId="{5E2E63E3-3936-4E23-AE8F-B617024FBE87}"/>
    <dgm:cxn modelId="{DB5E2F5D-8DC9-444B-86A7-7B06CB4BEEE1}" type="presOf" srcId="{21006C7B-D108-46DE-9CDD-DAAC4499187E}" destId="{6E64E93C-3119-4D9F-BD01-D026C3BA6BE9}" srcOrd="0" destOrd="0" presId="urn:microsoft.com/office/officeart/2008/layout/VerticalCurvedList"/>
    <dgm:cxn modelId="{9768FDBB-AE2B-43E1-B521-5F770C49A103}" type="presParOf" srcId="{30975B0A-B9BA-4A7B-A150-A636B2AA7B46}" destId="{9E5BF1DC-567F-42BB-9227-6583D11DF8FE}" srcOrd="0" destOrd="0" presId="urn:microsoft.com/office/officeart/2008/layout/VerticalCurvedList"/>
    <dgm:cxn modelId="{38DD4556-7723-4765-B8E3-2DB8CAA16DB6}" type="presParOf" srcId="{9E5BF1DC-567F-42BB-9227-6583D11DF8FE}" destId="{65DD9DF2-66EC-4A84-821B-A6DEB85DC5C3}" srcOrd="0" destOrd="0" presId="urn:microsoft.com/office/officeart/2008/layout/VerticalCurvedList"/>
    <dgm:cxn modelId="{BA70E673-1A99-4BE2-BCFC-5B8762D3B394}" type="presParOf" srcId="{65DD9DF2-66EC-4A84-821B-A6DEB85DC5C3}" destId="{FDA7ED17-AC5E-47E6-8BE4-E8340B5F3749}" srcOrd="0" destOrd="0" presId="urn:microsoft.com/office/officeart/2008/layout/VerticalCurvedList"/>
    <dgm:cxn modelId="{A18DB6F0-5D3B-46F8-910A-34192528599A}" type="presParOf" srcId="{65DD9DF2-66EC-4A84-821B-A6DEB85DC5C3}" destId="{D188AB94-01BD-4B72-A194-81C4685C7814}" srcOrd="1" destOrd="0" presId="urn:microsoft.com/office/officeart/2008/layout/VerticalCurvedList"/>
    <dgm:cxn modelId="{1FAEA889-3E2F-4A06-9401-0A65731E9E6C}" type="presParOf" srcId="{65DD9DF2-66EC-4A84-821B-A6DEB85DC5C3}" destId="{16D96BEE-458A-458C-BB0E-682EFD6A2E25}" srcOrd="2" destOrd="0" presId="urn:microsoft.com/office/officeart/2008/layout/VerticalCurvedList"/>
    <dgm:cxn modelId="{A35C939D-8D77-430C-A975-0CEFA87E4B99}" type="presParOf" srcId="{65DD9DF2-66EC-4A84-821B-A6DEB85DC5C3}" destId="{E5B1CDFD-3FEB-4FD9-B75F-9CE3275A2E6B}" srcOrd="3" destOrd="0" presId="urn:microsoft.com/office/officeart/2008/layout/VerticalCurvedList"/>
    <dgm:cxn modelId="{B3D5E2B7-23E9-41C6-B9D5-C754D3FCF767}" type="presParOf" srcId="{9E5BF1DC-567F-42BB-9227-6583D11DF8FE}" destId="{B3E4B3CD-1A3A-4638-8AF0-3FC1564ABBB0}" srcOrd="1" destOrd="0" presId="urn:microsoft.com/office/officeart/2008/layout/VerticalCurvedList"/>
    <dgm:cxn modelId="{C74BD0E4-4C2C-4E39-8A05-17C65F7D2F4A}" type="presParOf" srcId="{9E5BF1DC-567F-42BB-9227-6583D11DF8FE}" destId="{E997B9D7-93AA-4325-B237-E8FBAEF589E0}" srcOrd="2" destOrd="0" presId="urn:microsoft.com/office/officeart/2008/layout/VerticalCurvedList"/>
    <dgm:cxn modelId="{AC4AC679-365D-4713-B0A8-B036D03A560E}" type="presParOf" srcId="{E997B9D7-93AA-4325-B237-E8FBAEF589E0}" destId="{FF1BE2E2-1F47-48EC-989D-F5EE9ACB4990}" srcOrd="0" destOrd="0" presId="urn:microsoft.com/office/officeart/2008/layout/VerticalCurvedList"/>
    <dgm:cxn modelId="{42BD764F-4AC6-4991-934D-A9FBDF301F7F}" type="presParOf" srcId="{9E5BF1DC-567F-42BB-9227-6583D11DF8FE}" destId="{7E23CE68-4108-4E21-9E85-8AD15497C9C2}" srcOrd="3" destOrd="0" presId="urn:microsoft.com/office/officeart/2008/layout/VerticalCurvedList"/>
    <dgm:cxn modelId="{396B6013-8BF1-43AD-A2F3-268EA961598C}" type="presParOf" srcId="{9E5BF1DC-567F-42BB-9227-6583D11DF8FE}" destId="{2CF43432-9959-4FD7-A9DE-0A99F6D1D00E}" srcOrd="4" destOrd="0" presId="urn:microsoft.com/office/officeart/2008/layout/VerticalCurvedList"/>
    <dgm:cxn modelId="{2821481A-36BE-46A4-B0FB-8677F4F38327}" type="presParOf" srcId="{2CF43432-9959-4FD7-A9DE-0A99F6D1D00E}" destId="{66D8A295-E415-4AC3-AA00-4CF93308EAF4}" srcOrd="0" destOrd="0" presId="urn:microsoft.com/office/officeart/2008/layout/VerticalCurvedList"/>
    <dgm:cxn modelId="{4F2C1A39-D21D-4E49-8B9A-42AE9DB21A37}" type="presParOf" srcId="{9E5BF1DC-567F-42BB-9227-6583D11DF8FE}" destId="{6E64E93C-3119-4D9F-BD01-D026C3BA6BE9}" srcOrd="5" destOrd="0" presId="urn:microsoft.com/office/officeart/2008/layout/VerticalCurvedList"/>
    <dgm:cxn modelId="{A507699A-75F0-4DE4-B85D-6C524E3B201D}" type="presParOf" srcId="{9E5BF1DC-567F-42BB-9227-6583D11DF8FE}" destId="{64BD67B9-6345-4DF9-85E2-3847B846A5EF}" srcOrd="6" destOrd="0" presId="urn:microsoft.com/office/officeart/2008/layout/VerticalCurvedList"/>
    <dgm:cxn modelId="{94442F55-9586-4F4B-8CD0-140DF313BF6B}" type="presParOf" srcId="{64BD67B9-6345-4DF9-85E2-3847B846A5EF}" destId="{6EF2A5A4-87AA-42C2-A54E-5169E15C8D7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F96AB3F-4EB7-420A-826E-EB872A97D59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C091F1CC-2FF5-4DF0-9F80-9FCAE02EF664}">
      <dgm:prSet phldrT="[Text]"/>
      <dgm:spPr/>
      <dgm:t>
        <a:bodyPr/>
        <a:lstStyle/>
        <a:p>
          <a:r>
            <a:rPr lang="en-US" dirty="0"/>
            <a:t>Why it happened</a:t>
          </a:r>
        </a:p>
      </dgm:t>
    </dgm:pt>
    <dgm:pt modelId="{0FA81C73-681A-48A0-9169-A21432F19207}" type="parTrans" cxnId="{77FC0421-2F2C-42AB-937E-A1C12CC1B44C}">
      <dgm:prSet/>
      <dgm:spPr/>
      <dgm:t>
        <a:bodyPr/>
        <a:lstStyle/>
        <a:p>
          <a:endParaRPr lang="en-US"/>
        </a:p>
      </dgm:t>
    </dgm:pt>
    <dgm:pt modelId="{4ACCA1E2-3F9E-486D-904C-4608689F5353}" type="sibTrans" cxnId="{77FC0421-2F2C-42AB-937E-A1C12CC1B44C}">
      <dgm:prSet/>
      <dgm:spPr/>
      <dgm:t>
        <a:bodyPr/>
        <a:lstStyle/>
        <a:p>
          <a:endParaRPr lang="en-US"/>
        </a:p>
      </dgm:t>
    </dgm:pt>
    <dgm:pt modelId="{2842CC3B-809B-4F3E-AA02-C6C8AB18FC0B}">
      <dgm:prSet phldrT="[Text]"/>
      <dgm:spPr/>
      <dgm:t>
        <a:bodyPr/>
        <a:lstStyle/>
        <a:p>
          <a:r>
            <a:rPr lang="en-US" dirty="0"/>
            <a:t>Learn from the event</a:t>
          </a:r>
        </a:p>
      </dgm:t>
    </dgm:pt>
    <dgm:pt modelId="{66780B29-F3C7-4438-B542-5DE622C04C1A}" type="parTrans" cxnId="{583E11C3-021F-4626-9AD6-0BB64A43427A}">
      <dgm:prSet/>
      <dgm:spPr/>
      <dgm:t>
        <a:bodyPr/>
        <a:lstStyle/>
        <a:p>
          <a:endParaRPr lang="en-US"/>
        </a:p>
      </dgm:t>
    </dgm:pt>
    <dgm:pt modelId="{22CD83CD-3AA6-45CB-906F-1B794F3E5FB1}" type="sibTrans" cxnId="{583E11C3-021F-4626-9AD6-0BB64A43427A}">
      <dgm:prSet/>
      <dgm:spPr/>
      <dgm:t>
        <a:bodyPr/>
        <a:lstStyle/>
        <a:p>
          <a:endParaRPr lang="en-US"/>
        </a:p>
      </dgm:t>
    </dgm:pt>
    <dgm:pt modelId="{4DE45D34-DD56-4B77-B7EE-3C5CBB8018A8}">
      <dgm:prSet phldrT="[Text]"/>
      <dgm:spPr/>
      <dgm:t>
        <a:bodyPr/>
        <a:lstStyle/>
        <a:p>
          <a:r>
            <a:rPr lang="en-US" dirty="0"/>
            <a:t>Prepare</a:t>
          </a:r>
        </a:p>
      </dgm:t>
    </dgm:pt>
    <dgm:pt modelId="{8C112A61-886C-4FD7-819F-18637E12ED4A}" type="parTrans" cxnId="{2DAB9D1F-324D-4DAE-BE1D-3553889F3C07}">
      <dgm:prSet/>
      <dgm:spPr/>
      <dgm:t>
        <a:bodyPr/>
        <a:lstStyle/>
        <a:p>
          <a:endParaRPr lang="en-US"/>
        </a:p>
      </dgm:t>
    </dgm:pt>
    <dgm:pt modelId="{D60F00A1-27BC-4F5F-97EE-4367DA0C0FF5}" type="sibTrans" cxnId="{2DAB9D1F-324D-4DAE-BE1D-3553889F3C07}">
      <dgm:prSet/>
      <dgm:spPr/>
      <dgm:t>
        <a:bodyPr/>
        <a:lstStyle/>
        <a:p>
          <a:endParaRPr lang="en-US"/>
        </a:p>
      </dgm:t>
    </dgm:pt>
    <dgm:pt modelId="{B0097AD9-06E3-4AE4-ACC5-FD1344B64DF3}" type="pres">
      <dgm:prSet presAssocID="{3F96AB3F-4EB7-420A-826E-EB872A97D599}" presName="Name0" presStyleCnt="0">
        <dgm:presLayoutVars>
          <dgm:dir/>
          <dgm:animLvl val="lvl"/>
          <dgm:resizeHandles val="exact"/>
        </dgm:presLayoutVars>
      </dgm:prSet>
      <dgm:spPr/>
    </dgm:pt>
    <dgm:pt modelId="{F24349FD-3CEC-47C8-B703-C1302B03F452}" type="pres">
      <dgm:prSet presAssocID="{C091F1CC-2FF5-4DF0-9F80-9FCAE02EF664}" presName="composite" presStyleCnt="0"/>
      <dgm:spPr/>
    </dgm:pt>
    <dgm:pt modelId="{222A36EB-5107-451B-BAD2-B3BCE30188D1}" type="pres">
      <dgm:prSet presAssocID="{C091F1CC-2FF5-4DF0-9F80-9FCAE02EF664}" presName="parTx" presStyleLbl="alignNode1" presStyleIdx="0" presStyleCnt="3">
        <dgm:presLayoutVars>
          <dgm:chMax val="0"/>
          <dgm:chPref val="0"/>
          <dgm:bulletEnabled val="1"/>
        </dgm:presLayoutVars>
      </dgm:prSet>
      <dgm:spPr/>
    </dgm:pt>
    <dgm:pt modelId="{0C18F142-023D-43CD-AA1B-40C7E4C3F608}" type="pres">
      <dgm:prSet presAssocID="{C091F1CC-2FF5-4DF0-9F80-9FCAE02EF664}" presName="desTx" presStyleLbl="alignAccFollowNode1" presStyleIdx="0" presStyleCnt="3">
        <dgm:presLayoutVars>
          <dgm:bulletEnabled val="1"/>
        </dgm:presLayoutVars>
      </dgm:prSet>
      <dgm:spPr/>
    </dgm:pt>
    <dgm:pt modelId="{971BE80F-FEBF-482C-B7FC-13F9E1229A90}" type="pres">
      <dgm:prSet presAssocID="{4ACCA1E2-3F9E-486D-904C-4608689F5353}" presName="space" presStyleCnt="0"/>
      <dgm:spPr/>
    </dgm:pt>
    <dgm:pt modelId="{28872F5F-72B5-4587-92F8-948D7647E3EF}" type="pres">
      <dgm:prSet presAssocID="{2842CC3B-809B-4F3E-AA02-C6C8AB18FC0B}" presName="composite" presStyleCnt="0"/>
      <dgm:spPr/>
    </dgm:pt>
    <dgm:pt modelId="{C03C7C92-763B-40F0-B41A-54C73134039A}" type="pres">
      <dgm:prSet presAssocID="{2842CC3B-809B-4F3E-AA02-C6C8AB18FC0B}" presName="parTx" presStyleLbl="alignNode1" presStyleIdx="1" presStyleCnt="3">
        <dgm:presLayoutVars>
          <dgm:chMax val="0"/>
          <dgm:chPref val="0"/>
          <dgm:bulletEnabled val="1"/>
        </dgm:presLayoutVars>
      </dgm:prSet>
      <dgm:spPr/>
    </dgm:pt>
    <dgm:pt modelId="{1743BF35-F1D1-40F8-AD90-84107FC1D015}" type="pres">
      <dgm:prSet presAssocID="{2842CC3B-809B-4F3E-AA02-C6C8AB18FC0B}" presName="desTx" presStyleLbl="alignAccFollowNode1" presStyleIdx="1" presStyleCnt="3">
        <dgm:presLayoutVars>
          <dgm:bulletEnabled val="1"/>
        </dgm:presLayoutVars>
      </dgm:prSet>
      <dgm:spPr/>
    </dgm:pt>
    <dgm:pt modelId="{AC44B02E-343A-42DF-8181-68FFC78616E7}" type="pres">
      <dgm:prSet presAssocID="{22CD83CD-3AA6-45CB-906F-1B794F3E5FB1}" presName="space" presStyleCnt="0"/>
      <dgm:spPr/>
    </dgm:pt>
    <dgm:pt modelId="{60FBD00F-D1FC-493E-9865-E592948D659A}" type="pres">
      <dgm:prSet presAssocID="{4DE45D34-DD56-4B77-B7EE-3C5CBB8018A8}" presName="composite" presStyleCnt="0"/>
      <dgm:spPr/>
    </dgm:pt>
    <dgm:pt modelId="{079A4E34-DADE-420C-B150-718A3CDE3ACC}" type="pres">
      <dgm:prSet presAssocID="{4DE45D34-DD56-4B77-B7EE-3C5CBB8018A8}" presName="parTx" presStyleLbl="alignNode1" presStyleIdx="2" presStyleCnt="3">
        <dgm:presLayoutVars>
          <dgm:chMax val="0"/>
          <dgm:chPref val="0"/>
          <dgm:bulletEnabled val="1"/>
        </dgm:presLayoutVars>
      </dgm:prSet>
      <dgm:spPr/>
    </dgm:pt>
    <dgm:pt modelId="{12319C5F-DDE7-4DA6-BD51-B2E7DF95B697}" type="pres">
      <dgm:prSet presAssocID="{4DE45D34-DD56-4B77-B7EE-3C5CBB8018A8}" presName="desTx" presStyleLbl="alignAccFollowNode1" presStyleIdx="2" presStyleCnt="3">
        <dgm:presLayoutVars>
          <dgm:bulletEnabled val="1"/>
        </dgm:presLayoutVars>
      </dgm:prSet>
      <dgm:spPr/>
    </dgm:pt>
  </dgm:ptLst>
  <dgm:cxnLst>
    <dgm:cxn modelId="{187C4AE8-7041-4D98-9DFA-1ADACEB485B9}" type="presOf" srcId="{4DE45D34-DD56-4B77-B7EE-3C5CBB8018A8}" destId="{079A4E34-DADE-420C-B150-718A3CDE3ACC}" srcOrd="0" destOrd="0" presId="urn:microsoft.com/office/officeart/2005/8/layout/hList1"/>
    <dgm:cxn modelId="{583E11C3-021F-4626-9AD6-0BB64A43427A}" srcId="{3F96AB3F-4EB7-420A-826E-EB872A97D599}" destId="{2842CC3B-809B-4F3E-AA02-C6C8AB18FC0B}" srcOrd="1" destOrd="0" parTransId="{66780B29-F3C7-4438-B542-5DE622C04C1A}" sibTransId="{22CD83CD-3AA6-45CB-906F-1B794F3E5FB1}"/>
    <dgm:cxn modelId="{059932B5-06C7-452E-B097-B8BA47402CAC}" type="presOf" srcId="{C091F1CC-2FF5-4DF0-9F80-9FCAE02EF664}" destId="{222A36EB-5107-451B-BAD2-B3BCE30188D1}" srcOrd="0" destOrd="0" presId="urn:microsoft.com/office/officeart/2005/8/layout/hList1"/>
    <dgm:cxn modelId="{3AFCA046-B697-4275-8080-3CF197EB1FB0}" type="presOf" srcId="{2842CC3B-809B-4F3E-AA02-C6C8AB18FC0B}" destId="{C03C7C92-763B-40F0-B41A-54C73134039A}" srcOrd="0" destOrd="0" presId="urn:microsoft.com/office/officeart/2005/8/layout/hList1"/>
    <dgm:cxn modelId="{E655630F-42E5-4811-A96B-37EBB88B3EAF}" type="presOf" srcId="{3F96AB3F-4EB7-420A-826E-EB872A97D599}" destId="{B0097AD9-06E3-4AE4-ACC5-FD1344B64DF3}" srcOrd="0" destOrd="0" presId="urn:microsoft.com/office/officeart/2005/8/layout/hList1"/>
    <dgm:cxn modelId="{77FC0421-2F2C-42AB-937E-A1C12CC1B44C}" srcId="{3F96AB3F-4EB7-420A-826E-EB872A97D599}" destId="{C091F1CC-2FF5-4DF0-9F80-9FCAE02EF664}" srcOrd="0" destOrd="0" parTransId="{0FA81C73-681A-48A0-9169-A21432F19207}" sibTransId="{4ACCA1E2-3F9E-486D-904C-4608689F5353}"/>
    <dgm:cxn modelId="{2DAB9D1F-324D-4DAE-BE1D-3553889F3C07}" srcId="{3F96AB3F-4EB7-420A-826E-EB872A97D599}" destId="{4DE45D34-DD56-4B77-B7EE-3C5CBB8018A8}" srcOrd="2" destOrd="0" parTransId="{8C112A61-886C-4FD7-819F-18637E12ED4A}" sibTransId="{D60F00A1-27BC-4F5F-97EE-4367DA0C0FF5}"/>
    <dgm:cxn modelId="{D7F09F65-5F8E-46D3-8DEF-899FB21300CC}" type="presParOf" srcId="{B0097AD9-06E3-4AE4-ACC5-FD1344B64DF3}" destId="{F24349FD-3CEC-47C8-B703-C1302B03F452}" srcOrd="0" destOrd="0" presId="urn:microsoft.com/office/officeart/2005/8/layout/hList1"/>
    <dgm:cxn modelId="{BF704002-DE2F-4794-B3A1-5A3B23D4AA06}" type="presParOf" srcId="{F24349FD-3CEC-47C8-B703-C1302B03F452}" destId="{222A36EB-5107-451B-BAD2-B3BCE30188D1}" srcOrd="0" destOrd="0" presId="urn:microsoft.com/office/officeart/2005/8/layout/hList1"/>
    <dgm:cxn modelId="{008E8D2D-1C46-4BBA-8738-BD691AE56800}" type="presParOf" srcId="{F24349FD-3CEC-47C8-B703-C1302B03F452}" destId="{0C18F142-023D-43CD-AA1B-40C7E4C3F608}" srcOrd="1" destOrd="0" presId="urn:microsoft.com/office/officeart/2005/8/layout/hList1"/>
    <dgm:cxn modelId="{8AD6E646-E99B-4447-BE2E-A60313AA657D}" type="presParOf" srcId="{B0097AD9-06E3-4AE4-ACC5-FD1344B64DF3}" destId="{971BE80F-FEBF-482C-B7FC-13F9E1229A90}" srcOrd="1" destOrd="0" presId="urn:microsoft.com/office/officeart/2005/8/layout/hList1"/>
    <dgm:cxn modelId="{EA743E00-9F25-4DA1-8209-E51D1ED191F9}" type="presParOf" srcId="{B0097AD9-06E3-4AE4-ACC5-FD1344B64DF3}" destId="{28872F5F-72B5-4587-92F8-948D7647E3EF}" srcOrd="2" destOrd="0" presId="urn:microsoft.com/office/officeart/2005/8/layout/hList1"/>
    <dgm:cxn modelId="{42F043E5-CAF7-4D81-AF47-62C9D002CB15}" type="presParOf" srcId="{28872F5F-72B5-4587-92F8-948D7647E3EF}" destId="{C03C7C92-763B-40F0-B41A-54C73134039A}" srcOrd="0" destOrd="0" presId="urn:microsoft.com/office/officeart/2005/8/layout/hList1"/>
    <dgm:cxn modelId="{29B25D17-212E-4452-B2A3-92E73A347624}" type="presParOf" srcId="{28872F5F-72B5-4587-92F8-948D7647E3EF}" destId="{1743BF35-F1D1-40F8-AD90-84107FC1D015}" srcOrd="1" destOrd="0" presId="urn:microsoft.com/office/officeart/2005/8/layout/hList1"/>
    <dgm:cxn modelId="{3D573859-C218-45E8-B20B-B58D825234C9}" type="presParOf" srcId="{B0097AD9-06E3-4AE4-ACC5-FD1344B64DF3}" destId="{AC44B02E-343A-42DF-8181-68FFC78616E7}" srcOrd="3" destOrd="0" presId="urn:microsoft.com/office/officeart/2005/8/layout/hList1"/>
    <dgm:cxn modelId="{331BF042-2074-4E67-BBCB-E173EF0087EC}" type="presParOf" srcId="{B0097AD9-06E3-4AE4-ACC5-FD1344B64DF3}" destId="{60FBD00F-D1FC-493E-9865-E592948D659A}" srcOrd="4" destOrd="0" presId="urn:microsoft.com/office/officeart/2005/8/layout/hList1"/>
    <dgm:cxn modelId="{94E0B00F-F27E-4534-8761-26D0C1A0F5E5}" type="presParOf" srcId="{60FBD00F-D1FC-493E-9865-E592948D659A}" destId="{079A4E34-DADE-420C-B150-718A3CDE3ACC}" srcOrd="0" destOrd="0" presId="urn:microsoft.com/office/officeart/2005/8/layout/hList1"/>
    <dgm:cxn modelId="{9EC4A830-E87C-41D2-881B-C40766298337}" type="presParOf" srcId="{60FBD00F-D1FC-493E-9865-E592948D659A}" destId="{12319C5F-DDE7-4DA6-BD51-B2E7DF95B6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1113B4F-548A-45A8-9871-A2715ABA07B2}"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en-US"/>
        </a:p>
      </dgm:t>
    </dgm:pt>
    <dgm:pt modelId="{2FB2ECF5-B5A3-4D46-B4A1-ED3230A8E602}">
      <dgm:prSet phldrT="[Text]" custT="1"/>
      <dgm:spPr/>
      <dgm:t>
        <a:bodyPr/>
        <a:lstStyle/>
        <a:p>
          <a:r>
            <a:rPr lang="en-US" sz="3200" dirty="0"/>
            <a:t>Working</a:t>
          </a:r>
        </a:p>
      </dgm:t>
    </dgm:pt>
    <dgm:pt modelId="{071E1F63-27F8-4B32-9CCC-81EDA76831B6}" type="parTrans" cxnId="{575944A2-9432-4084-870E-0671A2D3F6AD}">
      <dgm:prSet/>
      <dgm:spPr/>
      <dgm:t>
        <a:bodyPr/>
        <a:lstStyle/>
        <a:p>
          <a:endParaRPr lang="en-US"/>
        </a:p>
      </dgm:t>
    </dgm:pt>
    <dgm:pt modelId="{BF7D06C9-7147-4931-A084-65D558285DD6}" type="sibTrans" cxnId="{575944A2-9432-4084-870E-0671A2D3F6AD}">
      <dgm:prSet/>
      <dgm:spPr/>
      <dgm:t>
        <a:bodyPr/>
        <a:lstStyle/>
        <a:p>
          <a:endParaRPr lang="en-US" dirty="0"/>
        </a:p>
      </dgm:t>
    </dgm:pt>
    <dgm:pt modelId="{1C7C2522-3CD0-47AC-BABF-C82B115CC777}">
      <dgm:prSet phldrT="[Text]" custT="1"/>
      <dgm:spPr/>
      <dgm:t>
        <a:bodyPr/>
        <a:lstStyle/>
        <a:p>
          <a:r>
            <a:rPr lang="en-US" sz="3200" dirty="0"/>
            <a:t>Reference</a:t>
          </a:r>
        </a:p>
      </dgm:t>
    </dgm:pt>
    <dgm:pt modelId="{DF35F431-1647-4AD3-A84D-55E5984A01F6}" type="parTrans" cxnId="{4EA6FD01-8A5B-4549-A62E-3074EA69B189}">
      <dgm:prSet/>
      <dgm:spPr/>
      <dgm:t>
        <a:bodyPr/>
        <a:lstStyle/>
        <a:p>
          <a:endParaRPr lang="en-US"/>
        </a:p>
      </dgm:t>
    </dgm:pt>
    <dgm:pt modelId="{2B44F986-9260-4EFF-A0F9-3FC410096CD0}" type="sibTrans" cxnId="{4EA6FD01-8A5B-4549-A62E-3074EA69B189}">
      <dgm:prSet/>
      <dgm:spPr/>
      <dgm:t>
        <a:bodyPr/>
        <a:lstStyle/>
        <a:p>
          <a:endParaRPr lang="en-US" dirty="0"/>
        </a:p>
      </dgm:t>
    </dgm:pt>
    <dgm:pt modelId="{34A6FC9D-315D-426E-84B5-989C7C9E5573}">
      <dgm:prSet phldrT="[Text]" custT="1"/>
      <dgm:spPr/>
      <dgm:t>
        <a:bodyPr/>
        <a:lstStyle/>
        <a:p>
          <a:r>
            <a:rPr lang="en-US" sz="3200" dirty="0"/>
            <a:t>Archival</a:t>
          </a:r>
        </a:p>
      </dgm:t>
    </dgm:pt>
    <dgm:pt modelId="{9897147F-67A2-451F-987B-964AFC6BFEED}" type="parTrans" cxnId="{A466FC0E-091A-4D21-84FC-029BAD334B76}">
      <dgm:prSet/>
      <dgm:spPr/>
      <dgm:t>
        <a:bodyPr/>
        <a:lstStyle/>
        <a:p>
          <a:endParaRPr lang="en-US"/>
        </a:p>
      </dgm:t>
    </dgm:pt>
    <dgm:pt modelId="{70C00F09-8313-4C2F-95FD-D932B2907EFB}" type="sibTrans" cxnId="{A466FC0E-091A-4D21-84FC-029BAD334B76}">
      <dgm:prSet/>
      <dgm:spPr/>
      <dgm:t>
        <a:bodyPr/>
        <a:lstStyle/>
        <a:p>
          <a:endParaRPr lang="en-US" dirty="0"/>
        </a:p>
      </dgm:t>
    </dgm:pt>
    <dgm:pt modelId="{A4BDC1E5-EF2B-48B3-BCC9-A8C86E1F327A}" type="pres">
      <dgm:prSet presAssocID="{D1113B4F-548A-45A8-9871-A2715ABA07B2}" presName="Name0" presStyleCnt="0">
        <dgm:presLayoutVars>
          <dgm:chMax/>
          <dgm:chPref/>
          <dgm:dir/>
          <dgm:animLvl val="lvl"/>
        </dgm:presLayoutVars>
      </dgm:prSet>
      <dgm:spPr/>
    </dgm:pt>
    <dgm:pt modelId="{2EDE0DD4-CC80-440C-B128-EF0CE74EAEF7}" type="pres">
      <dgm:prSet presAssocID="{2FB2ECF5-B5A3-4D46-B4A1-ED3230A8E602}" presName="composite" presStyleCnt="0"/>
      <dgm:spPr/>
    </dgm:pt>
    <dgm:pt modelId="{06356C4E-9077-462D-8AAB-5DBB3903B91F}" type="pres">
      <dgm:prSet presAssocID="{2FB2ECF5-B5A3-4D46-B4A1-ED3230A8E602}" presName="Parent1" presStyleLbl="node1" presStyleIdx="0" presStyleCnt="6" custScaleX="177156">
        <dgm:presLayoutVars>
          <dgm:chMax val="1"/>
          <dgm:chPref val="1"/>
          <dgm:bulletEnabled val="1"/>
        </dgm:presLayoutVars>
      </dgm:prSet>
      <dgm:spPr/>
    </dgm:pt>
    <dgm:pt modelId="{78DB25EF-AADA-4885-AD3A-6E5FCA9B9FC3}" type="pres">
      <dgm:prSet presAssocID="{2FB2ECF5-B5A3-4D46-B4A1-ED3230A8E602}" presName="Childtext1" presStyleLbl="revTx" presStyleIdx="0" presStyleCnt="3">
        <dgm:presLayoutVars>
          <dgm:chMax val="0"/>
          <dgm:chPref val="0"/>
          <dgm:bulletEnabled val="1"/>
        </dgm:presLayoutVars>
      </dgm:prSet>
      <dgm:spPr/>
    </dgm:pt>
    <dgm:pt modelId="{5ADF46F3-278E-43E5-9AF0-A19898F3002D}" type="pres">
      <dgm:prSet presAssocID="{2FB2ECF5-B5A3-4D46-B4A1-ED3230A8E602}" presName="BalanceSpacing" presStyleCnt="0"/>
      <dgm:spPr/>
    </dgm:pt>
    <dgm:pt modelId="{35D0712E-97A5-46E4-BC78-DF4D61DEDBC9}" type="pres">
      <dgm:prSet presAssocID="{2FB2ECF5-B5A3-4D46-B4A1-ED3230A8E602}" presName="BalanceSpacing1" presStyleCnt="0"/>
      <dgm:spPr/>
    </dgm:pt>
    <dgm:pt modelId="{B24CDB29-BBBE-44DF-888E-C06F39C827FC}" type="pres">
      <dgm:prSet presAssocID="{BF7D06C9-7147-4931-A084-65D558285DD6}" presName="Accent1Text" presStyleLbl="node1" presStyleIdx="1" presStyleCnt="6"/>
      <dgm:spPr/>
    </dgm:pt>
    <dgm:pt modelId="{20A12CA9-680E-4EFB-9A78-9CC184717432}" type="pres">
      <dgm:prSet presAssocID="{BF7D06C9-7147-4931-A084-65D558285DD6}" presName="spaceBetweenRectangles" presStyleCnt="0"/>
      <dgm:spPr/>
    </dgm:pt>
    <dgm:pt modelId="{8F16122B-7C1E-49F0-8474-3C27D53AFA0D}" type="pres">
      <dgm:prSet presAssocID="{1C7C2522-3CD0-47AC-BABF-C82B115CC777}" presName="composite" presStyleCnt="0"/>
      <dgm:spPr/>
    </dgm:pt>
    <dgm:pt modelId="{B2677E97-2B84-4677-963E-E23FF37EDB70}" type="pres">
      <dgm:prSet presAssocID="{1C7C2522-3CD0-47AC-BABF-C82B115CC777}" presName="Parent1" presStyleLbl="node1" presStyleIdx="2" presStyleCnt="6" custScaleX="177156">
        <dgm:presLayoutVars>
          <dgm:chMax val="1"/>
          <dgm:chPref val="1"/>
          <dgm:bulletEnabled val="1"/>
        </dgm:presLayoutVars>
      </dgm:prSet>
      <dgm:spPr/>
    </dgm:pt>
    <dgm:pt modelId="{D3D8EE3D-AB8F-4733-93A5-6FAB6BF44DF7}" type="pres">
      <dgm:prSet presAssocID="{1C7C2522-3CD0-47AC-BABF-C82B115CC777}" presName="Childtext1" presStyleLbl="revTx" presStyleIdx="1" presStyleCnt="3">
        <dgm:presLayoutVars>
          <dgm:chMax val="0"/>
          <dgm:chPref val="0"/>
          <dgm:bulletEnabled val="1"/>
        </dgm:presLayoutVars>
      </dgm:prSet>
      <dgm:spPr/>
    </dgm:pt>
    <dgm:pt modelId="{D10E4DDE-0E88-40A3-9B21-3D45C1CC26B5}" type="pres">
      <dgm:prSet presAssocID="{1C7C2522-3CD0-47AC-BABF-C82B115CC777}" presName="BalanceSpacing" presStyleCnt="0"/>
      <dgm:spPr/>
    </dgm:pt>
    <dgm:pt modelId="{8D34FDEC-7A88-49E6-B2A2-1B5E2624B221}" type="pres">
      <dgm:prSet presAssocID="{1C7C2522-3CD0-47AC-BABF-C82B115CC777}" presName="BalanceSpacing1" presStyleCnt="0"/>
      <dgm:spPr/>
    </dgm:pt>
    <dgm:pt modelId="{EFE04793-0C9C-4700-B20C-EC6E2E4799CD}" type="pres">
      <dgm:prSet presAssocID="{2B44F986-9260-4EFF-A0F9-3FC410096CD0}" presName="Accent1Text" presStyleLbl="node1" presStyleIdx="3" presStyleCnt="6"/>
      <dgm:spPr/>
    </dgm:pt>
    <dgm:pt modelId="{3A33F0C2-6DCB-443C-867B-F126E5DF6356}" type="pres">
      <dgm:prSet presAssocID="{2B44F986-9260-4EFF-A0F9-3FC410096CD0}" presName="spaceBetweenRectangles" presStyleCnt="0"/>
      <dgm:spPr/>
    </dgm:pt>
    <dgm:pt modelId="{C61236DE-2C14-430E-BAE4-93616085684A}" type="pres">
      <dgm:prSet presAssocID="{34A6FC9D-315D-426E-84B5-989C7C9E5573}" presName="composite" presStyleCnt="0"/>
      <dgm:spPr/>
    </dgm:pt>
    <dgm:pt modelId="{2518D653-6320-4A93-8784-B9AFBEF89961}" type="pres">
      <dgm:prSet presAssocID="{34A6FC9D-315D-426E-84B5-989C7C9E5573}" presName="Parent1" presStyleLbl="node1" presStyleIdx="4" presStyleCnt="6" custScaleX="194872">
        <dgm:presLayoutVars>
          <dgm:chMax val="1"/>
          <dgm:chPref val="1"/>
          <dgm:bulletEnabled val="1"/>
        </dgm:presLayoutVars>
      </dgm:prSet>
      <dgm:spPr/>
    </dgm:pt>
    <dgm:pt modelId="{D20B6B00-51BC-4619-B376-51269338DD45}" type="pres">
      <dgm:prSet presAssocID="{34A6FC9D-315D-426E-84B5-989C7C9E5573}" presName="Childtext1" presStyleLbl="revTx" presStyleIdx="2" presStyleCnt="3">
        <dgm:presLayoutVars>
          <dgm:chMax val="0"/>
          <dgm:chPref val="0"/>
          <dgm:bulletEnabled val="1"/>
        </dgm:presLayoutVars>
      </dgm:prSet>
      <dgm:spPr/>
    </dgm:pt>
    <dgm:pt modelId="{59B9A907-123E-4657-9605-D46A28053632}" type="pres">
      <dgm:prSet presAssocID="{34A6FC9D-315D-426E-84B5-989C7C9E5573}" presName="BalanceSpacing" presStyleCnt="0"/>
      <dgm:spPr/>
    </dgm:pt>
    <dgm:pt modelId="{49800CE1-B22A-489F-A7AE-4B6FDD12B38F}" type="pres">
      <dgm:prSet presAssocID="{34A6FC9D-315D-426E-84B5-989C7C9E5573}" presName="BalanceSpacing1" presStyleCnt="0"/>
      <dgm:spPr/>
    </dgm:pt>
    <dgm:pt modelId="{5DDC0C8F-9A8C-4E72-9988-383B25E558A4}" type="pres">
      <dgm:prSet presAssocID="{70C00F09-8313-4C2F-95FD-D932B2907EFB}" presName="Accent1Text" presStyleLbl="node1" presStyleIdx="5" presStyleCnt="6"/>
      <dgm:spPr/>
    </dgm:pt>
  </dgm:ptLst>
  <dgm:cxnLst>
    <dgm:cxn modelId="{3F1F8C94-93D0-40D9-9052-E04D3EDBAB38}" type="presOf" srcId="{D1113B4F-548A-45A8-9871-A2715ABA07B2}" destId="{A4BDC1E5-EF2B-48B3-BCC9-A8C86E1F327A}" srcOrd="0" destOrd="0" presId="urn:microsoft.com/office/officeart/2008/layout/AlternatingHexagons"/>
    <dgm:cxn modelId="{F3F503F5-B47D-45FF-8FFD-3C2D98CE2FFC}" type="presOf" srcId="{34A6FC9D-315D-426E-84B5-989C7C9E5573}" destId="{2518D653-6320-4A93-8784-B9AFBEF89961}" srcOrd="0" destOrd="0" presId="urn:microsoft.com/office/officeart/2008/layout/AlternatingHexagons"/>
    <dgm:cxn modelId="{4EA6FD01-8A5B-4549-A62E-3074EA69B189}" srcId="{D1113B4F-548A-45A8-9871-A2715ABA07B2}" destId="{1C7C2522-3CD0-47AC-BABF-C82B115CC777}" srcOrd="1" destOrd="0" parTransId="{DF35F431-1647-4AD3-A84D-55E5984A01F6}" sibTransId="{2B44F986-9260-4EFF-A0F9-3FC410096CD0}"/>
    <dgm:cxn modelId="{81A38FD3-9C0D-4182-9A89-B35F377ECC3D}" type="presOf" srcId="{70C00F09-8313-4C2F-95FD-D932B2907EFB}" destId="{5DDC0C8F-9A8C-4E72-9988-383B25E558A4}" srcOrd="0" destOrd="0" presId="urn:microsoft.com/office/officeart/2008/layout/AlternatingHexagons"/>
    <dgm:cxn modelId="{FC2E5025-24D9-4550-982B-4F179B25E02A}" type="presOf" srcId="{2FB2ECF5-B5A3-4D46-B4A1-ED3230A8E602}" destId="{06356C4E-9077-462D-8AAB-5DBB3903B91F}" srcOrd="0" destOrd="0" presId="urn:microsoft.com/office/officeart/2008/layout/AlternatingHexagons"/>
    <dgm:cxn modelId="{A466FC0E-091A-4D21-84FC-029BAD334B76}" srcId="{D1113B4F-548A-45A8-9871-A2715ABA07B2}" destId="{34A6FC9D-315D-426E-84B5-989C7C9E5573}" srcOrd="2" destOrd="0" parTransId="{9897147F-67A2-451F-987B-964AFC6BFEED}" sibTransId="{70C00F09-8313-4C2F-95FD-D932B2907EFB}"/>
    <dgm:cxn modelId="{5195E641-84BF-4A47-AFB8-6CE9D592374B}" type="presOf" srcId="{2B44F986-9260-4EFF-A0F9-3FC410096CD0}" destId="{EFE04793-0C9C-4700-B20C-EC6E2E4799CD}" srcOrd="0" destOrd="0" presId="urn:microsoft.com/office/officeart/2008/layout/AlternatingHexagons"/>
    <dgm:cxn modelId="{60AE9E48-DD21-4FF0-89EF-78AD44872778}" type="presOf" srcId="{BF7D06C9-7147-4931-A084-65D558285DD6}" destId="{B24CDB29-BBBE-44DF-888E-C06F39C827FC}" srcOrd="0" destOrd="0" presId="urn:microsoft.com/office/officeart/2008/layout/AlternatingHexagons"/>
    <dgm:cxn modelId="{575944A2-9432-4084-870E-0671A2D3F6AD}" srcId="{D1113B4F-548A-45A8-9871-A2715ABA07B2}" destId="{2FB2ECF5-B5A3-4D46-B4A1-ED3230A8E602}" srcOrd="0" destOrd="0" parTransId="{071E1F63-27F8-4B32-9CCC-81EDA76831B6}" sibTransId="{BF7D06C9-7147-4931-A084-65D558285DD6}"/>
    <dgm:cxn modelId="{511189F4-0815-4AF6-8653-9E66DDAC9B77}" type="presOf" srcId="{1C7C2522-3CD0-47AC-BABF-C82B115CC777}" destId="{B2677E97-2B84-4677-963E-E23FF37EDB70}" srcOrd="0" destOrd="0" presId="urn:microsoft.com/office/officeart/2008/layout/AlternatingHexagons"/>
    <dgm:cxn modelId="{C9CAD7B5-FC95-4D7B-96FF-D64BB9DF47E5}" type="presParOf" srcId="{A4BDC1E5-EF2B-48B3-BCC9-A8C86E1F327A}" destId="{2EDE0DD4-CC80-440C-B128-EF0CE74EAEF7}" srcOrd="0" destOrd="0" presId="urn:microsoft.com/office/officeart/2008/layout/AlternatingHexagons"/>
    <dgm:cxn modelId="{7FBE25F2-FCD6-4CF8-A73A-DDCA00962756}" type="presParOf" srcId="{2EDE0DD4-CC80-440C-B128-EF0CE74EAEF7}" destId="{06356C4E-9077-462D-8AAB-5DBB3903B91F}" srcOrd="0" destOrd="0" presId="urn:microsoft.com/office/officeart/2008/layout/AlternatingHexagons"/>
    <dgm:cxn modelId="{88B92D92-3833-4536-8EB4-0BC1F9CAAB90}" type="presParOf" srcId="{2EDE0DD4-CC80-440C-B128-EF0CE74EAEF7}" destId="{78DB25EF-AADA-4885-AD3A-6E5FCA9B9FC3}" srcOrd="1" destOrd="0" presId="urn:microsoft.com/office/officeart/2008/layout/AlternatingHexagons"/>
    <dgm:cxn modelId="{B8B40C46-4551-44D8-9842-4C7880F2DB69}" type="presParOf" srcId="{2EDE0DD4-CC80-440C-B128-EF0CE74EAEF7}" destId="{5ADF46F3-278E-43E5-9AF0-A19898F3002D}" srcOrd="2" destOrd="0" presId="urn:microsoft.com/office/officeart/2008/layout/AlternatingHexagons"/>
    <dgm:cxn modelId="{1EF2F636-746F-4124-8DCC-BEC8FD7E24F4}" type="presParOf" srcId="{2EDE0DD4-CC80-440C-B128-EF0CE74EAEF7}" destId="{35D0712E-97A5-46E4-BC78-DF4D61DEDBC9}" srcOrd="3" destOrd="0" presId="urn:microsoft.com/office/officeart/2008/layout/AlternatingHexagons"/>
    <dgm:cxn modelId="{E26CA16D-538D-44D1-9C39-5FF3FA5E1516}" type="presParOf" srcId="{2EDE0DD4-CC80-440C-B128-EF0CE74EAEF7}" destId="{B24CDB29-BBBE-44DF-888E-C06F39C827FC}" srcOrd="4" destOrd="0" presId="urn:microsoft.com/office/officeart/2008/layout/AlternatingHexagons"/>
    <dgm:cxn modelId="{2FAD93C6-3A56-4A55-9C1D-4F789EA39258}" type="presParOf" srcId="{A4BDC1E5-EF2B-48B3-BCC9-A8C86E1F327A}" destId="{20A12CA9-680E-4EFB-9A78-9CC184717432}" srcOrd="1" destOrd="0" presId="urn:microsoft.com/office/officeart/2008/layout/AlternatingHexagons"/>
    <dgm:cxn modelId="{1D46F724-6CEA-4BE7-98D8-94CC8A24E681}" type="presParOf" srcId="{A4BDC1E5-EF2B-48B3-BCC9-A8C86E1F327A}" destId="{8F16122B-7C1E-49F0-8474-3C27D53AFA0D}" srcOrd="2" destOrd="0" presId="urn:microsoft.com/office/officeart/2008/layout/AlternatingHexagons"/>
    <dgm:cxn modelId="{42AF108B-3C66-4531-B342-7704196AA62A}" type="presParOf" srcId="{8F16122B-7C1E-49F0-8474-3C27D53AFA0D}" destId="{B2677E97-2B84-4677-963E-E23FF37EDB70}" srcOrd="0" destOrd="0" presId="urn:microsoft.com/office/officeart/2008/layout/AlternatingHexagons"/>
    <dgm:cxn modelId="{6520C189-1F09-4C36-8B37-C574EDCB3F8E}" type="presParOf" srcId="{8F16122B-7C1E-49F0-8474-3C27D53AFA0D}" destId="{D3D8EE3D-AB8F-4733-93A5-6FAB6BF44DF7}" srcOrd="1" destOrd="0" presId="urn:microsoft.com/office/officeart/2008/layout/AlternatingHexagons"/>
    <dgm:cxn modelId="{6BD49EF1-A823-4E4F-9E87-1EEE12B0C469}" type="presParOf" srcId="{8F16122B-7C1E-49F0-8474-3C27D53AFA0D}" destId="{D10E4DDE-0E88-40A3-9B21-3D45C1CC26B5}" srcOrd="2" destOrd="0" presId="urn:microsoft.com/office/officeart/2008/layout/AlternatingHexagons"/>
    <dgm:cxn modelId="{FBC2A72D-E0DB-4E14-A0DB-FC3FCD0C235D}" type="presParOf" srcId="{8F16122B-7C1E-49F0-8474-3C27D53AFA0D}" destId="{8D34FDEC-7A88-49E6-B2A2-1B5E2624B221}" srcOrd="3" destOrd="0" presId="urn:microsoft.com/office/officeart/2008/layout/AlternatingHexagons"/>
    <dgm:cxn modelId="{6AF2DD9B-4FF8-454A-BBD7-BA45EB481A6A}" type="presParOf" srcId="{8F16122B-7C1E-49F0-8474-3C27D53AFA0D}" destId="{EFE04793-0C9C-4700-B20C-EC6E2E4799CD}" srcOrd="4" destOrd="0" presId="urn:microsoft.com/office/officeart/2008/layout/AlternatingHexagons"/>
    <dgm:cxn modelId="{927B7DD1-A514-4372-8C1C-E3A130D81250}" type="presParOf" srcId="{A4BDC1E5-EF2B-48B3-BCC9-A8C86E1F327A}" destId="{3A33F0C2-6DCB-443C-867B-F126E5DF6356}" srcOrd="3" destOrd="0" presId="urn:microsoft.com/office/officeart/2008/layout/AlternatingHexagons"/>
    <dgm:cxn modelId="{67F5CAF2-5886-432F-AA44-39A1031A4F83}" type="presParOf" srcId="{A4BDC1E5-EF2B-48B3-BCC9-A8C86E1F327A}" destId="{C61236DE-2C14-430E-BAE4-93616085684A}" srcOrd="4" destOrd="0" presId="urn:microsoft.com/office/officeart/2008/layout/AlternatingHexagons"/>
    <dgm:cxn modelId="{BB1317AD-EE54-4212-BBF2-477495B08CBE}" type="presParOf" srcId="{C61236DE-2C14-430E-BAE4-93616085684A}" destId="{2518D653-6320-4A93-8784-B9AFBEF89961}" srcOrd="0" destOrd="0" presId="urn:microsoft.com/office/officeart/2008/layout/AlternatingHexagons"/>
    <dgm:cxn modelId="{13552AD9-A212-4FAB-8DB1-FC2316DA38B2}" type="presParOf" srcId="{C61236DE-2C14-430E-BAE4-93616085684A}" destId="{D20B6B00-51BC-4619-B376-51269338DD45}" srcOrd="1" destOrd="0" presId="urn:microsoft.com/office/officeart/2008/layout/AlternatingHexagons"/>
    <dgm:cxn modelId="{E21CC45D-C67C-4C03-A28D-5D3679B3700D}" type="presParOf" srcId="{C61236DE-2C14-430E-BAE4-93616085684A}" destId="{59B9A907-123E-4657-9605-D46A28053632}" srcOrd="2" destOrd="0" presId="urn:microsoft.com/office/officeart/2008/layout/AlternatingHexagons"/>
    <dgm:cxn modelId="{CDC7A0BB-328A-4D31-8596-CBF1DAA46EF8}" type="presParOf" srcId="{C61236DE-2C14-430E-BAE4-93616085684A}" destId="{49800CE1-B22A-489F-A7AE-4B6FDD12B38F}" srcOrd="3" destOrd="0" presId="urn:microsoft.com/office/officeart/2008/layout/AlternatingHexagons"/>
    <dgm:cxn modelId="{BD2F399A-44BE-41B3-A993-F6AD43CA5984}" type="presParOf" srcId="{C61236DE-2C14-430E-BAE4-93616085684A}" destId="{5DDC0C8F-9A8C-4E72-9988-383B25E558A4}"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07EC2C1-BB7A-4218-8E46-BA3FC2DBE2F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31069B4-3568-4EE9-8F2F-8D7FF6DFFCF4}">
      <dgm:prSet phldrT="[Text]" custT="1"/>
      <dgm:spPr>
        <a:ln>
          <a:noFill/>
        </a:ln>
      </dgm:spPr>
      <dgm:t>
        <a:bodyPr/>
        <a:lstStyle/>
        <a:p>
          <a:pPr algn="l"/>
          <a:r>
            <a:rPr lang="en-US" sz="3200" b="1" cap="small" dirty="0"/>
            <a:t>S</a:t>
          </a:r>
          <a:r>
            <a:rPr lang="en-US" sz="2700" dirty="0"/>
            <a:t>elect one task to do at a time.</a:t>
          </a:r>
        </a:p>
      </dgm:t>
    </dgm:pt>
    <dgm:pt modelId="{A527D346-977D-4C5D-9858-077311C06DC9}" type="parTrans" cxnId="{5F28F803-23F6-4DFB-B048-3A0DA71BD2AD}">
      <dgm:prSet/>
      <dgm:spPr/>
      <dgm:t>
        <a:bodyPr/>
        <a:lstStyle/>
        <a:p>
          <a:endParaRPr lang="en-US"/>
        </a:p>
      </dgm:t>
    </dgm:pt>
    <dgm:pt modelId="{30C684AD-9EB7-486E-8567-B20153D1FC5F}" type="sibTrans" cxnId="{5F28F803-23F6-4DFB-B048-3A0DA71BD2AD}">
      <dgm:prSet/>
      <dgm:spPr/>
      <dgm:t>
        <a:bodyPr/>
        <a:lstStyle/>
        <a:p>
          <a:endParaRPr lang="en-US"/>
        </a:p>
      </dgm:t>
    </dgm:pt>
    <dgm:pt modelId="{E3164E8D-CA02-4389-AAF0-7D68110216BF}">
      <dgm:prSet phldrT="[Text]" custT="1"/>
      <dgm:spPr>
        <a:ln>
          <a:noFill/>
        </a:ln>
      </dgm:spPr>
      <dgm:t>
        <a:bodyPr/>
        <a:lstStyle/>
        <a:p>
          <a:pPr algn="l"/>
          <a:r>
            <a:rPr lang="en-US" sz="3200" b="1" cap="small" dirty="0"/>
            <a:t>T</a:t>
          </a:r>
          <a:r>
            <a:rPr lang="en-US" sz="3100" dirty="0"/>
            <a:t>ime yourself </a:t>
          </a:r>
        </a:p>
      </dgm:t>
    </dgm:pt>
    <dgm:pt modelId="{8D7C5EC1-27FF-4494-A2E3-405BA79F4EF2}" type="parTrans" cxnId="{E5019A96-22AF-4382-9724-39DA5C7F51A4}">
      <dgm:prSet/>
      <dgm:spPr/>
      <dgm:t>
        <a:bodyPr/>
        <a:lstStyle/>
        <a:p>
          <a:endParaRPr lang="en-US"/>
        </a:p>
      </dgm:t>
    </dgm:pt>
    <dgm:pt modelId="{934F1B39-B774-40BA-A506-79985C1E56D6}" type="sibTrans" cxnId="{E5019A96-22AF-4382-9724-39DA5C7F51A4}">
      <dgm:prSet/>
      <dgm:spPr/>
      <dgm:t>
        <a:bodyPr/>
        <a:lstStyle/>
        <a:p>
          <a:endParaRPr lang="en-US"/>
        </a:p>
      </dgm:t>
    </dgm:pt>
    <dgm:pt modelId="{52A2739A-1A2C-4883-AB71-0DC3223D99B2}">
      <dgm:prSet phldrT="[Text]" custT="1"/>
      <dgm:spPr>
        <a:ln>
          <a:noFill/>
        </a:ln>
      </dgm:spPr>
      <dgm:t>
        <a:bodyPr/>
        <a:lstStyle/>
        <a:p>
          <a:pPr algn="l"/>
          <a:r>
            <a:rPr lang="en-US" sz="3200" b="1" cap="small" dirty="0"/>
            <a:t>I</a:t>
          </a:r>
          <a:r>
            <a:rPr lang="en-US" sz="3100" dirty="0"/>
            <a:t>gnore everything else </a:t>
          </a:r>
        </a:p>
      </dgm:t>
    </dgm:pt>
    <dgm:pt modelId="{8EC9514F-C253-4CC0-B266-3388D61D5ED5}" type="parTrans" cxnId="{260FCF24-654F-48E3-B424-92DA41270A13}">
      <dgm:prSet/>
      <dgm:spPr/>
      <dgm:t>
        <a:bodyPr/>
        <a:lstStyle/>
        <a:p>
          <a:endParaRPr lang="en-US"/>
        </a:p>
      </dgm:t>
    </dgm:pt>
    <dgm:pt modelId="{55D70E9F-F87A-4A32-ADE1-E53C42D39EDA}" type="sibTrans" cxnId="{260FCF24-654F-48E3-B424-92DA41270A13}">
      <dgm:prSet/>
      <dgm:spPr/>
      <dgm:t>
        <a:bodyPr/>
        <a:lstStyle/>
        <a:p>
          <a:endParaRPr lang="en-US"/>
        </a:p>
      </dgm:t>
    </dgm:pt>
    <dgm:pt modelId="{94291BCB-3C21-476D-9AD6-8240E51FCB4A}">
      <dgm:prSet phldrT="[Text]" custT="1"/>
      <dgm:spPr>
        <a:ln>
          <a:noFill/>
        </a:ln>
      </dgm:spPr>
      <dgm:t>
        <a:bodyPr/>
        <a:lstStyle/>
        <a:p>
          <a:pPr algn="l"/>
          <a:r>
            <a:rPr lang="en-US" sz="3200" b="1" cap="small" dirty="0"/>
            <a:t>N</a:t>
          </a:r>
          <a:r>
            <a:rPr lang="en-US" sz="3100" dirty="0"/>
            <a:t>o breaks or interruptions </a:t>
          </a:r>
        </a:p>
      </dgm:t>
    </dgm:pt>
    <dgm:pt modelId="{329769AF-BA7C-4E04-89D2-DF41D0B063AD}" type="parTrans" cxnId="{2774B694-AF21-47DE-94A0-940FAFE20066}">
      <dgm:prSet/>
      <dgm:spPr/>
      <dgm:t>
        <a:bodyPr/>
        <a:lstStyle/>
        <a:p>
          <a:endParaRPr lang="en-US"/>
        </a:p>
      </dgm:t>
    </dgm:pt>
    <dgm:pt modelId="{C6C9FD4E-531A-432D-8C64-85A0C17761F9}" type="sibTrans" cxnId="{2774B694-AF21-47DE-94A0-940FAFE20066}">
      <dgm:prSet/>
      <dgm:spPr/>
      <dgm:t>
        <a:bodyPr/>
        <a:lstStyle/>
        <a:p>
          <a:endParaRPr lang="en-US"/>
        </a:p>
      </dgm:t>
    </dgm:pt>
    <dgm:pt modelId="{DA319691-B9B3-43AE-8F0D-CA60A699C4D5}">
      <dgm:prSet phldrT="[Text]" custT="1"/>
      <dgm:spPr>
        <a:ln>
          <a:noFill/>
        </a:ln>
      </dgm:spPr>
      <dgm:t>
        <a:bodyPr/>
        <a:lstStyle/>
        <a:p>
          <a:pPr algn="l"/>
          <a:r>
            <a:rPr lang="en-US" sz="3200" b="1" cap="small" dirty="0"/>
            <a:t>G</a:t>
          </a:r>
          <a:r>
            <a:rPr lang="en-US" sz="3600" dirty="0"/>
            <a:t>ive yourself a reward </a:t>
          </a:r>
        </a:p>
      </dgm:t>
    </dgm:pt>
    <dgm:pt modelId="{31411A5D-B8E7-4575-84A6-1922A5CEA208}" type="parTrans" cxnId="{A183D513-BB02-4E87-B17E-FECDCC787B79}">
      <dgm:prSet/>
      <dgm:spPr/>
      <dgm:t>
        <a:bodyPr/>
        <a:lstStyle/>
        <a:p>
          <a:endParaRPr lang="en-US"/>
        </a:p>
      </dgm:t>
    </dgm:pt>
    <dgm:pt modelId="{54E60235-E740-4502-AD93-863E14415022}" type="sibTrans" cxnId="{A183D513-BB02-4E87-B17E-FECDCC787B79}">
      <dgm:prSet/>
      <dgm:spPr/>
      <dgm:t>
        <a:bodyPr/>
        <a:lstStyle/>
        <a:p>
          <a:endParaRPr lang="en-US"/>
        </a:p>
      </dgm:t>
    </dgm:pt>
    <dgm:pt modelId="{8474FE2A-922F-4CCB-8E85-357DE991C996}" type="pres">
      <dgm:prSet presAssocID="{107EC2C1-BB7A-4218-8E46-BA3FC2DBE2FB}" presName="Name0" presStyleCnt="0">
        <dgm:presLayoutVars>
          <dgm:dir/>
          <dgm:animLvl val="lvl"/>
          <dgm:resizeHandles/>
        </dgm:presLayoutVars>
      </dgm:prSet>
      <dgm:spPr/>
    </dgm:pt>
    <dgm:pt modelId="{F8E89336-5F0D-4B21-AD97-FB626CCE9E04}" type="pres">
      <dgm:prSet presAssocID="{231069B4-3568-4EE9-8F2F-8D7FF6DFFCF4}" presName="linNode" presStyleCnt="0"/>
      <dgm:spPr/>
    </dgm:pt>
    <dgm:pt modelId="{9EE9AB79-5E07-451E-85D8-6132F29C77D2}" type="pres">
      <dgm:prSet presAssocID="{231069B4-3568-4EE9-8F2F-8D7FF6DFFCF4}" presName="parentShp" presStyleLbl="node1" presStyleIdx="0" presStyleCnt="5" custScaleX="214359">
        <dgm:presLayoutVars>
          <dgm:bulletEnabled val="1"/>
        </dgm:presLayoutVars>
      </dgm:prSet>
      <dgm:spPr/>
    </dgm:pt>
    <dgm:pt modelId="{9C598D78-C701-4A95-A4B5-CFDAD6260A50}" type="pres">
      <dgm:prSet presAssocID="{231069B4-3568-4EE9-8F2F-8D7FF6DFFCF4}" presName="childShp" presStyleLbl="bgAccFollowNode1" presStyleIdx="0" presStyleCnt="5">
        <dgm:presLayoutVars>
          <dgm:bulletEnabled val="1"/>
        </dgm:presLayoutVars>
      </dgm:prSet>
      <dgm:spPr/>
    </dgm:pt>
    <dgm:pt modelId="{7FAE939D-5763-43B4-8F16-B869CFC723AA}" type="pres">
      <dgm:prSet presAssocID="{30C684AD-9EB7-486E-8567-B20153D1FC5F}" presName="spacing" presStyleCnt="0"/>
      <dgm:spPr/>
    </dgm:pt>
    <dgm:pt modelId="{F3AC1B49-6207-4AC7-93E6-F627B868190C}" type="pres">
      <dgm:prSet presAssocID="{E3164E8D-CA02-4389-AAF0-7D68110216BF}" presName="linNode" presStyleCnt="0"/>
      <dgm:spPr/>
    </dgm:pt>
    <dgm:pt modelId="{40EBB3C2-6FA9-4A7E-83F4-CCC70CF52B52}" type="pres">
      <dgm:prSet presAssocID="{E3164E8D-CA02-4389-AAF0-7D68110216BF}" presName="parentShp" presStyleLbl="node1" presStyleIdx="1" presStyleCnt="5" custScaleX="214359">
        <dgm:presLayoutVars>
          <dgm:bulletEnabled val="1"/>
        </dgm:presLayoutVars>
      </dgm:prSet>
      <dgm:spPr/>
    </dgm:pt>
    <dgm:pt modelId="{771201D2-5FCE-4E6A-842D-4C6EC7B25CA4}" type="pres">
      <dgm:prSet presAssocID="{E3164E8D-CA02-4389-AAF0-7D68110216BF}" presName="childShp" presStyleLbl="bgAccFollowNode1" presStyleIdx="1" presStyleCnt="5">
        <dgm:presLayoutVars>
          <dgm:bulletEnabled val="1"/>
        </dgm:presLayoutVars>
      </dgm:prSet>
      <dgm:spPr/>
    </dgm:pt>
    <dgm:pt modelId="{9CA43ED5-33E1-45C8-B262-A51E3C1D8F8C}" type="pres">
      <dgm:prSet presAssocID="{934F1B39-B774-40BA-A506-79985C1E56D6}" presName="spacing" presStyleCnt="0"/>
      <dgm:spPr/>
    </dgm:pt>
    <dgm:pt modelId="{6537849E-C254-489D-A98F-AAC34C6837FC}" type="pres">
      <dgm:prSet presAssocID="{52A2739A-1A2C-4883-AB71-0DC3223D99B2}" presName="linNode" presStyleCnt="0"/>
      <dgm:spPr/>
    </dgm:pt>
    <dgm:pt modelId="{90B4CC9A-2535-4A2F-8FC0-C5BFEAA2E63F}" type="pres">
      <dgm:prSet presAssocID="{52A2739A-1A2C-4883-AB71-0DC3223D99B2}" presName="parentShp" presStyleLbl="node1" presStyleIdx="2" presStyleCnt="5" custScaleX="214359">
        <dgm:presLayoutVars>
          <dgm:bulletEnabled val="1"/>
        </dgm:presLayoutVars>
      </dgm:prSet>
      <dgm:spPr/>
    </dgm:pt>
    <dgm:pt modelId="{D17B7209-D7F6-448D-AF8B-9F3A92251346}" type="pres">
      <dgm:prSet presAssocID="{52A2739A-1A2C-4883-AB71-0DC3223D99B2}" presName="childShp" presStyleLbl="bgAccFollowNode1" presStyleIdx="2" presStyleCnt="5">
        <dgm:presLayoutVars>
          <dgm:bulletEnabled val="1"/>
        </dgm:presLayoutVars>
      </dgm:prSet>
      <dgm:spPr/>
    </dgm:pt>
    <dgm:pt modelId="{C3B49500-5C5F-4496-8727-1A57DEA85109}" type="pres">
      <dgm:prSet presAssocID="{55D70E9F-F87A-4A32-ADE1-E53C42D39EDA}" presName="spacing" presStyleCnt="0"/>
      <dgm:spPr/>
    </dgm:pt>
    <dgm:pt modelId="{78D2E5F2-803F-40ED-8578-39AE069DA66E}" type="pres">
      <dgm:prSet presAssocID="{94291BCB-3C21-476D-9AD6-8240E51FCB4A}" presName="linNode" presStyleCnt="0"/>
      <dgm:spPr/>
    </dgm:pt>
    <dgm:pt modelId="{AFFFEF6B-6306-4E05-892E-E5EF89D87BE9}" type="pres">
      <dgm:prSet presAssocID="{94291BCB-3C21-476D-9AD6-8240E51FCB4A}" presName="parentShp" presStyleLbl="node1" presStyleIdx="3" presStyleCnt="5" custScaleX="214359">
        <dgm:presLayoutVars>
          <dgm:bulletEnabled val="1"/>
        </dgm:presLayoutVars>
      </dgm:prSet>
      <dgm:spPr/>
    </dgm:pt>
    <dgm:pt modelId="{E4798BC6-BD34-437D-BAAD-B9E0AAA2603F}" type="pres">
      <dgm:prSet presAssocID="{94291BCB-3C21-476D-9AD6-8240E51FCB4A}" presName="childShp" presStyleLbl="bgAccFollowNode1" presStyleIdx="3" presStyleCnt="5">
        <dgm:presLayoutVars>
          <dgm:bulletEnabled val="1"/>
        </dgm:presLayoutVars>
      </dgm:prSet>
      <dgm:spPr/>
    </dgm:pt>
    <dgm:pt modelId="{E1BD38ED-9FDC-4354-93F4-9D4393D34956}" type="pres">
      <dgm:prSet presAssocID="{C6C9FD4E-531A-432D-8C64-85A0C17761F9}" presName="spacing" presStyleCnt="0"/>
      <dgm:spPr/>
    </dgm:pt>
    <dgm:pt modelId="{522CB30B-E11F-479B-ADD6-B40C2F4AE65F}" type="pres">
      <dgm:prSet presAssocID="{DA319691-B9B3-43AE-8F0D-CA60A699C4D5}" presName="linNode" presStyleCnt="0"/>
      <dgm:spPr/>
    </dgm:pt>
    <dgm:pt modelId="{CDB4A04E-78FE-4D27-80BC-9943B2E21370}" type="pres">
      <dgm:prSet presAssocID="{DA319691-B9B3-43AE-8F0D-CA60A699C4D5}" presName="parentShp" presStyleLbl="node1" presStyleIdx="4" presStyleCnt="5" custScaleX="214359">
        <dgm:presLayoutVars>
          <dgm:bulletEnabled val="1"/>
        </dgm:presLayoutVars>
      </dgm:prSet>
      <dgm:spPr/>
    </dgm:pt>
    <dgm:pt modelId="{9393049D-8541-49FA-9DE8-6553DCABE671}" type="pres">
      <dgm:prSet presAssocID="{DA319691-B9B3-43AE-8F0D-CA60A699C4D5}" presName="childShp" presStyleLbl="bgAccFollowNode1" presStyleIdx="4" presStyleCnt="5">
        <dgm:presLayoutVars>
          <dgm:bulletEnabled val="1"/>
        </dgm:presLayoutVars>
      </dgm:prSet>
      <dgm:spPr/>
    </dgm:pt>
  </dgm:ptLst>
  <dgm:cxnLst>
    <dgm:cxn modelId="{B5EDFF44-EE0A-4EDF-9EB6-CBB6DBD3B997}" type="presOf" srcId="{231069B4-3568-4EE9-8F2F-8D7FF6DFFCF4}" destId="{9EE9AB79-5E07-451E-85D8-6132F29C77D2}" srcOrd="0" destOrd="0" presId="urn:microsoft.com/office/officeart/2005/8/layout/vList6"/>
    <dgm:cxn modelId="{7D21039E-14E7-45F9-B32A-AA4F8422BBA8}" type="presOf" srcId="{52A2739A-1A2C-4883-AB71-0DC3223D99B2}" destId="{90B4CC9A-2535-4A2F-8FC0-C5BFEAA2E63F}" srcOrd="0" destOrd="0" presId="urn:microsoft.com/office/officeart/2005/8/layout/vList6"/>
    <dgm:cxn modelId="{91081B50-99AC-453B-A0BD-2E154EE07779}" type="presOf" srcId="{DA319691-B9B3-43AE-8F0D-CA60A699C4D5}" destId="{CDB4A04E-78FE-4D27-80BC-9943B2E21370}" srcOrd="0" destOrd="0" presId="urn:microsoft.com/office/officeart/2005/8/layout/vList6"/>
    <dgm:cxn modelId="{A6FDD5CA-3EBF-41CD-9616-B26232B0F1DB}" type="presOf" srcId="{E3164E8D-CA02-4389-AAF0-7D68110216BF}" destId="{40EBB3C2-6FA9-4A7E-83F4-CCC70CF52B52}" srcOrd="0" destOrd="0" presId="urn:microsoft.com/office/officeart/2005/8/layout/vList6"/>
    <dgm:cxn modelId="{2774B694-AF21-47DE-94A0-940FAFE20066}" srcId="{107EC2C1-BB7A-4218-8E46-BA3FC2DBE2FB}" destId="{94291BCB-3C21-476D-9AD6-8240E51FCB4A}" srcOrd="3" destOrd="0" parTransId="{329769AF-BA7C-4E04-89D2-DF41D0B063AD}" sibTransId="{C6C9FD4E-531A-432D-8C64-85A0C17761F9}"/>
    <dgm:cxn modelId="{260FCF24-654F-48E3-B424-92DA41270A13}" srcId="{107EC2C1-BB7A-4218-8E46-BA3FC2DBE2FB}" destId="{52A2739A-1A2C-4883-AB71-0DC3223D99B2}" srcOrd="2" destOrd="0" parTransId="{8EC9514F-C253-4CC0-B266-3388D61D5ED5}" sibTransId="{55D70E9F-F87A-4A32-ADE1-E53C42D39EDA}"/>
    <dgm:cxn modelId="{5F28F803-23F6-4DFB-B048-3A0DA71BD2AD}" srcId="{107EC2C1-BB7A-4218-8E46-BA3FC2DBE2FB}" destId="{231069B4-3568-4EE9-8F2F-8D7FF6DFFCF4}" srcOrd="0" destOrd="0" parTransId="{A527D346-977D-4C5D-9858-077311C06DC9}" sibTransId="{30C684AD-9EB7-486E-8567-B20153D1FC5F}"/>
    <dgm:cxn modelId="{A183D513-BB02-4E87-B17E-FECDCC787B79}" srcId="{107EC2C1-BB7A-4218-8E46-BA3FC2DBE2FB}" destId="{DA319691-B9B3-43AE-8F0D-CA60A699C4D5}" srcOrd="4" destOrd="0" parTransId="{31411A5D-B8E7-4575-84A6-1922A5CEA208}" sibTransId="{54E60235-E740-4502-AD93-863E14415022}"/>
    <dgm:cxn modelId="{E5019A96-22AF-4382-9724-39DA5C7F51A4}" srcId="{107EC2C1-BB7A-4218-8E46-BA3FC2DBE2FB}" destId="{E3164E8D-CA02-4389-AAF0-7D68110216BF}" srcOrd="1" destOrd="0" parTransId="{8D7C5EC1-27FF-4494-A2E3-405BA79F4EF2}" sibTransId="{934F1B39-B774-40BA-A506-79985C1E56D6}"/>
    <dgm:cxn modelId="{3EA96F52-2BA4-44B9-9707-4336FA437BD6}" type="presOf" srcId="{94291BCB-3C21-476D-9AD6-8240E51FCB4A}" destId="{AFFFEF6B-6306-4E05-892E-E5EF89D87BE9}" srcOrd="0" destOrd="0" presId="urn:microsoft.com/office/officeart/2005/8/layout/vList6"/>
    <dgm:cxn modelId="{D32BF1BD-B7C0-429B-BDAB-AD86BA621C2A}" type="presOf" srcId="{107EC2C1-BB7A-4218-8E46-BA3FC2DBE2FB}" destId="{8474FE2A-922F-4CCB-8E85-357DE991C996}" srcOrd="0" destOrd="0" presId="urn:microsoft.com/office/officeart/2005/8/layout/vList6"/>
    <dgm:cxn modelId="{F2FF1A46-5003-4420-A776-1FE36B91627B}" type="presParOf" srcId="{8474FE2A-922F-4CCB-8E85-357DE991C996}" destId="{F8E89336-5F0D-4B21-AD97-FB626CCE9E04}" srcOrd="0" destOrd="0" presId="urn:microsoft.com/office/officeart/2005/8/layout/vList6"/>
    <dgm:cxn modelId="{FF95B2BC-A79A-4868-A4DD-733D3347E4C1}" type="presParOf" srcId="{F8E89336-5F0D-4B21-AD97-FB626CCE9E04}" destId="{9EE9AB79-5E07-451E-85D8-6132F29C77D2}" srcOrd="0" destOrd="0" presId="urn:microsoft.com/office/officeart/2005/8/layout/vList6"/>
    <dgm:cxn modelId="{BD49E2BE-C975-487B-952E-C897A33134CB}" type="presParOf" srcId="{F8E89336-5F0D-4B21-AD97-FB626CCE9E04}" destId="{9C598D78-C701-4A95-A4B5-CFDAD6260A50}" srcOrd="1" destOrd="0" presId="urn:microsoft.com/office/officeart/2005/8/layout/vList6"/>
    <dgm:cxn modelId="{2AB53DE0-138C-42FA-8568-210D09A78EDF}" type="presParOf" srcId="{8474FE2A-922F-4CCB-8E85-357DE991C996}" destId="{7FAE939D-5763-43B4-8F16-B869CFC723AA}" srcOrd="1" destOrd="0" presId="urn:microsoft.com/office/officeart/2005/8/layout/vList6"/>
    <dgm:cxn modelId="{F97EE298-9FEA-442F-853F-DC8760F9E5E3}" type="presParOf" srcId="{8474FE2A-922F-4CCB-8E85-357DE991C996}" destId="{F3AC1B49-6207-4AC7-93E6-F627B868190C}" srcOrd="2" destOrd="0" presId="urn:microsoft.com/office/officeart/2005/8/layout/vList6"/>
    <dgm:cxn modelId="{D874241C-2EDD-4EFB-ADF2-71D1992489E4}" type="presParOf" srcId="{F3AC1B49-6207-4AC7-93E6-F627B868190C}" destId="{40EBB3C2-6FA9-4A7E-83F4-CCC70CF52B52}" srcOrd="0" destOrd="0" presId="urn:microsoft.com/office/officeart/2005/8/layout/vList6"/>
    <dgm:cxn modelId="{AC65FEF4-BC51-457C-BE9B-C7CBA25C83E5}" type="presParOf" srcId="{F3AC1B49-6207-4AC7-93E6-F627B868190C}" destId="{771201D2-5FCE-4E6A-842D-4C6EC7B25CA4}" srcOrd="1" destOrd="0" presId="urn:microsoft.com/office/officeart/2005/8/layout/vList6"/>
    <dgm:cxn modelId="{CAABF21D-223E-4744-BB42-4DB4222F489A}" type="presParOf" srcId="{8474FE2A-922F-4CCB-8E85-357DE991C996}" destId="{9CA43ED5-33E1-45C8-B262-A51E3C1D8F8C}" srcOrd="3" destOrd="0" presId="urn:microsoft.com/office/officeart/2005/8/layout/vList6"/>
    <dgm:cxn modelId="{BBED438D-D8E6-4B1C-8BAE-D90E27208FED}" type="presParOf" srcId="{8474FE2A-922F-4CCB-8E85-357DE991C996}" destId="{6537849E-C254-489D-A98F-AAC34C6837FC}" srcOrd="4" destOrd="0" presId="urn:microsoft.com/office/officeart/2005/8/layout/vList6"/>
    <dgm:cxn modelId="{F26A2ADB-93BF-404B-9544-690242EF2775}" type="presParOf" srcId="{6537849E-C254-489D-A98F-AAC34C6837FC}" destId="{90B4CC9A-2535-4A2F-8FC0-C5BFEAA2E63F}" srcOrd="0" destOrd="0" presId="urn:microsoft.com/office/officeart/2005/8/layout/vList6"/>
    <dgm:cxn modelId="{FC4C13D7-2332-4593-A247-9D91F708CCD1}" type="presParOf" srcId="{6537849E-C254-489D-A98F-AAC34C6837FC}" destId="{D17B7209-D7F6-448D-AF8B-9F3A92251346}" srcOrd="1" destOrd="0" presId="urn:microsoft.com/office/officeart/2005/8/layout/vList6"/>
    <dgm:cxn modelId="{67B82467-E479-4AD5-A20B-0C432BFB178A}" type="presParOf" srcId="{8474FE2A-922F-4CCB-8E85-357DE991C996}" destId="{C3B49500-5C5F-4496-8727-1A57DEA85109}" srcOrd="5" destOrd="0" presId="urn:microsoft.com/office/officeart/2005/8/layout/vList6"/>
    <dgm:cxn modelId="{0DB6C453-1433-4958-8399-0488A8E0229C}" type="presParOf" srcId="{8474FE2A-922F-4CCB-8E85-357DE991C996}" destId="{78D2E5F2-803F-40ED-8578-39AE069DA66E}" srcOrd="6" destOrd="0" presId="urn:microsoft.com/office/officeart/2005/8/layout/vList6"/>
    <dgm:cxn modelId="{1C78BC66-2C4E-4AEA-8C5E-00282FE5D437}" type="presParOf" srcId="{78D2E5F2-803F-40ED-8578-39AE069DA66E}" destId="{AFFFEF6B-6306-4E05-892E-E5EF89D87BE9}" srcOrd="0" destOrd="0" presId="urn:microsoft.com/office/officeart/2005/8/layout/vList6"/>
    <dgm:cxn modelId="{58A5DDB3-F4DA-4597-BD49-485E5EB155BF}" type="presParOf" srcId="{78D2E5F2-803F-40ED-8578-39AE069DA66E}" destId="{E4798BC6-BD34-437D-BAAD-B9E0AAA2603F}" srcOrd="1" destOrd="0" presId="urn:microsoft.com/office/officeart/2005/8/layout/vList6"/>
    <dgm:cxn modelId="{0D6BED41-62F5-46F4-B51C-20AD3E23E276}" type="presParOf" srcId="{8474FE2A-922F-4CCB-8E85-357DE991C996}" destId="{E1BD38ED-9FDC-4354-93F4-9D4393D34956}" srcOrd="7" destOrd="0" presId="urn:microsoft.com/office/officeart/2005/8/layout/vList6"/>
    <dgm:cxn modelId="{C2DDB830-08A7-40AF-8574-5531911644AD}" type="presParOf" srcId="{8474FE2A-922F-4CCB-8E85-357DE991C996}" destId="{522CB30B-E11F-479B-ADD6-B40C2F4AE65F}" srcOrd="8" destOrd="0" presId="urn:microsoft.com/office/officeart/2005/8/layout/vList6"/>
    <dgm:cxn modelId="{CF102584-7FEB-46AC-A31A-80DE31B5BF75}" type="presParOf" srcId="{522CB30B-E11F-479B-ADD6-B40C2F4AE65F}" destId="{CDB4A04E-78FE-4D27-80BC-9943B2E21370}" srcOrd="0" destOrd="0" presId="urn:microsoft.com/office/officeart/2005/8/layout/vList6"/>
    <dgm:cxn modelId="{C2FC1912-D241-42C9-AE53-8C394FDE4968}" type="presParOf" srcId="{522CB30B-E11F-479B-ADD6-B40C2F4AE65F}" destId="{9393049D-8541-49FA-9DE8-6553DCABE67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A7C30F4-E8A5-4065-B25E-677DB6143EED}"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25E2A0BF-5D6F-412E-9DA4-A539F07BC598}">
      <dgm:prSet phldrT="[Text]"/>
      <dgm:spPr>
        <a:ln>
          <a:noFill/>
        </a:ln>
      </dgm:spPr>
      <dgm:t>
        <a:bodyPr/>
        <a:lstStyle/>
        <a:p>
          <a:r>
            <a:rPr lang="en-US" dirty="0"/>
            <a:t>E-mail is best handled in batches</a:t>
          </a:r>
        </a:p>
      </dgm:t>
    </dgm:pt>
    <dgm:pt modelId="{59198125-A94B-43B1-95A4-B5E0965AAA83}" type="parTrans" cxnId="{D2230B5B-6037-4DF3-8BDE-1DC7B85762EE}">
      <dgm:prSet/>
      <dgm:spPr/>
      <dgm:t>
        <a:bodyPr/>
        <a:lstStyle/>
        <a:p>
          <a:endParaRPr lang="en-US"/>
        </a:p>
      </dgm:t>
    </dgm:pt>
    <dgm:pt modelId="{C1E93DD7-97E6-43F9-BAC1-0EDE61255A62}" type="sibTrans" cxnId="{D2230B5B-6037-4DF3-8BDE-1DC7B85762EE}">
      <dgm:prSet/>
      <dgm:spPr/>
      <dgm:t>
        <a:bodyPr/>
        <a:lstStyle/>
        <a:p>
          <a:endParaRPr lang="en-US"/>
        </a:p>
      </dgm:t>
    </dgm:pt>
    <dgm:pt modelId="{0DA0D646-D88E-47D7-AA24-DFFCBF3286C0}">
      <dgm:prSet phldrT="[Text]"/>
      <dgm:spPr>
        <a:ln>
          <a:noFill/>
        </a:ln>
      </dgm:spPr>
      <dgm:t>
        <a:bodyPr/>
        <a:lstStyle/>
        <a:p>
          <a:r>
            <a:rPr lang="en-US" dirty="0"/>
            <a:t>Create delivery rules</a:t>
          </a:r>
        </a:p>
      </dgm:t>
    </dgm:pt>
    <dgm:pt modelId="{E5735C99-B6D8-434D-83FD-20BBC514DA6B}" type="parTrans" cxnId="{F0F806E6-BC30-41D7-A8A1-F7C1629374BC}">
      <dgm:prSet/>
      <dgm:spPr/>
      <dgm:t>
        <a:bodyPr/>
        <a:lstStyle/>
        <a:p>
          <a:endParaRPr lang="en-US"/>
        </a:p>
      </dgm:t>
    </dgm:pt>
    <dgm:pt modelId="{AD8F7EF8-1771-4221-B051-DE9EC52747A5}" type="sibTrans" cxnId="{F0F806E6-BC30-41D7-A8A1-F7C1629374BC}">
      <dgm:prSet/>
      <dgm:spPr/>
      <dgm:t>
        <a:bodyPr/>
        <a:lstStyle/>
        <a:p>
          <a:endParaRPr lang="en-US"/>
        </a:p>
      </dgm:t>
    </dgm:pt>
    <dgm:pt modelId="{6A4D3CCA-1F5A-4FBD-8B76-62E4F91B2887}">
      <dgm:prSet/>
      <dgm:spPr>
        <a:ln>
          <a:noFill/>
        </a:ln>
      </dgm:spPr>
      <dgm:t>
        <a:bodyPr/>
        <a:lstStyle/>
        <a:p>
          <a:r>
            <a:rPr lang="en-US" dirty="0"/>
            <a:t>Create folders for different topics</a:t>
          </a:r>
        </a:p>
      </dgm:t>
    </dgm:pt>
    <dgm:pt modelId="{606D1AA0-B1E2-4EFE-93E0-E53579453AB9}" type="parTrans" cxnId="{37C8BFD3-EF97-462C-8D7B-68D6979AB810}">
      <dgm:prSet/>
      <dgm:spPr/>
      <dgm:t>
        <a:bodyPr/>
        <a:lstStyle/>
        <a:p>
          <a:endParaRPr lang="en-US"/>
        </a:p>
      </dgm:t>
    </dgm:pt>
    <dgm:pt modelId="{30B1067C-B8D1-40C5-BA98-5B75E9B64BA4}" type="sibTrans" cxnId="{37C8BFD3-EF97-462C-8D7B-68D6979AB810}">
      <dgm:prSet/>
      <dgm:spPr/>
      <dgm:t>
        <a:bodyPr/>
        <a:lstStyle/>
        <a:p>
          <a:endParaRPr lang="en-US"/>
        </a:p>
      </dgm:t>
    </dgm:pt>
    <dgm:pt modelId="{7098F5AA-FAD3-40C5-90C6-E3E081733F2F}" type="pres">
      <dgm:prSet presAssocID="{4A7C30F4-E8A5-4065-B25E-677DB6143EED}" presName="Name0" presStyleCnt="0">
        <dgm:presLayoutVars>
          <dgm:dir/>
          <dgm:resizeHandles val="exact"/>
        </dgm:presLayoutVars>
      </dgm:prSet>
      <dgm:spPr/>
    </dgm:pt>
    <dgm:pt modelId="{967345BE-1CBF-4E19-865A-1AA96C4B1CD5}" type="pres">
      <dgm:prSet presAssocID="{25E2A0BF-5D6F-412E-9DA4-A539F07BC598}" presName="node" presStyleLbl="node1" presStyleIdx="0" presStyleCnt="3">
        <dgm:presLayoutVars>
          <dgm:bulletEnabled val="1"/>
        </dgm:presLayoutVars>
      </dgm:prSet>
      <dgm:spPr/>
    </dgm:pt>
    <dgm:pt modelId="{276FE24B-47CD-4417-B864-66A7BE5D4007}" type="pres">
      <dgm:prSet presAssocID="{C1E93DD7-97E6-43F9-BAC1-0EDE61255A62}" presName="sibTrans" presStyleCnt="0"/>
      <dgm:spPr/>
    </dgm:pt>
    <dgm:pt modelId="{F0FF5959-7305-49EC-9C8D-8580E6D5848B}" type="pres">
      <dgm:prSet presAssocID="{0DA0D646-D88E-47D7-AA24-DFFCBF3286C0}" presName="node" presStyleLbl="node1" presStyleIdx="1" presStyleCnt="3">
        <dgm:presLayoutVars>
          <dgm:bulletEnabled val="1"/>
        </dgm:presLayoutVars>
      </dgm:prSet>
      <dgm:spPr/>
    </dgm:pt>
    <dgm:pt modelId="{C7809385-2EC7-41FD-AD4C-27790B946BD2}" type="pres">
      <dgm:prSet presAssocID="{AD8F7EF8-1771-4221-B051-DE9EC52747A5}" presName="sibTrans" presStyleCnt="0"/>
      <dgm:spPr/>
    </dgm:pt>
    <dgm:pt modelId="{E32237E1-B74F-46C0-80B8-8DCEBAE5983F}" type="pres">
      <dgm:prSet presAssocID="{6A4D3CCA-1F5A-4FBD-8B76-62E4F91B2887}" presName="node" presStyleLbl="node1" presStyleIdx="2" presStyleCnt="3">
        <dgm:presLayoutVars>
          <dgm:bulletEnabled val="1"/>
        </dgm:presLayoutVars>
      </dgm:prSet>
      <dgm:spPr/>
    </dgm:pt>
  </dgm:ptLst>
  <dgm:cxnLst>
    <dgm:cxn modelId="{D2230B5B-6037-4DF3-8BDE-1DC7B85762EE}" srcId="{4A7C30F4-E8A5-4065-B25E-677DB6143EED}" destId="{25E2A0BF-5D6F-412E-9DA4-A539F07BC598}" srcOrd="0" destOrd="0" parTransId="{59198125-A94B-43B1-95A4-B5E0965AAA83}" sibTransId="{C1E93DD7-97E6-43F9-BAC1-0EDE61255A62}"/>
    <dgm:cxn modelId="{37C8BFD3-EF97-462C-8D7B-68D6979AB810}" srcId="{4A7C30F4-E8A5-4065-B25E-677DB6143EED}" destId="{6A4D3CCA-1F5A-4FBD-8B76-62E4F91B2887}" srcOrd="2" destOrd="0" parTransId="{606D1AA0-B1E2-4EFE-93E0-E53579453AB9}" sibTransId="{30B1067C-B8D1-40C5-BA98-5B75E9B64BA4}"/>
    <dgm:cxn modelId="{A9387FEB-19D8-4E3F-BE44-1B3C46BA4428}" type="presOf" srcId="{0DA0D646-D88E-47D7-AA24-DFFCBF3286C0}" destId="{F0FF5959-7305-49EC-9C8D-8580E6D5848B}" srcOrd="0" destOrd="0" presId="urn:microsoft.com/office/officeart/2005/8/layout/hList6"/>
    <dgm:cxn modelId="{F0F806E6-BC30-41D7-A8A1-F7C1629374BC}" srcId="{4A7C30F4-E8A5-4065-B25E-677DB6143EED}" destId="{0DA0D646-D88E-47D7-AA24-DFFCBF3286C0}" srcOrd="1" destOrd="0" parTransId="{E5735C99-B6D8-434D-83FD-20BBC514DA6B}" sibTransId="{AD8F7EF8-1771-4221-B051-DE9EC52747A5}"/>
    <dgm:cxn modelId="{8BF6E81B-66BD-4235-BFC0-225FAB4A5A45}" type="presOf" srcId="{6A4D3CCA-1F5A-4FBD-8B76-62E4F91B2887}" destId="{E32237E1-B74F-46C0-80B8-8DCEBAE5983F}" srcOrd="0" destOrd="0" presId="urn:microsoft.com/office/officeart/2005/8/layout/hList6"/>
    <dgm:cxn modelId="{8D093567-22BA-4D4F-8841-8369B003C58D}" type="presOf" srcId="{25E2A0BF-5D6F-412E-9DA4-A539F07BC598}" destId="{967345BE-1CBF-4E19-865A-1AA96C4B1CD5}" srcOrd="0" destOrd="0" presId="urn:microsoft.com/office/officeart/2005/8/layout/hList6"/>
    <dgm:cxn modelId="{31246695-AC77-44C4-A76F-53DC4AB9688D}" type="presOf" srcId="{4A7C30F4-E8A5-4065-B25E-677DB6143EED}" destId="{7098F5AA-FAD3-40C5-90C6-E3E081733F2F}" srcOrd="0" destOrd="0" presId="urn:microsoft.com/office/officeart/2005/8/layout/hList6"/>
    <dgm:cxn modelId="{44C704B5-F3E1-4B64-A979-BE59566D0B85}" type="presParOf" srcId="{7098F5AA-FAD3-40C5-90C6-E3E081733F2F}" destId="{967345BE-1CBF-4E19-865A-1AA96C4B1CD5}" srcOrd="0" destOrd="0" presId="urn:microsoft.com/office/officeart/2005/8/layout/hList6"/>
    <dgm:cxn modelId="{82170C49-2E25-493C-9DE9-6483BD1318FB}" type="presParOf" srcId="{7098F5AA-FAD3-40C5-90C6-E3E081733F2F}" destId="{276FE24B-47CD-4417-B864-66A7BE5D4007}" srcOrd="1" destOrd="0" presId="urn:microsoft.com/office/officeart/2005/8/layout/hList6"/>
    <dgm:cxn modelId="{56F84075-FCC0-4320-8C1E-FEDAF8C580BC}" type="presParOf" srcId="{7098F5AA-FAD3-40C5-90C6-E3E081733F2F}" destId="{F0FF5959-7305-49EC-9C8D-8580E6D5848B}" srcOrd="2" destOrd="0" presId="urn:microsoft.com/office/officeart/2005/8/layout/hList6"/>
    <dgm:cxn modelId="{C6EF0E03-73E5-4F10-ABAA-46767EF20B47}" type="presParOf" srcId="{7098F5AA-FAD3-40C5-90C6-E3E081733F2F}" destId="{C7809385-2EC7-41FD-AD4C-27790B946BD2}" srcOrd="3" destOrd="0" presId="urn:microsoft.com/office/officeart/2005/8/layout/hList6"/>
    <dgm:cxn modelId="{AB3570E4-A767-44C6-81B6-DB567E69D321}" type="presParOf" srcId="{7098F5AA-FAD3-40C5-90C6-E3E081733F2F}" destId="{E32237E1-B74F-46C0-80B8-8DCEBAE5983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9C8A203-75D8-4339-BE97-D6970F8304C4}" type="doc">
      <dgm:prSet loTypeId="urn:microsoft.com/office/officeart/2005/8/layout/chevron1" loCatId="process" qsTypeId="urn:microsoft.com/office/officeart/2005/8/quickstyle/simple1" qsCatId="simple" csTypeId="urn:microsoft.com/office/officeart/2005/8/colors/colorful2" csCatId="colorful" phldr="1"/>
      <dgm:spPr/>
    </dgm:pt>
    <dgm:pt modelId="{407B1ED3-C3D1-4BCE-BF76-9B8D6A76EFAD}">
      <dgm:prSet phldrT="[Text]" custT="1"/>
      <dgm:spPr>
        <a:ln>
          <a:noFill/>
        </a:ln>
      </dgm:spPr>
      <dgm:t>
        <a:bodyPr/>
        <a:lstStyle/>
        <a:p>
          <a:r>
            <a:rPr lang="en-US" sz="2000" b="1" dirty="0"/>
            <a:t>Organize tasks</a:t>
          </a:r>
        </a:p>
      </dgm:t>
    </dgm:pt>
    <dgm:pt modelId="{EC721CE2-E041-4CB7-8A7A-BF9F2422B07D}" type="parTrans" cxnId="{177D1372-6AA1-4DAB-BA98-C31DEEBDF5A2}">
      <dgm:prSet/>
      <dgm:spPr/>
      <dgm:t>
        <a:bodyPr/>
        <a:lstStyle/>
        <a:p>
          <a:endParaRPr lang="en-US"/>
        </a:p>
      </dgm:t>
    </dgm:pt>
    <dgm:pt modelId="{97AEECE8-5F9C-4047-AE01-CB80D5EB2D25}" type="sibTrans" cxnId="{177D1372-6AA1-4DAB-BA98-C31DEEBDF5A2}">
      <dgm:prSet/>
      <dgm:spPr/>
      <dgm:t>
        <a:bodyPr/>
        <a:lstStyle/>
        <a:p>
          <a:endParaRPr lang="en-US"/>
        </a:p>
      </dgm:t>
    </dgm:pt>
    <dgm:pt modelId="{230A4723-5925-490A-A2F3-AFD091E1DBCC}">
      <dgm:prSet phldrT="[Text]" custT="1"/>
      <dgm:spPr>
        <a:ln>
          <a:noFill/>
        </a:ln>
      </dgm:spPr>
      <dgm:t>
        <a:bodyPr/>
        <a:lstStyle/>
        <a:p>
          <a:r>
            <a:rPr lang="en-US" sz="2000" b="1" dirty="0"/>
            <a:t>Identify patterns</a:t>
          </a:r>
        </a:p>
      </dgm:t>
    </dgm:pt>
    <dgm:pt modelId="{2EE240E1-AE35-42E3-AF22-AEF403A9C493}" type="parTrans" cxnId="{8892826C-98AA-4D1E-96FF-148C8D34AF93}">
      <dgm:prSet/>
      <dgm:spPr/>
      <dgm:t>
        <a:bodyPr/>
        <a:lstStyle/>
        <a:p>
          <a:endParaRPr lang="en-US"/>
        </a:p>
      </dgm:t>
    </dgm:pt>
    <dgm:pt modelId="{9D7C761C-CA7A-4BA3-B648-40E69604AEDE}" type="sibTrans" cxnId="{8892826C-98AA-4D1E-96FF-148C8D34AF93}">
      <dgm:prSet/>
      <dgm:spPr/>
      <dgm:t>
        <a:bodyPr/>
        <a:lstStyle/>
        <a:p>
          <a:endParaRPr lang="en-US"/>
        </a:p>
      </dgm:t>
    </dgm:pt>
    <dgm:pt modelId="{9CC987B4-5A37-43C1-962C-5B45C4654428}">
      <dgm:prSet phldrT="[Text]" custT="1"/>
      <dgm:spPr>
        <a:ln>
          <a:noFill/>
        </a:ln>
      </dgm:spPr>
      <dgm:t>
        <a:bodyPr/>
        <a:lstStyle/>
        <a:p>
          <a:r>
            <a:rPr lang="en-US" sz="2000" b="1" dirty="0"/>
            <a:t>Improve workflow</a:t>
          </a:r>
        </a:p>
      </dgm:t>
    </dgm:pt>
    <dgm:pt modelId="{1B0DEF64-CFFC-4A1B-A236-9D69E3AC8C43}" type="parTrans" cxnId="{9600638F-EE5D-4278-8ADA-F7F52517C6D5}">
      <dgm:prSet/>
      <dgm:spPr/>
      <dgm:t>
        <a:bodyPr/>
        <a:lstStyle/>
        <a:p>
          <a:endParaRPr lang="en-US"/>
        </a:p>
      </dgm:t>
    </dgm:pt>
    <dgm:pt modelId="{AAAEE0C4-518B-4196-B96A-02453CF74A2D}" type="sibTrans" cxnId="{9600638F-EE5D-4278-8ADA-F7F52517C6D5}">
      <dgm:prSet/>
      <dgm:spPr/>
      <dgm:t>
        <a:bodyPr/>
        <a:lstStyle/>
        <a:p>
          <a:endParaRPr lang="en-US"/>
        </a:p>
      </dgm:t>
    </dgm:pt>
    <dgm:pt modelId="{5810B997-9D5B-4725-859E-FAE665318C91}" type="pres">
      <dgm:prSet presAssocID="{49C8A203-75D8-4339-BE97-D6970F8304C4}" presName="Name0" presStyleCnt="0">
        <dgm:presLayoutVars>
          <dgm:dir/>
          <dgm:animLvl val="lvl"/>
          <dgm:resizeHandles val="exact"/>
        </dgm:presLayoutVars>
      </dgm:prSet>
      <dgm:spPr/>
    </dgm:pt>
    <dgm:pt modelId="{03283CC5-A49D-4AA5-9E5C-69502F27A3BE}" type="pres">
      <dgm:prSet presAssocID="{407B1ED3-C3D1-4BCE-BF76-9B8D6A76EFAD}" presName="parTxOnly" presStyleLbl="node1" presStyleIdx="0" presStyleCnt="3" custScaleX="107086" custScaleY="150962" custLinFactY="-66532" custLinFactNeighborX="-704" custLinFactNeighborY="-100000">
        <dgm:presLayoutVars>
          <dgm:chMax val="0"/>
          <dgm:chPref val="0"/>
          <dgm:bulletEnabled val="1"/>
        </dgm:presLayoutVars>
      </dgm:prSet>
      <dgm:spPr/>
    </dgm:pt>
    <dgm:pt modelId="{1A9B999B-4876-4B35-808E-80BC8E547D04}" type="pres">
      <dgm:prSet presAssocID="{97AEECE8-5F9C-4047-AE01-CB80D5EB2D25}" presName="parTxOnlySpace" presStyleCnt="0"/>
      <dgm:spPr/>
    </dgm:pt>
    <dgm:pt modelId="{09719660-4471-49F7-886C-812C1E1C9568}" type="pres">
      <dgm:prSet presAssocID="{230A4723-5925-490A-A2F3-AFD091E1DBCC}" presName="parTxOnly" presStyleLbl="node1" presStyleIdx="1" presStyleCnt="3" custScaleX="111301" custScaleY="150962">
        <dgm:presLayoutVars>
          <dgm:chMax val="0"/>
          <dgm:chPref val="0"/>
          <dgm:bulletEnabled val="1"/>
        </dgm:presLayoutVars>
      </dgm:prSet>
      <dgm:spPr/>
    </dgm:pt>
    <dgm:pt modelId="{EA33AB34-02E9-4D0D-8C1D-55C21350D42B}" type="pres">
      <dgm:prSet presAssocID="{9D7C761C-CA7A-4BA3-B648-40E69604AEDE}" presName="parTxOnlySpace" presStyleCnt="0"/>
      <dgm:spPr/>
    </dgm:pt>
    <dgm:pt modelId="{8FA28EEB-4BB2-4678-8AF0-7DD20540344F}" type="pres">
      <dgm:prSet presAssocID="{9CC987B4-5A37-43C1-962C-5B45C4654428}" presName="parTxOnly" presStyleLbl="node1" presStyleIdx="2" presStyleCnt="3" custScaleX="118010" custScaleY="150962" custLinFactY="71518" custLinFactNeighborX="-17737" custLinFactNeighborY="100000">
        <dgm:presLayoutVars>
          <dgm:chMax val="0"/>
          <dgm:chPref val="0"/>
          <dgm:bulletEnabled val="1"/>
        </dgm:presLayoutVars>
      </dgm:prSet>
      <dgm:spPr/>
    </dgm:pt>
  </dgm:ptLst>
  <dgm:cxnLst>
    <dgm:cxn modelId="{312A4E2D-1025-4096-89B9-54D3FF0FF3C2}" type="presOf" srcId="{9CC987B4-5A37-43C1-962C-5B45C4654428}" destId="{8FA28EEB-4BB2-4678-8AF0-7DD20540344F}" srcOrd="0" destOrd="0" presId="urn:microsoft.com/office/officeart/2005/8/layout/chevron1"/>
    <dgm:cxn modelId="{177D1372-6AA1-4DAB-BA98-C31DEEBDF5A2}" srcId="{49C8A203-75D8-4339-BE97-D6970F8304C4}" destId="{407B1ED3-C3D1-4BCE-BF76-9B8D6A76EFAD}" srcOrd="0" destOrd="0" parTransId="{EC721CE2-E041-4CB7-8A7A-BF9F2422B07D}" sibTransId="{97AEECE8-5F9C-4047-AE01-CB80D5EB2D25}"/>
    <dgm:cxn modelId="{E1FF72A1-B541-4B17-BFAB-FF3F06D4946D}" type="presOf" srcId="{230A4723-5925-490A-A2F3-AFD091E1DBCC}" destId="{09719660-4471-49F7-886C-812C1E1C9568}" srcOrd="0" destOrd="0" presId="urn:microsoft.com/office/officeart/2005/8/layout/chevron1"/>
    <dgm:cxn modelId="{9600638F-EE5D-4278-8ADA-F7F52517C6D5}" srcId="{49C8A203-75D8-4339-BE97-D6970F8304C4}" destId="{9CC987B4-5A37-43C1-962C-5B45C4654428}" srcOrd="2" destOrd="0" parTransId="{1B0DEF64-CFFC-4A1B-A236-9D69E3AC8C43}" sibTransId="{AAAEE0C4-518B-4196-B96A-02453CF74A2D}"/>
    <dgm:cxn modelId="{8BCD08C1-284D-4B70-9A93-D9F12E1DD24D}" type="presOf" srcId="{407B1ED3-C3D1-4BCE-BF76-9B8D6A76EFAD}" destId="{03283CC5-A49D-4AA5-9E5C-69502F27A3BE}" srcOrd="0" destOrd="0" presId="urn:microsoft.com/office/officeart/2005/8/layout/chevron1"/>
    <dgm:cxn modelId="{21A1A965-F534-446D-A979-E80E494C0CB5}" type="presOf" srcId="{49C8A203-75D8-4339-BE97-D6970F8304C4}" destId="{5810B997-9D5B-4725-859E-FAE665318C91}" srcOrd="0" destOrd="0" presId="urn:microsoft.com/office/officeart/2005/8/layout/chevron1"/>
    <dgm:cxn modelId="{8892826C-98AA-4D1E-96FF-148C8D34AF93}" srcId="{49C8A203-75D8-4339-BE97-D6970F8304C4}" destId="{230A4723-5925-490A-A2F3-AFD091E1DBCC}" srcOrd="1" destOrd="0" parTransId="{2EE240E1-AE35-42E3-AF22-AEF403A9C493}" sibTransId="{9D7C761C-CA7A-4BA3-B648-40E69604AEDE}"/>
    <dgm:cxn modelId="{87A5F979-9402-4CE2-8BAF-6433269AD541}" type="presParOf" srcId="{5810B997-9D5B-4725-859E-FAE665318C91}" destId="{03283CC5-A49D-4AA5-9E5C-69502F27A3BE}" srcOrd="0" destOrd="0" presId="urn:microsoft.com/office/officeart/2005/8/layout/chevron1"/>
    <dgm:cxn modelId="{619F89EC-05DC-408B-AEAE-C750AF7722DD}" type="presParOf" srcId="{5810B997-9D5B-4725-859E-FAE665318C91}" destId="{1A9B999B-4876-4B35-808E-80BC8E547D04}" srcOrd="1" destOrd="0" presId="urn:microsoft.com/office/officeart/2005/8/layout/chevron1"/>
    <dgm:cxn modelId="{5F570D0B-8047-4F25-BFE9-8318C233957E}" type="presParOf" srcId="{5810B997-9D5B-4725-859E-FAE665318C91}" destId="{09719660-4471-49F7-886C-812C1E1C9568}" srcOrd="2" destOrd="0" presId="urn:microsoft.com/office/officeart/2005/8/layout/chevron1"/>
    <dgm:cxn modelId="{D096E3BC-E1DC-474A-9B36-29BACC5E88F4}" type="presParOf" srcId="{5810B997-9D5B-4725-859E-FAE665318C91}" destId="{EA33AB34-02E9-4D0D-8C1D-55C21350D42B}" srcOrd="3" destOrd="0" presId="urn:microsoft.com/office/officeart/2005/8/layout/chevron1"/>
    <dgm:cxn modelId="{6B18C84A-8CC1-4A7D-A467-552075EC994B}" type="presParOf" srcId="{5810B997-9D5B-4725-859E-FAE665318C91}" destId="{8FA28EEB-4BB2-4678-8AF0-7DD20540344F}"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B715F81-AA58-41A8-9E69-CB61DB9C806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5DF07BB-5C7E-45F2-9CCA-52A4DEFC72C4}">
      <dgm:prSet phldrT="[Text]"/>
      <dgm:spPr/>
      <dgm:t>
        <a:bodyPr/>
        <a:lstStyle/>
        <a:p>
          <a:r>
            <a:rPr lang="en-US" dirty="0"/>
            <a:t>An opportunity for growth of another person’s skills</a:t>
          </a:r>
        </a:p>
      </dgm:t>
    </dgm:pt>
    <dgm:pt modelId="{BFBCCB79-828F-46D6-A7D3-AE6991F11DC5}" type="parTrans" cxnId="{B8241C28-FFAE-44BB-926C-388B83511F6F}">
      <dgm:prSet/>
      <dgm:spPr/>
      <dgm:t>
        <a:bodyPr/>
        <a:lstStyle/>
        <a:p>
          <a:endParaRPr lang="en-US"/>
        </a:p>
      </dgm:t>
    </dgm:pt>
    <dgm:pt modelId="{C72592A3-44D5-4A8E-9512-053C90470FA4}" type="sibTrans" cxnId="{B8241C28-FFAE-44BB-926C-388B83511F6F}">
      <dgm:prSet/>
      <dgm:spPr/>
      <dgm:t>
        <a:bodyPr/>
        <a:lstStyle/>
        <a:p>
          <a:endParaRPr lang="en-US"/>
        </a:p>
      </dgm:t>
    </dgm:pt>
    <dgm:pt modelId="{20570D95-33D9-4353-BE3F-D4E6A9A84069}">
      <dgm:prSet phldrT="[Text]"/>
      <dgm:spPr/>
      <dgm:t>
        <a:bodyPr/>
        <a:lstStyle/>
        <a:p>
          <a:r>
            <a:rPr lang="en-US" dirty="0"/>
            <a:t>Reoccurring tasks</a:t>
          </a:r>
        </a:p>
      </dgm:t>
    </dgm:pt>
    <dgm:pt modelId="{9AD975F4-9565-46C5-AC3E-CA1DAE31529C}" type="parTrans" cxnId="{07A7F9C1-5AF5-475E-A9D5-4DEF5786C3D8}">
      <dgm:prSet/>
      <dgm:spPr/>
      <dgm:t>
        <a:bodyPr/>
        <a:lstStyle/>
        <a:p>
          <a:endParaRPr lang="en-US"/>
        </a:p>
      </dgm:t>
    </dgm:pt>
    <dgm:pt modelId="{D5349C96-1CC7-4921-9CC2-F7B2F89AB508}" type="sibTrans" cxnId="{07A7F9C1-5AF5-475E-A9D5-4DEF5786C3D8}">
      <dgm:prSet/>
      <dgm:spPr/>
      <dgm:t>
        <a:bodyPr/>
        <a:lstStyle/>
        <a:p>
          <a:endParaRPr lang="en-US"/>
        </a:p>
      </dgm:t>
    </dgm:pt>
    <dgm:pt modelId="{FF709009-D64F-45A8-A5EA-9273DEDD91FF}">
      <dgm:prSet phldrT="[Text]"/>
      <dgm:spPr/>
      <dgm:t>
        <a:bodyPr/>
        <a:lstStyle/>
        <a:p>
          <a:r>
            <a:rPr lang="en-US" dirty="0"/>
            <a:t>Non-critical tasks</a:t>
          </a:r>
        </a:p>
      </dgm:t>
    </dgm:pt>
    <dgm:pt modelId="{472FA85A-55FF-470E-AAA7-72B988479D09}" type="parTrans" cxnId="{8B690C3B-2D65-4D7B-A159-5DFE8052EAA1}">
      <dgm:prSet/>
      <dgm:spPr/>
      <dgm:t>
        <a:bodyPr/>
        <a:lstStyle/>
        <a:p>
          <a:endParaRPr lang="en-US"/>
        </a:p>
      </dgm:t>
    </dgm:pt>
    <dgm:pt modelId="{8B5F8365-C769-4E81-84F0-A4B26F12C92A}" type="sibTrans" cxnId="{8B690C3B-2D65-4D7B-A159-5DFE8052EAA1}">
      <dgm:prSet/>
      <dgm:spPr/>
      <dgm:t>
        <a:bodyPr/>
        <a:lstStyle/>
        <a:p>
          <a:endParaRPr lang="en-US"/>
        </a:p>
      </dgm:t>
    </dgm:pt>
    <dgm:pt modelId="{61EA9D38-A906-4B94-9EC0-80AACC639346}" type="pres">
      <dgm:prSet presAssocID="{4B715F81-AA58-41A8-9E69-CB61DB9C8069}" presName="diagram" presStyleCnt="0">
        <dgm:presLayoutVars>
          <dgm:dir/>
          <dgm:resizeHandles val="exact"/>
        </dgm:presLayoutVars>
      </dgm:prSet>
      <dgm:spPr/>
    </dgm:pt>
    <dgm:pt modelId="{E96AACA6-D129-4615-B186-CBB2CFCDB485}" type="pres">
      <dgm:prSet presAssocID="{25DF07BB-5C7E-45F2-9CCA-52A4DEFC72C4}" presName="node" presStyleLbl="node1" presStyleIdx="0" presStyleCnt="3">
        <dgm:presLayoutVars>
          <dgm:bulletEnabled val="1"/>
        </dgm:presLayoutVars>
      </dgm:prSet>
      <dgm:spPr/>
    </dgm:pt>
    <dgm:pt modelId="{5D7C1FAD-860F-4944-9F63-6A3B1AB9EDD8}" type="pres">
      <dgm:prSet presAssocID="{C72592A3-44D5-4A8E-9512-053C90470FA4}" presName="sibTrans" presStyleCnt="0"/>
      <dgm:spPr/>
    </dgm:pt>
    <dgm:pt modelId="{B7DCE730-5CDF-4DF8-8C00-0ED5D108030B}" type="pres">
      <dgm:prSet presAssocID="{20570D95-33D9-4353-BE3F-D4E6A9A84069}" presName="node" presStyleLbl="node1" presStyleIdx="1" presStyleCnt="3">
        <dgm:presLayoutVars>
          <dgm:bulletEnabled val="1"/>
        </dgm:presLayoutVars>
      </dgm:prSet>
      <dgm:spPr/>
    </dgm:pt>
    <dgm:pt modelId="{7B13B86B-2DE0-4635-B52E-CDD3EB69A298}" type="pres">
      <dgm:prSet presAssocID="{D5349C96-1CC7-4921-9CC2-F7B2F89AB508}" presName="sibTrans" presStyleCnt="0"/>
      <dgm:spPr/>
    </dgm:pt>
    <dgm:pt modelId="{5A2DD472-ECF7-4893-9782-090B29C0C3F6}" type="pres">
      <dgm:prSet presAssocID="{FF709009-D64F-45A8-A5EA-9273DEDD91FF}" presName="node" presStyleLbl="node1" presStyleIdx="2" presStyleCnt="3">
        <dgm:presLayoutVars>
          <dgm:bulletEnabled val="1"/>
        </dgm:presLayoutVars>
      </dgm:prSet>
      <dgm:spPr/>
    </dgm:pt>
  </dgm:ptLst>
  <dgm:cxnLst>
    <dgm:cxn modelId="{8B690C3B-2D65-4D7B-A159-5DFE8052EAA1}" srcId="{4B715F81-AA58-41A8-9E69-CB61DB9C8069}" destId="{FF709009-D64F-45A8-A5EA-9273DEDD91FF}" srcOrd="2" destOrd="0" parTransId="{472FA85A-55FF-470E-AAA7-72B988479D09}" sibTransId="{8B5F8365-C769-4E81-84F0-A4B26F12C92A}"/>
    <dgm:cxn modelId="{B8241C28-FFAE-44BB-926C-388B83511F6F}" srcId="{4B715F81-AA58-41A8-9E69-CB61DB9C8069}" destId="{25DF07BB-5C7E-45F2-9CCA-52A4DEFC72C4}" srcOrd="0" destOrd="0" parTransId="{BFBCCB79-828F-46D6-A7D3-AE6991F11DC5}" sibTransId="{C72592A3-44D5-4A8E-9512-053C90470FA4}"/>
    <dgm:cxn modelId="{07A7F9C1-5AF5-475E-A9D5-4DEF5786C3D8}" srcId="{4B715F81-AA58-41A8-9E69-CB61DB9C8069}" destId="{20570D95-33D9-4353-BE3F-D4E6A9A84069}" srcOrd="1" destOrd="0" parTransId="{9AD975F4-9565-46C5-AC3E-CA1DAE31529C}" sibTransId="{D5349C96-1CC7-4921-9CC2-F7B2F89AB508}"/>
    <dgm:cxn modelId="{31D4F9AE-64EE-41FA-B176-D3EF5831703A}" type="presOf" srcId="{20570D95-33D9-4353-BE3F-D4E6A9A84069}" destId="{B7DCE730-5CDF-4DF8-8C00-0ED5D108030B}" srcOrd="0" destOrd="0" presId="urn:microsoft.com/office/officeart/2005/8/layout/default"/>
    <dgm:cxn modelId="{075A18B8-DA08-436A-82C0-DC3A778C579E}" type="presOf" srcId="{FF709009-D64F-45A8-A5EA-9273DEDD91FF}" destId="{5A2DD472-ECF7-4893-9782-090B29C0C3F6}" srcOrd="0" destOrd="0" presId="urn:microsoft.com/office/officeart/2005/8/layout/default"/>
    <dgm:cxn modelId="{9DEE9BED-802F-4855-9C60-E12D19188A12}" type="presOf" srcId="{4B715F81-AA58-41A8-9E69-CB61DB9C8069}" destId="{61EA9D38-A906-4B94-9EC0-80AACC639346}" srcOrd="0" destOrd="0" presId="urn:microsoft.com/office/officeart/2005/8/layout/default"/>
    <dgm:cxn modelId="{BE98FACB-4FAE-496C-B990-66B1C7812ECC}" type="presOf" srcId="{25DF07BB-5C7E-45F2-9CCA-52A4DEFC72C4}" destId="{E96AACA6-D129-4615-B186-CBB2CFCDB485}" srcOrd="0" destOrd="0" presId="urn:microsoft.com/office/officeart/2005/8/layout/default"/>
    <dgm:cxn modelId="{F510CA33-268E-40BD-AD43-E38FDC6B2E26}" type="presParOf" srcId="{61EA9D38-A906-4B94-9EC0-80AACC639346}" destId="{E96AACA6-D129-4615-B186-CBB2CFCDB485}" srcOrd="0" destOrd="0" presId="urn:microsoft.com/office/officeart/2005/8/layout/default"/>
    <dgm:cxn modelId="{E41EFEEE-5A3A-4274-99A4-8627EA83488A}" type="presParOf" srcId="{61EA9D38-A906-4B94-9EC0-80AACC639346}" destId="{5D7C1FAD-860F-4944-9F63-6A3B1AB9EDD8}" srcOrd="1" destOrd="0" presId="urn:microsoft.com/office/officeart/2005/8/layout/default"/>
    <dgm:cxn modelId="{ADABF16C-3DF2-4F1A-8DA4-E301F06ADA61}" type="presParOf" srcId="{61EA9D38-A906-4B94-9EC0-80AACC639346}" destId="{B7DCE730-5CDF-4DF8-8C00-0ED5D108030B}" srcOrd="2" destOrd="0" presId="urn:microsoft.com/office/officeart/2005/8/layout/default"/>
    <dgm:cxn modelId="{256AD304-A253-4213-A1E7-7A16C4A518F4}" type="presParOf" srcId="{61EA9D38-A906-4B94-9EC0-80AACC639346}" destId="{7B13B86B-2DE0-4635-B52E-CDD3EB69A298}" srcOrd="3" destOrd="0" presId="urn:microsoft.com/office/officeart/2005/8/layout/default"/>
    <dgm:cxn modelId="{FD9664D6-E685-450E-AFD4-0C18C6D21F29}" type="presParOf" srcId="{61EA9D38-A906-4B94-9EC0-80AACC639346}" destId="{5A2DD472-ECF7-4893-9782-090B29C0C3F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04B7B81-64AD-4485-A97D-E67929CBD02A}" type="doc">
      <dgm:prSet loTypeId="urn:microsoft.com/office/officeart/2008/layout/VerticalCircleList" loCatId="list" qsTypeId="urn:microsoft.com/office/officeart/2005/8/quickstyle/simple1" qsCatId="simple" csTypeId="urn:microsoft.com/office/officeart/2005/8/colors/colorful1" csCatId="colorful" phldr="1"/>
      <dgm:spPr/>
      <dgm:t>
        <a:bodyPr/>
        <a:lstStyle/>
        <a:p>
          <a:endParaRPr lang="en-US"/>
        </a:p>
      </dgm:t>
    </dgm:pt>
    <dgm:pt modelId="{7EB2525D-64B9-411B-8AAF-6A9BE979BD6A}">
      <dgm:prSet phldrT="[Text]"/>
      <dgm:spPr/>
      <dgm:t>
        <a:bodyPr/>
        <a:lstStyle/>
        <a:p>
          <a:r>
            <a:rPr lang="en-US" dirty="0"/>
            <a:t>Experience, knowledge, skills</a:t>
          </a:r>
        </a:p>
      </dgm:t>
    </dgm:pt>
    <dgm:pt modelId="{2F3A66D5-CC4D-411D-A7E9-804CD7FFD5A0}" type="parTrans" cxnId="{EC3DF791-23D8-4B8E-A5CF-E8D6D18C7003}">
      <dgm:prSet/>
      <dgm:spPr/>
      <dgm:t>
        <a:bodyPr/>
        <a:lstStyle/>
        <a:p>
          <a:endParaRPr lang="en-US"/>
        </a:p>
      </dgm:t>
    </dgm:pt>
    <dgm:pt modelId="{525CAE07-8619-4619-9F44-1FA26A9D225A}" type="sibTrans" cxnId="{EC3DF791-23D8-4B8E-A5CF-E8D6D18C7003}">
      <dgm:prSet/>
      <dgm:spPr/>
      <dgm:t>
        <a:bodyPr/>
        <a:lstStyle/>
        <a:p>
          <a:endParaRPr lang="en-US"/>
        </a:p>
      </dgm:t>
    </dgm:pt>
    <dgm:pt modelId="{04F6BE9A-F271-43B3-B8B6-8A21200274E6}">
      <dgm:prSet phldrT="[Text]"/>
      <dgm:spPr/>
      <dgm:t>
        <a:bodyPr/>
        <a:lstStyle/>
        <a:p>
          <a:r>
            <a:rPr lang="en-US" dirty="0"/>
            <a:t>Time and resources</a:t>
          </a:r>
        </a:p>
      </dgm:t>
    </dgm:pt>
    <dgm:pt modelId="{1752D8E2-40C2-4E4A-B056-85BB9244994B}" type="parTrans" cxnId="{3C212FA7-16D2-42D5-8F5E-5DBD5AB360E5}">
      <dgm:prSet/>
      <dgm:spPr/>
      <dgm:t>
        <a:bodyPr/>
        <a:lstStyle/>
        <a:p>
          <a:endParaRPr lang="en-US"/>
        </a:p>
      </dgm:t>
    </dgm:pt>
    <dgm:pt modelId="{D989CFD3-36BD-48E5-9D95-578F048EA71E}" type="sibTrans" cxnId="{3C212FA7-16D2-42D5-8F5E-5DBD5AB360E5}">
      <dgm:prSet/>
      <dgm:spPr/>
      <dgm:t>
        <a:bodyPr/>
        <a:lstStyle/>
        <a:p>
          <a:endParaRPr lang="en-US"/>
        </a:p>
      </dgm:t>
    </dgm:pt>
    <dgm:pt modelId="{C7028107-43A5-4E7F-9A18-09DBB4A38069}">
      <dgm:prSet phldrT="[Text]"/>
      <dgm:spPr/>
      <dgm:t>
        <a:bodyPr/>
        <a:lstStyle/>
        <a:p>
          <a:r>
            <a:rPr lang="en-US" dirty="0"/>
            <a:t>Require supervision</a:t>
          </a:r>
        </a:p>
      </dgm:t>
    </dgm:pt>
    <dgm:pt modelId="{48B55CE7-2BE9-4B25-8463-7E69C78F7DE7}" type="parTrans" cxnId="{66EE35AB-7D80-4599-BCC9-ACB8CC78234A}">
      <dgm:prSet/>
      <dgm:spPr/>
      <dgm:t>
        <a:bodyPr/>
        <a:lstStyle/>
        <a:p>
          <a:endParaRPr lang="en-US"/>
        </a:p>
      </dgm:t>
    </dgm:pt>
    <dgm:pt modelId="{EC065A0B-F336-4475-8F5D-033902DE6953}" type="sibTrans" cxnId="{66EE35AB-7D80-4599-BCC9-ACB8CC78234A}">
      <dgm:prSet/>
      <dgm:spPr/>
      <dgm:t>
        <a:bodyPr/>
        <a:lstStyle/>
        <a:p>
          <a:endParaRPr lang="en-US"/>
        </a:p>
      </dgm:t>
    </dgm:pt>
    <dgm:pt modelId="{E2BE6789-A655-42A7-9CC8-26924F5287CE}">
      <dgm:prSet phldrT="[Text]"/>
      <dgm:spPr/>
      <dgm:t>
        <a:bodyPr/>
        <a:lstStyle/>
        <a:p>
          <a:r>
            <a:rPr lang="en-US" dirty="0"/>
            <a:t>Current workload</a:t>
          </a:r>
        </a:p>
      </dgm:t>
    </dgm:pt>
    <dgm:pt modelId="{6C3C6D48-5832-4964-B55B-35A7E3E95731}" type="parTrans" cxnId="{AAEE173F-6FAC-4F39-81B6-9ABFF000FBE3}">
      <dgm:prSet/>
      <dgm:spPr/>
      <dgm:t>
        <a:bodyPr/>
        <a:lstStyle/>
        <a:p>
          <a:endParaRPr lang="en-US"/>
        </a:p>
      </dgm:t>
    </dgm:pt>
    <dgm:pt modelId="{6C04FD42-A2E4-4228-A6B5-856E066DA66F}" type="sibTrans" cxnId="{AAEE173F-6FAC-4F39-81B6-9ABFF000FBE3}">
      <dgm:prSet/>
      <dgm:spPr/>
      <dgm:t>
        <a:bodyPr/>
        <a:lstStyle/>
        <a:p>
          <a:endParaRPr lang="en-US"/>
        </a:p>
      </dgm:t>
    </dgm:pt>
    <dgm:pt modelId="{8F6EAB45-709C-405E-80E7-FD53B946CD2C}" type="pres">
      <dgm:prSet presAssocID="{F04B7B81-64AD-4485-A97D-E67929CBD02A}" presName="Name0" presStyleCnt="0">
        <dgm:presLayoutVars>
          <dgm:dir/>
        </dgm:presLayoutVars>
      </dgm:prSet>
      <dgm:spPr/>
    </dgm:pt>
    <dgm:pt modelId="{FDB93C7B-C8C5-4431-A5B7-06FAD089166C}" type="pres">
      <dgm:prSet presAssocID="{7EB2525D-64B9-411B-8AAF-6A9BE979BD6A}" presName="noChildren" presStyleCnt="0"/>
      <dgm:spPr/>
    </dgm:pt>
    <dgm:pt modelId="{2640E7A0-5E57-4443-B352-F069BFFCF17F}" type="pres">
      <dgm:prSet presAssocID="{7EB2525D-64B9-411B-8AAF-6A9BE979BD6A}" presName="gap" presStyleCnt="0"/>
      <dgm:spPr/>
    </dgm:pt>
    <dgm:pt modelId="{25AFA66C-A8A6-419D-9136-254F0C6CA19B}" type="pres">
      <dgm:prSet presAssocID="{7EB2525D-64B9-411B-8AAF-6A9BE979BD6A}" presName="medCircle2" presStyleLbl="vennNode1" presStyleIdx="0" presStyleCnt="4"/>
      <dgm:spPr>
        <a:ln>
          <a:noFill/>
        </a:ln>
      </dgm:spPr>
    </dgm:pt>
    <dgm:pt modelId="{29B15F0A-6E6C-497D-BD5C-AF8D31983F14}" type="pres">
      <dgm:prSet presAssocID="{7EB2525D-64B9-411B-8AAF-6A9BE979BD6A}" presName="txLvlOnly1" presStyleLbl="revTx" presStyleIdx="0" presStyleCnt="4"/>
      <dgm:spPr/>
    </dgm:pt>
    <dgm:pt modelId="{E9876EDC-229B-4E0D-B3F9-124455B395A7}" type="pres">
      <dgm:prSet presAssocID="{04F6BE9A-F271-43B3-B8B6-8A21200274E6}" presName="noChildren" presStyleCnt="0"/>
      <dgm:spPr/>
    </dgm:pt>
    <dgm:pt modelId="{102AAD5A-4B42-4877-B8A2-FD14AF514C2E}" type="pres">
      <dgm:prSet presAssocID="{04F6BE9A-F271-43B3-B8B6-8A21200274E6}" presName="gap" presStyleCnt="0"/>
      <dgm:spPr/>
    </dgm:pt>
    <dgm:pt modelId="{79CBF3D4-3F4A-4605-9AF0-3393F4E8CB41}" type="pres">
      <dgm:prSet presAssocID="{04F6BE9A-F271-43B3-B8B6-8A21200274E6}" presName="medCircle2" presStyleLbl="vennNode1" presStyleIdx="1" presStyleCnt="4"/>
      <dgm:spPr>
        <a:ln>
          <a:noFill/>
        </a:ln>
      </dgm:spPr>
    </dgm:pt>
    <dgm:pt modelId="{F5F7C960-53DB-4539-812D-33DF0DC76A3E}" type="pres">
      <dgm:prSet presAssocID="{04F6BE9A-F271-43B3-B8B6-8A21200274E6}" presName="txLvlOnly1" presStyleLbl="revTx" presStyleIdx="1" presStyleCnt="4"/>
      <dgm:spPr/>
    </dgm:pt>
    <dgm:pt modelId="{796A7C9C-5424-45A8-9CE4-D86DF387CBF0}" type="pres">
      <dgm:prSet presAssocID="{C7028107-43A5-4E7F-9A18-09DBB4A38069}" presName="noChildren" presStyleCnt="0"/>
      <dgm:spPr/>
    </dgm:pt>
    <dgm:pt modelId="{C81C33D0-132D-4677-88CB-FF6E8922B2E0}" type="pres">
      <dgm:prSet presAssocID="{C7028107-43A5-4E7F-9A18-09DBB4A38069}" presName="gap" presStyleCnt="0"/>
      <dgm:spPr/>
    </dgm:pt>
    <dgm:pt modelId="{BD778135-D9A9-4CFD-AF44-16775D28FC6D}" type="pres">
      <dgm:prSet presAssocID="{C7028107-43A5-4E7F-9A18-09DBB4A38069}" presName="medCircle2" presStyleLbl="vennNode1" presStyleIdx="2" presStyleCnt="4"/>
      <dgm:spPr>
        <a:ln>
          <a:noFill/>
        </a:ln>
      </dgm:spPr>
    </dgm:pt>
    <dgm:pt modelId="{C975F59A-6CF2-49D1-BE93-C72192A49994}" type="pres">
      <dgm:prSet presAssocID="{C7028107-43A5-4E7F-9A18-09DBB4A38069}" presName="txLvlOnly1" presStyleLbl="revTx" presStyleIdx="2" presStyleCnt="4"/>
      <dgm:spPr/>
    </dgm:pt>
    <dgm:pt modelId="{9095B940-3E58-429C-AAFB-8DDB68B9E35E}" type="pres">
      <dgm:prSet presAssocID="{E2BE6789-A655-42A7-9CC8-26924F5287CE}" presName="noChildren" presStyleCnt="0"/>
      <dgm:spPr/>
    </dgm:pt>
    <dgm:pt modelId="{0AC5FA92-A56B-4F68-A6F7-39CCBAAB7533}" type="pres">
      <dgm:prSet presAssocID="{E2BE6789-A655-42A7-9CC8-26924F5287CE}" presName="gap" presStyleCnt="0"/>
      <dgm:spPr/>
    </dgm:pt>
    <dgm:pt modelId="{D24E7B25-EE29-487D-AEED-5B1328BDFFFC}" type="pres">
      <dgm:prSet presAssocID="{E2BE6789-A655-42A7-9CC8-26924F5287CE}" presName="medCircle2" presStyleLbl="vennNode1" presStyleIdx="3" presStyleCnt="4"/>
      <dgm:spPr>
        <a:ln>
          <a:noFill/>
        </a:ln>
      </dgm:spPr>
    </dgm:pt>
    <dgm:pt modelId="{9002757D-355E-42C1-AC76-8C7AE75CFD2B}" type="pres">
      <dgm:prSet presAssocID="{E2BE6789-A655-42A7-9CC8-26924F5287CE}" presName="txLvlOnly1" presStyleLbl="revTx" presStyleIdx="3" presStyleCnt="4"/>
      <dgm:spPr/>
    </dgm:pt>
  </dgm:ptLst>
  <dgm:cxnLst>
    <dgm:cxn modelId="{73CA7C95-38F0-4DED-9F77-CADF2D4070D9}" type="presOf" srcId="{C7028107-43A5-4E7F-9A18-09DBB4A38069}" destId="{C975F59A-6CF2-49D1-BE93-C72192A49994}" srcOrd="0" destOrd="0" presId="urn:microsoft.com/office/officeart/2008/layout/VerticalCircleList"/>
    <dgm:cxn modelId="{66EE35AB-7D80-4599-BCC9-ACB8CC78234A}" srcId="{F04B7B81-64AD-4485-A97D-E67929CBD02A}" destId="{C7028107-43A5-4E7F-9A18-09DBB4A38069}" srcOrd="2" destOrd="0" parTransId="{48B55CE7-2BE9-4B25-8463-7E69C78F7DE7}" sibTransId="{EC065A0B-F336-4475-8F5D-033902DE6953}"/>
    <dgm:cxn modelId="{3C212FA7-16D2-42D5-8F5E-5DBD5AB360E5}" srcId="{F04B7B81-64AD-4485-A97D-E67929CBD02A}" destId="{04F6BE9A-F271-43B3-B8B6-8A21200274E6}" srcOrd="1" destOrd="0" parTransId="{1752D8E2-40C2-4E4A-B056-85BB9244994B}" sibTransId="{D989CFD3-36BD-48E5-9D95-578F048EA71E}"/>
    <dgm:cxn modelId="{AAEE173F-6FAC-4F39-81B6-9ABFF000FBE3}" srcId="{F04B7B81-64AD-4485-A97D-E67929CBD02A}" destId="{E2BE6789-A655-42A7-9CC8-26924F5287CE}" srcOrd="3" destOrd="0" parTransId="{6C3C6D48-5832-4964-B55B-35A7E3E95731}" sibTransId="{6C04FD42-A2E4-4228-A6B5-856E066DA66F}"/>
    <dgm:cxn modelId="{EC3DF791-23D8-4B8E-A5CF-E8D6D18C7003}" srcId="{F04B7B81-64AD-4485-A97D-E67929CBD02A}" destId="{7EB2525D-64B9-411B-8AAF-6A9BE979BD6A}" srcOrd="0" destOrd="0" parTransId="{2F3A66D5-CC4D-411D-A7E9-804CD7FFD5A0}" sibTransId="{525CAE07-8619-4619-9F44-1FA26A9D225A}"/>
    <dgm:cxn modelId="{CE5DC3ED-30EF-4B32-BE9F-4F286ED3142C}" type="presOf" srcId="{7EB2525D-64B9-411B-8AAF-6A9BE979BD6A}" destId="{29B15F0A-6E6C-497D-BD5C-AF8D31983F14}" srcOrd="0" destOrd="0" presId="urn:microsoft.com/office/officeart/2008/layout/VerticalCircleList"/>
    <dgm:cxn modelId="{BEB8D005-649B-42C5-A896-7A149FA63E43}" type="presOf" srcId="{04F6BE9A-F271-43B3-B8B6-8A21200274E6}" destId="{F5F7C960-53DB-4539-812D-33DF0DC76A3E}" srcOrd="0" destOrd="0" presId="urn:microsoft.com/office/officeart/2008/layout/VerticalCircleList"/>
    <dgm:cxn modelId="{16D7E4C4-9D5F-42D4-96BA-77BA76AB6480}" type="presOf" srcId="{E2BE6789-A655-42A7-9CC8-26924F5287CE}" destId="{9002757D-355E-42C1-AC76-8C7AE75CFD2B}" srcOrd="0" destOrd="0" presId="urn:microsoft.com/office/officeart/2008/layout/VerticalCircleList"/>
    <dgm:cxn modelId="{F4FC1607-233F-433B-8247-7E9359509991}" type="presOf" srcId="{F04B7B81-64AD-4485-A97D-E67929CBD02A}" destId="{8F6EAB45-709C-405E-80E7-FD53B946CD2C}" srcOrd="0" destOrd="0" presId="urn:microsoft.com/office/officeart/2008/layout/VerticalCircleList"/>
    <dgm:cxn modelId="{34CC1204-BE90-42F7-BCD6-3133134C53BD}" type="presParOf" srcId="{8F6EAB45-709C-405E-80E7-FD53B946CD2C}" destId="{FDB93C7B-C8C5-4431-A5B7-06FAD089166C}" srcOrd="0" destOrd="0" presId="urn:microsoft.com/office/officeart/2008/layout/VerticalCircleList"/>
    <dgm:cxn modelId="{DD057A4C-1FA2-463D-B3CE-E99457BC43AD}" type="presParOf" srcId="{FDB93C7B-C8C5-4431-A5B7-06FAD089166C}" destId="{2640E7A0-5E57-4443-B352-F069BFFCF17F}" srcOrd="0" destOrd="0" presId="urn:microsoft.com/office/officeart/2008/layout/VerticalCircleList"/>
    <dgm:cxn modelId="{8A450DCB-0DF6-47AA-85C1-95A996CB4577}" type="presParOf" srcId="{FDB93C7B-C8C5-4431-A5B7-06FAD089166C}" destId="{25AFA66C-A8A6-419D-9136-254F0C6CA19B}" srcOrd="1" destOrd="0" presId="urn:microsoft.com/office/officeart/2008/layout/VerticalCircleList"/>
    <dgm:cxn modelId="{08D1BF76-CF6E-4C13-A3E5-697134913D70}" type="presParOf" srcId="{FDB93C7B-C8C5-4431-A5B7-06FAD089166C}" destId="{29B15F0A-6E6C-497D-BD5C-AF8D31983F14}" srcOrd="2" destOrd="0" presId="urn:microsoft.com/office/officeart/2008/layout/VerticalCircleList"/>
    <dgm:cxn modelId="{B4DE0B42-992C-4AB6-A329-337861F6DCAD}" type="presParOf" srcId="{8F6EAB45-709C-405E-80E7-FD53B946CD2C}" destId="{E9876EDC-229B-4E0D-B3F9-124455B395A7}" srcOrd="1" destOrd="0" presId="urn:microsoft.com/office/officeart/2008/layout/VerticalCircleList"/>
    <dgm:cxn modelId="{917233A5-0C61-479F-ADC7-14B956DA48F2}" type="presParOf" srcId="{E9876EDC-229B-4E0D-B3F9-124455B395A7}" destId="{102AAD5A-4B42-4877-B8A2-FD14AF514C2E}" srcOrd="0" destOrd="0" presId="urn:microsoft.com/office/officeart/2008/layout/VerticalCircleList"/>
    <dgm:cxn modelId="{6A527746-B8D0-4D54-8404-9668C536D8DA}" type="presParOf" srcId="{E9876EDC-229B-4E0D-B3F9-124455B395A7}" destId="{79CBF3D4-3F4A-4605-9AF0-3393F4E8CB41}" srcOrd="1" destOrd="0" presId="urn:microsoft.com/office/officeart/2008/layout/VerticalCircleList"/>
    <dgm:cxn modelId="{A847F7D6-4C01-46D0-B6D5-57B562B22637}" type="presParOf" srcId="{E9876EDC-229B-4E0D-B3F9-124455B395A7}" destId="{F5F7C960-53DB-4539-812D-33DF0DC76A3E}" srcOrd="2" destOrd="0" presId="urn:microsoft.com/office/officeart/2008/layout/VerticalCircleList"/>
    <dgm:cxn modelId="{189D5423-40C6-40A4-8884-3A39F57AB015}" type="presParOf" srcId="{8F6EAB45-709C-405E-80E7-FD53B946CD2C}" destId="{796A7C9C-5424-45A8-9CE4-D86DF387CBF0}" srcOrd="2" destOrd="0" presId="urn:microsoft.com/office/officeart/2008/layout/VerticalCircleList"/>
    <dgm:cxn modelId="{E62B09DF-95BF-4BC3-9074-F396D7F51EC9}" type="presParOf" srcId="{796A7C9C-5424-45A8-9CE4-D86DF387CBF0}" destId="{C81C33D0-132D-4677-88CB-FF6E8922B2E0}" srcOrd="0" destOrd="0" presId="urn:microsoft.com/office/officeart/2008/layout/VerticalCircleList"/>
    <dgm:cxn modelId="{8082BF1C-E04A-4ABD-9A5C-BBEC61E7FF42}" type="presParOf" srcId="{796A7C9C-5424-45A8-9CE4-D86DF387CBF0}" destId="{BD778135-D9A9-4CFD-AF44-16775D28FC6D}" srcOrd="1" destOrd="0" presId="urn:microsoft.com/office/officeart/2008/layout/VerticalCircleList"/>
    <dgm:cxn modelId="{6E20E51E-7373-4464-8BA7-71A94B871680}" type="presParOf" srcId="{796A7C9C-5424-45A8-9CE4-D86DF387CBF0}" destId="{C975F59A-6CF2-49D1-BE93-C72192A49994}" srcOrd="2" destOrd="0" presId="urn:microsoft.com/office/officeart/2008/layout/VerticalCircleList"/>
    <dgm:cxn modelId="{240E922B-BDC9-49D6-AAF7-18F25AD4DDE1}" type="presParOf" srcId="{8F6EAB45-709C-405E-80E7-FD53B946CD2C}" destId="{9095B940-3E58-429C-AAFB-8DDB68B9E35E}" srcOrd="3" destOrd="0" presId="urn:microsoft.com/office/officeart/2008/layout/VerticalCircleList"/>
    <dgm:cxn modelId="{CDBE9E4C-1FCD-4B7E-9D83-83B0A0DC70AC}" type="presParOf" srcId="{9095B940-3E58-429C-AAFB-8DDB68B9E35E}" destId="{0AC5FA92-A56B-4F68-A6F7-39CCBAAB7533}" srcOrd="0" destOrd="0" presId="urn:microsoft.com/office/officeart/2008/layout/VerticalCircleList"/>
    <dgm:cxn modelId="{82E2FE9D-21EC-41F2-A10C-A15257EB0F9E}" type="presParOf" srcId="{9095B940-3E58-429C-AAFB-8DDB68B9E35E}" destId="{D24E7B25-EE29-487D-AEED-5B1328BDFFFC}" srcOrd="1" destOrd="0" presId="urn:microsoft.com/office/officeart/2008/layout/VerticalCircleList"/>
    <dgm:cxn modelId="{A6F5FDE1-6642-41D8-A8DA-8212BD2269CF}" type="presParOf" srcId="{9095B940-3E58-429C-AAFB-8DDB68B9E35E}" destId="{9002757D-355E-42C1-AC76-8C7AE75CFD2B}"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440A145-DED9-465E-A220-6A888AE5FD1E}" type="doc">
      <dgm:prSet loTypeId="urn:microsoft.com/office/officeart/2005/8/layout/target3" loCatId="list" qsTypeId="urn:microsoft.com/office/officeart/2005/8/quickstyle/simple1" qsCatId="simple" csTypeId="urn:microsoft.com/office/officeart/2005/8/colors/colorful4" csCatId="colorful" phldr="1"/>
      <dgm:spPr/>
      <dgm:t>
        <a:bodyPr/>
        <a:lstStyle/>
        <a:p>
          <a:endParaRPr lang="en-US"/>
        </a:p>
      </dgm:t>
    </dgm:pt>
    <dgm:pt modelId="{61AE72FC-0964-49D6-B2B9-5E38BA423634}">
      <dgm:prSet phldrT="[Text]" custT="1"/>
      <dgm:spPr/>
      <dgm:t>
        <a:bodyPr/>
        <a:lstStyle/>
        <a:p>
          <a:pPr algn="l"/>
          <a:r>
            <a:rPr lang="en-US" sz="2600" dirty="0"/>
            <a:t>Initiates action, and then reports periodically</a:t>
          </a:r>
        </a:p>
      </dgm:t>
    </dgm:pt>
    <dgm:pt modelId="{ED25EA37-69E1-4B5F-AC8A-3A166EC8F37F}" type="parTrans" cxnId="{D424D255-DE5E-4619-831A-A75FA28CE461}">
      <dgm:prSet/>
      <dgm:spPr/>
      <dgm:t>
        <a:bodyPr/>
        <a:lstStyle/>
        <a:p>
          <a:endParaRPr lang="en-US"/>
        </a:p>
      </dgm:t>
    </dgm:pt>
    <dgm:pt modelId="{28C5C5B0-DF01-48EA-AC90-848209CEAEF4}" type="sibTrans" cxnId="{D424D255-DE5E-4619-831A-A75FA28CE461}">
      <dgm:prSet/>
      <dgm:spPr/>
      <dgm:t>
        <a:bodyPr/>
        <a:lstStyle/>
        <a:p>
          <a:endParaRPr lang="en-US"/>
        </a:p>
      </dgm:t>
    </dgm:pt>
    <dgm:pt modelId="{080908A2-0BA0-49CD-A1F6-CDBA17B5520A}">
      <dgm:prSet phldrT="[Text]" custT="1"/>
      <dgm:spPr/>
      <dgm:t>
        <a:bodyPr/>
        <a:lstStyle/>
        <a:p>
          <a:pPr algn="l"/>
          <a:r>
            <a:rPr lang="en-US" sz="2600" dirty="0"/>
            <a:t>Acts, and then reports results immediately</a:t>
          </a:r>
        </a:p>
      </dgm:t>
    </dgm:pt>
    <dgm:pt modelId="{C0A4F135-E55E-4722-B75D-269C1EC5E063}" type="parTrans" cxnId="{8C092A8B-05F4-4D4C-BAA1-72A9D1F82144}">
      <dgm:prSet/>
      <dgm:spPr/>
      <dgm:t>
        <a:bodyPr/>
        <a:lstStyle/>
        <a:p>
          <a:endParaRPr lang="en-US"/>
        </a:p>
      </dgm:t>
    </dgm:pt>
    <dgm:pt modelId="{106FA0B3-9C16-4710-B2EE-9D025773B6E4}" type="sibTrans" cxnId="{8C092A8B-05F4-4D4C-BAA1-72A9D1F82144}">
      <dgm:prSet/>
      <dgm:spPr/>
      <dgm:t>
        <a:bodyPr/>
        <a:lstStyle/>
        <a:p>
          <a:endParaRPr lang="en-US"/>
        </a:p>
      </dgm:t>
    </dgm:pt>
    <dgm:pt modelId="{3542CAAC-9B75-4D3B-B605-1D6839F40238}">
      <dgm:prSet phldrT="[Text]" custT="1"/>
      <dgm:spPr/>
      <dgm:t>
        <a:bodyPr/>
        <a:lstStyle/>
        <a:p>
          <a:pPr algn="l"/>
          <a:r>
            <a:rPr lang="en-US" sz="2600" dirty="0"/>
            <a:t>Makes recommendation, and then acts</a:t>
          </a:r>
        </a:p>
      </dgm:t>
    </dgm:pt>
    <dgm:pt modelId="{100575C5-8C7D-4C42-A894-01D2D6484EC7}" type="parTrans" cxnId="{189D446F-532E-4A5F-B443-63E9D2640715}">
      <dgm:prSet/>
      <dgm:spPr/>
      <dgm:t>
        <a:bodyPr/>
        <a:lstStyle/>
        <a:p>
          <a:endParaRPr lang="en-US"/>
        </a:p>
      </dgm:t>
    </dgm:pt>
    <dgm:pt modelId="{54E4DEFD-F767-4175-8E14-B29425F8D878}" type="sibTrans" cxnId="{189D446F-532E-4A5F-B443-63E9D2640715}">
      <dgm:prSet/>
      <dgm:spPr/>
      <dgm:t>
        <a:bodyPr/>
        <a:lstStyle/>
        <a:p>
          <a:endParaRPr lang="en-US"/>
        </a:p>
      </dgm:t>
    </dgm:pt>
    <dgm:pt modelId="{AFCBA3D9-9F0A-4B62-BFBF-B54026CE8958}">
      <dgm:prSet phldrT="[Text]" custT="1"/>
      <dgm:spPr/>
      <dgm:t>
        <a:bodyPr/>
        <a:lstStyle/>
        <a:p>
          <a:pPr algn="l"/>
          <a:r>
            <a:rPr lang="en-US" sz="2600" dirty="0"/>
            <a:t>Asks what to do</a:t>
          </a:r>
        </a:p>
      </dgm:t>
    </dgm:pt>
    <dgm:pt modelId="{78DA6AAA-3286-4977-80F6-7ED981A2564B}" type="parTrans" cxnId="{79782C7F-79C6-4D69-BF95-04C2910DCD51}">
      <dgm:prSet/>
      <dgm:spPr/>
      <dgm:t>
        <a:bodyPr/>
        <a:lstStyle/>
        <a:p>
          <a:endParaRPr lang="en-US"/>
        </a:p>
      </dgm:t>
    </dgm:pt>
    <dgm:pt modelId="{970EEEC9-6273-4ACA-B4E9-B6ED7F1C48A2}" type="sibTrans" cxnId="{79782C7F-79C6-4D69-BF95-04C2910DCD51}">
      <dgm:prSet/>
      <dgm:spPr/>
      <dgm:t>
        <a:bodyPr/>
        <a:lstStyle/>
        <a:p>
          <a:endParaRPr lang="en-US"/>
        </a:p>
      </dgm:t>
    </dgm:pt>
    <dgm:pt modelId="{59D0E7AF-F225-4679-8CDF-59F1661AF419}">
      <dgm:prSet phldrT="[Text]" custT="1"/>
      <dgm:spPr/>
      <dgm:t>
        <a:bodyPr/>
        <a:lstStyle/>
        <a:p>
          <a:pPr algn="l"/>
          <a:r>
            <a:rPr lang="en-US" sz="2600" dirty="0"/>
            <a:t>Waits to be told what to do</a:t>
          </a:r>
        </a:p>
      </dgm:t>
    </dgm:pt>
    <dgm:pt modelId="{90A6C34C-D8AD-4C60-B04A-BF6D7B721248}" type="parTrans" cxnId="{C995531A-2926-4AB3-83B6-D1F179B78BC1}">
      <dgm:prSet/>
      <dgm:spPr/>
      <dgm:t>
        <a:bodyPr/>
        <a:lstStyle/>
        <a:p>
          <a:endParaRPr lang="en-US"/>
        </a:p>
      </dgm:t>
    </dgm:pt>
    <dgm:pt modelId="{308818B7-B6F8-457E-BA4E-009CA329CEEB}" type="sibTrans" cxnId="{C995531A-2926-4AB3-83B6-D1F179B78BC1}">
      <dgm:prSet/>
      <dgm:spPr/>
      <dgm:t>
        <a:bodyPr/>
        <a:lstStyle/>
        <a:p>
          <a:endParaRPr lang="en-US"/>
        </a:p>
      </dgm:t>
    </dgm:pt>
    <dgm:pt modelId="{8E44BD32-80C1-4233-885C-82B3A45B5AB1}" type="pres">
      <dgm:prSet presAssocID="{E440A145-DED9-465E-A220-6A888AE5FD1E}" presName="Name0" presStyleCnt="0">
        <dgm:presLayoutVars>
          <dgm:chMax val="7"/>
          <dgm:dir/>
          <dgm:animLvl val="lvl"/>
          <dgm:resizeHandles val="exact"/>
        </dgm:presLayoutVars>
      </dgm:prSet>
      <dgm:spPr/>
    </dgm:pt>
    <dgm:pt modelId="{C2176989-F05C-4712-AF05-691986301D36}" type="pres">
      <dgm:prSet presAssocID="{61AE72FC-0964-49D6-B2B9-5E38BA423634}" presName="circle1" presStyleLbl="node1" presStyleIdx="0" presStyleCnt="5"/>
      <dgm:spPr/>
    </dgm:pt>
    <dgm:pt modelId="{58FC7ECD-8A8F-4508-BB4A-10F7CFA2E6F8}" type="pres">
      <dgm:prSet presAssocID="{61AE72FC-0964-49D6-B2B9-5E38BA423634}" presName="space" presStyleCnt="0"/>
      <dgm:spPr/>
    </dgm:pt>
    <dgm:pt modelId="{2756C8F0-392B-4BE5-B293-F3967B294D19}" type="pres">
      <dgm:prSet presAssocID="{61AE72FC-0964-49D6-B2B9-5E38BA423634}" presName="rect1" presStyleLbl="alignAcc1" presStyleIdx="0" presStyleCnt="5"/>
      <dgm:spPr/>
    </dgm:pt>
    <dgm:pt modelId="{094CE127-7E12-466E-B586-5303AC48C380}" type="pres">
      <dgm:prSet presAssocID="{080908A2-0BA0-49CD-A1F6-CDBA17B5520A}" presName="vertSpace2" presStyleLbl="node1" presStyleIdx="0" presStyleCnt="5"/>
      <dgm:spPr/>
    </dgm:pt>
    <dgm:pt modelId="{B27DE136-ECAF-4CB2-A73E-AE3B71881824}" type="pres">
      <dgm:prSet presAssocID="{080908A2-0BA0-49CD-A1F6-CDBA17B5520A}" presName="circle2" presStyleLbl="node1" presStyleIdx="1" presStyleCnt="5"/>
      <dgm:spPr/>
    </dgm:pt>
    <dgm:pt modelId="{B086227D-3268-476F-A3D8-807AB47E062F}" type="pres">
      <dgm:prSet presAssocID="{080908A2-0BA0-49CD-A1F6-CDBA17B5520A}" presName="rect2" presStyleLbl="alignAcc1" presStyleIdx="1" presStyleCnt="5"/>
      <dgm:spPr/>
    </dgm:pt>
    <dgm:pt modelId="{77B8C967-1960-4A84-A64D-91F455EB4D7E}" type="pres">
      <dgm:prSet presAssocID="{3542CAAC-9B75-4D3B-B605-1D6839F40238}" presName="vertSpace3" presStyleLbl="node1" presStyleIdx="1" presStyleCnt="5"/>
      <dgm:spPr/>
    </dgm:pt>
    <dgm:pt modelId="{D9DE43A2-F1EA-4A05-8060-56A12E93CA07}" type="pres">
      <dgm:prSet presAssocID="{3542CAAC-9B75-4D3B-B605-1D6839F40238}" presName="circle3" presStyleLbl="node1" presStyleIdx="2" presStyleCnt="5"/>
      <dgm:spPr/>
    </dgm:pt>
    <dgm:pt modelId="{33504D79-2FEB-4767-83E1-80B80BDB8F47}" type="pres">
      <dgm:prSet presAssocID="{3542CAAC-9B75-4D3B-B605-1D6839F40238}" presName="rect3" presStyleLbl="alignAcc1" presStyleIdx="2" presStyleCnt="5"/>
      <dgm:spPr/>
    </dgm:pt>
    <dgm:pt modelId="{46A45E19-FCEC-4032-990A-7714781157C7}" type="pres">
      <dgm:prSet presAssocID="{AFCBA3D9-9F0A-4B62-BFBF-B54026CE8958}" presName="vertSpace4" presStyleLbl="node1" presStyleIdx="2" presStyleCnt="5"/>
      <dgm:spPr/>
    </dgm:pt>
    <dgm:pt modelId="{4124EA25-3024-4F48-8268-2B5A4F52A42D}" type="pres">
      <dgm:prSet presAssocID="{AFCBA3D9-9F0A-4B62-BFBF-B54026CE8958}" presName="circle4" presStyleLbl="node1" presStyleIdx="3" presStyleCnt="5"/>
      <dgm:spPr/>
    </dgm:pt>
    <dgm:pt modelId="{126DA9C5-B740-48CE-96EC-76D0DA4BE5F2}" type="pres">
      <dgm:prSet presAssocID="{AFCBA3D9-9F0A-4B62-BFBF-B54026CE8958}" presName="rect4" presStyleLbl="alignAcc1" presStyleIdx="3" presStyleCnt="5"/>
      <dgm:spPr/>
    </dgm:pt>
    <dgm:pt modelId="{10B78EE7-A8CF-4076-B6C7-AB7DCDE0BEEE}" type="pres">
      <dgm:prSet presAssocID="{59D0E7AF-F225-4679-8CDF-59F1661AF419}" presName="vertSpace5" presStyleLbl="node1" presStyleIdx="3" presStyleCnt="5"/>
      <dgm:spPr/>
    </dgm:pt>
    <dgm:pt modelId="{AE393DE7-32BF-45EB-8AA5-FE0B5CFACD41}" type="pres">
      <dgm:prSet presAssocID="{59D0E7AF-F225-4679-8CDF-59F1661AF419}" presName="circle5" presStyleLbl="node1" presStyleIdx="4" presStyleCnt="5"/>
      <dgm:spPr/>
    </dgm:pt>
    <dgm:pt modelId="{672FBF42-C0C4-46A3-A8B9-B31478F01E15}" type="pres">
      <dgm:prSet presAssocID="{59D0E7AF-F225-4679-8CDF-59F1661AF419}" presName="rect5" presStyleLbl="alignAcc1" presStyleIdx="4" presStyleCnt="5"/>
      <dgm:spPr/>
    </dgm:pt>
    <dgm:pt modelId="{721B4E78-EFE8-48D3-A837-720A5E809139}" type="pres">
      <dgm:prSet presAssocID="{61AE72FC-0964-49D6-B2B9-5E38BA423634}" presName="rect1ParTxNoCh" presStyleLbl="alignAcc1" presStyleIdx="4" presStyleCnt="5">
        <dgm:presLayoutVars>
          <dgm:chMax val="1"/>
          <dgm:bulletEnabled val="1"/>
        </dgm:presLayoutVars>
      </dgm:prSet>
      <dgm:spPr/>
    </dgm:pt>
    <dgm:pt modelId="{28D685F6-B432-4ADA-BB4D-66B40D20FDE8}" type="pres">
      <dgm:prSet presAssocID="{080908A2-0BA0-49CD-A1F6-CDBA17B5520A}" presName="rect2ParTxNoCh" presStyleLbl="alignAcc1" presStyleIdx="4" presStyleCnt="5">
        <dgm:presLayoutVars>
          <dgm:chMax val="1"/>
          <dgm:bulletEnabled val="1"/>
        </dgm:presLayoutVars>
      </dgm:prSet>
      <dgm:spPr/>
    </dgm:pt>
    <dgm:pt modelId="{E0B6ECB5-0E2E-449C-8CB2-92B20554BBEB}" type="pres">
      <dgm:prSet presAssocID="{3542CAAC-9B75-4D3B-B605-1D6839F40238}" presName="rect3ParTxNoCh" presStyleLbl="alignAcc1" presStyleIdx="4" presStyleCnt="5">
        <dgm:presLayoutVars>
          <dgm:chMax val="1"/>
          <dgm:bulletEnabled val="1"/>
        </dgm:presLayoutVars>
      </dgm:prSet>
      <dgm:spPr/>
    </dgm:pt>
    <dgm:pt modelId="{94DD4763-68E2-43E7-ABA2-011C9E1EF435}" type="pres">
      <dgm:prSet presAssocID="{AFCBA3D9-9F0A-4B62-BFBF-B54026CE8958}" presName="rect4ParTxNoCh" presStyleLbl="alignAcc1" presStyleIdx="4" presStyleCnt="5">
        <dgm:presLayoutVars>
          <dgm:chMax val="1"/>
          <dgm:bulletEnabled val="1"/>
        </dgm:presLayoutVars>
      </dgm:prSet>
      <dgm:spPr/>
    </dgm:pt>
    <dgm:pt modelId="{6E033C0E-1FBD-4B82-B6E5-3E2B39B0F4B5}" type="pres">
      <dgm:prSet presAssocID="{59D0E7AF-F225-4679-8CDF-59F1661AF419}" presName="rect5ParTxNoCh" presStyleLbl="alignAcc1" presStyleIdx="4" presStyleCnt="5">
        <dgm:presLayoutVars>
          <dgm:chMax val="1"/>
          <dgm:bulletEnabled val="1"/>
        </dgm:presLayoutVars>
      </dgm:prSet>
      <dgm:spPr/>
    </dgm:pt>
  </dgm:ptLst>
  <dgm:cxnLst>
    <dgm:cxn modelId="{FD632CD4-9AC4-47E0-BF6E-BE2722499A65}" type="presOf" srcId="{AFCBA3D9-9F0A-4B62-BFBF-B54026CE8958}" destId="{94DD4763-68E2-43E7-ABA2-011C9E1EF435}" srcOrd="1" destOrd="0" presId="urn:microsoft.com/office/officeart/2005/8/layout/target3"/>
    <dgm:cxn modelId="{8C092A8B-05F4-4D4C-BAA1-72A9D1F82144}" srcId="{E440A145-DED9-465E-A220-6A888AE5FD1E}" destId="{080908A2-0BA0-49CD-A1F6-CDBA17B5520A}" srcOrd="1" destOrd="0" parTransId="{C0A4F135-E55E-4722-B75D-269C1EC5E063}" sibTransId="{106FA0B3-9C16-4710-B2EE-9D025773B6E4}"/>
    <dgm:cxn modelId="{D424D255-DE5E-4619-831A-A75FA28CE461}" srcId="{E440A145-DED9-465E-A220-6A888AE5FD1E}" destId="{61AE72FC-0964-49D6-B2B9-5E38BA423634}" srcOrd="0" destOrd="0" parTransId="{ED25EA37-69E1-4B5F-AC8A-3A166EC8F37F}" sibTransId="{28C5C5B0-DF01-48EA-AC90-848209CEAEF4}"/>
    <dgm:cxn modelId="{FC329712-A72F-43A8-9DBC-D4EDA1A49D80}" type="presOf" srcId="{3542CAAC-9B75-4D3B-B605-1D6839F40238}" destId="{33504D79-2FEB-4767-83E1-80B80BDB8F47}" srcOrd="0" destOrd="0" presId="urn:microsoft.com/office/officeart/2005/8/layout/target3"/>
    <dgm:cxn modelId="{01683155-A792-4002-9026-6C4CF5E2AD6B}" type="presOf" srcId="{080908A2-0BA0-49CD-A1F6-CDBA17B5520A}" destId="{28D685F6-B432-4ADA-BB4D-66B40D20FDE8}" srcOrd="1" destOrd="0" presId="urn:microsoft.com/office/officeart/2005/8/layout/target3"/>
    <dgm:cxn modelId="{C995531A-2926-4AB3-83B6-D1F179B78BC1}" srcId="{E440A145-DED9-465E-A220-6A888AE5FD1E}" destId="{59D0E7AF-F225-4679-8CDF-59F1661AF419}" srcOrd="4" destOrd="0" parTransId="{90A6C34C-D8AD-4C60-B04A-BF6D7B721248}" sibTransId="{308818B7-B6F8-457E-BA4E-009CA329CEEB}"/>
    <dgm:cxn modelId="{60CAE0A7-72DB-4B4B-AAD7-9E55CEF85966}" type="presOf" srcId="{59D0E7AF-F225-4679-8CDF-59F1661AF419}" destId="{6E033C0E-1FBD-4B82-B6E5-3E2B39B0F4B5}" srcOrd="1" destOrd="0" presId="urn:microsoft.com/office/officeart/2005/8/layout/target3"/>
    <dgm:cxn modelId="{189D446F-532E-4A5F-B443-63E9D2640715}" srcId="{E440A145-DED9-465E-A220-6A888AE5FD1E}" destId="{3542CAAC-9B75-4D3B-B605-1D6839F40238}" srcOrd="2" destOrd="0" parTransId="{100575C5-8C7D-4C42-A894-01D2D6484EC7}" sibTransId="{54E4DEFD-F767-4175-8E14-B29425F8D878}"/>
    <dgm:cxn modelId="{79782C7F-79C6-4D69-BF95-04C2910DCD51}" srcId="{E440A145-DED9-465E-A220-6A888AE5FD1E}" destId="{AFCBA3D9-9F0A-4B62-BFBF-B54026CE8958}" srcOrd="3" destOrd="0" parTransId="{78DA6AAA-3286-4977-80F6-7ED981A2564B}" sibTransId="{970EEEC9-6273-4ACA-B4E9-B6ED7F1C48A2}"/>
    <dgm:cxn modelId="{E525EBF5-11A9-4E21-89E9-CAC1AED16E3C}" type="presOf" srcId="{AFCBA3D9-9F0A-4B62-BFBF-B54026CE8958}" destId="{126DA9C5-B740-48CE-96EC-76D0DA4BE5F2}" srcOrd="0" destOrd="0" presId="urn:microsoft.com/office/officeart/2005/8/layout/target3"/>
    <dgm:cxn modelId="{195ACB12-C0BC-454E-AC52-C2405702FD5B}" type="presOf" srcId="{61AE72FC-0964-49D6-B2B9-5E38BA423634}" destId="{2756C8F0-392B-4BE5-B293-F3967B294D19}" srcOrd="0" destOrd="0" presId="urn:microsoft.com/office/officeart/2005/8/layout/target3"/>
    <dgm:cxn modelId="{FA19CD3F-8EE5-437B-94CA-873EEB55A477}" type="presOf" srcId="{080908A2-0BA0-49CD-A1F6-CDBA17B5520A}" destId="{B086227D-3268-476F-A3D8-807AB47E062F}" srcOrd="0" destOrd="0" presId="urn:microsoft.com/office/officeart/2005/8/layout/target3"/>
    <dgm:cxn modelId="{8EB172AD-5F79-4031-8F3C-50ED35235BFA}" type="presOf" srcId="{3542CAAC-9B75-4D3B-B605-1D6839F40238}" destId="{E0B6ECB5-0E2E-449C-8CB2-92B20554BBEB}" srcOrd="1" destOrd="0" presId="urn:microsoft.com/office/officeart/2005/8/layout/target3"/>
    <dgm:cxn modelId="{02CD4C9E-909A-4D5A-96FD-785CDF84FFF0}" type="presOf" srcId="{61AE72FC-0964-49D6-B2B9-5E38BA423634}" destId="{721B4E78-EFE8-48D3-A837-720A5E809139}" srcOrd="1" destOrd="0" presId="urn:microsoft.com/office/officeart/2005/8/layout/target3"/>
    <dgm:cxn modelId="{EBFE03DC-FEF1-4335-9A14-13C54AF56CEE}" type="presOf" srcId="{E440A145-DED9-465E-A220-6A888AE5FD1E}" destId="{8E44BD32-80C1-4233-885C-82B3A45B5AB1}" srcOrd="0" destOrd="0" presId="urn:microsoft.com/office/officeart/2005/8/layout/target3"/>
    <dgm:cxn modelId="{8E67D7A0-305D-4C77-B3F7-4B996DC4D7C5}" type="presOf" srcId="{59D0E7AF-F225-4679-8CDF-59F1661AF419}" destId="{672FBF42-C0C4-46A3-A8B9-B31478F01E15}" srcOrd="0" destOrd="0" presId="urn:microsoft.com/office/officeart/2005/8/layout/target3"/>
    <dgm:cxn modelId="{3DCDA858-1D81-4AD6-9571-A04920938AB2}" type="presParOf" srcId="{8E44BD32-80C1-4233-885C-82B3A45B5AB1}" destId="{C2176989-F05C-4712-AF05-691986301D36}" srcOrd="0" destOrd="0" presId="urn:microsoft.com/office/officeart/2005/8/layout/target3"/>
    <dgm:cxn modelId="{8906BA56-9BBB-40D5-B5A6-2B08F2D15CAA}" type="presParOf" srcId="{8E44BD32-80C1-4233-885C-82B3A45B5AB1}" destId="{58FC7ECD-8A8F-4508-BB4A-10F7CFA2E6F8}" srcOrd="1" destOrd="0" presId="urn:microsoft.com/office/officeart/2005/8/layout/target3"/>
    <dgm:cxn modelId="{E4584584-8593-4186-8876-A8AE91DDD29C}" type="presParOf" srcId="{8E44BD32-80C1-4233-885C-82B3A45B5AB1}" destId="{2756C8F0-392B-4BE5-B293-F3967B294D19}" srcOrd="2" destOrd="0" presId="urn:microsoft.com/office/officeart/2005/8/layout/target3"/>
    <dgm:cxn modelId="{DE5E527A-E85F-4D4B-BE02-C3EBD9E366FE}" type="presParOf" srcId="{8E44BD32-80C1-4233-885C-82B3A45B5AB1}" destId="{094CE127-7E12-466E-B586-5303AC48C380}" srcOrd="3" destOrd="0" presId="urn:microsoft.com/office/officeart/2005/8/layout/target3"/>
    <dgm:cxn modelId="{68AEBFD9-A9DF-4F20-9C0B-7346A7AE59DB}" type="presParOf" srcId="{8E44BD32-80C1-4233-885C-82B3A45B5AB1}" destId="{B27DE136-ECAF-4CB2-A73E-AE3B71881824}" srcOrd="4" destOrd="0" presId="urn:microsoft.com/office/officeart/2005/8/layout/target3"/>
    <dgm:cxn modelId="{EE0366D2-9896-4435-A165-968DEB83B0AA}" type="presParOf" srcId="{8E44BD32-80C1-4233-885C-82B3A45B5AB1}" destId="{B086227D-3268-476F-A3D8-807AB47E062F}" srcOrd="5" destOrd="0" presId="urn:microsoft.com/office/officeart/2005/8/layout/target3"/>
    <dgm:cxn modelId="{5CBB62E0-7BC0-4DC4-A507-5984A89F7941}" type="presParOf" srcId="{8E44BD32-80C1-4233-885C-82B3A45B5AB1}" destId="{77B8C967-1960-4A84-A64D-91F455EB4D7E}" srcOrd="6" destOrd="0" presId="urn:microsoft.com/office/officeart/2005/8/layout/target3"/>
    <dgm:cxn modelId="{6458CC48-8BF2-46F2-AE9D-7A4C30E75780}" type="presParOf" srcId="{8E44BD32-80C1-4233-885C-82B3A45B5AB1}" destId="{D9DE43A2-F1EA-4A05-8060-56A12E93CA07}" srcOrd="7" destOrd="0" presId="urn:microsoft.com/office/officeart/2005/8/layout/target3"/>
    <dgm:cxn modelId="{7C4E68A5-9AB1-41AC-9CF0-87EAD58A557A}" type="presParOf" srcId="{8E44BD32-80C1-4233-885C-82B3A45B5AB1}" destId="{33504D79-2FEB-4767-83E1-80B80BDB8F47}" srcOrd="8" destOrd="0" presId="urn:microsoft.com/office/officeart/2005/8/layout/target3"/>
    <dgm:cxn modelId="{36A000C7-53AF-4219-B0CF-AD052B75AC2B}" type="presParOf" srcId="{8E44BD32-80C1-4233-885C-82B3A45B5AB1}" destId="{46A45E19-FCEC-4032-990A-7714781157C7}" srcOrd="9" destOrd="0" presId="urn:microsoft.com/office/officeart/2005/8/layout/target3"/>
    <dgm:cxn modelId="{D40316F3-BA21-44BE-9E46-3D15E7E67691}" type="presParOf" srcId="{8E44BD32-80C1-4233-885C-82B3A45B5AB1}" destId="{4124EA25-3024-4F48-8268-2B5A4F52A42D}" srcOrd="10" destOrd="0" presId="urn:microsoft.com/office/officeart/2005/8/layout/target3"/>
    <dgm:cxn modelId="{66E1F8BC-36B6-42B6-ADA2-9167FC78AFBA}" type="presParOf" srcId="{8E44BD32-80C1-4233-885C-82B3A45B5AB1}" destId="{126DA9C5-B740-48CE-96EC-76D0DA4BE5F2}" srcOrd="11" destOrd="0" presId="urn:microsoft.com/office/officeart/2005/8/layout/target3"/>
    <dgm:cxn modelId="{2AAD1A3D-AB24-4D8C-8C22-EC0BEB3A6517}" type="presParOf" srcId="{8E44BD32-80C1-4233-885C-82B3A45B5AB1}" destId="{10B78EE7-A8CF-4076-B6C7-AB7DCDE0BEEE}" srcOrd="12" destOrd="0" presId="urn:microsoft.com/office/officeart/2005/8/layout/target3"/>
    <dgm:cxn modelId="{E84A5B6E-71D3-4A48-9C19-6CA9D0269E1A}" type="presParOf" srcId="{8E44BD32-80C1-4233-885C-82B3A45B5AB1}" destId="{AE393DE7-32BF-45EB-8AA5-FE0B5CFACD41}" srcOrd="13" destOrd="0" presId="urn:microsoft.com/office/officeart/2005/8/layout/target3"/>
    <dgm:cxn modelId="{7C5C6361-2DC9-4EA6-BF59-FA4B5C83CD09}" type="presParOf" srcId="{8E44BD32-80C1-4233-885C-82B3A45B5AB1}" destId="{672FBF42-C0C4-46A3-A8B9-B31478F01E15}" srcOrd="14" destOrd="0" presId="urn:microsoft.com/office/officeart/2005/8/layout/target3"/>
    <dgm:cxn modelId="{A71A8A17-461B-4EEE-918B-1CB2372D3B31}" type="presParOf" srcId="{8E44BD32-80C1-4233-885C-82B3A45B5AB1}" destId="{721B4E78-EFE8-48D3-A837-720A5E809139}" srcOrd="15" destOrd="0" presId="urn:microsoft.com/office/officeart/2005/8/layout/target3"/>
    <dgm:cxn modelId="{EA115B74-5650-41C0-9C32-173C5CD99687}" type="presParOf" srcId="{8E44BD32-80C1-4233-885C-82B3A45B5AB1}" destId="{28D685F6-B432-4ADA-BB4D-66B40D20FDE8}" srcOrd="16" destOrd="0" presId="urn:microsoft.com/office/officeart/2005/8/layout/target3"/>
    <dgm:cxn modelId="{F4BA4C19-FF38-475B-93D7-90D5F73655CC}" type="presParOf" srcId="{8E44BD32-80C1-4233-885C-82B3A45B5AB1}" destId="{E0B6ECB5-0E2E-449C-8CB2-92B20554BBEB}" srcOrd="17" destOrd="0" presId="urn:microsoft.com/office/officeart/2005/8/layout/target3"/>
    <dgm:cxn modelId="{D35142F6-7989-4158-8BCA-3FDE4C70C5E3}" type="presParOf" srcId="{8E44BD32-80C1-4233-885C-82B3A45B5AB1}" destId="{94DD4763-68E2-43E7-ABA2-011C9E1EF435}" srcOrd="18" destOrd="0" presId="urn:microsoft.com/office/officeart/2005/8/layout/target3"/>
    <dgm:cxn modelId="{B624D505-7850-449A-ACC4-49B5702EF92B}" type="presParOf" srcId="{8E44BD32-80C1-4233-885C-82B3A45B5AB1}" destId="{6E033C0E-1FBD-4B82-B6E5-3E2B39B0F4B5}"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64546E3-07BD-4B30-B286-2E7D4C52115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60EE261A-FCDA-4959-BDD5-940D8E3D9BB9}">
      <dgm:prSet phldrT="[Text]" custT="1"/>
      <dgm:spPr>
        <a:ln>
          <a:noFill/>
        </a:ln>
      </dgm:spPr>
      <dgm:t>
        <a:bodyPr/>
        <a:lstStyle/>
        <a:p>
          <a:r>
            <a:rPr lang="en-US" sz="3200" dirty="0"/>
            <a:t>Brief your team members</a:t>
          </a:r>
        </a:p>
      </dgm:t>
    </dgm:pt>
    <dgm:pt modelId="{DB6968C3-F435-48CC-AD71-2C83713B16CC}" type="parTrans" cxnId="{C66CA8DC-FFD2-41B5-BCF5-691F8CD9F385}">
      <dgm:prSet/>
      <dgm:spPr/>
      <dgm:t>
        <a:bodyPr/>
        <a:lstStyle/>
        <a:p>
          <a:endParaRPr lang="en-US"/>
        </a:p>
      </dgm:t>
    </dgm:pt>
    <dgm:pt modelId="{D9C85FFA-5729-41D8-8E2F-7BF6B703A599}" type="sibTrans" cxnId="{C66CA8DC-FFD2-41B5-BCF5-691F8CD9F385}">
      <dgm:prSet/>
      <dgm:spPr/>
      <dgm:t>
        <a:bodyPr/>
        <a:lstStyle/>
        <a:p>
          <a:endParaRPr lang="en-US"/>
        </a:p>
      </dgm:t>
    </dgm:pt>
    <dgm:pt modelId="{3B5FA2F2-AA3C-4652-926A-103EE0393E18}">
      <dgm:prSet phldrT="[Text]" custT="1"/>
      <dgm:spPr>
        <a:ln>
          <a:noFill/>
        </a:ln>
      </dgm:spPr>
      <dgm:t>
        <a:bodyPr/>
        <a:lstStyle/>
        <a:p>
          <a:r>
            <a:rPr lang="en-US" sz="3200" dirty="0"/>
            <a:t>Available for questions</a:t>
          </a:r>
        </a:p>
      </dgm:t>
    </dgm:pt>
    <dgm:pt modelId="{AB1565C3-BCA5-4B91-81C1-8760364CA4E5}" type="parTrans" cxnId="{5A783FC4-C483-4A10-B7F7-BF2765034192}">
      <dgm:prSet/>
      <dgm:spPr/>
      <dgm:t>
        <a:bodyPr/>
        <a:lstStyle/>
        <a:p>
          <a:endParaRPr lang="en-US"/>
        </a:p>
      </dgm:t>
    </dgm:pt>
    <dgm:pt modelId="{346E4F88-3E36-48EE-9707-04FD32FBCE02}" type="sibTrans" cxnId="{5A783FC4-C483-4A10-B7F7-BF2765034192}">
      <dgm:prSet/>
      <dgm:spPr/>
      <dgm:t>
        <a:bodyPr/>
        <a:lstStyle/>
        <a:p>
          <a:endParaRPr lang="en-US"/>
        </a:p>
      </dgm:t>
    </dgm:pt>
    <dgm:pt modelId="{348798A5-57E6-4F46-B982-0DAE8DC538BC}">
      <dgm:prSet phldrT="[Text]" custT="1"/>
      <dgm:spPr>
        <a:ln>
          <a:noFill/>
        </a:ln>
      </dgm:spPr>
      <dgm:t>
        <a:bodyPr/>
        <a:lstStyle/>
        <a:p>
          <a:r>
            <a:rPr lang="en-US" sz="3200" dirty="0"/>
            <a:t>Do not micro-manage</a:t>
          </a:r>
        </a:p>
      </dgm:t>
    </dgm:pt>
    <dgm:pt modelId="{20BC959C-E315-4FB3-BF66-5CD48E238AC7}" type="parTrans" cxnId="{569D70FA-00CF-4343-B97E-576AF42D5C1A}">
      <dgm:prSet/>
      <dgm:spPr/>
      <dgm:t>
        <a:bodyPr/>
        <a:lstStyle/>
        <a:p>
          <a:endParaRPr lang="en-US"/>
        </a:p>
      </dgm:t>
    </dgm:pt>
    <dgm:pt modelId="{5B8B1DA3-B9F9-4661-92D8-9B284FD01843}" type="sibTrans" cxnId="{569D70FA-00CF-4343-B97E-576AF42D5C1A}">
      <dgm:prSet/>
      <dgm:spPr/>
      <dgm:t>
        <a:bodyPr/>
        <a:lstStyle/>
        <a:p>
          <a:endParaRPr lang="en-US"/>
        </a:p>
      </dgm:t>
    </dgm:pt>
    <dgm:pt modelId="{C2E661B3-8F87-43DA-A4FE-6C4931570069}">
      <dgm:prSet phldrT="[Text]" custT="1"/>
      <dgm:spPr>
        <a:solidFill>
          <a:schemeClr val="accent5">
            <a:hueOff val="0"/>
            <a:satOff val="0"/>
            <a:lumOff val="0"/>
          </a:schemeClr>
        </a:solidFill>
        <a:ln>
          <a:noFill/>
        </a:ln>
      </dgm:spPr>
      <dgm:t>
        <a:bodyPr/>
        <a:lstStyle/>
        <a:p>
          <a:r>
            <a:rPr lang="en-US" sz="3200" dirty="0"/>
            <a:t>Ask for solutions</a:t>
          </a:r>
        </a:p>
      </dgm:t>
    </dgm:pt>
    <dgm:pt modelId="{898CDC98-2D84-461B-8AF2-0DC08E3B63E9}" type="parTrans" cxnId="{B36E0A95-4BCC-4C09-924A-F125A8D4526E}">
      <dgm:prSet/>
      <dgm:spPr/>
      <dgm:t>
        <a:bodyPr/>
        <a:lstStyle/>
        <a:p>
          <a:endParaRPr lang="en-US"/>
        </a:p>
      </dgm:t>
    </dgm:pt>
    <dgm:pt modelId="{29120D1D-0F33-4457-A0CD-38FBA0532589}" type="sibTrans" cxnId="{B36E0A95-4BCC-4C09-924A-F125A8D4526E}">
      <dgm:prSet/>
      <dgm:spPr/>
      <dgm:t>
        <a:bodyPr/>
        <a:lstStyle/>
        <a:p>
          <a:endParaRPr lang="en-US"/>
        </a:p>
      </dgm:t>
    </dgm:pt>
    <dgm:pt modelId="{4B7C0586-A3B4-4A87-954F-DCA93D4635D2}" type="pres">
      <dgm:prSet presAssocID="{F64546E3-07BD-4B30-B286-2E7D4C52115F}" presName="linear" presStyleCnt="0">
        <dgm:presLayoutVars>
          <dgm:dir/>
          <dgm:animLvl val="lvl"/>
          <dgm:resizeHandles val="exact"/>
        </dgm:presLayoutVars>
      </dgm:prSet>
      <dgm:spPr/>
    </dgm:pt>
    <dgm:pt modelId="{73FB50A0-90FA-405A-AA56-6E03DF07B00B}" type="pres">
      <dgm:prSet presAssocID="{60EE261A-FCDA-4959-BDD5-940D8E3D9BB9}" presName="parentLin" presStyleCnt="0"/>
      <dgm:spPr/>
    </dgm:pt>
    <dgm:pt modelId="{A4943063-CCD5-4876-9E06-709E173C530E}" type="pres">
      <dgm:prSet presAssocID="{60EE261A-FCDA-4959-BDD5-940D8E3D9BB9}" presName="parentLeftMargin" presStyleLbl="node1" presStyleIdx="0" presStyleCnt="4"/>
      <dgm:spPr/>
    </dgm:pt>
    <dgm:pt modelId="{D8A3ACCF-7B18-4C00-8274-FCB763BA3D57}" type="pres">
      <dgm:prSet presAssocID="{60EE261A-FCDA-4959-BDD5-940D8E3D9BB9}" presName="parentText" presStyleLbl="node1" presStyleIdx="0" presStyleCnt="4">
        <dgm:presLayoutVars>
          <dgm:chMax val="0"/>
          <dgm:bulletEnabled val="1"/>
        </dgm:presLayoutVars>
      </dgm:prSet>
      <dgm:spPr/>
    </dgm:pt>
    <dgm:pt modelId="{10D733E8-AD0C-4944-A972-5B4D8E052786}" type="pres">
      <dgm:prSet presAssocID="{60EE261A-FCDA-4959-BDD5-940D8E3D9BB9}" presName="negativeSpace" presStyleCnt="0"/>
      <dgm:spPr/>
    </dgm:pt>
    <dgm:pt modelId="{E49C9BAA-5A38-4B74-8D46-3E5CE47EAA4C}" type="pres">
      <dgm:prSet presAssocID="{60EE261A-FCDA-4959-BDD5-940D8E3D9BB9}" presName="childText" presStyleLbl="conFgAcc1" presStyleIdx="0" presStyleCnt="4">
        <dgm:presLayoutVars>
          <dgm:bulletEnabled val="1"/>
        </dgm:presLayoutVars>
      </dgm:prSet>
      <dgm:spPr>
        <a:noFill/>
      </dgm:spPr>
    </dgm:pt>
    <dgm:pt modelId="{4B1AFCC7-01DF-41F1-B30C-C96F03075127}" type="pres">
      <dgm:prSet presAssocID="{D9C85FFA-5729-41D8-8E2F-7BF6B703A599}" presName="spaceBetweenRectangles" presStyleCnt="0"/>
      <dgm:spPr/>
    </dgm:pt>
    <dgm:pt modelId="{C5CF51AC-821A-4A25-BF28-0F4B698CF1DB}" type="pres">
      <dgm:prSet presAssocID="{3B5FA2F2-AA3C-4652-926A-103EE0393E18}" presName="parentLin" presStyleCnt="0"/>
      <dgm:spPr/>
    </dgm:pt>
    <dgm:pt modelId="{4A5EB4CC-C5E1-460C-BC15-CAE9E6FDA3D6}" type="pres">
      <dgm:prSet presAssocID="{3B5FA2F2-AA3C-4652-926A-103EE0393E18}" presName="parentLeftMargin" presStyleLbl="node1" presStyleIdx="0" presStyleCnt="4"/>
      <dgm:spPr/>
    </dgm:pt>
    <dgm:pt modelId="{4DEB0ADC-DA58-4E76-9614-C1330D74A0FA}" type="pres">
      <dgm:prSet presAssocID="{3B5FA2F2-AA3C-4652-926A-103EE0393E18}" presName="parentText" presStyleLbl="node1" presStyleIdx="1" presStyleCnt="4">
        <dgm:presLayoutVars>
          <dgm:chMax val="0"/>
          <dgm:bulletEnabled val="1"/>
        </dgm:presLayoutVars>
      </dgm:prSet>
      <dgm:spPr/>
    </dgm:pt>
    <dgm:pt modelId="{6FFF1573-7311-48AF-A8F7-4AE6CB44C4C5}" type="pres">
      <dgm:prSet presAssocID="{3B5FA2F2-AA3C-4652-926A-103EE0393E18}" presName="negativeSpace" presStyleCnt="0"/>
      <dgm:spPr/>
    </dgm:pt>
    <dgm:pt modelId="{16FFA407-BFB5-4B48-B88B-B89C87793F22}" type="pres">
      <dgm:prSet presAssocID="{3B5FA2F2-AA3C-4652-926A-103EE0393E18}" presName="childText" presStyleLbl="conFgAcc1" presStyleIdx="1" presStyleCnt="4">
        <dgm:presLayoutVars>
          <dgm:bulletEnabled val="1"/>
        </dgm:presLayoutVars>
      </dgm:prSet>
      <dgm:spPr>
        <a:noFill/>
      </dgm:spPr>
    </dgm:pt>
    <dgm:pt modelId="{98C8CA49-5A1D-419A-8B6B-24645D4534AF}" type="pres">
      <dgm:prSet presAssocID="{346E4F88-3E36-48EE-9707-04FD32FBCE02}" presName="spaceBetweenRectangles" presStyleCnt="0"/>
      <dgm:spPr/>
    </dgm:pt>
    <dgm:pt modelId="{6E894A29-FA9A-49BD-BF29-8557BF2A6C72}" type="pres">
      <dgm:prSet presAssocID="{348798A5-57E6-4F46-B982-0DAE8DC538BC}" presName="parentLin" presStyleCnt="0"/>
      <dgm:spPr/>
    </dgm:pt>
    <dgm:pt modelId="{92DDCDC6-1BCB-49F8-A9EC-D07F228FB632}" type="pres">
      <dgm:prSet presAssocID="{348798A5-57E6-4F46-B982-0DAE8DC538BC}" presName="parentLeftMargin" presStyleLbl="node1" presStyleIdx="1" presStyleCnt="4"/>
      <dgm:spPr/>
    </dgm:pt>
    <dgm:pt modelId="{A1EC6BAE-37B8-4244-8BF2-B64214C545D3}" type="pres">
      <dgm:prSet presAssocID="{348798A5-57E6-4F46-B982-0DAE8DC538BC}" presName="parentText" presStyleLbl="node1" presStyleIdx="2" presStyleCnt="4">
        <dgm:presLayoutVars>
          <dgm:chMax val="0"/>
          <dgm:bulletEnabled val="1"/>
        </dgm:presLayoutVars>
      </dgm:prSet>
      <dgm:spPr/>
    </dgm:pt>
    <dgm:pt modelId="{3A22E581-A951-40C9-9798-85F9F9D34E5D}" type="pres">
      <dgm:prSet presAssocID="{348798A5-57E6-4F46-B982-0DAE8DC538BC}" presName="negativeSpace" presStyleCnt="0"/>
      <dgm:spPr/>
    </dgm:pt>
    <dgm:pt modelId="{26AA8EA8-8ECC-4603-972E-9CBF23207BBA}" type="pres">
      <dgm:prSet presAssocID="{348798A5-57E6-4F46-B982-0DAE8DC538BC}" presName="childText" presStyleLbl="conFgAcc1" presStyleIdx="2" presStyleCnt="4">
        <dgm:presLayoutVars>
          <dgm:bulletEnabled val="1"/>
        </dgm:presLayoutVars>
      </dgm:prSet>
      <dgm:spPr>
        <a:noFill/>
      </dgm:spPr>
    </dgm:pt>
    <dgm:pt modelId="{47108E73-38ED-4CD9-846C-665EA51A9AAC}" type="pres">
      <dgm:prSet presAssocID="{5B8B1DA3-B9F9-4661-92D8-9B284FD01843}" presName="spaceBetweenRectangles" presStyleCnt="0"/>
      <dgm:spPr/>
    </dgm:pt>
    <dgm:pt modelId="{EC58B762-45CF-46BF-8B17-BC3ACA664F88}" type="pres">
      <dgm:prSet presAssocID="{C2E661B3-8F87-43DA-A4FE-6C4931570069}" presName="parentLin" presStyleCnt="0"/>
      <dgm:spPr/>
    </dgm:pt>
    <dgm:pt modelId="{F7AF6A60-4C73-4798-934B-1CF0E09453B6}" type="pres">
      <dgm:prSet presAssocID="{C2E661B3-8F87-43DA-A4FE-6C4931570069}" presName="parentLeftMargin" presStyleLbl="node1" presStyleIdx="2" presStyleCnt="4"/>
      <dgm:spPr/>
    </dgm:pt>
    <dgm:pt modelId="{8E98E80F-0398-4250-8569-578387463221}" type="pres">
      <dgm:prSet presAssocID="{C2E661B3-8F87-43DA-A4FE-6C4931570069}" presName="parentText" presStyleLbl="node1" presStyleIdx="3" presStyleCnt="4">
        <dgm:presLayoutVars>
          <dgm:chMax val="0"/>
          <dgm:bulletEnabled val="1"/>
        </dgm:presLayoutVars>
      </dgm:prSet>
      <dgm:spPr/>
    </dgm:pt>
    <dgm:pt modelId="{4AAB424B-F721-40C8-B246-95BDFCCEDADD}" type="pres">
      <dgm:prSet presAssocID="{C2E661B3-8F87-43DA-A4FE-6C4931570069}" presName="negativeSpace" presStyleCnt="0"/>
      <dgm:spPr/>
    </dgm:pt>
    <dgm:pt modelId="{EE98D751-5F9F-4B99-8B9A-AC169FA0564C}" type="pres">
      <dgm:prSet presAssocID="{C2E661B3-8F87-43DA-A4FE-6C4931570069}" presName="childText" presStyleLbl="conFgAcc1" presStyleIdx="3" presStyleCnt="4">
        <dgm:presLayoutVars>
          <dgm:bulletEnabled val="1"/>
        </dgm:presLayoutVars>
      </dgm:prSet>
      <dgm:spPr>
        <a:noFill/>
      </dgm:spPr>
    </dgm:pt>
  </dgm:ptLst>
  <dgm:cxnLst>
    <dgm:cxn modelId="{5A783FC4-C483-4A10-B7F7-BF2765034192}" srcId="{F64546E3-07BD-4B30-B286-2E7D4C52115F}" destId="{3B5FA2F2-AA3C-4652-926A-103EE0393E18}" srcOrd="1" destOrd="0" parTransId="{AB1565C3-BCA5-4B91-81C1-8760364CA4E5}" sibTransId="{346E4F88-3E36-48EE-9707-04FD32FBCE02}"/>
    <dgm:cxn modelId="{53B40BBD-E690-4210-8B62-659A91D2EE41}" type="presOf" srcId="{3B5FA2F2-AA3C-4652-926A-103EE0393E18}" destId="{4A5EB4CC-C5E1-460C-BC15-CAE9E6FDA3D6}" srcOrd="0" destOrd="0" presId="urn:microsoft.com/office/officeart/2005/8/layout/list1"/>
    <dgm:cxn modelId="{569D70FA-00CF-4343-B97E-576AF42D5C1A}" srcId="{F64546E3-07BD-4B30-B286-2E7D4C52115F}" destId="{348798A5-57E6-4F46-B982-0DAE8DC538BC}" srcOrd="2" destOrd="0" parTransId="{20BC959C-E315-4FB3-BF66-5CD48E238AC7}" sibTransId="{5B8B1DA3-B9F9-4661-92D8-9B284FD01843}"/>
    <dgm:cxn modelId="{13BA1165-888E-4DAB-BDA2-8367D1047EEE}" type="presOf" srcId="{F64546E3-07BD-4B30-B286-2E7D4C52115F}" destId="{4B7C0586-A3B4-4A87-954F-DCA93D4635D2}" srcOrd="0" destOrd="0" presId="urn:microsoft.com/office/officeart/2005/8/layout/list1"/>
    <dgm:cxn modelId="{5A2C9224-B4A7-4F96-A6B2-DF62FAB3404F}" type="presOf" srcId="{3B5FA2F2-AA3C-4652-926A-103EE0393E18}" destId="{4DEB0ADC-DA58-4E76-9614-C1330D74A0FA}" srcOrd="1" destOrd="0" presId="urn:microsoft.com/office/officeart/2005/8/layout/list1"/>
    <dgm:cxn modelId="{7955D3D1-D610-4383-AC4B-F8488C371D41}" type="presOf" srcId="{348798A5-57E6-4F46-B982-0DAE8DC538BC}" destId="{92DDCDC6-1BCB-49F8-A9EC-D07F228FB632}" srcOrd="0" destOrd="0" presId="urn:microsoft.com/office/officeart/2005/8/layout/list1"/>
    <dgm:cxn modelId="{C66CA8DC-FFD2-41B5-BCF5-691F8CD9F385}" srcId="{F64546E3-07BD-4B30-B286-2E7D4C52115F}" destId="{60EE261A-FCDA-4959-BDD5-940D8E3D9BB9}" srcOrd="0" destOrd="0" parTransId="{DB6968C3-F435-48CC-AD71-2C83713B16CC}" sibTransId="{D9C85FFA-5729-41D8-8E2F-7BF6B703A599}"/>
    <dgm:cxn modelId="{8646EC00-251D-49D1-9747-2CCB26649A2C}" type="presOf" srcId="{60EE261A-FCDA-4959-BDD5-940D8E3D9BB9}" destId="{A4943063-CCD5-4876-9E06-709E173C530E}" srcOrd="0" destOrd="0" presId="urn:microsoft.com/office/officeart/2005/8/layout/list1"/>
    <dgm:cxn modelId="{E62F96AC-A119-4766-8154-4CEE311A1BF1}" type="presOf" srcId="{348798A5-57E6-4F46-B982-0DAE8DC538BC}" destId="{A1EC6BAE-37B8-4244-8BF2-B64214C545D3}" srcOrd="1" destOrd="0" presId="urn:microsoft.com/office/officeart/2005/8/layout/list1"/>
    <dgm:cxn modelId="{21BB31A0-A85A-4BC9-A1E7-44D3A4840BC3}" type="presOf" srcId="{C2E661B3-8F87-43DA-A4FE-6C4931570069}" destId="{F7AF6A60-4C73-4798-934B-1CF0E09453B6}" srcOrd="0" destOrd="0" presId="urn:microsoft.com/office/officeart/2005/8/layout/list1"/>
    <dgm:cxn modelId="{5FAF8337-3C7B-423D-8261-58935508B6D8}" type="presOf" srcId="{C2E661B3-8F87-43DA-A4FE-6C4931570069}" destId="{8E98E80F-0398-4250-8569-578387463221}" srcOrd="1" destOrd="0" presId="urn:microsoft.com/office/officeart/2005/8/layout/list1"/>
    <dgm:cxn modelId="{B36E0A95-4BCC-4C09-924A-F125A8D4526E}" srcId="{F64546E3-07BD-4B30-B286-2E7D4C52115F}" destId="{C2E661B3-8F87-43DA-A4FE-6C4931570069}" srcOrd="3" destOrd="0" parTransId="{898CDC98-2D84-461B-8AF2-0DC08E3B63E9}" sibTransId="{29120D1D-0F33-4457-A0CD-38FBA0532589}"/>
    <dgm:cxn modelId="{D9DED36C-3F5C-48E0-B498-7F66D632BB82}" type="presOf" srcId="{60EE261A-FCDA-4959-BDD5-940D8E3D9BB9}" destId="{D8A3ACCF-7B18-4C00-8274-FCB763BA3D57}" srcOrd="1" destOrd="0" presId="urn:microsoft.com/office/officeart/2005/8/layout/list1"/>
    <dgm:cxn modelId="{709EE587-0B06-40E1-A49E-B69695FB7E4A}" type="presParOf" srcId="{4B7C0586-A3B4-4A87-954F-DCA93D4635D2}" destId="{73FB50A0-90FA-405A-AA56-6E03DF07B00B}" srcOrd="0" destOrd="0" presId="urn:microsoft.com/office/officeart/2005/8/layout/list1"/>
    <dgm:cxn modelId="{B749A226-7D19-43EF-A7F5-CF2A66198217}" type="presParOf" srcId="{73FB50A0-90FA-405A-AA56-6E03DF07B00B}" destId="{A4943063-CCD5-4876-9E06-709E173C530E}" srcOrd="0" destOrd="0" presId="urn:microsoft.com/office/officeart/2005/8/layout/list1"/>
    <dgm:cxn modelId="{074F4878-34F4-4598-8722-229F39EE3D7D}" type="presParOf" srcId="{73FB50A0-90FA-405A-AA56-6E03DF07B00B}" destId="{D8A3ACCF-7B18-4C00-8274-FCB763BA3D57}" srcOrd="1" destOrd="0" presId="urn:microsoft.com/office/officeart/2005/8/layout/list1"/>
    <dgm:cxn modelId="{2CA6AACD-E124-4FF0-85C4-1726C6808F0C}" type="presParOf" srcId="{4B7C0586-A3B4-4A87-954F-DCA93D4635D2}" destId="{10D733E8-AD0C-4944-A972-5B4D8E052786}" srcOrd="1" destOrd="0" presId="urn:microsoft.com/office/officeart/2005/8/layout/list1"/>
    <dgm:cxn modelId="{47C38DDA-5F68-4CFF-AB85-063902E1D003}" type="presParOf" srcId="{4B7C0586-A3B4-4A87-954F-DCA93D4635D2}" destId="{E49C9BAA-5A38-4B74-8D46-3E5CE47EAA4C}" srcOrd="2" destOrd="0" presId="urn:microsoft.com/office/officeart/2005/8/layout/list1"/>
    <dgm:cxn modelId="{35EB1D23-4F08-44D9-825E-9FE069B79517}" type="presParOf" srcId="{4B7C0586-A3B4-4A87-954F-DCA93D4635D2}" destId="{4B1AFCC7-01DF-41F1-B30C-C96F03075127}" srcOrd="3" destOrd="0" presId="urn:microsoft.com/office/officeart/2005/8/layout/list1"/>
    <dgm:cxn modelId="{43EFFB16-6FA9-4FF6-8810-96B2ECD54E90}" type="presParOf" srcId="{4B7C0586-A3B4-4A87-954F-DCA93D4635D2}" destId="{C5CF51AC-821A-4A25-BF28-0F4B698CF1DB}" srcOrd="4" destOrd="0" presId="urn:microsoft.com/office/officeart/2005/8/layout/list1"/>
    <dgm:cxn modelId="{E0184270-BCB8-487C-9EF0-2159EDCC30E9}" type="presParOf" srcId="{C5CF51AC-821A-4A25-BF28-0F4B698CF1DB}" destId="{4A5EB4CC-C5E1-460C-BC15-CAE9E6FDA3D6}" srcOrd="0" destOrd="0" presId="urn:microsoft.com/office/officeart/2005/8/layout/list1"/>
    <dgm:cxn modelId="{C6F0F6BD-7E5C-4BC4-9BF4-A6122D21CE1C}" type="presParOf" srcId="{C5CF51AC-821A-4A25-BF28-0F4B698CF1DB}" destId="{4DEB0ADC-DA58-4E76-9614-C1330D74A0FA}" srcOrd="1" destOrd="0" presId="urn:microsoft.com/office/officeart/2005/8/layout/list1"/>
    <dgm:cxn modelId="{AAB2F7E5-BF1E-4E63-A1A6-DE6DB1ED5FE9}" type="presParOf" srcId="{4B7C0586-A3B4-4A87-954F-DCA93D4635D2}" destId="{6FFF1573-7311-48AF-A8F7-4AE6CB44C4C5}" srcOrd="5" destOrd="0" presId="urn:microsoft.com/office/officeart/2005/8/layout/list1"/>
    <dgm:cxn modelId="{74FA4356-D57B-497F-BACB-D3C5D01A9E3D}" type="presParOf" srcId="{4B7C0586-A3B4-4A87-954F-DCA93D4635D2}" destId="{16FFA407-BFB5-4B48-B88B-B89C87793F22}" srcOrd="6" destOrd="0" presId="urn:microsoft.com/office/officeart/2005/8/layout/list1"/>
    <dgm:cxn modelId="{7434D617-44FF-44C0-8531-6CA17FDA43B0}" type="presParOf" srcId="{4B7C0586-A3B4-4A87-954F-DCA93D4635D2}" destId="{98C8CA49-5A1D-419A-8B6B-24645D4534AF}" srcOrd="7" destOrd="0" presId="urn:microsoft.com/office/officeart/2005/8/layout/list1"/>
    <dgm:cxn modelId="{DAB050EF-17C8-49FF-933D-E65C31BE7058}" type="presParOf" srcId="{4B7C0586-A3B4-4A87-954F-DCA93D4635D2}" destId="{6E894A29-FA9A-49BD-BF29-8557BF2A6C72}" srcOrd="8" destOrd="0" presId="urn:microsoft.com/office/officeart/2005/8/layout/list1"/>
    <dgm:cxn modelId="{531A550B-5A3C-4E66-942B-9E0925E61AB7}" type="presParOf" srcId="{6E894A29-FA9A-49BD-BF29-8557BF2A6C72}" destId="{92DDCDC6-1BCB-49F8-A9EC-D07F228FB632}" srcOrd="0" destOrd="0" presId="urn:microsoft.com/office/officeart/2005/8/layout/list1"/>
    <dgm:cxn modelId="{3686F4D3-F730-47CF-8F81-D05B31232608}" type="presParOf" srcId="{6E894A29-FA9A-49BD-BF29-8557BF2A6C72}" destId="{A1EC6BAE-37B8-4244-8BF2-B64214C545D3}" srcOrd="1" destOrd="0" presId="urn:microsoft.com/office/officeart/2005/8/layout/list1"/>
    <dgm:cxn modelId="{BB17F011-3052-4AFB-ADA9-57B853B0F699}" type="presParOf" srcId="{4B7C0586-A3B4-4A87-954F-DCA93D4635D2}" destId="{3A22E581-A951-40C9-9798-85F9F9D34E5D}" srcOrd="9" destOrd="0" presId="urn:microsoft.com/office/officeart/2005/8/layout/list1"/>
    <dgm:cxn modelId="{0507A3FA-E3B3-4DD8-BDF5-E4FFF945573C}" type="presParOf" srcId="{4B7C0586-A3B4-4A87-954F-DCA93D4635D2}" destId="{26AA8EA8-8ECC-4603-972E-9CBF23207BBA}" srcOrd="10" destOrd="0" presId="urn:microsoft.com/office/officeart/2005/8/layout/list1"/>
    <dgm:cxn modelId="{1FFC4249-4DEA-44DE-9899-B6E7D37ECBEA}" type="presParOf" srcId="{4B7C0586-A3B4-4A87-954F-DCA93D4635D2}" destId="{47108E73-38ED-4CD9-846C-665EA51A9AAC}" srcOrd="11" destOrd="0" presId="urn:microsoft.com/office/officeart/2005/8/layout/list1"/>
    <dgm:cxn modelId="{39703531-D6F7-4DEA-9C08-2D90C19E3FCE}" type="presParOf" srcId="{4B7C0586-A3B4-4A87-954F-DCA93D4635D2}" destId="{EC58B762-45CF-46BF-8B17-BC3ACA664F88}" srcOrd="12" destOrd="0" presId="urn:microsoft.com/office/officeart/2005/8/layout/list1"/>
    <dgm:cxn modelId="{F6082171-C54B-4E21-B003-1916D301549B}" type="presParOf" srcId="{EC58B762-45CF-46BF-8B17-BC3ACA664F88}" destId="{F7AF6A60-4C73-4798-934B-1CF0E09453B6}" srcOrd="0" destOrd="0" presId="urn:microsoft.com/office/officeart/2005/8/layout/list1"/>
    <dgm:cxn modelId="{5270D3F0-ADAC-4983-A666-439F61D2FB41}" type="presParOf" srcId="{EC58B762-45CF-46BF-8B17-BC3ACA664F88}" destId="{8E98E80F-0398-4250-8569-578387463221}" srcOrd="1" destOrd="0" presId="urn:microsoft.com/office/officeart/2005/8/layout/list1"/>
    <dgm:cxn modelId="{2579B9A4-3667-4A66-99C5-9455DC7F8AC5}" type="presParOf" srcId="{4B7C0586-A3B4-4A87-954F-DCA93D4635D2}" destId="{4AAB424B-F721-40C8-B246-95BDFCCEDADD}" srcOrd="13" destOrd="0" presId="urn:microsoft.com/office/officeart/2005/8/layout/list1"/>
    <dgm:cxn modelId="{13564AEC-3A73-4AEA-9ED8-BAE8E401A4F2}" type="presParOf" srcId="{4B7C0586-A3B4-4A87-954F-DCA93D4635D2}" destId="{EE98D751-5F9F-4B99-8B9A-AC169FA0564C}"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0195C9-5048-405F-84FD-5BCE5FB6024A}"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en-US"/>
        </a:p>
      </dgm:t>
    </dgm:pt>
    <dgm:pt modelId="{C54021CE-3DDE-40CA-8766-CB49354D1FAB}">
      <dgm:prSet phldrT="[Text]" custT="1"/>
      <dgm:spPr/>
      <dgm:t>
        <a:bodyPr/>
        <a:lstStyle/>
        <a:p>
          <a:r>
            <a:rPr lang="en-US" sz="7200" dirty="0"/>
            <a:t>Positive</a:t>
          </a:r>
        </a:p>
      </dgm:t>
    </dgm:pt>
    <dgm:pt modelId="{37EEB633-01F4-467B-B038-10A9A08B07B5}" type="parTrans" cxnId="{CB49E76B-97FD-40CB-BDFC-1F2247A0EC01}">
      <dgm:prSet/>
      <dgm:spPr/>
      <dgm:t>
        <a:bodyPr/>
        <a:lstStyle/>
        <a:p>
          <a:endParaRPr lang="en-US"/>
        </a:p>
      </dgm:t>
    </dgm:pt>
    <dgm:pt modelId="{55D765B1-EDA1-4731-AAF4-35C7A35C39C5}" type="sibTrans" cxnId="{CB49E76B-97FD-40CB-BDFC-1F2247A0EC01}">
      <dgm:prSet/>
      <dgm:spPr/>
      <dgm:t>
        <a:bodyPr/>
        <a:lstStyle/>
        <a:p>
          <a:endParaRPr lang="en-US"/>
        </a:p>
      </dgm:t>
    </dgm:pt>
    <dgm:pt modelId="{183885ED-E977-4FD8-BFA3-13BB5D2B2097}">
      <dgm:prSet phldrT="[Text]" custT="1"/>
      <dgm:spPr/>
      <dgm:t>
        <a:bodyPr/>
        <a:lstStyle/>
        <a:p>
          <a:r>
            <a:rPr lang="en-US" sz="7200" dirty="0"/>
            <a:t>Personal</a:t>
          </a:r>
        </a:p>
      </dgm:t>
    </dgm:pt>
    <dgm:pt modelId="{6F20D449-26E2-4E3A-9305-E67487FD6693}" type="parTrans" cxnId="{76FC6C33-0C48-40D4-8643-85CB48B2AB63}">
      <dgm:prSet/>
      <dgm:spPr/>
      <dgm:t>
        <a:bodyPr/>
        <a:lstStyle/>
        <a:p>
          <a:endParaRPr lang="en-US"/>
        </a:p>
      </dgm:t>
    </dgm:pt>
    <dgm:pt modelId="{488E3FB2-4E01-47D5-9616-DE0D654464FB}" type="sibTrans" cxnId="{76FC6C33-0C48-40D4-8643-85CB48B2AB63}">
      <dgm:prSet/>
      <dgm:spPr/>
      <dgm:t>
        <a:bodyPr/>
        <a:lstStyle/>
        <a:p>
          <a:endParaRPr lang="en-US"/>
        </a:p>
      </dgm:t>
    </dgm:pt>
    <dgm:pt modelId="{B7BB14C0-16B4-4EBE-B9EC-EA2AEDDADBFC}">
      <dgm:prSet phldrT="[Text]" custT="1"/>
      <dgm:spPr/>
      <dgm:t>
        <a:bodyPr/>
        <a:lstStyle/>
        <a:p>
          <a:r>
            <a:rPr lang="en-US" sz="7200" dirty="0"/>
            <a:t>Possible</a:t>
          </a:r>
        </a:p>
      </dgm:t>
    </dgm:pt>
    <dgm:pt modelId="{2E662BBF-FCCD-44EE-87E0-2B2161502FFC}" type="parTrans" cxnId="{45A8D0AB-C175-4952-BA6A-CD3ACCB537C0}">
      <dgm:prSet/>
      <dgm:spPr/>
      <dgm:t>
        <a:bodyPr/>
        <a:lstStyle/>
        <a:p>
          <a:endParaRPr lang="en-US"/>
        </a:p>
      </dgm:t>
    </dgm:pt>
    <dgm:pt modelId="{3AFD1243-19EE-49E6-8295-4F0726F50FCC}" type="sibTrans" cxnId="{45A8D0AB-C175-4952-BA6A-CD3ACCB537C0}">
      <dgm:prSet/>
      <dgm:spPr/>
      <dgm:t>
        <a:bodyPr/>
        <a:lstStyle/>
        <a:p>
          <a:endParaRPr lang="en-US"/>
        </a:p>
      </dgm:t>
    </dgm:pt>
    <dgm:pt modelId="{781B2BC0-FEBB-439E-830F-5AED362C9DC2}" type="pres">
      <dgm:prSet presAssocID="{2E0195C9-5048-405F-84FD-5BCE5FB6024A}" presName="Name0" presStyleCnt="0">
        <dgm:presLayoutVars>
          <dgm:chMax/>
          <dgm:chPref/>
          <dgm:dir/>
        </dgm:presLayoutVars>
      </dgm:prSet>
      <dgm:spPr/>
    </dgm:pt>
    <dgm:pt modelId="{A6F1EAB0-EA06-4E1F-9659-A06145224BAD}" type="pres">
      <dgm:prSet presAssocID="{C54021CE-3DDE-40CA-8766-CB49354D1FAB}" presName="parenttextcomposite" presStyleCnt="0"/>
      <dgm:spPr/>
    </dgm:pt>
    <dgm:pt modelId="{DE1F76AC-7112-48EC-AB26-05464787B7D7}" type="pres">
      <dgm:prSet presAssocID="{C54021CE-3DDE-40CA-8766-CB49354D1FAB}" presName="parenttext" presStyleLbl="revTx" presStyleIdx="0" presStyleCnt="3" custLinFactNeighborX="-364" custLinFactNeighborY="-81115">
        <dgm:presLayoutVars>
          <dgm:chMax/>
          <dgm:chPref val="2"/>
          <dgm:bulletEnabled val="1"/>
        </dgm:presLayoutVars>
      </dgm:prSet>
      <dgm:spPr/>
    </dgm:pt>
    <dgm:pt modelId="{0481E6EF-3C13-4774-BF64-C957479DDEE0}" type="pres">
      <dgm:prSet presAssocID="{C54021CE-3DDE-40CA-8766-CB49354D1FAB}" presName="parallelogramComposite" presStyleCnt="0"/>
      <dgm:spPr/>
    </dgm:pt>
    <dgm:pt modelId="{2D45F1A7-6F8B-495D-9D0F-14DFC53E3F1C}" type="pres">
      <dgm:prSet presAssocID="{C54021CE-3DDE-40CA-8766-CB49354D1FAB}" presName="parallelogram1" presStyleLbl="alignNode1" presStyleIdx="0" presStyleCnt="21" custLinFactY="-278946" custLinFactNeighborY="-300000"/>
      <dgm:spPr/>
    </dgm:pt>
    <dgm:pt modelId="{82A753C4-0EBE-45A0-A536-6CED0CED7303}" type="pres">
      <dgm:prSet presAssocID="{C54021CE-3DDE-40CA-8766-CB49354D1FAB}" presName="parallelogram2" presStyleLbl="alignNode1" presStyleIdx="1" presStyleCnt="21" custLinFactY="-278946" custLinFactNeighborY="-300000"/>
      <dgm:spPr/>
    </dgm:pt>
    <dgm:pt modelId="{087EECF5-E920-49E0-87D4-276E5F10022B}" type="pres">
      <dgm:prSet presAssocID="{C54021CE-3DDE-40CA-8766-CB49354D1FAB}" presName="parallelogram3" presStyleLbl="alignNode1" presStyleIdx="2" presStyleCnt="21" custLinFactY="-278946" custLinFactNeighborY="-300000"/>
      <dgm:spPr/>
    </dgm:pt>
    <dgm:pt modelId="{83A34117-00C9-4E39-821A-E505658252B7}" type="pres">
      <dgm:prSet presAssocID="{C54021CE-3DDE-40CA-8766-CB49354D1FAB}" presName="parallelogram4" presStyleLbl="alignNode1" presStyleIdx="3" presStyleCnt="21" custLinFactY="-278946" custLinFactNeighborY="-300000"/>
      <dgm:spPr/>
    </dgm:pt>
    <dgm:pt modelId="{90474F25-186D-468C-92FD-F11C5D670E37}" type="pres">
      <dgm:prSet presAssocID="{C54021CE-3DDE-40CA-8766-CB49354D1FAB}" presName="parallelogram5" presStyleLbl="alignNode1" presStyleIdx="4" presStyleCnt="21" custLinFactY="-278946" custLinFactNeighborY="-300000"/>
      <dgm:spPr/>
    </dgm:pt>
    <dgm:pt modelId="{490BE318-DD9C-4557-A126-2AE013E8101D}" type="pres">
      <dgm:prSet presAssocID="{C54021CE-3DDE-40CA-8766-CB49354D1FAB}" presName="parallelogram6" presStyleLbl="alignNode1" presStyleIdx="5" presStyleCnt="21" custLinFactY="-278946" custLinFactNeighborY="-300000"/>
      <dgm:spPr/>
    </dgm:pt>
    <dgm:pt modelId="{39BAE475-A0DE-4774-BC63-9F15D87804B8}" type="pres">
      <dgm:prSet presAssocID="{C54021CE-3DDE-40CA-8766-CB49354D1FAB}" presName="parallelogram7" presStyleLbl="alignNode1" presStyleIdx="6" presStyleCnt="21" custLinFactY="-278946" custLinFactNeighborY="-300000"/>
      <dgm:spPr/>
    </dgm:pt>
    <dgm:pt modelId="{E35AE85F-7927-413A-9D63-15489656843C}" type="pres">
      <dgm:prSet presAssocID="{55D765B1-EDA1-4731-AAF4-35C7A35C39C5}" presName="sibTrans" presStyleCnt="0"/>
      <dgm:spPr/>
    </dgm:pt>
    <dgm:pt modelId="{9B2DFA0B-F3BC-4384-A1B9-BFED06A1AF57}" type="pres">
      <dgm:prSet presAssocID="{183885ED-E977-4FD8-BFA3-13BB5D2B2097}" presName="parenttextcomposite" presStyleCnt="0"/>
      <dgm:spPr/>
    </dgm:pt>
    <dgm:pt modelId="{ABEB0716-CC64-4348-83FE-225DB12DA5C0}" type="pres">
      <dgm:prSet presAssocID="{183885ED-E977-4FD8-BFA3-13BB5D2B2097}" presName="parenttext" presStyleLbl="revTx" presStyleIdx="1" presStyleCnt="3" custLinFactNeighborX="-364" custLinFactNeighborY="33368">
        <dgm:presLayoutVars>
          <dgm:chMax/>
          <dgm:chPref val="2"/>
          <dgm:bulletEnabled val="1"/>
        </dgm:presLayoutVars>
      </dgm:prSet>
      <dgm:spPr/>
    </dgm:pt>
    <dgm:pt modelId="{D84D1C9B-3ED4-427B-AE86-AB3DCBEDCB9B}" type="pres">
      <dgm:prSet presAssocID="{183885ED-E977-4FD8-BFA3-13BB5D2B2097}" presName="parallelogramComposite" presStyleCnt="0"/>
      <dgm:spPr/>
    </dgm:pt>
    <dgm:pt modelId="{838D7195-0826-4A6D-BC49-3AEF33D23077}" type="pres">
      <dgm:prSet presAssocID="{183885ED-E977-4FD8-BFA3-13BB5D2B2097}" presName="parallelogram1" presStyleLbl="alignNode1" presStyleIdx="7" presStyleCnt="21" custLinFactNeighborY="-86226"/>
      <dgm:spPr/>
    </dgm:pt>
    <dgm:pt modelId="{BDDF0675-ABDE-4117-85DE-A0D3542E9855}" type="pres">
      <dgm:prSet presAssocID="{183885ED-E977-4FD8-BFA3-13BB5D2B2097}" presName="parallelogram2" presStyleLbl="alignNode1" presStyleIdx="8" presStyleCnt="21" custLinFactNeighborY="-86226"/>
      <dgm:spPr/>
    </dgm:pt>
    <dgm:pt modelId="{C246895F-8C77-418E-B73C-DDC8068A1086}" type="pres">
      <dgm:prSet presAssocID="{183885ED-E977-4FD8-BFA3-13BB5D2B2097}" presName="parallelogram3" presStyleLbl="alignNode1" presStyleIdx="9" presStyleCnt="21" custLinFactNeighborY="-86226"/>
      <dgm:spPr/>
    </dgm:pt>
    <dgm:pt modelId="{158F52E5-1BB7-4FE6-AF99-9C954F5C9D35}" type="pres">
      <dgm:prSet presAssocID="{183885ED-E977-4FD8-BFA3-13BB5D2B2097}" presName="parallelogram4" presStyleLbl="alignNode1" presStyleIdx="10" presStyleCnt="21" custLinFactNeighborY="-86226"/>
      <dgm:spPr/>
    </dgm:pt>
    <dgm:pt modelId="{411FF22D-BBDC-4050-97B6-941B83E80E03}" type="pres">
      <dgm:prSet presAssocID="{183885ED-E977-4FD8-BFA3-13BB5D2B2097}" presName="parallelogram5" presStyleLbl="alignNode1" presStyleIdx="11" presStyleCnt="21" custLinFactNeighborY="-86226"/>
      <dgm:spPr/>
    </dgm:pt>
    <dgm:pt modelId="{6A2CB8BB-3085-43FB-8BEE-928575C8491D}" type="pres">
      <dgm:prSet presAssocID="{183885ED-E977-4FD8-BFA3-13BB5D2B2097}" presName="parallelogram6" presStyleLbl="alignNode1" presStyleIdx="12" presStyleCnt="21" custLinFactNeighborY="-86226"/>
      <dgm:spPr/>
    </dgm:pt>
    <dgm:pt modelId="{A9034741-D28F-4C52-A478-C433CE1C2D53}" type="pres">
      <dgm:prSet presAssocID="{183885ED-E977-4FD8-BFA3-13BB5D2B2097}" presName="parallelogram7" presStyleLbl="alignNode1" presStyleIdx="13" presStyleCnt="21" custLinFactNeighborY="-86226"/>
      <dgm:spPr/>
    </dgm:pt>
    <dgm:pt modelId="{B78BAADD-D015-478E-BE17-2BEE0ADD0F23}" type="pres">
      <dgm:prSet presAssocID="{488E3FB2-4E01-47D5-9616-DE0D654464FB}" presName="sibTrans" presStyleCnt="0"/>
      <dgm:spPr/>
    </dgm:pt>
    <dgm:pt modelId="{93CA721F-8045-49E6-B398-0E4BA14694EF}" type="pres">
      <dgm:prSet presAssocID="{B7BB14C0-16B4-4EBE-B9EC-EA2AEDDADBFC}" presName="parenttextcomposite" presStyleCnt="0"/>
      <dgm:spPr/>
    </dgm:pt>
    <dgm:pt modelId="{4B7C8623-9C4A-41AC-8EF4-B1C247CACCD4}" type="pres">
      <dgm:prSet presAssocID="{B7BB14C0-16B4-4EBE-B9EC-EA2AEDDADBFC}" presName="parenttext" presStyleLbl="revTx" presStyleIdx="2" presStyleCnt="3" custLinFactY="36309" custLinFactNeighborX="-364" custLinFactNeighborY="100000">
        <dgm:presLayoutVars>
          <dgm:chMax/>
          <dgm:chPref val="2"/>
          <dgm:bulletEnabled val="1"/>
        </dgm:presLayoutVars>
      </dgm:prSet>
      <dgm:spPr/>
    </dgm:pt>
    <dgm:pt modelId="{D41094AB-8BE8-4847-AB36-5CA1B41BE61F}" type="pres">
      <dgm:prSet presAssocID="{B7BB14C0-16B4-4EBE-B9EC-EA2AEDDADBFC}" presName="parallelogramComposite" presStyleCnt="0"/>
      <dgm:spPr/>
    </dgm:pt>
    <dgm:pt modelId="{D70BA3E8-1FD0-4827-9798-B12FE798171D}" type="pres">
      <dgm:prSet presAssocID="{B7BB14C0-16B4-4EBE-B9EC-EA2AEDDADBFC}" presName="parallelogram1" presStyleLbl="alignNode1" presStyleIdx="14" presStyleCnt="21" custScaleY="100001" custLinFactY="126427" custLinFactNeighborY="200000"/>
      <dgm:spPr/>
    </dgm:pt>
    <dgm:pt modelId="{7B85D827-FA7F-42EA-BE36-4F709E31806E}" type="pres">
      <dgm:prSet presAssocID="{B7BB14C0-16B4-4EBE-B9EC-EA2AEDDADBFC}" presName="parallelogram2" presStyleLbl="alignNode1" presStyleIdx="15" presStyleCnt="21" custScaleY="100001" custLinFactY="126427" custLinFactNeighborY="200000"/>
      <dgm:spPr/>
    </dgm:pt>
    <dgm:pt modelId="{C1B04752-6E80-4369-9346-493B372BDFD1}" type="pres">
      <dgm:prSet presAssocID="{B7BB14C0-16B4-4EBE-B9EC-EA2AEDDADBFC}" presName="parallelogram3" presStyleLbl="alignNode1" presStyleIdx="16" presStyleCnt="21" custScaleY="100001" custLinFactY="126427" custLinFactNeighborY="200000"/>
      <dgm:spPr/>
    </dgm:pt>
    <dgm:pt modelId="{3CF6EB7A-D982-4EB4-84C4-70D2531D3C3C}" type="pres">
      <dgm:prSet presAssocID="{B7BB14C0-16B4-4EBE-B9EC-EA2AEDDADBFC}" presName="parallelogram4" presStyleLbl="alignNode1" presStyleIdx="17" presStyleCnt="21" custScaleY="100001" custLinFactY="126427" custLinFactNeighborY="200000"/>
      <dgm:spPr/>
    </dgm:pt>
    <dgm:pt modelId="{883C6779-9C45-4676-A710-3D3B675D8EAE}" type="pres">
      <dgm:prSet presAssocID="{B7BB14C0-16B4-4EBE-B9EC-EA2AEDDADBFC}" presName="parallelogram5" presStyleLbl="alignNode1" presStyleIdx="18" presStyleCnt="21" custScaleY="100001" custLinFactY="126427" custLinFactNeighborY="200000"/>
      <dgm:spPr/>
    </dgm:pt>
    <dgm:pt modelId="{AE5F6FC6-FC89-405F-913E-EE578661E48A}" type="pres">
      <dgm:prSet presAssocID="{B7BB14C0-16B4-4EBE-B9EC-EA2AEDDADBFC}" presName="parallelogram6" presStyleLbl="alignNode1" presStyleIdx="19" presStyleCnt="21" custScaleY="100001" custLinFactY="126427" custLinFactNeighborY="200000"/>
      <dgm:spPr/>
    </dgm:pt>
    <dgm:pt modelId="{A28B61F2-065C-4904-B651-9C3ED05E84A0}" type="pres">
      <dgm:prSet presAssocID="{B7BB14C0-16B4-4EBE-B9EC-EA2AEDDADBFC}" presName="parallelogram7" presStyleLbl="alignNode1" presStyleIdx="20" presStyleCnt="21" custScaleY="100001" custLinFactY="126427" custLinFactNeighborY="200000"/>
      <dgm:spPr/>
    </dgm:pt>
  </dgm:ptLst>
  <dgm:cxnLst>
    <dgm:cxn modelId="{76FC6C33-0C48-40D4-8643-85CB48B2AB63}" srcId="{2E0195C9-5048-405F-84FD-5BCE5FB6024A}" destId="{183885ED-E977-4FD8-BFA3-13BB5D2B2097}" srcOrd="1" destOrd="0" parTransId="{6F20D449-26E2-4E3A-9305-E67487FD6693}" sibTransId="{488E3FB2-4E01-47D5-9616-DE0D654464FB}"/>
    <dgm:cxn modelId="{6F7FF760-DC05-4CF4-8D4B-43C6F99172CA}" type="presOf" srcId="{2E0195C9-5048-405F-84FD-5BCE5FB6024A}" destId="{781B2BC0-FEBB-439E-830F-5AED362C9DC2}" srcOrd="0" destOrd="0" presId="urn:microsoft.com/office/officeart/2008/layout/VerticalAccentList"/>
    <dgm:cxn modelId="{E469E287-9814-46AC-B318-BE8DC86D79C1}" type="presOf" srcId="{C54021CE-3DDE-40CA-8766-CB49354D1FAB}" destId="{DE1F76AC-7112-48EC-AB26-05464787B7D7}" srcOrd="0" destOrd="0" presId="urn:microsoft.com/office/officeart/2008/layout/VerticalAccentList"/>
    <dgm:cxn modelId="{7A91DF93-B45B-4802-A00A-D8661309D6BF}" type="presOf" srcId="{B7BB14C0-16B4-4EBE-B9EC-EA2AEDDADBFC}" destId="{4B7C8623-9C4A-41AC-8EF4-B1C247CACCD4}" srcOrd="0" destOrd="0" presId="urn:microsoft.com/office/officeart/2008/layout/VerticalAccentList"/>
    <dgm:cxn modelId="{CB49E76B-97FD-40CB-BDFC-1F2247A0EC01}" srcId="{2E0195C9-5048-405F-84FD-5BCE5FB6024A}" destId="{C54021CE-3DDE-40CA-8766-CB49354D1FAB}" srcOrd="0" destOrd="0" parTransId="{37EEB633-01F4-467B-B038-10A9A08B07B5}" sibTransId="{55D765B1-EDA1-4731-AAF4-35C7A35C39C5}"/>
    <dgm:cxn modelId="{45A8D0AB-C175-4952-BA6A-CD3ACCB537C0}" srcId="{2E0195C9-5048-405F-84FD-5BCE5FB6024A}" destId="{B7BB14C0-16B4-4EBE-B9EC-EA2AEDDADBFC}" srcOrd="2" destOrd="0" parTransId="{2E662BBF-FCCD-44EE-87E0-2B2161502FFC}" sibTransId="{3AFD1243-19EE-49E6-8295-4F0726F50FCC}"/>
    <dgm:cxn modelId="{AAF0BF6F-59B1-4D12-B9A2-2A4C9CE03CA0}" type="presOf" srcId="{183885ED-E977-4FD8-BFA3-13BB5D2B2097}" destId="{ABEB0716-CC64-4348-83FE-225DB12DA5C0}" srcOrd="0" destOrd="0" presId="urn:microsoft.com/office/officeart/2008/layout/VerticalAccentList"/>
    <dgm:cxn modelId="{D42285E0-8D13-488B-9CB9-8A2100876923}" type="presParOf" srcId="{781B2BC0-FEBB-439E-830F-5AED362C9DC2}" destId="{A6F1EAB0-EA06-4E1F-9659-A06145224BAD}" srcOrd="0" destOrd="0" presId="urn:microsoft.com/office/officeart/2008/layout/VerticalAccentList"/>
    <dgm:cxn modelId="{310791D7-B6C1-4630-BA2B-6203DE9F3BB6}" type="presParOf" srcId="{A6F1EAB0-EA06-4E1F-9659-A06145224BAD}" destId="{DE1F76AC-7112-48EC-AB26-05464787B7D7}" srcOrd="0" destOrd="0" presId="urn:microsoft.com/office/officeart/2008/layout/VerticalAccentList"/>
    <dgm:cxn modelId="{44C6E80F-0297-402E-939E-CD6EEACAD245}" type="presParOf" srcId="{781B2BC0-FEBB-439E-830F-5AED362C9DC2}" destId="{0481E6EF-3C13-4774-BF64-C957479DDEE0}" srcOrd="1" destOrd="0" presId="urn:microsoft.com/office/officeart/2008/layout/VerticalAccentList"/>
    <dgm:cxn modelId="{C82B3AC4-93BD-46BA-BAD8-1895CBC63400}" type="presParOf" srcId="{0481E6EF-3C13-4774-BF64-C957479DDEE0}" destId="{2D45F1A7-6F8B-495D-9D0F-14DFC53E3F1C}" srcOrd="0" destOrd="0" presId="urn:microsoft.com/office/officeart/2008/layout/VerticalAccentList"/>
    <dgm:cxn modelId="{CDDFB896-2E64-44D8-86DA-CC449AC2E713}" type="presParOf" srcId="{0481E6EF-3C13-4774-BF64-C957479DDEE0}" destId="{82A753C4-0EBE-45A0-A536-6CED0CED7303}" srcOrd="1" destOrd="0" presId="urn:microsoft.com/office/officeart/2008/layout/VerticalAccentList"/>
    <dgm:cxn modelId="{422B3B4A-6FA8-4B54-9C2A-CEC59FBC8A1C}" type="presParOf" srcId="{0481E6EF-3C13-4774-BF64-C957479DDEE0}" destId="{087EECF5-E920-49E0-87D4-276E5F10022B}" srcOrd="2" destOrd="0" presId="urn:microsoft.com/office/officeart/2008/layout/VerticalAccentList"/>
    <dgm:cxn modelId="{050D4CAA-AFE4-4D36-99C0-828A6439814B}" type="presParOf" srcId="{0481E6EF-3C13-4774-BF64-C957479DDEE0}" destId="{83A34117-00C9-4E39-821A-E505658252B7}" srcOrd="3" destOrd="0" presId="urn:microsoft.com/office/officeart/2008/layout/VerticalAccentList"/>
    <dgm:cxn modelId="{02FF37E7-5B0B-4017-A88A-F80C89097C55}" type="presParOf" srcId="{0481E6EF-3C13-4774-BF64-C957479DDEE0}" destId="{90474F25-186D-468C-92FD-F11C5D670E37}" srcOrd="4" destOrd="0" presId="urn:microsoft.com/office/officeart/2008/layout/VerticalAccentList"/>
    <dgm:cxn modelId="{FB1F08BB-FD95-48CD-8A42-13BD1D331D65}" type="presParOf" srcId="{0481E6EF-3C13-4774-BF64-C957479DDEE0}" destId="{490BE318-DD9C-4557-A126-2AE013E8101D}" srcOrd="5" destOrd="0" presId="urn:microsoft.com/office/officeart/2008/layout/VerticalAccentList"/>
    <dgm:cxn modelId="{B2D89531-26E6-48C6-BC67-97F18DE8C06A}" type="presParOf" srcId="{0481E6EF-3C13-4774-BF64-C957479DDEE0}" destId="{39BAE475-A0DE-4774-BC63-9F15D87804B8}" srcOrd="6" destOrd="0" presId="urn:microsoft.com/office/officeart/2008/layout/VerticalAccentList"/>
    <dgm:cxn modelId="{ABDECA03-6D64-4E9F-85EC-B0742FE98A8C}" type="presParOf" srcId="{781B2BC0-FEBB-439E-830F-5AED362C9DC2}" destId="{E35AE85F-7927-413A-9D63-15489656843C}" srcOrd="2" destOrd="0" presId="urn:microsoft.com/office/officeart/2008/layout/VerticalAccentList"/>
    <dgm:cxn modelId="{49FE72C3-E179-45B1-A85C-6E8ADE3CEE60}" type="presParOf" srcId="{781B2BC0-FEBB-439E-830F-5AED362C9DC2}" destId="{9B2DFA0B-F3BC-4384-A1B9-BFED06A1AF57}" srcOrd="3" destOrd="0" presId="urn:microsoft.com/office/officeart/2008/layout/VerticalAccentList"/>
    <dgm:cxn modelId="{DC67C711-6C8B-47F0-91D4-0848136606F1}" type="presParOf" srcId="{9B2DFA0B-F3BC-4384-A1B9-BFED06A1AF57}" destId="{ABEB0716-CC64-4348-83FE-225DB12DA5C0}" srcOrd="0" destOrd="0" presId="urn:microsoft.com/office/officeart/2008/layout/VerticalAccentList"/>
    <dgm:cxn modelId="{84526266-6AB2-48F0-8215-D3CFA9265BDE}" type="presParOf" srcId="{781B2BC0-FEBB-439E-830F-5AED362C9DC2}" destId="{D84D1C9B-3ED4-427B-AE86-AB3DCBEDCB9B}" srcOrd="4" destOrd="0" presId="urn:microsoft.com/office/officeart/2008/layout/VerticalAccentList"/>
    <dgm:cxn modelId="{3149B025-AB36-4ADF-88A3-6369593AD7AE}" type="presParOf" srcId="{D84D1C9B-3ED4-427B-AE86-AB3DCBEDCB9B}" destId="{838D7195-0826-4A6D-BC49-3AEF33D23077}" srcOrd="0" destOrd="0" presId="urn:microsoft.com/office/officeart/2008/layout/VerticalAccentList"/>
    <dgm:cxn modelId="{980D224D-8A8B-4C5D-B2E5-12E5364D15C4}" type="presParOf" srcId="{D84D1C9B-3ED4-427B-AE86-AB3DCBEDCB9B}" destId="{BDDF0675-ABDE-4117-85DE-A0D3542E9855}" srcOrd="1" destOrd="0" presId="urn:microsoft.com/office/officeart/2008/layout/VerticalAccentList"/>
    <dgm:cxn modelId="{D695BC3C-9F6D-49A9-9222-71AB5D3E500D}" type="presParOf" srcId="{D84D1C9B-3ED4-427B-AE86-AB3DCBEDCB9B}" destId="{C246895F-8C77-418E-B73C-DDC8068A1086}" srcOrd="2" destOrd="0" presId="urn:microsoft.com/office/officeart/2008/layout/VerticalAccentList"/>
    <dgm:cxn modelId="{D0CE4314-7317-48ED-B1AE-02D30494AB0A}" type="presParOf" srcId="{D84D1C9B-3ED4-427B-AE86-AB3DCBEDCB9B}" destId="{158F52E5-1BB7-4FE6-AF99-9C954F5C9D35}" srcOrd="3" destOrd="0" presId="urn:microsoft.com/office/officeart/2008/layout/VerticalAccentList"/>
    <dgm:cxn modelId="{662035DC-86D5-4A9B-8CD0-5C9F23B8EE83}" type="presParOf" srcId="{D84D1C9B-3ED4-427B-AE86-AB3DCBEDCB9B}" destId="{411FF22D-BBDC-4050-97B6-941B83E80E03}" srcOrd="4" destOrd="0" presId="urn:microsoft.com/office/officeart/2008/layout/VerticalAccentList"/>
    <dgm:cxn modelId="{C295E76A-089F-4317-9E06-EEB26C19ED1B}" type="presParOf" srcId="{D84D1C9B-3ED4-427B-AE86-AB3DCBEDCB9B}" destId="{6A2CB8BB-3085-43FB-8BEE-928575C8491D}" srcOrd="5" destOrd="0" presId="urn:microsoft.com/office/officeart/2008/layout/VerticalAccentList"/>
    <dgm:cxn modelId="{99E25239-287E-45A6-B4C5-7452C5F21E95}" type="presParOf" srcId="{D84D1C9B-3ED4-427B-AE86-AB3DCBEDCB9B}" destId="{A9034741-D28F-4C52-A478-C433CE1C2D53}" srcOrd="6" destOrd="0" presId="urn:microsoft.com/office/officeart/2008/layout/VerticalAccentList"/>
    <dgm:cxn modelId="{CD00C589-E489-444E-A663-41BE7999D613}" type="presParOf" srcId="{781B2BC0-FEBB-439E-830F-5AED362C9DC2}" destId="{B78BAADD-D015-478E-BE17-2BEE0ADD0F23}" srcOrd="5" destOrd="0" presId="urn:microsoft.com/office/officeart/2008/layout/VerticalAccentList"/>
    <dgm:cxn modelId="{DECE3FCE-C2D5-40FB-BCC7-95EEACEA9D2F}" type="presParOf" srcId="{781B2BC0-FEBB-439E-830F-5AED362C9DC2}" destId="{93CA721F-8045-49E6-B398-0E4BA14694EF}" srcOrd="6" destOrd="0" presId="urn:microsoft.com/office/officeart/2008/layout/VerticalAccentList"/>
    <dgm:cxn modelId="{26180D25-8BA7-41FC-9E08-635CF8CA9DFD}" type="presParOf" srcId="{93CA721F-8045-49E6-B398-0E4BA14694EF}" destId="{4B7C8623-9C4A-41AC-8EF4-B1C247CACCD4}" srcOrd="0" destOrd="0" presId="urn:microsoft.com/office/officeart/2008/layout/VerticalAccentList"/>
    <dgm:cxn modelId="{FC248605-8253-4B9B-8215-888EA1661541}" type="presParOf" srcId="{781B2BC0-FEBB-439E-830F-5AED362C9DC2}" destId="{D41094AB-8BE8-4847-AB36-5CA1B41BE61F}" srcOrd="7" destOrd="0" presId="urn:microsoft.com/office/officeart/2008/layout/VerticalAccentList"/>
    <dgm:cxn modelId="{D7F4F69B-C524-4B34-B878-03374C449BDA}" type="presParOf" srcId="{D41094AB-8BE8-4847-AB36-5CA1B41BE61F}" destId="{D70BA3E8-1FD0-4827-9798-B12FE798171D}" srcOrd="0" destOrd="0" presId="urn:microsoft.com/office/officeart/2008/layout/VerticalAccentList"/>
    <dgm:cxn modelId="{B8C45492-D5F6-4FC8-AF0C-84DC4DBE5D42}" type="presParOf" srcId="{D41094AB-8BE8-4847-AB36-5CA1B41BE61F}" destId="{7B85D827-FA7F-42EA-BE36-4F709E31806E}" srcOrd="1" destOrd="0" presId="urn:microsoft.com/office/officeart/2008/layout/VerticalAccentList"/>
    <dgm:cxn modelId="{C49A7685-8A57-4150-8162-784454F96220}" type="presParOf" srcId="{D41094AB-8BE8-4847-AB36-5CA1B41BE61F}" destId="{C1B04752-6E80-4369-9346-493B372BDFD1}" srcOrd="2" destOrd="0" presId="urn:microsoft.com/office/officeart/2008/layout/VerticalAccentList"/>
    <dgm:cxn modelId="{5CEBB3C4-64B7-467B-885D-8106EABC13C2}" type="presParOf" srcId="{D41094AB-8BE8-4847-AB36-5CA1B41BE61F}" destId="{3CF6EB7A-D982-4EB4-84C4-70D2531D3C3C}" srcOrd="3" destOrd="0" presId="urn:microsoft.com/office/officeart/2008/layout/VerticalAccentList"/>
    <dgm:cxn modelId="{DCE44664-99A3-4B23-8FD5-EFFAC7F1C96E}" type="presParOf" srcId="{D41094AB-8BE8-4847-AB36-5CA1B41BE61F}" destId="{883C6779-9C45-4676-A710-3D3B675D8EAE}" srcOrd="4" destOrd="0" presId="urn:microsoft.com/office/officeart/2008/layout/VerticalAccentList"/>
    <dgm:cxn modelId="{B773D4F6-E355-4370-AA3B-A1FCEE9445C2}" type="presParOf" srcId="{D41094AB-8BE8-4847-AB36-5CA1B41BE61F}" destId="{AE5F6FC6-FC89-405F-913E-EE578661E48A}" srcOrd="5" destOrd="0" presId="urn:microsoft.com/office/officeart/2008/layout/VerticalAccentList"/>
    <dgm:cxn modelId="{C8C049A9-551B-4975-9B97-729593C700B1}" type="presParOf" srcId="{D41094AB-8BE8-4847-AB36-5CA1B41BE61F}" destId="{A28B61F2-065C-4904-B651-9C3ED05E84A0}"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8961C99-8A9B-4366-957F-CB2074452BF0}" type="doc">
      <dgm:prSet loTypeId="urn:microsoft.com/office/officeart/2008/layout/VerticalAccentList" loCatId="list" qsTypeId="urn:microsoft.com/office/officeart/2005/8/quickstyle/simple1" qsCatId="simple" csTypeId="urn:microsoft.com/office/officeart/2005/8/colors/colorful3" csCatId="colorful" phldr="1"/>
      <dgm:spPr/>
      <dgm:t>
        <a:bodyPr/>
        <a:lstStyle/>
        <a:p>
          <a:endParaRPr lang="en-US"/>
        </a:p>
      </dgm:t>
    </dgm:pt>
    <dgm:pt modelId="{CB00495B-31EA-4D1B-8003-D08E1794EC66}">
      <dgm:prSet phldrT="[Text]" custT="1"/>
      <dgm:spPr/>
      <dgm:t>
        <a:bodyPr/>
        <a:lstStyle/>
        <a:p>
          <a:r>
            <a:rPr lang="en-US" sz="4000" dirty="0"/>
            <a:t>Review it thoroughly</a:t>
          </a:r>
        </a:p>
      </dgm:t>
    </dgm:pt>
    <dgm:pt modelId="{44F00BE4-EF94-470B-9DBF-2C268A95CD76}" type="parTrans" cxnId="{47ECA5B4-E039-4739-A2AD-790C429C013D}">
      <dgm:prSet/>
      <dgm:spPr/>
      <dgm:t>
        <a:bodyPr/>
        <a:lstStyle/>
        <a:p>
          <a:endParaRPr lang="en-US"/>
        </a:p>
      </dgm:t>
    </dgm:pt>
    <dgm:pt modelId="{EE36E398-DD45-4E96-8924-B9B47F446D06}" type="sibTrans" cxnId="{47ECA5B4-E039-4739-A2AD-790C429C013D}">
      <dgm:prSet/>
      <dgm:spPr/>
      <dgm:t>
        <a:bodyPr/>
        <a:lstStyle/>
        <a:p>
          <a:endParaRPr lang="en-US"/>
        </a:p>
      </dgm:t>
    </dgm:pt>
    <dgm:pt modelId="{8F8EDB6A-1718-4EC8-8F99-DA76AF94952A}">
      <dgm:prSet phldrT="[Text]" custT="1"/>
      <dgm:spPr/>
      <dgm:t>
        <a:bodyPr/>
        <a:lstStyle/>
        <a:p>
          <a:r>
            <a:rPr lang="en-US" sz="4000" dirty="0"/>
            <a:t>Only accept complete work</a:t>
          </a:r>
        </a:p>
      </dgm:t>
    </dgm:pt>
    <dgm:pt modelId="{A6A47024-7C0D-4305-ACD3-1B9CC581295E}" type="parTrans" cxnId="{44C48694-96F4-4ACD-AB58-55710A55EE93}">
      <dgm:prSet/>
      <dgm:spPr/>
      <dgm:t>
        <a:bodyPr/>
        <a:lstStyle/>
        <a:p>
          <a:endParaRPr lang="en-US"/>
        </a:p>
      </dgm:t>
    </dgm:pt>
    <dgm:pt modelId="{1A26D403-621F-45ED-B9AB-70AC322BDD65}" type="sibTrans" cxnId="{44C48694-96F4-4ACD-AB58-55710A55EE93}">
      <dgm:prSet/>
      <dgm:spPr/>
      <dgm:t>
        <a:bodyPr/>
        <a:lstStyle/>
        <a:p>
          <a:endParaRPr lang="en-US"/>
        </a:p>
      </dgm:t>
    </dgm:pt>
    <dgm:pt modelId="{7B1BA09E-75C0-4CD1-A89F-7EB8C5F5FB2E}">
      <dgm:prSet phldrT="[Text]" custT="1"/>
      <dgm:spPr/>
      <dgm:t>
        <a:bodyPr/>
        <a:lstStyle/>
        <a:p>
          <a:r>
            <a:rPr lang="en-US" sz="4000" dirty="0"/>
            <a:t>Recognize and reward</a:t>
          </a:r>
        </a:p>
      </dgm:t>
    </dgm:pt>
    <dgm:pt modelId="{E85DA4B1-D1F2-443D-8584-F425543605E7}" type="parTrans" cxnId="{D4F5493B-C525-4C99-AB6A-5CEE8E21858A}">
      <dgm:prSet/>
      <dgm:spPr/>
      <dgm:t>
        <a:bodyPr/>
        <a:lstStyle/>
        <a:p>
          <a:endParaRPr lang="en-US"/>
        </a:p>
      </dgm:t>
    </dgm:pt>
    <dgm:pt modelId="{2B3B7538-A651-4DB4-A7DF-05A3ADF78A23}" type="sibTrans" cxnId="{D4F5493B-C525-4C99-AB6A-5CEE8E21858A}">
      <dgm:prSet/>
      <dgm:spPr/>
      <dgm:t>
        <a:bodyPr/>
        <a:lstStyle/>
        <a:p>
          <a:endParaRPr lang="en-US"/>
        </a:p>
      </dgm:t>
    </dgm:pt>
    <dgm:pt modelId="{9DC14780-797C-4FBC-B17B-EAE09734B8E6}" type="pres">
      <dgm:prSet presAssocID="{E8961C99-8A9B-4366-957F-CB2074452BF0}" presName="Name0" presStyleCnt="0">
        <dgm:presLayoutVars>
          <dgm:chMax/>
          <dgm:chPref/>
          <dgm:dir/>
        </dgm:presLayoutVars>
      </dgm:prSet>
      <dgm:spPr/>
    </dgm:pt>
    <dgm:pt modelId="{C97DEF01-C7A5-4E53-ABFB-7BFD49CF57E3}" type="pres">
      <dgm:prSet presAssocID="{CB00495B-31EA-4D1B-8003-D08E1794EC66}" presName="parenttextcomposite" presStyleCnt="0"/>
      <dgm:spPr/>
    </dgm:pt>
    <dgm:pt modelId="{FAA5A495-EBCA-489D-8F61-1480FC80515D}" type="pres">
      <dgm:prSet presAssocID="{CB00495B-31EA-4D1B-8003-D08E1794EC66}" presName="parenttext" presStyleLbl="revTx" presStyleIdx="0" presStyleCnt="3" custLinFactY="-21426" custLinFactNeighborY="-100000">
        <dgm:presLayoutVars>
          <dgm:chMax/>
          <dgm:chPref val="2"/>
          <dgm:bulletEnabled val="1"/>
        </dgm:presLayoutVars>
      </dgm:prSet>
      <dgm:spPr/>
    </dgm:pt>
    <dgm:pt modelId="{AE1C9BDA-9C9E-477E-9F9B-EDEF4F54F756}" type="pres">
      <dgm:prSet presAssocID="{CB00495B-31EA-4D1B-8003-D08E1794EC66}" presName="parallelogramComposite" presStyleCnt="0"/>
      <dgm:spPr/>
    </dgm:pt>
    <dgm:pt modelId="{90639312-8222-4F0B-A372-11A5662C9CC5}" type="pres">
      <dgm:prSet presAssocID="{CB00495B-31EA-4D1B-8003-D08E1794EC66}" presName="parallelogram1" presStyleLbl="alignNode1" presStyleIdx="0" presStyleCnt="21" custLinFactY="-200000" custLinFactNeighborY="-281303"/>
      <dgm:spPr/>
    </dgm:pt>
    <dgm:pt modelId="{22F191C3-967B-4047-BC71-1625AACB317A}" type="pres">
      <dgm:prSet presAssocID="{CB00495B-31EA-4D1B-8003-D08E1794EC66}" presName="parallelogram2" presStyleLbl="alignNode1" presStyleIdx="1" presStyleCnt="21" custLinFactY="-200000" custLinFactNeighborY="-281303"/>
      <dgm:spPr/>
    </dgm:pt>
    <dgm:pt modelId="{B403BB9F-5750-4BE1-9E76-284C9FAE7E98}" type="pres">
      <dgm:prSet presAssocID="{CB00495B-31EA-4D1B-8003-D08E1794EC66}" presName="parallelogram3" presStyleLbl="alignNode1" presStyleIdx="2" presStyleCnt="21" custLinFactY="-200000" custLinFactNeighborY="-281303"/>
      <dgm:spPr/>
    </dgm:pt>
    <dgm:pt modelId="{3C8CD7F0-7940-4E2C-BA5D-AD39D1F05391}" type="pres">
      <dgm:prSet presAssocID="{CB00495B-31EA-4D1B-8003-D08E1794EC66}" presName="parallelogram4" presStyleLbl="alignNode1" presStyleIdx="3" presStyleCnt="21" custLinFactY="-200000" custLinFactNeighborY="-281303"/>
      <dgm:spPr/>
    </dgm:pt>
    <dgm:pt modelId="{B6FD41BD-0D1F-4852-9A74-46AD0C8887ED}" type="pres">
      <dgm:prSet presAssocID="{CB00495B-31EA-4D1B-8003-D08E1794EC66}" presName="parallelogram5" presStyleLbl="alignNode1" presStyleIdx="4" presStyleCnt="21" custLinFactY="-200000" custLinFactNeighborY="-281303"/>
      <dgm:spPr/>
    </dgm:pt>
    <dgm:pt modelId="{7455EBA5-B574-466D-9496-49E3D96043EE}" type="pres">
      <dgm:prSet presAssocID="{CB00495B-31EA-4D1B-8003-D08E1794EC66}" presName="parallelogram6" presStyleLbl="alignNode1" presStyleIdx="5" presStyleCnt="21" custLinFactY="-200000" custLinFactNeighborY="-281303"/>
      <dgm:spPr/>
    </dgm:pt>
    <dgm:pt modelId="{ACF8436D-E0AF-4E69-B042-EF35A918754E}" type="pres">
      <dgm:prSet presAssocID="{CB00495B-31EA-4D1B-8003-D08E1794EC66}" presName="parallelogram7" presStyleLbl="alignNode1" presStyleIdx="6" presStyleCnt="21" custLinFactY="-200000" custLinFactNeighborY="-281303"/>
      <dgm:spPr/>
    </dgm:pt>
    <dgm:pt modelId="{3DADCC7F-FCE1-41FA-AE50-852FC1E35BC5}" type="pres">
      <dgm:prSet presAssocID="{EE36E398-DD45-4E96-8924-B9B47F446D06}" presName="sibTrans" presStyleCnt="0"/>
      <dgm:spPr/>
    </dgm:pt>
    <dgm:pt modelId="{AB24F45E-0E9A-420F-AC8C-2A1669A22501}" type="pres">
      <dgm:prSet presAssocID="{8F8EDB6A-1718-4EC8-8F99-DA76AF94952A}" presName="parenttextcomposite" presStyleCnt="0"/>
      <dgm:spPr/>
    </dgm:pt>
    <dgm:pt modelId="{019B1552-C3BE-4B16-9470-56E97F5556EC}" type="pres">
      <dgm:prSet presAssocID="{8F8EDB6A-1718-4EC8-8F99-DA76AF94952A}" presName="parenttext" presStyleLbl="revTx" presStyleIdx="1" presStyleCnt="3" custLinFactNeighborY="-49308">
        <dgm:presLayoutVars>
          <dgm:chMax/>
          <dgm:chPref val="2"/>
          <dgm:bulletEnabled val="1"/>
        </dgm:presLayoutVars>
      </dgm:prSet>
      <dgm:spPr/>
    </dgm:pt>
    <dgm:pt modelId="{038E1E81-65F1-4CEE-8EEC-402213459B0B}" type="pres">
      <dgm:prSet presAssocID="{8F8EDB6A-1718-4EC8-8F99-DA76AF94952A}" presName="parallelogramComposite" presStyleCnt="0"/>
      <dgm:spPr/>
    </dgm:pt>
    <dgm:pt modelId="{22B4438C-7F09-44BD-A6E2-B14F1C4701CC}" type="pres">
      <dgm:prSet presAssocID="{8F8EDB6A-1718-4EC8-8F99-DA76AF94952A}" presName="parallelogram1" presStyleLbl="alignNode1" presStyleIdx="7" presStyleCnt="21" custLinFactY="-60206" custLinFactNeighborY="-100000"/>
      <dgm:spPr/>
    </dgm:pt>
    <dgm:pt modelId="{9E59F660-A216-405E-80D1-88DD7B6DD5C3}" type="pres">
      <dgm:prSet presAssocID="{8F8EDB6A-1718-4EC8-8F99-DA76AF94952A}" presName="parallelogram2" presStyleLbl="alignNode1" presStyleIdx="8" presStyleCnt="21" custLinFactY="-60206" custLinFactNeighborY="-100000"/>
      <dgm:spPr/>
    </dgm:pt>
    <dgm:pt modelId="{E29E0B4A-609A-4F93-A5AF-C9FE9532D253}" type="pres">
      <dgm:prSet presAssocID="{8F8EDB6A-1718-4EC8-8F99-DA76AF94952A}" presName="parallelogram3" presStyleLbl="alignNode1" presStyleIdx="9" presStyleCnt="21" custLinFactY="-60206" custLinFactNeighborY="-100000"/>
      <dgm:spPr/>
    </dgm:pt>
    <dgm:pt modelId="{CD6891F5-C752-4EAC-B600-E948A6C9D407}" type="pres">
      <dgm:prSet presAssocID="{8F8EDB6A-1718-4EC8-8F99-DA76AF94952A}" presName="parallelogram4" presStyleLbl="alignNode1" presStyleIdx="10" presStyleCnt="21" custLinFactY="-60206" custLinFactNeighborY="-100000"/>
      <dgm:spPr/>
    </dgm:pt>
    <dgm:pt modelId="{4DB6C446-94BE-4260-A3FE-219C677DA547}" type="pres">
      <dgm:prSet presAssocID="{8F8EDB6A-1718-4EC8-8F99-DA76AF94952A}" presName="parallelogram5" presStyleLbl="alignNode1" presStyleIdx="11" presStyleCnt="21" custLinFactY="-60206" custLinFactNeighborY="-100000"/>
      <dgm:spPr/>
    </dgm:pt>
    <dgm:pt modelId="{38135F13-62FB-47E7-93F6-5F56DCEDC60E}" type="pres">
      <dgm:prSet presAssocID="{8F8EDB6A-1718-4EC8-8F99-DA76AF94952A}" presName="parallelogram6" presStyleLbl="alignNode1" presStyleIdx="12" presStyleCnt="21" custLinFactY="-60206" custLinFactNeighborY="-100000"/>
      <dgm:spPr/>
    </dgm:pt>
    <dgm:pt modelId="{3B0952BC-6E8C-4BE7-B28A-3B15BB6493CF}" type="pres">
      <dgm:prSet presAssocID="{8F8EDB6A-1718-4EC8-8F99-DA76AF94952A}" presName="parallelogram7" presStyleLbl="alignNode1" presStyleIdx="13" presStyleCnt="21" custLinFactY="-60206" custLinFactNeighborY="-100000"/>
      <dgm:spPr/>
    </dgm:pt>
    <dgm:pt modelId="{2B123274-D2E2-477E-8941-D98DE32C3365}" type="pres">
      <dgm:prSet presAssocID="{1A26D403-621F-45ED-B9AB-70AC322BDD65}" presName="sibTrans" presStyleCnt="0"/>
      <dgm:spPr/>
    </dgm:pt>
    <dgm:pt modelId="{2466D8FC-E517-4D67-9B3A-190D7B915B84}" type="pres">
      <dgm:prSet presAssocID="{7B1BA09E-75C0-4CD1-A89F-7EB8C5F5FB2E}" presName="parenttextcomposite" presStyleCnt="0"/>
      <dgm:spPr/>
    </dgm:pt>
    <dgm:pt modelId="{0DF549F4-ED9B-4DB9-9BD5-752AAC5A61D1}" type="pres">
      <dgm:prSet presAssocID="{7B1BA09E-75C0-4CD1-A89F-7EB8C5F5FB2E}" presName="parenttext" presStyleLbl="revTx" presStyleIdx="2" presStyleCnt="3" custLinFactNeighborY="42097">
        <dgm:presLayoutVars>
          <dgm:chMax/>
          <dgm:chPref val="2"/>
          <dgm:bulletEnabled val="1"/>
        </dgm:presLayoutVars>
      </dgm:prSet>
      <dgm:spPr/>
    </dgm:pt>
    <dgm:pt modelId="{1F65F340-FB05-4093-8F68-3165EFA40E00}" type="pres">
      <dgm:prSet presAssocID="{7B1BA09E-75C0-4CD1-A89F-7EB8C5F5FB2E}" presName="parallelogramComposite" presStyleCnt="0"/>
      <dgm:spPr/>
    </dgm:pt>
    <dgm:pt modelId="{ECBC7163-CAD1-4038-A224-025187D25F04}" type="pres">
      <dgm:prSet presAssocID="{7B1BA09E-75C0-4CD1-A89F-7EB8C5F5FB2E}" presName="parallelogram1" presStyleLbl="alignNode1" presStyleIdx="14" presStyleCnt="21" custLinFactY="66553" custLinFactNeighborY="100000"/>
      <dgm:spPr/>
    </dgm:pt>
    <dgm:pt modelId="{296C6309-578F-45ED-A88D-0B77E01D1D5D}" type="pres">
      <dgm:prSet presAssocID="{7B1BA09E-75C0-4CD1-A89F-7EB8C5F5FB2E}" presName="parallelogram2" presStyleLbl="alignNode1" presStyleIdx="15" presStyleCnt="21" custLinFactY="66553" custLinFactNeighborY="100000"/>
      <dgm:spPr/>
    </dgm:pt>
    <dgm:pt modelId="{40FAC0BE-E776-459E-96BD-721DAEC4D264}" type="pres">
      <dgm:prSet presAssocID="{7B1BA09E-75C0-4CD1-A89F-7EB8C5F5FB2E}" presName="parallelogram3" presStyleLbl="alignNode1" presStyleIdx="16" presStyleCnt="21" custLinFactY="66553" custLinFactNeighborY="100000"/>
      <dgm:spPr/>
    </dgm:pt>
    <dgm:pt modelId="{47FB140E-8E35-448E-8E97-0F8583FAA193}" type="pres">
      <dgm:prSet presAssocID="{7B1BA09E-75C0-4CD1-A89F-7EB8C5F5FB2E}" presName="parallelogram4" presStyleLbl="alignNode1" presStyleIdx="17" presStyleCnt="21" custLinFactY="66553" custLinFactNeighborY="100000"/>
      <dgm:spPr/>
    </dgm:pt>
    <dgm:pt modelId="{D7A89D9C-1FA1-4633-B9CB-88E337AE6840}" type="pres">
      <dgm:prSet presAssocID="{7B1BA09E-75C0-4CD1-A89F-7EB8C5F5FB2E}" presName="parallelogram5" presStyleLbl="alignNode1" presStyleIdx="18" presStyleCnt="21" custLinFactY="66553" custLinFactNeighborY="100000"/>
      <dgm:spPr/>
    </dgm:pt>
    <dgm:pt modelId="{CA7C98D9-2826-4624-966A-434CCEE959E5}" type="pres">
      <dgm:prSet presAssocID="{7B1BA09E-75C0-4CD1-A89F-7EB8C5F5FB2E}" presName="parallelogram6" presStyleLbl="alignNode1" presStyleIdx="19" presStyleCnt="21" custLinFactY="66553" custLinFactNeighborY="100000"/>
      <dgm:spPr/>
    </dgm:pt>
    <dgm:pt modelId="{3771D7EB-EE74-483A-8F71-E7E18EF75CB3}" type="pres">
      <dgm:prSet presAssocID="{7B1BA09E-75C0-4CD1-A89F-7EB8C5F5FB2E}" presName="parallelogram7" presStyleLbl="alignNode1" presStyleIdx="20" presStyleCnt="21" custLinFactY="66553" custLinFactNeighborY="100000"/>
      <dgm:spPr/>
    </dgm:pt>
  </dgm:ptLst>
  <dgm:cxnLst>
    <dgm:cxn modelId="{47ECA5B4-E039-4739-A2AD-790C429C013D}" srcId="{E8961C99-8A9B-4366-957F-CB2074452BF0}" destId="{CB00495B-31EA-4D1B-8003-D08E1794EC66}" srcOrd="0" destOrd="0" parTransId="{44F00BE4-EF94-470B-9DBF-2C268A95CD76}" sibTransId="{EE36E398-DD45-4E96-8924-B9B47F446D06}"/>
    <dgm:cxn modelId="{D4F5493B-C525-4C99-AB6A-5CEE8E21858A}" srcId="{E8961C99-8A9B-4366-957F-CB2074452BF0}" destId="{7B1BA09E-75C0-4CD1-A89F-7EB8C5F5FB2E}" srcOrd="2" destOrd="0" parTransId="{E85DA4B1-D1F2-443D-8584-F425543605E7}" sibTransId="{2B3B7538-A651-4DB4-A7DF-05A3ADF78A23}"/>
    <dgm:cxn modelId="{0D79EAEB-DDBA-4693-8A5F-B3812467CAB0}" type="presOf" srcId="{E8961C99-8A9B-4366-957F-CB2074452BF0}" destId="{9DC14780-797C-4FBC-B17B-EAE09734B8E6}" srcOrd="0" destOrd="0" presId="urn:microsoft.com/office/officeart/2008/layout/VerticalAccentList"/>
    <dgm:cxn modelId="{D1AEF2C6-3445-4F1F-A8D5-75A8C7DD8D37}" type="presOf" srcId="{8F8EDB6A-1718-4EC8-8F99-DA76AF94952A}" destId="{019B1552-C3BE-4B16-9470-56E97F5556EC}" srcOrd="0" destOrd="0" presId="urn:microsoft.com/office/officeart/2008/layout/VerticalAccentList"/>
    <dgm:cxn modelId="{E7138A3D-8F75-411E-BFC7-9DD43ECAC0DB}" type="presOf" srcId="{7B1BA09E-75C0-4CD1-A89F-7EB8C5F5FB2E}" destId="{0DF549F4-ED9B-4DB9-9BD5-752AAC5A61D1}" srcOrd="0" destOrd="0" presId="urn:microsoft.com/office/officeart/2008/layout/VerticalAccentList"/>
    <dgm:cxn modelId="{44C48694-96F4-4ACD-AB58-55710A55EE93}" srcId="{E8961C99-8A9B-4366-957F-CB2074452BF0}" destId="{8F8EDB6A-1718-4EC8-8F99-DA76AF94952A}" srcOrd="1" destOrd="0" parTransId="{A6A47024-7C0D-4305-ACD3-1B9CC581295E}" sibTransId="{1A26D403-621F-45ED-B9AB-70AC322BDD65}"/>
    <dgm:cxn modelId="{383D81F3-8137-4DB4-A85D-902D1FC44D22}" type="presOf" srcId="{CB00495B-31EA-4D1B-8003-D08E1794EC66}" destId="{FAA5A495-EBCA-489D-8F61-1480FC80515D}" srcOrd="0" destOrd="0" presId="urn:microsoft.com/office/officeart/2008/layout/VerticalAccentList"/>
    <dgm:cxn modelId="{C21A49E6-AAAC-443E-90F9-C8B72B194F8D}" type="presParOf" srcId="{9DC14780-797C-4FBC-B17B-EAE09734B8E6}" destId="{C97DEF01-C7A5-4E53-ABFB-7BFD49CF57E3}" srcOrd="0" destOrd="0" presId="urn:microsoft.com/office/officeart/2008/layout/VerticalAccentList"/>
    <dgm:cxn modelId="{1B19BA8B-EF13-417D-A9B3-34983E97E88D}" type="presParOf" srcId="{C97DEF01-C7A5-4E53-ABFB-7BFD49CF57E3}" destId="{FAA5A495-EBCA-489D-8F61-1480FC80515D}" srcOrd="0" destOrd="0" presId="urn:microsoft.com/office/officeart/2008/layout/VerticalAccentList"/>
    <dgm:cxn modelId="{1FCD579C-4C77-4182-A025-0DC6F00CB373}" type="presParOf" srcId="{9DC14780-797C-4FBC-B17B-EAE09734B8E6}" destId="{AE1C9BDA-9C9E-477E-9F9B-EDEF4F54F756}" srcOrd="1" destOrd="0" presId="urn:microsoft.com/office/officeart/2008/layout/VerticalAccentList"/>
    <dgm:cxn modelId="{C82DB554-1A95-4C91-8190-7DD2EE3C9A28}" type="presParOf" srcId="{AE1C9BDA-9C9E-477E-9F9B-EDEF4F54F756}" destId="{90639312-8222-4F0B-A372-11A5662C9CC5}" srcOrd="0" destOrd="0" presId="urn:microsoft.com/office/officeart/2008/layout/VerticalAccentList"/>
    <dgm:cxn modelId="{E59DC4E0-0170-40FC-AA37-46D0EB9A6942}" type="presParOf" srcId="{AE1C9BDA-9C9E-477E-9F9B-EDEF4F54F756}" destId="{22F191C3-967B-4047-BC71-1625AACB317A}" srcOrd="1" destOrd="0" presId="urn:microsoft.com/office/officeart/2008/layout/VerticalAccentList"/>
    <dgm:cxn modelId="{9B4FAD0B-4E48-40BC-A999-66E27EEA58DF}" type="presParOf" srcId="{AE1C9BDA-9C9E-477E-9F9B-EDEF4F54F756}" destId="{B403BB9F-5750-4BE1-9E76-284C9FAE7E98}" srcOrd="2" destOrd="0" presId="urn:microsoft.com/office/officeart/2008/layout/VerticalAccentList"/>
    <dgm:cxn modelId="{5E53D47A-033A-4679-A458-8B6921CA26C1}" type="presParOf" srcId="{AE1C9BDA-9C9E-477E-9F9B-EDEF4F54F756}" destId="{3C8CD7F0-7940-4E2C-BA5D-AD39D1F05391}" srcOrd="3" destOrd="0" presId="urn:microsoft.com/office/officeart/2008/layout/VerticalAccentList"/>
    <dgm:cxn modelId="{749841A8-8E9C-4ACD-A3CE-C0B5F4E3907C}" type="presParOf" srcId="{AE1C9BDA-9C9E-477E-9F9B-EDEF4F54F756}" destId="{B6FD41BD-0D1F-4852-9A74-46AD0C8887ED}" srcOrd="4" destOrd="0" presId="urn:microsoft.com/office/officeart/2008/layout/VerticalAccentList"/>
    <dgm:cxn modelId="{D1F8F3BE-221C-4ABA-9C7B-DE624678E3B4}" type="presParOf" srcId="{AE1C9BDA-9C9E-477E-9F9B-EDEF4F54F756}" destId="{7455EBA5-B574-466D-9496-49E3D96043EE}" srcOrd="5" destOrd="0" presId="urn:microsoft.com/office/officeart/2008/layout/VerticalAccentList"/>
    <dgm:cxn modelId="{327848A7-0B32-4B53-851B-0759D3BCC3A2}" type="presParOf" srcId="{AE1C9BDA-9C9E-477E-9F9B-EDEF4F54F756}" destId="{ACF8436D-E0AF-4E69-B042-EF35A918754E}" srcOrd="6" destOrd="0" presId="urn:microsoft.com/office/officeart/2008/layout/VerticalAccentList"/>
    <dgm:cxn modelId="{207573E1-2D68-43BD-B141-9AD109CEF5EB}" type="presParOf" srcId="{9DC14780-797C-4FBC-B17B-EAE09734B8E6}" destId="{3DADCC7F-FCE1-41FA-AE50-852FC1E35BC5}" srcOrd="2" destOrd="0" presId="urn:microsoft.com/office/officeart/2008/layout/VerticalAccentList"/>
    <dgm:cxn modelId="{C73D52E7-85C1-497A-A671-F7D7F45DA803}" type="presParOf" srcId="{9DC14780-797C-4FBC-B17B-EAE09734B8E6}" destId="{AB24F45E-0E9A-420F-AC8C-2A1669A22501}" srcOrd="3" destOrd="0" presId="urn:microsoft.com/office/officeart/2008/layout/VerticalAccentList"/>
    <dgm:cxn modelId="{FC06E608-5194-4561-BDA2-28B57C297561}" type="presParOf" srcId="{AB24F45E-0E9A-420F-AC8C-2A1669A22501}" destId="{019B1552-C3BE-4B16-9470-56E97F5556EC}" srcOrd="0" destOrd="0" presId="urn:microsoft.com/office/officeart/2008/layout/VerticalAccentList"/>
    <dgm:cxn modelId="{F3CEFC25-2B72-453E-91C5-9E593B8F0738}" type="presParOf" srcId="{9DC14780-797C-4FBC-B17B-EAE09734B8E6}" destId="{038E1E81-65F1-4CEE-8EEC-402213459B0B}" srcOrd="4" destOrd="0" presId="urn:microsoft.com/office/officeart/2008/layout/VerticalAccentList"/>
    <dgm:cxn modelId="{E4BF6F26-728B-4D0D-8E9D-F92C18D34259}" type="presParOf" srcId="{038E1E81-65F1-4CEE-8EEC-402213459B0B}" destId="{22B4438C-7F09-44BD-A6E2-B14F1C4701CC}" srcOrd="0" destOrd="0" presId="urn:microsoft.com/office/officeart/2008/layout/VerticalAccentList"/>
    <dgm:cxn modelId="{23CFEFC7-FFB0-4534-B987-67B287E41A08}" type="presParOf" srcId="{038E1E81-65F1-4CEE-8EEC-402213459B0B}" destId="{9E59F660-A216-405E-80D1-88DD7B6DD5C3}" srcOrd="1" destOrd="0" presId="urn:microsoft.com/office/officeart/2008/layout/VerticalAccentList"/>
    <dgm:cxn modelId="{4F5DC4BF-5C93-47A0-A97C-E71839C5B2F0}" type="presParOf" srcId="{038E1E81-65F1-4CEE-8EEC-402213459B0B}" destId="{E29E0B4A-609A-4F93-A5AF-C9FE9532D253}" srcOrd="2" destOrd="0" presId="urn:microsoft.com/office/officeart/2008/layout/VerticalAccentList"/>
    <dgm:cxn modelId="{B99F8BD7-5B33-46A4-B997-0AEA1D5940F5}" type="presParOf" srcId="{038E1E81-65F1-4CEE-8EEC-402213459B0B}" destId="{CD6891F5-C752-4EAC-B600-E948A6C9D407}" srcOrd="3" destOrd="0" presId="urn:microsoft.com/office/officeart/2008/layout/VerticalAccentList"/>
    <dgm:cxn modelId="{A39C2F70-C8B5-4077-BA94-7746BD6EB017}" type="presParOf" srcId="{038E1E81-65F1-4CEE-8EEC-402213459B0B}" destId="{4DB6C446-94BE-4260-A3FE-219C677DA547}" srcOrd="4" destOrd="0" presId="urn:microsoft.com/office/officeart/2008/layout/VerticalAccentList"/>
    <dgm:cxn modelId="{EB112DE2-BF08-4D2D-A3C3-6924CE27B252}" type="presParOf" srcId="{038E1E81-65F1-4CEE-8EEC-402213459B0B}" destId="{38135F13-62FB-47E7-93F6-5F56DCEDC60E}" srcOrd="5" destOrd="0" presId="urn:microsoft.com/office/officeart/2008/layout/VerticalAccentList"/>
    <dgm:cxn modelId="{0ACC03EF-4C67-417C-9373-8B8AEB9ABF26}" type="presParOf" srcId="{038E1E81-65F1-4CEE-8EEC-402213459B0B}" destId="{3B0952BC-6E8C-4BE7-B28A-3B15BB6493CF}" srcOrd="6" destOrd="0" presId="urn:microsoft.com/office/officeart/2008/layout/VerticalAccentList"/>
    <dgm:cxn modelId="{83B820C6-BD1F-47A8-867E-5299A2AD7A6C}" type="presParOf" srcId="{9DC14780-797C-4FBC-B17B-EAE09734B8E6}" destId="{2B123274-D2E2-477E-8941-D98DE32C3365}" srcOrd="5" destOrd="0" presId="urn:microsoft.com/office/officeart/2008/layout/VerticalAccentList"/>
    <dgm:cxn modelId="{75C18D41-EE47-4F73-B291-ABBA9DBD632C}" type="presParOf" srcId="{9DC14780-797C-4FBC-B17B-EAE09734B8E6}" destId="{2466D8FC-E517-4D67-9B3A-190D7B915B84}" srcOrd="6" destOrd="0" presId="urn:microsoft.com/office/officeart/2008/layout/VerticalAccentList"/>
    <dgm:cxn modelId="{3A70D1B4-4A7D-4A75-8575-FB233B98886B}" type="presParOf" srcId="{2466D8FC-E517-4D67-9B3A-190D7B915B84}" destId="{0DF549F4-ED9B-4DB9-9BD5-752AAC5A61D1}" srcOrd="0" destOrd="0" presId="urn:microsoft.com/office/officeart/2008/layout/VerticalAccentList"/>
    <dgm:cxn modelId="{5CA34895-961A-46DD-AF43-B9A94FEFE599}" type="presParOf" srcId="{9DC14780-797C-4FBC-B17B-EAE09734B8E6}" destId="{1F65F340-FB05-4093-8F68-3165EFA40E00}" srcOrd="7" destOrd="0" presId="urn:microsoft.com/office/officeart/2008/layout/VerticalAccentList"/>
    <dgm:cxn modelId="{482D0E34-F7BF-48F7-834D-0960371B687A}" type="presParOf" srcId="{1F65F340-FB05-4093-8F68-3165EFA40E00}" destId="{ECBC7163-CAD1-4038-A224-025187D25F04}" srcOrd="0" destOrd="0" presId="urn:microsoft.com/office/officeart/2008/layout/VerticalAccentList"/>
    <dgm:cxn modelId="{AF71D10B-81D5-466B-AF39-30554B9CFFBF}" type="presParOf" srcId="{1F65F340-FB05-4093-8F68-3165EFA40E00}" destId="{296C6309-578F-45ED-A88D-0B77E01D1D5D}" srcOrd="1" destOrd="0" presId="urn:microsoft.com/office/officeart/2008/layout/VerticalAccentList"/>
    <dgm:cxn modelId="{C1D81E23-95A4-4DAF-8BE6-994DBEB85C35}" type="presParOf" srcId="{1F65F340-FB05-4093-8F68-3165EFA40E00}" destId="{40FAC0BE-E776-459E-96BD-721DAEC4D264}" srcOrd="2" destOrd="0" presId="urn:microsoft.com/office/officeart/2008/layout/VerticalAccentList"/>
    <dgm:cxn modelId="{699FBCDD-ED69-487B-8268-107C8229E7C9}" type="presParOf" srcId="{1F65F340-FB05-4093-8F68-3165EFA40E00}" destId="{47FB140E-8E35-448E-8E97-0F8583FAA193}" srcOrd="3" destOrd="0" presId="urn:microsoft.com/office/officeart/2008/layout/VerticalAccentList"/>
    <dgm:cxn modelId="{1C259BD6-245F-4159-AB52-A34CE9506A39}" type="presParOf" srcId="{1F65F340-FB05-4093-8F68-3165EFA40E00}" destId="{D7A89D9C-1FA1-4633-B9CB-88E337AE6840}" srcOrd="4" destOrd="0" presId="urn:microsoft.com/office/officeart/2008/layout/VerticalAccentList"/>
    <dgm:cxn modelId="{B40EBDC8-B3B2-41F2-B87B-EB1EF40FE34E}" type="presParOf" srcId="{1F65F340-FB05-4093-8F68-3165EFA40E00}" destId="{CA7C98D9-2826-4624-966A-434CCEE959E5}" srcOrd="5" destOrd="0" presId="urn:microsoft.com/office/officeart/2008/layout/VerticalAccentList"/>
    <dgm:cxn modelId="{F4D5B4E4-42DE-4791-AA54-5CC0F9BC1611}" type="presParOf" srcId="{1F65F340-FB05-4093-8F68-3165EFA40E00}" destId="{3771D7EB-EE74-483A-8F71-E7E18EF75CB3}"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EBA7BA3-388B-4A4F-A3DF-6A809E62228C}" type="doc">
      <dgm:prSet loTypeId="urn:microsoft.com/office/officeart/2005/8/layout/radial3" loCatId="relationship" qsTypeId="urn:microsoft.com/office/officeart/2005/8/quickstyle/simple1" qsCatId="simple" csTypeId="urn:microsoft.com/office/officeart/2005/8/colors/colorful3" csCatId="colorful" phldr="1"/>
      <dgm:spPr/>
      <dgm:t>
        <a:bodyPr/>
        <a:lstStyle/>
        <a:p>
          <a:endParaRPr lang="en-US"/>
        </a:p>
      </dgm:t>
    </dgm:pt>
    <dgm:pt modelId="{A41A88B4-A679-4203-8EB3-80959BC8FA71}">
      <dgm:prSet phldrT="[Text]"/>
      <dgm:spPr/>
      <dgm:t>
        <a:bodyPr/>
        <a:lstStyle/>
        <a:p>
          <a:r>
            <a:rPr lang="en-US" dirty="0"/>
            <a:t>Ritual</a:t>
          </a:r>
        </a:p>
      </dgm:t>
    </dgm:pt>
    <dgm:pt modelId="{0800D422-D7DA-4854-B555-6A6B838961F0}" type="parTrans" cxnId="{B454F58D-9EB1-493D-847B-FC6EAB1B5247}">
      <dgm:prSet/>
      <dgm:spPr/>
      <dgm:t>
        <a:bodyPr/>
        <a:lstStyle/>
        <a:p>
          <a:endParaRPr lang="en-US"/>
        </a:p>
      </dgm:t>
    </dgm:pt>
    <dgm:pt modelId="{DF1D0A1F-E03F-4C84-96F5-F6A0D9762467}" type="sibTrans" cxnId="{B454F58D-9EB1-493D-847B-FC6EAB1B5247}">
      <dgm:prSet/>
      <dgm:spPr/>
      <dgm:t>
        <a:bodyPr/>
        <a:lstStyle/>
        <a:p>
          <a:endParaRPr lang="en-US"/>
        </a:p>
      </dgm:t>
    </dgm:pt>
    <dgm:pt modelId="{49D41B95-B0C0-4539-9AF6-BAEB1D4A5297}">
      <dgm:prSet phldrT="[Text]"/>
      <dgm:spPr/>
      <dgm:t>
        <a:bodyPr/>
        <a:lstStyle/>
        <a:p>
          <a:r>
            <a:rPr lang="en-US" dirty="0"/>
            <a:t>Identify the time</a:t>
          </a:r>
        </a:p>
      </dgm:t>
    </dgm:pt>
    <dgm:pt modelId="{8BA3F104-4280-4AC3-AC22-4B8DEE7F279B}" type="parTrans" cxnId="{FBF3C845-2EFE-4B83-9564-72F14334A40D}">
      <dgm:prSet/>
      <dgm:spPr/>
      <dgm:t>
        <a:bodyPr/>
        <a:lstStyle/>
        <a:p>
          <a:endParaRPr lang="en-US"/>
        </a:p>
      </dgm:t>
    </dgm:pt>
    <dgm:pt modelId="{FBBDD243-DA51-403D-BF7C-5219C2D9AD0D}" type="sibTrans" cxnId="{FBF3C845-2EFE-4B83-9564-72F14334A40D}">
      <dgm:prSet/>
      <dgm:spPr/>
      <dgm:t>
        <a:bodyPr/>
        <a:lstStyle/>
        <a:p>
          <a:endParaRPr lang="en-US"/>
        </a:p>
      </dgm:t>
    </dgm:pt>
    <dgm:pt modelId="{24183D69-6054-4C27-9A88-97954FA4EF9C}">
      <dgm:prSet phldrT="[Text]"/>
      <dgm:spPr/>
      <dgm:t>
        <a:bodyPr/>
        <a:lstStyle/>
        <a:p>
          <a:r>
            <a:rPr lang="en-US" dirty="0"/>
            <a:t>Sub-tasks</a:t>
          </a:r>
        </a:p>
      </dgm:t>
    </dgm:pt>
    <dgm:pt modelId="{B5BE8D84-9348-4169-AD58-9AB585CF9F8C}" type="parTrans" cxnId="{0C748D5F-532D-4757-A0E8-10FF55A0AAAB}">
      <dgm:prSet/>
      <dgm:spPr/>
      <dgm:t>
        <a:bodyPr/>
        <a:lstStyle/>
        <a:p>
          <a:endParaRPr lang="en-US"/>
        </a:p>
      </dgm:t>
    </dgm:pt>
    <dgm:pt modelId="{8B0C95E8-5E16-4925-8C98-5882A8E540B7}" type="sibTrans" cxnId="{0C748D5F-532D-4757-A0E8-10FF55A0AAAB}">
      <dgm:prSet/>
      <dgm:spPr/>
      <dgm:t>
        <a:bodyPr/>
        <a:lstStyle/>
        <a:p>
          <a:endParaRPr lang="en-US"/>
        </a:p>
      </dgm:t>
    </dgm:pt>
    <dgm:pt modelId="{BFB0F126-1C1C-4788-BEF7-ED46BB15AFA5}">
      <dgm:prSet phldrT="[Text]"/>
      <dgm:spPr/>
      <dgm:t>
        <a:bodyPr/>
        <a:lstStyle/>
        <a:p>
          <a:r>
            <a:rPr lang="en-US" dirty="0"/>
            <a:t>Identify the task</a:t>
          </a:r>
        </a:p>
      </dgm:t>
    </dgm:pt>
    <dgm:pt modelId="{FA8DF425-82B4-4908-8BB3-F4771EEC306F}" type="parTrans" cxnId="{59F42D62-7DF2-4B07-9EFF-F4F6FBB55873}">
      <dgm:prSet/>
      <dgm:spPr/>
      <dgm:t>
        <a:bodyPr/>
        <a:lstStyle/>
        <a:p>
          <a:endParaRPr lang="en-US"/>
        </a:p>
      </dgm:t>
    </dgm:pt>
    <dgm:pt modelId="{3A2C50AB-6D62-43E8-97C1-320694C46CA4}" type="sibTrans" cxnId="{59F42D62-7DF2-4B07-9EFF-F4F6FBB55873}">
      <dgm:prSet/>
      <dgm:spPr/>
      <dgm:t>
        <a:bodyPr/>
        <a:lstStyle/>
        <a:p>
          <a:endParaRPr lang="en-US"/>
        </a:p>
      </dgm:t>
    </dgm:pt>
    <dgm:pt modelId="{A169A7B7-38F1-4F3B-A91B-A4984474B5E6}" type="pres">
      <dgm:prSet presAssocID="{DEBA7BA3-388B-4A4F-A3DF-6A809E62228C}" presName="composite" presStyleCnt="0">
        <dgm:presLayoutVars>
          <dgm:chMax val="1"/>
          <dgm:dir/>
          <dgm:resizeHandles val="exact"/>
        </dgm:presLayoutVars>
      </dgm:prSet>
      <dgm:spPr/>
    </dgm:pt>
    <dgm:pt modelId="{895D7E95-9B7A-4D73-9BBF-E2A38D928D7A}" type="pres">
      <dgm:prSet presAssocID="{DEBA7BA3-388B-4A4F-A3DF-6A809E62228C}" presName="radial" presStyleCnt="0">
        <dgm:presLayoutVars>
          <dgm:animLvl val="ctr"/>
        </dgm:presLayoutVars>
      </dgm:prSet>
      <dgm:spPr/>
    </dgm:pt>
    <dgm:pt modelId="{81890042-942F-4C8B-BD62-D53E90E8475D}" type="pres">
      <dgm:prSet presAssocID="{A41A88B4-A679-4203-8EB3-80959BC8FA71}" presName="centerShape" presStyleLbl="vennNode1" presStyleIdx="0" presStyleCnt="4"/>
      <dgm:spPr/>
    </dgm:pt>
    <dgm:pt modelId="{81F6A31A-7291-49C7-91C5-924CBC7E581C}" type="pres">
      <dgm:prSet presAssocID="{49D41B95-B0C0-4539-9AF6-BAEB1D4A5297}" presName="node" presStyleLbl="vennNode1" presStyleIdx="1" presStyleCnt="4" custScaleX="121000" custScaleY="121000">
        <dgm:presLayoutVars>
          <dgm:bulletEnabled val="1"/>
        </dgm:presLayoutVars>
      </dgm:prSet>
      <dgm:spPr/>
    </dgm:pt>
    <dgm:pt modelId="{6904BD2D-FB4F-4D9F-B637-2C16BFC387E4}" type="pres">
      <dgm:prSet presAssocID="{24183D69-6054-4C27-9A88-97954FA4EF9C}" presName="node" presStyleLbl="vennNode1" presStyleIdx="2" presStyleCnt="4" custScaleX="121000" custScaleY="121000">
        <dgm:presLayoutVars>
          <dgm:bulletEnabled val="1"/>
        </dgm:presLayoutVars>
      </dgm:prSet>
      <dgm:spPr/>
    </dgm:pt>
    <dgm:pt modelId="{0CBB31E0-568A-483A-846B-51AD0FDA96B4}" type="pres">
      <dgm:prSet presAssocID="{BFB0F126-1C1C-4788-BEF7-ED46BB15AFA5}" presName="node" presStyleLbl="vennNode1" presStyleIdx="3" presStyleCnt="4" custScaleX="121000" custScaleY="121000">
        <dgm:presLayoutVars>
          <dgm:bulletEnabled val="1"/>
        </dgm:presLayoutVars>
      </dgm:prSet>
      <dgm:spPr/>
    </dgm:pt>
  </dgm:ptLst>
  <dgm:cxnLst>
    <dgm:cxn modelId="{F33A634A-5F44-4FE4-9A8B-49B73CD68634}" type="presOf" srcId="{24183D69-6054-4C27-9A88-97954FA4EF9C}" destId="{6904BD2D-FB4F-4D9F-B637-2C16BFC387E4}" srcOrd="0" destOrd="0" presId="urn:microsoft.com/office/officeart/2005/8/layout/radial3"/>
    <dgm:cxn modelId="{B454F58D-9EB1-493D-847B-FC6EAB1B5247}" srcId="{DEBA7BA3-388B-4A4F-A3DF-6A809E62228C}" destId="{A41A88B4-A679-4203-8EB3-80959BC8FA71}" srcOrd="0" destOrd="0" parTransId="{0800D422-D7DA-4854-B555-6A6B838961F0}" sibTransId="{DF1D0A1F-E03F-4C84-96F5-F6A0D9762467}"/>
    <dgm:cxn modelId="{0C748D5F-532D-4757-A0E8-10FF55A0AAAB}" srcId="{A41A88B4-A679-4203-8EB3-80959BC8FA71}" destId="{24183D69-6054-4C27-9A88-97954FA4EF9C}" srcOrd="1" destOrd="0" parTransId="{B5BE8D84-9348-4169-AD58-9AB585CF9F8C}" sibTransId="{8B0C95E8-5E16-4925-8C98-5882A8E540B7}"/>
    <dgm:cxn modelId="{59F42D62-7DF2-4B07-9EFF-F4F6FBB55873}" srcId="{A41A88B4-A679-4203-8EB3-80959BC8FA71}" destId="{BFB0F126-1C1C-4788-BEF7-ED46BB15AFA5}" srcOrd="2" destOrd="0" parTransId="{FA8DF425-82B4-4908-8BB3-F4771EEC306F}" sibTransId="{3A2C50AB-6D62-43E8-97C1-320694C46CA4}"/>
    <dgm:cxn modelId="{ADFA1BED-F9A9-4D54-9B0B-6C0B4AED1A56}" type="presOf" srcId="{DEBA7BA3-388B-4A4F-A3DF-6A809E62228C}" destId="{A169A7B7-38F1-4F3B-A91B-A4984474B5E6}" srcOrd="0" destOrd="0" presId="urn:microsoft.com/office/officeart/2005/8/layout/radial3"/>
    <dgm:cxn modelId="{E334DFF7-E728-410E-9898-3098982E20A3}" type="presOf" srcId="{A41A88B4-A679-4203-8EB3-80959BC8FA71}" destId="{81890042-942F-4C8B-BD62-D53E90E8475D}" srcOrd="0" destOrd="0" presId="urn:microsoft.com/office/officeart/2005/8/layout/radial3"/>
    <dgm:cxn modelId="{FBF3C845-2EFE-4B83-9564-72F14334A40D}" srcId="{A41A88B4-A679-4203-8EB3-80959BC8FA71}" destId="{49D41B95-B0C0-4539-9AF6-BAEB1D4A5297}" srcOrd="0" destOrd="0" parTransId="{8BA3F104-4280-4AC3-AC22-4B8DEE7F279B}" sibTransId="{FBBDD243-DA51-403D-BF7C-5219C2D9AD0D}"/>
    <dgm:cxn modelId="{A44245F4-7BFA-4D47-AFA4-69FA75D21F22}" type="presOf" srcId="{49D41B95-B0C0-4539-9AF6-BAEB1D4A5297}" destId="{81F6A31A-7291-49C7-91C5-924CBC7E581C}" srcOrd="0" destOrd="0" presId="urn:microsoft.com/office/officeart/2005/8/layout/radial3"/>
    <dgm:cxn modelId="{0B2D2276-E6B1-4A4D-B027-235029A9C280}" type="presOf" srcId="{BFB0F126-1C1C-4788-BEF7-ED46BB15AFA5}" destId="{0CBB31E0-568A-483A-846B-51AD0FDA96B4}" srcOrd="0" destOrd="0" presId="urn:microsoft.com/office/officeart/2005/8/layout/radial3"/>
    <dgm:cxn modelId="{D37817E0-1EB0-4267-B790-D24998160D7C}" type="presParOf" srcId="{A169A7B7-38F1-4F3B-A91B-A4984474B5E6}" destId="{895D7E95-9B7A-4D73-9BBF-E2A38D928D7A}" srcOrd="0" destOrd="0" presId="urn:microsoft.com/office/officeart/2005/8/layout/radial3"/>
    <dgm:cxn modelId="{2801075D-B414-4B9B-ADA7-035FA5ADD6EF}" type="presParOf" srcId="{895D7E95-9B7A-4D73-9BBF-E2A38D928D7A}" destId="{81890042-942F-4C8B-BD62-D53E90E8475D}" srcOrd="0" destOrd="0" presId="urn:microsoft.com/office/officeart/2005/8/layout/radial3"/>
    <dgm:cxn modelId="{FC7C37B6-8669-4371-AC46-2E9FB9F0C270}" type="presParOf" srcId="{895D7E95-9B7A-4D73-9BBF-E2A38D928D7A}" destId="{81F6A31A-7291-49C7-91C5-924CBC7E581C}" srcOrd="1" destOrd="0" presId="urn:microsoft.com/office/officeart/2005/8/layout/radial3"/>
    <dgm:cxn modelId="{03075254-B365-4318-B231-E0B9D1AE54EB}" type="presParOf" srcId="{895D7E95-9B7A-4D73-9BBF-E2A38D928D7A}" destId="{6904BD2D-FB4F-4D9F-B637-2C16BFC387E4}" srcOrd="2" destOrd="0" presId="urn:microsoft.com/office/officeart/2005/8/layout/radial3"/>
    <dgm:cxn modelId="{23C1DC1A-CC24-4A12-A527-32DE6E3F5B92}" type="presParOf" srcId="{895D7E95-9B7A-4D73-9BBF-E2A38D928D7A}" destId="{0CBB31E0-568A-483A-846B-51AD0FDA96B4}"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6F38D8F-FFA1-4894-A19D-98844E52E135}" type="doc">
      <dgm:prSet loTypeId="urn:microsoft.com/office/officeart/2005/8/layout/architecture+Icon" loCatId="list" qsTypeId="urn:microsoft.com/office/officeart/2005/8/quickstyle/simple1" qsCatId="simple" csTypeId="urn:microsoft.com/office/officeart/2005/8/colors/colorful1" csCatId="colorful" phldr="1"/>
      <dgm:spPr/>
      <dgm:t>
        <a:bodyPr/>
        <a:lstStyle/>
        <a:p>
          <a:endParaRPr lang="en-US"/>
        </a:p>
      </dgm:t>
    </dgm:pt>
    <dgm:pt modelId="{6D6C6503-6CDB-44F8-9558-B71559EE79B9}">
      <dgm:prSet phldrT="[Text]"/>
      <dgm:spPr>
        <a:solidFill>
          <a:schemeClr val="accent2"/>
        </a:solidFill>
        <a:ln>
          <a:noFill/>
        </a:ln>
      </dgm:spPr>
      <dgm:t>
        <a:bodyPr/>
        <a:lstStyle/>
        <a:p>
          <a:r>
            <a:rPr lang="en-US" dirty="0"/>
            <a:t>Establish a ritual before you sleep</a:t>
          </a:r>
        </a:p>
      </dgm:t>
    </dgm:pt>
    <dgm:pt modelId="{E78CD8AC-8CC2-4225-8539-74C642DA7C11}" type="parTrans" cxnId="{5533CE0F-8CAA-434D-A1E5-048146E1D133}">
      <dgm:prSet/>
      <dgm:spPr/>
      <dgm:t>
        <a:bodyPr/>
        <a:lstStyle/>
        <a:p>
          <a:endParaRPr lang="en-US"/>
        </a:p>
      </dgm:t>
    </dgm:pt>
    <dgm:pt modelId="{FB721795-9D8F-4991-84FB-DCB0D383EE77}" type="sibTrans" cxnId="{5533CE0F-8CAA-434D-A1E5-048146E1D133}">
      <dgm:prSet/>
      <dgm:spPr/>
      <dgm:t>
        <a:bodyPr/>
        <a:lstStyle/>
        <a:p>
          <a:endParaRPr lang="en-US"/>
        </a:p>
      </dgm:t>
    </dgm:pt>
    <dgm:pt modelId="{331F34BE-E54A-4BB1-A22B-96BE89DFCBBF}">
      <dgm:prSet phldrT="[Text]"/>
      <dgm:spPr>
        <a:ln>
          <a:noFill/>
        </a:ln>
      </dgm:spPr>
      <dgm:t>
        <a:bodyPr/>
        <a:lstStyle/>
        <a:p>
          <a:r>
            <a:rPr lang="en-US" dirty="0"/>
            <a:t>Plan meals for the next week</a:t>
          </a:r>
        </a:p>
      </dgm:t>
    </dgm:pt>
    <dgm:pt modelId="{FAD19466-5C85-4682-BEC0-58471CF644F0}" type="parTrans" cxnId="{C929A05C-63AD-4D5E-AE71-64AFF44B9C3E}">
      <dgm:prSet/>
      <dgm:spPr/>
      <dgm:t>
        <a:bodyPr/>
        <a:lstStyle/>
        <a:p>
          <a:endParaRPr lang="en-US"/>
        </a:p>
      </dgm:t>
    </dgm:pt>
    <dgm:pt modelId="{6FF06998-0405-4E49-9943-7D3638E5BA87}" type="sibTrans" cxnId="{C929A05C-63AD-4D5E-AE71-64AFF44B9C3E}">
      <dgm:prSet/>
      <dgm:spPr/>
      <dgm:t>
        <a:bodyPr/>
        <a:lstStyle/>
        <a:p>
          <a:endParaRPr lang="en-US"/>
        </a:p>
      </dgm:t>
    </dgm:pt>
    <dgm:pt modelId="{51B38685-C0E0-4905-ABF2-F68B04C76F86}">
      <dgm:prSet phldrT="[Text]"/>
      <dgm:spPr>
        <a:solidFill>
          <a:schemeClr val="accent4"/>
        </a:solidFill>
        <a:ln>
          <a:noFill/>
        </a:ln>
      </dgm:spPr>
      <dgm:t>
        <a:bodyPr/>
        <a:lstStyle/>
        <a:p>
          <a:r>
            <a:rPr lang="en-US" dirty="0"/>
            <a:t>Try to exercise for one hour three times a week</a:t>
          </a:r>
        </a:p>
      </dgm:t>
    </dgm:pt>
    <dgm:pt modelId="{214637E9-4666-4EAC-BA4E-03C773E0F3FA}" type="parTrans" cxnId="{D4D8B316-34AE-4B52-8504-73C113F46355}">
      <dgm:prSet/>
      <dgm:spPr/>
      <dgm:t>
        <a:bodyPr/>
        <a:lstStyle/>
        <a:p>
          <a:endParaRPr lang="en-US"/>
        </a:p>
      </dgm:t>
    </dgm:pt>
    <dgm:pt modelId="{558BA999-A10E-4D26-94BC-1751DA61E475}" type="sibTrans" cxnId="{D4D8B316-34AE-4B52-8504-73C113F46355}">
      <dgm:prSet/>
      <dgm:spPr/>
      <dgm:t>
        <a:bodyPr/>
        <a:lstStyle/>
        <a:p>
          <a:endParaRPr lang="en-US"/>
        </a:p>
      </dgm:t>
    </dgm:pt>
    <dgm:pt modelId="{0E373180-0893-477C-90D4-E49F8E3B9B86}" type="pres">
      <dgm:prSet presAssocID="{E6F38D8F-FFA1-4894-A19D-98844E52E135}" presName="Name0" presStyleCnt="0">
        <dgm:presLayoutVars>
          <dgm:chPref val="1"/>
          <dgm:dir/>
          <dgm:animOne val="branch"/>
          <dgm:animLvl val="lvl"/>
          <dgm:resizeHandles/>
        </dgm:presLayoutVars>
      </dgm:prSet>
      <dgm:spPr/>
    </dgm:pt>
    <dgm:pt modelId="{8FEF91CB-768A-45F5-9D12-E1F9ACCD5A0F}" type="pres">
      <dgm:prSet presAssocID="{6D6C6503-6CDB-44F8-9558-B71559EE79B9}" presName="vertOne" presStyleCnt="0"/>
      <dgm:spPr/>
    </dgm:pt>
    <dgm:pt modelId="{F21E3F5D-F8F7-4DA7-AE9A-6140618D95B4}" type="pres">
      <dgm:prSet presAssocID="{6D6C6503-6CDB-44F8-9558-B71559EE79B9}" presName="txOne" presStyleLbl="node0" presStyleIdx="0" presStyleCnt="3">
        <dgm:presLayoutVars>
          <dgm:chPref val="3"/>
        </dgm:presLayoutVars>
      </dgm:prSet>
      <dgm:spPr/>
    </dgm:pt>
    <dgm:pt modelId="{58482B93-23C0-4D85-B68D-9089DDC2A8DB}" type="pres">
      <dgm:prSet presAssocID="{6D6C6503-6CDB-44F8-9558-B71559EE79B9}" presName="horzOne" presStyleCnt="0"/>
      <dgm:spPr/>
    </dgm:pt>
    <dgm:pt modelId="{B59585F6-5653-40AE-ADCD-17333CE3C21D}" type="pres">
      <dgm:prSet presAssocID="{FB721795-9D8F-4991-84FB-DCB0D383EE77}" presName="sibSpaceOne" presStyleCnt="0"/>
      <dgm:spPr/>
    </dgm:pt>
    <dgm:pt modelId="{74ACE151-1EDA-4F31-AF82-35FE303BF4FB}" type="pres">
      <dgm:prSet presAssocID="{331F34BE-E54A-4BB1-A22B-96BE89DFCBBF}" presName="vertOne" presStyleCnt="0"/>
      <dgm:spPr/>
    </dgm:pt>
    <dgm:pt modelId="{669D7512-75D2-4BC1-AB72-C0F195F7A83A}" type="pres">
      <dgm:prSet presAssocID="{331F34BE-E54A-4BB1-A22B-96BE89DFCBBF}" presName="txOne" presStyleLbl="node0" presStyleIdx="1" presStyleCnt="3">
        <dgm:presLayoutVars>
          <dgm:chPref val="3"/>
        </dgm:presLayoutVars>
      </dgm:prSet>
      <dgm:spPr/>
    </dgm:pt>
    <dgm:pt modelId="{8107ED35-2348-4047-8EB4-F39769AF0C7D}" type="pres">
      <dgm:prSet presAssocID="{331F34BE-E54A-4BB1-A22B-96BE89DFCBBF}" presName="horzOne" presStyleCnt="0"/>
      <dgm:spPr/>
    </dgm:pt>
    <dgm:pt modelId="{B4BDE809-BA98-4C25-9641-B2193CC8181D}" type="pres">
      <dgm:prSet presAssocID="{6FF06998-0405-4E49-9943-7D3638E5BA87}" presName="sibSpaceOne" presStyleCnt="0"/>
      <dgm:spPr/>
    </dgm:pt>
    <dgm:pt modelId="{8732CD75-2126-4ADF-A122-B8C524898F99}" type="pres">
      <dgm:prSet presAssocID="{51B38685-C0E0-4905-ABF2-F68B04C76F86}" presName="vertOne" presStyleCnt="0"/>
      <dgm:spPr/>
    </dgm:pt>
    <dgm:pt modelId="{6D7DEC26-B753-4C9E-BF0D-25ABBA4982A9}" type="pres">
      <dgm:prSet presAssocID="{51B38685-C0E0-4905-ABF2-F68B04C76F86}" presName="txOne" presStyleLbl="node0" presStyleIdx="2" presStyleCnt="3">
        <dgm:presLayoutVars>
          <dgm:chPref val="3"/>
        </dgm:presLayoutVars>
      </dgm:prSet>
      <dgm:spPr/>
    </dgm:pt>
    <dgm:pt modelId="{BC68FB1C-1D8A-41D8-9436-7807332E49A7}" type="pres">
      <dgm:prSet presAssocID="{51B38685-C0E0-4905-ABF2-F68B04C76F86}" presName="horzOne" presStyleCnt="0"/>
      <dgm:spPr/>
    </dgm:pt>
  </dgm:ptLst>
  <dgm:cxnLst>
    <dgm:cxn modelId="{190D3945-DA1F-40E3-BB28-4390FE4CD43D}" type="presOf" srcId="{51B38685-C0E0-4905-ABF2-F68B04C76F86}" destId="{6D7DEC26-B753-4C9E-BF0D-25ABBA4982A9}" srcOrd="0" destOrd="0" presId="urn:microsoft.com/office/officeart/2005/8/layout/architecture+Icon"/>
    <dgm:cxn modelId="{D4D8B316-34AE-4B52-8504-73C113F46355}" srcId="{E6F38D8F-FFA1-4894-A19D-98844E52E135}" destId="{51B38685-C0E0-4905-ABF2-F68B04C76F86}" srcOrd="2" destOrd="0" parTransId="{214637E9-4666-4EAC-BA4E-03C773E0F3FA}" sibTransId="{558BA999-A10E-4D26-94BC-1751DA61E475}"/>
    <dgm:cxn modelId="{9EC510F3-1960-437D-BF9B-E817BF8125F7}" type="presOf" srcId="{331F34BE-E54A-4BB1-A22B-96BE89DFCBBF}" destId="{669D7512-75D2-4BC1-AB72-C0F195F7A83A}" srcOrd="0" destOrd="0" presId="urn:microsoft.com/office/officeart/2005/8/layout/architecture+Icon"/>
    <dgm:cxn modelId="{5DB1D76E-F1B8-4D5C-8419-FD21C9CBF220}" type="presOf" srcId="{6D6C6503-6CDB-44F8-9558-B71559EE79B9}" destId="{F21E3F5D-F8F7-4DA7-AE9A-6140618D95B4}" srcOrd="0" destOrd="0" presId="urn:microsoft.com/office/officeart/2005/8/layout/architecture+Icon"/>
    <dgm:cxn modelId="{C929A05C-63AD-4D5E-AE71-64AFF44B9C3E}" srcId="{E6F38D8F-FFA1-4894-A19D-98844E52E135}" destId="{331F34BE-E54A-4BB1-A22B-96BE89DFCBBF}" srcOrd="1" destOrd="0" parTransId="{FAD19466-5C85-4682-BEC0-58471CF644F0}" sibTransId="{6FF06998-0405-4E49-9943-7D3638E5BA87}"/>
    <dgm:cxn modelId="{5533CE0F-8CAA-434D-A1E5-048146E1D133}" srcId="{E6F38D8F-FFA1-4894-A19D-98844E52E135}" destId="{6D6C6503-6CDB-44F8-9558-B71559EE79B9}" srcOrd="0" destOrd="0" parTransId="{E78CD8AC-8CC2-4225-8539-74C642DA7C11}" sibTransId="{FB721795-9D8F-4991-84FB-DCB0D383EE77}"/>
    <dgm:cxn modelId="{ECBA9615-9E30-46A0-BF5F-82CE1EAB86CA}" type="presOf" srcId="{E6F38D8F-FFA1-4894-A19D-98844E52E135}" destId="{0E373180-0893-477C-90D4-E49F8E3B9B86}" srcOrd="0" destOrd="0" presId="urn:microsoft.com/office/officeart/2005/8/layout/architecture+Icon"/>
    <dgm:cxn modelId="{F0C3E0E8-D21B-473B-B45F-1ACCCAE80C60}" type="presParOf" srcId="{0E373180-0893-477C-90D4-E49F8E3B9B86}" destId="{8FEF91CB-768A-45F5-9D12-E1F9ACCD5A0F}" srcOrd="0" destOrd="0" presId="urn:microsoft.com/office/officeart/2005/8/layout/architecture+Icon"/>
    <dgm:cxn modelId="{9CC34F91-08A9-40CC-84F3-5798EF1D1E92}" type="presParOf" srcId="{8FEF91CB-768A-45F5-9D12-E1F9ACCD5A0F}" destId="{F21E3F5D-F8F7-4DA7-AE9A-6140618D95B4}" srcOrd="0" destOrd="0" presId="urn:microsoft.com/office/officeart/2005/8/layout/architecture+Icon"/>
    <dgm:cxn modelId="{54E10C68-F833-4284-86B2-71A4A603666D}" type="presParOf" srcId="{8FEF91CB-768A-45F5-9D12-E1F9ACCD5A0F}" destId="{58482B93-23C0-4D85-B68D-9089DDC2A8DB}" srcOrd="1" destOrd="0" presId="urn:microsoft.com/office/officeart/2005/8/layout/architecture+Icon"/>
    <dgm:cxn modelId="{80CE6461-AEC2-4FE1-A5BD-B507D0E84D48}" type="presParOf" srcId="{0E373180-0893-477C-90D4-E49F8E3B9B86}" destId="{B59585F6-5653-40AE-ADCD-17333CE3C21D}" srcOrd="1" destOrd="0" presId="urn:microsoft.com/office/officeart/2005/8/layout/architecture+Icon"/>
    <dgm:cxn modelId="{3ECACEB5-343F-4324-9560-AF8006CCF7D9}" type="presParOf" srcId="{0E373180-0893-477C-90D4-E49F8E3B9B86}" destId="{74ACE151-1EDA-4F31-AF82-35FE303BF4FB}" srcOrd="2" destOrd="0" presId="urn:microsoft.com/office/officeart/2005/8/layout/architecture+Icon"/>
    <dgm:cxn modelId="{96E0D0F8-4977-4AEB-A96A-705A779FB768}" type="presParOf" srcId="{74ACE151-1EDA-4F31-AF82-35FE303BF4FB}" destId="{669D7512-75D2-4BC1-AB72-C0F195F7A83A}" srcOrd="0" destOrd="0" presId="urn:microsoft.com/office/officeart/2005/8/layout/architecture+Icon"/>
    <dgm:cxn modelId="{4F63E964-486F-4140-9D11-4B68CA3A481D}" type="presParOf" srcId="{74ACE151-1EDA-4F31-AF82-35FE303BF4FB}" destId="{8107ED35-2348-4047-8EB4-F39769AF0C7D}" srcOrd="1" destOrd="0" presId="urn:microsoft.com/office/officeart/2005/8/layout/architecture+Icon"/>
    <dgm:cxn modelId="{CE5CC78F-38A0-466D-B5A8-D4BFC018F164}" type="presParOf" srcId="{0E373180-0893-477C-90D4-E49F8E3B9B86}" destId="{B4BDE809-BA98-4C25-9641-B2193CC8181D}" srcOrd="3" destOrd="0" presId="urn:microsoft.com/office/officeart/2005/8/layout/architecture+Icon"/>
    <dgm:cxn modelId="{1CC5BF04-00E7-4C69-9A70-07851AEEE648}" type="presParOf" srcId="{0E373180-0893-477C-90D4-E49F8E3B9B86}" destId="{8732CD75-2126-4ADF-A122-B8C524898F99}" srcOrd="4" destOrd="0" presId="urn:microsoft.com/office/officeart/2005/8/layout/architecture+Icon"/>
    <dgm:cxn modelId="{FEBFE0E1-AA68-41E2-9D16-174CF8127544}" type="presParOf" srcId="{8732CD75-2126-4ADF-A122-B8C524898F99}" destId="{6D7DEC26-B753-4C9E-BF0D-25ABBA4982A9}" srcOrd="0" destOrd="0" presId="urn:microsoft.com/office/officeart/2005/8/layout/architecture+Icon"/>
    <dgm:cxn modelId="{835BCBB3-8F70-4E93-9ED4-02D695876408}" type="presParOf" srcId="{8732CD75-2126-4ADF-A122-B8C524898F99}" destId="{BC68FB1C-1D8A-41D8-9436-7807332E49A7}"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E34DC80-C907-45F0-97D6-77BE8E2D5B2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48F64A6D-9B6A-4036-994D-B12A6D18822B}">
      <dgm:prSet phldrT="[Text]"/>
      <dgm:spPr>
        <a:ln>
          <a:noFill/>
        </a:ln>
      </dgm:spPr>
      <dgm:t>
        <a:bodyPr/>
        <a:lstStyle/>
        <a:p>
          <a:r>
            <a:rPr lang="en-US" dirty="0"/>
            <a:t>Lay out clothes the night before</a:t>
          </a:r>
        </a:p>
      </dgm:t>
    </dgm:pt>
    <dgm:pt modelId="{31231F98-BCDD-474F-BF91-67C4EA5E121A}" type="parTrans" cxnId="{7FFB82BC-1B38-419F-BCA3-54B3412783FC}">
      <dgm:prSet/>
      <dgm:spPr/>
      <dgm:t>
        <a:bodyPr/>
        <a:lstStyle/>
        <a:p>
          <a:endParaRPr lang="en-US"/>
        </a:p>
      </dgm:t>
    </dgm:pt>
    <dgm:pt modelId="{B6697B21-6555-4007-8FC9-28DF79BF3760}" type="sibTrans" cxnId="{7FFB82BC-1B38-419F-BCA3-54B3412783FC}">
      <dgm:prSet/>
      <dgm:spPr/>
      <dgm:t>
        <a:bodyPr/>
        <a:lstStyle/>
        <a:p>
          <a:endParaRPr lang="en-US"/>
        </a:p>
      </dgm:t>
    </dgm:pt>
    <dgm:pt modelId="{7CCF013D-E515-4D29-9B55-E7331BAC569B}">
      <dgm:prSet phldrT="[Text]"/>
      <dgm:spPr>
        <a:ln>
          <a:noFill/>
        </a:ln>
      </dgm:spPr>
      <dgm:t>
        <a:bodyPr/>
        <a:lstStyle/>
        <a:p>
          <a:r>
            <a:rPr lang="en-US" dirty="0"/>
            <a:t>Prepare your lunch</a:t>
          </a:r>
        </a:p>
      </dgm:t>
    </dgm:pt>
    <dgm:pt modelId="{11839A44-8DA7-46E1-B4FD-1ED6C41B8438}" type="parTrans" cxnId="{A86C8CC1-8039-4780-8EC5-0AB1526EF4D5}">
      <dgm:prSet/>
      <dgm:spPr/>
      <dgm:t>
        <a:bodyPr/>
        <a:lstStyle/>
        <a:p>
          <a:endParaRPr lang="en-US"/>
        </a:p>
      </dgm:t>
    </dgm:pt>
    <dgm:pt modelId="{3827E6F0-D06E-4CBD-83A1-1A245D0FE6AB}" type="sibTrans" cxnId="{A86C8CC1-8039-4780-8EC5-0AB1526EF4D5}">
      <dgm:prSet/>
      <dgm:spPr/>
      <dgm:t>
        <a:bodyPr/>
        <a:lstStyle/>
        <a:p>
          <a:endParaRPr lang="en-US"/>
        </a:p>
      </dgm:t>
    </dgm:pt>
    <dgm:pt modelId="{7CA3B832-3812-4E85-B3AE-3D283843B28C}">
      <dgm:prSet phldrT="[Text]"/>
      <dgm:spPr>
        <a:ln>
          <a:noFill/>
        </a:ln>
      </dgm:spPr>
      <dgm:t>
        <a:bodyPr/>
        <a:lstStyle/>
        <a:p>
          <a:r>
            <a:rPr lang="en-US" dirty="0"/>
            <a:t>Batch together activities</a:t>
          </a:r>
        </a:p>
      </dgm:t>
    </dgm:pt>
    <dgm:pt modelId="{FB6EFBDC-E6C0-4727-B897-90AA0BBE06C1}" type="parTrans" cxnId="{54D7C955-A355-4158-A2E3-763E24990E41}">
      <dgm:prSet/>
      <dgm:spPr/>
      <dgm:t>
        <a:bodyPr/>
        <a:lstStyle/>
        <a:p>
          <a:endParaRPr lang="en-US"/>
        </a:p>
      </dgm:t>
    </dgm:pt>
    <dgm:pt modelId="{B3B11D00-4F84-4F83-8837-CF1879DC4238}" type="sibTrans" cxnId="{54D7C955-A355-4158-A2E3-763E24990E41}">
      <dgm:prSet/>
      <dgm:spPr/>
      <dgm:t>
        <a:bodyPr/>
        <a:lstStyle/>
        <a:p>
          <a:endParaRPr lang="en-US"/>
        </a:p>
      </dgm:t>
    </dgm:pt>
    <dgm:pt modelId="{0328ECC1-02CB-4CD9-9399-3C9753C9F86C}" type="pres">
      <dgm:prSet presAssocID="{3E34DC80-C907-45F0-97D6-77BE8E2D5B27}" presName="Name0" presStyleCnt="0">
        <dgm:presLayoutVars>
          <dgm:dir/>
          <dgm:animLvl val="lvl"/>
          <dgm:resizeHandles/>
        </dgm:presLayoutVars>
      </dgm:prSet>
      <dgm:spPr/>
    </dgm:pt>
    <dgm:pt modelId="{EA4DE65B-57AD-4871-8D88-C2870E7AC462}" type="pres">
      <dgm:prSet presAssocID="{48F64A6D-9B6A-4036-994D-B12A6D18822B}" presName="linNode" presStyleCnt="0"/>
      <dgm:spPr/>
    </dgm:pt>
    <dgm:pt modelId="{A5C0675D-F5FA-4D9E-92A6-672A0DCDBFA4}" type="pres">
      <dgm:prSet presAssocID="{48F64A6D-9B6A-4036-994D-B12A6D18822B}" presName="parentShp" presStyleLbl="node1" presStyleIdx="0" presStyleCnt="3">
        <dgm:presLayoutVars>
          <dgm:bulletEnabled val="1"/>
        </dgm:presLayoutVars>
      </dgm:prSet>
      <dgm:spPr/>
    </dgm:pt>
    <dgm:pt modelId="{F996DE51-E952-467F-82DE-A8D50BA4EBCF}" type="pres">
      <dgm:prSet presAssocID="{48F64A6D-9B6A-4036-994D-B12A6D18822B}" presName="childShp" presStyleLbl="bgAccFollowNode1" presStyleIdx="0" presStyleCnt="3">
        <dgm:presLayoutVars>
          <dgm:bulletEnabled val="1"/>
        </dgm:presLayoutVars>
      </dgm:prSet>
      <dgm:spPr/>
    </dgm:pt>
    <dgm:pt modelId="{13BB9B5D-C785-48FA-8BF3-6B95ED67AB11}" type="pres">
      <dgm:prSet presAssocID="{B6697B21-6555-4007-8FC9-28DF79BF3760}" presName="spacing" presStyleCnt="0"/>
      <dgm:spPr/>
    </dgm:pt>
    <dgm:pt modelId="{340D38B7-1150-46EE-A9FE-F970E9E07131}" type="pres">
      <dgm:prSet presAssocID="{7CCF013D-E515-4D29-9B55-E7331BAC569B}" presName="linNode" presStyleCnt="0"/>
      <dgm:spPr/>
    </dgm:pt>
    <dgm:pt modelId="{B39E3489-FFB7-4A59-A216-C88918A346F6}" type="pres">
      <dgm:prSet presAssocID="{7CCF013D-E515-4D29-9B55-E7331BAC569B}" presName="parentShp" presStyleLbl="node1" presStyleIdx="1" presStyleCnt="3">
        <dgm:presLayoutVars>
          <dgm:bulletEnabled val="1"/>
        </dgm:presLayoutVars>
      </dgm:prSet>
      <dgm:spPr/>
    </dgm:pt>
    <dgm:pt modelId="{DEEA671B-0BB7-4982-8CE7-4C29DC45898A}" type="pres">
      <dgm:prSet presAssocID="{7CCF013D-E515-4D29-9B55-E7331BAC569B}" presName="childShp" presStyleLbl="bgAccFollowNode1" presStyleIdx="1" presStyleCnt="3">
        <dgm:presLayoutVars>
          <dgm:bulletEnabled val="1"/>
        </dgm:presLayoutVars>
      </dgm:prSet>
      <dgm:spPr/>
    </dgm:pt>
    <dgm:pt modelId="{74F6B118-96FC-47C9-B9F8-0084A1A8E573}" type="pres">
      <dgm:prSet presAssocID="{3827E6F0-D06E-4CBD-83A1-1A245D0FE6AB}" presName="spacing" presStyleCnt="0"/>
      <dgm:spPr/>
    </dgm:pt>
    <dgm:pt modelId="{1D7DE74E-8916-4C0F-9534-4EFFA7298406}" type="pres">
      <dgm:prSet presAssocID="{7CA3B832-3812-4E85-B3AE-3D283843B28C}" presName="linNode" presStyleCnt="0"/>
      <dgm:spPr/>
    </dgm:pt>
    <dgm:pt modelId="{4E5129F0-2C49-4CA0-BF25-6AF9EE400538}" type="pres">
      <dgm:prSet presAssocID="{7CA3B832-3812-4E85-B3AE-3D283843B28C}" presName="parentShp" presStyleLbl="node1" presStyleIdx="2" presStyleCnt="3">
        <dgm:presLayoutVars>
          <dgm:bulletEnabled val="1"/>
        </dgm:presLayoutVars>
      </dgm:prSet>
      <dgm:spPr/>
    </dgm:pt>
    <dgm:pt modelId="{D797D260-B25A-4295-B696-9344680644EB}" type="pres">
      <dgm:prSet presAssocID="{7CA3B832-3812-4E85-B3AE-3D283843B28C}" presName="childShp" presStyleLbl="bgAccFollowNode1" presStyleIdx="2" presStyleCnt="3">
        <dgm:presLayoutVars>
          <dgm:bulletEnabled val="1"/>
        </dgm:presLayoutVars>
      </dgm:prSet>
      <dgm:spPr/>
    </dgm:pt>
  </dgm:ptLst>
  <dgm:cxnLst>
    <dgm:cxn modelId="{54D7C955-A355-4158-A2E3-763E24990E41}" srcId="{3E34DC80-C907-45F0-97D6-77BE8E2D5B27}" destId="{7CA3B832-3812-4E85-B3AE-3D283843B28C}" srcOrd="2" destOrd="0" parTransId="{FB6EFBDC-E6C0-4727-B897-90AA0BBE06C1}" sibTransId="{B3B11D00-4F84-4F83-8837-CF1879DC4238}"/>
    <dgm:cxn modelId="{7FFB82BC-1B38-419F-BCA3-54B3412783FC}" srcId="{3E34DC80-C907-45F0-97D6-77BE8E2D5B27}" destId="{48F64A6D-9B6A-4036-994D-B12A6D18822B}" srcOrd="0" destOrd="0" parTransId="{31231F98-BCDD-474F-BF91-67C4EA5E121A}" sibTransId="{B6697B21-6555-4007-8FC9-28DF79BF3760}"/>
    <dgm:cxn modelId="{E1A31C31-FB11-49F7-994D-CA46509DD367}" type="presOf" srcId="{3E34DC80-C907-45F0-97D6-77BE8E2D5B27}" destId="{0328ECC1-02CB-4CD9-9399-3C9753C9F86C}" srcOrd="0" destOrd="0" presId="urn:microsoft.com/office/officeart/2005/8/layout/vList6"/>
    <dgm:cxn modelId="{FA9455FD-383D-4751-8131-5FE94381C97B}" type="presOf" srcId="{48F64A6D-9B6A-4036-994D-B12A6D18822B}" destId="{A5C0675D-F5FA-4D9E-92A6-672A0DCDBFA4}" srcOrd="0" destOrd="0" presId="urn:microsoft.com/office/officeart/2005/8/layout/vList6"/>
    <dgm:cxn modelId="{A3D0C5F3-FC7D-43FF-BE08-84EDB8830CA7}" type="presOf" srcId="{7CCF013D-E515-4D29-9B55-E7331BAC569B}" destId="{B39E3489-FFB7-4A59-A216-C88918A346F6}" srcOrd="0" destOrd="0" presId="urn:microsoft.com/office/officeart/2005/8/layout/vList6"/>
    <dgm:cxn modelId="{A86C8CC1-8039-4780-8EC5-0AB1526EF4D5}" srcId="{3E34DC80-C907-45F0-97D6-77BE8E2D5B27}" destId="{7CCF013D-E515-4D29-9B55-E7331BAC569B}" srcOrd="1" destOrd="0" parTransId="{11839A44-8DA7-46E1-B4FD-1ED6C41B8438}" sibTransId="{3827E6F0-D06E-4CBD-83A1-1A245D0FE6AB}"/>
    <dgm:cxn modelId="{0AE6479E-BDC8-4042-909F-27FEAEB4D26C}" type="presOf" srcId="{7CA3B832-3812-4E85-B3AE-3D283843B28C}" destId="{4E5129F0-2C49-4CA0-BF25-6AF9EE400538}" srcOrd="0" destOrd="0" presId="urn:microsoft.com/office/officeart/2005/8/layout/vList6"/>
    <dgm:cxn modelId="{15766D3C-16E4-4756-A7FE-CCE3631A1BA3}" type="presParOf" srcId="{0328ECC1-02CB-4CD9-9399-3C9753C9F86C}" destId="{EA4DE65B-57AD-4871-8D88-C2870E7AC462}" srcOrd="0" destOrd="0" presId="urn:microsoft.com/office/officeart/2005/8/layout/vList6"/>
    <dgm:cxn modelId="{914B8CFF-D0CF-4967-AB26-A0BB9705DEC2}" type="presParOf" srcId="{EA4DE65B-57AD-4871-8D88-C2870E7AC462}" destId="{A5C0675D-F5FA-4D9E-92A6-672A0DCDBFA4}" srcOrd="0" destOrd="0" presId="urn:microsoft.com/office/officeart/2005/8/layout/vList6"/>
    <dgm:cxn modelId="{3246991F-2EFD-4602-A5AD-633EE7925CCF}" type="presParOf" srcId="{EA4DE65B-57AD-4871-8D88-C2870E7AC462}" destId="{F996DE51-E952-467F-82DE-A8D50BA4EBCF}" srcOrd="1" destOrd="0" presId="urn:microsoft.com/office/officeart/2005/8/layout/vList6"/>
    <dgm:cxn modelId="{5CBA6A5C-B5CD-45FA-9511-64C2F418C69D}" type="presParOf" srcId="{0328ECC1-02CB-4CD9-9399-3C9753C9F86C}" destId="{13BB9B5D-C785-48FA-8BF3-6B95ED67AB11}" srcOrd="1" destOrd="0" presId="urn:microsoft.com/office/officeart/2005/8/layout/vList6"/>
    <dgm:cxn modelId="{939B9B26-B5CC-4153-A8B8-ABB85418EC9C}" type="presParOf" srcId="{0328ECC1-02CB-4CD9-9399-3C9753C9F86C}" destId="{340D38B7-1150-46EE-A9FE-F970E9E07131}" srcOrd="2" destOrd="0" presId="urn:microsoft.com/office/officeart/2005/8/layout/vList6"/>
    <dgm:cxn modelId="{E0BD4C92-CF42-42BD-A457-1BEA914E4472}" type="presParOf" srcId="{340D38B7-1150-46EE-A9FE-F970E9E07131}" destId="{B39E3489-FFB7-4A59-A216-C88918A346F6}" srcOrd="0" destOrd="0" presId="urn:microsoft.com/office/officeart/2005/8/layout/vList6"/>
    <dgm:cxn modelId="{4BDE1350-4926-4F9D-9F98-03E50FB0E356}" type="presParOf" srcId="{340D38B7-1150-46EE-A9FE-F970E9E07131}" destId="{DEEA671B-0BB7-4982-8CE7-4C29DC45898A}" srcOrd="1" destOrd="0" presId="urn:microsoft.com/office/officeart/2005/8/layout/vList6"/>
    <dgm:cxn modelId="{A55FF8D6-A2F6-44C3-8221-8136B9495617}" type="presParOf" srcId="{0328ECC1-02CB-4CD9-9399-3C9753C9F86C}" destId="{74F6B118-96FC-47C9-B9F8-0084A1A8E573}" srcOrd="3" destOrd="0" presId="urn:microsoft.com/office/officeart/2005/8/layout/vList6"/>
    <dgm:cxn modelId="{832372E5-5A21-41A8-B652-07BCD9B1DE0F}" type="presParOf" srcId="{0328ECC1-02CB-4CD9-9399-3C9753C9F86C}" destId="{1D7DE74E-8916-4C0F-9534-4EFFA7298406}" srcOrd="4" destOrd="0" presId="urn:microsoft.com/office/officeart/2005/8/layout/vList6"/>
    <dgm:cxn modelId="{31F0002E-1A6E-44F4-878A-8FC6ED803CF3}" type="presParOf" srcId="{1D7DE74E-8916-4C0F-9534-4EFFA7298406}" destId="{4E5129F0-2C49-4CA0-BF25-6AF9EE400538}" srcOrd="0" destOrd="0" presId="urn:microsoft.com/office/officeart/2005/8/layout/vList6"/>
    <dgm:cxn modelId="{7020D3B2-274D-4107-899D-AE001560058E}" type="presParOf" srcId="{1D7DE74E-8916-4C0F-9534-4EFFA7298406}" destId="{D797D260-B25A-4295-B696-9344680644E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4709DDA-D207-4D31-BFC7-BA233C5820BD}"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7321827-EE8E-4F55-A5EA-E144EB902C6D}">
      <dgm:prSet phldrT="[Text]" custT="1"/>
      <dgm:spPr/>
      <dgm:t>
        <a:bodyPr/>
        <a:lstStyle/>
        <a:p>
          <a:r>
            <a:rPr lang="en-US" sz="3200" dirty="0"/>
            <a:t>During a break read for ten minutes</a:t>
          </a:r>
        </a:p>
      </dgm:t>
    </dgm:pt>
    <dgm:pt modelId="{0AB75D39-1C94-4264-A9F9-C3308806B7C8}" type="parTrans" cxnId="{1D4B646E-4ECB-4C65-BCBA-AC224DDE062D}">
      <dgm:prSet/>
      <dgm:spPr/>
      <dgm:t>
        <a:bodyPr/>
        <a:lstStyle/>
        <a:p>
          <a:endParaRPr lang="en-US"/>
        </a:p>
      </dgm:t>
    </dgm:pt>
    <dgm:pt modelId="{A25BEC8B-CD19-47EC-8B6E-CA20715FA868}" type="sibTrans" cxnId="{1D4B646E-4ECB-4C65-BCBA-AC224DDE062D}">
      <dgm:prSet/>
      <dgm:spPr/>
      <dgm:t>
        <a:bodyPr/>
        <a:lstStyle/>
        <a:p>
          <a:endParaRPr lang="en-US"/>
        </a:p>
      </dgm:t>
    </dgm:pt>
    <dgm:pt modelId="{3BD8A682-E062-4D9F-AE88-7D1B8DB9097A}">
      <dgm:prSet phldrT="[Text]" custT="1"/>
      <dgm:spPr/>
      <dgm:t>
        <a:bodyPr/>
        <a:lstStyle/>
        <a:p>
          <a:r>
            <a:rPr lang="en-US" sz="3200" dirty="0"/>
            <a:t>Deep breathing and stretches</a:t>
          </a:r>
        </a:p>
      </dgm:t>
    </dgm:pt>
    <dgm:pt modelId="{A182F055-DFC0-4C17-B741-3B7B187D37D2}" type="parTrans" cxnId="{C7D1673D-C42C-4405-ACEB-34793409DCEC}">
      <dgm:prSet/>
      <dgm:spPr/>
      <dgm:t>
        <a:bodyPr/>
        <a:lstStyle/>
        <a:p>
          <a:endParaRPr lang="en-US"/>
        </a:p>
      </dgm:t>
    </dgm:pt>
    <dgm:pt modelId="{9616C269-8FB2-4016-89DB-00A575726CE2}" type="sibTrans" cxnId="{C7D1673D-C42C-4405-ACEB-34793409DCEC}">
      <dgm:prSet/>
      <dgm:spPr/>
      <dgm:t>
        <a:bodyPr/>
        <a:lstStyle/>
        <a:p>
          <a:endParaRPr lang="en-US"/>
        </a:p>
      </dgm:t>
    </dgm:pt>
    <dgm:pt modelId="{7DF5247B-73F0-4BBE-BD71-186AF63D5892}">
      <dgm:prSet phldrT="[Text]" custT="1"/>
      <dgm:spPr/>
      <dgm:t>
        <a:bodyPr/>
        <a:lstStyle/>
        <a:p>
          <a:r>
            <a:rPr lang="en-US" sz="3200" dirty="0"/>
            <a:t>Clean off a small area</a:t>
          </a:r>
        </a:p>
      </dgm:t>
    </dgm:pt>
    <dgm:pt modelId="{1EE895EF-BBEA-4941-94BD-4C790F5B6548}" type="parTrans" cxnId="{16B8506E-1197-4D18-BEF4-79EFF91D0CC2}">
      <dgm:prSet/>
      <dgm:spPr/>
      <dgm:t>
        <a:bodyPr/>
        <a:lstStyle/>
        <a:p>
          <a:endParaRPr lang="en-US"/>
        </a:p>
      </dgm:t>
    </dgm:pt>
    <dgm:pt modelId="{B80EE068-F78F-4008-B61B-476DC9F20CC3}" type="sibTrans" cxnId="{16B8506E-1197-4D18-BEF4-79EFF91D0CC2}">
      <dgm:prSet/>
      <dgm:spPr/>
      <dgm:t>
        <a:bodyPr/>
        <a:lstStyle/>
        <a:p>
          <a:endParaRPr lang="en-US"/>
        </a:p>
      </dgm:t>
    </dgm:pt>
    <dgm:pt modelId="{5A09CA9D-BC87-428D-9C5E-7AE2E1B3C83E}">
      <dgm:prSet phldrT="[Text]" custT="1"/>
      <dgm:spPr>
        <a:ln w="104775"/>
      </dgm:spPr>
      <dgm:t>
        <a:bodyPr/>
        <a:lstStyle/>
        <a:p>
          <a:r>
            <a:rPr lang="en-US" sz="3200" dirty="0"/>
            <a:t>Update your journal</a:t>
          </a:r>
        </a:p>
      </dgm:t>
    </dgm:pt>
    <dgm:pt modelId="{ABB95A03-1E2B-45B6-BA53-6B0E3877D4B4}" type="parTrans" cxnId="{5A9C84D8-26E7-43E7-8C50-40A06F632E7A}">
      <dgm:prSet/>
      <dgm:spPr/>
      <dgm:t>
        <a:bodyPr/>
        <a:lstStyle/>
        <a:p>
          <a:endParaRPr lang="en-US"/>
        </a:p>
      </dgm:t>
    </dgm:pt>
    <dgm:pt modelId="{57C7D751-8EA9-4C03-AC56-E362ECBE22EF}" type="sibTrans" cxnId="{5A9C84D8-26E7-43E7-8C50-40A06F632E7A}">
      <dgm:prSet/>
      <dgm:spPr/>
      <dgm:t>
        <a:bodyPr/>
        <a:lstStyle/>
        <a:p>
          <a:endParaRPr lang="en-US"/>
        </a:p>
      </dgm:t>
    </dgm:pt>
    <dgm:pt modelId="{53690F4A-7B92-4F7D-9D96-4033E0D221D2}">
      <dgm:prSet phldrT="[Text]" custT="1"/>
      <dgm:spPr/>
      <dgm:t>
        <a:bodyPr/>
        <a:lstStyle/>
        <a:p>
          <a:r>
            <a:rPr lang="en-US" sz="3200" dirty="0"/>
            <a:t>Set aside a lunch hour for personal errands</a:t>
          </a:r>
        </a:p>
      </dgm:t>
    </dgm:pt>
    <dgm:pt modelId="{BA0A8C8D-1F2C-41A8-9AC5-FEE180661C27}" type="parTrans" cxnId="{D5EBEEFA-F574-4B38-9D30-D92C3AFB0E7F}">
      <dgm:prSet/>
      <dgm:spPr/>
      <dgm:t>
        <a:bodyPr/>
        <a:lstStyle/>
        <a:p>
          <a:endParaRPr lang="en-US"/>
        </a:p>
      </dgm:t>
    </dgm:pt>
    <dgm:pt modelId="{52DC8159-9D39-4C68-8F75-7C3F692F1888}" type="sibTrans" cxnId="{D5EBEEFA-F574-4B38-9D30-D92C3AFB0E7F}">
      <dgm:prSet/>
      <dgm:spPr/>
      <dgm:t>
        <a:bodyPr/>
        <a:lstStyle/>
        <a:p>
          <a:endParaRPr lang="en-US"/>
        </a:p>
      </dgm:t>
    </dgm:pt>
    <dgm:pt modelId="{07B0D8AF-0769-4CB0-9405-D44DFF42BC8B}" type="pres">
      <dgm:prSet presAssocID="{14709DDA-D207-4D31-BFC7-BA233C5820BD}" presName="vert0" presStyleCnt="0">
        <dgm:presLayoutVars>
          <dgm:dir/>
          <dgm:animOne val="branch"/>
          <dgm:animLvl val="lvl"/>
        </dgm:presLayoutVars>
      </dgm:prSet>
      <dgm:spPr/>
    </dgm:pt>
    <dgm:pt modelId="{4E25D081-A2FA-4FF3-A496-37A13463F162}" type="pres">
      <dgm:prSet presAssocID="{57321827-EE8E-4F55-A5EA-E144EB902C6D}" presName="thickLine" presStyleLbl="alignNode1" presStyleIdx="0" presStyleCnt="5"/>
      <dgm:spPr>
        <a:ln w="50800">
          <a:solidFill>
            <a:schemeClr val="accent2"/>
          </a:solidFill>
        </a:ln>
      </dgm:spPr>
    </dgm:pt>
    <dgm:pt modelId="{1D13A341-5A57-4EA1-84A0-ADE3BF2C9A08}" type="pres">
      <dgm:prSet presAssocID="{57321827-EE8E-4F55-A5EA-E144EB902C6D}" presName="horz1" presStyleCnt="0"/>
      <dgm:spPr/>
    </dgm:pt>
    <dgm:pt modelId="{4A4C672B-86EE-4414-8DF6-5CA91020B990}" type="pres">
      <dgm:prSet presAssocID="{57321827-EE8E-4F55-A5EA-E144EB902C6D}" presName="tx1" presStyleLbl="revTx" presStyleIdx="0" presStyleCnt="5" custLinFactNeighborY="-61"/>
      <dgm:spPr/>
    </dgm:pt>
    <dgm:pt modelId="{B72C0B55-5B3D-4FE0-85F6-830890AAEB9E}" type="pres">
      <dgm:prSet presAssocID="{57321827-EE8E-4F55-A5EA-E144EB902C6D}" presName="vert1" presStyleCnt="0"/>
      <dgm:spPr/>
    </dgm:pt>
    <dgm:pt modelId="{054EE6AF-9BDF-4F85-B46E-15A8BBB0BFBA}" type="pres">
      <dgm:prSet presAssocID="{3BD8A682-E062-4D9F-AE88-7D1B8DB9097A}" presName="thickLine" presStyleLbl="alignNode1" presStyleIdx="1" presStyleCnt="5"/>
      <dgm:spPr>
        <a:ln w="50800">
          <a:solidFill>
            <a:schemeClr val="accent3"/>
          </a:solidFill>
        </a:ln>
      </dgm:spPr>
    </dgm:pt>
    <dgm:pt modelId="{94360BCC-6B79-4A28-AE13-DE26BEDE331D}" type="pres">
      <dgm:prSet presAssocID="{3BD8A682-E062-4D9F-AE88-7D1B8DB9097A}" presName="horz1" presStyleCnt="0"/>
      <dgm:spPr/>
    </dgm:pt>
    <dgm:pt modelId="{65318B7C-EC18-4E67-B6C2-E56F958EB506}" type="pres">
      <dgm:prSet presAssocID="{3BD8A682-E062-4D9F-AE88-7D1B8DB9097A}" presName="tx1" presStyleLbl="revTx" presStyleIdx="1" presStyleCnt="5" custLinFactNeighborY="-3263"/>
      <dgm:spPr/>
    </dgm:pt>
    <dgm:pt modelId="{046C4312-2A04-4585-AFFF-F3DA550138FE}" type="pres">
      <dgm:prSet presAssocID="{3BD8A682-E062-4D9F-AE88-7D1B8DB9097A}" presName="vert1" presStyleCnt="0"/>
      <dgm:spPr/>
    </dgm:pt>
    <dgm:pt modelId="{BE5790D5-4EBB-4828-B605-ECC8A49FE352}" type="pres">
      <dgm:prSet presAssocID="{7DF5247B-73F0-4BBE-BD71-186AF63D5892}" presName="thickLine" presStyleLbl="alignNode1" presStyleIdx="2" presStyleCnt="5"/>
      <dgm:spPr>
        <a:ln w="50800">
          <a:solidFill>
            <a:schemeClr val="accent4"/>
          </a:solidFill>
        </a:ln>
      </dgm:spPr>
    </dgm:pt>
    <dgm:pt modelId="{3314CCC4-9727-4112-A53E-015435D34505}" type="pres">
      <dgm:prSet presAssocID="{7DF5247B-73F0-4BBE-BD71-186AF63D5892}" presName="horz1" presStyleCnt="0"/>
      <dgm:spPr/>
    </dgm:pt>
    <dgm:pt modelId="{C5CEA2A3-66A3-4251-ACA0-0F4BAB221F79}" type="pres">
      <dgm:prSet presAssocID="{7DF5247B-73F0-4BBE-BD71-186AF63D5892}" presName="tx1" presStyleLbl="revTx" presStyleIdx="2" presStyleCnt="5" custLinFactNeighborY="-1601"/>
      <dgm:spPr/>
    </dgm:pt>
    <dgm:pt modelId="{575D9012-88E4-4FBC-A38B-835355DA4B7D}" type="pres">
      <dgm:prSet presAssocID="{7DF5247B-73F0-4BBE-BD71-186AF63D5892}" presName="vert1" presStyleCnt="0"/>
      <dgm:spPr/>
    </dgm:pt>
    <dgm:pt modelId="{1E409E8F-48BA-4839-95BF-7176D6B380F3}" type="pres">
      <dgm:prSet presAssocID="{5A09CA9D-BC87-428D-9C5E-7AE2E1B3C83E}" presName="thickLine" presStyleLbl="alignNode1" presStyleIdx="3" presStyleCnt="5"/>
      <dgm:spPr>
        <a:ln w="50800">
          <a:solidFill>
            <a:schemeClr val="accent5"/>
          </a:solidFill>
        </a:ln>
      </dgm:spPr>
    </dgm:pt>
    <dgm:pt modelId="{19899501-F368-4931-ABD5-6323BAA56660}" type="pres">
      <dgm:prSet presAssocID="{5A09CA9D-BC87-428D-9C5E-7AE2E1B3C83E}" presName="horz1" presStyleCnt="0"/>
      <dgm:spPr/>
    </dgm:pt>
    <dgm:pt modelId="{F3C765CD-F240-4084-87DB-C8A7C3688956}" type="pres">
      <dgm:prSet presAssocID="{5A09CA9D-BC87-428D-9C5E-7AE2E1B3C83E}" presName="tx1" presStyleLbl="revTx" presStyleIdx="3" presStyleCnt="5" custLinFactNeighborY="-1601"/>
      <dgm:spPr/>
    </dgm:pt>
    <dgm:pt modelId="{DB765A4B-6226-42CC-975D-DC837B2A069E}" type="pres">
      <dgm:prSet presAssocID="{5A09CA9D-BC87-428D-9C5E-7AE2E1B3C83E}" presName="vert1" presStyleCnt="0"/>
      <dgm:spPr/>
    </dgm:pt>
    <dgm:pt modelId="{3A317718-5B83-46D2-B52A-9C2E54694771}" type="pres">
      <dgm:prSet presAssocID="{53690F4A-7B92-4F7D-9D96-4033E0D221D2}" presName="thickLine" presStyleLbl="alignNode1" presStyleIdx="4" presStyleCnt="5"/>
      <dgm:spPr>
        <a:ln w="50800">
          <a:solidFill>
            <a:schemeClr val="accent6"/>
          </a:solidFill>
        </a:ln>
      </dgm:spPr>
    </dgm:pt>
    <dgm:pt modelId="{AEFE6A71-9AB4-4FFA-9F5B-0431C6E5E305}" type="pres">
      <dgm:prSet presAssocID="{53690F4A-7B92-4F7D-9D96-4033E0D221D2}" presName="horz1" presStyleCnt="0"/>
      <dgm:spPr/>
    </dgm:pt>
    <dgm:pt modelId="{FC10F221-BBAA-4908-BF36-77C76841C5D7}" type="pres">
      <dgm:prSet presAssocID="{53690F4A-7B92-4F7D-9D96-4033E0D221D2}" presName="tx1" presStyleLbl="revTx" presStyleIdx="4" presStyleCnt="5" custLinFactNeighborY="61"/>
      <dgm:spPr/>
    </dgm:pt>
    <dgm:pt modelId="{D7BBC329-602D-4491-A9CF-7C2BC3CD0C93}" type="pres">
      <dgm:prSet presAssocID="{53690F4A-7B92-4F7D-9D96-4033E0D221D2}" presName="vert1" presStyleCnt="0"/>
      <dgm:spPr/>
    </dgm:pt>
  </dgm:ptLst>
  <dgm:cxnLst>
    <dgm:cxn modelId="{C7D1673D-C42C-4405-ACEB-34793409DCEC}" srcId="{14709DDA-D207-4D31-BFC7-BA233C5820BD}" destId="{3BD8A682-E062-4D9F-AE88-7D1B8DB9097A}" srcOrd="1" destOrd="0" parTransId="{A182F055-DFC0-4C17-B741-3B7B187D37D2}" sibTransId="{9616C269-8FB2-4016-89DB-00A575726CE2}"/>
    <dgm:cxn modelId="{979F0A7E-9F01-4983-85B7-F45DEA4AD44D}" type="presOf" srcId="{3BD8A682-E062-4D9F-AE88-7D1B8DB9097A}" destId="{65318B7C-EC18-4E67-B6C2-E56F958EB506}" srcOrd="0" destOrd="0" presId="urn:microsoft.com/office/officeart/2008/layout/LinedList"/>
    <dgm:cxn modelId="{03C59133-3356-48A9-B9BB-AA956FDEC386}" type="presOf" srcId="{5A09CA9D-BC87-428D-9C5E-7AE2E1B3C83E}" destId="{F3C765CD-F240-4084-87DB-C8A7C3688956}" srcOrd="0" destOrd="0" presId="urn:microsoft.com/office/officeart/2008/layout/LinedList"/>
    <dgm:cxn modelId="{E8C9760A-B996-45F6-9646-850BD987748F}" type="presOf" srcId="{7DF5247B-73F0-4BBE-BD71-186AF63D5892}" destId="{C5CEA2A3-66A3-4251-ACA0-0F4BAB221F79}" srcOrd="0" destOrd="0" presId="urn:microsoft.com/office/officeart/2008/layout/LinedList"/>
    <dgm:cxn modelId="{1D4B646E-4ECB-4C65-BCBA-AC224DDE062D}" srcId="{14709DDA-D207-4D31-BFC7-BA233C5820BD}" destId="{57321827-EE8E-4F55-A5EA-E144EB902C6D}" srcOrd="0" destOrd="0" parTransId="{0AB75D39-1C94-4264-A9F9-C3308806B7C8}" sibTransId="{A25BEC8B-CD19-47EC-8B6E-CA20715FA868}"/>
    <dgm:cxn modelId="{5A9C84D8-26E7-43E7-8C50-40A06F632E7A}" srcId="{14709DDA-D207-4D31-BFC7-BA233C5820BD}" destId="{5A09CA9D-BC87-428D-9C5E-7AE2E1B3C83E}" srcOrd="3" destOrd="0" parTransId="{ABB95A03-1E2B-45B6-BA53-6B0E3877D4B4}" sibTransId="{57C7D751-8EA9-4C03-AC56-E362ECBE22EF}"/>
    <dgm:cxn modelId="{53FBF9E6-F038-481B-9C86-CB9EA2EB62DA}" type="presOf" srcId="{53690F4A-7B92-4F7D-9D96-4033E0D221D2}" destId="{FC10F221-BBAA-4908-BF36-77C76841C5D7}" srcOrd="0" destOrd="0" presId="urn:microsoft.com/office/officeart/2008/layout/LinedList"/>
    <dgm:cxn modelId="{FA18BA1B-ADF9-431C-8CFD-48DA04AD679D}" type="presOf" srcId="{57321827-EE8E-4F55-A5EA-E144EB902C6D}" destId="{4A4C672B-86EE-4414-8DF6-5CA91020B990}" srcOrd="0" destOrd="0" presId="urn:microsoft.com/office/officeart/2008/layout/LinedList"/>
    <dgm:cxn modelId="{559C3FAB-71B0-4AB9-A1AA-A612B897D6B1}" type="presOf" srcId="{14709DDA-D207-4D31-BFC7-BA233C5820BD}" destId="{07B0D8AF-0769-4CB0-9405-D44DFF42BC8B}" srcOrd="0" destOrd="0" presId="urn:microsoft.com/office/officeart/2008/layout/LinedList"/>
    <dgm:cxn modelId="{16B8506E-1197-4D18-BEF4-79EFF91D0CC2}" srcId="{14709DDA-D207-4D31-BFC7-BA233C5820BD}" destId="{7DF5247B-73F0-4BBE-BD71-186AF63D5892}" srcOrd="2" destOrd="0" parTransId="{1EE895EF-BBEA-4941-94BD-4C790F5B6548}" sibTransId="{B80EE068-F78F-4008-B61B-476DC9F20CC3}"/>
    <dgm:cxn modelId="{D5EBEEFA-F574-4B38-9D30-D92C3AFB0E7F}" srcId="{14709DDA-D207-4D31-BFC7-BA233C5820BD}" destId="{53690F4A-7B92-4F7D-9D96-4033E0D221D2}" srcOrd="4" destOrd="0" parTransId="{BA0A8C8D-1F2C-41A8-9AC5-FEE180661C27}" sibTransId="{52DC8159-9D39-4C68-8F75-7C3F692F1888}"/>
    <dgm:cxn modelId="{78C37E46-2667-4614-BB16-3F3336EEC103}" type="presParOf" srcId="{07B0D8AF-0769-4CB0-9405-D44DFF42BC8B}" destId="{4E25D081-A2FA-4FF3-A496-37A13463F162}" srcOrd="0" destOrd="0" presId="urn:microsoft.com/office/officeart/2008/layout/LinedList"/>
    <dgm:cxn modelId="{E3F8C5CE-10AF-4E4D-B1F4-81B645B472B4}" type="presParOf" srcId="{07B0D8AF-0769-4CB0-9405-D44DFF42BC8B}" destId="{1D13A341-5A57-4EA1-84A0-ADE3BF2C9A08}" srcOrd="1" destOrd="0" presId="urn:microsoft.com/office/officeart/2008/layout/LinedList"/>
    <dgm:cxn modelId="{461CBD28-9263-4490-B917-562C2241DD51}" type="presParOf" srcId="{1D13A341-5A57-4EA1-84A0-ADE3BF2C9A08}" destId="{4A4C672B-86EE-4414-8DF6-5CA91020B990}" srcOrd="0" destOrd="0" presId="urn:microsoft.com/office/officeart/2008/layout/LinedList"/>
    <dgm:cxn modelId="{30564322-15E0-47A6-9837-4D46B3AD8496}" type="presParOf" srcId="{1D13A341-5A57-4EA1-84A0-ADE3BF2C9A08}" destId="{B72C0B55-5B3D-4FE0-85F6-830890AAEB9E}" srcOrd="1" destOrd="0" presId="urn:microsoft.com/office/officeart/2008/layout/LinedList"/>
    <dgm:cxn modelId="{103EDB58-CACA-42FA-B049-62468EEB4270}" type="presParOf" srcId="{07B0D8AF-0769-4CB0-9405-D44DFF42BC8B}" destId="{054EE6AF-9BDF-4F85-B46E-15A8BBB0BFBA}" srcOrd="2" destOrd="0" presId="urn:microsoft.com/office/officeart/2008/layout/LinedList"/>
    <dgm:cxn modelId="{D9B9AE78-4552-4762-8974-6FB127EAAF60}" type="presParOf" srcId="{07B0D8AF-0769-4CB0-9405-D44DFF42BC8B}" destId="{94360BCC-6B79-4A28-AE13-DE26BEDE331D}" srcOrd="3" destOrd="0" presId="urn:microsoft.com/office/officeart/2008/layout/LinedList"/>
    <dgm:cxn modelId="{6E87C7EF-C44D-4923-AA92-C0E32E81C3E4}" type="presParOf" srcId="{94360BCC-6B79-4A28-AE13-DE26BEDE331D}" destId="{65318B7C-EC18-4E67-B6C2-E56F958EB506}" srcOrd="0" destOrd="0" presId="urn:microsoft.com/office/officeart/2008/layout/LinedList"/>
    <dgm:cxn modelId="{5DFE26B1-4E57-47C1-A90A-AE9A57A96C78}" type="presParOf" srcId="{94360BCC-6B79-4A28-AE13-DE26BEDE331D}" destId="{046C4312-2A04-4585-AFFF-F3DA550138FE}" srcOrd="1" destOrd="0" presId="urn:microsoft.com/office/officeart/2008/layout/LinedList"/>
    <dgm:cxn modelId="{1485CA68-00CC-46C8-B8A1-CA04B577B3F2}" type="presParOf" srcId="{07B0D8AF-0769-4CB0-9405-D44DFF42BC8B}" destId="{BE5790D5-4EBB-4828-B605-ECC8A49FE352}" srcOrd="4" destOrd="0" presId="urn:microsoft.com/office/officeart/2008/layout/LinedList"/>
    <dgm:cxn modelId="{88C21BAC-6A68-45CA-B2DB-9C4AC14C7845}" type="presParOf" srcId="{07B0D8AF-0769-4CB0-9405-D44DFF42BC8B}" destId="{3314CCC4-9727-4112-A53E-015435D34505}" srcOrd="5" destOrd="0" presId="urn:microsoft.com/office/officeart/2008/layout/LinedList"/>
    <dgm:cxn modelId="{921DF7B7-BE4A-4D70-85BA-59AD56CF5EE1}" type="presParOf" srcId="{3314CCC4-9727-4112-A53E-015435D34505}" destId="{C5CEA2A3-66A3-4251-ACA0-0F4BAB221F79}" srcOrd="0" destOrd="0" presId="urn:microsoft.com/office/officeart/2008/layout/LinedList"/>
    <dgm:cxn modelId="{488FEF8D-6FFC-47E9-BB40-65D89C55AB6D}" type="presParOf" srcId="{3314CCC4-9727-4112-A53E-015435D34505}" destId="{575D9012-88E4-4FBC-A38B-835355DA4B7D}" srcOrd="1" destOrd="0" presId="urn:microsoft.com/office/officeart/2008/layout/LinedList"/>
    <dgm:cxn modelId="{8FB3BC18-6424-4F15-A7FB-7629848339AF}" type="presParOf" srcId="{07B0D8AF-0769-4CB0-9405-D44DFF42BC8B}" destId="{1E409E8F-48BA-4839-95BF-7176D6B380F3}" srcOrd="6" destOrd="0" presId="urn:microsoft.com/office/officeart/2008/layout/LinedList"/>
    <dgm:cxn modelId="{402CC5F2-C9A2-404B-B32E-F6518DD1353A}" type="presParOf" srcId="{07B0D8AF-0769-4CB0-9405-D44DFF42BC8B}" destId="{19899501-F368-4931-ABD5-6323BAA56660}" srcOrd="7" destOrd="0" presId="urn:microsoft.com/office/officeart/2008/layout/LinedList"/>
    <dgm:cxn modelId="{EE23F807-D388-4A57-82B4-01DDBC9B78E9}" type="presParOf" srcId="{19899501-F368-4931-ABD5-6323BAA56660}" destId="{F3C765CD-F240-4084-87DB-C8A7C3688956}" srcOrd="0" destOrd="0" presId="urn:microsoft.com/office/officeart/2008/layout/LinedList"/>
    <dgm:cxn modelId="{EC3E25CD-C2D3-469D-93F6-8DF0096F136E}" type="presParOf" srcId="{19899501-F368-4931-ABD5-6323BAA56660}" destId="{DB765A4B-6226-42CC-975D-DC837B2A069E}" srcOrd="1" destOrd="0" presId="urn:microsoft.com/office/officeart/2008/layout/LinedList"/>
    <dgm:cxn modelId="{2356FF9B-D254-4609-9923-E2BB0EA622EC}" type="presParOf" srcId="{07B0D8AF-0769-4CB0-9405-D44DFF42BC8B}" destId="{3A317718-5B83-46D2-B52A-9C2E54694771}" srcOrd="8" destOrd="0" presId="urn:microsoft.com/office/officeart/2008/layout/LinedList"/>
    <dgm:cxn modelId="{59548AC9-CD37-414B-B368-7ECDDB1D929D}" type="presParOf" srcId="{07B0D8AF-0769-4CB0-9405-D44DFF42BC8B}" destId="{AEFE6A71-9AB4-4FFA-9F5B-0431C6E5E305}" srcOrd="9" destOrd="0" presId="urn:microsoft.com/office/officeart/2008/layout/LinedList"/>
    <dgm:cxn modelId="{79A50ED6-093C-4ACA-93C0-5EF4A0B9014D}" type="presParOf" srcId="{AEFE6A71-9AB4-4FFA-9F5B-0431C6E5E305}" destId="{FC10F221-BBAA-4908-BF36-77C76841C5D7}" srcOrd="0" destOrd="0" presId="urn:microsoft.com/office/officeart/2008/layout/LinedList"/>
    <dgm:cxn modelId="{81F6D863-16C5-4A6B-A52D-E739F9A41DAA}" type="presParOf" srcId="{AEFE6A71-9AB4-4FFA-9F5B-0431C6E5E305}" destId="{D7BBC329-602D-4491-A9CF-7C2BC3CD0C9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C8B0335-7E14-4463-878A-620A069F7911}" type="doc">
      <dgm:prSet loTypeId="urn:microsoft.com/office/officeart/2005/8/layout/arrow5" loCatId="process" qsTypeId="urn:microsoft.com/office/officeart/2005/8/quickstyle/simple1" qsCatId="simple" csTypeId="urn:microsoft.com/office/officeart/2005/8/colors/colorful3" csCatId="colorful" phldr="1"/>
      <dgm:spPr/>
      <dgm:t>
        <a:bodyPr/>
        <a:lstStyle/>
        <a:p>
          <a:endParaRPr lang="en-US"/>
        </a:p>
      </dgm:t>
    </dgm:pt>
    <dgm:pt modelId="{38807245-6604-4D03-B429-203EDEBE1FF4}">
      <dgm:prSet phldrT="[Text]"/>
      <dgm:spPr/>
      <dgm:t>
        <a:bodyPr/>
        <a:lstStyle/>
        <a:p>
          <a:r>
            <a:rPr lang="en-US" dirty="0"/>
            <a:t>Participants</a:t>
          </a:r>
        </a:p>
      </dgm:t>
    </dgm:pt>
    <dgm:pt modelId="{57862879-7B89-4D7D-ACDE-522350C3F900}" type="parTrans" cxnId="{26CCBCEF-65F5-4C35-B7EE-13E70CE1BC49}">
      <dgm:prSet/>
      <dgm:spPr/>
      <dgm:t>
        <a:bodyPr/>
        <a:lstStyle/>
        <a:p>
          <a:endParaRPr lang="en-US"/>
        </a:p>
      </dgm:t>
    </dgm:pt>
    <dgm:pt modelId="{7BFD80C2-CAD0-42ED-9612-C06625EDD7B2}" type="sibTrans" cxnId="{26CCBCEF-65F5-4C35-B7EE-13E70CE1BC49}">
      <dgm:prSet/>
      <dgm:spPr/>
      <dgm:t>
        <a:bodyPr/>
        <a:lstStyle/>
        <a:p>
          <a:endParaRPr lang="en-US"/>
        </a:p>
      </dgm:t>
    </dgm:pt>
    <dgm:pt modelId="{23FCA002-2092-4C81-8205-FA57D7EC0919}">
      <dgm:prSet phldrT="[Text]"/>
      <dgm:spPr/>
      <dgm:t>
        <a:bodyPr/>
        <a:lstStyle/>
        <a:p>
          <a:r>
            <a:rPr lang="en-US" dirty="0"/>
            <a:t>Observers</a:t>
          </a:r>
        </a:p>
      </dgm:t>
    </dgm:pt>
    <dgm:pt modelId="{3743F771-BE29-494B-AC3E-933DC197A3F9}" type="parTrans" cxnId="{7587BF72-9770-4D02-A627-0F5E8CB170A0}">
      <dgm:prSet/>
      <dgm:spPr/>
      <dgm:t>
        <a:bodyPr/>
        <a:lstStyle/>
        <a:p>
          <a:endParaRPr lang="en-US"/>
        </a:p>
      </dgm:t>
    </dgm:pt>
    <dgm:pt modelId="{1AC2B508-FECD-4188-AA9A-9E73D131BE3F}" type="sibTrans" cxnId="{7587BF72-9770-4D02-A627-0F5E8CB170A0}">
      <dgm:prSet/>
      <dgm:spPr/>
      <dgm:t>
        <a:bodyPr/>
        <a:lstStyle/>
        <a:p>
          <a:endParaRPr lang="en-US"/>
        </a:p>
      </dgm:t>
    </dgm:pt>
    <dgm:pt modelId="{C3D2046C-8978-48FC-B22D-4657A362049B}" type="pres">
      <dgm:prSet presAssocID="{9C8B0335-7E14-4463-878A-620A069F7911}" presName="diagram" presStyleCnt="0">
        <dgm:presLayoutVars>
          <dgm:dir/>
          <dgm:resizeHandles val="exact"/>
        </dgm:presLayoutVars>
      </dgm:prSet>
      <dgm:spPr/>
    </dgm:pt>
    <dgm:pt modelId="{ED23AB19-573E-4FBB-A0E3-2843949680CF}" type="pres">
      <dgm:prSet presAssocID="{38807245-6604-4D03-B429-203EDEBE1FF4}" presName="arrow" presStyleLbl="node1" presStyleIdx="0" presStyleCnt="2">
        <dgm:presLayoutVars>
          <dgm:bulletEnabled val="1"/>
        </dgm:presLayoutVars>
      </dgm:prSet>
      <dgm:spPr/>
    </dgm:pt>
    <dgm:pt modelId="{1E754B2B-6537-474D-A2D9-D77D405015AA}" type="pres">
      <dgm:prSet presAssocID="{23FCA002-2092-4C81-8205-FA57D7EC0919}" presName="arrow" presStyleLbl="node1" presStyleIdx="1" presStyleCnt="2">
        <dgm:presLayoutVars>
          <dgm:bulletEnabled val="1"/>
        </dgm:presLayoutVars>
      </dgm:prSet>
      <dgm:spPr/>
    </dgm:pt>
  </dgm:ptLst>
  <dgm:cxnLst>
    <dgm:cxn modelId="{E8622DE8-6CBE-4035-A943-353A7482F116}" type="presOf" srcId="{38807245-6604-4D03-B429-203EDEBE1FF4}" destId="{ED23AB19-573E-4FBB-A0E3-2843949680CF}" srcOrd="0" destOrd="0" presId="urn:microsoft.com/office/officeart/2005/8/layout/arrow5"/>
    <dgm:cxn modelId="{26CCBCEF-65F5-4C35-B7EE-13E70CE1BC49}" srcId="{9C8B0335-7E14-4463-878A-620A069F7911}" destId="{38807245-6604-4D03-B429-203EDEBE1FF4}" srcOrd="0" destOrd="0" parTransId="{57862879-7B89-4D7D-ACDE-522350C3F900}" sibTransId="{7BFD80C2-CAD0-42ED-9612-C06625EDD7B2}"/>
    <dgm:cxn modelId="{C91549E7-6967-4020-A3A1-E9B2DB35BD39}" type="presOf" srcId="{23FCA002-2092-4C81-8205-FA57D7EC0919}" destId="{1E754B2B-6537-474D-A2D9-D77D405015AA}" srcOrd="0" destOrd="0" presId="urn:microsoft.com/office/officeart/2005/8/layout/arrow5"/>
    <dgm:cxn modelId="{7587BF72-9770-4D02-A627-0F5E8CB170A0}" srcId="{9C8B0335-7E14-4463-878A-620A069F7911}" destId="{23FCA002-2092-4C81-8205-FA57D7EC0919}" srcOrd="1" destOrd="0" parTransId="{3743F771-BE29-494B-AC3E-933DC197A3F9}" sibTransId="{1AC2B508-FECD-4188-AA9A-9E73D131BE3F}"/>
    <dgm:cxn modelId="{7A152587-7B4B-467C-A62B-0BF0735562BA}" type="presOf" srcId="{9C8B0335-7E14-4463-878A-620A069F7911}" destId="{C3D2046C-8978-48FC-B22D-4657A362049B}" srcOrd="0" destOrd="0" presId="urn:microsoft.com/office/officeart/2005/8/layout/arrow5"/>
    <dgm:cxn modelId="{CA658C50-15ED-4D4F-AC8B-BD67039230E8}" type="presParOf" srcId="{C3D2046C-8978-48FC-B22D-4657A362049B}" destId="{ED23AB19-573E-4FBB-A0E3-2843949680CF}" srcOrd="0" destOrd="0" presId="urn:microsoft.com/office/officeart/2005/8/layout/arrow5"/>
    <dgm:cxn modelId="{DAD9DEA4-0224-43DE-9D47-45F1C7754417}" type="presParOf" srcId="{C3D2046C-8978-48FC-B22D-4657A362049B}" destId="{1E754B2B-6537-474D-A2D9-D77D405015AA}"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5BF918FE-31F2-4EF9-A46B-0297875D6993}" type="doc">
      <dgm:prSet loTypeId="urn:microsoft.com/office/officeart/2011/layout/CircleProcess" loCatId="officeonline" qsTypeId="urn:microsoft.com/office/officeart/2005/8/quickstyle/simple1" qsCatId="simple" csTypeId="urn:microsoft.com/office/officeart/2005/8/colors/colorful2" csCatId="colorful" phldr="1"/>
      <dgm:spPr/>
      <dgm:t>
        <a:bodyPr/>
        <a:lstStyle/>
        <a:p>
          <a:endParaRPr lang="en-US"/>
        </a:p>
      </dgm:t>
    </dgm:pt>
    <dgm:pt modelId="{7B463095-45C2-4BDD-A53B-A55E9E026A1C}">
      <dgm:prSet phldrT="[Text]"/>
      <dgm:spPr>
        <a:ln>
          <a:noFill/>
        </a:ln>
      </dgm:spPr>
      <dgm:t>
        <a:bodyPr/>
        <a:lstStyle/>
        <a:p>
          <a:r>
            <a:rPr lang="en-US" dirty="0"/>
            <a:t>Purpose</a:t>
          </a:r>
        </a:p>
      </dgm:t>
    </dgm:pt>
    <dgm:pt modelId="{3CA9B95F-DD30-4DC7-8F2D-F30F95DF9240}" type="parTrans" cxnId="{4B879E63-089C-47CC-A220-09DDA5E02433}">
      <dgm:prSet/>
      <dgm:spPr/>
      <dgm:t>
        <a:bodyPr/>
        <a:lstStyle/>
        <a:p>
          <a:endParaRPr lang="en-US"/>
        </a:p>
      </dgm:t>
    </dgm:pt>
    <dgm:pt modelId="{FA19F65B-7956-46A4-8082-90AA6874D2E0}" type="sibTrans" cxnId="{4B879E63-089C-47CC-A220-09DDA5E02433}">
      <dgm:prSet/>
      <dgm:spPr/>
      <dgm:t>
        <a:bodyPr/>
        <a:lstStyle/>
        <a:p>
          <a:endParaRPr lang="en-US"/>
        </a:p>
      </dgm:t>
    </dgm:pt>
    <dgm:pt modelId="{065E11EE-4422-4F04-8B68-0E7254343FD1}">
      <dgm:prSet phldrT="[Text]"/>
      <dgm:spPr>
        <a:ln>
          <a:noFill/>
        </a:ln>
      </dgm:spPr>
      <dgm:t>
        <a:bodyPr/>
        <a:lstStyle/>
        <a:p>
          <a:r>
            <a:rPr lang="en-US" dirty="0"/>
            <a:t>Agenda</a:t>
          </a:r>
        </a:p>
      </dgm:t>
    </dgm:pt>
    <dgm:pt modelId="{6590E98D-46AD-4647-B824-6893E3F8027D}" type="parTrans" cxnId="{72B43C21-743D-45BA-ADF0-8D3DD808F166}">
      <dgm:prSet/>
      <dgm:spPr/>
      <dgm:t>
        <a:bodyPr/>
        <a:lstStyle/>
        <a:p>
          <a:endParaRPr lang="en-US"/>
        </a:p>
      </dgm:t>
    </dgm:pt>
    <dgm:pt modelId="{F786AA4D-9928-45FB-851B-833A462B3CEA}" type="sibTrans" cxnId="{72B43C21-743D-45BA-ADF0-8D3DD808F166}">
      <dgm:prSet/>
      <dgm:spPr/>
      <dgm:t>
        <a:bodyPr/>
        <a:lstStyle/>
        <a:p>
          <a:endParaRPr lang="en-US"/>
        </a:p>
      </dgm:t>
    </dgm:pt>
    <dgm:pt modelId="{572B0042-37CE-4B0A-91BA-94F3DEAB66C8}">
      <dgm:prSet phldrT="[Text]"/>
      <dgm:spPr>
        <a:ln>
          <a:noFill/>
        </a:ln>
      </dgm:spPr>
      <dgm:t>
        <a:bodyPr/>
        <a:lstStyle/>
        <a:p>
          <a:r>
            <a:rPr lang="en-US" dirty="0"/>
            <a:t>Time</a:t>
          </a:r>
        </a:p>
      </dgm:t>
    </dgm:pt>
    <dgm:pt modelId="{30CE18EC-6B4C-474F-AEB8-2C08B3424E72}" type="parTrans" cxnId="{F3B6244B-8A44-483D-815C-65EFACF9D20B}">
      <dgm:prSet/>
      <dgm:spPr/>
      <dgm:t>
        <a:bodyPr/>
        <a:lstStyle/>
        <a:p>
          <a:endParaRPr lang="en-US"/>
        </a:p>
      </dgm:t>
    </dgm:pt>
    <dgm:pt modelId="{96C56916-2236-4151-B5AE-A467C3581389}" type="sibTrans" cxnId="{F3B6244B-8A44-483D-815C-65EFACF9D20B}">
      <dgm:prSet/>
      <dgm:spPr/>
      <dgm:t>
        <a:bodyPr/>
        <a:lstStyle/>
        <a:p>
          <a:endParaRPr lang="en-US"/>
        </a:p>
      </dgm:t>
    </dgm:pt>
    <dgm:pt modelId="{A161AEA5-DDEC-4911-B485-A82561741A73}" type="pres">
      <dgm:prSet presAssocID="{5BF918FE-31F2-4EF9-A46B-0297875D6993}" presName="Name0" presStyleCnt="0">
        <dgm:presLayoutVars>
          <dgm:chMax val="11"/>
          <dgm:chPref val="11"/>
          <dgm:dir/>
          <dgm:resizeHandles/>
        </dgm:presLayoutVars>
      </dgm:prSet>
      <dgm:spPr/>
    </dgm:pt>
    <dgm:pt modelId="{9EA9D4D9-B539-4055-827A-E5772349D869}" type="pres">
      <dgm:prSet presAssocID="{572B0042-37CE-4B0A-91BA-94F3DEAB66C8}" presName="Accent3" presStyleCnt="0"/>
      <dgm:spPr/>
    </dgm:pt>
    <dgm:pt modelId="{7E3C6AF8-8184-418B-8B91-06307391288C}" type="pres">
      <dgm:prSet presAssocID="{572B0042-37CE-4B0A-91BA-94F3DEAB66C8}" presName="Accent" presStyleLbl="node1" presStyleIdx="0" presStyleCnt="3"/>
      <dgm:spPr/>
    </dgm:pt>
    <dgm:pt modelId="{75A72362-7544-4508-A50D-78ABEBFDC7DF}" type="pres">
      <dgm:prSet presAssocID="{572B0042-37CE-4B0A-91BA-94F3DEAB66C8}" presName="ParentBackground3" presStyleCnt="0"/>
      <dgm:spPr/>
    </dgm:pt>
    <dgm:pt modelId="{08942528-0B5A-4DC1-814E-7EF54164FEC4}" type="pres">
      <dgm:prSet presAssocID="{572B0042-37CE-4B0A-91BA-94F3DEAB66C8}" presName="ParentBackground" presStyleLbl="fgAcc1" presStyleIdx="0" presStyleCnt="3"/>
      <dgm:spPr/>
    </dgm:pt>
    <dgm:pt modelId="{06539B8A-B622-4B6E-9494-560462220EEB}" type="pres">
      <dgm:prSet presAssocID="{572B0042-37CE-4B0A-91BA-94F3DEAB66C8}" presName="Parent3" presStyleLbl="revTx" presStyleIdx="0" presStyleCnt="0">
        <dgm:presLayoutVars>
          <dgm:chMax val="1"/>
          <dgm:chPref val="1"/>
          <dgm:bulletEnabled val="1"/>
        </dgm:presLayoutVars>
      </dgm:prSet>
      <dgm:spPr/>
    </dgm:pt>
    <dgm:pt modelId="{C8E38F69-24F6-4D05-B4C7-6E0877F31346}" type="pres">
      <dgm:prSet presAssocID="{065E11EE-4422-4F04-8B68-0E7254343FD1}" presName="Accent2" presStyleCnt="0"/>
      <dgm:spPr/>
    </dgm:pt>
    <dgm:pt modelId="{406C1827-6D47-4002-9750-BD28E5640B87}" type="pres">
      <dgm:prSet presAssocID="{065E11EE-4422-4F04-8B68-0E7254343FD1}" presName="Accent" presStyleLbl="node1" presStyleIdx="1" presStyleCnt="3"/>
      <dgm:spPr>
        <a:ln>
          <a:noFill/>
        </a:ln>
      </dgm:spPr>
    </dgm:pt>
    <dgm:pt modelId="{7BB10FD7-1EE1-4E99-8BEC-EC7F17FF15DA}" type="pres">
      <dgm:prSet presAssocID="{065E11EE-4422-4F04-8B68-0E7254343FD1}" presName="ParentBackground2" presStyleCnt="0"/>
      <dgm:spPr/>
    </dgm:pt>
    <dgm:pt modelId="{F19B2F6B-D459-4FCF-94CA-588A8AAF9C1F}" type="pres">
      <dgm:prSet presAssocID="{065E11EE-4422-4F04-8B68-0E7254343FD1}" presName="ParentBackground" presStyleLbl="fgAcc1" presStyleIdx="1" presStyleCnt="3"/>
      <dgm:spPr/>
    </dgm:pt>
    <dgm:pt modelId="{400498D8-6C53-431C-ADBE-7A0EBE90C87A}" type="pres">
      <dgm:prSet presAssocID="{065E11EE-4422-4F04-8B68-0E7254343FD1}" presName="Parent2" presStyleLbl="revTx" presStyleIdx="0" presStyleCnt="0">
        <dgm:presLayoutVars>
          <dgm:chMax val="1"/>
          <dgm:chPref val="1"/>
          <dgm:bulletEnabled val="1"/>
        </dgm:presLayoutVars>
      </dgm:prSet>
      <dgm:spPr/>
    </dgm:pt>
    <dgm:pt modelId="{05141132-9E40-4493-8100-456F432F7D60}" type="pres">
      <dgm:prSet presAssocID="{7B463095-45C2-4BDD-A53B-A55E9E026A1C}" presName="Accent1" presStyleCnt="0"/>
      <dgm:spPr/>
    </dgm:pt>
    <dgm:pt modelId="{75CF3710-F724-4EEA-89FE-AACBF879F3E6}" type="pres">
      <dgm:prSet presAssocID="{7B463095-45C2-4BDD-A53B-A55E9E026A1C}" presName="Accent" presStyleLbl="node1" presStyleIdx="2" presStyleCnt="3"/>
      <dgm:spPr>
        <a:ln>
          <a:noFill/>
        </a:ln>
      </dgm:spPr>
    </dgm:pt>
    <dgm:pt modelId="{EF5A77C1-B191-4AAE-B507-2E015B3CD209}" type="pres">
      <dgm:prSet presAssocID="{7B463095-45C2-4BDD-A53B-A55E9E026A1C}" presName="ParentBackground1" presStyleCnt="0"/>
      <dgm:spPr/>
    </dgm:pt>
    <dgm:pt modelId="{11AC354A-40A0-4E2E-B2AF-AC76870DDE89}" type="pres">
      <dgm:prSet presAssocID="{7B463095-45C2-4BDD-A53B-A55E9E026A1C}" presName="ParentBackground" presStyleLbl="fgAcc1" presStyleIdx="2" presStyleCnt="3"/>
      <dgm:spPr/>
    </dgm:pt>
    <dgm:pt modelId="{317F01B6-48BC-4877-A406-E8C33A740F8D}" type="pres">
      <dgm:prSet presAssocID="{7B463095-45C2-4BDD-A53B-A55E9E026A1C}" presName="Parent1" presStyleLbl="revTx" presStyleIdx="0" presStyleCnt="0">
        <dgm:presLayoutVars>
          <dgm:chMax val="1"/>
          <dgm:chPref val="1"/>
          <dgm:bulletEnabled val="1"/>
        </dgm:presLayoutVars>
      </dgm:prSet>
      <dgm:spPr/>
    </dgm:pt>
  </dgm:ptLst>
  <dgm:cxnLst>
    <dgm:cxn modelId="{F3B6244B-8A44-483D-815C-65EFACF9D20B}" srcId="{5BF918FE-31F2-4EF9-A46B-0297875D6993}" destId="{572B0042-37CE-4B0A-91BA-94F3DEAB66C8}" srcOrd="2" destOrd="0" parTransId="{30CE18EC-6B4C-474F-AEB8-2C08B3424E72}" sibTransId="{96C56916-2236-4151-B5AE-A467C3581389}"/>
    <dgm:cxn modelId="{3E3CAD55-6B64-4287-9DA3-A382D9B8590C}" type="presOf" srcId="{065E11EE-4422-4F04-8B68-0E7254343FD1}" destId="{400498D8-6C53-431C-ADBE-7A0EBE90C87A}" srcOrd="1" destOrd="0" presId="urn:microsoft.com/office/officeart/2011/layout/CircleProcess"/>
    <dgm:cxn modelId="{D683EC1C-664E-41D0-97AF-68E51C640D0D}" type="presOf" srcId="{572B0042-37CE-4B0A-91BA-94F3DEAB66C8}" destId="{06539B8A-B622-4B6E-9494-560462220EEB}" srcOrd="1" destOrd="0" presId="urn:microsoft.com/office/officeart/2011/layout/CircleProcess"/>
    <dgm:cxn modelId="{6273E5E3-3F01-41AF-98CE-50A80D1D6733}" type="presOf" srcId="{5BF918FE-31F2-4EF9-A46B-0297875D6993}" destId="{A161AEA5-DDEC-4911-B485-A82561741A73}" srcOrd="0" destOrd="0" presId="urn:microsoft.com/office/officeart/2011/layout/CircleProcess"/>
    <dgm:cxn modelId="{D29A30C4-5D98-4C73-BBA4-3A6CF669A0E5}" type="presOf" srcId="{7B463095-45C2-4BDD-A53B-A55E9E026A1C}" destId="{11AC354A-40A0-4E2E-B2AF-AC76870DDE89}" srcOrd="0" destOrd="0" presId="urn:microsoft.com/office/officeart/2011/layout/CircleProcess"/>
    <dgm:cxn modelId="{72B43C21-743D-45BA-ADF0-8D3DD808F166}" srcId="{5BF918FE-31F2-4EF9-A46B-0297875D6993}" destId="{065E11EE-4422-4F04-8B68-0E7254343FD1}" srcOrd="1" destOrd="0" parTransId="{6590E98D-46AD-4647-B824-6893E3F8027D}" sibTransId="{F786AA4D-9928-45FB-851B-833A462B3CEA}"/>
    <dgm:cxn modelId="{B8404D8C-E63F-47F2-A788-5D010454D565}" type="presOf" srcId="{572B0042-37CE-4B0A-91BA-94F3DEAB66C8}" destId="{08942528-0B5A-4DC1-814E-7EF54164FEC4}" srcOrd="0" destOrd="0" presId="urn:microsoft.com/office/officeart/2011/layout/CircleProcess"/>
    <dgm:cxn modelId="{4B879E63-089C-47CC-A220-09DDA5E02433}" srcId="{5BF918FE-31F2-4EF9-A46B-0297875D6993}" destId="{7B463095-45C2-4BDD-A53B-A55E9E026A1C}" srcOrd="0" destOrd="0" parTransId="{3CA9B95F-DD30-4DC7-8F2D-F30F95DF9240}" sibTransId="{FA19F65B-7956-46A4-8082-90AA6874D2E0}"/>
    <dgm:cxn modelId="{27B42298-C5B5-4301-964D-F4B54FFD1E7B}" type="presOf" srcId="{065E11EE-4422-4F04-8B68-0E7254343FD1}" destId="{F19B2F6B-D459-4FCF-94CA-588A8AAF9C1F}" srcOrd="0" destOrd="0" presId="urn:microsoft.com/office/officeart/2011/layout/CircleProcess"/>
    <dgm:cxn modelId="{C7729DBA-EDA2-42FE-9E6B-17441AB85263}" type="presOf" srcId="{7B463095-45C2-4BDD-A53B-A55E9E026A1C}" destId="{317F01B6-48BC-4877-A406-E8C33A740F8D}" srcOrd="1" destOrd="0" presId="urn:microsoft.com/office/officeart/2011/layout/CircleProcess"/>
    <dgm:cxn modelId="{0D36F9E3-1C29-461D-97A6-CE42F432B765}" type="presParOf" srcId="{A161AEA5-DDEC-4911-B485-A82561741A73}" destId="{9EA9D4D9-B539-4055-827A-E5772349D869}" srcOrd="0" destOrd="0" presId="urn:microsoft.com/office/officeart/2011/layout/CircleProcess"/>
    <dgm:cxn modelId="{E93D5BE7-77EC-43A0-9E05-A94D2280D0CD}" type="presParOf" srcId="{9EA9D4D9-B539-4055-827A-E5772349D869}" destId="{7E3C6AF8-8184-418B-8B91-06307391288C}" srcOrd="0" destOrd="0" presId="urn:microsoft.com/office/officeart/2011/layout/CircleProcess"/>
    <dgm:cxn modelId="{A6038B21-8E93-4833-BA54-8DBD2EA7D166}" type="presParOf" srcId="{A161AEA5-DDEC-4911-B485-A82561741A73}" destId="{75A72362-7544-4508-A50D-78ABEBFDC7DF}" srcOrd="1" destOrd="0" presId="urn:microsoft.com/office/officeart/2011/layout/CircleProcess"/>
    <dgm:cxn modelId="{3524A0EE-A0EC-467D-8DA7-47A628E7AA45}" type="presParOf" srcId="{75A72362-7544-4508-A50D-78ABEBFDC7DF}" destId="{08942528-0B5A-4DC1-814E-7EF54164FEC4}" srcOrd="0" destOrd="0" presId="urn:microsoft.com/office/officeart/2011/layout/CircleProcess"/>
    <dgm:cxn modelId="{C52C3237-E46C-45BD-A7FA-69F9353BB252}" type="presParOf" srcId="{A161AEA5-DDEC-4911-B485-A82561741A73}" destId="{06539B8A-B622-4B6E-9494-560462220EEB}" srcOrd="2" destOrd="0" presId="urn:microsoft.com/office/officeart/2011/layout/CircleProcess"/>
    <dgm:cxn modelId="{CDD119B5-B574-436D-B022-E1B7077236B0}" type="presParOf" srcId="{A161AEA5-DDEC-4911-B485-A82561741A73}" destId="{C8E38F69-24F6-4D05-B4C7-6E0877F31346}" srcOrd="3" destOrd="0" presId="urn:microsoft.com/office/officeart/2011/layout/CircleProcess"/>
    <dgm:cxn modelId="{7A7655A2-C5BC-42D0-BC3A-E6F656C4533D}" type="presParOf" srcId="{C8E38F69-24F6-4D05-B4C7-6E0877F31346}" destId="{406C1827-6D47-4002-9750-BD28E5640B87}" srcOrd="0" destOrd="0" presId="urn:microsoft.com/office/officeart/2011/layout/CircleProcess"/>
    <dgm:cxn modelId="{1F8B505B-092F-4706-93AB-5D3FB8959756}" type="presParOf" srcId="{A161AEA5-DDEC-4911-B485-A82561741A73}" destId="{7BB10FD7-1EE1-4E99-8BEC-EC7F17FF15DA}" srcOrd="4" destOrd="0" presId="urn:microsoft.com/office/officeart/2011/layout/CircleProcess"/>
    <dgm:cxn modelId="{F23E2E63-7DEC-42AB-8142-BE5362178573}" type="presParOf" srcId="{7BB10FD7-1EE1-4E99-8BEC-EC7F17FF15DA}" destId="{F19B2F6B-D459-4FCF-94CA-588A8AAF9C1F}" srcOrd="0" destOrd="0" presId="urn:microsoft.com/office/officeart/2011/layout/CircleProcess"/>
    <dgm:cxn modelId="{01A8DFB7-BC7F-4F3E-A17A-0F335299903F}" type="presParOf" srcId="{A161AEA5-DDEC-4911-B485-A82561741A73}" destId="{400498D8-6C53-431C-ADBE-7A0EBE90C87A}" srcOrd="5" destOrd="0" presId="urn:microsoft.com/office/officeart/2011/layout/CircleProcess"/>
    <dgm:cxn modelId="{0B04CF21-72E7-41F6-BED6-C255A5FB9EB6}" type="presParOf" srcId="{A161AEA5-DDEC-4911-B485-A82561741A73}" destId="{05141132-9E40-4493-8100-456F432F7D60}" srcOrd="6" destOrd="0" presId="urn:microsoft.com/office/officeart/2011/layout/CircleProcess"/>
    <dgm:cxn modelId="{C95E1471-6291-4A2D-90A8-33466329F05F}" type="presParOf" srcId="{05141132-9E40-4493-8100-456F432F7D60}" destId="{75CF3710-F724-4EEA-89FE-AACBF879F3E6}" srcOrd="0" destOrd="0" presId="urn:microsoft.com/office/officeart/2011/layout/CircleProcess"/>
    <dgm:cxn modelId="{00EE001A-BFDC-43BE-BC59-797EE9C0986D}" type="presParOf" srcId="{A161AEA5-DDEC-4911-B485-A82561741A73}" destId="{EF5A77C1-B191-4AAE-B507-2E015B3CD209}" srcOrd="7" destOrd="0" presId="urn:microsoft.com/office/officeart/2011/layout/CircleProcess"/>
    <dgm:cxn modelId="{73BD54E0-B358-423B-B31D-31D92A983238}" type="presParOf" srcId="{EF5A77C1-B191-4AAE-B507-2E015B3CD209}" destId="{11AC354A-40A0-4E2E-B2AF-AC76870DDE89}" srcOrd="0" destOrd="0" presId="urn:microsoft.com/office/officeart/2011/layout/CircleProcess"/>
    <dgm:cxn modelId="{87290492-6D34-488A-AABE-84B5A164942F}" type="presParOf" srcId="{A161AEA5-DDEC-4911-B485-A82561741A73}" destId="{317F01B6-48BC-4877-A406-E8C33A740F8D}"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DCE34B2-862B-4679-87FA-6CDB5194B120}"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58821C21-8A6F-4626-8507-3FE7AA9F6AED}">
      <dgm:prSet phldrT="[Text]"/>
      <dgm:spPr/>
      <dgm:t>
        <a:bodyPr/>
        <a:lstStyle/>
        <a:p>
          <a:r>
            <a:rPr lang="en-US" dirty="0"/>
            <a:t>Stick to the agenda</a:t>
          </a:r>
        </a:p>
      </dgm:t>
    </dgm:pt>
    <dgm:pt modelId="{1FAC7A17-D18E-45F2-B47C-CD37AE5C5F58}" type="parTrans" cxnId="{F2EE316C-1D46-4087-B174-0F0C68738F9A}">
      <dgm:prSet/>
      <dgm:spPr/>
      <dgm:t>
        <a:bodyPr/>
        <a:lstStyle/>
        <a:p>
          <a:endParaRPr lang="en-US"/>
        </a:p>
      </dgm:t>
    </dgm:pt>
    <dgm:pt modelId="{74311068-3717-4B60-B5DA-BCCC9473B66C}" type="sibTrans" cxnId="{F2EE316C-1D46-4087-B174-0F0C68738F9A}">
      <dgm:prSet/>
      <dgm:spPr/>
      <dgm:t>
        <a:bodyPr/>
        <a:lstStyle/>
        <a:p>
          <a:endParaRPr lang="en-US" dirty="0"/>
        </a:p>
      </dgm:t>
    </dgm:pt>
    <dgm:pt modelId="{5749577D-B15E-4A27-87EE-E024FEABC317}">
      <dgm:prSet phldrT="[Text]"/>
      <dgm:spPr/>
      <dgm:t>
        <a:bodyPr/>
        <a:lstStyle/>
        <a:p>
          <a:r>
            <a:rPr lang="en-US" dirty="0"/>
            <a:t>Follow up on missed items</a:t>
          </a:r>
        </a:p>
      </dgm:t>
    </dgm:pt>
    <dgm:pt modelId="{09238D98-7378-4BA2-841D-1DEA41A17AE6}" type="parTrans" cxnId="{7CF7FE70-1900-45CC-9720-CBD68A4B0C67}">
      <dgm:prSet/>
      <dgm:spPr/>
      <dgm:t>
        <a:bodyPr/>
        <a:lstStyle/>
        <a:p>
          <a:endParaRPr lang="en-US"/>
        </a:p>
      </dgm:t>
    </dgm:pt>
    <dgm:pt modelId="{C00B98EB-5E0C-45C4-8B7C-00CEB85C590D}" type="sibTrans" cxnId="{7CF7FE70-1900-45CC-9720-CBD68A4B0C67}">
      <dgm:prSet/>
      <dgm:spPr/>
      <dgm:t>
        <a:bodyPr/>
        <a:lstStyle/>
        <a:p>
          <a:endParaRPr lang="en-US" dirty="0"/>
        </a:p>
      </dgm:t>
    </dgm:pt>
    <dgm:pt modelId="{6BABB6A8-5AF4-4F4B-90BC-10E66C909919}">
      <dgm:prSet phldrT="[Text]"/>
      <dgm:spPr/>
      <dgm:t>
        <a:bodyPr/>
        <a:lstStyle/>
        <a:p>
          <a:r>
            <a:rPr lang="en-US" dirty="0"/>
            <a:t>End on an agreement</a:t>
          </a:r>
        </a:p>
      </dgm:t>
    </dgm:pt>
    <dgm:pt modelId="{294AC286-DDAF-44F6-AF95-2AEDFB082D45}" type="parTrans" cxnId="{84D0FF3F-2E98-4BBB-BDF8-0EA53758C76A}">
      <dgm:prSet/>
      <dgm:spPr/>
      <dgm:t>
        <a:bodyPr/>
        <a:lstStyle/>
        <a:p>
          <a:endParaRPr lang="en-US"/>
        </a:p>
      </dgm:t>
    </dgm:pt>
    <dgm:pt modelId="{316B2B43-BA83-4660-91D9-2CC88E594D18}" type="sibTrans" cxnId="{84D0FF3F-2E98-4BBB-BDF8-0EA53758C76A}">
      <dgm:prSet/>
      <dgm:spPr/>
      <dgm:t>
        <a:bodyPr/>
        <a:lstStyle/>
        <a:p>
          <a:endParaRPr lang="en-US" dirty="0"/>
        </a:p>
      </dgm:t>
    </dgm:pt>
    <dgm:pt modelId="{640890D1-2495-48C1-91F7-1CC0511EED1F}" type="pres">
      <dgm:prSet presAssocID="{DDCE34B2-862B-4679-87FA-6CDB5194B120}" presName="cycle" presStyleCnt="0">
        <dgm:presLayoutVars>
          <dgm:dir/>
          <dgm:resizeHandles val="exact"/>
        </dgm:presLayoutVars>
      </dgm:prSet>
      <dgm:spPr/>
    </dgm:pt>
    <dgm:pt modelId="{F77F640E-36CE-4D05-A3AA-ECAD27BDD48B}" type="pres">
      <dgm:prSet presAssocID="{58821C21-8A6F-4626-8507-3FE7AA9F6AED}" presName="node" presStyleLbl="node1" presStyleIdx="0" presStyleCnt="3">
        <dgm:presLayoutVars>
          <dgm:bulletEnabled val="1"/>
        </dgm:presLayoutVars>
      </dgm:prSet>
      <dgm:spPr/>
    </dgm:pt>
    <dgm:pt modelId="{D160B575-FC2C-4379-82FF-233F1CF5C901}" type="pres">
      <dgm:prSet presAssocID="{74311068-3717-4B60-B5DA-BCCC9473B66C}" presName="sibTrans" presStyleLbl="sibTrans2D1" presStyleIdx="0" presStyleCnt="3"/>
      <dgm:spPr/>
    </dgm:pt>
    <dgm:pt modelId="{74A16BCE-6FCC-49D3-9B32-BC68408B730C}" type="pres">
      <dgm:prSet presAssocID="{74311068-3717-4B60-B5DA-BCCC9473B66C}" presName="connectorText" presStyleLbl="sibTrans2D1" presStyleIdx="0" presStyleCnt="3"/>
      <dgm:spPr/>
    </dgm:pt>
    <dgm:pt modelId="{DF157A1E-34B2-48A2-9F97-10C7532F62F3}" type="pres">
      <dgm:prSet presAssocID="{5749577D-B15E-4A27-87EE-E024FEABC317}" presName="node" presStyleLbl="node1" presStyleIdx="1" presStyleCnt="3">
        <dgm:presLayoutVars>
          <dgm:bulletEnabled val="1"/>
        </dgm:presLayoutVars>
      </dgm:prSet>
      <dgm:spPr/>
    </dgm:pt>
    <dgm:pt modelId="{5F00100A-8696-43CD-91C2-9696A4BC3699}" type="pres">
      <dgm:prSet presAssocID="{C00B98EB-5E0C-45C4-8B7C-00CEB85C590D}" presName="sibTrans" presStyleLbl="sibTrans2D1" presStyleIdx="1" presStyleCnt="3"/>
      <dgm:spPr/>
    </dgm:pt>
    <dgm:pt modelId="{41647114-7B1B-4FF1-9010-7C5E06FE7FD3}" type="pres">
      <dgm:prSet presAssocID="{C00B98EB-5E0C-45C4-8B7C-00CEB85C590D}" presName="connectorText" presStyleLbl="sibTrans2D1" presStyleIdx="1" presStyleCnt="3"/>
      <dgm:spPr/>
    </dgm:pt>
    <dgm:pt modelId="{8E0C0F6C-A7D3-4776-BFCB-339CA3AC6EF7}" type="pres">
      <dgm:prSet presAssocID="{6BABB6A8-5AF4-4F4B-90BC-10E66C909919}" presName="node" presStyleLbl="node1" presStyleIdx="2" presStyleCnt="3">
        <dgm:presLayoutVars>
          <dgm:bulletEnabled val="1"/>
        </dgm:presLayoutVars>
      </dgm:prSet>
      <dgm:spPr/>
    </dgm:pt>
    <dgm:pt modelId="{B99ECACF-16BA-435B-89FF-3FBC64A01A83}" type="pres">
      <dgm:prSet presAssocID="{316B2B43-BA83-4660-91D9-2CC88E594D18}" presName="sibTrans" presStyleLbl="sibTrans2D1" presStyleIdx="2" presStyleCnt="3"/>
      <dgm:spPr/>
    </dgm:pt>
    <dgm:pt modelId="{0235613B-C4CF-4938-8583-CBFD956646E5}" type="pres">
      <dgm:prSet presAssocID="{316B2B43-BA83-4660-91D9-2CC88E594D18}" presName="connectorText" presStyleLbl="sibTrans2D1" presStyleIdx="2" presStyleCnt="3"/>
      <dgm:spPr/>
    </dgm:pt>
  </dgm:ptLst>
  <dgm:cxnLst>
    <dgm:cxn modelId="{C4DD96C3-4777-4A06-BC92-BE32D9A4831A}" type="presOf" srcId="{58821C21-8A6F-4626-8507-3FE7AA9F6AED}" destId="{F77F640E-36CE-4D05-A3AA-ECAD27BDD48B}" srcOrd="0" destOrd="0" presId="urn:microsoft.com/office/officeart/2005/8/layout/cycle2"/>
    <dgm:cxn modelId="{89147B61-30F4-42C2-BB62-1AD4A698BB33}" type="presOf" srcId="{6BABB6A8-5AF4-4F4B-90BC-10E66C909919}" destId="{8E0C0F6C-A7D3-4776-BFCB-339CA3AC6EF7}" srcOrd="0" destOrd="0" presId="urn:microsoft.com/office/officeart/2005/8/layout/cycle2"/>
    <dgm:cxn modelId="{84D0FF3F-2E98-4BBB-BDF8-0EA53758C76A}" srcId="{DDCE34B2-862B-4679-87FA-6CDB5194B120}" destId="{6BABB6A8-5AF4-4F4B-90BC-10E66C909919}" srcOrd="2" destOrd="0" parTransId="{294AC286-DDAF-44F6-AF95-2AEDFB082D45}" sibTransId="{316B2B43-BA83-4660-91D9-2CC88E594D18}"/>
    <dgm:cxn modelId="{0BF28E94-886B-44FA-BA41-280C08ACFCF0}" type="presOf" srcId="{C00B98EB-5E0C-45C4-8B7C-00CEB85C590D}" destId="{41647114-7B1B-4FF1-9010-7C5E06FE7FD3}" srcOrd="1" destOrd="0" presId="urn:microsoft.com/office/officeart/2005/8/layout/cycle2"/>
    <dgm:cxn modelId="{1ABA2530-9390-454F-A7E4-FF1D44EEFDD2}" type="presOf" srcId="{316B2B43-BA83-4660-91D9-2CC88E594D18}" destId="{B99ECACF-16BA-435B-89FF-3FBC64A01A83}" srcOrd="0" destOrd="0" presId="urn:microsoft.com/office/officeart/2005/8/layout/cycle2"/>
    <dgm:cxn modelId="{FF1E83DA-3452-4FC7-92E5-3023179F75BC}" type="presOf" srcId="{DDCE34B2-862B-4679-87FA-6CDB5194B120}" destId="{640890D1-2495-48C1-91F7-1CC0511EED1F}" srcOrd="0" destOrd="0" presId="urn:microsoft.com/office/officeart/2005/8/layout/cycle2"/>
    <dgm:cxn modelId="{41A0338D-F868-4570-A37B-7B4E82C44E12}" type="presOf" srcId="{5749577D-B15E-4A27-87EE-E024FEABC317}" destId="{DF157A1E-34B2-48A2-9F97-10C7532F62F3}" srcOrd="0" destOrd="0" presId="urn:microsoft.com/office/officeart/2005/8/layout/cycle2"/>
    <dgm:cxn modelId="{4E71D5CB-3D4D-4CC8-B7B7-CAF3973EE160}" type="presOf" srcId="{74311068-3717-4B60-B5DA-BCCC9473B66C}" destId="{74A16BCE-6FCC-49D3-9B32-BC68408B730C}" srcOrd="1" destOrd="0" presId="urn:microsoft.com/office/officeart/2005/8/layout/cycle2"/>
    <dgm:cxn modelId="{159DBFCB-29D4-4E85-A53E-5F67A8108FAA}" type="presOf" srcId="{74311068-3717-4B60-B5DA-BCCC9473B66C}" destId="{D160B575-FC2C-4379-82FF-233F1CF5C901}" srcOrd="0" destOrd="0" presId="urn:microsoft.com/office/officeart/2005/8/layout/cycle2"/>
    <dgm:cxn modelId="{88A5B9F3-1DE4-42FC-B71E-029AE00C4733}" type="presOf" srcId="{C00B98EB-5E0C-45C4-8B7C-00CEB85C590D}" destId="{5F00100A-8696-43CD-91C2-9696A4BC3699}" srcOrd="0" destOrd="0" presId="urn:microsoft.com/office/officeart/2005/8/layout/cycle2"/>
    <dgm:cxn modelId="{F26828DF-92B0-4F1E-AFA7-20E682B4D847}" type="presOf" srcId="{316B2B43-BA83-4660-91D9-2CC88E594D18}" destId="{0235613B-C4CF-4938-8583-CBFD956646E5}" srcOrd="1" destOrd="0" presId="urn:microsoft.com/office/officeart/2005/8/layout/cycle2"/>
    <dgm:cxn modelId="{F2EE316C-1D46-4087-B174-0F0C68738F9A}" srcId="{DDCE34B2-862B-4679-87FA-6CDB5194B120}" destId="{58821C21-8A6F-4626-8507-3FE7AA9F6AED}" srcOrd="0" destOrd="0" parTransId="{1FAC7A17-D18E-45F2-B47C-CD37AE5C5F58}" sibTransId="{74311068-3717-4B60-B5DA-BCCC9473B66C}"/>
    <dgm:cxn modelId="{7CF7FE70-1900-45CC-9720-CBD68A4B0C67}" srcId="{DDCE34B2-862B-4679-87FA-6CDB5194B120}" destId="{5749577D-B15E-4A27-87EE-E024FEABC317}" srcOrd="1" destOrd="0" parTransId="{09238D98-7378-4BA2-841D-1DEA41A17AE6}" sibTransId="{C00B98EB-5E0C-45C4-8B7C-00CEB85C590D}"/>
    <dgm:cxn modelId="{C13C42D6-11B5-472B-B8B7-7C8690E887F8}" type="presParOf" srcId="{640890D1-2495-48C1-91F7-1CC0511EED1F}" destId="{F77F640E-36CE-4D05-A3AA-ECAD27BDD48B}" srcOrd="0" destOrd="0" presId="urn:microsoft.com/office/officeart/2005/8/layout/cycle2"/>
    <dgm:cxn modelId="{82DC4DC3-5CED-49C4-9DAF-0A46B6D411B5}" type="presParOf" srcId="{640890D1-2495-48C1-91F7-1CC0511EED1F}" destId="{D160B575-FC2C-4379-82FF-233F1CF5C901}" srcOrd="1" destOrd="0" presId="urn:microsoft.com/office/officeart/2005/8/layout/cycle2"/>
    <dgm:cxn modelId="{CDAB823A-A189-41CE-9B60-4503C04FD661}" type="presParOf" srcId="{D160B575-FC2C-4379-82FF-233F1CF5C901}" destId="{74A16BCE-6FCC-49D3-9B32-BC68408B730C}" srcOrd="0" destOrd="0" presId="urn:microsoft.com/office/officeart/2005/8/layout/cycle2"/>
    <dgm:cxn modelId="{B46C9097-B1FE-48FE-80B0-9B9F1D39F503}" type="presParOf" srcId="{640890D1-2495-48C1-91F7-1CC0511EED1F}" destId="{DF157A1E-34B2-48A2-9F97-10C7532F62F3}" srcOrd="2" destOrd="0" presId="urn:microsoft.com/office/officeart/2005/8/layout/cycle2"/>
    <dgm:cxn modelId="{8E0D3125-8F00-40D9-AA1C-84D72A70C4D8}" type="presParOf" srcId="{640890D1-2495-48C1-91F7-1CC0511EED1F}" destId="{5F00100A-8696-43CD-91C2-9696A4BC3699}" srcOrd="3" destOrd="0" presId="urn:microsoft.com/office/officeart/2005/8/layout/cycle2"/>
    <dgm:cxn modelId="{C452030A-8889-4459-9D8F-EA713E21E59F}" type="presParOf" srcId="{5F00100A-8696-43CD-91C2-9696A4BC3699}" destId="{41647114-7B1B-4FF1-9010-7C5E06FE7FD3}" srcOrd="0" destOrd="0" presId="urn:microsoft.com/office/officeart/2005/8/layout/cycle2"/>
    <dgm:cxn modelId="{F5CA750A-9AE1-4530-8A4E-872BB88219CF}" type="presParOf" srcId="{640890D1-2495-48C1-91F7-1CC0511EED1F}" destId="{8E0C0F6C-A7D3-4776-BFCB-339CA3AC6EF7}" srcOrd="4" destOrd="0" presId="urn:microsoft.com/office/officeart/2005/8/layout/cycle2"/>
    <dgm:cxn modelId="{8DBC1BC6-4551-41C7-A955-AA7FF8EE8359}" type="presParOf" srcId="{640890D1-2495-48C1-91F7-1CC0511EED1F}" destId="{B99ECACF-16BA-435B-89FF-3FBC64A01A83}" srcOrd="5" destOrd="0" presId="urn:microsoft.com/office/officeart/2005/8/layout/cycle2"/>
    <dgm:cxn modelId="{F6D8CB3B-45B8-4C32-B5E8-DF8F4330B0DF}" type="presParOf" srcId="{B99ECACF-16BA-435B-89FF-3FBC64A01A83}" destId="{0235613B-C4CF-4938-8583-CBFD956646E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60543824-1E66-4000-8935-5F5007CC5669}"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n-US"/>
        </a:p>
      </dgm:t>
    </dgm:pt>
    <dgm:pt modelId="{45E3C62F-7EB7-4D98-8890-97BECD98D7C0}">
      <dgm:prSet phldrT="[Text]"/>
      <dgm:spPr/>
      <dgm:t>
        <a:bodyPr/>
        <a:lstStyle/>
        <a:p>
          <a:r>
            <a:rPr lang="en-US" dirty="0"/>
            <a:t>Summary</a:t>
          </a:r>
        </a:p>
      </dgm:t>
    </dgm:pt>
    <dgm:pt modelId="{F3BC2D21-045C-4FE3-9E4E-C3F34EE11DDB}" type="parTrans" cxnId="{7298BC84-C7DB-403F-8B1E-490DD98B2EA6}">
      <dgm:prSet/>
      <dgm:spPr/>
      <dgm:t>
        <a:bodyPr/>
        <a:lstStyle/>
        <a:p>
          <a:endParaRPr lang="en-US"/>
        </a:p>
      </dgm:t>
    </dgm:pt>
    <dgm:pt modelId="{CA38B4C7-D73F-4F86-B129-7311177EF803}" type="sibTrans" cxnId="{7298BC84-C7DB-403F-8B1E-490DD98B2EA6}">
      <dgm:prSet/>
      <dgm:spPr/>
      <dgm:t>
        <a:bodyPr/>
        <a:lstStyle/>
        <a:p>
          <a:endParaRPr lang="en-US"/>
        </a:p>
      </dgm:t>
    </dgm:pt>
    <dgm:pt modelId="{005906F7-17AD-4A32-910F-A24CB9A5A3FA}">
      <dgm:prSet phldrT="[Text]"/>
      <dgm:spPr/>
      <dgm:t>
        <a:bodyPr/>
        <a:lstStyle/>
        <a:p>
          <a:r>
            <a:rPr lang="en-US" dirty="0"/>
            <a:t>Action items</a:t>
          </a:r>
        </a:p>
      </dgm:t>
    </dgm:pt>
    <dgm:pt modelId="{9DC11764-F813-45AB-90E0-01987CDDBAAB}" type="parTrans" cxnId="{26A6BDCC-9B65-4459-BFE7-6E346258E997}">
      <dgm:prSet/>
      <dgm:spPr/>
      <dgm:t>
        <a:bodyPr/>
        <a:lstStyle/>
        <a:p>
          <a:endParaRPr lang="en-US" dirty="0"/>
        </a:p>
      </dgm:t>
    </dgm:pt>
    <dgm:pt modelId="{6C6A618E-FFC0-445B-81B0-EAEDD8551874}" type="sibTrans" cxnId="{26A6BDCC-9B65-4459-BFE7-6E346258E997}">
      <dgm:prSet/>
      <dgm:spPr/>
      <dgm:t>
        <a:bodyPr/>
        <a:lstStyle/>
        <a:p>
          <a:endParaRPr lang="en-US"/>
        </a:p>
      </dgm:t>
    </dgm:pt>
    <dgm:pt modelId="{411962ED-A554-4872-9C69-EADB3F591015}">
      <dgm:prSet phldrT="[Text]"/>
      <dgm:spPr/>
      <dgm:t>
        <a:bodyPr/>
        <a:lstStyle/>
        <a:p>
          <a:r>
            <a:rPr lang="en-US" dirty="0"/>
            <a:t>Time</a:t>
          </a:r>
        </a:p>
      </dgm:t>
    </dgm:pt>
    <dgm:pt modelId="{67660721-891B-433B-9227-B8D41D6EAD3D}" type="parTrans" cxnId="{FBA8DAD1-B886-453A-B599-DF479E4EC447}">
      <dgm:prSet/>
      <dgm:spPr/>
      <dgm:t>
        <a:bodyPr/>
        <a:lstStyle/>
        <a:p>
          <a:endParaRPr lang="en-US" dirty="0"/>
        </a:p>
      </dgm:t>
    </dgm:pt>
    <dgm:pt modelId="{F6FD8EA0-0FBC-463D-9B9D-4AFE495E3C5E}" type="sibTrans" cxnId="{FBA8DAD1-B886-453A-B599-DF479E4EC447}">
      <dgm:prSet/>
      <dgm:spPr/>
      <dgm:t>
        <a:bodyPr/>
        <a:lstStyle/>
        <a:p>
          <a:endParaRPr lang="en-US"/>
        </a:p>
      </dgm:t>
    </dgm:pt>
    <dgm:pt modelId="{36C952C3-D96E-4C46-99C4-3A29D305E5B8}">
      <dgm:prSet phldrT="[Text]"/>
      <dgm:spPr/>
      <dgm:t>
        <a:bodyPr/>
        <a:lstStyle/>
        <a:p>
          <a:r>
            <a:rPr lang="en-US" dirty="0"/>
            <a:t>Progress</a:t>
          </a:r>
        </a:p>
      </dgm:t>
    </dgm:pt>
    <dgm:pt modelId="{AF327BAD-C67D-4F5A-9442-5C81CAD65F03}" type="parTrans" cxnId="{7C6F9E74-7AEB-4639-A0B0-C5B5ED81E671}">
      <dgm:prSet/>
      <dgm:spPr/>
      <dgm:t>
        <a:bodyPr/>
        <a:lstStyle/>
        <a:p>
          <a:endParaRPr lang="en-US" dirty="0"/>
        </a:p>
      </dgm:t>
    </dgm:pt>
    <dgm:pt modelId="{EA29131F-24A5-4B3C-819B-4422CD5F19BC}" type="sibTrans" cxnId="{7C6F9E74-7AEB-4639-A0B0-C5B5ED81E671}">
      <dgm:prSet/>
      <dgm:spPr/>
      <dgm:t>
        <a:bodyPr/>
        <a:lstStyle/>
        <a:p>
          <a:endParaRPr lang="en-US"/>
        </a:p>
      </dgm:t>
    </dgm:pt>
    <dgm:pt modelId="{37CDDB8E-2961-4F32-B4E4-3BC6A74F4641}">
      <dgm:prSet phldrT="[Text]"/>
      <dgm:spPr/>
      <dgm:t>
        <a:bodyPr/>
        <a:lstStyle/>
        <a:p>
          <a:r>
            <a:rPr lang="en-US" dirty="0"/>
            <a:t>Follow up</a:t>
          </a:r>
        </a:p>
      </dgm:t>
    </dgm:pt>
    <dgm:pt modelId="{65CAE02E-26BC-4F8C-802D-A3761AC9609F}" type="parTrans" cxnId="{B90EDECD-63D4-4E5D-BEFB-2AB8DFA2C0C0}">
      <dgm:prSet/>
      <dgm:spPr/>
      <dgm:t>
        <a:bodyPr/>
        <a:lstStyle/>
        <a:p>
          <a:endParaRPr lang="en-US" dirty="0"/>
        </a:p>
      </dgm:t>
    </dgm:pt>
    <dgm:pt modelId="{30327AA9-4F74-4DB6-AA20-B6D4ADFCE668}" type="sibTrans" cxnId="{B90EDECD-63D4-4E5D-BEFB-2AB8DFA2C0C0}">
      <dgm:prSet/>
      <dgm:spPr/>
      <dgm:t>
        <a:bodyPr/>
        <a:lstStyle/>
        <a:p>
          <a:endParaRPr lang="en-US"/>
        </a:p>
      </dgm:t>
    </dgm:pt>
    <dgm:pt modelId="{AF7BDDDC-B41C-4053-A5AE-D59FA81AF549}">
      <dgm:prSet phldrT="[Text]"/>
      <dgm:spPr/>
      <dgm:t>
        <a:bodyPr/>
        <a:lstStyle/>
        <a:p>
          <a:r>
            <a:rPr lang="en-US" dirty="0"/>
            <a:t>Agenda</a:t>
          </a:r>
        </a:p>
      </dgm:t>
    </dgm:pt>
    <dgm:pt modelId="{14AAD98C-DF2E-4B3B-8E79-E71FE0EA8B33}" type="parTrans" cxnId="{3F4AE4AA-AA71-4C5A-99A6-8FE8B8522CEF}">
      <dgm:prSet/>
      <dgm:spPr/>
      <dgm:t>
        <a:bodyPr/>
        <a:lstStyle/>
        <a:p>
          <a:endParaRPr lang="en-US" dirty="0"/>
        </a:p>
      </dgm:t>
    </dgm:pt>
    <dgm:pt modelId="{D8CCF73B-A25B-4267-A312-2AFA7BC77C56}" type="sibTrans" cxnId="{3F4AE4AA-AA71-4C5A-99A6-8FE8B8522CEF}">
      <dgm:prSet/>
      <dgm:spPr/>
      <dgm:t>
        <a:bodyPr/>
        <a:lstStyle/>
        <a:p>
          <a:endParaRPr lang="en-US"/>
        </a:p>
      </dgm:t>
    </dgm:pt>
    <dgm:pt modelId="{B7DB1722-B73A-4639-88F6-D5007C8EFABF}" type="pres">
      <dgm:prSet presAssocID="{60543824-1E66-4000-8935-5F5007CC5669}" presName="diagram" presStyleCnt="0">
        <dgm:presLayoutVars>
          <dgm:chPref val="1"/>
          <dgm:dir/>
          <dgm:animOne val="branch"/>
          <dgm:animLvl val="lvl"/>
          <dgm:resizeHandles val="exact"/>
        </dgm:presLayoutVars>
      </dgm:prSet>
      <dgm:spPr/>
    </dgm:pt>
    <dgm:pt modelId="{BC442E34-12F8-4FB5-8B0A-09392C942398}" type="pres">
      <dgm:prSet presAssocID="{45E3C62F-7EB7-4D98-8890-97BECD98D7C0}" presName="root1" presStyleCnt="0"/>
      <dgm:spPr/>
    </dgm:pt>
    <dgm:pt modelId="{FBFE6AF0-8F0C-44EA-AC50-579A2A5D3A57}" type="pres">
      <dgm:prSet presAssocID="{45E3C62F-7EB7-4D98-8890-97BECD98D7C0}" presName="LevelOneTextNode" presStyleLbl="node0" presStyleIdx="0" presStyleCnt="1">
        <dgm:presLayoutVars>
          <dgm:chPref val="3"/>
        </dgm:presLayoutVars>
      </dgm:prSet>
      <dgm:spPr/>
    </dgm:pt>
    <dgm:pt modelId="{73F9A9D1-056F-457B-B881-90A6FF2F97A5}" type="pres">
      <dgm:prSet presAssocID="{45E3C62F-7EB7-4D98-8890-97BECD98D7C0}" presName="level2hierChild" presStyleCnt="0"/>
      <dgm:spPr/>
    </dgm:pt>
    <dgm:pt modelId="{2DF13786-526B-49C3-B056-A3DFFBA38589}" type="pres">
      <dgm:prSet presAssocID="{9DC11764-F813-45AB-90E0-01987CDDBAAB}" presName="conn2-1" presStyleLbl="parChTrans1D2" presStyleIdx="0" presStyleCnt="2"/>
      <dgm:spPr/>
    </dgm:pt>
    <dgm:pt modelId="{C70C28C5-9B82-406A-BB46-808DF1040547}" type="pres">
      <dgm:prSet presAssocID="{9DC11764-F813-45AB-90E0-01987CDDBAAB}" presName="connTx" presStyleLbl="parChTrans1D2" presStyleIdx="0" presStyleCnt="2"/>
      <dgm:spPr/>
    </dgm:pt>
    <dgm:pt modelId="{CFE924E5-DA57-4AC1-8A3D-C2A2315CC30C}" type="pres">
      <dgm:prSet presAssocID="{005906F7-17AD-4A32-910F-A24CB9A5A3FA}" presName="root2" presStyleCnt="0"/>
      <dgm:spPr/>
    </dgm:pt>
    <dgm:pt modelId="{4A80AFDC-3235-4349-9ADD-DD05126FAC42}" type="pres">
      <dgm:prSet presAssocID="{005906F7-17AD-4A32-910F-A24CB9A5A3FA}" presName="LevelTwoTextNode" presStyleLbl="node2" presStyleIdx="0" presStyleCnt="2">
        <dgm:presLayoutVars>
          <dgm:chPref val="3"/>
        </dgm:presLayoutVars>
      </dgm:prSet>
      <dgm:spPr/>
    </dgm:pt>
    <dgm:pt modelId="{E285F22B-D5CA-4A70-B771-1AC6C545433F}" type="pres">
      <dgm:prSet presAssocID="{005906F7-17AD-4A32-910F-A24CB9A5A3FA}" presName="level3hierChild" presStyleCnt="0"/>
      <dgm:spPr/>
    </dgm:pt>
    <dgm:pt modelId="{8B09FA7E-5066-4FB2-84E4-EB333D0369AD}" type="pres">
      <dgm:prSet presAssocID="{67660721-891B-433B-9227-B8D41D6EAD3D}" presName="conn2-1" presStyleLbl="parChTrans1D3" presStyleIdx="0" presStyleCnt="3"/>
      <dgm:spPr/>
    </dgm:pt>
    <dgm:pt modelId="{EDF84A9C-726F-4E83-85F3-BCEB91300891}" type="pres">
      <dgm:prSet presAssocID="{67660721-891B-433B-9227-B8D41D6EAD3D}" presName="connTx" presStyleLbl="parChTrans1D3" presStyleIdx="0" presStyleCnt="3"/>
      <dgm:spPr/>
    </dgm:pt>
    <dgm:pt modelId="{7179A25D-CA8C-4D62-BA5F-EA07CB2F42AF}" type="pres">
      <dgm:prSet presAssocID="{411962ED-A554-4872-9C69-EADB3F591015}" presName="root2" presStyleCnt="0"/>
      <dgm:spPr/>
    </dgm:pt>
    <dgm:pt modelId="{DEC866AD-EEEC-40CA-9D5C-7A7F79E73BD6}" type="pres">
      <dgm:prSet presAssocID="{411962ED-A554-4872-9C69-EADB3F591015}" presName="LevelTwoTextNode" presStyleLbl="node3" presStyleIdx="0" presStyleCnt="3">
        <dgm:presLayoutVars>
          <dgm:chPref val="3"/>
        </dgm:presLayoutVars>
      </dgm:prSet>
      <dgm:spPr/>
    </dgm:pt>
    <dgm:pt modelId="{2DCE3C34-ABCF-40D4-9315-8ACCAF21B7EA}" type="pres">
      <dgm:prSet presAssocID="{411962ED-A554-4872-9C69-EADB3F591015}" presName="level3hierChild" presStyleCnt="0"/>
      <dgm:spPr/>
    </dgm:pt>
    <dgm:pt modelId="{981C30DC-FCF4-4A28-9AE8-A10D846F6688}" type="pres">
      <dgm:prSet presAssocID="{AF327BAD-C67D-4F5A-9442-5C81CAD65F03}" presName="conn2-1" presStyleLbl="parChTrans1D3" presStyleIdx="1" presStyleCnt="3"/>
      <dgm:spPr/>
    </dgm:pt>
    <dgm:pt modelId="{E07772CF-92B1-4115-AAE9-3862ED333A4D}" type="pres">
      <dgm:prSet presAssocID="{AF327BAD-C67D-4F5A-9442-5C81CAD65F03}" presName="connTx" presStyleLbl="parChTrans1D3" presStyleIdx="1" presStyleCnt="3"/>
      <dgm:spPr/>
    </dgm:pt>
    <dgm:pt modelId="{97725A3C-182B-4929-A1D7-B322F77D151F}" type="pres">
      <dgm:prSet presAssocID="{36C952C3-D96E-4C46-99C4-3A29D305E5B8}" presName="root2" presStyleCnt="0"/>
      <dgm:spPr/>
    </dgm:pt>
    <dgm:pt modelId="{E4C31407-1FBA-40B1-810C-8BD93E2B136F}" type="pres">
      <dgm:prSet presAssocID="{36C952C3-D96E-4C46-99C4-3A29D305E5B8}" presName="LevelTwoTextNode" presStyleLbl="node3" presStyleIdx="1" presStyleCnt="3">
        <dgm:presLayoutVars>
          <dgm:chPref val="3"/>
        </dgm:presLayoutVars>
      </dgm:prSet>
      <dgm:spPr/>
    </dgm:pt>
    <dgm:pt modelId="{422A1F6A-6D51-40DF-AC0E-ED07C3B0ED20}" type="pres">
      <dgm:prSet presAssocID="{36C952C3-D96E-4C46-99C4-3A29D305E5B8}" presName="level3hierChild" presStyleCnt="0"/>
      <dgm:spPr/>
    </dgm:pt>
    <dgm:pt modelId="{9D8D43FB-911E-4132-AE79-06D1EDE45453}" type="pres">
      <dgm:prSet presAssocID="{65CAE02E-26BC-4F8C-802D-A3761AC9609F}" presName="conn2-1" presStyleLbl="parChTrans1D2" presStyleIdx="1" presStyleCnt="2"/>
      <dgm:spPr/>
    </dgm:pt>
    <dgm:pt modelId="{2C0ED755-2FBE-477C-8719-9B8CD5E98A8E}" type="pres">
      <dgm:prSet presAssocID="{65CAE02E-26BC-4F8C-802D-A3761AC9609F}" presName="connTx" presStyleLbl="parChTrans1D2" presStyleIdx="1" presStyleCnt="2"/>
      <dgm:spPr/>
    </dgm:pt>
    <dgm:pt modelId="{8F72AEEB-9662-4939-8ED0-414BDED31E7D}" type="pres">
      <dgm:prSet presAssocID="{37CDDB8E-2961-4F32-B4E4-3BC6A74F4641}" presName="root2" presStyleCnt="0"/>
      <dgm:spPr/>
    </dgm:pt>
    <dgm:pt modelId="{F476D775-C695-4F4C-9015-C36800126D16}" type="pres">
      <dgm:prSet presAssocID="{37CDDB8E-2961-4F32-B4E4-3BC6A74F4641}" presName="LevelTwoTextNode" presStyleLbl="node2" presStyleIdx="1" presStyleCnt="2">
        <dgm:presLayoutVars>
          <dgm:chPref val="3"/>
        </dgm:presLayoutVars>
      </dgm:prSet>
      <dgm:spPr/>
    </dgm:pt>
    <dgm:pt modelId="{47D045B4-A3ED-4B27-900A-DBF5F80046C1}" type="pres">
      <dgm:prSet presAssocID="{37CDDB8E-2961-4F32-B4E4-3BC6A74F4641}" presName="level3hierChild" presStyleCnt="0"/>
      <dgm:spPr/>
    </dgm:pt>
    <dgm:pt modelId="{EDB6CB1F-44A8-42D4-893D-F1FEE7045DB5}" type="pres">
      <dgm:prSet presAssocID="{14AAD98C-DF2E-4B3B-8E79-E71FE0EA8B33}" presName="conn2-1" presStyleLbl="parChTrans1D3" presStyleIdx="2" presStyleCnt="3"/>
      <dgm:spPr/>
    </dgm:pt>
    <dgm:pt modelId="{7A32C403-E28B-4F4B-9CD1-585EB15E81FC}" type="pres">
      <dgm:prSet presAssocID="{14AAD98C-DF2E-4B3B-8E79-E71FE0EA8B33}" presName="connTx" presStyleLbl="parChTrans1D3" presStyleIdx="2" presStyleCnt="3"/>
      <dgm:spPr/>
    </dgm:pt>
    <dgm:pt modelId="{DF56107D-A6FF-411E-A0FF-6D654B380878}" type="pres">
      <dgm:prSet presAssocID="{AF7BDDDC-B41C-4053-A5AE-D59FA81AF549}" presName="root2" presStyleCnt="0"/>
      <dgm:spPr/>
    </dgm:pt>
    <dgm:pt modelId="{BC1EC87B-C8EC-41CF-BAFB-528A47DD2C50}" type="pres">
      <dgm:prSet presAssocID="{AF7BDDDC-B41C-4053-A5AE-D59FA81AF549}" presName="LevelTwoTextNode" presStyleLbl="node3" presStyleIdx="2" presStyleCnt="3">
        <dgm:presLayoutVars>
          <dgm:chPref val="3"/>
        </dgm:presLayoutVars>
      </dgm:prSet>
      <dgm:spPr/>
    </dgm:pt>
    <dgm:pt modelId="{C85CE60C-771C-4204-8949-C4067E7548FD}" type="pres">
      <dgm:prSet presAssocID="{AF7BDDDC-B41C-4053-A5AE-D59FA81AF549}" presName="level3hierChild" presStyleCnt="0"/>
      <dgm:spPr/>
    </dgm:pt>
  </dgm:ptLst>
  <dgm:cxnLst>
    <dgm:cxn modelId="{DB5A4DA4-C9D9-470D-851B-D893CDF6A082}" type="presOf" srcId="{67660721-891B-433B-9227-B8D41D6EAD3D}" destId="{EDF84A9C-726F-4E83-85F3-BCEB91300891}" srcOrd="1" destOrd="0" presId="urn:microsoft.com/office/officeart/2005/8/layout/hierarchy2"/>
    <dgm:cxn modelId="{D1936BD0-E4D9-4963-AC65-D0B7B8844661}" type="presOf" srcId="{37CDDB8E-2961-4F32-B4E4-3BC6A74F4641}" destId="{F476D775-C695-4F4C-9015-C36800126D16}" srcOrd="0" destOrd="0" presId="urn:microsoft.com/office/officeart/2005/8/layout/hierarchy2"/>
    <dgm:cxn modelId="{EF1D3C75-4953-47BE-9F44-40291A8DC012}" type="presOf" srcId="{45E3C62F-7EB7-4D98-8890-97BECD98D7C0}" destId="{FBFE6AF0-8F0C-44EA-AC50-579A2A5D3A57}" srcOrd="0" destOrd="0" presId="urn:microsoft.com/office/officeart/2005/8/layout/hierarchy2"/>
    <dgm:cxn modelId="{6EDD748E-155B-4B89-A169-5321C358979E}" type="presOf" srcId="{411962ED-A554-4872-9C69-EADB3F591015}" destId="{DEC866AD-EEEC-40CA-9D5C-7A7F79E73BD6}" srcOrd="0" destOrd="0" presId="urn:microsoft.com/office/officeart/2005/8/layout/hierarchy2"/>
    <dgm:cxn modelId="{2B85D451-F131-4C91-9ABC-DF9B209C835E}" type="presOf" srcId="{65CAE02E-26BC-4F8C-802D-A3761AC9609F}" destId="{2C0ED755-2FBE-477C-8719-9B8CD5E98A8E}" srcOrd="1" destOrd="0" presId="urn:microsoft.com/office/officeart/2005/8/layout/hierarchy2"/>
    <dgm:cxn modelId="{B90EDECD-63D4-4E5D-BEFB-2AB8DFA2C0C0}" srcId="{45E3C62F-7EB7-4D98-8890-97BECD98D7C0}" destId="{37CDDB8E-2961-4F32-B4E4-3BC6A74F4641}" srcOrd="1" destOrd="0" parTransId="{65CAE02E-26BC-4F8C-802D-A3761AC9609F}" sibTransId="{30327AA9-4F74-4DB6-AA20-B6D4ADFCE668}"/>
    <dgm:cxn modelId="{7298BC84-C7DB-403F-8B1E-490DD98B2EA6}" srcId="{60543824-1E66-4000-8935-5F5007CC5669}" destId="{45E3C62F-7EB7-4D98-8890-97BECD98D7C0}" srcOrd="0" destOrd="0" parTransId="{F3BC2D21-045C-4FE3-9E4E-C3F34EE11DDB}" sibTransId="{CA38B4C7-D73F-4F86-B129-7311177EF803}"/>
    <dgm:cxn modelId="{FBA8DAD1-B886-453A-B599-DF479E4EC447}" srcId="{005906F7-17AD-4A32-910F-A24CB9A5A3FA}" destId="{411962ED-A554-4872-9C69-EADB3F591015}" srcOrd="0" destOrd="0" parTransId="{67660721-891B-433B-9227-B8D41D6EAD3D}" sibTransId="{F6FD8EA0-0FBC-463D-9B9D-4AFE495E3C5E}"/>
    <dgm:cxn modelId="{EF84E345-FA48-4809-B941-A637B010CAB3}" type="presOf" srcId="{36C952C3-D96E-4C46-99C4-3A29D305E5B8}" destId="{E4C31407-1FBA-40B1-810C-8BD93E2B136F}" srcOrd="0" destOrd="0" presId="urn:microsoft.com/office/officeart/2005/8/layout/hierarchy2"/>
    <dgm:cxn modelId="{262E0047-B2FB-4726-8864-9EE2D0D69A04}" type="presOf" srcId="{14AAD98C-DF2E-4B3B-8E79-E71FE0EA8B33}" destId="{7A32C403-E28B-4F4B-9CD1-585EB15E81FC}" srcOrd="1" destOrd="0" presId="urn:microsoft.com/office/officeart/2005/8/layout/hierarchy2"/>
    <dgm:cxn modelId="{BBCACF85-9912-4DD6-A21D-422F784E5148}" type="presOf" srcId="{65CAE02E-26BC-4F8C-802D-A3761AC9609F}" destId="{9D8D43FB-911E-4132-AE79-06D1EDE45453}" srcOrd="0" destOrd="0" presId="urn:microsoft.com/office/officeart/2005/8/layout/hierarchy2"/>
    <dgm:cxn modelId="{6EDB2568-351D-4596-AA96-46D3CA1DD724}" type="presOf" srcId="{14AAD98C-DF2E-4B3B-8E79-E71FE0EA8B33}" destId="{EDB6CB1F-44A8-42D4-893D-F1FEE7045DB5}" srcOrd="0" destOrd="0" presId="urn:microsoft.com/office/officeart/2005/8/layout/hierarchy2"/>
    <dgm:cxn modelId="{271162FC-3DA2-4B1C-840E-7F6B8CEFE842}" type="presOf" srcId="{67660721-891B-433B-9227-B8D41D6EAD3D}" destId="{8B09FA7E-5066-4FB2-84E4-EB333D0369AD}" srcOrd="0" destOrd="0" presId="urn:microsoft.com/office/officeart/2005/8/layout/hierarchy2"/>
    <dgm:cxn modelId="{C8F36C83-35DC-4862-8709-EE881E37E2A1}" type="presOf" srcId="{9DC11764-F813-45AB-90E0-01987CDDBAAB}" destId="{2DF13786-526B-49C3-B056-A3DFFBA38589}" srcOrd="0" destOrd="0" presId="urn:microsoft.com/office/officeart/2005/8/layout/hierarchy2"/>
    <dgm:cxn modelId="{AC9BDC4A-24C6-403A-B21B-C1675E3B5F94}" type="presOf" srcId="{AF327BAD-C67D-4F5A-9442-5C81CAD65F03}" destId="{981C30DC-FCF4-4A28-9AE8-A10D846F6688}" srcOrd="0" destOrd="0" presId="urn:microsoft.com/office/officeart/2005/8/layout/hierarchy2"/>
    <dgm:cxn modelId="{3BA7B977-A4A7-47F3-A2C0-731DA523C92B}" type="presOf" srcId="{AF327BAD-C67D-4F5A-9442-5C81CAD65F03}" destId="{E07772CF-92B1-4115-AAE9-3862ED333A4D}" srcOrd="1" destOrd="0" presId="urn:microsoft.com/office/officeart/2005/8/layout/hierarchy2"/>
    <dgm:cxn modelId="{7C6F9E74-7AEB-4639-A0B0-C5B5ED81E671}" srcId="{005906F7-17AD-4A32-910F-A24CB9A5A3FA}" destId="{36C952C3-D96E-4C46-99C4-3A29D305E5B8}" srcOrd="1" destOrd="0" parTransId="{AF327BAD-C67D-4F5A-9442-5C81CAD65F03}" sibTransId="{EA29131F-24A5-4B3C-819B-4422CD5F19BC}"/>
    <dgm:cxn modelId="{4FFB44BF-E8A4-4AB5-88A5-962042315FE4}" type="presOf" srcId="{005906F7-17AD-4A32-910F-A24CB9A5A3FA}" destId="{4A80AFDC-3235-4349-9ADD-DD05126FAC42}" srcOrd="0" destOrd="0" presId="urn:microsoft.com/office/officeart/2005/8/layout/hierarchy2"/>
    <dgm:cxn modelId="{5FA59E81-42AD-47F4-8BF0-0471FB1A6C91}" type="presOf" srcId="{9DC11764-F813-45AB-90E0-01987CDDBAAB}" destId="{C70C28C5-9B82-406A-BB46-808DF1040547}" srcOrd="1" destOrd="0" presId="urn:microsoft.com/office/officeart/2005/8/layout/hierarchy2"/>
    <dgm:cxn modelId="{26A6BDCC-9B65-4459-BFE7-6E346258E997}" srcId="{45E3C62F-7EB7-4D98-8890-97BECD98D7C0}" destId="{005906F7-17AD-4A32-910F-A24CB9A5A3FA}" srcOrd="0" destOrd="0" parTransId="{9DC11764-F813-45AB-90E0-01987CDDBAAB}" sibTransId="{6C6A618E-FFC0-445B-81B0-EAEDD8551874}"/>
    <dgm:cxn modelId="{51E63265-ADD9-4E30-82C4-6888C536976B}" type="presOf" srcId="{AF7BDDDC-B41C-4053-A5AE-D59FA81AF549}" destId="{BC1EC87B-C8EC-41CF-BAFB-528A47DD2C50}" srcOrd="0" destOrd="0" presId="urn:microsoft.com/office/officeart/2005/8/layout/hierarchy2"/>
    <dgm:cxn modelId="{3F4AE4AA-AA71-4C5A-99A6-8FE8B8522CEF}" srcId="{37CDDB8E-2961-4F32-B4E4-3BC6A74F4641}" destId="{AF7BDDDC-B41C-4053-A5AE-D59FA81AF549}" srcOrd="0" destOrd="0" parTransId="{14AAD98C-DF2E-4B3B-8E79-E71FE0EA8B33}" sibTransId="{D8CCF73B-A25B-4267-A312-2AFA7BC77C56}"/>
    <dgm:cxn modelId="{55BFEE4F-53AE-4CC2-AD72-F1D58E0715CE}" type="presOf" srcId="{60543824-1E66-4000-8935-5F5007CC5669}" destId="{B7DB1722-B73A-4639-88F6-D5007C8EFABF}" srcOrd="0" destOrd="0" presId="urn:microsoft.com/office/officeart/2005/8/layout/hierarchy2"/>
    <dgm:cxn modelId="{EF46FA64-9D92-419B-9579-1A22BD0CAA62}" type="presParOf" srcId="{B7DB1722-B73A-4639-88F6-D5007C8EFABF}" destId="{BC442E34-12F8-4FB5-8B0A-09392C942398}" srcOrd="0" destOrd="0" presId="urn:microsoft.com/office/officeart/2005/8/layout/hierarchy2"/>
    <dgm:cxn modelId="{979B8E12-363C-4AA6-B697-1597723C8E6D}" type="presParOf" srcId="{BC442E34-12F8-4FB5-8B0A-09392C942398}" destId="{FBFE6AF0-8F0C-44EA-AC50-579A2A5D3A57}" srcOrd="0" destOrd="0" presId="urn:microsoft.com/office/officeart/2005/8/layout/hierarchy2"/>
    <dgm:cxn modelId="{21006D6C-1558-42DD-A6DA-0E2FA852AECC}" type="presParOf" srcId="{BC442E34-12F8-4FB5-8B0A-09392C942398}" destId="{73F9A9D1-056F-457B-B881-90A6FF2F97A5}" srcOrd="1" destOrd="0" presId="urn:microsoft.com/office/officeart/2005/8/layout/hierarchy2"/>
    <dgm:cxn modelId="{6E75114E-172D-4E89-8D57-3DADF9A62E5F}" type="presParOf" srcId="{73F9A9D1-056F-457B-B881-90A6FF2F97A5}" destId="{2DF13786-526B-49C3-B056-A3DFFBA38589}" srcOrd="0" destOrd="0" presId="urn:microsoft.com/office/officeart/2005/8/layout/hierarchy2"/>
    <dgm:cxn modelId="{B119AF9E-BA12-4125-BA71-7232032D59D8}" type="presParOf" srcId="{2DF13786-526B-49C3-B056-A3DFFBA38589}" destId="{C70C28C5-9B82-406A-BB46-808DF1040547}" srcOrd="0" destOrd="0" presId="urn:microsoft.com/office/officeart/2005/8/layout/hierarchy2"/>
    <dgm:cxn modelId="{A1F26ABB-26A4-426E-841D-73C76BF921AB}" type="presParOf" srcId="{73F9A9D1-056F-457B-B881-90A6FF2F97A5}" destId="{CFE924E5-DA57-4AC1-8A3D-C2A2315CC30C}" srcOrd="1" destOrd="0" presId="urn:microsoft.com/office/officeart/2005/8/layout/hierarchy2"/>
    <dgm:cxn modelId="{18933B7F-C03A-4D9C-AA7B-47CED3D84078}" type="presParOf" srcId="{CFE924E5-DA57-4AC1-8A3D-C2A2315CC30C}" destId="{4A80AFDC-3235-4349-9ADD-DD05126FAC42}" srcOrd="0" destOrd="0" presId="urn:microsoft.com/office/officeart/2005/8/layout/hierarchy2"/>
    <dgm:cxn modelId="{3B1F67F2-79A8-4FAD-9FAB-978BB1A6F505}" type="presParOf" srcId="{CFE924E5-DA57-4AC1-8A3D-C2A2315CC30C}" destId="{E285F22B-D5CA-4A70-B771-1AC6C545433F}" srcOrd="1" destOrd="0" presId="urn:microsoft.com/office/officeart/2005/8/layout/hierarchy2"/>
    <dgm:cxn modelId="{3EC87F51-6C18-4A36-A162-81D2DA3389D1}" type="presParOf" srcId="{E285F22B-D5CA-4A70-B771-1AC6C545433F}" destId="{8B09FA7E-5066-4FB2-84E4-EB333D0369AD}" srcOrd="0" destOrd="0" presId="urn:microsoft.com/office/officeart/2005/8/layout/hierarchy2"/>
    <dgm:cxn modelId="{B2478B1F-1ECA-4EB3-88FC-CCC26F61A3AD}" type="presParOf" srcId="{8B09FA7E-5066-4FB2-84E4-EB333D0369AD}" destId="{EDF84A9C-726F-4E83-85F3-BCEB91300891}" srcOrd="0" destOrd="0" presId="urn:microsoft.com/office/officeart/2005/8/layout/hierarchy2"/>
    <dgm:cxn modelId="{5D16E801-D2CA-4521-84CE-C7033F92A3E0}" type="presParOf" srcId="{E285F22B-D5CA-4A70-B771-1AC6C545433F}" destId="{7179A25D-CA8C-4D62-BA5F-EA07CB2F42AF}" srcOrd="1" destOrd="0" presId="urn:microsoft.com/office/officeart/2005/8/layout/hierarchy2"/>
    <dgm:cxn modelId="{B8C7E6C8-9051-4074-B357-AA2C73073714}" type="presParOf" srcId="{7179A25D-CA8C-4D62-BA5F-EA07CB2F42AF}" destId="{DEC866AD-EEEC-40CA-9D5C-7A7F79E73BD6}" srcOrd="0" destOrd="0" presId="urn:microsoft.com/office/officeart/2005/8/layout/hierarchy2"/>
    <dgm:cxn modelId="{B64262EA-50D5-4208-A4ED-183F371D943B}" type="presParOf" srcId="{7179A25D-CA8C-4D62-BA5F-EA07CB2F42AF}" destId="{2DCE3C34-ABCF-40D4-9315-8ACCAF21B7EA}" srcOrd="1" destOrd="0" presId="urn:microsoft.com/office/officeart/2005/8/layout/hierarchy2"/>
    <dgm:cxn modelId="{4A279B31-D7D0-441E-94F1-FD29576506D4}" type="presParOf" srcId="{E285F22B-D5CA-4A70-B771-1AC6C545433F}" destId="{981C30DC-FCF4-4A28-9AE8-A10D846F6688}" srcOrd="2" destOrd="0" presId="urn:microsoft.com/office/officeart/2005/8/layout/hierarchy2"/>
    <dgm:cxn modelId="{46B03D3B-845A-4274-BEC4-AA5129020F37}" type="presParOf" srcId="{981C30DC-FCF4-4A28-9AE8-A10D846F6688}" destId="{E07772CF-92B1-4115-AAE9-3862ED333A4D}" srcOrd="0" destOrd="0" presId="urn:microsoft.com/office/officeart/2005/8/layout/hierarchy2"/>
    <dgm:cxn modelId="{822112E0-09A3-4786-81BC-6619206F6901}" type="presParOf" srcId="{E285F22B-D5CA-4A70-B771-1AC6C545433F}" destId="{97725A3C-182B-4929-A1D7-B322F77D151F}" srcOrd="3" destOrd="0" presId="urn:microsoft.com/office/officeart/2005/8/layout/hierarchy2"/>
    <dgm:cxn modelId="{B6052352-9633-4E62-ADB2-1795291CD9F3}" type="presParOf" srcId="{97725A3C-182B-4929-A1D7-B322F77D151F}" destId="{E4C31407-1FBA-40B1-810C-8BD93E2B136F}" srcOrd="0" destOrd="0" presId="urn:microsoft.com/office/officeart/2005/8/layout/hierarchy2"/>
    <dgm:cxn modelId="{75020355-2DB8-464E-B424-78D948EB8D17}" type="presParOf" srcId="{97725A3C-182B-4929-A1D7-B322F77D151F}" destId="{422A1F6A-6D51-40DF-AC0E-ED07C3B0ED20}" srcOrd="1" destOrd="0" presId="urn:microsoft.com/office/officeart/2005/8/layout/hierarchy2"/>
    <dgm:cxn modelId="{8923E8ED-7B86-401F-8B14-1D434964823A}" type="presParOf" srcId="{73F9A9D1-056F-457B-B881-90A6FF2F97A5}" destId="{9D8D43FB-911E-4132-AE79-06D1EDE45453}" srcOrd="2" destOrd="0" presId="urn:microsoft.com/office/officeart/2005/8/layout/hierarchy2"/>
    <dgm:cxn modelId="{B8214B43-D9FE-4E6E-9A3A-05E1B8D5E7EA}" type="presParOf" srcId="{9D8D43FB-911E-4132-AE79-06D1EDE45453}" destId="{2C0ED755-2FBE-477C-8719-9B8CD5E98A8E}" srcOrd="0" destOrd="0" presId="urn:microsoft.com/office/officeart/2005/8/layout/hierarchy2"/>
    <dgm:cxn modelId="{5FA61C37-B101-400A-A682-D8AE03965882}" type="presParOf" srcId="{73F9A9D1-056F-457B-B881-90A6FF2F97A5}" destId="{8F72AEEB-9662-4939-8ED0-414BDED31E7D}" srcOrd="3" destOrd="0" presId="urn:microsoft.com/office/officeart/2005/8/layout/hierarchy2"/>
    <dgm:cxn modelId="{37F49E7F-4A09-491E-B5FC-FAC7F15AFBC1}" type="presParOf" srcId="{8F72AEEB-9662-4939-8ED0-414BDED31E7D}" destId="{F476D775-C695-4F4C-9015-C36800126D16}" srcOrd="0" destOrd="0" presId="urn:microsoft.com/office/officeart/2005/8/layout/hierarchy2"/>
    <dgm:cxn modelId="{5A6141FD-3E0A-450D-B866-551097F41241}" type="presParOf" srcId="{8F72AEEB-9662-4939-8ED0-414BDED31E7D}" destId="{47D045B4-A3ED-4B27-900A-DBF5F80046C1}" srcOrd="1" destOrd="0" presId="urn:microsoft.com/office/officeart/2005/8/layout/hierarchy2"/>
    <dgm:cxn modelId="{F20F5500-BA8B-466B-B893-2827B6469590}" type="presParOf" srcId="{47D045B4-A3ED-4B27-900A-DBF5F80046C1}" destId="{EDB6CB1F-44A8-42D4-893D-F1FEE7045DB5}" srcOrd="0" destOrd="0" presId="urn:microsoft.com/office/officeart/2005/8/layout/hierarchy2"/>
    <dgm:cxn modelId="{389C56CB-AE15-4D8E-A3DA-B3B0FE06F7F9}" type="presParOf" srcId="{EDB6CB1F-44A8-42D4-893D-F1FEE7045DB5}" destId="{7A32C403-E28B-4F4B-9CD1-585EB15E81FC}" srcOrd="0" destOrd="0" presId="urn:microsoft.com/office/officeart/2005/8/layout/hierarchy2"/>
    <dgm:cxn modelId="{6A7141CF-6D42-4C14-A07A-32E83EAC9DC0}" type="presParOf" srcId="{47D045B4-A3ED-4B27-900A-DBF5F80046C1}" destId="{DF56107D-A6FF-411E-A0FF-6D654B380878}" srcOrd="1" destOrd="0" presId="urn:microsoft.com/office/officeart/2005/8/layout/hierarchy2"/>
    <dgm:cxn modelId="{48591D38-9665-4507-A186-C266217B7A4A}" type="presParOf" srcId="{DF56107D-A6FF-411E-A0FF-6D654B380878}" destId="{BC1EC87B-C8EC-41CF-BAFB-528A47DD2C50}" srcOrd="0" destOrd="0" presId="urn:microsoft.com/office/officeart/2005/8/layout/hierarchy2"/>
    <dgm:cxn modelId="{309D9ED2-BF5D-4BCF-80B8-71F03B65A054}" type="presParOf" srcId="{DF56107D-A6FF-411E-A0FF-6D654B380878}" destId="{C85CE60C-771C-4204-8949-C4067E7548FD}"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090519F-043A-465D-AFFD-188F1F6ADFE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41880EE-1BC8-4C99-AF5A-9A9CC3459ACC}">
      <dgm:prSet phldrT="[Text]"/>
      <dgm:spPr>
        <a:ln>
          <a:noFill/>
        </a:ln>
      </dgm:spPr>
      <dgm:t>
        <a:bodyPr/>
        <a:lstStyle/>
        <a:p>
          <a:r>
            <a:rPr lang="en-US" dirty="0"/>
            <a:t>Stick to an agenda</a:t>
          </a:r>
        </a:p>
      </dgm:t>
    </dgm:pt>
    <dgm:pt modelId="{C8250861-6370-475D-90EC-BE93FB79D74D}" type="parTrans" cxnId="{97E1E94C-B0E8-40CC-A85B-E726628A1FFF}">
      <dgm:prSet/>
      <dgm:spPr/>
      <dgm:t>
        <a:bodyPr/>
        <a:lstStyle/>
        <a:p>
          <a:endParaRPr lang="en-US"/>
        </a:p>
      </dgm:t>
    </dgm:pt>
    <dgm:pt modelId="{D80171A9-DA01-468B-81B1-D3A38E0D7C77}" type="sibTrans" cxnId="{97E1E94C-B0E8-40CC-A85B-E726628A1FFF}">
      <dgm:prSet/>
      <dgm:spPr/>
      <dgm:t>
        <a:bodyPr/>
        <a:lstStyle/>
        <a:p>
          <a:endParaRPr lang="en-US"/>
        </a:p>
      </dgm:t>
    </dgm:pt>
    <dgm:pt modelId="{8FE67DF8-5A87-4699-8BFD-38B9AFF04BDC}">
      <dgm:prSet phldrT="[Text]"/>
      <dgm:spPr>
        <a:ln>
          <a:noFill/>
        </a:ln>
      </dgm:spPr>
      <dgm:t>
        <a:bodyPr/>
        <a:lstStyle/>
        <a:p>
          <a:r>
            <a:rPr lang="en-US" dirty="0"/>
            <a:t>Ground rules</a:t>
          </a:r>
        </a:p>
      </dgm:t>
    </dgm:pt>
    <dgm:pt modelId="{F4821170-0410-4A90-806D-EE719F843927}" type="parTrans" cxnId="{6BBB9A0E-91F9-446D-BDF8-BE4999584D2C}">
      <dgm:prSet/>
      <dgm:spPr/>
      <dgm:t>
        <a:bodyPr/>
        <a:lstStyle/>
        <a:p>
          <a:endParaRPr lang="en-US"/>
        </a:p>
      </dgm:t>
    </dgm:pt>
    <dgm:pt modelId="{43BCD27F-B0CB-4083-8F7D-FDE30A45A5A2}" type="sibTrans" cxnId="{6BBB9A0E-91F9-446D-BDF8-BE4999584D2C}">
      <dgm:prSet/>
      <dgm:spPr/>
      <dgm:t>
        <a:bodyPr/>
        <a:lstStyle/>
        <a:p>
          <a:endParaRPr lang="en-US"/>
        </a:p>
      </dgm:t>
    </dgm:pt>
    <dgm:pt modelId="{2D96B519-F5D9-438F-BB98-6287779EAD9D}">
      <dgm:prSet phldrT="[Text]"/>
      <dgm:spPr>
        <a:ln>
          <a:noFill/>
        </a:ln>
      </dgm:spPr>
      <dgm:t>
        <a:bodyPr/>
        <a:lstStyle/>
        <a:p>
          <a:r>
            <a:rPr lang="en-US" dirty="0"/>
            <a:t>Minutes</a:t>
          </a:r>
        </a:p>
      </dgm:t>
    </dgm:pt>
    <dgm:pt modelId="{136A6F61-D67F-48C7-A4B3-714F05232ABD}" type="parTrans" cxnId="{2458F246-A9DF-4470-86E3-257783818E4F}">
      <dgm:prSet/>
      <dgm:spPr/>
      <dgm:t>
        <a:bodyPr/>
        <a:lstStyle/>
        <a:p>
          <a:endParaRPr lang="en-US"/>
        </a:p>
      </dgm:t>
    </dgm:pt>
    <dgm:pt modelId="{B1AC0B35-BCEA-4BC8-890A-E6CA293F0D86}" type="sibTrans" cxnId="{2458F246-A9DF-4470-86E3-257783818E4F}">
      <dgm:prSet/>
      <dgm:spPr/>
      <dgm:t>
        <a:bodyPr/>
        <a:lstStyle/>
        <a:p>
          <a:endParaRPr lang="en-US"/>
        </a:p>
      </dgm:t>
    </dgm:pt>
    <dgm:pt modelId="{391A7E20-02F6-4459-B323-5006B42683E7}" type="pres">
      <dgm:prSet presAssocID="{1090519F-043A-465D-AFFD-188F1F6ADFE5}" presName="diagram" presStyleCnt="0">
        <dgm:presLayoutVars>
          <dgm:dir/>
          <dgm:resizeHandles val="exact"/>
        </dgm:presLayoutVars>
      </dgm:prSet>
      <dgm:spPr/>
    </dgm:pt>
    <dgm:pt modelId="{F0294B8D-557E-425F-A909-AF9D50345F62}" type="pres">
      <dgm:prSet presAssocID="{B41880EE-1BC8-4C99-AF5A-9A9CC3459ACC}" presName="node" presStyleLbl="node1" presStyleIdx="0" presStyleCnt="3">
        <dgm:presLayoutVars>
          <dgm:bulletEnabled val="1"/>
        </dgm:presLayoutVars>
      </dgm:prSet>
      <dgm:spPr/>
    </dgm:pt>
    <dgm:pt modelId="{18BF48D4-B6A9-4AE1-A4B3-7EF0060BC754}" type="pres">
      <dgm:prSet presAssocID="{D80171A9-DA01-468B-81B1-D3A38E0D7C77}" presName="sibTrans" presStyleCnt="0"/>
      <dgm:spPr/>
    </dgm:pt>
    <dgm:pt modelId="{C7D6EC13-9915-49D8-8419-64B6DB090613}" type="pres">
      <dgm:prSet presAssocID="{8FE67DF8-5A87-4699-8BFD-38B9AFF04BDC}" presName="node" presStyleLbl="node1" presStyleIdx="1" presStyleCnt="3">
        <dgm:presLayoutVars>
          <dgm:bulletEnabled val="1"/>
        </dgm:presLayoutVars>
      </dgm:prSet>
      <dgm:spPr/>
    </dgm:pt>
    <dgm:pt modelId="{F904A6D9-95B0-4D1A-92BF-5B7BEBA504EA}" type="pres">
      <dgm:prSet presAssocID="{43BCD27F-B0CB-4083-8F7D-FDE30A45A5A2}" presName="sibTrans" presStyleCnt="0"/>
      <dgm:spPr/>
    </dgm:pt>
    <dgm:pt modelId="{C9EBC296-E4FE-454A-B2E3-9AD67834AAB9}" type="pres">
      <dgm:prSet presAssocID="{2D96B519-F5D9-438F-BB98-6287779EAD9D}" presName="node" presStyleLbl="node1" presStyleIdx="2" presStyleCnt="3">
        <dgm:presLayoutVars>
          <dgm:bulletEnabled val="1"/>
        </dgm:presLayoutVars>
      </dgm:prSet>
      <dgm:spPr/>
    </dgm:pt>
  </dgm:ptLst>
  <dgm:cxnLst>
    <dgm:cxn modelId="{A3AB0625-027A-442F-A0FC-6B6CD1ABC700}" type="presOf" srcId="{8FE67DF8-5A87-4699-8BFD-38B9AFF04BDC}" destId="{C7D6EC13-9915-49D8-8419-64B6DB090613}" srcOrd="0" destOrd="0" presId="urn:microsoft.com/office/officeart/2005/8/layout/default"/>
    <dgm:cxn modelId="{68B06D2F-1022-4442-83B4-8FC4D825CDEB}" type="presOf" srcId="{2D96B519-F5D9-438F-BB98-6287779EAD9D}" destId="{C9EBC296-E4FE-454A-B2E3-9AD67834AAB9}" srcOrd="0" destOrd="0" presId="urn:microsoft.com/office/officeart/2005/8/layout/default"/>
    <dgm:cxn modelId="{2458F246-A9DF-4470-86E3-257783818E4F}" srcId="{1090519F-043A-465D-AFFD-188F1F6ADFE5}" destId="{2D96B519-F5D9-438F-BB98-6287779EAD9D}" srcOrd="2" destOrd="0" parTransId="{136A6F61-D67F-48C7-A4B3-714F05232ABD}" sibTransId="{B1AC0B35-BCEA-4BC8-890A-E6CA293F0D86}"/>
    <dgm:cxn modelId="{97E1E94C-B0E8-40CC-A85B-E726628A1FFF}" srcId="{1090519F-043A-465D-AFFD-188F1F6ADFE5}" destId="{B41880EE-1BC8-4C99-AF5A-9A9CC3459ACC}" srcOrd="0" destOrd="0" parTransId="{C8250861-6370-475D-90EC-BE93FB79D74D}" sibTransId="{D80171A9-DA01-468B-81B1-D3A38E0D7C77}"/>
    <dgm:cxn modelId="{8C01ED3E-2DEE-4AD0-B0A1-2BD43DA8F9FF}" type="presOf" srcId="{1090519F-043A-465D-AFFD-188F1F6ADFE5}" destId="{391A7E20-02F6-4459-B323-5006B42683E7}" srcOrd="0" destOrd="0" presId="urn:microsoft.com/office/officeart/2005/8/layout/default"/>
    <dgm:cxn modelId="{BD31E3BC-7CDF-43EE-A7F6-9A532C119844}" type="presOf" srcId="{B41880EE-1BC8-4C99-AF5A-9A9CC3459ACC}" destId="{F0294B8D-557E-425F-A909-AF9D50345F62}" srcOrd="0" destOrd="0" presId="urn:microsoft.com/office/officeart/2005/8/layout/default"/>
    <dgm:cxn modelId="{6BBB9A0E-91F9-446D-BDF8-BE4999584D2C}" srcId="{1090519F-043A-465D-AFFD-188F1F6ADFE5}" destId="{8FE67DF8-5A87-4699-8BFD-38B9AFF04BDC}" srcOrd="1" destOrd="0" parTransId="{F4821170-0410-4A90-806D-EE719F843927}" sibTransId="{43BCD27F-B0CB-4083-8F7D-FDE30A45A5A2}"/>
    <dgm:cxn modelId="{241D9B46-A32B-4C31-A200-8393A74448FF}" type="presParOf" srcId="{391A7E20-02F6-4459-B323-5006B42683E7}" destId="{F0294B8D-557E-425F-A909-AF9D50345F62}" srcOrd="0" destOrd="0" presId="urn:microsoft.com/office/officeart/2005/8/layout/default"/>
    <dgm:cxn modelId="{3DD26E4D-9831-43B4-AA75-F78B5D13A000}" type="presParOf" srcId="{391A7E20-02F6-4459-B323-5006B42683E7}" destId="{18BF48D4-B6A9-4AE1-A4B3-7EF0060BC754}" srcOrd="1" destOrd="0" presId="urn:microsoft.com/office/officeart/2005/8/layout/default"/>
    <dgm:cxn modelId="{9C3F5AA7-20F9-478A-8A7F-4FDDB129125E}" type="presParOf" srcId="{391A7E20-02F6-4459-B323-5006B42683E7}" destId="{C7D6EC13-9915-49D8-8419-64B6DB090613}" srcOrd="2" destOrd="0" presId="urn:microsoft.com/office/officeart/2005/8/layout/default"/>
    <dgm:cxn modelId="{20E93512-00BE-4D20-9820-D79F0D6803D3}" type="presParOf" srcId="{391A7E20-02F6-4459-B323-5006B42683E7}" destId="{F904A6D9-95B0-4D1A-92BF-5B7BEBA504EA}" srcOrd="3" destOrd="0" presId="urn:microsoft.com/office/officeart/2005/8/layout/default"/>
    <dgm:cxn modelId="{5C98EA19-F1C5-4452-AE1F-2409C04C835B}" type="presParOf" srcId="{391A7E20-02F6-4459-B323-5006B42683E7}" destId="{C9EBC296-E4FE-454A-B2E3-9AD67834AAB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214C85-AA25-439A-B4F4-2EB13DE92F7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38DEB17-54F1-4BA7-874B-CA0EC9D3419F}">
      <dgm:prSet phldrT="[Text]"/>
      <dgm:spPr>
        <a:ln>
          <a:noFill/>
        </a:ln>
      </dgm:spPr>
      <dgm:t>
        <a:bodyPr/>
        <a:lstStyle/>
        <a:p>
          <a:r>
            <a:rPr lang="en-US" dirty="0"/>
            <a:t>Specific</a:t>
          </a:r>
        </a:p>
      </dgm:t>
    </dgm:pt>
    <dgm:pt modelId="{78223A5C-CA8C-4B92-82D1-BE1FE78FE239}" type="parTrans" cxnId="{44BB68D0-91A8-4236-8D67-05E4B8B645F3}">
      <dgm:prSet/>
      <dgm:spPr/>
      <dgm:t>
        <a:bodyPr/>
        <a:lstStyle/>
        <a:p>
          <a:endParaRPr lang="en-US"/>
        </a:p>
      </dgm:t>
    </dgm:pt>
    <dgm:pt modelId="{B5AFA7F7-D2C0-4319-85E7-88AA5223AE04}" type="sibTrans" cxnId="{44BB68D0-91A8-4236-8D67-05E4B8B645F3}">
      <dgm:prSet/>
      <dgm:spPr/>
      <dgm:t>
        <a:bodyPr/>
        <a:lstStyle/>
        <a:p>
          <a:endParaRPr lang="en-US"/>
        </a:p>
      </dgm:t>
    </dgm:pt>
    <dgm:pt modelId="{772E6F78-7A59-44B7-BC58-FD521ACD2C9B}">
      <dgm:prSet phldrT="[Text]"/>
      <dgm:spPr>
        <a:ln>
          <a:noFill/>
        </a:ln>
      </dgm:spPr>
      <dgm:t>
        <a:bodyPr/>
        <a:lstStyle/>
        <a:p>
          <a:r>
            <a:rPr lang="en-US" dirty="0"/>
            <a:t>Measurable</a:t>
          </a:r>
        </a:p>
      </dgm:t>
    </dgm:pt>
    <dgm:pt modelId="{39312AF3-BAF0-4B6C-87A6-6E60DA4034E2}" type="parTrans" cxnId="{D9185414-1E83-47A4-8EBD-6BC8AD14DB2F}">
      <dgm:prSet/>
      <dgm:spPr/>
      <dgm:t>
        <a:bodyPr/>
        <a:lstStyle/>
        <a:p>
          <a:endParaRPr lang="en-US"/>
        </a:p>
      </dgm:t>
    </dgm:pt>
    <dgm:pt modelId="{F0FE4E29-9ABF-4776-8F27-B17611C058CA}" type="sibTrans" cxnId="{D9185414-1E83-47A4-8EBD-6BC8AD14DB2F}">
      <dgm:prSet/>
      <dgm:spPr/>
      <dgm:t>
        <a:bodyPr/>
        <a:lstStyle/>
        <a:p>
          <a:endParaRPr lang="en-US"/>
        </a:p>
      </dgm:t>
    </dgm:pt>
    <dgm:pt modelId="{AB797C30-9075-48F5-8D83-3A1E181F6D78}">
      <dgm:prSet phldrT="[Text]"/>
      <dgm:spPr/>
      <dgm:t>
        <a:bodyPr/>
        <a:lstStyle/>
        <a:p>
          <a:r>
            <a:rPr lang="en-US" dirty="0"/>
            <a:t>Achievable</a:t>
          </a:r>
        </a:p>
      </dgm:t>
    </dgm:pt>
    <dgm:pt modelId="{5551CFC1-D808-44DF-904E-E7B50C8BA878}" type="parTrans" cxnId="{6E2F8817-1A92-45B5-952A-7BD257DB3C31}">
      <dgm:prSet/>
      <dgm:spPr/>
      <dgm:t>
        <a:bodyPr/>
        <a:lstStyle/>
        <a:p>
          <a:endParaRPr lang="en-US"/>
        </a:p>
      </dgm:t>
    </dgm:pt>
    <dgm:pt modelId="{3AD1039B-4C25-4EDE-824B-CA5D4027BB9C}" type="sibTrans" cxnId="{6E2F8817-1A92-45B5-952A-7BD257DB3C31}">
      <dgm:prSet/>
      <dgm:spPr/>
      <dgm:t>
        <a:bodyPr/>
        <a:lstStyle/>
        <a:p>
          <a:endParaRPr lang="en-US"/>
        </a:p>
      </dgm:t>
    </dgm:pt>
    <dgm:pt modelId="{8935201C-A55C-49B2-895C-58F9DB578980}">
      <dgm:prSet phldrT="[Text]"/>
      <dgm:spPr/>
      <dgm:t>
        <a:bodyPr/>
        <a:lstStyle/>
        <a:p>
          <a:r>
            <a:rPr lang="en-US" dirty="0"/>
            <a:t>Timed</a:t>
          </a:r>
        </a:p>
      </dgm:t>
    </dgm:pt>
    <dgm:pt modelId="{402CBD4D-9F14-4B6B-B9AD-5D431C67B6D2}" type="parTrans" cxnId="{A55430B9-DF74-464A-92B6-F90938A5BAAD}">
      <dgm:prSet/>
      <dgm:spPr/>
      <dgm:t>
        <a:bodyPr/>
        <a:lstStyle/>
        <a:p>
          <a:endParaRPr lang="en-US"/>
        </a:p>
      </dgm:t>
    </dgm:pt>
    <dgm:pt modelId="{F4522129-E8EE-4439-A8CA-CCEA7C0735D1}" type="sibTrans" cxnId="{A55430B9-DF74-464A-92B6-F90938A5BAAD}">
      <dgm:prSet/>
      <dgm:spPr/>
      <dgm:t>
        <a:bodyPr/>
        <a:lstStyle/>
        <a:p>
          <a:endParaRPr lang="en-US"/>
        </a:p>
      </dgm:t>
    </dgm:pt>
    <dgm:pt modelId="{7A71FB5F-400A-4BBC-8386-B0D8650A536A}">
      <dgm:prSet phldrT="[Text]"/>
      <dgm:spPr/>
      <dgm:t>
        <a:bodyPr/>
        <a:lstStyle/>
        <a:p>
          <a:r>
            <a:rPr lang="en-US" dirty="0"/>
            <a:t>Relevant</a:t>
          </a:r>
        </a:p>
      </dgm:t>
    </dgm:pt>
    <dgm:pt modelId="{ECCC386E-8B08-466D-BB10-D0BB02952EE5}" type="parTrans" cxnId="{7B240437-4AD7-4AD1-8A65-E0982D11768A}">
      <dgm:prSet/>
      <dgm:spPr/>
      <dgm:t>
        <a:bodyPr/>
        <a:lstStyle/>
        <a:p>
          <a:endParaRPr lang="en-US"/>
        </a:p>
      </dgm:t>
    </dgm:pt>
    <dgm:pt modelId="{4B20BF8E-9882-4B27-94A5-73FAB86228F0}" type="sibTrans" cxnId="{7B240437-4AD7-4AD1-8A65-E0982D11768A}">
      <dgm:prSet/>
      <dgm:spPr/>
      <dgm:t>
        <a:bodyPr/>
        <a:lstStyle/>
        <a:p>
          <a:endParaRPr lang="en-US"/>
        </a:p>
      </dgm:t>
    </dgm:pt>
    <dgm:pt modelId="{857896D5-089C-4011-BC7D-BBD129FC6AFB}" type="pres">
      <dgm:prSet presAssocID="{C6214C85-AA25-439A-B4F4-2EB13DE92F75}" presName="Name0" presStyleCnt="0">
        <dgm:presLayoutVars>
          <dgm:chMax val="7"/>
          <dgm:chPref val="7"/>
          <dgm:dir/>
        </dgm:presLayoutVars>
      </dgm:prSet>
      <dgm:spPr/>
    </dgm:pt>
    <dgm:pt modelId="{735C6D16-91E3-48B7-AD99-CE3E98D14610}" type="pres">
      <dgm:prSet presAssocID="{C6214C85-AA25-439A-B4F4-2EB13DE92F75}" presName="Name1" presStyleCnt="0"/>
      <dgm:spPr/>
    </dgm:pt>
    <dgm:pt modelId="{0E411CB0-12CC-4A5C-B7A6-F5639297B40B}" type="pres">
      <dgm:prSet presAssocID="{C6214C85-AA25-439A-B4F4-2EB13DE92F75}" presName="cycle" presStyleCnt="0"/>
      <dgm:spPr/>
    </dgm:pt>
    <dgm:pt modelId="{21C1ECDD-E440-4356-8B2F-0057BD5B5F1D}" type="pres">
      <dgm:prSet presAssocID="{C6214C85-AA25-439A-B4F4-2EB13DE92F75}" presName="srcNode" presStyleLbl="node1" presStyleIdx="0" presStyleCnt="5"/>
      <dgm:spPr/>
    </dgm:pt>
    <dgm:pt modelId="{F4EB46D1-FA56-4C00-8298-CF3E3BF1AAB8}" type="pres">
      <dgm:prSet presAssocID="{C6214C85-AA25-439A-B4F4-2EB13DE92F75}" presName="conn" presStyleLbl="parChTrans1D2" presStyleIdx="0" presStyleCnt="1"/>
      <dgm:spPr/>
    </dgm:pt>
    <dgm:pt modelId="{573E3289-C720-4DA8-9E95-119626902EE4}" type="pres">
      <dgm:prSet presAssocID="{C6214C85-AA25-439A-B4F4-2EB13DE92F75}" presName="extraNode" presStyleLbl="node1" presStyleIdx="0" presStyleCnt="5"/>
      <dgm:spPr/>
    </dgm:pt>
    <dgm:pt modelId="{9A65B04A-84F6-49AE-98C7-5B77C93ABF56}" type="pres">
      <dgm:prSet presAssocID="{C6214C85-AA25-439A-B4F4-2EB13DE92F75}" presName="dstNode" presStyleLbl="node1" presStyleIdx="0" presStyleCnt="5"/>
      <dgm:spPr/>
    </dgm:pt>
    <dgm:pt modelId="{7C86375B-0396-45F5-BC2F-EA0A5D04FE44}" type="pres">
      <dgm:prSet presAssocID="{038DEB17-54F1-4BA7-874B-CA0EC9D3419F}" presName="text_1" presStyleLbl="node1" presStyleIdx="0" presStyleCnt="5">
        <dgm:presLayoutVars>
          <dgm:bulletEnabled val="1"/>
        </dgm:presLayoutVars>
      </dgm:prSet>
      <dgm:spPr/>
    </dgm:pt>
    <dgm:pt modelId="{F876DA09-0C8C-4310-B922-CC678BA0B395}" type="pres">
      <dgm:prSet presAssocID="{038DEB17-54F1-4BA7-874B-CA0EC9D3419F}" presName="accent_1" presStyleCnt="0"/>
      <dgm:spPr/>
    </dgm:pt>
    <dgm:pt modelId="{EE4BE77C-D4CC-494C-AECB-EF199B9FD2E4}" type="pres">
      <dgm:prSet presAssocID="{038DEB17-54F1-4BA7-874B-CA0EC9D3419F}" presName="accentRepeatNode" presStyleLbl="solidFgAcc1" presStyleIdx="0" presStyleCnt="5"/>
      <dgm:spPr/>
    </dgm:pt>
    <dgm:pt modelId="{97D4FF69-F563-4BD4-95D9-32AC5C757644}" type="pres">
      <dgm:prSet presAssocID="{772E6F78-7A59-44B7-BC58-FD521ACD2C9B}" presName="text_2" presStyleLbl="node1" presStyleIdx="1" presStyleCnt="5">
        <dgm:presLayoutVars>
          <dgm:bulletEnabled val="1"/>
        </dgm:presLayoutVars>
      </dgm:prSet>
      <dgm:spPr/>
    </dgm:pt>
    <dgm:pt modelId="{4E91228C-7366-42D1-9465-2EDB3B77CA33}" type="pres">
      <dgm:prSet presAssocID="{772E6F78-7A59-44B7-BC58-FD521ACD2C9B}" presName="accent_2" presStyleCnt="0"/>
      <dgm:spPr/>
    </dgm:pt>
    <dgm:pt modelId="{A87EC0F3-73A4-49D6-B6B8-DD914FF77C26}" type="pres">
      <dgm:prSet presAssocID="{772E6F78-7A59-44B7-BC58-FD521ACD2C9B}" presName="accentRepeatNode" presStyleLbl="solidFgAcc1" presStyleIdx="1" presStyleCnt="5"/>
      <dgm:spPr/>
    </dgm:pt>
    <dgm:pt modelId="{890D49AB-2C39-423F-8939-D90E02658796}" type="pres">
      <dgm:prSet presAssocID="{AB797C30-9075-48F5-8D83-3A1E181F6D78}" presName="text_3" presStyleLbl="node1" presStyleIdx="2" presStyleCnt="5">
        <dgm:presLayoutVars>
          <dgm:bulletEnabled val="1"/>
        </dgm:presLayoutVars>
      </dgm:prSet>
      <dgm:spPr/>
    </dgm:pt>
    <dgm:pt modelId="{6C1381EE-10D8-42DF-8B6B-C30319D5EEDA}" type="pres">
      <dgm:prSet presAssocID="{AB797C30-9075-48F5-8D83-3A1E181F6D78}" presName="accent_3" presStyleCnt="0"/>
      <dgm:spPr/>
    </dgm:pt>
    <dgm:pt modelId="{7EDA4907-7228-46D9-8635-A49A5D62C4A1}" type="pres">
      <dgm:prSet presAssocID="{AB797C30-9075-48F5-8D83-3A1E181F6D78}" presName="accentRepeatNode" presStyleLbl="solidFgAcc1" presStyleIdx="2" presStyleCnt="5"/>
      <dgm:spPr/>
    </dgm:pt>
    <dgm:pt modelId="{81605C35-EC07-4B95-A4DF-6786FCA479DC}" type="pres">
      <dgm:prSet presAssocID="{7A71FB5F-400A-4BBC-8386-B0D8650A536A}" presName="text_4" presStyleLbl="node1" presStyleIdx="3" presStyleCnt="5">
        <dgm:presLayoutVars>
          <dgm:bulletEnabled val="1"/>
        </dgm:presLayoutVars>
      </dgm:prSet>
      <dgm:spPr/>
    </dgm:pt>
    <dgm:pt modelId="{5AB9529C-C07D-4710-8A6E-107AB4614EA9}" type="pres">
      <dgm:prSet presAssocID="{7A71FB5F-400A-4BBC-8386-B0D8650A536A}" presName="accent_4" presStyleCnt="0"/>
      <dgm:spPr/>
    </dgm:pt>
    <dgm:pt modelId="{444CF6C2-C235-4A57-A240-4C5AB28CA444}" type="pres">
      <dgm:prSet presAssocID="{7A71FB5F-400A-4BBC-8386-B0D8650A536A}" presName="accentRepeatNode" presStyleLbl="solidFgAcc1" presStyleIdx="3" presStyleCnt="5"/>
      <dgm:spPr/>
    </dgm:pt>
    <dgm:pt modelId="{F4423F13-1D1D-42E7-8A27-8D1E1E44A9B9}" type="pres">
      <dgm:prSet presAssocID="{8935201C-A55C-49B2-895C-58F9DB578980}" presName="text_5" presStyleLbl="node1" presStyleIdx="4" presStyleCnt="5">
        <dgm:presLayoutVars>
          <dgm:bulletEnabled val="1"/>
        </dgm:presLayoutVars>
      </dgm:prSet>
      <dgm:spPr/>
    </dgm:pt>
    <dgm:pt modelId="{66910A90-41B4-4F0B-A5F0-5FE228956C48}" type="pres">
      <dgm:prSet presAssocID="{8935201C-A55C-49B2-895C-58F9DB578980}" presName="accent_5" presStyleCnt="0"/>
      <dgm:spPr/>
    </dgm:pt>
    <dgm:pt modelId="{75423BEA-434B-40B9-86CF-D4CFCB2C2F50}" type="pres">
      <dgm:prSet presAssocID="{8935201C-A55C-49B2-895C-58F9DB578980}" presName="accentRepeatNode" presStyleLbl="solidFgAcc1" presStyleIdx="4" presStyleCnt="5"/>
      <dgm:spPr/>
    </dgm:pt>
  </dgm:ptLst>
  <dgm:cxnLst>
    <dgm:cxn modelId="{DACA6ACA-42BB-4274-ABF7-D48C686E1324}" type="presOf" srcId="{AB797C30-9075-48F5-8D83-3A1E181F6D78}" destId="{890D49AB-2C39-423F-8939-D90E02658796}" srcOrd="0" destOrd="0" presId="urn:microsoft.com/office/officeart/2008/layout/VerticalCurvedList"/>
    <dgm:cxn modelId="{6E2F8817-1A92-45B5-952A-7BD257DB3C31}" srcId="{C6214C85-AA25-439A-B4F4-2EB13DE92F75}" destId="{AB797C30-9075-48F5-8D83-3A1E181F6D78}" srcOrd="2" destOrd="0" parTransId="{5551CFC1-D808-44DF-904E-E7B50C8BA878}" sibTransId="{3AD1039B-4C25-4EDE-824B-CA5D4027BB9C}"/>
    <dgm:cxn modelId="{A55430B9-DF74-464A-92B6-F90938A5BAAD}" srcId="{C6214C85-AA25-439A-B4F4-2EB13DE92F75}" destId="{8935201C-A55C-49B2-895C-58F9DB578980}" srcOrd="4" destOrd="0" parTransId="{402CBD4D-9F14-4B6B-B9AD-5D431C67B6D2}" sibTransId="{F4522129-E8EE-4439-A8CA-CCEA7C0735D1}"/>
    <dgm:cxn modelId="{7B33CA24-A304-43C1-9E9D-D0F16256021B}" type="presOf" srcId="{8935201C-A55C-49B2-895C-58F9DB578980}" destId="{F4423F13-1D1D-42E7-8A27-8D1E1E44A9B9}" srcOrd="0" destOrd="0" presId="urn:microsoft.com/office/officeart/2008/layout/VerticalCurvedList"/>
    <dgm:cxn modelId="{D161EB8A-946A-43DC-B647-D46A4416B5A7}" type="presOf" srcId="{B5AFA7F7-D2C0-4319-85E7-88AA5223AE04}" destId="{F4EB46D1-FA56-4C00-8298-CF3E3BF1AAB8}" srcOrd="0" destOrd="0" presId="urn:microsoft.com/office/officeart/2008/layout/VerticalCurvedList"/>
    <dgm:cxn modelId="{D9185414-1E83-47A4-8EBD-6BC8AD14DB2F}" srcId="{C6214C85-AA25-439A-B4F4-2EB13DE92F75}" destId="{772E6F78-7A59-44B7-BC58-FD521ACD2C9B}" srcOrd="1" destOrd="0" parTransId="{39312AF3-BAF0-4B6C-87A6-6E60DA4034E2}" sibTransId="{F0FE4E29-9ABF-4776-8F27-B17611C058CA}"/>
    <dgm:cxn modelId="{C6D98209-A945-4936-A377-3B49FEA873FD}" type="presOf" srcId="{772E6F78-7A59-44B7-BC58-FD521ACD2C9B}" destId="{97D4FF69-F563-4BD4-95D9-32AC5C757644}" srcOrd="0" destOrd="0" presId="urn:microsoft.com/office/officeart/2008/layout/VerticalCurvedList"/>
    <dgm:cxn modelId="{7B240437-4AD7-4AD1-8A65-E0982D11768A}" srcId="{C6214C85-AA25-439A-B4F4-2EB13DE92F75}" destId="{7A71FB5F-400A-4BBC-8386-B0D8650A536A}" srcOrd="3" destOrd="0" parTransId="{ECCC386E-8B08-466D-BB10-D0BB02952EE5}" sibTransId="{4B20BF8E-9882-4B27-94A5-73FAB86228F0}"/>
    <dgm:cxn modelId="{C650D322-C5B9-48B4-8A34-40FE9F5EC428}" type="presOf" srcId="{C6214C85-AA25-439A-B4F4-2EB13DE92F75}" destId="{857896D5-089C-4011-BC7D-BBD129FC6AFB}" srcOrd="0" destOrd="0" presId="urn:microsoft.com/office/officeart/2008/layout/VerticalCurvedList"/>
    <dgm:cxn modelId="{37F21DA2-BFF7-487B-B52C-7BF8EA42DC44}" type="presOf" srcId="{038DEB17-54F1-4BA7-874B-CA0EC9D3419F}" destId="{7C86375B-0396-45F5-BC2F-EA0A5D04FE44}" srcOrd="0" destOrd="0" presId="urn:microsoft.com/office/officeart/2008/layout/VerticalCurvedList"/>
    <dgm:cxn modelId="{44BB68D0-91A8-4236-8D67-05E4B8B645F3}" srcId="{C6214C85-AA25-439A-B4F4-2EB13DE92F75}" destId="{038DEB17-54F1-4BA7-874B-CA0EC9D3419F}" srcOrd="0" destOrd="0" parTransId="{78223A5C-CA8C-4B92-82D1-BE1FE78FE239}" sibTransId="{B5AFA7F7-D2C0-4319-85E7-88AA5223AE04}"/>
    <dgm:cxn modelId="{DCAB6D2D-7D6F-4BE1-B7CB-406702FADF0D}" type="presOf" srcId="{7A71FB5F-400A-4BBC-8386-B0D8650A536A}" destId="{81605C35-EC07-4B95-A4DF-6786FCA479DC}" srcOrd="0" destOrd="0" presId="urn:microsoft.com/office/officeart/2008/layout/VerticalCurvedList"/>
    <dgm:cxn modelId="{4040D482-ED16-4FBC-A35C-AFAA160347B8}" type="presParOf" srcId="{857896D5-089C-4011-BC7D-BBD129FC6AFB}" destId="{735C6D16-91E3-48B7-AD99-CE3E98D14610}" srcOrd="0" destOrd="0" presId="urn:microsoft.com/office/officeart/2008/layout/VerticalCurvedList"/>
    <dgm:cxn modelId="{ECFD520F-93D1-48AD-8E3C-9E23947486C3}" type="presParOf" srcId="{735C6D16-91E3-48B7-AD99-CE3E98D14610}" destId="{0E411CB0-12CC-4A5C-B7A6-F5639297B40B}" srcOrd="0" destOrd="0" presId="urn:microsoft.com/office/officeart/2008/layout/VerticalCurvedList"/>
    <dgm:cxn modelId="{C424AF90-7A82-46BF-821A-56E2E6E4B838}" type="presParOf" srcId="{0E411CB0-12CC-4A5C-B7A6-F5639297B40B}" destId="{21C1ECDD-E440-4356-8B2F-0057BD5B5F1D}" srcOrd="0" destOrd="0" presId="urn:microsoft.com/office/officeart/2008/layout/VerticalCurvedList"/>
    <dgm:cxn modelId="{0D3C85DA-B84B-44B8-B60D-6EC6FB4018BE}" type="presParOf" srcId="{0E411CB0-12CC-4A5C-B7A6-F5639297B40B}" destId="{F4EB46D1-FA56-4C00-8298-CF3E3BF1AAB8}" srcOrd="1" destOrd="0" presId="urn:microsoft.com/office/officeart/2008/layout/VerticalCurvedList"/>
    <dgm:cxn modelId="{95DB60FE-23AD-42D5-8182-0E1794FDB253}" type="presParOf" srcId="{0E411CB0-12CC-4A5C-B7A6-F5639297B40B}" destId="{573E3289-C720-4DA8-9E95-119626902EE4}" srcOrd="2" destOrd="0" presId="urn:microsoft.com/office/officeart/2008/layout/VerticalCurvedList"/>
    <dgm:cxn modelId="{0443A4D3-CC3A-47A0-8FE1-D98137F59B25}" type="presParOf" srcId="{0E411CB0-12CC-4A5C-B7A6-F5639297B40B}" destId="{9A65B04A-84F6-49AE-98C7-5B77C93ABF56}" srcOrd="3" destOrd="0" presId="urn:microsoft.com/office/officeart/2008/layout/VerticalCurvedList"/>
    <dgm:cxn modelId="{071317A7-088D-4B3D-8957-3E6FABA61CCE}" type="presParOf" srcId="{735C6D16-91E3-48B7-AD99-CE3E98D14610}" destId="{7C86375B-0396-45F5-BC2F-EA0A5D04FE44}" srcOrd="1" destOrd="0" presId="urn:microsoft.com/office/officeart/2008/layout/VerticalCurvedList"/>
    <dgm:cxn modelId="{C555D4B1-9843-446C-9E2A-5F8B02F7FEDC}" type="presParOf" srcId="{735C6D16-91E3-48B7-AD99-CE3E98D14610}" destId="{F876DA09-0C8C-4310-B922-CC678BA0B395}" srcOrd="2" destOrd="0" presId="urn:microsoft.com/office/officeart/2008/layout/VerticalCurvedList"/>
    <dgm:cxn modelId="{896472BE-4718-46B8-A8EE-AD603A4E60DF}" type="presParOf" srcId="{F876DA09-0C8C-4310-B922-CC678BA0B395}" destId="{EE4BE77C-D4CC-494C-AECB-EF199B9FD2E4}" srcOrd="0" destOrd="0" presId="urn:microsoft.com/office/officeart/2008/layout/VerticalCurvedList"/>
    <dgm:cxn modelId="{978A95AE-66A3-4C34-8079-E85498EB2061}" type="presParOf" srcId="{735C6D16-91E3-48B7-AD99-CE3E98D14610}" destId="{97D4FF69-F563-4BD4-95D9-32AC5C757644}" srcOrd="3" destOrd="0" presId="urn:microsoft.com/office/officeart/2008/layout/VerticalCurvedList"/>
    <dgm:cxn modelId="{ABE69850-65EB-4325-8FD7-10BCFA27A6B8}" type="presParOf" srcId="{735C6D16-91E3-48B7-AD99-CE3E98D14610}" destId="{4E91228C-7366-42D1-9465-2EDB3B77CA33}" srcOrd="4" destOrd="0" presId="urn:microsoft.com/office/officeart/2008/layout/VerticalCurvedList"/>
    <dgm:cxn modelId="{7D57AE12-229C-49C0-AE9D-CC6481D20F25}" type="presParOf" srcId="{4E91228C-7366-42D1-9465-2EDB3B77CA33}" destId="{A87EC0F3-73A4-49D6-B6B8-DD914FF77C26}" srcOrd="0" destOrd="0" presId="urn:microsoft.com/office/officeart/2008/layout/VerticalCurvedList"/>
    <dgm:cxn modelId="{9F98B979-40DF-4EDC-8D9C-7E2D74F06661}" type="presParOf" srcId="{735C6D16-91E3-48B7-AD99-CE3E98D14610}" destId="{890D49AB-2C39-423F-8939-D90E02658796}" srcOrd="5" destOrd="0" presId="urn:microsoft.com/office/officeart/2008/layout/VerticalCurvedList"/>
    <dgm:cxn modelId="{5BA4FFCE-A39D-47D8-A173-B4C11464A91C}" type="presParOf" srcId="{735C6D16-91E3-48B7-AD99-CE3E98D14610}" destId="{6C1381EE-10D8-42DF-8B6B-C30319D5EEDA}" srcOrd="6" destOrd="0" presId="urn:microsoft.com/office/officeart/2008/layout/VerticalCurvedList"/>
    <dgm:cxn modelId="{91352F11-3E73-491A-9D07-49E4D8341109}" type="presParOf" srcId="{6C1381EE-10D8-42DF-8B6B-C30319D5EEDA}" destId="{7EDA4907-7228-46D9-8635-A49A5D62C4A1}" srcOrd="0" destOrd="0" presId="urn:microsoft.com/office/officeart/2008/layout/VerticalCurvedList"/>
    <dgm:cxn modelId="{2439B882-1844-4A68-A893-E1A970267C4C}" type="presParOf" srcId="{735C6D16-91E3-48B7-AD99-CE3E98D14610}" destId="{81605C35-EC07-4B95-A4DF-6786FCA479DC}" srcOrd="7" destOrd="0" presId="urn:microsoft.com/office/officeart/2008/layout/VerticalCurvedList"/>
    <dgm:cxn modelId="{0C73B7F3-567D-4AAA-9A02-435D653CBE07}" type="presParOf" srcId="{735C6D16-91E3-48B7-AD99-CE3E98D14610}" destId="{5AB9529C-C07D-4710-8A6E-107AB4614EA9}" srcOrd="8" destOrd="0" presId="urn:microsoft.com/office/officeart/2008/layout/VerticalCurvedList"/>
    <dgm:cxn modelId="{81C13A60-7481-4700-BDB6-8581B8D9AAA8}" type="presParOf" srcId="{5AB9529C-C07D-4710-8A6E-107AB4614EA9}" destId="{444CF6C2-C235-4A57-A240-4C5AB28CA444}" srcOrd="0" destOrd="0" presId="urn:microsoft.com/office/officeart/2008/layout/VerticalCurvedList"/>
    <dgm:cxn modelId="{F80EABDC-3B77-45D8-AAEA-C2A982B689E2}" type="presParOf" srcId="{735C6D16-91E3-48B7-AD99-CE3E98D14610}" destId="{F4423F13-1D1D-42E7-8A27-8D1E1E44A9B9}" srcOrd="9" destOrd="0" presId="urn:microsoft.com/office/officeart/2008/layout/VerticalCurvedList"/>
    <dgm:cxn modelId="{6FA858BD-22EB-49C0-94EE-EC662F5C5E36}" type="presParOf" srcId="{735C6D16-91E3-48B7-AD99-CE3E98D14610}" destId="{66910A90-41B4-4F0B-A5F0-5FE228956C48}" srcOrd="10" destOrd="0" presId="urn:microsoft.com/office/officeart/2008/layout/VerticalCurvedList"/>
    <dgm:cxn modelId="{19D349F6-54D3-4471-B237-F2F6581AB88E}" type="presParOf" srcId="{66910A90-41B4-4F0B-A5F0-5FE228956C48}" destId="{75423BEA-434B-40B9-86CF-D4CFCB2C2F5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07AA832A-2CD9-47AC-8BE9-2B55E27FF716}"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CD7F0F9F-CD2D-4C40-BE6A-240136D4A750}">
      <dgm:prSet phldrT="[Text]"/>
      <dgm:spPr>
        <a:ln>
          <a:noFill/>
        </a:ln>
      </dgm:spPr>
      <dgm:t>
        <a:bodyPr/>
        <a:lstStyle/>
        <a:p>
          <a:r>
            <a:rPr lang="en-US" dirty="0"/>
            <a:t>Screen sharing</a:t>
          </a:r>
        </a:p>
      </dgm:t>
    </dgm:pt>
    <dgm:pt modelId="{C24511DD-5358-438F-B001-BA9E40432F9B}" type="parTrans" cxnId="{925FDE2B-2337-42D6-843C-5397962F27A3}">
      <dgm:prSet/>
      <dgm:spPr/>
      <dgm:t>
        <a:bodyPr/>
        <a:lstStyle/>
        <a:p>
          <a:endParaRPr lang="en-US"/>
        </a:p>
      </dgm:t>
    </dgm:pt>
    <dgm:pt modelId="{F148CD51-2339-412F-8104-9548ACB237C9}" type="sibTrans" cxnId="{925FDE2B-2337-42D6-843C-5397962F27A3}">
      <dgm:prSet/>
      <dgm:spPr/>
      <dgm:t>
        <a:bodyPr/>
        <a:lstStyle/>
        <a:p>
          <a:endParaRPr lang="en-US"/>
        </a:p>
      </dgm:t>
    </dgm:pt>
    <dgm:pt modelId="{007AA96F-E22D-4681-A89F-2049754059D6}">
      <dgm:prSet phldrT="[Text]"/>
      <dgm:spPr>
        <a:ln>
          <a:noFill/>
        </a:ln>
      </dgm:spPr>
      <dgm:t>
        <a:bodyPr/>
        <a:lstStyle/>
        <a:p>
          <a:r>
            <a:rPr lang="en-US" dirty="0"/>
            <a:t>Interactive whiteboards</a:t>
          </a:r>
        </a:p>
      </dgm:t>
    </dgm:pt>
    <dgm:pt modelId="{676FC4F4-0F6F-496A-852D-7ACEAD28D146}" type="parTrans" cxnId="{2A04125A-B971-4E30-8C13-2A651D4AC253}">
      <dgm:prSet/>
      <dgm:spPr/>
      <dgm:t>
        <a:bodyPr/>
        <a:lstStyle/>
        <a:p>
          <a:endParaRPr lang="en-US"/>
        </a:p>
      </dgm:t>
    </dgm:pt>
    <dgm:pt modelId="{66E6E560-D846-490E-9669-30508BBAA1C5}" type="sibTrans" cxnId="{2A04125A-B971-4E30-8C13-2A651D4AC253}">
      <dgm:prSet/>
      <dgm:spPr/>
      <dgm:t>
        <a:bodyPr/>
        <a:lstStyle/>
        <a:p>
          <a:endParaRPr lang="en-US"/>
        </a:p>
      </dgm:t>
    </dgm:pt>
    <dgm:pt modelId="{84066933-6942-4305-B71D-62DED6E83AFB}">
      <dgm:prSet phldrT="[Text]"/>
      <dgm:spPr>
        <a:ln>
          <a:noFill/>
        </a:ln>
      </dgm:spPr>
      <dgm:t>
        <a:bodyPr/>
        <a:lstStyle/>
        <a:p>
          <a:r>
            <a:rPr lang="en-US" dirty="0"/>
            <a:t>Recordable</a:t>
          </a:r>
        </a:p>
      </dgm:t>
    </dgm:pt>
    <dgm:pt modelId="{3EAC1F66-AC9A-4E06-80B3-1CDF9363FAC6}" type="parTrans" cxnId="{F1B0802F-2489-415B-9E8D-251BB34C6AF6}">
      <dgm:prSet/>
      <dgm:spPr/>
      <dgm:t>
        <a:bodyPr/>
        <a:lstStyle/>
        <a:p>
          <a:endParaRPr lang="en-US"/>
        </a:p>
      </dgm:t>
    </dgm:pt>
    <dgm:pt modelId="{18DAE7E2-F4B9-4D39-ACF7-6DF06B82A62A}" type="sibTrans" cxnId="{F1B0802F-2489-415B-9E8D-251BB34C6AF6}">
      <dgm:prSet/>
      <dgm:spPr/>
      <dgm:t>
        <a:bodyPr/>
        <a:lstStyle/>
        <a:p>
          <a:endParaRPr lang="en-US"/>
        </a:p>
      </dgm:t>
    </dgm:pt>
    <dgm:pt modelId="{610CA2A5-D313-4571-9598-8A9D7513D4DE}" type="pres">
      <dgm:prSet presAssocID="{07AA832A-2CD9-47AC-8BE9-2B55E27FF716}" presName="Name0" presStyleCnt="0">
        <dgm:presLayoutVars>
          <dgm:dir/>
          <dgm:resizeHandles val="exact"/>
        </dgm:presLayoutVars>
      </dgm:prSet>
      <dgm:spPr/>
    </dgm:pt>
    <dgm:pt modelId="{F182B82B-AEAD-427D-A116-627082D5C016}" type="pres">
      <dgm:prSet presAssocID="{CD7F0F9F-CD2D-4C40-BE6A-240136D4A750}" presName="node" presStyleLbl="node1" presStyleIdx="0" presStyleCnt="3">
        <dgm:presLayoutVars>
          <dgm:bulletEnabled val="1"/>
        </dgm:presLayoutVars>
      </dgm:prSet>
      <dgm:spPr/>
    </dgm:pt>
    <dgm:pt modelId="{EC0C1603-063A-4B39-AB17-B956E1ED6DD7}" type="pres">
      <dgm:prSet presAssocID="{F148CD51-2339-412F-8104-9548ACB237C9}" presName="sibTrans" presStyleCnt="0"/>
      <dgm:spPr/>
    </dgm:pt>
    <dgm:pt modelId="{71AFA01C-F714-4EEC-AAC1-3B4EF90329C2}" type="pres">
      <dgm:prSet presAssocID="{007AA96F-E22D-4681-A89F-2049754059D6}" presName="node" presStyleLbl="node1" presStyleIdx="1" presStyleCnt="3">
        <dgm:presLayoutVars>
          <dgm:bulletEnabled val="1"/>
        </dgm:presLayoutVars>
      </dgm:prSet>
      <dgm:spPr/>
    </dgm:pt>
    <dgm:pt modelId="{AF04B529-E029-4953-B95F-47A8163ADC08}" type="pres">
      <dgm:prSet presAssocID="{66E6E560-D846-490E-9669-30508BBAA1C5}" presName="sibTrans" presStyleCnt="0"/>
      <dgm:spPr/>
    </dgm:pt>
    <dgm:pt modelId="{4A387059-5529-4BB7-83FB-1BEB67CEB9EF}" type="pres">
      <dgm:prSet presAssocID="{84066933-6942-4305-B71D-62DED6E83AFB}" presName="node" presStyleLbl="node1" presStyleIdx="2" presStyleCnt="3">
        <dgm:presLayoutVars>
          <dgm:bulletEnabled val="1"/>
        </dgm:presLayoutVars>
      </dgm:prSet>
      <dgm:spPr/>
    </dgm:pt>
  </dgm:ptLst>
  <dgm:cxnLst>
    <dgm:cxn modelId="{B82B139B-B369-4373-9DAC-1F70BCEAC4D4}" type="presOf" srcId="{CD7F0F9F-CD2D-4C40-BE6A-240136D4A750}" destId="{F182B82B-AEAD-427D-A116-627082D5C016}" srcOrd="0" destOrd="0" presId="urn:microsoft.com/office/officeart/2005/8/layout/hList6"/>
    <dgm:cxn modelId="{1C2C6A7D-54E6-427C-8038-B0D983B0FE2F}" type="presOf" srcId="{84066933-6942-4305-B71D-62DED6E83AFB}" destId="{4A387059-5529-4BB7-83FB-1BEB67CEB9EF}" srcOrd="0" destOrd="0" presId="urn:microsoft.com/office/officeart/2005/8/layout/hList6"/>
    <dgm:cxn modelId="{2A04125A-B971-4E30-8C13-2A651D4AC253}" srcId="{07AA832A-2CD9-47AC-8BE9-2B55E27FF716}" destId="{007AA96F-E22D-4681-A89F-2049754059D6}" srcOrd="1" destOrd="0" parTransId="{676FC4F4-0F6F-496A-852D-7ACEAD28D146}" sibTransId="{66E6E560-D846-490E-9669-30508BBAA1C5}"/>
    <dgm:cxn modelId="{80DF5585-9766-40E9-9017-8B1D64E506E4}" type="presOf" srcId="{07AA832A-2CD9-47AC-8BE9-2B55E27FF716}" destId="{610CA2A5-D313-4571-9598-8A9D7513D4DE}" srcOrd="0" destOrd="0" presId="urn:microsoft.com/office/officeart/2005/8/layout/hList6"/>
    <dgm:cxn modelId="{F1B0802F-2489-415B-9E8D-251BB34C6AF6}" srcId="{07AA832A-2CD9-47AC-8BE9-2B55E27FF716}" destId="{84066933-6942-4305-B71D-62DED6E83AFB}" srcOrd="2" destOrd="0" parTransId="{3EAC1F66-AC9A-4E06-80B3-1CDF9363FAC6}" sibTransId="{18DAE7E2-F4B9-4D39-ACF7-6DF06B82A62A}"/>
    <dgm:cxn modelId="{925FDE2B-2337-42D6-843C-5397962F27A3}" srcId="{07AA832A-2CD9-47AC-8BE9-2B55E27FF716}" destId="{CD7F0F9F-CD2D-4C40-BE6A-240136D4A750}" srcOrd="0" destOrd="0" parTransId="{C24511DD-5358-438F-B001-BA9E40432F9B}" sibTransId="{F148CD51-2339-412F-8104-9548ACB237C9}"/>
    <dgm:cxn modelId="{A6EF7FB8-5518-4201-A981-459D32B31723}" type="presOf" srcId="{007AA96F-E22D-4681-A89F-2049754059D6}" destId="{71AFA01C-F714-4EEC-AAC1-3B4EF90329C2}" srcOrd="0" destOrd="0" presId="urn:microsoft.com/office/officeart/2005/8/layout/hList6"/>
    <dgm:cxn modelId="{4037F1BF-41E8-4C5A-8A82-AF21F498CCB7}" type="presParOf" srcId="{610CA2A5-D313-4571-9598-8A9D7513D4DE}" destId="{F182B82B-AEAD-427D-A116-627082D5C016}" srcOrd="0" destOrd="0" presId="urn:microsoft.com/office/officeart/2005/8/layout/hList6"/>
    <dgm:cxn modelId="{E135D898-EAEE-45E2-833A-AB1CC5A5D015}" type="presParOf" srcId="{610CA2A5-D313-4571-9598-8A9D7513D4DE}" destId="{EC0C1603-063A-4B39-AB17-B956E1ED6DD7}" srcOrd="1" destOrd="0" presId="urn:microsoft.com/office/officeart/2005/8/layout/hList6"/>
    <dgm:cxn modelId="{6CB9ABE3-9C1F-47CF-B571-00223BC9245A}" type="presParOf" srcId="{610CA2A5-D313-4571-9598-8A9D7513D4DE}" destId="{71AFA01C-F714-4EEC-AAC1-3B4EF90329C2}" srcOrd="2" destOrd="0" presId="urn:microsoft.com/office/officeart/2005/8/layout/hList6"/>
    <dgm:cxn modelId="{2B189CC7-9673-4AEC-8F39-B5166CC3DFD7}" type="presParOf" srcId="{610CA2A5-D313-4571-9598-8A9D7513D4DE}" destId="{AF04B529-E029-4953-B95F-47A8163ADC08}" srcOrd="3" destOrd="0" presId="urn:microsoft.com/office/officeart/2005/8/layout/hList6"/>
    <dgm:cxn modelId="{01FE4C25-8884-4016-9D1D-8DBBEDD1B830}" type="presParOf" srcId="{610CA2A5-D313-4571-9598-8A9D7513D4DE}" destId="{4A387059-5529-4BB7-83FB-1BEB67CEB9E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3B5CD7C-A929-4B23-A1ED-E5CFD6428F68}" type="doc">
      <dgm:prSet loTypeId="urn:microsoft.com/office/officeart/2005/8/layout/venn3" loCatId="relationship" qsTypeId="urn:microsoft.com/office/officeart/2005/8/quickstyle/simple1" qsCatId="simple" csTypeId="urn:microsoft.com/office/officeart/2005/8/colors/colorful2" csCatId="colorful" phldr="1"/>
      <dgm:spPr/>
    </dgm:pt>
    <dgm:pt modelId="{AB84B1FF-5E21-4AD1-AD89-76CE0D77D526}">
      <dgm:prSet phldrT="[Text]"/>
      <dgm:spPr/>
      <dgm:t>
        <a:bodyPr/>
        <a:lstStyle/>
        <a:p>
          <a:r>
            <a:rPr lang="en-US" dirty="0"/>
            <a:t>Moderator</a:t>
          </a:r>
        </a:p>
      </dgm:t>
    </dgm:pt>
    <dgm:pt modelId="{5B6F2E62-858C-432C-A1F6-097120CE403A}" type="parTrans" cxnId="{62EE3E99-B6C5-45B4-A4D0-10A495AA2ED2}">
      <dgm:prSet/>
      <dgm:spPr/>
      <dgm:t>
        <a:bodyPr/>
        <a:lstStyle/>
        <a:p>
          <a:endParaRPr lang="en-US"/>
        </a:p>
      </dgm:t>
    </dgm:pt>
    <dgm:pt modelId="{3AD40802-843C-44C4-9639-4EAA0D0803D0}" type="sibTrans" cxnId="{62EE3E99-B6C5-45B4-A4D0-10A495AA2ED2}">
      <dgm:prSet/>
      <dgm:spPr/>
      <dgm:t>
        <a:bodyPr/>
        <a:lstStyle/>
        <a:p>
          <a:endParaRPr lang="en-US"/>
        </a:p>
      </dgm:t>
    </dgm:pt>
    <dgm:pt modelId="{3E206199-F8C6-4301-9C3A-C7677432FBF7}">
      <dgm:prSet phldrT="[Text]"/>
      <dgm:spPr/>
      <dgm:t>
        <a:bodyPr/>
        <a:lstStyle/>
        <a:p>
          <a:r>
            <a:rPr lang="en-US" dirty="0"/>
            <a:t>Ongoing interaction</a:t>
          </a:r>
        </a:p>
      </dgm:t>
    </dgm:pt>
    <dgm:pt modelId="{146A9B00-D7A0-4D16-90B2-26578A9EE826}" type="parTrans" cxnId="{E1516B8F-3BFC-4560-A5BB-46822D0CE237}">
      <dgm:prSet/>
      <dgm:spPr/>
      <dgm:t>
        <a:bodyPr/>
        <a:lstStyle/>
        <a:p>
          <a:endParaRPr lang="en-US"/>
        </a:p>
      </dgm:t>
    </dgm:pt>
    <dgm:pt modelId="{185AF396-2172-46D1-91E4-4BBB3487B8EA}" type="sibTrans" cxnId="{E1516B8F-3BFC-4560-A5BB-46822D0CE237}">
      <dgm:prSet/>
      <dgm:spPr/>
      <dgm:t>
        <a:bodyPr/>
        <a:lstStyle/>
        <a:p>
          <a:endParaRPr lang="en-US"/>
        </a:p>
      </dgm:t>
    </dgm:pt>
    <dgm:pt modelId="{B208512B-B69D-4EAD-BD4B-F29E598825A9}">
      <dgm:prSet phldrT="[Text]"/>
      <dgm:spPr/>
      <dgm:t>
        <a:bodyPr/>
        <a:lstStyle/>
        <a:p>
          <a:r>
            <a:rPr lang="en-US" dirty="0"/>
            <a:t>Have a purpose</a:t>
          </a:r>
        </a:p>
      </dgm:t>
    </dgm:pt>
    <dgm:pt modelId="{AA1DC259-39D2-41C1-AA76-AF25957F7BCA}" type="parTrans" cxnId="{B43B54B8-7211-4025-AC42-426701D06394}">
      <dgm:prSet/>
      <dgm:spPr/>
      <dgm:t>
        <a:bodyPr/>
        <a:lstStyle/>
        <a:p>
          <a:endParaRPr lang="en-US"/>
        </a:p>
      </dgm:t>
    </dgm:pt>
    <dgm:pt modelId="{DE5A8FED-0B13-4BBD-BC12-7F594BD66307}" type="sibTrans" cxnId="{B43B54B8-7211-4025-AC42-426701D06394}">
      <dgm:prSet/>
      <dgm:spPr/>
      <dgm:t>
        <a:bodyPr/>
        <a:lstStyle/>
        <a:p>
          <a:endParaRPr lang="en-US"/>
        </a:p>
      </dgm:t>
    </dgm:pt>
    <dgm:pt modelId="{F9D18F0F-B4D7-4588-B9CA-71D63D218ED1}" type="pres">
      <dgm:prSet presAssocID="{A3B5CD7C-A929-4B23-A1ED-E5CFD6428F68}" presName="Name0" presStyleCnt="0">
        <dgm:presLayoutVars>
          <dgm:dir/>
          <dgm:resizeHandles val="exact"/>
        </dgm:presLayoutVars>
      </dgm:prSet>
      <dgm:spPr/>
    </dgm:pt>
    <dgm:pt modelId="{0FA61BAD-BC63-414D-A0FE-698EF7C29819}" type="pres">
      <dgm:prSet presAssocID="{AB84B1FF-5E21-4AD1-AD89-76CE0D77D526}" presName="Name5" presStyleLbl="vennNode1" presStyleIdx="0" presStyleCnt="3">
        <dgm:presLayoutVars>
          <dgm:bulletEnabled val="1"/>
        </dgm:presLayoutVars>
      </dgm:prSet>
      <dgm:spPr/>
    </dgm:pt>
    <dgm:pt modelId="{932420A7-1AF1-467E-B2FD-289B4AEA9F53}" type="pres">
      <dgm:prSet presAssocID="{3AD40802-843C-44C4-9639-4EAA0D0803D0}" presName="space" presStyleCnt="0"/>
      <dgm:spPr/>
    </dgm:pt>
    <dgm:pt modelId="{6681EA82-85C8-40C6-A4F5-70E406E1EF11}" type="pres">
      <dgm:prSet presAssocID="{3E206199-F8C6-4301-9C3A-C7677432FBF7}" presName="Name5" presStyleLbl="vennNode1" presStyleIdx="1" presStyleCnt="3">
        <dgm:presLayoutVars>
          <dgm:bulletEnabled val="1"/>
        </dgm:presLayoutVars>
      </dgm:prSet>
      <dgm:spPr/>
    </dgm:pt>
    <dgm:pt modelId="{A230FCD9-B13A-4EAB-A65F-A86BFBDDBC18}" type="pres">
      <dgm:prSet presAssocID="{185AF396-2172-46D1-91E4-4BBB3487B8EA}" presName="space" presStyleCnt="0"/>
      <dgm:spPr/>
    </dgm:pt>
    <dgm:pt modelId="{F2463B0F-E4D1-4D7E-91AC-6A5F88999C15}" type="pres">
      <dgm:prSet presAssocID="{B208512B-B69D-4EAD-BD4B-F29E598825A9}" presName="Name5" presStyleLbl="vennNode1" presStyleIdx="2" presStyleCnt="3">
        <dgm:presLayoutVars>
          <dgm:bulletEnabled val="1"/>
        </dgm:presLayoutVars>
      </dgm:prSet>
      <dgm:spPr/>
    </dgm:pt>
  </dgm:ptLst>
  <dgm:cxnLst>
    <dgm:cxn modelId="{2B88C146-69A7-4657-B8E3-B589E7107135}" type="presOf" srcId="{A3B5CD7C-A929-4B23-A1ED-E5CFD6428F68}" destId="{F9D18F0F-B4D7-4588-B9CA-71D63D218ED1}" srcOrd="0" destOrd="0" presId="urn:microsoft.com/office/officeart/2005/8/layout/venn3"/>
    <dgm:cxn modelId="{62EE3E99-B6C5-45B4-A4D0-10A495AA2ED2}" srcId="{A3B5CD7C-A929-4B23-A1ED-E5CFD6428F68}" destId="{AB84B1FF-5E21-4AD1-AD89-76CE0D77D526}" srcOrd="0" destOrd="0" parTransId="{5B6F2E62-858C-432C-A1F6-097120CE403A}" sibTransId="{3AD40802-843C-44C4-9639-4EAA0D0803D0}"/>
    <dgm:cxn modelId="{3D4670EF-62E2-40F6-85F0-27A65A551117}" type="presOf" srcId="{B208512B-B69D-4EAD-BD4B-F29E598825A9}" destId="{F2463B0F-E4D1-4D7E-91AC-6A5F88999C15}" srcOrd="0" destOrd="0" presId="urn:microsoft.com/office/officeart/2005/8/layout/venn3"/>
    <dgm:cxn modelId="{E1516B8F-3BFC-4560-A5BB-46822D0CE237}" srcId="{A3B5CD7C-A929-4B23-A1ED-E5CFD6428F68}" destId="{3E206199-F8C6-4301-9C3A-C7677432FBF7}" srcOrd="1" destOrd="0" parTransId="{146A9B00-D7A0-4D16-90B2-26578A9EE826}" sibTransId="{185AF396-2172-46D1-91E4-4BBB3487B8EA}"/>
    <dgm:cxn modelId="{90311BA4-2C69-4983-9E76-29C0BC42B036}" type="presOf" srcId="{3E206199-F8C6-4301-9C3A-C7677432FBF7}" destId="{6681EA82-85C8-40C6-A4F5-70E406E1EF11}" srcOrd="0" destOrd="0" presId="urn:microsoft.com/office/officeart/2005/8/layout/venn3"/>
    <dgm:cxn modelId="{AD6CB31F-5347-477C-A360-5930C513E20D}" type="presOf" srcId="{AB84B1FF-5E21-4AD1-AD89-76CE0D77D526}" destId="{0FA61BAD-BC63-414D-A0FE-698EF7C29819}" srcOrd="0" destOrd="0" presId="urn:microsoft.com/office/officeart/2005/8/layout/venn3"/>
    <dgm:cxn modelId="{B43B54B8-7211-4025-AC42-426701D06394}" srcId="{A3B5CD7C-A929-4B23-A1ED-E5CFD6428F68}" destId="{B208512B-B69D-4EAD-BD4B-F29E598825A9}" srcOrd="2" destOrd="0" parTransId="{AA1DC259-39D2-41C1-AA76-AF25957F7BCA}" sibTransId="{DE5A8FED-0B13-4BBD-BC12-7F594BD66307}"/>
    <dgm:cxn modelId="{FE3CD20A-0AEA-45AC-84B2-F05133F295FF}" type="presParOf" srcId="{F9D18F0F-B4D7-4588-B9CA-71D63D218ED1}" destId="{0FA61BAD-BC63-414D-A0FE-698EF7C29819}" srcOrd="0" destOrd="0" presId="urn:microsoft.com/office/officeart/2005/8/layout/venn3"/>
    <dgm:cxn modelId="{FEF061BE-1F26-40F7-80A7-DD3C8BA5E483}" type="presParOf" srcId="{F9D18F0F-B4D7-4588-B9CA-71D63D218ED1}" destId="{932420A7-1AF1-467E-B2FD-289B4AEA9F53}" srcOrd="1" destOrd="0" presId="urn:microsoft.com/office/officeart/2005/8/layout/venn3"/>
    <dgm:cxn modelId="{0B03E1BC-E1E3-4ADF-B8A9-100D2E81F376}" type="presParOf" srcId="{F9D18F0F-B4D7-4588-B9CA-71D63D218ED1}" destId="{6681EA82-85C8-40C6-A4F5-70E406E1EF11}" srcOrd="2" destOrd="0" presId="urn:microsoft.com/office/officeart/2005/8/layout/venn3"/>
    <dgm:cxn modelId="{434FB93D-90B1-4713-9855-64AEEEF5221C}" type="presParOf" srcId="{F9D18F0F-B4D7-4588-B9CA-71D63D218ED1}" destId="{A230FCD9-B13A-4EAB-A65F-A86BFBDDBC18}" srcOrd="3" destOrd="0" presId="urn:microsoft.com/office/officeart/2005/8/layout/venn3"/>
    <dgm:cxn modelId="{67EB7CA6-9BF1-479A-AF79-5B5D9EE7C6BA}" type="presParOf" srcId="{F9D18F0F-B4D7-4588-B9CA-71D63D218ED1}" destId="{F2463B0F-E4D1-4D7E-91AC-6A5F88999C15}"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0CAD4F8-61C8-4428-97D5-EB901C3B3323}" type="doc">
      <dgm:prSet loTypeId="urn:microsoft.com/office/officeart/2011/layout/HexagonRadial" loCatId="officeonline" qsTypeId="urn:microsoft.com/office/officeart/2005/8/quickstyle/simple1" qsCatId="simple" csTypeId="urn:microsoft.com/office/officeart/2005/8/colors/colorful2" csCatId="colorful" phldr="1"/>
      <dgm:spPr/>
      <dgm:t>
        <a:bodyPr/>
        <a:lstStyle/>
        <a:p>
          <a:endParaRPr lang="en-US"/>
        </a:p>
      </dgm:t>
    </dgm:pt>
    <dgm:pt modelId="{4C43D61F-0234-4C69-A18D-BB29CF4827BA}">
      <dgm:prSet phldrT="[Text]"/>
      <dgm:spPr/>
      <dgm:t>
        <a:bodyPr/>
        <a:lstStyle/>
        <a:p>
          <a:r>
            <a:rPr lang="en-US" dirty="0"/>
            <a:t>Collaborate</a:t>
          </a:r>
        </a:p>
      </dgm:t>
    </dgm:pt>
    <dgm:pt modelId="{2180B213-9E2A-477B-B2CB-0E23D356FA60}" type="parTrans" cxnId="{F80A8A69-4C01-4E10-A655-42B460AD7C76}">
      <dgm:prSet/>
      <dgm:spPr/>
      <dgm:t>
        <a:bodyPr/>
        <a:lstStyle/>
        <a:p>
          <a:endParaRPr lang="en-US"/>
        </a:p>
      </dgm:t>
    </dgm:pt>
    <dgm:pt modelId="{3BA5A1DC-1EF0-47EA-9BA2-9F75472D7D8E}" type="sibTrans" cxnId="{F80A8A69-4C01-4E10-A655-42B460AD7C76}">
      <dgm:prSet/>
      <dgm:spPr/>
      <dgm:t>
        <a:bodyPr/>
        <a:lstStyle/>
        <a:p>
          <a:endParaRPr lang="en-US"/>
        </a:p>
      </dgm:t>
    </dgm:pt>
    <dgm:pt modelId="{38CCD7A8-0482-4915-B7D9-B4FDBA9586B3}">
      <dgm:prSet phldrT="[Text]"/>
      <dgm:spPr/>
      <dgm:t>
        <a:bodyPr/>
        <a:lstStyle/>
        <a:p>
          <a:r>
            <a:rPr lang="en-US" dirty="0"/>
            <a:t>SharePoint</a:t>
          </a:r>
        </a:p>
      </dgm:t>
    </dgm:pt>
    <dgm:pt modelId="{45F27353-0CDA-4248-B2BB-0E2BDF5A65E1}" type="parTrans" cxnId="{768656EF-E66A-4E97-8E86-3A7B8CE6CF8B}">
      <dgm:prSet/>
      <dgm:spPr/>
      <dgm:t>
        <a:bodyPr/>
        <a:lstStyle/>
        <a:p>
          <a:endParaRPr lang="en-US"/>
        </a:p>
      </dgm:t>
    </dgm:pt>
    <dgm:pt modelId="{B1DEEC44-E081-4774-AD03-9F2C92C6CB08}" type="sibTrans" cxnId="{768656EF-E66A-4E97-8E86-3A7B8CE6CF8B}">
      <dgm:prSet/>
      <dgm:spPr/>
      <dgm:t>
        <a:bodyPr/>
        <a:lstStyle/>
        <a:p>
          <a:endParaRPr lang="en-US"/>
        </a:p>
      </dgm:t>
    </dgm:pt>
    <dgm:pt modelId="{934B7D03-D9FE-4C0D-954B-853CEE76602E}">
      <dgm:prSet phldrT="[Text]"/>
      <dgm:spPr/>
      <dgm:t>
        <a:bodyPr/>
        <a:lstStyle/>
        <a:p>
          <a:r>
            <a:rPr lang="en-US" dirty="0"/>
            <a:t>Skype</a:t>
          </a:r>
        </a:p>
      </dgm:t>
    </dgm:pt>
    <dgm:pt modelId="{BCB94E9E-93DE-4050-9F70-99BDD14E80D5}" type="parTrans" cxnId="{7F9AAC7C-11D1-40AA-8C36-5DFD0423E5A0}">
      <dgm:prSet/>
      <dgm:spPr/>
      <dgm:t>
        <a:bodyPr/>
        <a:lstStyle/>
        <a:p>
          <a:endParaRPr lang="en-US"/>
        </a:p>
      </dgm:t>
    </dgm:pt>
    <dgm:pt modelId="{ADA4ED76-F8B7-4CFD-8600-A72336683584}" type="sibTrans" cxnId="{7F9AAC7C-11D1-40AA-8C36-5DFD0423E5A0}">
      <dgm:prSet/>
      <dgm:spPr/>
      <dgm:t>
        <a:bodyPr/>
        <a:lstStyle/>
        <a:p>
          <a:endParaRPr lang="en-US"/>
        </a:p>
      </dgm:t>
    </dgm:pt>
    <dgm:pt modelId="{BCA6F3F3-2629-45B9-8D3C-588A169DE6E8}">
      <dgm:prSet phldrT="[Text]"/>
      <dgm:spPr/>
      <dgm:t>
        <a:bodyPr/>
        <a:lstStyle/>
        <a:p>
          <a:r>
            <a:rPr lang="en-US" dirty="0"/>
            <a:t>Write</a:t>
          </a:r>
        </a:p>
      </dgm:t>
    </dgm:pt>
    <dgm:pt modelId="{3198C812-2DAF-4F5A-B1C8-EBFE31930F46}" type="parTrans" cxnId="{BDEA3BAD-9A5A-4965-AC6A-D79DC494932E}">
      <dgm:prSet/>
      <dgm:spPr/>
      <dgm:t>
        <a:bodyPr/>
        <a:lstStyle/>
        <a:p>
          <a:endParaRPr lang="en-US"/>
        </a:p>
      </dgm:t>
    </dgm:pt>
    <dgm:pt modelId="{A7018F08-DD42-412C-951A-22702813B2E1}" type="sibTrans" cxnId="{BDEA3BAD-9A5A-4965-AC6A-D79DC494932E}">
      <dgm:prSet/>
      <dgm:spPr/>
      <dgm:t>
        <a:bodyPr/>
        <a:lstStyle/>
        <a:p>
          <a:endParaRPr lang="en-US"/>
        </a:p>
      </dgm:t>
    </dgm:pt>
    <dgm:pt modelId="{BA477A96-7654-4031-8BF4-9730882DF758}">
      <dgm:prSet phldrT="[Text]"/>
      <dgm:spPr/>
      <dgm:t>
        <a:bodyPr/>
        <a:lstStyle/>
        <a:p>
          <a:endParaRPr lang="en-US" dirty="0"/>
        </a:p>
      </dgm:t>
    </dgm:pt>
    <dgm:pt modelId="{32BC027F-FA9A-43F4-AF5C-6AAE5AEB7E4E}" type="parTrans" cxnId="{209BC8E2-8774-494A-BE93-B66F90C46409}">
      <dgm:prSet/>
      <dgm:spPr/>
      <dgm:t>
        <a:bodyPr/>
        <a:lstStyle/>
        <a:p>
          <a:endParaRPr lang="en-US"/>
        </a:p>
      </dgm:t>
    </dgm:pt>
    <dgm:pt modelId="{C1E7821A-E475-4CC5-9879-A71E362EA377}" type="sibTrans" cxnId="{209BC8E2-8774-494A-BE93-B66F90C46409}">
      <dgm:prSet/>
      <dgm:spPr/>
      <dgm:t>
        <a:bodyPr/>
        <a:lstStyle/>
        <a:p>
          <a:endParaRPr lang="en-US"/>
        </a:p>
      </dgm:t>
    </dgm:pt>
    <dgm:pt modelId="{3CA94D3C-B5C4-48E3-9F10-7365157DC584}">
      <dgm:prSet phldrT="[Text]"/>
      <dgm:spPr/>
      <dgm:t>
        <a:bodyPr/>
        <a:lstStyle/>
        <a:p>
          <a:endParaRPr lang="en-US" dirty="0"/>
        </a:p>
      </dgm:t>
    </dgm:pt>
    <dgm:pt modelId="{46F30A20-11CB-4380-B1DC-A3310C047F65}" type="parTrans" cxnId="{733711CC-FE5C-4962-8E25-44CD8CB54810}">
      <dgm:prSet/>
      <dgm:spPr/>
      <dgm:t>
        <a:bodyPr/>
        <a:lstStyle/>
        <a:p>
          <a:endParaRPr lang="en-US"/>
        </a:p>
      </dgm:t>
    </dgm:pt>
    <dgm:pt modelId="{42487BA0-4DE0-484D-A658-A25808221705}" type="sibTrans" cxnId="{733711CC-FE5C-4962-8E25-44CD8CB54810}">
      <dgm:prSet/>
      <dgm:spPr/>
      <dgm:t>
        <a:bodyPr/>
        <a:lstStyle/>
        <a:p>
          <a:endParaRPr lang="en-US"/>
        </a:p>
      </dgm:t>
    </dgm:pt>
    <dgm:pt modelId="{DE033FB6-F1F2-4C18-B9FC-B1DD4B6AAD81}">
      <dgm:prSet phldrT="[Text]"/>
      <dgm:spPr/>
      <dgm:t>
        <a:bodyPr/>
        <a:lstStyle/>
        <a:p>
          <a:endParaRPr lang="en-US"/>
        </a:p>
      </dgm:t>
    </dgm:pt>
    <dgm:pt modelId="{3CA852C2-C855-4048-B8E9-BF54F8C1F1A2}" type="parTrans" cxnId="{FF3200D2-596F-48E2-9C9B-21DA2D1040F8}">
      <dgm:prSet/>
      <dgm:spPr/>
      <dgm:t>
        <a:bodyPr/>
        <a:lstStyle/>
        <a:p>
          <a:endParaRPr lang="en-US"/>
        </a:p>
      </dgm:t>
    </dgm:pt>
    <dgm:pt modelId="{32289F0D-3332-4FCF-A1A6-B492E7FC688E}" type="sibTrans" cxnId="{FF3200D2-596F-48E2-9C9B-21DA2D1040F8}">
      <dgm:prSet/>
      <dgm:spPr/>
      <dgm:t>
        <a:bodyPr/>
        <a:lstStyle/>
        <a:p>
          <a:endParaRPr lang="en-US"/>
        </a:p>
      </dgm:t>
    </dgm:pt>
    <dgm:pt modelId="{76DB917C-4BB1-47C3-87E8-A2803E310FB7}" type="pres">
      <dgm:prSet presAssocID="{90CAD4F8-61C8-4428-97D5-EB901C3B3323}" presName="Name0" presStyleCnt="0">
        <dgm:presLayoutVars>
          <dgm:chMax val="1"/>
          <dgm:chPref val="1"/>
          <dgm:dir/>
          <dgm:animOne val="branch"/>
          <dgm:animLvl val="lvl"/>
        </dgm:presLayoutVars>
      </dgm:prSet>
      <dgm:spPr/>
    </dgm:pt>
    <dgm:pt modelId="{B53FAEF7-6581-4706-A427-A83680382D08}" type="pres">
      <dgm:prSet presAssocID="{4C43D61F-0234-4C69-A18D-BB29CF4827BA}" presName="Parent" presStyleLbl="node0" presStyleIdx="0" presStyleCnt="1">
        <dgm:presLayoutVars>
          <dgm:chMax val="6"/>
          <dgm:chPref val="6"/>
        </dgm:presLayoutVars>
      </dgm:prSet>
      <dgm:spPr/>
    </dgm:pt>
    <dgm:pt modelId="{1405559B-C978-4D7F-A1BF-96B48337AD2C}" type="pres">
      <dgm:prSet presAssocID="{38CCD7A8-0482-4915-B7D9-B4FDBA9586B3}" presName="Accent1" presStyleCnt="0"/>
      <dgm:spPr/>
    </dgm:pt>
    <dgm:pt modelId="{F225FEBB-0F33-40B3-BD87-C7AA9C76893B}" type="pres">
      <dgm:prSet presAssocID="{38CCD7A8-0482-4915-B7D9-B4FDBA9586B3}" presName="Accent" presStyleLbl="bgShp" presStyleIdx="0" presStyleCnt="3"/>
      <dgm:spPr/>
    </dgm:pt>
    <dgm:pt modelId="{A188EBBC-B03D-4BF8-AF28-5AE7C56C5423}" type="pres">
      <dgm:prSet presAssocID="{38CCD7A8-0482-4915-B7D9-B4FDBA9586B3}" presName="Child1" presStyleLbl="node1" presStyleIdx="0" presStyleCnt="3">
        <dgm:presLayoutVars>
          <dgm:chMax val="0"/>
          <dgm:chPref val="0"/>
          <dgm:bulletEnabled val="1"/>
        </dgm:presLayoutVars>
      </dgm:prSet>
      <dgm:spPr/>
    </dgm:pt>
    <dgm:pt modelId="{45D65E9E-E220-4613-83B1-B9BE0DCCBA85}" type="pres">
      <dgm:prSet presAssocID="{934B7D03-D9FE-4C0D-954B-853CEE76602E}" presName="Accent2" presStyleCnt="0"/>
      <dgm:spPr/>
    </dgm:pt>
    <dgm:pt modelId="{E3B34BB5-E6FA-4F40-9EF5-8EBAE959BA73}" type="pres">
      <dgm:prSet presAssocID="{934B7D03-D9FE-4C0D-954B-853CEE76602E}" presName="Accent" presStyleLbl="bgShp" presStyleIdx="1" presStyleCnt="3"/>
      <dgm:spPr/>
    </dgm:pt>
    <dgm:pt modelId="{291F0751-7D65-461E-9F42-7DD154636B0E}" type="pres">
      <dgm:prSet presAssocID="{934B7D03-D9FE-4C0D-954B-853CEE76602E}" presName="Child2" presStyleLbl="node1" presStyleIdx="1" presStyleCnt="3">
        <dgm:presLayoutVars>
          <dgm:chMax val="0"/>
          <dgm:chPref val="0"/>
          <dgm:bulletEnabled val="1"/>
        </dgm:presLayoutVars>
      </dgm:prSet>
      <dgm:spPr/>
    </dgm:pt>
    <dgm:pt modelId="{02DB1CAF-DE3A-49C5-AD1D-8D6E7C468699}" type="pres">
      <dgm:prSet presAssocID="{BCA6F3F3-2629-45B9-8D3C-588A169DE6E8}" presName="Accent3" presStyleCnt="0"/>
      <dgm:spPr/>
    </dgm:pt>
    <dgm:pt modelId="{09698E00-E410-4C1A-8B6E-DA7A0D69C675}" type="pres">
      <dgm:prSet presAssocID="{BCA6F3F3-2629-45B9-8D3C-588A169DE6E8}" presName="Accent" presStyleLbl="bgShp" presStyleIdx="2" presStyleCnt="3"/>
      <dgm:spPr/>
    </dgm:pt>
    <dgm:pt modelId="{176E3039-8A66-42A0-B560-51AC00B686F6}" type="pres">
      <dgm:prSet presAssocID="{BCA6F3F3-2629-45B9-8D3C-588A169DE6E8}" presName="Child3" presStyleLbl="node1" presStyleIdx="2" presStyleCnt="3">
        <dgm:presLayoutVars>
          <dgm:chMax val="0"/>
          <dgm:chPref val="0"/>
          <dgm:bulletEnabled val="1"/>
        </dgm:presLayoutVars>
      </dgm:prSet>
      <dgm:spPr/>
    </dgm:pt>
  </dgm:ptLst>
  <dgm:cxnLst>
    <dgm:cxn modelId="{768656EF-E66A-4E97-8E86-3A7B8CE6CF8B}" srcId="{4C43D61F-0234-4C69-A18D-BB29CF4827BA}" destId="{38CCD7A8-0482-4915-B7D9-B4FDBA9586B3}" srcOrd="0" destOrd="0" parTransId="{45F27353-0CDA-4248-B2BB-0E2BDF5A65E1}" sibTransId="{B1DEEC44-E081-4774-AD03-9F2C92C6CB08}"/>
    <dgm:cxn modelId="{FF3200D2-596F-48E2-9C9B-21DA2D1040F8}" srcId="{3CA94D3C-B5C4-48E3-9F10-7365157DC584}" destId="{DE033FB6-F1F2-4C18-B9FC-B1DD4B6AAD81}" srcOrd="0" destOrd="0" parTransId="{3CA852C2-C855-4048-B8E9-BF54F8C1F1A2}" sibTransId="{32289F0D-3332-4FCF-A1A6-B492E7FC688E}"/>
    <dgm:cxn modelId="{1F965E90-CFD7-40BF-818F-16A3254C0529}" type="presOf" srcId="{90CAD4F8-61C8-4428-97D5-EB901C3B3323}" destId="{76DB917C-4BB1-47C3-87E8-A2803E310FB7}" srcOrd="0" destOrd="0" presId="urn:microsoft.com/office/officeart/2011/layout/HexagonRadial"/>
    <dgm:cxn modelId="{93CA79BF-47C2-47AB-A3B4-DDF30C08DFC9}" type="presOf" srcId="{934B7D03-D9FE-4C0D-954B-853CEE76602E}" destId="{291F0751-7D65-461E-9F42-7DD154636B0E}" srcOrd="0" destOrd="0" presId="urn:microsoft.com/office/officeart/2011/layout/HexagonRadial"/>
    <dgm:cxn modelId="{BC2A26DE-4613-474A-B7A0-654931393E45}" type="presOf" srcId="{38CCD7A8-0482-4915-B7D9-B4FDBA9586B3}" destId="{A188EBBC-B03D-4BF8-AF28-5AE7C56C5423}" srcOrd="0" destOrd="0" presId="urn:microsoft.com/office/officeart/2011/layout/HexagonRadial"/>
    <dgm:cxn modelId="{209BC8E2-8774-494A-BE93-B66F90C46409}" srcId="{90CAD4F8-61C8-4428-97D5-EB901C3B3323}" destId="{BA477A96-7654-4031-8BF4-9730882DF758}" srcOrd="1" destOrd="0" parTransId="{32BC027F-FA9A-43F4-AF5C-6AAE5AEB7E4E}" sibTransId="{C1E7821A-E475-4CC5-9879-A71E362EA377}"/>
    <dgm:cxn modelId="{E8066477-82AE-43A7-9CDA-155B749A40EC}" type="presOf" srcId="{BCA6F3F3-2629-45B9-8D3C-588A169DE6E8}" destId="{176E3039-8A66-42A0-B560-51AC00B686F6}" srcOrd="0" destOrd="0" presId="urn:microsoft.com/office/officeart/2011/layout/HexagonRadial"/>
    <dgm:cxn modelId="{CF191AD3-7C12-4674-BF27-F53D6AABA7A3}" type="presOf" srcId="{4C43D61F-0234-4C69-A18D-BB29CF4827BA}" destId="{B53FAEF7-6581-4706-A427-A83680382D08}" srcOrd="0" destOrd="0" presId="urn:microsoft.com/office/officeart/2011/layout/HexagonRadial"/>
    <dgm:cxn modelId="{7F9AAC7C-11D1-40AA-8C36-5DFD0423E5A0}" srcId="{4C43D61F-0234-4C69-A18D-BB29CF4827BA}" destId="{934B7D03-D9FE-4C0D-954B-853CEE76602E}" srcOrd="1" destOrd="0" parTransId="{BCB94E9E-93DE-4050-9F70-99BDD14E80D5}" sibTransId="{ADA4ED76-F8B7-4CFD-8600-A72336683584}"/>
    <dgm:cxn modelId="{733711CC-FE5C-4962-8E25-44CD8CB54810}" srcId="{90CAD4F8-61C8-4428-97D5-EB901C3B3323}" destId="{3CA94D3C-B5C4-48E3-9F10-7365157DC584}" srcOrd="2" destOrd="0" parTransId="{46F30A20-11CB-4380-B1DC-A3310C047F65}" sibTransId="{42487BA0-4DE0-484D-A658-A25808221705}"/>
    <dgm:cxn modelId="{F80A8A69-4C01-4E10-A655-42B460AD7C76}" srcId="{90CAD4F8-61C8-4428-97D5-EB901C3B3323}" destId="{4C43D61F-0234-4C69-A18D-BB29CF4827BA}" srcOrd="0" destOrd="0" parTransId="{2180B213-9E2A-477B-B2CB-0E23D356FA60}" sibTransId="{3BA5A1DC-1EF0-47EA-9BA2-9F75472D7D8E}"/>
    <dgm:cxn modelId="{BDEA3BAD-9A5A-4965-AC6A-D79DC494932E}" srcId="{4C43D61F-0234-4C69-A18D-BB29CF4827BA}" destId="{BCA6F3F3-2629-45B9-8D3C-588A169DE6E8}" srcOrd="2" destOrd="0" parTransId="{3198C812-2DAF-4F5A-B1C8-EBFE31930F46}" sibTransId="{A7018F08-DD42-412C-951A-22702813B2E1}"/>
    <dgm:cxn modelId="{FE421E76-61C0-466E-8DFC-7C0DADC49ED4}" type="presParOf" srcId="{76DB917C-4BB1-47C3-87E8-A2803E310FB7}" destId="{B53FAEF7-6581-4706-A427-A83680382D08}" srcOrd="0" destOrd="0" presId="urn:microsoft.com/office/officeart/2011/layout/HexagonRadial"/>
    <dgm:cxn modelId="{E074115D-966E-43BD-B058-06197009CA62}" type="presParOf" srcId="{76DB917C-4BB1-47C3-87E8-A2803E310FB7}" destId="{1405559B-C978-4D7F-A1BF-96B48337AD2C}" srcOrd="1" destOrd="0" presId="urn:microsoft.com/office/officeart/2011/layout/HexagonRadial"/>
    <dgm:cxn modelId="{9711AC30-E174-49C6-8D1D-A4BD970B4750}" type="presParOf" srcId="{1405559B-C978-4D7F-A1BF-96B48337AD2C}" destId="{F225FEBB-0F33-40B3-BD87-C7AA9C76893B}" srcOrd="0" destOrd="0" presId="urn:microsoft.com/office/officeart/2011/layout/HexagonRadial"/>
    <dgm:cxn modelId="{94FAC24A-5082-4B88-90C8-FFEF6F45561B}" type="presParOf" srcId="{76DB917C-4BB1-47C3-87E8-A2803E310FB7}" destId="{A188EBBC-B03D-4BF8-AF28-5AE7C56C5423}" srcOrd="2" destOrd="0" presId="urn:microsoft.com/office/officeart/2011/layout/HexagonRadial"/>
    <dgm:cxn modelId="{1FFDCBA4-DCEA-4AF7-983B-1A3D323E3918}" type="presParOf" srcId="{76DB917C-4BB1-47C3-87E8-A2803E310FB7}" destId="{45D65E9E-E220-4613-83B1-B9BE0DCCBA85}" srcOrd="3" destOrd="0" presId="urn:microsoft.com/office/officeart/2011/layout/HexagonRadial"/>
    <dgm:cxn modelId="{4B64A2E2-3681-4D01-9E3E-7C46E661E340}" type="presParOf" srcId="{45D65E9E-E220-4613-83B1-B9BE0DCCBA85}" destId="{E3B34BB5-E6FA-4F40-9EF5-8EBAE959BA73}" srcOrd="0" destOrd="0" presId="urn:microsoft.com/office/officeart/2011/layout/HexagonRadial"/>
    <dgm:cxn modelId="{CEAD87EE-E40E-4BC5-92A4-6A45C825FE84}" type="presParOf" srcId="{76DB917C-4BB1-47C3-87E8-A2803E310FB7}" destId="{291F0751-7D65-461E-9F42-7DD154636B0E}" srcOrd="4" destOrd="0" presId="urn:microsoft.com/office/officeart/2011/layout/HexagonRadial"/>
    <dgm:cxn modelId="{86B5EA77-2830-4D56-83B4-DF28643B143F}" type="presParOf" srcId="{76DB917C-4BB1-47C3-87E8-A2803E310FB7}" destId="{02DB1CAF-DE3A-49C5-AD1D-8D6E7C468699}" srcOrd="5" destOrd="0" presId="urn:microsoft.com/office/officeart/2011/layout/HexagonRadial"/>
    <dgm:cxn modelId="{319DEC95-DE9B-448B-A284-C97CEC6A05DE}" type="presParOf" srcId="{02DB1CAF-DE3A-49C5-AD1D-8D6E7C468699}" destId="{09698E00-E410-4C1A-8B6E-DA7A0D69C675}" srcOrd="0" destOrd="0" presId="urn:microsoft.com/office/officeart/2011/layout/HexagonRadial"/>
    <dgm:cxn modelId="{B9768643-69DE-47B7-B583-B229BAD78CD0}" type="presParOf" srcId="{76DB917C-4BB1-47C3-87E8-A2803E310FB7}" destId="{176E3039-8A66-42A0-B560-51AC00B686F6}" srcOrd="6"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3544E14-53A3-4976-8A2D-888558751FF4}"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1231242C-123C-456C-9ABB-BB536BC6BA5A}">
      <dgm:prSet phldrT="[Text]"/>
      <dgm:spPr/>
      <dgm:t>
        <a:bodyPr/>
        <a:lstStyle/>
        <a:p>
          <a:r>
            <a:rPr lang="en-US" b="1" dirty="0"/>
            <a:t>Harvey Mackay</a:t>
          </a:r>
          <a:r>
            <a:rPr lang="en-US" b="1" cap="small" dirty="0"/>
            <a:t>:</a:t>
          </a:r>
          <a:r>
            <a:rPr lang="en-US" dirty="0"/>
            <a:t> Time is free, but it's priceless. You can't own it, but you can use it. You can't keep it, but you can spend it. Once you've lost it, you can never get it back.</a:t>
          </a:r>
        </a:p>
      </dgm:t>
    </dgm:pt>
    <dgm:pt modelId="{54762975-56B0-4107-811E-60BCCF05A9A4}" type="parTrans" cxnId="{78078AEB-E3F3-4C78-98CC-6275FA1799B1}">
      <dgm:prSet/>
      <dgm:spPr/>
      <dgm:t>
        <a:bodyPr/>
        <a:lstStyle/>
        <a:p>
          <a:endParaRPr lang="en-US"/>
        </a:p>
      </dgm:t>
    </dgm:pt>
    <dgm:pt modelId="{AB9BFAD8-0AD8-483B-A2D7-B10305E0F687}" type="sibTrans" cxnId="{78078AEB-E3F3-4C78-98CC-6275FA1799B1}">
      <dgm:prSet/>
      <dgm:spPr/>
      <dgm:t>
        <a:bodyPr/>
        <a:lstStyle/>
        <a:p>
          <a:endParaRPr lang="en-US"/>
        </a:p>
      </dgm:t>
    </dgm:pt>
    <dgm:pt modelId="{B9180059-8D21-4452-A1A5-5A868A0CE716}">
      <dgm:prSet phldrT="[Text]"/>
      <dgm:spPr/>
      <dgm:t>
        <a:bodyPr/>
        <a:lstStyle/>
        <a:p>
          <a:r>
            <a:rPr lang="en-US" b="1" dirty="0"/>
            <a:t>Napoleon Bonaparte: </a:t>
          </a:r>
          <a:r>
            <a:rPr lang="en-US" dirty="0"/>
            <a:t>Take time to deliberate, but when the time for action arrives, stop thinking and go.</a:t>
          </a:r>
        </a:p>
      </dgm:t>
    </dgm:pt>
    <dgm:pt modelId="{4D28FEE5-2CFC-4F72-BE2F-E6F41F062ADA}" type="parTrans" cxnId="{8CE9EF57-F238-4BB4-88FC-566AB52A5D98}">
      <dgm:prSet/>
      <dgm:spPr/>
      <dgm:t>
        <a:bodyPr/>
        <a:lstStyle/>
        <a:p>
          <a:endParaRPr lang="en-US"/>
        </a:p>
      </dgm:t>
    </dgm:pt>
    <dgm:pt modelId="{256A5330-DA22-4895-A5F2-24FED1BA742E}" type="sibTrans" cxnId="{8CE9EF57-F238-4BB4-88FC-566AB52A5D98}">
      <dgm:prSet/>
      <dgm:spPr/>
      <dgm:t>
        <a:bodyPr/>
        <a:lstStyle/>
        <a:p>
          <a:endParaRPr lang="en-US"/>
        </a:p>
      </dgm:t>
    </dgm:pt>
    <dgm:pt modelId="{DE8D4896-5E7A-4737-8C3E-45E2B6423DC7}">
      <dgm:prSet phldrT="[Text]"/>
      <dgm:spPr/>
      <dgm:t>
        <a:bodyPr/>
        <a:lstStyle/>
        <a:p>
          <a:r>
            <a:rPr lang="en-US" b="1" dirty="0"/>
            <a:t>Steve Jobs: </a:t>
          </a:r>
          <a:r>
            <a:rPr lang="en-US" dirty="0"/>
            <a:t>Your time is limited, so don't waste it living someone else's life. </a:t>
          </a:r>
          <a:r>
            <a:rPr lang="en-US" b="1" cap="small" dirty="0"/>
            <a:t> </a:t>
          </a:r>
          <a:endParaRPr lang="en-US" dirty="0"/>
        </a:p>
      </dgm:t>
    </dgm:pt>
    <dgm:pt modelId="{15F501F1-0DCC-4F17-B9E8-E2EA33851993}" type="parTrans" cxnId="{2A1377B8-28AD-4836-9B4E-8AEC8149F116}">
      <dgm:prSet/>
      <dgm:spPr/>
      <dgm:t>
        <a:bodyPr/>
        <a:lstStyle/>
        <a:p>
          <a:endParaRPr lang="en-US"/>
        </a:p>
      </dgm:t>
    </dgm:pt>
    <dgm:pt modelId="{F2842FED-55E9-41DE-A027-0B1C4551D141}" type="sibTrans" cxnId="{2A1377B8-28AD-4836-9B4E-8AEC8149F116}">
      <dgm:prSet/>
      <dgm:spPr/>
      <dgm:t>
        <a:bodyPr/>
        <a:lstStyle/>
        <a:p>
          <a:endParaRPr lang="en-US"/>
        </a:p>
      </dgm:t>
    </dgm:pt>
    <dgm:pt modelId="{7C16A6F8-8D38-4C7F-BB61-547121FE81E7}">
      <dgm:prSet phldrT="[Text]"/>
      <dgm:spPr/>
      <dgm:t>
        <a:bodyPr/>
        <a:lstStyle/>
        <a:p>
          <a:r>
            <a:rPr lang="en-US" b="1" dirty="0"/>
            <a:t>Benjamin Franklin: </a:t>
          </a:r>
          <a:r>
            <a:rPr lang="en-US" dirty="0"/>
            <a:t>You may delay, but time will not.</a:t>
          </a:r>
        </a:p>
      </dgm:t>
    </dgm:pt>
    <dgm:pt modelId="{AE4F6D42-B576-4C5C-BA8B-B7C1B4D966BE}" type="parTrans" cxnId="{E4AF0D51-1652-42AB-A16D-695C7CCD3CCD}">
      <dgm:prSet/>
      <dgm:spPr/>
      <dgm:t>
        <a:bodyPr/>
        <a:lstStyle/>
        <a:p>
          <a:endParaRPr lang="en-US"/>
        </a:p>
      </dgm:t>
    </dgm:pt>
    <dgm:pt modelId="{577280F5-EB8D-4B00-AD96-B50B6A2E29DB}" type="sibTrans" cxnId="{E4AF0D51-1652-42AB-A16D-695C7CCD3CCD}">
      <dgm:prSet/>
      <dgm:spPr/>
      <dgm:t>
        <a:bodyPr/>
        <a:lstStyle/>
        <a:p>
          <a:endParaRPr lang="en-US"/>
        </a:p>
      </dgm:t>
    </dgm:pt>
    <dgm:pt modelId="{36A696D2-8E37-4BCD-939D-9360FAA627A3}" type="pres">
      <dgm:prSet presAssocID="{73544E14-53A3-4976-8A2D-888558751FF4}" presName="Name0" presStyleCnt="0">
        <dgm:presLayoutVars>
          <dgm:dir/>
        </dgm:presLayoutVars>
      </dgm:prSet>
      <dgm:spPr/>
    </dgm:pt>
    <dgm:pt modelId="{F1E7F7B5-B746-47B0-A948-D5B69007083F}" type="pres">
      <dgm:prSet presAssocID="{1231242C-123C-456C-9ABB-BB536BC6BA5A}" presName="noChildren" presStyleCnt="0"/>
      <dgm:spPr/>
    </dgm:pt>
    <dgm:pt modelId="{E5D71853-261F-484F-A614-89974DEFD0FB}" type="pres">
      <dgm:prSet presAssocID="{1231242C-123C-456C-9ABB-BB536BC6BA5A}" presName="gap" presStyleCnt="0"/>
      <dgm:spPr/>
    </dgm:pt>
    <dgm:pt modelId="{120EA4EE-96F7-4555-B219-8F580DAD6E93}" type="pres">
      <dgm:prSet presAssocID="{1231242C-123C-456C-9ABB-BB536BC6BA5A}" presName="medCircle2" presStyleLbl="vennNode1" presStyleIdx="0" presStyleCnt="4"/>
      <dgm:spPr>
        <a:ln>
          <a:noFill/>
        </a:ln>
      </dgm:spPr>
    </dgm:pt>
    <dgm:pt modelId="{FD87DBEB-FD20-427F-840E-BE2CEB736A03}" type="pres">
      <dgm:prSet presAssocID="{1231242C-123C-456C-9ABB-BB536BC6BA5A}" presName="txLvlOnly1" presStyleLbl="revTx" presStyleIdx="0" presStyleCnt="4"/>
      <dgm:spPr/>
    </dgm:pt>
    <dgm:pt modelId="{5A2AC1A6-15DD-4132-9770-CEEA28DAE51C}" type="pres">
      <dgm:prSet presAssocID="{B9180059-8D21-4452-A1A5-5A868A0CE716}" presName="noChildren" presStyleCnt="0"/>
      <dgm:spPr/>
    </dgm:pt>
    <dgm:pt modelId="{2927900C-A555-4FA8-BE39-A3AB6DE1CAB1}" type="pres">
      <dgm:prSet presAssocID="{B9180059-8D21-4452-A1A5-5A868A0CE716}" presName="gap" presStyleCnt="0"/>
      <dgm:spPr/>
    </dgm:pt>
    <dgm:pt modelId="{0A971F9E-2B85-4F0B-92C5-FC34F79697C6}" type="pres">
      <dgm:prSet presAssocID="{B9180059-8D21-4452-A1A5-5A868A0CE716}" presName="medCircle2" presStyleLbl="vennNode1" presStyleIdx="1" presStyleCnt="4"/>
      <dgm:spPr>
        <a:ln>
          <a:noFill/>
        </a:ln>
      </dgm:spPr>
    </dgm:pt>
    <dgm:pt modelId="{8788690D-F8B7-490B-BBA0-156BD561CBC6}" type="pres">
      <dgm:prSet presAssocID="{B9180059-8D21-4452-A1A5-5A868A0CE716}" presName="txLvlOnly1" presStyleLbl="revTx" presStyleIdx="1" presStyleCnt="4"/>
      <dgm:spPr/>
    </dgm:pt>
    <dgm:pt modelId="{ADF7976E-DDFB-4757-8FB6-2C2119F4FEEB}" type="pres">
      <dgm:prSet presAssocID="{DE8D4896-5E7A-4737-8C3E-45E2B6423DC7}" presName="noChildren" presStyleCnt="0"/>
      <dgm:spPr/>
    </dgm:pt>
    <dgm:pt modelId="{1B023DC0-7A87-4D82-A3AF-960F25103779}" type="pres">
      <dgm:prSet presAssocID="{DE8D4896-5E7A-4737-8C3E-45E2B6423DC7}" presName="gap" presStyleCnt="0"/>
      <dgm:spPr/>
    </dgm:pt>
    <dgm:pt modelId="{76A26057-288B-4FCB-81B8-C4EBEFE4501B}" type="pres">
      <dgm:prSet presAssocID="{DE8D4896-5E7A-4737-8C3E-45E2B6423DC7}" presName="medCircle2" presStyleLbl="vennNode1" presStyleIdx="2" presStyleCnt="4"/>
      <dgm:spPr/>
    </dgm:pt>
    <dgm:pt modelId="{D4EA0A3D-6ADB-4FA7-BB69-701FC9DD4A76}" type="pres">
      <dgm:prSet presAssocID="{DE8D4896-5E7A-4737-8C3E-45E2B6423DC7}" presName="txLvlOnly1" presStyleLbl="revTx" presStyleIdx="2" presStyleCnt="4"/>
      <dgm:spPr/>
    </dgm:pt>
    <dgm:pt modelId="{711C6B15-F149-4368-8BBA-54806266E6DF}" type="pres">
      <dgm:prSet presAssocID="{7C16A6F8-8D38-4C7F-BB61-547121FE81E7}" presName="noChildren" presStyleCnt="0"/>
      <dgm:spPr/>
    </dgm:pt>
    <dgm:pt modelId="{F0D543FE-914C-4AD9-ABB7-40D9902D75D5}" type="pres">
      <dgm:prSet presAssocID="{7C16A6F8-8D38-4C7F-BB61-547121FE81E7}" presName="gap" presStyleCnt="0"/>
      <dgm:spPr/>
    </dgm:pt>
    <dgm:pt modelId="{1F7B96ED-5C94-46CD-A64B-B038EE399C58}" type="pres">
      <dgm:prSet presAssocID="{7C16A6F8-8D38-4C7F-BB61-547121FE81E7}" presName="medCircle2" presStyleLbl="vennNode1" presStyleIdx="3" presStyleCnt="4"/>
      <dgm:spPr/>
    </dgm:pt>
    <dgm:pt modelId="{B18ED55B-6C1C-4CE4-A088-2302E8C90253}" type="pres">
      <dgm:prSet presAssocID="{7C16A6F8-8D38-4C7F-BB61-547121FE81E7}" presName="txLvlOnly1" presStyleLbl="revTx" presStyleIdx="3" presStyleCnt="4"/>
      <dgm:spPr/>
    </dgm:pt>
  </dgm:ptLst>
  <dgm:cxnLst>
    <dgm:cxn modelId="{5A0DB75B-C24A-4F41-B3C5-11001534923E}" type="presOf" srcId="{73544E14-53A3-4976-8A2D-888558751FF4}" destId="{36A696D2-8E37-4BCD-939D-9360FAA627A3}" srcOrd="0" destOrd="0" presId="urn:microsoft.com/office/officeart/2008/layout/VerticalCircleList"/>
    <dgm:cxn modelId="{5F6AE94C-7C02-485C-80B9-F91B42167A64}" type="presOf" srcId="{1231242C-123C-456C-9ABB-BB536BC6BA5A}" destId="{FD87DBEB-FD20-427F-840E-BE2CEB736A03}" srcOrd="0" destOrd="0" presId="urn:microsoft.com/office/officeart/2008/layout/VerticalCircleList"/>
    <dgm:cxn modelId="{E4AF0D51-1652-42AB-A16D-695C7CCD3CCD}" srcId="{73544E14-53A3-4976-8A2D-888558751FF4}" destId="{7C16A6F8-8D38-4C7F-BB61-547121FE81E7}" srcOrd="3" destOrd="0" parTransId="{AE4F6D42-B576-4C5C-BA8B-B7C1B4D966BE}" sibTransId="{577280F5-EB8D-4B00-AD96-B50B6A2E29DB}"/>
    <dgm:cxn modelId="{D243FAF9-E990-4F71-ABB2-86C9CB4A74D3}" type="presOf" srcId="{7C16A6F8-8D38-4C7F-BB61-547121FE81E7}" destId="{B18ED55B-6C1C-4CE4-A088-2302E8C90253}" srcOrd="0" destOrd="0" presId="urn:microsoft.com/office/officeart/2008/layout/VerticalCircleList"/>
    <dgm:cxn modelId="{78078AEB-E3F3-4C78-98CC-6275FA1799B1}" srcId="{73544E14-53A3-4976-8A2D-888558751FF4}" destId="{1231242C-123C-456C-9ABB-BB536BC6BA5A}" srcOrd="0" destOrd="0" parTransId="{54762975-56B0-4107-811E-60BCCF05A9A4}" sibTransId="{AB9BFAD8-0AD8-483B-A2D7-B10305E0F687}"/>
    <dgm:cxn modelId="{8CE9EF57-F238-4BB4-88FC-566AB52A5D98}" srcId="{73544E14-53A3-4976-8A2D-888558751FF4}" destId="{B9180059-8D21-4452-A1A5-5A868A0CE716}" srcOrd="1" destOrd="0" parTransId="{4D28FEE5-2CFC-4F72-BE2F-E6F41F062ADA}" sibTransId="{256A5330-DA22-4895-A5F2-24FED1BA742E}"/>
    <dgm:cxn modelId="{F8A6B143-E624-4621-AC81-53897A96856A}" type="presOf" srcId="{B9180059-8D21-4452-A1A5-5A868A0CE716}" destId="{8788690D-F8B7-490B-BBA0-156BD561CBC6}" srcOrd="0" destOrd="0" presId="urn:microsoft.com/office/officeart/2008/layout/VerticalCircleList"/>
    <dgm:cxn modelId="{6BD89A9C-6A54-4677-946E-ABCC97DDFBA0}" type="presOf" srcId="{DE8D4896-5E7A-4737-8C3E-45E2B6423DC7}" destId="{D4EA0A3D-6ADB-4FA7-BB69-701FC9DD4A76}" srcOrd="0" destOrd="0" presId="urn:microsoft.com/office/officeart/2008/layout/VerticalCircleList"/>
    <dgm:cxn modelId="{2A1377B8-28AD-4836-9B4E-8AEC8149F116}" srcId="{73544E14-53A3-4976-8A2D-888558751FF4}" destId="{DE8D4896-5E7A-4737-8C3E-45E2B6423DC7}" srcOrd="2" destOrd="0" parTransId="{15F501F1-0DCC-4F17-B9E8-E2EA33851993}" sibTransId="{F2842FED-55E9-41DE-A027-0B1C4551D141}"/>
    <dgm:cxn modelId="{E08621F1-E4E0-4E37-AF99-EF5BC35131F5}" type="presParOf" srcId="{36A696D2-8E37-4BCD-939D-9360FAA627A3}" destId="{F1E7F7B5-B746-47B0-A948-D5B69007083F}" srcOrd="0" destOrd="0" presId="urn:microsoft.com/office/officeart/2008/layout/VerticalCircleList"/>
    <dgm:cxn modelId="{7AB5216A-A1C9-40B4-B91B-B76CFB5EFE26}" type="presParOf" srcId="{F1E7F7B5-B746-47B0-A948-D5B69007083F}" destId="{E5D71853-261F-484F-A614-89974DEFD0FB}" srcOrd="0" destOrd="0" presId="urn:microsoft.com/office/officeart/2008/layout/VerticalCircleList"/>
    <dgm:cxn modelId="{83D9DC42-4491-45E0-8D6F-07EA93A41246}" type="presParOf" srcId="{F1E7F7B5-B746-47B0-A948-D5B69007083F}" destId="{120EA4EE-96F7-4555-B219-8F580DAD6E93}" srcOrd="1" destOrd="0" presId="urn:microsoft.com/office/officeart/2008/layout/VerticalCircleList"/>
    <dgm:cxn modelId="{67EB2AAC-0AFC-44A8-9060-92E45DB00ACD}" type="presParOf" srcId="{F1E7F7B5-B746-47B0-A948-D5B69007083F}" destId="{FD87DBEB-FD20-427F-840E-BE2CEB736A03}" srcOrd="2" destOrd="0" presId="urn:microsoft.com/office/officeart/2008/layout/VerticalCircleList"/>
    <dgm:cxn modelId="{5B3D24B4-A4D7-47C4-A875-2001579A8D7A}" type="presParOf" srcId="{36A696D2-8E37-4BCD-939D-9360FAA627A3}" destId="{5A2AC1A6-15DD-4132-9770-CEEA28DAE51C}" srcOrd="1" destOrd="0" presId="urn:microsoft.com/office/officeart/2008/layout/VerticalCircleList"/>
    <dgm:cxn modelId="{39E05845-38D1-4DCC-B082-EAA4EB8640D2}" type="presParOf" srcId="{5A2AC1A6-15DD-4132-9770-CEEA28DAE51C}" destId="{2927900C-A555-4FA8-BE39-A3AB6DE1CAB1}" srcOrd="0" destOrd="0" presId="urn:microsoft.com/office/officeart/2008/layout/VerticalCircleList"/>
    <dgm:cxn modelId="{2B67FCE3-F5AD-466A-B4C9-BDC89A7F0245}" type="presParOf" srcId="{5A2AC1A6-15DD-4132-9770-CEEA28DAE51C}" destId="{0A971F9E-2B85-4F0B-92C5-FC34F79697C6}" srcOrd="1" destOrd="0" presId="urn:microsoft.com/office/officeart/2008/layout/VerticalCircleList"/>
    <dgm:cxn modelId="{5797B348-415E-44CD-87C9-C1698826A6A7}" type="presParOf" srcId="{5A2AC1A6-15DD-4132-9770-CEEA28DAE51C}" destId="{8788690D-F8B7-490B-BBA0-156BD561CBC6}" srcOrd="2" destOrd="0" presId="urn:microsoft.com/office/officeart/2008/layout/VerticalCircleList"/>
    <dgm:cxn modelId="{E8732D59-25F3-40AA-B6AB-646969E6BA7A}" type="presParOf" srcId="{36A696D2-8E37-4BCD-939D-9360FAA627A3}" destId="{ADF7976E-DDFB-4757-8FB6-2C2119F4FEEB}" srcOrd="2" destOrd="0" presId="urn:microsoft.com/office/officeart/2008/layout/VerticalCircleList"/>
    <dgm:cxn modelId="{D7B3CBE0-ECB9-4B6C-BA94-D2F265696E03}" type="presParOf" srcId="{ADF7976E-DDFB-4757-8FB6-2C2119F4FEEB}" destId="{1B023DC0-7A87-4D82-A3AF-960F25103779}" srcOrd="0" destOrd="0" presId="urn:microsoft.com/office/officeart/2008/layout/VerticalCircleList"/>
    <dgm:cxn modelId="{DC199E60-77C9-43E6-BD56-E45FCA751363}" type="presParOf" srcId="{ADF7976E-DDFB-4757-8FB6-2C2119F4FEEB}" destId="{76A26057-288B-4FCB-81B8-C4EBEFE4501B}" srcOrd="1" destOrd="0" presId="urn:microsoft.com/office/officeart/2008/layout/VerticalCircleList"/>
    <dgm:cxn modelId="{C899AA69-7ED5-4755-B0CF-78CADDBA3386}" type="presParOf" srcId="{ADF7976E-DDFB-4757-8FB6-2C2119F4FEEB}" destId="{D4EA0A3D-6ADB-4FA7-BB69-701FC9DD4A76}" srcOrd="2" destOrd="0" presId="urn:microsoft.com/office/officeart/2008/layout/VerticalCircleList"/>
    <dgm:cxn modelId="{EB81AE5A-5415-4BBF-8321-870FDD761EAA}" type="presParOf" srcId="{36A696D2-8E37-4BCD-939D-9360FAA627A3}" destId="{711C6B15-F149-4368-8BBA-54806266E6DF}" srcOrd="3" destOrd="0" presId="urn:microsoft.com/office/officeart/2008/layout/VerticalCircleList"/>
    <dgm:cxn modelId="{90F84EE6-DD01-4EE6-A76D-95DA8256A800}" type="presParOf" srcId="{711C6B15-F149-4368-8BBA-54806266E6DF}" destId="{F0D543FE-914C-4AD9-ABB7-40D9902D75D5}" srcOrd="0" destOrd="0" presId="urn:microsoft.com/office/officeart/2008/layout/VerticalCircleList"/>
    <dgm:cxn modelId="{DE2A6BF1-2D9E-48CC-9368-B4CEE6F39D69}" type="presParOf" srcId="{711C6B15-F149-4368-8BBA-54806266E6DF}" destId="{1F7B96ED-5C94-46CD-A64B-B038EE399C58}" srcOrd="1" destOrd="0" presId="urn:microsoft.com/office/officeart/2008/layout/VerticalCircleList"/>
    <dgm:cxn modelId="{7B1AFB08-AC85-46A7-880C-84EE6E462954}" type="presParOf" srcId="{711C6B15-F149-4368-8BBA-54806266E6DF}" destId="{B18ED55B-6C1C-4CE4-A088-2302E8C90253}"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9676E148-7AC2-4377-92A6-1D8CA405F70C}" type="presOf" srcId="{34AA160D-02A8-4F78-B3E4-110130D7E644}" destId="{4C6ECF6F-F1B1-4DC2-B0B7-F5BBD5CC9953}" srcOrd="0" destOrd="0" presId="urn:microsoft.com/office/officeart/2011/layout/TabList"/>
    <dgm:cxn modelId="{E20F7492-1094-4910-9306-79793A312E17}" srcId="{6E08EC4C-02A1-4797-B44C-8953364ECDFE}" destId="{34AA160D-02A8-4F78-B3E4-110130D7E644}" srcOrd="1" destOrd="0" parTransId="{E93EFC4E-F8AC-4490-81C2-99A01A74C2AF}" sibTransId="{A8CB3481-DD2B-4F68-9B7F-67855BA9574E}"/>
    <dgm:cxn modelId="{062F2377-D6A2-4748-932F-EB9BBE456C1D}" srcId="{6E08EC4C-02A1-4797-B44C-8953364ECDFE}" destId="{204EF6B8-80ED-4823-8B6C-EA9E8FD5F663}" srcOrd="0" destOrd="0" parTransId="{BF6EB7EA-5C07-416D-AD3F-4787E83F0AF2}" sibTransId="{CC4F0DDF-5836-467D-966C-9E84931B6D0F}"/>
    <dgm:cxn modelId="{1B8ADACC-AD66-4892-9B06-C533C3D0F4CE}" srcId="{E4B996BE-FCE4-40CD-B1C4-AE01EECE294E}" destId="{74E6321A-ADB0-4590-9445-659E9B9BB0C5}" srcOrd="2" destOrd="0" parTransId="{B8F03498-F8B6-45DC-9B7A-B353984C392D}" sibTransId="{AA53D247-EF9C-4F0C-8363-32DFDC64E313}"/>
    <dgm:cxn modelId="{10F374E0-981F-44D2-850A-FD038DFD32BE}" srcId="{74E6321A-ADB0-4590-9445-659E9B9BB0C5}" destId="{0D446CF2-A680-4241-A5C1-22C8E90D95F0}" srcOrd="0" destOrd="0" parTransId="{071A73B8-B5C1-48A4-94E0-83CEF1E759C9}" sibTransId="{F1E46CC7-10BC-49B2-8A4B-61C565849583}"/>
    <dgm:cxn modelId="{696DACA8-F34C-413C-B746-37599E165AFC}" type="presOf" srcId="{204EF6B8-80ED-4823-8B6C-EA9E8FD5F663}" destId="{972B78E9-421A-4839-8E00-D11607B9892F}" srcOrd="0" destOrd="0"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9861FE72-2057-498B-8B75-0258819F1CA1}" srcId="{74E6321A-ADB0-4590-9445-659E9B9BB0C5}" destId="{0F79A92C-9A1E-40D4-B54F-65E9C192EA67}" srcOrd="2" destOrd="0" parTransId="{01C5542B-9F80-4458-B2F3-3C4ABE242B25}" sibTransId="{6AF3B0AD-1A6B-4499-B1E1-B06BA924C519}"/>
    <dgm:cxn modelId="{5CBCD3D9-6571-4E36-BB61-C97C3D14E349}" type="presOf" srcId="{E4B996BE-FCE4-40CD-B1C4-AE01EECE294E}" destId="{6A2A4A18-0E48-45AE-B453-DB4D1F8BBAA2}" srcOrd="0" destOrd="0" presId="urn:microsoft.com/office/officeart/2011/layout/TabList"/>
    <dgm:cxn modelId="{39E4E7CD-760E-48F5-A421-C9B06848E37F}" type="presOf" srcId="{0D446CF2-A680-4241-A5C1-22C8E90D95F0}" destId="{6BB38FF2-B856-4F94-AF91-D5E17A5E2106}"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3B14FE45-04C3-4249-93A1-A0AB1D02BCDA}" srcId="{74E6321A-ADB0-4590-9445-659E9B9BB0C5}" destId="{9C56EEEC-55B7-4114-B764-825ED3B3179E}" srcOrd="1" destOrd="0" parTransId="{DA8AB7B2-F7A0-492D-B028-D5035F067A00}" sibTransId="{25591AE6-2185-4B34-97F0-1B8F287DFE87}"/>
    <dgm:cxn modelId="{E682CC51-9504-4E0D-82C4-602E183515AC}" type="presOf" srcId="{6172A346-3BA1-41DE-A554-6AE9D03DE235}" destId="{1A05A808-B369-415E-9A33-6DF2888B944F}"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02D5C311-2CE4-4DB8-8C67-EC5D7032A927}" srcId="{6172A346-3BA1-41DE-A554-6AE9D03DE235}" destId="{A0E868A4-4F12-438D-A7C9-1D0955ABC9A9}" srcOrd="0" destOrd="0" parTransId="{A7F87429-0614-4440-9017-23EA77CFA024}" sibTransId="{AEB926EE-1A8D-44DF-BD3F-943EC6E987FB}"/>
    <dgm:cxn modelId="{B5B2F0B1-B22A-4B62-BEB9-30ED7E561ED7}" type="presOf" srcId="{0F79A92C-9A1E-40D4-B54F-65E9C192EA67}" destId="{B8EEFECD-A9B7-4AED-ADA9-F1B611BDF029}" srcOrd="0" destOrd="1" presId="urn:microsoft.com/office/officeart/2011/layout/TabList"/>
    <dgm:cxn modelId="{ED295D98-1AA2-44B2-A08D-99D7EFA3BB2D}" srcId="{E4B996BE-FCE4-40CD-B1C4-AE01EECE294E}" destId="{6172A346-3BA1-41DE-A554-6AE9D03DE235}" srcOrd="1" destOrd="0" parTransId="{DA90E651-619F-4779-B635-FC51A40DF994}" sibTransId="{FE4FEE5E-B70C-4C9E-B996-E3E3917DAE07}"/>
    <dgm:cxn modelId="{5F29A33D-880B-40AC-AFB3-AF7A8990A081}" type="presOf" srcId="{D3F5C6BC-3258-4709-8E05-B9CCDC3663DD}" destId="{35DBD49B-1B18-4861-B567-B7090AA6B0C1}" srcOrd="0" destOrd="0" presId="urn:microsoft.com/office/officeart/2011/layout/TabList"/>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EA7011-AA10-4436-BAE7-51780A789E79}" type="doc">
      <dgm:prSet loTypeId="urn:microsoft.com/office/officeart/2005/8/layout/target3" loCatId="list" qsTypeId="urn:microsoft.com/office/officeart/2005/8/quickstyle/simple1" qsCatId="simple" csTypeId="urn:microsoft.com/office/officeart/2005/8/colors/colorful5" csCatId="colorful" phldr="1"/>
      <dgm:spPr/>
      <dgm:t>
        <a:bodyPr/>
        <a:lstStyle/>
        <a:p>
          <a:endParaRPr lang="en-US"/>
        </a:p>
      </dgm:t>
    </dgm:pt>
    <dgm:pt modelId="{996A84BF-A602-4DD7-B27D-A7D3E615F17D}">
      <dgm:prSet phldrT="[Text]"/>
      <dgm:spPr/>
      <dgm:t>
        <a:bodyPr/>
        <a:lstStyle/>
        <a:p>
          <a:r>
            <a:rPr lang="en-US" dirty="0"/>
            <a:t>Invest your mental focus on one goal</a:t>
          </a:r>
        </a:p>
      </dgm:t>
    </dgm:pt>
    <dgm:pt modelId="{6128CB43-1299-4C95-93BA-C5DC5DB70764}" type="parTrans" cxnId="{47F82B5B-80CE-4229-AFB5-73F822CB2488}">
      <dgm:prSet/>
      <dgm:spPr/>
      <dgm:t>
        <a:bodyPr/>
        <a:lstStyle/>
        <a:p>
          <a:endParaRPr lang="en-US"/>
        </a:p>
      </dgm:t>
    </dgm:pt>
    <dgm:pt modelId="{16F7BDBB-30EA-4B9A-A2E9-50B3DB08A845}" type="sibTrans" cxnId="{47F82B5B-80CE-4229-AFB5-73F822CB2488}">
      <dgm:prSet/>
      <dgm:spPr/>
      <dgm:t>
        <a:bodyPr/>
        <a:lstStyle/>
        <a:p>
          <a:endParaRPr lang="en-US"/>
        </a:p>
      </dgm:t>
    </dgm:pt>
    <dgm:pt modelId="{C9DC5C3E-170D-4598-9E00-DBC4C7F22329}">
      <dgm:prSet phldrT="[Text]"/>
      <dgm:spPr/>
      <dgm:t>
        <a:bodyPr/>
        <a:lstStyle/>
        <a:p>
          <a:r>
            <a:rPr lang="en-US" dirty="0"/>
            <a:t>Choose a goal that will have the greatest impact </a:t>
          </a:r>
        </a:p>
      </dgm:t>
    </dgm:pt>
    <dgm:pt modelId="{B8B1A270-9368-46A2-9555-CFFD9CF9ED6A}" type="parTrans" cxnId="{EB5A2C6B-8497-4C51-8A55-B18C6588F058}">
      <dgm:prSet/>
      <dgm:spPr/>
      <dgm:t>
        <a:bodyPr/>
        <a:lstStyle/>
        <a:p>
          <a:endParaRPr lang="en-US"/>
        </a:p>
      </dgm:t>
    </dgm:pt>
    <dgm:pt modelId="{AC55ABB5-1322-4D46-BE7D-904C30097A49}" type="sibTrans" cxnId="{EB5A2C6B-8497-4C51-8A55-B18C6588F058}">
      <dgm:prSet/>
      <dgm:spPr/>
      <dgm:t>
        <a:bodyPr/>
        <a:lstStyle/>
        <a:p>
          <a:endParaRPr lang="en-US"/>
        </a:p>
      </dgm:t>
    </dgm:pt>
    <dgm:pt modelId="{20FFFC10-C8F0-4E8E-BC6F-6BC09BF20DC1}" type="pres">
      <dgm:prSet presAssocID="{D1EA7011-AA10-4436-BAE7-51780A789E79}" presName="Name0" presStyleCnt="0">
        <dgm:presLayoutVars>
          <dgm:chMax val="7"/>
          <dgm:dir/>
          <dgm:animLvl val="lvl"/>
          <dgm:resizeHandles val="exact"/>
        </dgm:presLayoutVars>
      </dgm:prSet>
      <dgm:spPr/>
    </dgm:pt>
    <dgm:pt modelId="{99233028-9DFE-42B7-B818-B7174F6C7ECE}" type="pres">
      <dgm:prSet presAssocID="{996A84BF-A602-4DD7-B27D-A7D3E615F17D}" presName="circle1" presStyleLbl="node1" presStyleIdx="0" presStyleCnt="2"/>
      <dgm:spPr/>
    </dgm:pt>
    <dgm:pt modelId="{085333DC-0F00-4B2F-A102-39973426C380}" type="pres">
      <dgm:prSet presAssocID="{996A84BF-A602-4DD7-B27D-A7D3E615F17D}" presName="space" presStyleCnt="0"/>
      <dgm:spPr/>
    </dgm:pt>
    <dgm:pt modelId="{05F0F1A3-16EA-4976-A801-70289FB03E40}" type="pres">
      <dgm:prSet presAssocID="{996A84BF-A602-4DD7-B27D-A7D3E615F17D}" presName="rect1" presStyleLbl="alignAcc1" presStyleIdx="0" presStyleCnt="2"/>
      <dgm:spPr/>
    </dgm:pt>
    <dgm:pt modelId="{A6542659-8DF8-4516-8AF0-0299AA97E53A}" type="pres">
      <dgm:prSet presAssocID="{C9DC5C3E-170D-4598-9E00-DBC4C7F22329}" presName="vertSpace2" presStyleLbl="node1" presStyleIdx="0" presStyleCnt="2"/>
      <dgm:spPr/>
    </dgm:pt>
    <dgm:pt modelId="{E7A9611A-FEF0-4275-B250-FAAB4EDFCAE1}" type="pres">
      <dgm:prSet presAssocID="{C9DC5C3E-170D-4598-9E00-DBC4C7F22329}" presName="circle2" presStyleLbl="node1" presStyleIdx="1" presStyleCnt="2"/>
      <dgm:spPr/>
    </dgm:pt>
    <dgm:pt modelId="{CCDAD923-135D-417C-95AD-B3F66163AD1C}" type="pres">
      <dgm:prSet presAssocID="{C9DC5C3E-170D-4598-9E00-DBC4C7F22329}" presName="rect2" presStyleLbl="alignAcc1" presStyleIdx="1" presStyleCnt="2"/>
      <dgm:spPr/>
    </dgm:pt>
    <dgm:pt modelId="{84C29F28-069E-4897-9F45-A046CB3BAE30}" type="pres">
      <dgm:prSet presAssocID="{996A84BF-A602-4DD7-B27D-A7D3E615F17D}" presName="rect1ParTxNoCh" presStyleLbl="alignAcc1" presStyleIdx="1" presStyleCnt="2">
        <dgm:presLayoutVars>
          <dgm:chMax val="1"/>
          <dgm:bulletEnabled val="1"/>
        </dgm:presLayoutVars>
      </dgm:prSet>
      <dgm:spPr/>
    </dgm:pt>
    <dgm:pt modelId="{080C7E26-1EB9-45C5-8D84-C52B8E20C95F}" type="pres">
      <dgm:prSet presAssocID="{C9DC5C3E-170D-4598-9E00-DBC4C7F22329}" presName="rect2ParTxNoCh" presStyleLbl="alignAcc1" presStyleIdx="1" presStyleCnt="2">
        <dgm:presLayoutVars>
          <dgm:chMax val="1"/>
          <dgm:bulletEnabled val="1"/>
        </dgm:presLayoutVars>
      </dgm:prSet>
      <dgm:spPr/>
    </dgm:pt>
  </dgm:ptLst>
  <dgm:cxnLst>
    <dgm:cxn modelId="{C4DB863F-8876-4111-8A4E-B05A977D491B}" type="presOf" srcId="{D1EA7011-AA10-4436-BAE7-51780A789E79}" destId="{20FFFC10-C8F0-4E8E-BC6F-6BC09BF20DC1}" srcOrd="0" destOrd="0" presId="urn:microsoft.com/office/officeart/2005/8/layout/target3"/>
    <dgm:cxn modelId="{47F82B5B-80CE-4229-AFB5-73F822CB2488}" srcId="{D1EA7011-AA10-4436-BAE7-51780A789E79}" destId="{996A84BF-A602-4DD7-B27D-A7D3E615F17D}" srcOrd="0" destOrd="0" parTransId="{6128CB43-1299-4C95-93BA-C5DC5DB70764}" sibTransId="{16F7BDBB-30EA-4B9A-A2E9-50B3DB08A845}"/>
    <dgm:cxn modelId="{5C2E1780-97EF-4051-81A6-0A79FF6A3412}" type="presOf" srcId="{C9DC5C3E-170D-4598-9E00-DBC4C7F22329}" destId="{CCDAD923-135D-417C-95AD-B3F66163AD1C}" srcOrd="0" destOrd="0" presId="urn:microsoft.com/office/officeart/2005/8/layout/target3"/>
    <dgm:cxn modelId="{7341036F-E6A6-4EBA-9474-0FFA8770B268}" type="presOf" srcId="{C9DC5C3E-170D-4598-9E00-DBC4C7F22329}" destId="{080C7E26-1EB9-45C5-8D84-C52B8E20C95F}" srcOrd="1" destOrd="0" presId="urn:microsoft.com/office/officeart/2005/8/layout/target3"/>
    <dgm:cxn modelId="{53CD5B9F-2530-411D-8420-FD1A390C10BE}" type="presOf" srcId="{996A84BF-A602-4DD7-B27D-A7D3E615F17D}" destId="{84C29F28-069E-4897-9F45-A046CB3BAE30}" srcOrd="1" destOrd="0" presId="urn:microsoft.com/office/officeart/2005/8/layout/target3"/>
    <dgm:cxn modelId="{EB5A2C6B-8497-4C51-8A55-B18C6588F058}" srcId="{D1EA7011-AA10-4436-BAE7-51780A789E79}" destId="{C9DC5C3E-170D-4598-9E00-DBC4C7F22329}" srcOrd="1" destOrd="0" parTransId="{B8B1A270-9368-46A2-9555-CFFD9CF9ED6A}" sibTransId="{AC55ABB5-1322-4D46-BE7D-904C30097A49}"/>
    <dgm:cxn modelId="{5EB06D01-BEEB-4148-A9AA-3FAB384130B3}" type="presOf" srcId="{996A84BF-A602-4DD7-B27D-A7D3E615F17D}" destId="{05F0F1A3-16EA-4976-A801-70289FB03E40}" srcOrd="0" destOrd="0" presId="urn:microsoft.com/office/officeart/2005/8/layout/target3"/>
    <dgm:cxn modelId="{7531A8C6-0C90-4A8C-81BD-B3112E2BB532}" type="presParOf" srcId="{20FFFC10-C8F0-4E8E-BC6F-6BC09BF20DC1}" destId="{99233028-9DFE-42B7-B818-B7174F6C7ECE}" srcOrd="0" destOrd="0" presId="urn:microsoft.com/office/officeart/2005/8/layout/target3"/>
    <dgm:cxn modelId="{374FF75C-D3C4-4FEF-81D0-11FBE3A62234}" type="presParOf" srcId="{20FFFC10-C8F0-4E8E-BC6F-6BC09BF20DC1}" destId="{085333DC-0F00-4B2F-A102-39973426C380}" srcOrd="1" destOrd="0" presId="urn:microsoft.com/office/officeart/2005/8/layout/target3"/>
    <dgm:cxn modelId="{69330A7D-5317-4571-B42F-0BC81BF752F2}" type="presParOf" srcId="{20FFFC10-C8F0-4E8E-BC6F-6BC09BF20DC1}" destId="{05F0F1A3-16EA-4976-A801-70289FB03E40}" srcOrd="2" destOrd="0" presId="urn:microsoft.com/office/officeart/2005/8/layout/target3"/>
    <dgm:cxn modelId="{A203F53C-1670-424A-A3F7-45C91D40D675}" type="presParOf" srcId="{20FFFC10-C8F0-4E8E-BC6F-6BC09BF20DC1}" destId="{A6542659-8DF8-4516-8AF0-0299AA97E53A}" srcOrd="3" destOrd="0" presId="urn:microsoft.com/office/officeart/2005/8/layout/target3"/>
    <dgm:cxn modelId="{8AB4ADA3-C43F-4E8E-B72C-A5634A60A473}" type="presParOf" srcId="{20FFFC10-C8F0-4E8E-BC6F-6BC09BF20DC1}" destId="{E7A9611A-FEF0-4275-B250-FAAB4EDFCAE1}" srcOrd="4" destOrd="0" presId="urn:microsoft.com/office/officeart/2005/8/layout/target3"/>
    <dgm:cxn modelId="{AC6EAE70-4B1D-45F7-A645-59E1E187B8F8}" type="presParOf" srcId="{20FFFC10-C8F0-4E8E-BC6F-6BC09BF20DC1}" destId="{CCDAD923-135D-417C-95AD-B3F66163AD1C}" srcOrd="5" destOrd="0" presId="urn:microsoft.com/office/officeart/2005/8/layout/target3"/>
    <dgm:cxn modelId="{2327324E-4DF9-4748-AEFA-46E8F55229E2}" type="presParOf" srcId="{20FFFC10-C8F0-4E8E-BC6F-6BC09BF20DC1}" destId="{84C29F28-069E-4897-9F45-A046CB3BAE30}" srcOrd="6" destOrd="0" presId="urn:microsoft.com/office/officeart/2005/8/layout/target3"/>
    <dgm:cxn modelId="{40AB3179-FAD6-41B9-AE5D-C8267246980D}" type="presParOf" srcId="{20FFFC10-C8F0-4E8E-BC6F-6BC09BF20DC1}" destId="{080C7E26-1EB9-45C5-8D84-C52B8E20C95F}"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CA3A9C-A11A-4415-82AF-1FDD5C1D5E75}" type="doc">
      <dgm:prSet loTypeId="urn:microsoft.com/office/officeart/2011/layout/ConvergingText#1" loCatId="process" qsTypeId="urn:microsoft.com/office/officeart/2005/8/quickstyle/simple1" qsCatId="simple" csTypeId="urn:microsoft.com/office/officeart/2005/8/colors/colorful3" csCatId="colorful" phldr="1"/>
      <dgm:spPr/>
      <dgm:t>
        <a:bodyPr/>
        <a:lstStyle/>
        <a:p>
          <a:endParaRPr lang="en-US"/>
        </a:p>
      </dgm:t>
    </dgm:pt>
    <dgm:pt modelId="{15A5BF6E-9C18-444B-87DC-C931AF4EEFE1}">
      <dgm:prSet phldrT="[Text]" custT="1"/>
      <dgm:spPr/>
      <dgm:t>
        <a:bodyPr/>
        <a:lstStyle/>
        <a:p>
          <a:r>
            <a:rPr lang="en-US" sz="2400" dirty="0"/>
            <a:t>Visualization</a:t>
          </a:r>
        </a:p>
      </dgm:t>
    </dgm:pt>
    <dgm:pt modelId="{0856592A-7AB9-4164-8370-1511651561FC}" type="parTrans" cxnId="{E3D02682-CF48-44DE-B678-0BF6DA0286CC}">
      <dgm:prSet/>
      <dgm:spPr/>
      <dgm:t>
        <a:bodyPr/>
        <a:lstStyle/>
        <a:p>
          <a:endParaRPr lang="en-US"/>
        </a:p>
      </dgm:t>
    </dgm:pt>
    <dgm:pt modelId="{DDF34515-8484-486E-ADA3-0E2CA32DFD43}" type="sibTrans" cxnId="{E3D02682-CF48-44DE-B678-0BF6DA0286CC}">
      <dgm:prSet/>
      <dgm:spPr/>
      <dgm:t>
        <a:bodyPr/>
        <a:lstStyle/>
        <a:p>
          <a:endParaRPr lang="en-US"/>
        </a:p>
      </dgm:t>
    </dgm:pt>
    <dgm:pt modelId="{84D5D628-4D43-474B-9A8F-BFB911AFDD43}">
      <dgm:prSet phldrT="[Text]" custT="1"/>
      <dgm:spPr/>
      <dgm:t>
        <a:bodyPr/>
        <a:lstStyle/>
        <a:p>
          <a:r>
            <a:rPr lang="en-US" sz="2800" dirty="0"/>
            <a:t>Emotionalizing</a:t>
          </a:r>
        </a:p>
      </dgm:t>
    </dgm:pt>
    <dgm:pt modelId="{D853E96D-E1F3-41C3-8127-04205C57D426}" type="parTrans" cxnId="{A9604C90-F1AE-4C95-9CF4-D5A974E467A9}">
      <dgm:prSet/>
      <dgm:spPr/>
      <dgm:t>
        <a:bodyPr/>
        <a:lstStyle/>
        <a:p>
          <a:endParaRPr lang="en-US"/>
        </a:p>
      </dgm:t>
    </dgm:pt>
    <dgm:pt modelId="{64294172-D85F-4F62-BD28-B5FABC9192B7}" type="sibTrans" cxnId="{A9604C90-F1AE-4C95-9CF4-D5A974E467A9}">
      <dgm:prSet/>
      <dgm:spPr/>
      <dgm:t>
        <a:bodyPr/>
        <a:lstStyle/>
        <a:p>
          <a:endParaRPr lang="en-US"/>
        </a:p>
      </dgm:t>
    </dgm:pt>
    <dgm:pt modelId="{78C8C9AD-C158-43EE-953A-1C95BAEB8FD8}">
      <dgm:prSet phldrT="[Text]" custT="1"/>
      <dgm:spPr/>
      <dgm:t>
        <a:bodyPr/>
        <a:lstStyle/>
        <a:p>
          <a:r>
            <a:rPr lang="en-US" sz="2800" dirty="0"/>
            <a:t>Vision board</a:t>
          </a:r>
        </a:p>
      </dgm:t>
    </dgm:pt>
    <dgm:pt modelId="{B0E56CB6-5A63-42FD-AF63-4CD564D92A07}" type="parTrans" cxnId="{86015163-DED5-4AA2-8D9E-70F1F7B6D9D9}">
      <dgm:prSet/>
      <dgm:spPr/>
      <dgm:t>
        <a:bodyPr/>
        <a:lstStyle/>
        <a:p>
          <a:endParaRPr lang="en-US"/>
        </a:p>
      </dgm:t>
    </dgm:pt>
    <dgm:pt modelId="{75655C37-2E40-4C45-8459-C9F36601FEF3}" type="sibTrans" cxnId="{86015163-DED5-4AA2-8D9E-70F1F7B6D9D9}">
      <dgm:prSet/>
      <dgm:spPr/>
      <dgm:t>
        <a:bodyPr/>
        <a:lstStyle/>
        <a:p>
          <a:endParaRPr lang="en-US"/>
        </a:p>
      </dgm:t>
    </dgm:pt>
    <dgm:pt modelId="{762F6B7C-9F67-411D-B16A-96ED24B5B75B}">
      <dgm:prSet phldrT="[Text]" custT="1"/>
      <dgm:spPr/>
      <dgm:t>
        <a:bodyPr/>
        <a:lstStyle/>
        <a:p>
          <a:r>
            <a:rPr lang="en-US" sz="2800" dirty="0"/>
            <a:t>List of the benefits </a:t>
          </a:r>
        </a:p>
      </dgm:t>
    </dgm:pt>
    <dgm:pt modelId="{C54569B0-239A-4BE8-820B-3E09F01CD1D8}" type="parTrans" cxnId="{BB113CE5-A25A-4F64-AA2A-04A1D3DB6786}">
      <dgm:prSet/>
      <dgm:spPr/>
      <dgm:t>
        <a:bodyPr/>
        <a:lstStyle/>
        <a:p>
          <a:endParaRPr lang="en-US"/>
        </a:p>
      </dgm:t>
    </dgm:pt>
    <dgm:pt modelId="{4C31518B-E142-4F13-8E1C-35B2DAB37315}" type="sibTrans" cxnId="{BB113CE5-A25A-4F64-AA2A-04A1D3DB6786}">
      <dgm:prSet/>
      <dgm:spPr/>
      <dgm:t>
        <a:bodyPr/>
        <a:lstStyle/>
        <a:p>
          <a:endParaRPr lang="en-US"/>
        </a:p>
      </dgm:t>
    </dgm:pt>
    <dgm:pt modelId="{F5855A5B-F340-4FD5-B335-1204AF54448B}" type="pres">
      <dgm:prSet presAssocID="{ADCA3A9C-A11A-4415-82AF-1FDD5C1D5E75}" presName="Name0" presStyleCnt="0">
        <dgm:presLayoutVars>
          <dgm:chMax/>
          <dgm:chPref val="1"/>
          <dgm:dir/>
          <dgm:animOne val="branch"/>
          <dgm:animLvl val="lvl"/>
          <dgm:resizeHandles/>
        </dgm:presLayoutVars>
      </dgm:prSet>
      <dgm:spPr/>
    </dgm:pt>
    <dgm:pt modelId="{6B389D7A-DBF9-4A37-9671-EFCE6C64E798}" type="pres">
      <dgm:prSet presAssocID="{15A5BF6E-9C18-444B-87DC-C931AF4EEFE1}" presName="composite" presStyleCnt="0"/>
      <dgm:spPr/>
    </dgm:pt>
    <dgm:pt modelId="{4F54CFAB-2D2B-4B50-9A43-EA7E326D767A}" type="pres">
      <dgm:prSet presAssocID="{15A5BF6E-9C18-444B-87DC-C931AF4EEFE1}" presName="ParentAccent1" presStyleLbl="alignNode1" presStyleIdx="0" presStyleCnt="34"/>
      <dgm:spPr/>
    </dgm:pt>
    <dgm:pt modelId="{1AD5EF70-528C-4487-911D-CD20692E7086}" type="pres">
      <dgm:prSet presAssocID="{15A5BF6E-9C18-444B-87DC-C931AF4EEFE1}" presName="ParentAccent2" presStyleLbl="alignNode1" presStyleIdx="1" presStyleCnt="34"/>
      <dgm:spPr/>
    </dgm:pt>
    <dgm:pt modelId="{95E54068-66A1-49CC-898D-BCA279F60C1B}" type="pres">
      <dgm:prSet presAssocID="{15A5BF6E-9C18-444B-87DC-C931AF4EEFE1}" presName="ParentAccent3" presStyleLbl="alignNode1" presStyleIdx="2" presStyleCnt="34"/>
      <dgm:spPr/>
    </dgm:pt>
    <dgm:pt modelId="{F0C55616-2D8E-4718-9A0D-BC7AC285FA58}" type="pres">
      <dgm:prSet presAssocID="{15A5BF6E-9C18-444B-87DC-C931AF4EEFE1}" presName="ParentAccent4" presStyleLbl="alignNode1" presStyleIdx="3" presStyleCnt="34"/>
      <dgm:spPr/>
    </dgm:pt>
    <dgm:pt modelId="{F6854DE6-E999-46FA-8507-8ABA09449A3F}" type="pres">
      <dgm:prSet presAssocID="{15A5BF6E-9C18-444B-87DC-C931AF4EEFE1}" presName="ParentAccent5" presStyleLbl="alignNode1" presStyleIdx="4" presStyleCnt="34"/>
      <dgm:spPr/>
    </dgm:pt>
    <dgm:pt modelId="{CF44BB9A-E740-456C-8194-A195EC3392C6}" type="pres">
      <dgm:prSet presAssocID="{15A5BF6E-9C18-444B-87DC-C931AF4EEFE1}" presName="ParentAccent6" presStyleLbl="alignNode1" presStyleIdx="5" presStyleCnt="34"/>
      <dgm:spPr/>
    </dgm:pt>
    <dgm:pt modelId="{F195AC70-7AF5-4EA0-832B-F5AE677CECB3}" type="pres">
      <dgm:prSet presAssocID="{15A5BF6E-9C18-444B-87DC-C931AF4EEFE1}" presName="ParentAccent7" presStyleLbl="alignNode1" presStyleIdx="6" presStyleCnt="34"/>
      <dgm:spPr/>
    </dgm:pt>
    <dgm:pt modelId="{9F7DE55C-E5BD-4EA7-8788-B4DA6BD83AB4}" type="pres">
      <dgm:prSet presAssocID="{15A5BF6E-9C18-444B-87DC-C931AF4EEFE1}" presName="ParentAccent8" presStyleLbl="alignNode1" presStyleIdx="7" presStyleCnt="34"/>
      <dgm:spPr/>
    </dgm:pt>
    <dgm:pt modelId="{F5A103B3-2E94-49B1-98F2-BA13FE9AA1B6}" type="pres">
      <dgm:prSet presAssocID="{15A5BF6E-9C18-444B-87DC-C931AF4EEFE1}" presName="ParentAccent9" presStyleLbl="alignNode1" presStyleIdx="8" presStyleCnt="34"/>
      <dgm:spPr/>
    </dgm:pt>
    <dgm:pt modelId="{5F1D33E6-7DB9-4CF0-92D3-8416AB463D1C}" type="pres">
      <dgm:prSet presAssocID="{15A5BF6E-9C18-444B-87DC-C931AF4EEFE1}" presName="ParentAccent10" presStyleLbl="alignNode1" presStyleIdx="9" presStyleCnt="34"/>
      <dgm:spPr/>
    </dgm:pt>
    <dgm:pt modelId="{EB34564B-9FA1-4212-98E7-F724BA8ABEC6}" type="pres">
      <dgm:prSet presAssocID="{15A5BF6E-9C18-444B-87DC-C931AF4EEFE1}" presName="Parent" presStyleLbl="alignNode1" presStyleIdx="10" presStyleCnt="34" custScaleX="104558" custScaleY="100885">
        <dgm:presLayoutVars>
          <dgm:chMax val="5"/>
          <dgm:chPref val="3"/>
          <dgm:bulletEnabled val="1"/>
        </dgm:presLayoutVars>
      </dgm:prSet>
      <dgm:spPr/>
    </dgm:pt>
    <dgm:pt modelId="{4F0134DC-3F75-4949-AC67-D28C4411D94E}" type="pres">
      <dgm:prSet presAssocID="{84D5D628-4D43-474B-9A8F-BFB911AFDD43}" presName="Child1Accent1" presStyleLbl="alignNode1" presStyleIdx="11" presStyleCnt="34"/>
      <dgm:spPr/>
    </dgm:pt>
    <dgm:pt modelId="{03ED3D2E-73AA-4A81-9E87-E961E9D7F0C4}" type="pres">
      <dgm:prSet presAssocID="{84D5D628-4D43-474B-9A8F-BFB911AFDD43}" presName="Child1Accent2" presStyleLbl="alignNode1" presStyleIdx="12" presStyleCnt="34"/>
      <dgm:spPr/>
    </dgm:pt>
    <dgm:pt modelId="{0E093F1F-E4AB-4759-9AB1-60A0EC4C851D}" type="pres">
      <dgm:prSet presAssocID="{84D5D628-4D43-474B-9A8F-BFB911AFDD43}" presName="Child1Accent3" presStyleLbl="alignNode1" presStyleIdx="13" presStyleCnt="34"/>
      <dgm:spPr/>
    </dgm:pt>
    <dgm:pt modelId="{126F69BC-0E0D-4CB2-9BAF-CF1AE436B549}" type="pres">
      <dgm:prSet presAssocID="{84D5D628-4D43-474B-9A8F-BFB911AFDD43}" presName="Child1Accent4" presStyleLbl="alignNode1" presStyleIdx="14" presStyleCnt="34"/>
      <dgm:spPr/>
    </dgm:pt>
    <dgm:pt modelId="{5CF4C054-1955-4AA0-A6CC-E6EA577F4FC1}" type="pres">
      <dgm:prSet presAssocID="{84D5D628-4D43-474B-9A8F-BFB911AFDD43}" presName="Child1Accent5" presStyleLbl="alignNode1" presStyleIdx="15" presStyleCnt="34"/>
      <dgm:spPr/>
    </dgm:pt>
    <dgm:pt modelId="{C41FC5A0-FB50-4A20-8DFE-939A609EA769}" type="pres">
      <dgm:prSet presAssocID="{84D5D628-4D43-474B-9A8F-BFB911AFDD43}" presName="Child1Accent6" presStyleLbl="alignNode1" presStyleIdx="16" presStyleCnt="34"/>
      <dgm:spPr/>
    </dgm:pt>
    <dgm:pt modelId="{C4AA91AD-ABB0-4DAB-863A-233A24ACDB44}" type="pres">
      <dgm:prSet presAssocID="{84D5D628-4D43-474B-9A8F-BFB911AFDD43}" presName="Child1Accent7" presStyleLbl="alignNode1" presStyleIdx="17" presStyleCnt="34"/>
      <dgm:spPr/>
    </dgm:pt>
    <dgm:pt modelId="{D6DF3A60-8525-46D4-8608-086E7B45286F}" type="pres">
      <dgm:prSet presAssocID="{84D5D628-4D43-474B-9A8F-BFB911AFDD43}" presName="Child1Accent8" presStyleLbl="alignNode1" presStyleIdx="18" presStyleCnt="34"/>
      <dgm:spPr/>
    </dgm:pt>
    <dgm:pt modelId="{E69F4BF0-91D8-4171-A87B-F00585265C86}" type="pres">
      <dgm:prSet presAssocID="{84D5D628-4D43-474B-9A8F-BFB911AFDD43}" presName="Child1Accent9" presStyleLbl="alignNode1" presStyleIdx="19" presStyleCnt="34"/>
      <dgm:spPr/>
    </dgm:pt>
    <dgm:pt modelId="{8D31BD75-A0FA-449B-A44C-5A51F555EFDB}" type="pres">
      <dgm:prSet presAssocID="{84D5D628-4D43-474B-9A8F-BFB911AFDD43}" presName="Child1" presStyleLbl="revTx" presStyleIdx="0" presStyleCnt="3" custLinFactNeighborX="-9846" custLinFactNeighborY="-3374">
        <dgm:presLayoutVars>
          <dgm:chMax/>
          <dgm:chPref val="0"/>
          <dgm:bulletEnabled val="1"/>
        </dgm:presLayoutVars>
      </dgm:prSet>
      <dgm:spPr/>
    </dgm:pt>
    <dgm:pt modelId="{2440564B-52EE-46A3-8BAB-58953C99E82C}" type="pres">
      <dgm:prSet presAssocID="{78C8C9AD-C158-43EE-953A-1C95BAEB8FD8}" presName="Child2Accent1" presStyleLbl="alignNode1" presStyleIdx="20" presStyleCnt="34"/>
      <dgm:spPr/>
    </dgm:pt>
    <dgm:pt modelId="{462B52E2-BE9F-42DD-B2C3-ECDB32D4258D}" type="pres">
      <dgm:prSet presAssocID="{78C8C9AD-C158-43EE-953A-1C95BAEB8FD8}" presName="Child2Accent2" presStyleLbl="alignNode1" presStyleIdx="21" presStyleCnt="34"/>
      <dgm:spPr/>
    </dgm:pt>
    <dgm:pt modelId="{C67E36C4-1180-4F2B-A651-6FE9D91F0F6B}" type="pres">
      <dgm:prSet presAssocID="{78C8C9AD-C158-43EE-953A-1C95BAEB8FD8}" presName="Child2Accent3" presStyleLbl="alignNode1" presStyleIdx="22" presStyleCnt="34"/>
      <dgm:spPr/>
    </dgm:pt>
    <dgm:pt modelId="{E2379E86-821F-4BC1-8FAF-979E06E877F8}" type="pres">
      <dgm:prSet presAssocID="{78C8C9AD-C158-43EE-953A-1C95BAEB8FD8}" presName="Child2Accent4" presStyleLbl="alignNode1" presStyleIdx="23" presStyleCnt="34"/>
      <dgm:spPr/>
    </dgm:pt>
    <dgm:pt modelId="{E08CD22E-E288-49D2-B1A9-A0F9DAB9F8EA}" type="pres">
      <dgm:prSet presAssocID="{78C8C9AD-C158-43EE-953A-1C95BAEB8FD8}" presName="Child2Accent5" presStyleLbl="alignNode1" presStyleIdx="24" presStyleCnt="34"/>
      <dgm:spPr/>
    </dgm:pt>
    <dgm:pt modelId="{35CE0BD5-4164-4A8F-BAF6-D67747F69D7A}" type="pres">
      <dgm:prSet presAssocID="{78C8C9AD-C158-43EE-953A-1C95BAEB8FD8}" presName="Child2Accent6" presStyleLbl="alignNode1" presStyleIdx="25" presStyleCnt="34"/>
      <dgm:spPr/>
    </dgm:pt>
    <dgm:pt modelId="{0105140D-542E-4E16-99FA-CCBC275356D7}" type="pres">
      <dgm:prSet presAssocID="{78C8C9AD-C158-43EE-953A-1C95BAEB8FD8}" presName="Child2Accent7" presStyleLbl="alignNode1" presStyleIdx="26" presStyleCnt="34"/>
      <dgm:spPr/>
    </dgm:pt>
    <dgm:pt modelId="{ED77F3A5-56FA-4035-8AD8-FEE177B3EFEC}" type="pres">
      <dgm:prSet presAssocID="{78C8C9AD-C158-43EE-953A-1C95BAEB8FD8}" presName="Child2" presStyleLbl="revTx" presStyleIdx="1" presStyleCnt="3" custScaleX="126040">
        <dgm:presLayoutVars>
          <dgm:chMax/>
          <dgm:chPref val="0"/>
          <dgm:bulletEnabled val="1"/>
        </dgm:presLayoutVars>
      </dgm:prSet>
      <dgm:spPr/>
    </dgm:pt>
    <dgm:pt modelId="{FF8672F7-D61A-4F2C-B469-A0A4C7FFC1D5}" type="pres">
      <dgm:prSet presAssocID="{762F6B7C-9F67-411D-B16A-96ED24B5B75B}" presName="Child3Accent1" presStyleLbl="alignNode1" presStyleIdx="27" presStyleCnt="34"/>
      <dgm:spPr/>
    </dgm:pt>
    <dgm:pt modelId="{8E1BDDF6-1300-4C15-B84F-93DC02C67DA8}" type="pres">
      <dgm:prSet presAssocID="{762F6B7C-9F67-411D-B16A-96ED24B5B75B}" presName="Child3Accent2" presStyleLbl="alignNode1" presStyleIdx="28" presStyleCnt="34"/>
      <dgm:spPr/>
    </dgm:pt>
    <dgm:pt modelId="{2201E747-6161-4F4C-A23B-036E82E29924}" type="pres">
      <dgm:prSet presAssocID="{762F6B7C-9F67-411D-B16A-96ED24B5B75B}" presName="Child3Accent3" presStyleLbl="alignNode1" presStyleIdx="29" presStyleCnt="34"/>
      <dgm:spPr/>
    </dgm:pt>
    <dgm:pt modelId="{02E0C041-DE37-44FF-8632-2BD6A0A7F72B}" type="pres">
      <dgm:prSet presAssocID="{762F6B7C-9F67-411D-B16A-96ED24B5B75B}" presName="Child3Accent4" presStyleLbl="alignNode1" presStyleIdx="30" presStyleCnt="34"/>
      <dgm:spPr/>
    </dgm:pt>
    <dgm:pt modelId="{DFFDBBB2-B300-46A3-9763-98D5467EF738}" type="pres">
      <dgm:prSet presAssocID="{762F6B7C-9F67-411D-B16A-96ED24B5B75B}" presName="Child3Accent5" presStyleLbl="alignNode1" presStyleIdx="31" presStyleCnt="34"/>
      <dgm:spPr/>
    </dgm:pt>
    <dgm:pt modelId="{BA75BE4C-3E92-48A6-BC1F-D866EFE7100E}" type="pres">
      <dgm:prSet presAssocID="{762F6B7C-9F67-411D-B16A-96ED24B5B75B}" presName="Child3Accent6" presStyleLbl="alignNode1" presStyleIdx="32" presStyleCnt="34"/>
      <dgm:spPr/>
    </dgm:pt>
    <dgm:pt modelId="{992C6882-A91A-4283-976D-763AEBCABDA2}" type="pres">
      <dgm:prSet presAssocID="{762F6B7C-9F67-411D-B16A-96ED24B5B75B}" presName="Child3Accent7" presStyleLbl="alignNode1" presStyleIdx="33" presStyleCnt="34"/>
      <dgm:spPr/>
    </dgm:pt>
    <dgm:pt modelId="{BCD5F99C-E0AC-43D9-9E42-C8F5DF19EE09}" type="pres">
      <dgm:prSet presAssocID="{762F6B7C-9F67-411D-B16A-96ED24B5B75B}" presName="Child3" presStyleLbl="revTx" presStyleIdx="2" presStyleCnt="3" custScaleX="137175" custLinFactNeighborX="5787" custLinFactNeighborY="-5440">
        <dgm:presLayoutVars>
          <dgm:chMax/>
          <dgm:chPref val="0"/>
          <dgm:bulletEnabled val="1"/>
        </dgm:presLayoutVars>
      </dgm:prSet>
      <dgm:spPr/>
    </dgm:pt>
  </dgm:ptLst>
  <dgm:cxnLst>
    <dgm:cxn modelId="{E3D02682-CF48-44DE-B678-0BF6DA0286CC}" srcId="{ADCA3A9C-A11A-4415-82AF-1FDD5C1D5E75}" destId="{15A5BF6E-9C18-444B-87DC-C931AF4EEFE1}" srcOrd="0" destOrd="0" parTransId="{0856592A-7AB9-4164-8370-1511651561FC}" sibTransId="{DDF34515-8484-486E-ADA3-0E2CA32DFD43}"/>
    <dgm:cxn modelId="{1A53AD4D-AD9A-4055-997A-6AA6E1F0FBBC}" type="presOf" srcId="{762F6B7C-9F67-411D-B16A-96ED24B5B75B}" destId="{BCD5F99C-E0AC-43D9-9E42-C8F5DF19EE09}" srcOrd="0" destOrd="0" presId="urn:microsoft.com/office/officeart/2011/layout/ConvergingText#1"/>
    <dgm:cxn modelId="{7A3B949A-7149-4EB1-B776-79B66E41B8BF}" type="presOf" srcId="{ADCA3A9C-A11A-4415-82AF-1FDD5C1D5E75}" destId="{F5855A5B-F340-4FD5-B335-1204AF54448B}" srcOrd="0" destOrd="0" presId="urn:microsoft.com/office/officeart/2011/layout/ConvergingText#1"/>
    <dgm:cxn modelId="{D4D7A54C-E3B7-4AD6-8D83-D38589C15D94}" type="presOf" srcId="{15A5BF6E-9C18-444B-87DC-C931AF4EEFE1}" destId="{EB34564B-9FA1-4212-98E7-F724BA8ABEC6}" srcOrd="0" destOrd="0" presId="urn:microsoft.com/office/officeart/2011/layout/ConvergingText#1"/>
    <dgm:cxn modelId="{86015163-DED5-4AA2-8D9E-70F1F7B6D9D9}" srcId="{15A5BF6E-9C18-444B-87DC-C931AF4EEFE1}" destId="{78C8C9AD-C158-43EE-953A-1C95BAEB8FD8}" srcOrd="1" destOrd="0" parTransId="{B0E56CB6-5A63-42FD-AF63-4CD564D92A07}" sibTransId="{75655C37-2E40-4C45-8459-C9F36601FEF3}"/>
    <dgm:cxn modelId="{B0FB7D89-4153-4868-8CB3-7A2D6D700E6D}" type="presOf" srcId="{78C8C9AD-C158-43EE-953A-1C95BAEB8FD8}" destId="{ED77F3A5-56FA-4035-8AD8-FEE177B3EFEC}" srcOrd="0" destOrd="0" presId="urn:microsoft.com/office/officeart/2011/layout/ConvergingText#1"/>
    <dgm:cxn modelId="{A0D80059-EC78-44BC-BC11-ECE7B098332B}" type="presOf" srcId="{84D5D628-4D43-474B-9A8F-BFB911AFDD43}" destId="{8D31BD75-A0FA-449B-A44C-5A51F555EFDB}" srcOrd="0" destOrd="0" presId="urn:microsoft.com/office/officeart/2011/layout/ConvergingText#1"/>
    <dgm:cxn modelId="{A9604C90-F1AE-4C95-9CF4-D5A974E467A9}" srcId="{15A5BF6E-9C18-444B-87DC-C931AF4EEFE1}" destId="{84D5D628-4D43-474B-9A8F-BFB911AFDD43}" srcOrd="0" destOrd="0" parTransId="{D853E96D-E1F3-41C3-8127-04205C57D426}" sibTransId="{64294172-D85F-4F62-BD28-B5FABC9192B7}"/>
    <dgm:cxn modelId="{BB113CE5-A25A-4F64-AA2A-04A1D3DB6786}" srcId="{15A5BF6E-9C18-444B-87DC-C931AF4EEFE1}" destId="{762F6B7C-9F67-411D-B16A-96ED24B5B75B}" srcOrd="2" destOrd="0" parTransId="{C54569B0-239A-4BE8-820B-3E09F01CD1D8}" sibTransId="{4C31518B-E142-4F13-8E1C-35B2DAB37315}"/>
    <dgm:cxn modelId="{6B4A7A40-E3C9-4A16-A224-8E8C7F7A993D}" type="presParOf" srcId="{F5855A5B-F340-4FD5-B335-1204AF54448B}" destId="{6B389D7A-DBF9-4A37-9671-EFCE6C64E798}" srcOrd="0" destOrd="0" presId="urn:microsoft.com/office/officeart/2011/layout/ConvergingText#1"/>
    <dgm:cxn modelId="{3AF2979F-A5C9-48ED-B743-0C2B2A619011}" type="presParOf" srcId="{6B389D7A-DBF9-4A37-9671-EFCE6C64E798}" destId="{4F54CFAB-2D2B-4B50-9A43-EA7E326D767A}" srcOrd="0" destOrd="0" presId="urn:microsoft.com/office/officeart/2011/layout/ConvergingText#1"/>
    <dgm:cxn modelId="{A9658126-66C3-469D-911F-BC2D67BED8D7}" type="presParOf" srcId="{6B389D7A-DBF9-4A37-9671-EFCE6C64E798}" destId="{1AD5EF70-528C-4487-911D-CD20692E7086}" srcOrd="1" destOrd="0" presId="urn:microsoft.com/office/officeart/2011/layout/ConvergingText#1"/>
    <dgm:cxn modelId="{6CF29151-2289-475E-BBF8-1A1BFAE46BE1}" type="presParOf" srcId="{6B389D7A-DBF9-4A37-9671-EFCE6C64E798}" destId="{95E54068-66A1-49CC-898D-BCA279F60C1B}" srcOrd="2" destOrd="0" presId="urn:microsoft.com/office/officeart/2011/layout/ConvergingText#1"/>
    <dgm:cxn modelId="{F202DFCF-B0DF-4C0B-A989-6FC9D976CEDB}" type="presParOf" srcId="{6B389D7A-DBF9-4A37-9671-EFCE6C64E798}" destId="{F0C55616-2D8E-4718-9A0D-BC7AC285FA58}" srcOrd="3" destOrd="0" presId="urn:microsoft.com/office/officeart/2011/layout/ConvergingText#1"/>
    <dgm:cxn modelId="{5BC09765-FC07-495A-833A-51E39E5BD555}" type="presParOf" srcId="{6B389D7A-DBF9-4A37-9671-EFCE6C64E798}" destId="{F6854DE6-E999-46FA-8507-8ABA09449A3F}" srcOrd="4" destOrd="0" presId="urn:microsoft.com/office/officeart/2011/layout/ConvergingText#1"/>
    <dgm:cxn modelId="{0A942343-286F-4281-BF16-BE798EC3AC05}" type="presParOf" srcId="{6B389D7A-DBF9-4A37-9671-EFCE6C64E798}" destId="{CF44BB9A-E740-456C-8194-A195EC3392C6}" srcOrd="5" destOrd="0" presId="urn:microsoft.com/office/officeart/2011/layout/ConvergingText#1"/>
    <dgm:cxn modelId="{619439DE-C111-4E9E-8794-E27F1DF345E2}" type="presParOf" srcId="{6B389D7A-DBF9-4A37-9671-EFCE6C64E798}" destId="{F195AC70-7AF5-4EA0-832B-F5AE677CECB3}" srcOrd="6" destOrd="0" presId="urn:microsoft.com/office/officeart/2011/layout/ConvergingText#1"/>
    <dgm:cxn modelId="{1322A78B-4357-4550-A751-F609FCB85600}" type="presParOf" srcId="{6B389D7A-DBF9-4A37-9671-EFCE6C64E798}" destId="{9F7DE55C-E5BD-4EA7-8788-B4DA6BD83AB4}" srcOrd="7" destOrd="0" presId="urn:microsoft.com/office/officeart/2011/layout/ConvergingText#1"/>
    <dgm:cxn modelId="{2B34DE12-11E2-4D89-ACF9-E5078CBDFF1B}" type="presParOf" srcId="{6B389D7A-DBF9-4A37-9671-EFCE6C64E798}" destId="{F5A103B3-2E94-49B1-98F2-BA13FE9AA1B6}" srcOrd="8" destOrd="0" presId="urn:microsoft.com/office/officeart/2011/layout/ConvergingText#1"/>
    <dgm:cxn modelId="{CADF98E8-A3A1-46A7-858F-A0A69EEA086C}" type="presParOf" srcId="{6B389D7A-DBF9-4A37-9671-EFCE6C64E798}" destId="{5F1D33E6-7DB9-4CF0-92D3-8416AB463D1C}" srcOrd="9" destOrd="0" presId="urn:microsoft.com/office/officeart/2011/layout/ConvergingText#1"/>
    <dgm:cxn modelId="{D29BF0E2-047E-4D5D-A0F1-75D03B81AA94}" type="presParOf" srcId="{6B389D7A-DBF9-4A37-9671-EFCE6C64E798}" destId="{EB34564B-9FA1-4212-98E7-F724BA8ABEC6}" srcOrd="10" destOrd="0" presId="urn:microsoft.com/office/officeart/2011/layout/ConvergingText#1"/>
    <dgm:cxn modelId="{282C4229-A88D-4CDF-98E0-C3C1CFCE7CA0}" type="presParOf" srcId="{6B389D7A-DBF9-4A37-9671-EFCE6C64E798}" destId="{4F0134DC-3F75-4949-AC67-D28C4411D94E}" srcOrd="11" destOrd="0" presId="urn:microsoft.com/office/officeart/2011/layout/ConvergingText#1"/>
    <dgm:cxn modelId="{C5F1464D-C246-46DA-B4AE-A104C6139697}" type="presParOf" srcId="{6B389D7A-DBF9-4A37-9671-EFCE6C64E798}" destId="{03ED3D2E-73AA-4A81-9E87-E961E9D7F0C4}" srcOrd="12" destOrd="0" presId="urn:microsoft.com/office/officeart/2011/layout/ConvergingText#1"/>
    <dgm:cxn modelId="{F36EFC89-1A96-4DFA-8BF4-0F9956F3F6A1}" type="presParOf" srcId="{6B389D7A-DBF9-4A37-9671-EFCE6C64E798}" destId="{0E093F1F-E4AB-4759-9AB1-60A0EC4C851D}" srcOrd="13" destOrd="0" presId="urn:microsoft.com/office/officeart/2011/layout/ConvergingText#1"/>
    <dgm:cxn modelId="{B4A6BB63-3046-4A7B-8AE6-737B9003C0C7}" type="presParOf" srcId="{6B389D7A-DBF9-4A37-9671-EFCE6C64E798}" destId="{126F69BC-0E0D-4CB2-9BAF-CF1AE436B549}" srcOrd="14" destOrd="0" presId="urn:microsoft.com/office/officeart/2011/layout/ConvergingText#1"/>
    <dgm:cxn modelId="{CDD3CA65-D61E-458C-B9CD-DFCCCA6F1877}" type="presParOf" srcId="{6B389D7A-DBF9-4A37-9671-EFCE6C64E798}" destId="{5CF4C054-1955-4AA0-A6CC-E6EA577F4FC1}" srcOrd="15" destOrd="0" presId="urn:microsoft.com/office/officeart/2011/layout/ConvergingText#1"/>
    <dgm:cxn modelId="{03004476-A7AB-413B-A422-E59B25468FCE}" type="presParOf" srcId="{6B389D7A-DBF9-4A37-9671-EFCE6C64E798}" destId="{C41FC5A0-FB50-4A20-8DFE-939A609EA769}" srcOrd="16" destOrd="0" presId="urn:microsoft.com/office/officeart/2011/layout/ConvergingText#1"/>
    <dgm:cxn modelId="{9EC56CE8-7F7A-49D1-8917-4F21FCB05EAE}" type="presParOf" srcId="{6B389D7A-DBF9-4A37-9671-EFCE6C64E798}" destId="{C4AA91AD-ABB0-4DAB-863A-233A24ACDB44}" srcOrd="17" destOrd="0" presId="urn:microsoft.com/office/officeart/2011/layout/ConvergingText#1"/>
    <dgm:cxn modelId="{CF1872B7-C375-4049-9C70-08423DB7A03C}" type="presParOf" srcId="{6B389D7A-DBF9-4A37-9671-EFCE6C64E798}" destId="{D6DF3A60-8525-46D4-8608-086E7B45286F}" srcOrd="18" destOrd="0" presId="urn:microsoft.com/office/officeart/2011/layout/ConvergingText#1"/>
    <dgm:cxn modelId="{DFB51CF0-A35E-4134-8098-65F346296DB0}" type="presParOf" srcId="{6B389D7A-DBF9-4A37-9671-EFCE6C64E798}" destId="{E69F4BF0-91D8-4171-A87B-F00585265C86}" srcOrd="19" destOrd="0" presId="urn:microsoft.com/office/officeart/2011/layout/ConvergingText#1"/>
    <dgm:cxn modelId="{75249DFE-3F02-4FC5-B139-DFD8999B8FD7}" type="presParOf" srcId="{6B389D7A-DBF9-4A37-9671-EFCE6C64E798}" destId="{8D31BD75-A0FA-449B-A44C-5A51F555EFDB}" srcOrd="20" destOrd="0" presId="urn:microsoft.com/office/officeart/2011/layout/ConvergingText#1"/>
    <dgm:cxn modelId="{DC044396-CDFC-485D-BE50-F1FE47149CB2}" type="presParOf" srcId="{6B389D7A-DBF9-4A37-9671-EFCE6C64E798}" destId="{2440564B-52EE-46A3-8BAB-58953C99E82C}" srcOrd="21" destOrd="0" presId="urn:microsoft.com/office/officeart/2011/layout/ConvergingText#1"/>
    <dgm:cxn modelId="{E7B77A7A-B242-458E-8C44-538B62708BA8}" type="presParOf" srcId="{6B389D7A-DBF9-4A37-9671-EFCE6C64E798}" destId="{462B52E2-BE9F-42DD-B2C3-ECDB32D4258D}" srcOrd="22" destOrd="0" presId="urn:microsoft.com/office/officeart/2011/layout/ConvergingText#1"/>
    <dgm:cxn modelId="{1D6072B6-9D40-4299-8A04-2EB65DED0F6D}" type="presParOf" srcId="{6B389D7A-DBF9-4A37-9671-EFCE6C64E798}" destId="{C67E36C4-1180-4F2B-A651-6FE9D91F0F6B}" srcOrd="23" destOrd="0" presId="urn:microsoft.com/office/officeart/2011/layout/ConvergingText#1"/>
    <dgm:cxn modelId="{453D3DDB-86B8-457D-A205-04AC9EDA6C91}" type="presParOf" srcId="{6B389D7A-DBF9-4A37-9671-EFCE6C64E798}" destId="{E2379E86-821F-4BC1-8FAF-979E06E877F8}" srcOrd="24" destOrd="0" presId="urn:microsoft.com/office/officeart/2011/layout/ConvergingText#1"/>
    <dgm:cxn modelId="{2C81A227-0712-4C94-B8CF-5EB4616BD97C}" type="presParOf" srcId="{6B389D7A-DBF9-4A37-9671-EFCE6C64E798}" destId="{E08CD22E-E288-49D2-B1A9-A0F9DAB9F8EA}" srcOrd="25" destOrd="0" presId="urn:microsoft.com/office/officeart/2011/layout/ConvergingText#1"/>
    <dgm:cxn modelId="{81A5FA48-F321-4115-9C3C-0B4E8215E732}" type="presParOf" srcId="{6B389D7A-DBF9-4A37-9671-EFCE6C64E798}" destId="{35CE0BD5-4164-4A8F-BAF6-D67747F69D7A}" srcOrd="26" destOrd="0" presId="urn:microsoft.com/office/officeart/2011/layout/ConvergingText#1"/>
    <dgm:cxn modelId="{54726285-4D2F-4F0B-9476-C18B0BBDBF0A}" type="presParOf" srcId="{6B389D7A-DBF9-4A37-9671-EFCE6C64E798}" destId="{0105140D-542E-4E16-99FA-CCBC275356D7}" srcOrd="27" destOrd="0" presId="urn:microsoft.com/office/officeart/2011/layout/ConvergingText#1"/>
    <dgm:cxn modelId="{DE494A3D-399D-40A1-9972-D8995E97415E}" type="presParOf" srcId="{6B389D7A-DBF9-4A37-9671-EFCE6C64E798}" destId="{ED77F3A5-56FA-4035-8AD8-FEE177B3EFEC}" srcOrd="28" destOrd="0" presId="urn:microsoft.com/office/officeart/2011/layout/ConvergingText#1"/>
    <dgm:cxn modelId="{71CD7C13-479A-4249-98CB-0CE5148377C0}" type="presParOf" srcId="{6B389D7A-DBF9-4A37-9671-EFCE6C64E798}" destId="{FF8672F7-D61A-4F2C-B469-A0A4C7FFC1D5}" srcOrd="29" destOrd="0" presId="urn:microsoft.com/office/officeart/2011/layout/ConvergingText#1"/>
    <dgm:cxn modelId="{B56AE404-8676-43F8-A844-C5C1328B75CA}" type="presParOf" srcId="{6B389D7A-DBF9-4A37-9671-EFCE6C64E798}" destId="{8E1BDDF6-1300-4C15-B84F-93DC02C67DA8}" srcOrd="30" destOrd="0" presId="urn:microsoft.com/office/officeart/2011/layout/ConvergingText#1"/>
    <dgm:cxn modelId="{A335745A-915F-470D-B1CA-C28AB08C494F}" type="presParOf" srcId="{6B389D7A-DBF9-4A37-9671-EFCE6C64E798}" destId="{2201E747-6161-4F4C-A23B-036E82E29924}" srcOrd="31" destOrd="0" presId="urn:microsoft.com/office/officeart/2011/layout/ConvergingText#1"/>
    <dgm:cxn modelId="{C3196D2A-0D72-41FE-A8D6-C782B539C42A}" type="presParOf" srcId="{6B389D7A-DBF9-4A37-9671-EFCE6C64E798}" destId="{02E0C041-DE37-44FF-8632-2BD6A0A7F72B}" srcOrd="32" destOrd="0" presId="urn:microsoft.com/office/officeart/2011/layout/ConvergingText#1"/>
    <dgm:cxn modelId="{0535D6B3-F3B1-4647-BD22-C5E370F60F61}" type="presParOf" srcId="{6B389D7A-DBF9-4A37-9671-EFCE6C64E798}" destId="{DFFDBBB2-B300-46A3-9763-98D5467EF738}" srcOrd="33" destOrd="0" presId="urn:microsoft.com/office/officeart/2011/layout/ConvergingText#1"/>
    <dgm:cxn modelId="{D8132C56-DFB4-4E70-BA72-E41C4627B480}" type="presParOf" srcId="{6B389D7A-DBF9-4A37-9671-EFCE6C64E798}" destId="{BA75BE4C-3E92-48A6-BC1F-D866EFE7100E}" srcOrd="34" destOrd="0" presId="urn:microsoft.com/office/officeart/2011/layout/ConvergingText#1"/>
    <dgm:cxn modelId="{8D0E212C-0153-4353-B94C-9A5B88992763}" type="presParOf" srcId="{6B389D7A-DBF9-4A37-9671-EFCE6C64E798}" destId="{992C6882-A91A-4283-976D-763AEBCABDA2}" srcOrd="35" destOrd="0" presId="urn:microsoft.com/office/officeart/2011/layout/ConvergingText#1"/>
    <dgm:cxn modelId="{939178C8-FA2C-4BEC-9083-59D8A9164751}" type="presParOf" srcId="{6B389D7A-DBF9-4A37-9671-EFCE6C64E798}" destId="{BCD5F99C-E0AC-43D9-9E42-C8F5DF19EE09}" srcOrd="36" destOrd="0" presId="urn:microsoft.com/office/officeart/2011/layout/ConvergingTex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847DE0-C7D7-4C14-A98A-21988A71CAFB}" type="doc">
      <dgm:prSet loTypeId="urn:microsoft.com/office/officeart/2005/8/layout/hProcess4" loCatId="process" qsTypeId="urn:microsoft.com/office/officeart/2005/8/quickstyle/simple1" qsCatId="simple" csTypeId="urn:microsoft.com/office/officeart/2005/8/colors/colorful1" csCatId="colorful" phldr="1"/>
      <dgm:spPr/>
    </dgm:pt>
    <dgm:pt modelId="{7FE7E9A6-129B-47AC-95B3-443ED0938AB2}">
      <dgm:prSet phldrT="[Text]"/>
      <dgm:spPr/>
      <dgm:t>
        <a:bodyPr/>
        <a:lstStyle/>
        <a:p>
          <a:r>
            <a:rPr lang="en-US" dirty="0"/>
            <a:t>80%</a:t>
          </a:r>
        </a:p>
      </dgm:t>
    </dgm:pt>
    <dgm:pt modelId="{4209034A-0C00-487E-8AF6-50B82954C835}" type="parTrans" cxnId="{969E486E-19E0-47C7-A266-B294B2B2A353}">
      <dgm:prSet/>
      <dgm:spPr/>
      <dgm:t>
        <a:bodyPr/>
        <a:lstStyle/>
        <a:p>
          <a:endParaRPr lang="en-US"/>
        </a:p>
      </dgm:t>
    </dgm:pt>
    <dgm:pt modelId="{692CA7B0-62FC-4EB3-B1EC-2F4607FE2B1E}" type="sibTrans" cxnId="{969E486E-19E0-47C7-A266-B294B2B2A353}">
      <dgm:prSet/>
      <dgm:spPr/>
      <dgm:t>
        <a:bodyPr/>
        <a:lstStyle/>
        <a:p>
          <a:endParaRPr lang="en-US"/>
        </a:p>
      </dgm:t>
    </dgm:pt>
    <dgm:pt modelId="{663066D9-1A1B-4033-A6CE-E2E9AA9459AD}">
      <dgm:prSet phldrT="[Text]"/>
      <dgm:spPr/>
      <dgm:t>
        <a:bodyPr/>
        <a:lstStyle/>
        <a:p>
          <a:r>
            <a:rPr lang="en-US" dirty="0"/>
            <a:t>20%</a:t>
          </a:r>
        </a:p>
      </dgm:t>
    </dgm:pt>
    <dgm:pt modelId="{3554A7D1-495B-4DD4-B69A-98254F00FBE4}" type="parTrans" cxnId="{6B861316-9CAA-431B-8E40-3ED9EAB34855}">
      <dgm:prSet/>
      <dgm:spPr/>
      <dgm:t>
        <a:bodyPr/>
        <a:lstStyle/>
        <a:p>
          <a:endParaRPr lang="en-US"/>
        </a:p>
      </dgm:t>
    </dgm:pt>
    <dgm:pt modelId="{4A818195-9F39-4976-84F7-CBA484EBD428}" type="sibTrans" cxnId="{6B861316-9CAA-431B-8E40-3ED9EAB34855}">
      <dgm:prSet/>
      <dgm:spPr/>
      <dgm:t>
        <a:bodyPr/>
        <a:lstStyle/>
        <a:p>
          <a:endParaRPr lang="en-US"/>
        </a:p>
      </dgm:t>
    </dgm:pt>
    <dgm:pt modelId="{75947C9C-F417-4822-B5FD-DE7397F8A123}">
      <dgm:prSet phldrT="[Text]"/>
      <dgm:spPr/>
      <dgm:t>
        <a:bodyPr/>
        <a:lstStyle/>
        <a:p>
          <a:r>
            <a:rPr lang="en-US" dirty="0"/>
            <a:t>Actions</a:t>
          </a:r>
        </a:p>
      </dgm:t>
    </dgm:pt>
    <dgm:pt modelId="{5A9BF8F1-53BE-427E-9724-A0E9FEEAA615}" type="parTrans" cxnId="{2C9A27F1-1AD3-4FB1-B527-E9F24063ED3D}">
      <dgm:prSet/>
      <dgm:spPr/>
      <dgm:t>
        <a:bodyPr/>
        <a:lstStyle/>
        <a:p>
          <a:endParaRPr lang="en-US"/>
        </a:p>
      </dgm:t>
    </dgm:pt>
    <dgm:pt modelId="{BD0B0467-83C6-4420-9E89-909EF15DA46D}" type="sibTrans" cxnId="{2C9A27F1-1AD3-4FB1-B527-E9F24063ED3D}">
      <dgm:prSet/>
      <dgm:spPr/>
      <dgm:t>
        <a:bodyPr/>
        <a:lstStyle/>
        <a:p>
          <a:endParaRPr lang="en-US"/>
        </a:p>
      </dgm:t>
    </dgm:pt>
    <dgm:pt modelId="{B59CECE5-10D3-49E9-9B31-033F97C6C824}">
      <dgm:prSet phldrT="[Text]"/>
      <dgm:spPr/>
      <dgm:t>
        <a:bodyPr/>
        <a:lstStyle/>
        <a:p>
          <a:r>
            <a:rPr lang="en-US" dirty="0"/>
            <a:t>Results</a:t>
          </a:r>
        </a:p>
      </dgm:t>
    </dgm:pt>
    <dgm:pt modelId="{C43BF88C-CA3E-44D2-A518-297E68FCFB11}" type="parTrans" cxnId="{7C3CF0EF-3AEB-4C5A-BDE8-3BF75FC155A7}">
      <dgm:prSet/>
      <dgm:spPr/>
      <dgm:t>
        <a:bodyPr/>
        <a:lstStyle/>
        <a:p>
          <a:endParaRPr lang="en-US"/>
        </a:p>
      </dgm:t>
    </dgm:pt>
    <dgm:pt modelId="{36B3A8D5-F1B8-4F5D-9687-6CC9C10AB98E}" type="sibTrans" cxnId="{7C3CF0EF-3AEB-4C5A-BDE8-3BF75FC155A7}">
      <dgm:prSet/>
      <dgm:spPr/>
      <dgm:t>
        <a:bodyPr/>
        <a:lstStyle/>
        <a:p>
          <a:endParaRPr lang="en-US"/>
        </a:p>
      </dgm:t>
    </dgm:pt>
    <dgm:pt modelId="{92749579-4742-40CF-9618-0849CC861994}" type="pres">
      <dgm:prSet presAssocID="{4B847DE0-C7D7-4C14-A98A-21988A71CAFB}" presName="Name0" presStyleCnt="0">
        <dgm:presLayoutVars>
          <dgm:dir/>
          <dgm:animLvl val="lvl"/>
          <dgm:resizeHandles val="exact"/>
        </dgm:presLayoutVars>
      </dgm:prSet>
      <dgm:spPr/>
    </dgm:pt>
    <dgm:pt modelId="{D1E7F0B2-D3DC-4A9B-B9B2-F36650C2EE4F}" type="pres">
      <dgm:prSet presAssocID="{4B847DE0-C7D7-4C14-A98A-21988A71CAFB}" presName="tSp" presStyleCnt="0"/>
      <dgm:spPr/>
    </dgm:pt>
    <dgm:pt modelId="{75C6B56D-0711-437E-8BDC-C465B9901C32}" type="pres">
      <dgm:prSet presAssocID="{4B847DE0-C7D7-4C14-A98A-21988A71CAFB}" presName="bSp" presStyleCnt="0"/>
      <dgm:spPr/>
    </dgm:pt>
    <dgm:pt modelId="{9C752A62-7D6C-472B-9CB8-66ED677E37A0}" type="pres">
      <dgm:prSet presAssocID="{4B847DE0-C7D7-4C14-A98A-21988A71CAFB}" presName="process" presStyleCnt="0"/>
      <dgm:spPr/>
    </dgm:pt>
    <dgm:pt modelId="{F18346EF-320C-41C1-B779-8497DA64B358}" type="pres">
      <dgm:prSet presAssocID="{7FE7E9A6-129B-47AC-95B3-443ED0938AB2}" presName="composite1" presStyleCnt="0"/>
      <dgm:spPr/>
    </dgm:pt>
    <dgm:pt modelId="{3112CBC4-6A3E-4AEF-B646-1EB27EDD98AC}" type="pres">
      <dgm:prSet presAssocID="{7FE7E9A6-129B-47AC-95B3-443ED0938AB2}" presName="dummyNode1" presStyleLbl="node1" presStyleIdx="0" presStyleCnt="4"/>
      <dgm:spPr/>
    </dgm:pt>
    <dgm:pt modelId="{4AECD6C0-01ED-4169-9283-DE3DB10E3D3C}" type="pres">
      <dgm:prSet presAssocID="{7FE7E9A6-129B-47AC-95B3-443ED0938AB2}" presName="childNode1" presStyleLbl="bgAcc1" presStyleIdx="0" presStyleCnt="4">
        <dgm:presLayoutVars>
          <dgm:bulletEnabled val="1"/>
        </dgm:presLayoutVars>
      </dgm:prSet>
      <dgm:spPr/>
    </dgm:pt>
    <dgm:pt modelId="{29A7F7D5-426C-4983-A3D0-4705F2D29FDB}" type="pres">
      <dgm:prSet presAssocID="{7FE7E9A6-129B-47AC-95B3-443ED0938AB2}" presName="childNode1tx" presStyleLbl="bgAcc1" presStyleIdx="0" presStyleCnt="4">
        <dgm:presLayoutVars>
          <dgm:bulletEnabled val="1"/>
        </dgm:presLayoutVars>
      </dgm:prSet>
      <dgm:spPr/>
    </dgm:pt>
    <dgm:pt modelId="{B983FA6E-6BEF-41C6-A4D6-47E261C09527}" type="pres">
      <dgm:prSet presAssocID="{7FE7E9A6-129B-47AC-95B3-443ED0938AB2}" presName="parentNode1" presStyleLbl="node1" presStyleIdx="0" presStyleCnt="4">
        <dgm:presLayoutVars>
          <dgm:chMax val="1"/>
          <dgm:bulletEnabled val="1"/>
        </dgm:presLayoutVars>
      </dgm:prSet>
      <dgm:spPr/>
    </dgm:pt>
    <dgm:pt modelId="{FC18AF7C-3208-4EE8-886D-782095D5B442}" type="pres">
      <dgm:prSet presAssocID="{7FE7E9A6-129B-47AC-95B3-443ED0938AB2}" presName="connSite1" presStyleCnt="0"/>
      <dgm:spPr/>
    </dgm:pt>
    <dgm:pt modelId="{06785E87-09ED-4896-ABD6-87C8530F45CA}" type="pres">
      <dgm:prSet presAssocID="{692CA7B0-62FC-4EB3-B1EC-2F4607FE2B1E}" presName="Name9" presStyleLbl="sibTrans2D1" presStyleIdx="0" presStyleCnt="3"/>
      <dgm:spPr/>
    </dgm:pt>
    <dgm:pt modelId="{D3D2B049-A592-4F96-AAE5-557AFD052227}" type="pres">
      <dgm:prSet presAssocID="{B59CECE5-10D3-49E9-9B31-033F97C6C824}" presName="composite2" presStyleCnt="0"/>
      <dgm:spPr/>
    </dgm:pt>
    <dgm:pt modelId="{C948DEB9-7369-4704-B777-0C9944422BAA}" type="pres">
      <dgm:prSet presAssocID="{B59CECE5-10D3-49E9-9B31-033F97C6C824}" presName="dummyNode2" presStyleLbl="node1" presStyleIdx="0" presStyleCnt="4"/>
      <dgm:spPr/>
    </dgm:pt>
    <dgm:pt modelId="{E6A2E123-25BA-44EC-B4E8-AFFFD1FEEFD9}" type="pres">
      <dgm:prSet presAssocID="{B59CECE5-10D3-49E9-9B31-033F97C6C824}" presName="childNode2" presStyleLbl="bgAcc1" presStyleIdx="1" presStyleCnt="4">
        <dgm:presLayoutVars>
          <dgm:bulletEnabled val="1"/>
        </dgm:presLayoutVars>
      </dgm:prSet>
      <dgm:spPr/>
    </dgm:pt>
    <dgm:pt modelId="{E9B12477-153A-4C58-871A-D456BD98D52D}" type="pres">
      <dgm:prSet presAssocID="{B59CECE5-10D3-49E9-9B31-033F97C6C824}" presName="childNode2tx" presStyleLbl="bgAcc1" presStyleIdx="1" presStyleCnt="4">
        <dgm:presLayoutVars>
          <dgm:bulletEnabled val="1"/>
        </dgm:presLayoutVars>
      </dgm:prSet>
      <dgm:spPr/>
    </dgm:pt>
    <dgm:pt modelId="{709F7577-4928-49C3-998F-828FDF62CEEB}" type="pres">
      <dgm:prSet presAssocID="{B59CECE5-10D3-49E9-9B31-033F97C6C824}" presName="parentNode2" presStyleLbl="node1" presStyleIdx="1" presStyleCnt="4">
        <dgm:presLayoutVars>
          <dgm:chMax val="0"/>
          <dgm:bulletEnabled val="1"/>
        </dgm:presLayoutVars>
      </dgm:prSet>
      <dgm:spPr/>
    </dgm:pt>
    <dgm:pt modelId="{B72612CF-F589-44DC-8699-66C22C8AB94C}" type="pres">
      <dgm:prSet presAssocID="{B59CECE5-10D3-49E9-9B31-033F97C6C824}" presName="connSite2" presStyleCnt="0"/>
      <dgm:spPr/>
    </dgm:pt>
    <dgm:pt modelId="{4FD1AC56-D88D-414C-8C0B-E680F4325538}" type="pres">
      <dgm:prSet presAssocID="{36B3A8D5-F1B8-4F5D-9687-6CC9C10AB98E}" presName="Name18" presStyleLbl="sibTrans2D1" presStyleIdx="1" presStyleCnt="3"/>
      <dgm:spPr/>
    </dgm:pt>
    <dgm:pt modelId="{C605BDA3-CDD3-4EA7-9106-87E2059BE8C5}" type="pres">
      <dgm:prSet presAssocID="{663066D9-1A1B-4033-A6CE-E2E9AA9459AD}" presName="composite1" presStyleCnt="0"/>
      <dgm:spPr/>
    </dgm:pt>
    <dgm:pt modelId="{65881C4C-358B-41B0-BD05-360D470E8DF1}" type="pres">
      <dgm:prSet presAssocID="{663066D9-1A1B-4033-A6CE-E2E9AA9459AD}" presName="dummyNode1" presStyleLbl="node1" presStyleIdx="1" presStyleCnt="4"/>
      <dgm:spPr/>
    </dgm:pt>
    <dgm:pt modelId="{8E4EB9D9-88B6-4B41-929C-8510236D0537}" type="pres">
      <dgm:prSet presAssocID="{663066D9-1A1B-4033-A6CE-E2E9AA9459AD}" presName="childNode1" presStyleLbl="bgAcc1" presStyleIdx="2" presStyleCnt="4">
        <dgm:presLayoutVars>
          <dgm:bulletEnabled val="1"/>
        </dgm:presLayoutVars>
      </dgm:prSet>
      <dgm:spPr/>
    </dgm:pt>
    <dgm:pt modelId="{DFADF356-02B5-4E22-9CA3-708AA3AAD969}" type="pres">
      <dgm:prSet presAssocID="{663066D9-1A1B-4033-A6CE-E2E9AA9459AD}" presName="childNode1tx" presStyleLbl="bgAcc1" presStyleIdx="2" presStyleCnt="4">
        <dgm:presLayoutVars>
          <dgm:bulletEnabled val="1"/>
        </dgm:presLayoutVars>
      </dgm:prSet>
      <dgm:spPr/>
    </dgm:pt>
    <dgm:pt modelId="{BF868104-C484-482F-818E-B798B9B61684}" type="pres">
      <dgm:prSet presAssocID="{663066D9-1A1B-4033-A6CE-E2E9AA9459AD}" presName="parentNode1" presStyleLbl="node1" presStyleIdx="2" presStyleCnt="4">
        <dgm:presLayoutVars>
          <dgm:chMax val="1"/>
          <dgm:bulletEnabled val="1"/>
        </dgm:presLayoutVars>
      </dgm:prSet>
      <dgm:spPr/>
    </dgm:pt>
    <dgm:pt modelId="{D9CA819F-2111-4CEC-B559-4A254F5B30B2}" type="pres">
      <dgm:prSet presAssocID="{663066D9-1A1B-4033-A6CE-E2E9AA9459AD}" presName="connSite1" presStyleCnt="0"/>
      <dgm:spPr/>
    </dgm:pt>
    <dgm:pt modelId="{2D0C7EA0-90EE-48A7-9EBF-21D2227D3CB1}" type="pres">
      <dgm:prSet presAssocID="{4A818195-9F39-4976-84F7-CBA484EBD428}" presName="Name9" presStyleLbl="sibTrans2D1" presStyleIdx="2" presStyleCnt="3"/>
      <dgm:spPr/>
    </dgm:pt>
    <dgm:pt modelId="{3D1CC126-F8B7-4C91-9634-186A8E2BA86A}" type="pres">
      <dgm:prSet presAssocID="{75947C9C-F417-4822-B5FD-DE7397F8A123}" presName="composite2" presStyleCnt="0"/>
      <dgm:spPr/>
    </dgm:pt>
    <dgm:pt modelId="{73F0A7AA-1609-4822-A0D9-6D824ADEE6DF}" type="pres">
      <dgm:prSet presAssocID="{75947C9C-F417-4822-B5FD-DE7397F8A123}" presName="dummyNode2" presStyleLbl="node1" presStyleIdx="2" presStyleCnt="4"/>
      <dgm:spPr/>
    </dgm:pt>
    <dgm:pt modelId="{77F3FEA4-C4B4-4FEB-BA0E-F17DDE373E45}" type="pres">
      <dgm:prSet presAssocID="{75947C9C-F417-4822-B5FD-DE7397F8A123}" presName="childNode2" presStyleLbl="bgAcc1" presStyleIdx="3" presStyleCnt="4">
        <dgm:presLayoutVars>
          <dgm:bulletEnabled val="1"/>
        </dgm:presLayoutVars>
      </dgm:prSet>
      <dgm:spPr/>
    </dgm:pt>
    <dgm:pt modelId="{F44A52F3-90C0-4161-BE6C-DCB3ED308C88}" type="pres">
      <dgm:prSet presAssocID="{75947C9C-F417-4822-B5FD-DE7397F8A123}" presName="childNode2tx" presStyleLbl="bgAcc1" presStyleIdx="3" presStyleCnt="4">
        <dgm:presLayoutVars>
          <dgm:bulletEnabled val="1"/>
        </dgm:presLayoutVars>
      </dgm:prSet>
      <dgm:spPr/>
    </dgm:pt>
    <dgm:pt modelId="{47238BE4-A444-4811-9D4D-4B79D9D3195A}" type="pres">
      <dgm:prSet presAssocID="{75947C9C-F417-4822-B5FD-DE7397F8A123}" presName="parentNode2" presStyleLbl="node1" presStyleIdx="3" presStyleCnt="4">
        <dgm:presLayoutVars>
          <dgm:chMax val="0"/>
          <dgm:bulletEnabled val="1"/>
        </dgm:presLayoutVars>
      </dgm:prSet>
      <dgm:spPr/>
    </dgm:pt>
    <dgm:pt modelId="{DF0FD0E4-7E31-4859-AD8D-F05BAEDC0FA7}" type="pres">
      <dgm:prSet presAssocID="{75947C9C-F417-4822-B5FD-DE7397F8A123}" presName="connSite2" presStyleCnt="0"/>
      <dgm:spPr/>
    </dgm:pt>
  </dgm:ptLst>
  <dgm:cxnLst>
    <dgm:cxn modelId="{969E486E-19E0-47C7-A266-B294B2B2A353}" srcId="{4B847DE0-C7D7-4C14-A98A-21988A71CAFB}" destId="{7FE7E9A6-129B-47AC-95B3-443ED0938AB2}" srcOrd="0" destOrd="0" parTransId="{4209034A-0C00-487E-8AF6-50B82954C835}" sibTransId="{692CA7B0-62FC-4EB3-B1EC-2F4607FE2B1E}"/>
    <dgm:cxn modelId="{19E25B2C-9248-4AC5-A77F-E3572FF1E89A}" type="presOf" srcId="{692CA7B0-62FC-4EB3-B1EC-2F4607FE2B1E}" destId="{06785E87-09ED-4896-ABD6-87C8530F45CA}" srcOrd="0" destOrd="0" presId="urn:microsoft.com/office/officeart/2005/8/layout/hProcess4"/>
    <dgm:cxn modelId="{6B861316-9CAA-431B-8E40-3ED9EAB34855}" srcId="{4B847DE0-C7D7-4C14-A98A-21988A71CAFB}" destId="{663066D9-1A1B-4033-A6CE-E2E9AA9459AD}" srcOrd="2" destOrd="0" parTransId="{3554A7D1-495B-4DD4-B69A-98254F00FBE4}" sibTransId="{4A818195-9F39-4976-84F7-CBA484EBD428}"/>
    <dgm:cxn modelId="{9B1125B4-F5D6-4F44-8CD1-A70BA3CC6FF6}" type="presOf" srcId="{4B847DE0-C7D7-4C14-A98A-21988A71CAFB}" destId="{92749579-4742-40CF-9618-0849CC861994}" srcOrd="0" destOrd="0" presId="urn:microsoft.com/office/officeart/2005/8/layout/hProcess4"/>
    <dgm:cxn modelId="{BCE71DB8-22A2-4163-9A75-DF4C1E8D5333}" type="presOf" srcId="{B59CECE5-10D3-49E9-9B31-033F97C6C824}" destId="{709F7577-4928-49C3-998F-828FDF62CEEB}" srcOrd="0" destOrd="0" presId="urn:microsoft.com/office/officeart/2005/8/layout/hProcess4"/>
    <dgm:cxn modelId="{FE8E67BB-C0CB-49AD-9DD4-D065B58B63D7}" type="presOf" srcId="{663066D9-1A1B-4033-A6CE-E2E9AA9459AD}" destId="{BF868104-C484-482F-818E-B798B9B61684}" srcOrd="0" destOrd="0" presId="urn:microsoft.com/office/officeart/2005/8/layout/hProcess4"/>
    <dgm:cxn modelId="{8B03BF57-445D-4F13-B635-ED4A2DAB89D3}" type="presOf" srcId="{4A818195-9F39-4976-84F7-CBA484EBD428}" destId="{2D0C7EA0-90EE-48A7-9EBF-21D2227D3CB1}" srcOrd="0" destOrd="0" presId="urn:microsoft.com/office/officeart/2005/8/layout/hProcess4"/>
    <dgm:cxn modelId="{D98224F3-B959-4CE3-ABC0-5DEC0E1C101C}" type="presOf" srcId="{7FE7E9A6-129B-47AC-95B3-443ED0938AB2}" destId="{B983FA6E-6BEF-41C6-A4D6-47E261C09527}" srcOrd="0" destOrd="0" presId="urn:microsoft.com/office/officeart/2005/8/layout/hProcess4"/>
    <dgm:cxn modelId="{A8BB10EC-CC12-47A7-A817-67982C62E41F}" type="presOf" srcId="{36B3A8D5-F1B8-4F5D-9687-6CC9C10AB98E}" destId="{4FD1AC56-D88D-414C-8C0B-E680F4325538}" srcOrd="0" destOrd="0" presId="urn:microsoft.com/office/officeart/2005/8/layout/hProcess4"/>
    <dgm:cxn modelId="{7C3CF0EF-3AEB-4C5A-BDE8-3BF75FC155A7}" srcId="{4B847DE0-C7D7-4C14-A98A-21988A71CAFB}" destId="{B59CECE5-10D3-49E9-9B31-033F97C6C824}" srcOrd="1" destOrd="0" parTransId="{C43BF88C-CA3E-44D2-A518-297E68FCFB11}" sibTransId="{36B3A8D5-F1B8-4F5D-9687-6CC9C10AB98E}"/>
    <dgm:cxn modelId="{2C9A27F1-1AD3-4FB1-B527-E9F24063ED3D}" srcId="{4B847DE0-C7D7-4C14-A98A-21988A71CAFB}" destId="{75947C9C-F417-4822-B5FD-DE7397F8A123}" srcOrd="3" destOrd="0" parTransId="{5A9BF8F1-53BE-427E-9724-A0E9FEEAA615}" sibTransId="{BD0B0467-83C6-4420-9E89-909EF15DA46D}"/>
    <dgm:cxn modelId="{1D856C82-EBA6-4FAB-BD8A-889F726C7548}" type="presOf" srcId="{75947C9C-F417-4822-B5FD-DE7397F8A123}" destId="{47238BE4-A444-4811-9D4D-4B79D9D3195A}" srcOrd="0" destOrd="0" presId="urn:microsoft.com/office/officeart/2005/8/layout/hProcess4"/>
    <dgm:cxn modelId="{C998E389-896F-43AD-962A-D19D7391CCAC}" type="presParOf" srcId="{92749579-4742-40CF-9618-0849CC861994}" destId="{D1E7F0B2-D3DC-4A9B-B9B2-F36650C2EE4F}" srcOrd="0" destOrd="0" presId="urn:microsoft.com/office/officeart/2005/8/layout/hProcess4"/>
    <dgm:cxn modelId="{ED8E7945-9EF4-4132-B273-9221A92CF2B5}" type="presParOf" srcId="{92749579-4742-40CF-9618-0849CC861994}" destId="{75C6B56D-0711-437E-8BDC-C465B9901C32}" srcOrd="1" destOrd="0" presId="urn:microsoft.com/office/officeart/2005/8/layout/hProcess4"/>
    <dgm:cxn modelId="{E4EB0F72-D5EC-4AAD-83B5-9D5C7B9C2657}" type="presParOf" srcId="{92749579-4742-40CF-9618-0849CC861994}" destId="{9C752A62-7D6C-472B-9CB8-66ED677E37A0}" srcOrd="2" destOrd="0" presId="urn:microsoft.com/office/officeart/2005/8/layout/hProcess4"/>
    <dgm:cxn modelId="{13B6C578-2F2A-47AF-9939-D724689CD327}" type="presParOf" srcId="{9C752A62-7D6C-472B-9CB8-66ED677E37A0}" destId="{F18346EF-320C-41C1-B779-8497DA64B358}" srcOrd="0" destOrd="0" presId="urn:microsoft.com/office/officeart/2005/8/layout/hProcess4"/>
    <dgm:cxn modelId="{691699E7-90CF-43A9-BEA4-BB4B7A1859F8}" type="presParOf" srcId="{F18346EF-320C-41C1-B779-8497DA64B358}" destId="{3112CBC4-6A3E-4AEF-B646-1EB27EDD98AC}" srcOrd="0" destOrd="0" presId="urn:microsoft.com/office/officeart/2005/8/layout/hProcess4"/>
    <dgm:cxn modelId="{7A46AA3C-C91F-4FBC-AD1A-929EB0547B77}" type="presParOf" srcId="{F18346EF-320C-41C1-B779-8497DA64B358}" destId="{4AECD6C0-01ED-4169-9283-DE3DB10E3D3C}" srcOrd="1" destOrd="0" presId="urn:microsoft.com/office/officeart/2005/8/layout/hProcess4"/>
    <dgm:cxn modelId="{52C505CA-D586-46FF-AFC4-D840B0D6C459}" type="presParOf" srcId="{F18346EF-320C-41C1-B779-8497DA64B358}" destId="{29A7F7D5-426C-4983-A3D0-4705F2D29FDB}" srcOrd="2" destOrd="0" presId="urn:microsoft.com/office/officeart/2005/8/layout/hProcess4"/>
    <dgm:cxn modelId="{1A530B37-3B87-44EF-93F9-EEB11C898AAE}" type="presParOf" srcId="{F18346EF-320C-41C1-B779-8497DA64B358}" destId="{B983FA6E-6BEF-41C6-A4D6-47E261C09527}" srcOrd="3" destOrd="0" presId="urn:microsoft.com/office/officeart/2005/8/layout/hProcess4"/>
    <dgm:cxn modelId="{04F18422-E73B-4244-9930-0FD25A5F4522}" type="presParOf" srcId="{F18346EF-320C-41C1-B779-8497DA64B358}" destId="{FC18AF7C-3208-4EE8-886D-782095D5B442}" srcOrd="4" destOrd="0" presId="urn:microsoft.com/office/officeart/2005/8/layout/hProcess4"/>
    <dgm:cxn modelId="{A5236F00-C185-44D4-9D52-7BDC24D2958C}" type="presParOf" srcId="{9C752A62-7D6C-472B-9CB8-66ED677E37A0}" destId="{06785E87-09ED-4896-ABD6-87C8530F45CA}" srcOrd="1" destOrd="0" presId="urn:microsoft.com/office/officeart/2005/8/layout/hProcess4"/>
    <dgm:cxn modelId="{EA0188A8-5A4C-4D9C-8AFC-7A64C0CC0570}" type="presParOf" srcId="{9C752A62-7D6C-472B-9CB8-66ED677E37A0}" destId="{D3D2B049-A592-4F96-AAE5-557AFD052227}" srcOrd="2" destOrd="0" presId="urn:microsoft.com/office/officeart/2005/8/layout/hProcess4"/>
    <dgm:cxn modelId="{6940C1FA-44F1-463B-B988-97CFFD99D5CF}" type="presParOf" srcId="{D3D2B049-A592-4F96-AAE5-557AFD052227}" destId="{C948DEB9-7369-4704-B777-0C9944422BAA}" srcOrd="0" destOrd="0" presId="urn:microsoft.com/office/officeart/2005/8/layout/hProcess4"/>
    <dgm:cxn modelId="{7B539F26-C0BE-4CC0-8737-FA4EB43B4F8E}" type="presParOf" srcId="{D3D2B049-A592-4F96-AAE5-557AFD052227}" destId="{E6A2E123-25BA-44EC-B4E8-AFFFD1FEEFD9}" srcOrd="1" destOrd="0" presId="urn:microsoft.com/office/officeart/2005/8/layout/hProcess4"/>
    <dgm:cxn modelId="{5D8FA3A7-750A-4274-A2AD-7804DD124104}" type="presParOf" srcId="{D3D2B049-A592-4F96-AAE5-557AFD052227}" destId="{E9B12477-153A-4C58-871A-D456BD98D52D}" srcOrd="2" destOrd="0" presId="urn:microsoft.com/office/officeart/2005/8/layout/hProcess4"/>
    <dgm:cxn modelId="{B712E98D-BC87-4665-B082-F40A3C91B242}" type="presParOf" srcId="{D3D2B049-A592-4F96-AAE5-557AFD052227}" destId="{709F7577-4928-49C3-998F-828FDF62CEEB}" srcOrd="3" destOrd="0" presId="urn:microsoft.com/office/officeart/2005/8/layout/hProcess4"/>
    <dgm:cxn modelId="{8B897045-6122-4729-973E-FCA5722907F1}" type="presParOf" srcId="{D3D2B049-A592-4F96-AAE5-557AFD052227}" destId="{B72612CF-F589-44DC-8699-66C22C8AB94C}" srcOrd="4" destOrd="0" presId="urn:microsoft.com/office/officeart/2005/8/layout/hProcess4"/>
    <dgm:cxn modelId="{C8E4E3CE-A626-47EA-BA4B-D32844CC341B}" type="presParOf" srcId="{9C752A62-7D6C-472B-9CB8-66ED677E37A0}" destId="{4FD1AC56-D88D-414C-8C0B-E680F4325538}" srcOrd="3" destOrd="0" presId="urn:microsoft.com/office/officeart/2005/8/layout/hProcess4"/>
    <dgm:cxn modelId="{666B03C9-DFA7-4168-95B2-DCCDD0919628}" type="presParOf" srcId="{9C752A62-7D6C-472B-9CB8-66ED677E37A0}" destId="{C605BDA3-CDD3-4EA7-9106-87E2059BE8C5}" srcOrd="4" destOrd="0" presId="urn:microsoft.com/office/officeart/2005/8/layout/hProcess4"/>
    <dgm:cxn modelId="{15B88078-2C2A-4BFC-9997-B6A7BE26FB4F}" type="presParOf" srcId="{C605BDA3-CDD3-4EA7-9106-87E2059BE8C5}" destId="{65881C4C-358B-41B0-BD05-360D470E8DF1}" srcOrd="0" destOrd="0" presId="urn:microsoft.com/office/officeart/2005/8/layout/hProcess4"/>
    <dgm:cxn modelId="{8CB98A64-8037-4326-A0D6-B8031C2B4D91}" type="presParOf" srcId="{C605BDA3-CDD3-4EA7-9106-87E2059BE8C5}" destId="{8E4EB9D9-88B6-4B41-929C-8510236D0537}" srcOrd="1" destOrd="0" presId="urn:microsoft.com/office/officeart/2005/8/layout/hProcess4"/>
    <dgm:cxn modelId="{686FEA12-FF5B-446F-9486-9176FF1659DE}" type="presParOf" srcId="{C605BDA3-CDD3-4EA7-9106-87E2059BE8C5}" destId="{DFADF356-02B5-4E22-9CA3-708AA3AAD969}" srcOrd="2" destOrd="0" presId="urn:microsoft.com/office/officeart/2005/8/layout/hProcess4"/>
    <dgm:cxn modelId="{323B9158-8918-4A90-A580-0584AB36D925}" type="presParOf" srcId="{C605BDA3-CDD3-4EA7-9106-87E2059BE8C5}" destId="{BF868104-C484-482F-818E-B798B9B61684}" srcOrd="3" destOrd="0" presId="urn:microsoft.com/office/officeart/2005/8/layout/hProcess4"/>
    <dgm:cxn modelId="{D25C623A-C2B9-4FE1-8E6B-7F2981083232}" type="presParOf" srcId="{C605BDA3-CDD3-4EA7-9106-87E2059BE8C5}" destId="{D9CA819F-2111-4CEC-B559-4A254F5B30B2}" srcOrd="4" destOrd="0" presId="urn:microsoft.com/office/officeart/2005/8/layout/hProcess4"/>
    <dgm:cxn modelId="{F6A5BEFD-E4C5-418A-8A3E-22F877777C5B}" type="presParOf" srcId="{9C752A62-7D6C-472B-9CB8-66ED677E37A0}" destId="{2D0C7EA0-90EE-48A7-9EBF-21D2227D3CB1}" srcOrd="5" destOrd="0" presId="urn:microsoft.com/office/officeart/2005/8/layout/hProcess4"/>
    <dgm:cxn modelId="{7853C6E3-E9DC-4DBD-B5DF-799F4DFC0318}" type="presParOf" srcId="{9C752A62-7D6C-472B-9CB8-66ED677E37A0}" destId="{3D1CC126-F8B7-4C91-9634-186A8E2BA86A}" srcOrd="6" destOrd="0" presId="urn:microsoft.com/office/officeart/2005/8/layout/hProcess4"/>
    <dgm:cxn modelId="{C0651FB0-1780-4EE8-B14D-D142B0C981D4}" type="presParOf" srcId="{3D1CC126-F8B7-4C91-9634-186A8E2BA86A}" destId="{73F0A7AA-1609-4822-A0D9-6D824ADEE6DF}" srcOrd="0" destOrd="0" presId="urn:microsoft.com/office/officeart/2005/8/layout/hProcess4"/>
    <dgm:cxn modelId="{72330B24-FA86-4DF7-904F-C01539D1B364}" type="presParOf" srcId="{3D1CC126-F8B7-4C91-9634-186A8E2BA86A}" destId="{77F3FEA4-C4B4-4FEB-BA0E-F17DDE373E45}" srcOrd="1" destOrd="0" presId="urn:microsoft.com/office/officeart/2005/8/layout/hProcess4"/>
    <dgm:cxn modelId="{314D7FF9-6B62-45FD-BBAA-E9355B20478E}" type="presParOf" srcId="{3D1CC126-F8B7-4C91-9634-186A8E2BA86A}" destId="{F44A52F3-90C0-4161-BE6C-DCB3ED308C88}" srcOrd="2" destOrd="0" presId="urn:microsoft.com/office/officeart/2005/8/layout/hProcess4"/>
    <dgm:cxn modelId="{11123833-47F1-4878-B87A-A5605C10F7D4}" type="presParOf" srcId="{3D1CC126-F8B7-4C91-9634-186A8E2BA86A}" destId="{47238BE4-A444-4811-9D4D-4B79D9D3195A}" srcOrd="3" destOrd="0" presId="urn:microsoft.com/office/officeart/2005/8/layout/hProcess4"/>
    <dgm:cxn modelId="{DAB98482-D182-4663-B552-A5D70C1A4B85}" type="presParOf" srcId="{3D1CC126-F8B7-4C91-9634-186A8E2BA86A}" destId="{DF0FD0E4-7E31-4859-AD8D-F05BAEDC0FA7}"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63D97B-334C-4E81-8C84-D1C9272BB3A3}"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CA"/>
        </a:p>
      </dgm:t>
    </dgm:pt>
    <dgm:pt modelId="{E57588E0-99EF-4580-B53D-3674EADE8567}">
      <dgm:prSet phldrT="[Text]"/>
      <dgm:spPr>
        <a:solidFill>
          <a:srgbClr val="FFFF00"/>
        </a:solidFill>
      </dgm:spPr>
      <dgm:t>
        <a:bodyPr/>
        <a:lstStyle/>
        <a:p>
          <a:r>
            <a:rPr lang="en-CA" b="0" dirty="0">
              <a:solidFill>
                <a:schemeClr val="tx1"/>
              </a:solidFill>
            </a:rPr>
            <a:t>Urgent, But Not Important</a:t>
          </a:r>
        </a:p>
      </dgm:t>
    </dgm:pt>
    <dgm:pt modelId="{60E8A1C2-16A4-4277-95A9-E76EB1121B16}" type="parTrans" cxnId="{ED4A6840-FCE3-4B49-96A6-B730EF203B6C}">
      <dgm:prSet/>
      <dgm:spPr/>
      <dgm:t>
        <a:bodyPr/>
        <a:lstStyle/>
        <a:p>
          <a:endParaRPr lang="en-CA">
            <a:solidFill>
              <a:sysClr val="windowText" lastClr="000000"/>
            </a:solidFill>
          </a:endParaRPr>
        </a:p>
      </dgm:t>
    </dgm:pt>
    <dgm:pt modelId="{788384AF-1297-407E-B0FC-790707A30344}" type="sibTrans" cxnId="{ED4A6840-FCE3-4B49-96A6-B730EF203B6C}">
      <dgm:prSet/>
      <dgm:spPr/>
      <dgm:t>
        <a:bodyPr/>
        <a:lstStyle/>
        <a:p>
          <a:endParaRPr lang="en-CA">
            <a:solidFill>
              <a:sysClr val="windowText" lastClr="000000"/>
            </a:solidFill>
          </a:endParaRPr>
        </a:p>
      </dgm:t>
    </dgm:pt>
    <dgm:pt modelId="{12614265-798D-4D1F-B7CF-375ED0D76799}">
      <dgm:prSet phldrT="[Text]"/>
      <dgm:spPr>
        <a:solidFill>
          <a:schemeClr val="accent2"/>
        </a:solidFill>
      </dgm:spPr>
      <dgm:t>
        <a:bodyPr/>
        <a:lstStyle/>
        <a:p>
          <a:r>
            <a:rPr lang="en-CA" b="0" dirty="0">
              <a:solidFill>
                <a:schemeClr val="tx1"/>
              </a:solidFill>
            </a:rPr>
            <a:t>Not Urgent and Not Important</a:t>
          </a:r>
        </a:p>
      </dgm:t>
    </dgm:pt>
    <dgm:pt modelId="{73D1F523-F519-443D-B00A-87EB87710333}" type="parTrans" cxnId="{C6AB9782-7BAB-46E8-9C4B-38E54CEAB1A9}">
      <dgm:prSet/>
      <dgm:spPr/>
      <dgm:t>
        <a:bodyPr/>
        <a:lstStyle/>
        <a:p>
          <a:endParaRPr lang="en-CA">
            <a:solidFill>
              <a:sysClr val="windowText" lastClr="000000"/>
            </a:solidFill>
          </a:endParaRPr>
        </a:p>
      </dgm:t>
    </dgm:pt>
    <dgm:pt modelId="{CA7B8AD2-B90D-4B99-A70B-D4D69AB05EAC}" type="sibTrans" cxnId="{C6AB9782-7BAB-46E8-9C4B-38E54CEAB1A9}">
      <dgm:prSet/>
      <dgm:spPr/>
      <dgm:t>
        <a:bodyPr/>
        <a:lstStyle/>
        <a:p>
          <a:endParaRPr lang="en-CA">
            <a:solidFill>
              <a:sysClr val="windowText" lastClr="000000"/>
            </a:solidFill>
          </a:endParaRPr>
        </a:p>
      </dgm:t>
    </dgm:pt>
    <dgm:pt modelId="{E2B534E1-3B44-4373-B56D-5530289BAD43}">
      <dgm:prSet phldrT="[Text]" custT="1"/>
      <dgm:spPr>
        <a:solidFill>
          <a:schemeClr val="accent3"/>
        </a:solidFill>
      </dgm:spPr>
      <dgm:t>
        <a:bodyPr/>
        <a:lstStyle/>
        <a:p>
          <a:r>
            <a:rPr lang="en-CA" sz="2800" b="0" dirty="0">
              <a:solidFill>
                <a:schemeClr val="tx1"/>
              </a:solidFill>
            </a:rPr>
            <a:t>Urgent and Important</a:t>
          </a:r>
        </a:p>
      </dgm:t>
    </dgm:pt>
    <dgm:pt modelId="{0EA6AB5F-E7DC-485C-B723-D6A26169255F}" type="parTrans" cxnId="{08E0F91F-CBC2-4C81-9C17-7EB40D2B5BAF}">
      <dgm:prSet/>
      <dgm:spPr/>
      <dgm:t>
        <a:bodyPr/>
        <a:lstStyle/>
        <a:p>
          <a:endParaRPr lang="en-CA">
            <a:solidFill>
              <a:sysClr val="windowText" lastClr="000000"/>
            </a:solidFill>
          </a:endParaRPr>
        </a:p>
      </dgm:t>
    </dgm:pt>
    <dgm:pt modelId="{9F494706-F50E-40D9-962D-1B971D5B78D1}" type="sibTrans" cxnId="{08E0F91F-CBC2-4C81-9C17-7EB40D2B5BAF}">
      <dgm:prSet/>
      <dgm:spPr/>
      <dgm:t>
        <a:bodyPr/>
        <a:lstStyle/>
        <a:p>
          <a:endParaRPr lang="en-CA">
            <a:solidFill>
              <a:sysClr val="windowText" lastClr="000000"/>
            </a:solidFill>
          </a:endParaRPr>
        </a:p>
      </dgm:t>
    </dgm:pt>
    <dgm:pt modelId="{C0E6956D-D380-4A0D-A17A-B023C7B4CD0A}">
      <dgm:prSet/>
      <dgm:spPr/>
      <dgm:t>
        <a:bodyPr/>
        <a:lstStyle/>
        <a:p>
          <a:r>
            <a:rPr lang="en-CA" b="0" dirty="0">
              <a:solidFill>
                <a:schemeClr val="tx1"/>
              </a:solidFill>
            </a:rPr>
            <a:t>Important, But Not Urgent</a:t>
          </a:r>
        </a:p>
      </dgm:t>
    </dgm:pt>
    <dgm:pt modelId="{CC774233-BFC7-4748-994E-AAD4AFD78D10}" type="parTrans" cxnId="{6A5DB089-3CCA-402D-9D8C-D4921186D7D8}">
      <dgm:prSet/>
      <dgm:spPr/>
      <dgm:t>
        <a:bodyPr/>
        <a:lstStyle/>
        <a:p>
          <a:endParaRPr lang="en-CA">
            <a:solidFill>
              <a:sysClr val="windowText" lastClr="000000"/>
            </a:solidFill>
          </a:endParaRPr>
        </a:p>
      </dgm:t>
    </dgm:pt>
    <dgm:pt modelId="{E0D958B8-C783-4828-87F3-8EF8C1289D2B}" type="sibTrans" cxnId="{6A5DB089-3CCA-402D-9D8C-D4921186D7D8}">
      <dgm:prSet/>
      <dgm:spPr/>
      <dgm:t>
        <a:bodyPr/>
        <a:lstStyle/>
        <a:p>
          <a:endParaRPr lang="en-CA">
            <a:solidFill>
              <a:sysClr val="windowText" lastClr="000000"/>
            </a:solidFill>
          </a:endParaRPr>
        </a:p>
      </dgm:t>
    </dgm:pt>
    <dgm:pt modelId="{C4811C6D-5B78-4774-9544-69887ECFFF43}" type="pres">
      <dgm:prSet presAssocID="{9E63D97B-334C-4E81-8C84-D1C9272BB3A3}" presName="matrix" presStyleCnt="0">
        <dgm:presLayoutVars>
          <dgm:chMax val="1"/>
          <dgm:dir/>
          <dgm:resizeHandles val="exact"/>
        </dgm:presLayoutVars>
      </dgm:prSet>
      <dgm:spPr/>
    </dgm:pt>
    <dgm:pt modelId="{1BBCFAB4-9C92-4252-8D48-FB09C4DB02ED}" type="pres">
      <dgm:prSet presAssocID="{9E63D97B-334C-4E81-8C84-D1C9272BB3A3}" presName="axisShape" presStyleLbl="bgShp" presStyleIdx="0" presStyleCnt="1"/>
      <dgm:spPr/>
    </dgm:pt>
    <dgm:pt modelId="{6AB80CA2-5EB5-4BC9-AC54-DB05748C24FF}" type="pres">
      <dgm:prSet presAssocID="{9E63D97B-334C-4E81-8C84-D1C9272BB3A3}" presName="rect1" presStyleLbl="node1" presStyleIdx="0" presStyleCnt="4">
        <dgm:presLayoutVars>
          <dgm:chMax val="0"/>
          <dgm:chPref val="0"/>
          <dgm:bulletEnabled val="1"/>
        </dgm:presLayoutVars>
      </dgm:prSet>
      <dgm:spPr/>
    </dgm:pt>
    <dgm:pt modelId="{8237F4E9-DD6F-4682-82B4-D7DC6EAFC258}" type="pres">
      <dgm:prSet presAssocID="{9E63D97B-334C-4E81-8C84-D1C9272BB3A3}" presName="rect2" presStyleLbl="node1" presStyleIdx="1" presStyleCnt="4">
        <dgm:presLayoutVars>
          <dgm:chMax val="0"/>
          <dgm:chPref val="0"/>
          <dgm:bulletEnabled val="1"/>
        </dgm:presLayoutVars>
      </dgm:prSet>
      <dgm:spPr/>
    </dgm:pt>
    <dgm:pt modelId="{961F0730-3C84-4520-A1ED-90C2C836E939}" type="pres">
      <dgm:prSet presAssocID="{9E63D97B-334C-4E81-8C84-D1C9272BB3A3}" presName="rect3" presStyleLbl="node1" presStyleIdx="2" presStyleCnt="4">
        <dgm:presLayoutVars>
          <dgm:chMax val="0"/>
          <dgm:chPref val="0"/>
          <dgm:bulletEnabled val="1"/>
        </dgm:presLayoutVars>
      </dgm:prSet>
      <dgm:spPr/>
    </dgm:pt>
    <dgm:pt modelId="{A232BD7B-0EFE-4DA2-8062-D3ED13636921}" type="pres">
      <dgm:prSet presAssocID="{9E63D97B-334C-4E81-8C84-D1C9272BB3A3}" presName="rect4" presStyleLbl="node1" presStyleIdx="3" presStyleCnt="4">
        <dgm:presLayoutVars>
          <dgm:chMax val="0"/>
          <dgm:chPref val="0"/>
          <dgm:bulletEnabled val="1"/>
        </dgm:presLayoutVars>
      </dgm:prSet>
      <dgm:spPr/>
    </dgm:pt>
  </dgm:ptLst>
  <dgm:cxnLst>
    <dgm:cxn modelId="{FC65F4EF-9033-4705-81BE-F4E229ADA9F9}" type="presOf" srcId="{12614265-798D-4D1F-B7CF-375ED0D76799}" destId="{A232BD7B-0EFE-4DA2-8062-D3ED13636921}" srcOrd="0" destOrd="0" presId="urn:microsoft.com/office/officeart/2005/8/layout/matrix2"/>
    <dgm:cxn modelId="{32AA1A8A-7D10-41A4-91AF-0F567D944C67}" type="presOf" srcId="{C0E6956D-D380-4A0D-A17A-B023C7B4CD0A}" destId="{8237F4E9-DD6F-4682-82B4-D7DC6EAFC258}" srcOrd="0" destOrd="0" presId="urn:microsoft.com/office/officeart/2005/8/layout/matrix2"/>
    <dgm:cxn modelId="{C6AB9782-7BAB-46E8-9C4B-38E54CEAB1A9}" srcId="{9E63D97B-334C-4E81-8C84-D1C9272BB3A3}" destId="{12614265-798D-4D1F-B7CF-375ED0D76799}" srcOrd="3" destOrd="0" parTransId="{73D1F523-F519-443D-B00A-87EB87710333}" sibTransId="{CA7B8AD2-B90D-4B99-A70B-D4D69AB05EAC}"/>
    <dgm:cxn modelId="{ED4A6840-FCE3-4B49-96A6-B730EF203B6C}" srcId="{9E63D97B-334C-4E81-8C84-D1C9272BB3A3}" destId="{E57588E0-99EF-4580-B53D-3674EADE8567}" srcOrd="2" destOrd="0" parTransId="{60E8A1C2-16A4-4277-95A9-E76EB1121B16}" sibTransId="{788384AF-1297-407E-B0FC-790707A30344}"/>
    <dgm:cxn modelId="{60E835A1-2C3F-4BC0-9D1D-BAFC3AA7C728}" type="presOf" srcId="{9E63D97B-334C-4E81-8C84-D1C9272BB3A3}" destId="{C4811C6D-5B78-4774-9544-69887ECFFF43}" srcOrd="0" destOrd="0" presId="urn:microsoft.com/office/officeart/2005/8/layout/matrix2"/>
    <dgm:cxn modelId="{6A5DB089-3CCA-402D-9D8C-D4921186D7D8}" srcId="{9E63D97B-334C-4E81-8C84-D1C9272BB3A3}" destId="{C0E6956D-D380-4A0D-A17A-B023C7B4CD0A}" srcOrd="1" destOrd="0" parTransId="{CC774233-BFC7-4748-994E-AAD4AFD78D10}" sibTransId="{E0D958B8-C783-4828-87F3-8EF8C1289D2B}"/>
    <dgm:cxn modelId="{60C647B1-A5A4-49CA-824C-7A4594407EF3}" type="presOf" srcId="{E57588E0-99EF-4580-B53D-3674EADE8567}" destId="{961F0730-3C84-4520-A1ED-90C2C836E939}" srcOrd="0" destOrd="0" presId="urn:microsoft.com/office/officeart/2005/8/layout/matrix2"/>
    <dgm:cxn modelId="{08E0F91F-CBC2-4C81-9C17-7EB40D2B5BAF}" srcId="{9E63D97B-334C-4E81-8C84-D1C9272BB3A3}" destId="{E2B534E1-3B44-4373-B56D-5530289BAD43}" srcOrd="0" destOrd="0" parTransId="{0EA6AB5F-E7DC-485C-B723-D6A26169255F}" sibTransId="{9F494706-F50E-40D9-962D-1B971D5B78D1}"/>
    <dgm:cxn modelId="{0B771850-2194-4C2E-85AD-5D1346E23DED}" type="presOf" srcId="{E2B534E1-3B44-4373-B56D-5530289BAD43}" destId="{6AB80CA2-5EB5-4BC9-AC54-DB05748C24FF}" srcOrd="0" destOrd="0" presId="urn:microsoft.com/office/officeart/2005/8/layout/matrix2"/>
    <dgm:cxn modelId="{0F27ADCB-15A7-4126-BC17-01833F2B31AF}" type="presParOf" srcId="{C4811C6D-5B78-4774-9544-69887ECFFF43}" destId="{1BBCFAB4-9C92-4252-8D48-FB09C4DB02ED}" srcOrd="0" destOrd="0" presId="urn:microsoft.com/office/officeart/2005/8/layout/matrix2"/>
    <dgm:cxn modelId="{5E920783-4901-419E-96F5-F35740B61CD4}" type="presParOf" srcId="{C4811C6D-5B78-4774-9544-69887ECFFF43}" destId="{6AB80CA2-5EB5-4BC9-AC54-DB05748C24FF}" srcOrd="1" destOrd="0" presId="urn:microsoft.com/office/officeart/2005/8/layout/matrix2"/>
    <dgm:cxn modelId="{3DC4EDC1-F1D7-4BD1-A468-E88BF79449EB}" type="presParOf" srcId="{C4811C6D-5B78-4774-9544-69887ECFFF43}" destId="{8237F4E9-DD6F-4682-82B4-D7DC6EAFC258}" srcOrd="2" destOrd="0" presId="urn:microsoft.com/office/officeart/2005/8/layout/matrix2"/>
    <dgm:cxn modelId="{AD16F130-F621-4E3C-A976-525808A80DCB}" type="presParOf" srcId="{C4811C6D-5B78-4774-9544-69887ECFFF43}" destId="{961F0730-3C84-4520-A1ED-90C2C836E939}" srcOrd="3" destOrd="0" presId="urn:microsoft.com/office/officeart/2005/8/layout/matrix2"/>
    <dgm:cxn modelId="{372C214C-42A7-46F3-AF29-D2718FB006BC}" type="presParOf" srcId="{C4811C6D-5B78-4774-9544-69887ECFFF43}" destId="{A232BD7B-0EFE-4DA2-8062-D3ED13636921}"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4602052-960D-440E-8DFE-77496B1F89F4}"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3D0B754B-4D2F-4C3A-9FC6-DE08C9792632}">
      <dgm:prSet phldrT="[Text]"/>
      <dgm:spPr>
        <a:ln>
          <a:noFill/>
        </a:ln>
      </dgm:spPr>
      <dgm:t>
        <a:bodyPr/>
        <a:lstStyle/>
        <a:p>
          <a:r>
            <a:rPr lang="en-US" dirty="0"/>
            <a:t>Honest explanation</a:t>
          </a:r>
        </a:p>
      </dgm:t>
    </dgm:pt>
    <dgm:pt modelId="{F4397B0A-6B04-42CB-ABD8-1DFD2CFBB293}" type="parTrans" cxnId="{0A49B7C7-1ED6-4507-B910-A81A3D36911B}">
      <dgm:prSet/>
      <dgm:spPr/>
      <dgm:t>
        <a:bodyPr/>
        <a:lstStyle/>
        <a:p>
          <a:endParaRPr lang="en-US"/>
        </a:p>
      </dgm:t>
    </dgm:pt>
    <dgm:pt modelId="{D0A89FFA-6AD7-4F66-8FB7-93E48DB50035}" type="sibTrans" cxnId="{0A49B7C7-1ED6-4507-B910-A81A3D36911B}">
      <dgm:prSet/>
      <dgm:spPr/>
      <dgm:t>
        <a:bodyPr/>
        <a:lstStyle/>
        <a:p>
          <a:endParaRPr lang="en-US"/>
        </a:p>
      </dgm:t>
    </dgm:pt>
    <dgm:pt modelId="{0AFB60F3-EB55-443E-A6BF-1A1662DB97B1}">
      <dgm:prSet phldrT="[Text]"/>
      <dgm:spPr>
        <a:ln>
          <a:noFill/>
        </a:ln>
      </dgm:spPr>
      <dgm:t>
        <a:bodyPr/>
        <a:lstStyle/>
        <a:p>
          <a:r>
            <a:rPr lang="en-US" dirty="0"/>
            <a:t>Clarify your reasoning </a:t>
          </a:r>
        </a:p>
      </dgm:t>
    </dgm:pt>
    <dgm:pt modelId="{92362A31-B5CC-48B7-8F6A-13F66B37393F}" type="parTrans" cxnId="{A9C3E1A7-6A01-4760-8217-211590BB4725}">
      <dgm:prSet/>
      <dgm:spPr/>
      <dgm:t>
        <a:bodyPr/>
        <a:lstStyle/>
        <a:p>
          <a:endParaRPr lang="en-US"/>
        </a:p>
      </dgm:t>
    </dgm:pt>
    <dgm:pt modelId="{9CE2AAB2-74C5-4881-AC7D-B311FDD2491F}" type="sibTrans" cxnId="{A9C3E1A7-6A01-4760-8217-211590BB4725}">
      <dgm:prSet/>
      <dgm:spPr/>
      <dgm:t>
        <a:bodyPr/>
        <a:lstStyle/>
        <a:p>
          <a:endParaRPr lang="en-US"/>
        </a:p>
      </dgm:t>
    </dgm:pt>
    <dgm:pt modelId="{E54AE6D4-4AFF-4A83-8584-7525659A5012}">
      <dgm:prSet phldrT="[Text]"/>
      <dgm:spPr>
        <a:ln>
          <a:noFill/>
        </a:ln>
      </dgm:spPr>
      <dgm:t>
        <a:bodyPr/>
        <a:lstStyle/>
        <a:p>
          <a:r>
            <a:rPr lang="en-US" dirty="0"/>
            <a:t>Give an alternative</a:t>
          </a:r>
        </a:p>
      </dgm:t>
    </dgm:pt>
    <dgm:pt modelId="{60B8C9D9-D3CA-4FE5-9D34-816A24184AAD}" type="parTrans" cxnId="{384AFB9F-D0DA-422E-95D3-DCF6F5623D49}">
      <dgm:prSet/>
      <dgm:spPr/>
      <dgm:t>
        <a:bodyPr/>
        <a:lstStyle/>
        <a:p>
          <a:endParaRPr lang="en-US"/>
        </a:p>
      </dgm:t>
    </dgm:pt>
    <dgm:pt modelId="{CBA03D05-5780-4864-ADD9-07923ACBC8C3}" type="sibTrans" cxnId="{384AFB9F-D0DA-422E-95D3-DCF6F5623D49}">
      <dgm:prSet/>
      <dgm:spPr/>
      <dgm:t>
        <a:bodyPr/>
        <a:lstStyle/>
        <a:p>
          <a:endParaRPr lang="en-US"/>
        </a:p>
      </dgm:t>
    </dgm:pt>
    <dgm:pt modelId="{B3C37AEF-1ECB-4536-B2C6-C8B650E48837}">
      <dgm:prSet phldrT="[Text]"/>
      <dgm:spPr>
        <a:ln>
          <a:noFill/>
        </a:ln>
      </dgm:spPr>
      <dgm:t>
        <a:bodyPr/>
        <a:lstStyle/>
        <a:p>
          <a:r>
            <a:rPr lang="en-US" dirty="0"/>
            <a:t>Assertive refusal </a:t>
          </a:r>
        </a:p>
      </dgm:t>
    </dgm:pt>
    <dgm:pt modelId="{14F1F4C6-6633-4DA2-BB25-1B35161D1599}" type="parTrans" cxnId="{80B8FF4C-2370-4DB5-91D1-BC9C103381B5}">
      <dgm:prSet/>
      <dgm:spPr/>
      <dgm:t>
        <a:bodyPr/>
        <a:lstStyle/>
        <a:p>
          <a:endParaRPr lang="en-US"/>
        </a:p>
      </dgm:t>
    </dgm:pt>
    <dgm:pt modelId="{D57DC4F9-2B04-475D-8503-5C48D1CE29AB}" type="sibTrans" cxnId="{80B8FF4C-2370-4DB5-91D1-BC9C103381B5}">
      <dgm:prSet/>
      <dgm:spPr/>
      <dgm:t>
        <a:bodyPr/>
        <a:lstStyle/>
        <a:p>
          <a:endParaRPr lang="en-US"/>
        </a:p>
      </dgm:t>
    </dgm:pt>
    <dgm:pt modelId="{64ADBE67-97B3-496A-B819-F12165E387E6}" type="pres">
      <dgm:prSet presAssocID="{14602052-960D-440E-8DFE-77496B1F89F4}" presName="Name0" presStyleCnt="0">
        <dgm:presLayoutVars>
          <dgm:dir/>
          <dgm:resizeHandles val="exact"/>
        </dgm:presLayoutVars>
      </dgm:prSet>
      <dgm:spPr/>
    </dgm:pt>
    <dgm:pt modelId="{9BA052F7-8095-4FB2-AB12-62234E6A2CF5}" type="pres">
      <dgm:prSet presAssocID="{3D0B754B-4D2F-4C3A-9FC6-DE08C9792632}" presName="node" presStyleLbl="node1" presStyleIdx="0" presStyleCnt="4">
        <dgm:presLayoutVars>
          <dgm:bulletEnabled val="1"/>
        </dgm:presLayoutVars>
      </dgm:prSet>
      <dgm:spPr/>
    </dgm:pt>
    <dgm:pt modelId="{F6CDC2C4-F8D3-4031-A798-C3E12B09FAD0}" type="pres">
      <dgm:prSet presAssocID="{D0A89FFA-6AD7-4F66-8FB7-93E48DB50035}" presName="sibTrans" presStyleCnt="0"/>
      <dgm:spPr/>
    </dgm:pt>
    <dgm:pt modelId="{F2C24AC9-E182-47F8-B2E4-60254A157692}" type="pres">
      <dgm:prSet presAssocID="{0AFB60F3-EB55-443E-A6BF-1A1662DB97B1}" presName="node" presStyleLbl="node1" presStyleIdx="1" presStyleCnt="4">
        <dgm:presLayoutVars>
          <dgm:bulletEnabled val="1"/>
        </dgm:presLayoutVars>
      </dgm:prSet>
      <dgm:spPr/>
    </dgm:pt>
    <dgm:pt modelId="{72028A4D-58EE-409C-AF64-CE384925C9CB}" type="pres">
      <dgm:prSet presAssocID="{9CE2AAB2-74C5-4881-AC7D-B311FDD2491F}" presName="sibTrans" presStyleCnt="0"/>
      <dgm:spPr/>
    </dgm:pt>
    <dgm:pt modelId="{D25A3C72-FCDC-4130-8A3A-5D625556B6AC}" type="pres">
      <dgm:prSet presAssocID="{E54AE6D4-4AFF-4A83-8584-7525659A5012}" presName="node" presStyleLbl="node1" presStyleIdx="2" presStyleCnt="4">
        <dgm:presLayoutVars>
          <dgm:bulletEnabled val="1"/>
        </dgm:presLayoutVars>
      </dgm:prSet>
      <dgm:spPr/>
    </dgm:pt>
    <dgm:pt modelId="{B2B11069-62B5-4438-AE6E-9332269F3F28}" type="pres">
      <dgm:prSet presAssocID="{CBA03D05-5780-4864-ADD9-07923ACBC8C3}" presName="sibTrans" presStyleCnt="0"/>
      <dgm:spPr/>
    </dgm:pt>
    <dgm:pt modelId="{CCEF0828-6CD2-4A5F-8C0F-421A68671E05}" type="pres">
      <dgm:prSet presAssocID="{B3C37AEF-1ECB-4536-B2C6-C8B650E48837}" presName="node" presStyleLbl="node1" presStyleIdx="3" presStyleCnt="4">
        <dgm:presLayoutVars>
          <dgm:bulletEnabled val="1"/>
        </dgm:presLayoutVars>
      </dgm:prSet>
      <dgm:spPr/>
    </dgm:pt>
  </dgm:ptLst>
  <dgm:cxnLst>
    <dgm:cxn modelId="{8A83D944-C9F4-4ED8-AC13-CB40B2F55AC8}" type="presOf" srcId="{14602052-960D-440E-8DFE-77496B1F89F4}" destId="{64ADBE67-97B3-496A-B819-F12165E387E6}" srcOrd="0" destOrd="0" presId="urn:microsoft.com/office/officeart/2005/8/layout/hList6"/>
    <dgm:cxn modelId="{0A49B7C7-1ED6-4507-B910-A81A3D36911B}" srcId="{14602052-960D-440E-8DFE-77496B1F89F4}" destId="{3D0B754B-4D2F-4C3A-9FC6-DE08C9792632}" srcOrd="0" destOrd="0" parTransId="{F4397B0A-6B04-42CB-ABD8-1DFD2CFBB293}" sibTransId="{D0A89FFA-6AD7-4F66-8FB7-93E48DB50035}"/>
    <dgm:cxn modelId="{56330023-629E-4BDA-9A63-F337C3CFB972}" type="presOf" srcId="{0AFB60F3-EB55-443E-A6BF-1A1662DB97B1}" destId="{F2C24AC9-E182-47F8-B2E4-60254A157692}" srcOrd="0" destOrd="0" presId="urn:microsoft.com/office/officeart/2005/8/layout/hList6"/>
    <dgm:cxn modelId="{ECBCAC26-3D1B-4D90-98BF-79815A7998E7}" type="presOf" srcId="{E54AE6D4-4AFF-4A83-8584-7525659A5012}" destId="{D25A3C72-FCDC-4130-8A3A-5D625556B6AC}" srcOrd="0" destOrd="0" presId="urn:microsoft.com/office/officeart/2005/8/layout/hList6"/>
    <dgm:cxn modelId="{80B8FF4C-2370-4DB5-91D1-BC9C103381B5}" srcId="{14602052-960D-440E-8DFE-77496B1F89F4}" destId="{B3C37AEF-1ECB-4536-B2C6-C8B650E48837}" srcOrd="3" destOrd="0" parTransId="{14F1F4C6-6633-4DA2-BB25-1B35161D1599}" sibTransId="{D57DC4F9-2B04-475D-8503-5C48D1CE29AB}"/>
    <dgm:cxn modelId="{384AFB9F-D0DA-422E-95D3-DCF6F5623D49}" srcId="{14602052-960D-440E-8DFE-77496B1F89F4}" destId="{E54AE6D4-4AFF-4A83-8584-7525659A5012}" srcOrd="2" destOrd="0" parTransId="{60B8C9D9-D3CA-4FE5-9D34-816A24184AAD}" sibTransId="{CBA03D05-5780-4864-ADD9-07923ACBC8C3}"/>
    <dgm:cxn modelId="{CC26F580-688E-4220-93D1-8CC572D423E7}" type="presOf" srcId="{B3C37AEF-1ECB-4536-B2C6-C8B650E48837}" destId="{CCEF0828-6CD2-4A5F-8C0F-421A68671E05}" srcOrd="0" destOrd="0" presId="urn:microsoft.com/office/officeart/2005/8/layout/hList6"/>
    <dgm:cxn modelId="{A9C3E1A7-6A01-4760-8217-211590BB4725}" srcId="{14602052-960D-440E-8DFE-77496B1F89F4}" destId="{0AFB60F3-EB55-443E-A6BF-1A1662DB97B1}" srcOrd="1" destOrd="0" parTransId="{92362A31-B5CC-48B7-8F6A-13F66B37393F}" sibTransId="{9CE2AAB2-74C5-4881-AC7D-B311FDD2491F}"/>
    <dgm:cxn modelId="{7151AC50-A578-48EC-8769-7F7420957790}" type="presOf" srcId="{3D0B754B-4D2F-4C3A-9FC6-DE08C9792632}" destId="{9BA052F7-8095-4FB2-AB12-62234E6A2CF5}" srcOrd="0" destOrd="0" presId="urn:microsoft.com/office/officeart/2005/8/layout/hList6"/>
    <dgm:cxn modelId="{C0D2ECAB-8E40-4EA8-8F37-2BEEC164A3D9}" type="presParOf" srcId="{64ADBE67-97B3-496A-B819-F12165E387E6}" destId="{9BA052F7-8095-4FB2-AB12-62234E6A2CF5}" srcOrd="0" destOrd="0" presId="urn:microsoft.com/office/officeart/2005/8/layout/hList6"/>
    <dgm:cxn modelId="{752221D0-1FA5-41DA-AB4D-BF2AFE9E7335}" type="presParOf" srcId="{64ADBE67-97B3-496A-B819-F12165E387E6}" destId="{F6CDC2C4-F8D3-4031-A798-C3E12B09FAD0}" srcOrd="1" destOrd="0" presId="urn:microsoft.com/office/officeart/2005/8/layout/hList6"/>
    <dgm:cxn modelId="{1A254FF8-8B03-4623-8524-44FC925B3961}" type="presParOf" srcId="{64ADBE67-97B3-496A-B819-F12165E387E6}" destId="{F2C24AC9-E182-47F8-B2E4-60254A157692}" srcOrd="2" destOrd="0" presId="urn:microsoft.com/office/officeart/2005/8/layout/hList6"/>
    <dgm:cxn modelId="{479F458D-A988-49D6-A8E2-862AF9E765F5}" type="presParOf" srcId="{64ADBE67-97B3-496A-B819-F12165E387E6}" destId="{72028A4D-58EE-409C-AF64-CE384925C9CB}" srcOrd="3" destOrd="0" presId="urn:microsoft.com/office/officeart/2005/8/layout/hList6"/>
    <dgm:cxn modelId="{EF0172DE-A959-49EF-9B4E-AF9B8285B63E}" type="presParOf" srcId="{64ADBE67-97B3-496A-B819-F12165E387E6}" destId="{D25A3C72-FCDC-4130-8A3A-5D625556B6AC}" srcOrd="4" destOrd="0" presId="urn:microsoft.com/office/officeart/2005/8/layout/hList6"/>
    <dgm:cxn modelId="{8D2F6093-5F63-48B6-9B15-C071AE2F5AC2}" type="presParOf" srcId="{64ADBE67-97B3-496A-B819-F12165E387E6}" destId="{B2B11069-62B5-4438-AE6E-9332269F3F28}" srcOrd="5" destOrd="0" presId="urn:microsoft.com/office/officeart/2005/8/layout/hList6"/>
    <dgm:cxn modelId="{DCF297BF-A32A-4238-961F-43D94F6B0986}" type="presParOf" srcId="{64ADBE67-97B3-496A-B819-F12165E387E6}" destId="{CCEF0828-6CD2-4A5F-8C0F-421A68671E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72E98-56DC-40D4-82BA-0458075E8360}">
      <dsp:nvSpPr>
        <dsp:cNvPr id="0" name=""/>
        <dsp:cNvSpPr/>
      </dsp:nvSpPr>
      <dsp:spPr>
        <a:xfrm>
          <a:off x="600074" y="0"/>
          <a:ext cx="6800850" cy="502919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F35CBA-1ED8-4AAB-8DD7-04BA33F38B02}">
      <dsp:nvSpPr>
        <dsp:cNvPr id="0" name=""/>
        <dsp:cNvSpPr/>
      </dsp:nvSpPr>
      <dsp:spPr>
        <a:xfrm>
          <a:off x="4004" y="1508759"/>
          <a:ext cx="1926021" cy="201168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Overcome procrastination </a:t>
          </a:r>
        </a:p>
      </dsp:txBody>
      <dsp:txXfrm>
        <a:off x="98025" y="1602780"/>
        <a:ext cx="1737979" cy="1823638"/>
      </dsp:txXfrm>
    </dsp:sp>
    <dsp:sp modelId="{AF4A0935-0B7A-4691-9D00-F8408E89F7F2}">
      <dsp:nvSpPr>
        <dsp:cNvPr id="0" name=""/>
        <dsp:cNvSpPr/>
      </dsp:nvSpPr>
      <dsp:spPr>
        <a:xfrm>
          <a:off x="2026327" y="1508759"/>
          <a:ext cx="1926021" cy="201168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Organize your workspace </a:t>
          </a:r>
        </a:p>
      </dsp:txBody>
      <dsp:txXfrm>
        <a:off x="2120348" y="1602780"/>
        <a:ext cx="1737979" cy="1823638"/>
      </dsp:txXfrm>
    </dsp:sp>
    <dsp:sp modelId="{49C31E19-6AF8-4F6A-A861-82791E025706}">
      <dsp:nvSpPr>
        <dsp:cNvPr id="0" name=""/>
        <dsp:cNvSpPr/>
      </dsp:nvSpPr>
      <dsp:spPr>
        <a:xfrm>
          <a:off x="4048650" y="1508759"/>
          <a:ext cx="1926021" cy="201168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Delegate more efficiently</a:t>
          </a:r>
        </a:p>
      </dsp:txBody>
      <dsp:txXfrm>
        <a:off x="4142671" y="1602780"/>
        <a:ext cx="1737979" cy="1823638"/>
      </dsp:txXfrm>
    </dsp:sp>
    <dsp:sp modelId="{037DFCC6-9D01-4E51-810A-EBE4B7EF98BC}">
      <dsp:nvSpPr>
        <dsp:cNvPr id="0" name=""/>
        <dsp:cNvSpPr/>
      </dsp:nvSpPr>
      <dsp:spPr>
        <a:xfrm>
          <a:off x="6070973" y="1508759"/>
          <a:ext cx="1926021" cy="201168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Plan and prioritize </a:t>
          </a:r>
        </a:p>
      </dsp:txBody>
      <dsp:txXfrm>
        <a:off x="6164994" y="1602780"/>
        <a:ext cx="1737979" cy="18236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F98C1-AF72-4866-ADE6-EAC17DC8BE6B}">
      <dsp:nvSpPr>
        <dsp:cNvPr id="0" name=""/>
        <dsp:cNvSpPr/>
      </dsp:nvSpPr>
      <dsp:spPr>
        <a:xfrm>
          <a:off x="0" y="4062533"/>
          <a:ext cx="7848600" cy="8887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Carry over unfinished tasks</a:t>
          </a:r>
        </a:p>
      </dsp:txBody>
      <dsp:txXfrm>
        <a:off x="0" y="4062533"/>
        <a:ext cx="7848600" cy="888782"/>
      </dsp:txXfrm>
    </dsp:sp>
    <dsp:sp modelId="{400A4344-BC80-4E87-8DC3-38E3E61A7361}">
      <dsp:nvSpPr>
        <dsp:cNvPr id="0" name=""/>
        <dsp:cNvSpPr/>
      </dsp:nvSpPr>
      <dsp:spPr>
        <a:xfrm rot="10800000">
          <a:off x="0" y="2708916"/>
          <a:ext cx="7848600" cy="1366948"/>
        </a:xfrm>
        <a:prstGeom prst="upArrowCallou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Cross off completed items</a:t>
          </a:r>
        </a:p>
      </dsp:txBody>
      <dsp:txXfrm rot="10800000">
        <a:off x="0" y="2708916"/>
        <a:ext cx="7848600" cy="888202"/>
      </dsp:txXfrm>
    </dsp:sp>
    <dsp:sp modelId="{7769418D-9532-4746-B0C2-C47F41AC79D9}">
      <dsp:nvSpPr>
        <dsp:cNvPr id="0" name=""/>
        <dsp:cNvSpPr/>
      </dsp:nvSpPr>
      <dsp:spPr>
        <a:xfrm rot="10800000">
          <a:off x="0" y="1355300"/>
          <a:ext cx="7848600" cy="1366948"/>
        </a:xfrm>
        <a:prstGeom prst="upArrowCallou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Prioritize tasks</a:t>
          </a:r>
        </a:p>
      </dsp:txBody>
      <dsp:txXfrm rot="10800000">
        <a:off x="0" y="1355300"/>
        <a:ext cx="7848600" cy="888202"/>
      </dsp:txXfrm>
    </dsp:sp>
    <dsp:sp modelId="{0C6DEDC4-750A-42D4-8E05-C94A0CD2B7B6}">
      <dsp:nvSpPr>
        <dsp:cNvPr id="0" name=""/>
        <dsp:cNvSpPr/>
      </dsp:nvSpPr>
      <dsp:spPr>
        <a:xfrm rot="10800000">
          <a:off x="0" y="1683"/>
          <a:ext cx="7848600" cy="1366948"/>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Notebook</a:t>
          </a:r>
        </a:p>
      </dsp:txBody>
      <dsp:txXfrm rot="10800000">
        <a:off x="0" y="1683"/>
        <a:ext cx="7848600" cy="8882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28063-44B5-42D9-B83D-44AEBEC006E5}">
      <dsp:nvSpPr>
        <dsp:cNvPr id="0" name=""/>
        <dsp:cNvSpPr/>
      </dsp:nvSpPr>
      <dsp:spPr>
        <a:xfrm>
          <a:off x="3200399" y="1361"/>
          <a:ext cx="4800600" cy="108034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585754-2B98-43BE-97D4-5457BBDD22E7}">
      <dsp:nvSpPr>
        <dsp:cNvPr id="0" name=""/>
        <dsp:cNvSpPr/>
      </dsp:nvSpPr>
      <dsp:spPr>
        <a:xfrm>
          <a:off x="0" y="1361"/>
          <a:ext cx="3200400" cy="108034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Plan the night before</a:t>
          </a:r>
        </a:p>
      </dsp:txBody>
      <dsp:txXfrm>
        <a:off x="52738" y="54099"/>
        <a:ext cx="3094924" cy="974867"/>
      </dsp:txXfrm>
    </dsp:sp>
    <dsp:sp modelId="{6121DBB1-499F-4C33-A474-A80A4A5EC265}">
      <dsp:nvSpPr>
        <dsp:cNvPr id="0" name=""/>
        <dsp:cNvSpPr/>
      </dsp:nvSpPr>
      <dsp:spPr>
        <a:xfrm>
          <a:off x="4195075" y="1189739"/>
          <a:ext cx="3802037" cy="1080343"/>
        </a:xfrm>
        <a:prstGeom prst="rightArrow">
          <a:avLst>
            <a:gd name="adj1" fmla="val 75000"/>
            <a:gd name="adj2" fmla="val 50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9AD2AB68-4660-4F0C-8C75-4C04F8068AAD}">
      <dsp:nvSpPr>
        <dsp:cNvPr id="0" name=""/>
        <dsp:cNvSpPr/>
      </dsp:nvSpPr>
      <dsp:spPr>
        <a:xfrm>
          <a:off x="3886" y="1189739"/>
          <a:ext cx="4191188" cy="1080343"/>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Keep your journal with you</a:t>
          </a:r>
        </a:p>
      </dsp:txBody>
      <dsp:txXfrm>
        <a:off x="56624" y="1242477"/>
        <a:ext cx="4085712" cy="974867"/>
      </dsp:txXfrm>
    </dsp:sp>
    <dsp:sp modelId="{59A8158D-EEE8-412C-B0DC-3D81B71B618B}">
      <dsp:nvSpPr>
        <dsp:cNvPr id="0" name=""/>
        <dsp:cNvSpPr/>
      </dsp:nvSpPr>
      <dsp:spPr>
        <a:xfrm>
          <a:off x="5000625" y="2378117"/>
          <a:ext cx="3000375" cy="1080343"/>
        </a:xfrm>
        <a:prstGeom prst="rightArrow">
          <a:avLst>
            <a:gd name="adj1" fmla="val 75000"/>
            <a:gd name="adj2" fmla="val 50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19EC1EC7-5D45-4398-999C-7C7547179781}">
      <dsp:nvSpPr>
        <dsp:cNvPr id="0" name=""/>
        <dsp:cNvSpPr/>
      </dsp:nvSpPr>
      <dsp:spPr>
        <a:xfrm>
          <a:off x="0" y="2378117"/>
          <a:ext cx="5000624" cy="1080343"/>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Sense of satisfaction</a:t>
          </a:r>
        </a:p>
      </dsp:txBody>
      <dsp:txXfrm>
        <a:off x="52738" y="2430855"/>
        <a:ext cx="4895148" cy="974867"/>
      </dsp:txXfrm>
    </dsp:sp>
    <dsp:sp modelId="{A8EA685D-70DB-41E6-BEE0-FAE3811CD457}">
      <dsp:nvSpPr>
        <dsp:cNvPr id="0" name=""/>
        <dsp:cNvSpPr/>
      </dsp:nvSpPr>
      <dsp:spPr>
        <a:xfrm>
          <a:off x="6058352" y="3566494"/>
          <a:ext cx="1938523" cy="108034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950FDE8F-CAB8-49F4-A1DE-DE442BB66D3B}">
      <dsp:nvSpPr>
        <dsp:cNvPr id="0" name=""/>
        <dsp:cNvSpPr/>
      </dsp:nvSpPr>
      <dsp:spPr>
        <a:xfrm>
          <a:off x="4123" y="3566494"/>
          <a:ext cx="6054228" cy="108034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Remove tasks postponed three times</a:t>
          </a:r>
        </a:p>
      </dsp:txBody>
      <dsp:txXfrm>
        <a:off x="56861" y="3619232"/>
        <a:ext cx="5948752" cy="97486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E261A-AB89-402A-BFA4-239A0CD963FC}">
      <dsp:nvSpPr>
        <dsp:cNvPr id="0" name=""/>
        <dsp:cNvSpPr/>
      </dsp:nvSpPr>
      <dsp:spPr>
        <a:xfrm>
          <a:off x="86290" y="803"/>
          <a:ext cx="3691532" cy="221491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Rocks</a:t>
          </a:r>
        </a:p>
      </dsp:txBody>
      <dsp:txXfrm>
        <a:off x="86290" y="803"/>
        <a:ext cx="3691532" cy="2214919"/>
      </dsp:txXfrm>
    </dsp:sp>
    <dsp:sp modelId="{173E8483-2B15-4A0A-871B-F09779B98CBC}">
      <dsp:nvSpPr>
        <dsp:cNvPr id="0" name=""/>
        <dsp:cNvSpPr/>
      </dsp:nvSpPr>
      <dsp:spPr>
        <a:xfrm>
          <a:off x="4146976" y="803"/>
          <a:ext cx="3691532" cy="221491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Pebbles</a:t>
          </a:r>
        </a:p>
      </dsp:txBody>
      <dsp:txXfrm>
        <a:off x="4146976" y="803"/>
        <a:ext cx="3691532" cy="2214919"/>
      </dsp:txXfrm>
    </dsp:sp>
    <dsp:sp modelId="{792B891C-033E-4624-A56F-F1DDF947EE55}">
      <dsp:nvSpPr>
        <dsp:cNvPr id="0" name=""/>
        <dsp:cNvSpPr/>
      </dsp:nvSpPr>
      <dsp:spPr>
        <a:xfrm>
          <a:off x="86290" y="2584876"/>
          <a:ext cx="3691532" cy="221491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Sand</a:t>
          </a:r>
        </a:p>
      </dsp:txBody>
      <dsp:txXfrm>
        <a:off x="86290" y="2584876"/>
        <a:ext cx="3691532" cy="2214919"/>
      </dsp:txXfrm>
    </dsp:sp>
    <dsp:sp modelId="{A9A328CD-4049-4BF9-BB2F-0100EF0D65F7}">
      <dsp:nvSpPr>
        <dsp:cNvPr id="0" name=""/>
        <dsp:cNvSpPr/>
      </dsp:nvSpPr>
      <dsp:spPr>
        <a:xfrm>
          <a:off x="4146976" y="2584876"/>
          <a:ext cx="3691532" cy="221491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Water</a:t>
          </a:r>
        </a:p>
      </dsp:txBody>
      <dsp:txXfrm>
        <a:off x="4146976" y="2584876"/>
        <a:ext cx="3691532" cy="221491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CD4ED-2368-4391-9055-B22C57BAE8ED}">
      <dsp:nvSpPr>
        <dsp:cNvPr id="0" name=""/>
        <dsp:cNvSpPr/>
      </dsp:nvSpPr>
      <dsp:spPr>
        <a:xfrm>
          <a:off x="1447795" y="609597"/>
          <a:ext cx="1174114" cy="783134"/>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50B1F9-9448-4E69-B192-34A1684C2352}">
      <dsp:nvSpPr>
        <dsp:cNvPr id="0" name=""/>
        <dsp:cNvSpPr/>
      </dsp:nvSpPr>
      <dsp:spPr>
        <a:xfrm>
          <a:off x="152402" y="76199"/>
          <a:ext cx="1798281" cy="1811235"/>
        </a:xfrm>
        <a:prstGeom prst="ellips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Chunk</a:t>
          </a:r>
        </a:p>
      </dsp:txBody>
      <dsp:txXfrm>
        <a:off x="415754" y="341448"/>
        <a:ext cx="1271577" cy="1280737"/>
      </dsp:txXfrm>
    </dsp:sp>
    <dsp:sp modelId="{7810EE57-0FB8-4362-AE22-D2A721F8D5C8}">
      <dsp:nvSpPr>
        <dsp:cNvPr id="0" name=""/>
        <dsp:cNvSpPr/>
      </dsp:nvSpPr>
      <dsp:spPr>
        <a:xfrm>
          <a:off x="4038603" y="2133600"/>
          <a:ext cx="1174114" cy="783134"/>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FA3D6D-DC10-446F-9DA2-89F554688A15}">
      <dsp:nvSpPr>
        <dsp:cNvPr id="0" name=""/>
        <dsp:cNvSpPr/>
      </dsp:nvSpPr>
      <dsp:spPr>
        <a:xfrm>
          <a:off x="2666999" y="1676399"/>
          <a:ext cx="1811235" cy="1828800"/>
        </a:xfrm>
        <a:prstGeom prst="ellipse">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Block</a:t>
          </a:r>
        </a:p>
      </dsp:txBody>
      <dsp:txXfrm>
        <a:off x="2932248" y="1944221"/>
        <a:ext cx="1280737" cy="1293156"/>
      </dsp:txXfrm>
    </dsp:sp>
    <dsp:sp modelId="{BE642265-68C9-484B-926B-1DEB1D3D94F4}">
      <dsp:nvSpPr>
        <dsp:cNvPr id="0" name=""/>
        <dsp:cNvSpPr/>
      </dsp:nvSpPr>
      <dsp:spPr>
        <a:xfrm>
          <a:off x="6598285" y="3733802"/>
          <a:ext cx="1174114" cy="783134"/>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34D70E-406E-45FE-A432-537CAAA85834}">
      <dsp:nvSpPr>
        <dsp:cNvPr id="0" name=""/>
        <dsp:cNvSpPr/>
      </dsp:nvSpPr>
      <dsp:spPr>
        <a:xfrm>
          <a:off x="5333995" y="3200400"/>
          <a:ext cx="1811948" cy="1811948"/>
        </a:xfrm>
        <a:prstGeom prst="ellipse">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Tackle</a:t>
          </a:r>
        </a:p>
      </dsp:txBody>
      <dsp:txXfrm>
        <a:off x="5599349" y="3465754"/>
        <a:ext cx="1281240" cy="12812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D0EF7-3599-4BD9-BF1C-6FADB8D0A25F}">
      <dsp:nvSpPr>
        <dsp:cNvPr id="0" name=""/>
        <dsp:cNvSpPr/>
      </dsp:nvSpPr>
      <dsp:spPr>
        <a:xfrm>
          <a:off x="0" y="228581"/>
          <a:ext cx="4663440" cy="4663440"/>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49ED2A-671B-467A-8F04-CC3920059882}">
      <dsp:nvSpPr>
        <dsp:cNvPr id="0" name=""/>
        <dsp:cNvSpPr/>
      </dsp:nvSpPr>
      <dsp:spPr>
        <a:xfrm>
          <a:off x="2286018" y="228581"/>
          <a:ext cx="5440680" cy="466344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kern="1200" dirty="0"/>
            <a:t>Do not over plan</a:t>
          </a:r>
        </a:p>
      </dsp:txBody>
      <dsp:txXfrm>
        <a:off x="2286018" y="228581"/>
        <a:ext cx="5440680" cy="1399035"/>
      </dsp:txXfrm>
    </dsp:sp>
    <dsp:sp modelId="{3C3CB214-40BF-4B51-B287-828636B9CEC5}">
      <dsp:nvSpPr>
        <dsp:cNvPr id="0" name=""/>
        <dsp:cNvSpPr/>
      </dsp:nvSpPr>
      <dsp:spPr>
        <a:xfrm>
          <a:off x="761996" y="1600188"/>
          <a:ext cx="3031232" cy="3031232"/>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F4677A3-7D51-4D68-AE0C-BF12665EA8BB}">
      <dsp:nvSpPr>
        <dsp:cNvPr id="0" name=""/>
        <dsp:cNvSpPr/>
      </dsp:nvSpPr>
      <dsp:spPr>
        <a:xfrm>
          <a:off x="2331720" y="1658115"/>
          <a:ext cx="5440680" cy="3031232"/>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Just take action</a:t>
          </a:r>
        </a:p>
      </dsp:txBody>
      <dsp:txXfrm>
        <a:off x="2331720" y="1658115"/>
        <a:ext cx="5440680" cy="1399030"/>
      </dsp:txXfrm>
    </dsp:sp>
    <dsp:sp modelId="{A2DEC5E7-4C9F-4A79-8201-A169DC36D828}">
      <dsp:nvSpPr>
        <dsp:cNvPr id="0" name=""/>
        <dsp:cNvSpPr/>
      </dsp:nvSpPr>
      <dsp:spPr>
        <a:xfrm>
          <a:off x="1600194" y="3047995"/>
          <a:ext cx="1399030" cy="1399030"/>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090E45-19E9-40AC-B20A-7AD1697703FB}">
      <dsp:nvSpPr>
        <dsp:cNvPr id="0" name=""/>
        <dsp:cNvSpPr/>
      </dsp:nvSpPr>
      <dsp:spPr>
        <a:xfrm>
          <a:off x="2331720" y="3057145"/>
          <a:ext cx="5440680" cy="139903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kern="1200" dirty="0"/>
            <a:t>Adjust your aim</a:t>
          </a:r>
        </a:p>
      </dsp:txBody>
      <dsp:txXfrm>
        <a:off x="2331720" y="3057145"/>
        <a:ext cx="5440680" cy="139903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5B67C6-0DB5-4C90-A305-E6358B6DBE1B}">
      <dsp:nvSpPr>
        <dsp:cNvPr id="0" name=""/>
        <dsp:cNvSpPr/>
      </dsp:nvSpPr>
      <dsp:spPr>
        <a:xfrm>
          <a:off x="0" y="2989397"/>
          <a:ext cx="8001000" cy="1961368"/>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Feel overwhelmed</a:t>
          </a:r>
        </a:p>
      </dsp:txBody>
      <dsp:txXfrm>
        <a:off x="0" y="2989397"/>
        <a:ext cx="8001000" cy="1059139"/>
      </dsp:txXfrm>
    </dsp:sp>
    <dsp:sp modelId="{32D8BAF3-E1A7-4797-BB28-8B0F07E90C25}">
      <dsp:nvSpPr>
        <dsp:cNvPr id="0" name=""/>
        <dsp:cNvSpPr/>
      </dsp:nvSpPr>
      <dsp:spPr>
        <a:xfrm>
          <a:off x="0" y="4009309"/>
          <a:ext cx="4000500" cy="902229"/>
        </a:xfrm>
        <a:prstGeom prst="rect">
          <a:avLst/>
        </a:prstGeom>
        <a:solidFill>
          <a:schemeClr val="accent3">
            <a:tint val="40000"/>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Lack of passion</a:t>
          </a:r>
        </a:p>
      </dsp:txBody>
      <dsp:txXfrm>
        <a:off x="0" y="4009309"/>
        <a:ext cx="4000500" cy="902229"/>
      </dsp:txXfrm>
    </dsp:sp>
    <dsp:sp modelId="{4C4C9F0E-03BD-4CC9-A5F1-3DFCD5729C2D}">
      <dsp:nvSpPr>
        <dsp:cNvPr id="0" name=""/>
        <dsp:cNvSpPr/>
      </dsp:nvSpPr>
      <dsp:spPr>
        <a:xfrm>
          <a:off x="4000500" y="4009309"/>
          <a:ext cx="4000500" cy="902229"/>
        </a:xfrm>
        <a:prstGeom prst="rect">
          <a:avLst/>
        </a:prstGeom>
        <a:solidFill>
          <a:schemeClr val="accent3">
            <a:tint val="40000"/>
            <a:alpha val="90000"/>
            <a:hueOff val="3572285"/>
            <a:satOff val="-4598"/>
            <a:lumOff val="-358"/>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Fear of failure</a:t>
          </a:r>
        </a:p>
      </dsp:txBody>
      <dsp:txXfrm>
        <a:off x="4000500" y="4009309"/>
        <a:ext cx="4000500" cy="902229"/>
      </dsp:txXfrm>
    </dsp:sp>
    <dsp:sp modelId="{937D1F19-C8B1-4D76-8F04-FB7618EF8018}">
      <dsp:nvSpPr>
        <dsp:cNvPr id="0" name=""/>
        <dsp:cNvSpPr/>
      </dsp:nvSpPr>
      <dsp:spPr>
        <a:xfrm rot="10800000">
          <a:off x="0" y="2233"/>
          <a:ext cx="8001000" cy="3016584"/>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No clear deadline</a:t>
          </a:r>
        </a:p>
      </dsp:txBody>
      <dsp:txXfrm rot="-10800000">
        <a:off x="0" y="2233"/>
        <a:ext cx="8001000" cy="1058821"/>
      </dsp:txXfrm>
    </dsp:sp>
    <dsp:sp modelId="{6CD22357-D759-4024-AE14-AE0A6B194031}">
      <dsp:nvSpPr>
        <dsp:cNvPr id="0" name=""/>
        <dsp:cNvSpPr/>
      </dsp:nvSpPr>
      <dsp:spPr>
        <a:xfrm>
          <a:off x="0" y="1061054"/>
          <a:ext cx="4000500" cy="901958"/>
        </a:xfrm>
        <a:prstGeom prst="rect">
          <a:avLst/>
        </a:prstGeom>
        <a:solidFill>
          <a:schemeClr val="accent3">
            <a:tint val="40000"/>
            <a:alpha val="90000"/>
            <a:hueOff val="7144569"/>
            <a:satOff val="-9195"/>
            <a:lumOff val="-717"/>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Inadequate resources</a:t>
          </a:r>
        </a:p>
      </dsp:txBody>
      <dsp:txXfrm>
        <a:off x="0" y="1061054"/>
        <a:ext cx="4000500" cy="901958"/>
      </dsp:txXfrm>
    </dsp:sp>
    <dsp:sp modelId="{E6856B08-0A67-4CA1-A67E-A5B718939D5C}">
      <dsp:nvSpPr>
        <dsp:cNvPr id="0" name=""/>
        <dsp:cNvSpPr/>
      </dsp:nvSpPr>
      <dsp:spPr>
        <a:xfrm>
          <a:off x="4000500" y="1061054"/>
          <a:ext cx="4000500" cy="901958"/>
        </a:xfrm>
        <a:prstGeom prst="rect">
          <a:avLst/>
        </a:prstGeom>
        <a:solidFill>
          <a:schemeClr val="accent3">
            <a:tint val="40000"/>
            <a:alpha val="90000"/>
            <a:hueOff val="10716854"/>
            <a:satOff val="-13793"/>
            <a:lumOff val="-1075"/>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Where to begin?</a:t>
          </a:r>
        </a:p>
      </dsp:txBody>
      <dsp:txXfrm>
        <a:off x="4000500" y="1061054"/>
        <a:ext cx="4000500" cy="90195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AD419-6766-413E-B6AC-CF13D64A6787}">
      <dsp:nvSpPr>
        <dsp:cNvPr id="0" name=""/>
        <dsp:cNvSpPr/>
      </dsp:nvSpPr>
      <dsp:spPr>
        <a:xfrm>
          <a:off x="61912" y="595"/>
          <a:ext cx="2437804" cy="14626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Delete</a:t>
          </a:r>
        </a:p>
      </dsp:txBody>
      <dsp:txXfrm>
        <a:off x="61912" y="595"/>
        <a:ext cx="2437804" cy="1462682"/>
      </dsp:txXfrm>
    </dsp:sp>
    <dsp:sp modelId="{15FF80A0-62FB-4670-9614-9BA1389FE767}">
      <dsp:nvSpPr>
        <dsp:cNvPr id="0" name=""/>
        <dsp:cNvSpPr/>
      </dsp:nvSpPr>
      <dsp:spPr>
        <a:xfrm>
          <a:off x="2743497" y="595"/>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Delegate</a:t>
          </a:r>
        </a:p>
      </dsp:txBody>
      <dsp:txXfrm>
        <a:off x="2743497" y="595"/>
        <a:ext cx="2437804" cy="1462682"/>
      </dsp:txXfrm>
    </dsp:sp>
    <dsp:sp modelId="{572EAE20-A962-4E1F-826A-81D2F5CB915B}">
      <dsp:nvSpPr>
        <dsp:cNvPr id="0" name=""/>
        <dsp:cNvSpPr/>
      </dsp:nvSpPr>
      <dsp:spPr>
        <a:xfrm>
          <a:off x="5425082" y="595"/>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Do it</a:t>
          </a:r>
        </a:p>
      </dsp:txBody>
      <dsp:txXfrm>
        <a:off x="5425082" y="595"/>
        <a:ext cx="2437804" cy="1462682"/>
      </dsp:txXfrm>
    </dsp:sp>
    <dsp:sp modelId="{C4A2D47F-23E0-4EED-8492-BE631CE00A9E}">
      <dsp:nvSpPr>
        <dsp:cNvPr id="0" name=""/>
        <dsp:cNvSpPr/>
      </dsp:nvSpPr>
      <dsp:spPr>
        <a:xfrm>
          <a:off x="61912" y="1707058"/>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Ask for advice</a:t>
          </a:r>
        </a:p>
      </dsp:txBody>
      <dsp:txXfrm>
        <a:off x="61912" y="1707058"/>
        <a:ext cx="2437804" cy="1462682"/>
      </dsp:txXfrm>
    </dsp:sp>
    <dsp:sp modelId="{99305BF9-ABE5-48D2-8E27-32A6CF978C81}">
      <dsp:nvSpPr>
        <dsp:cNvPr id="0" name=""/>
        <dsp:cNvSpPr/>
      </dsp:nvSpPr>
      <dsp:spPr>
        <a:xfrm>
          <a:off x="2743497" y="1707058"/>
          <a:ext cx="2437804" cy="146268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Chop it up</a:t>
          </a:r>
        </a:p>
      </dsp:txBody>
      <dsp:txXfrm>
        <a:off x="2743497" y="1707058"/>
        <a:ext cx="2437804" cy="1462682"/>
      </dsp:txXfrm>
    </dsp:sp>
    <dsp:sp modelId="{F0416AC2-CFD7-427F-A85C-DB78620299B4}">
      <dsp:nvSpPr>
        <dsp:cNvPr id="0" name=""/>
        <dsp:cNvSpPr/>
      </dsp:nvSpPr>
      <dsp:spPr>
        <a:xfrm>
          <a:off x="5425082" y="1707058"/>
          <a:ext cx="2437804" cy="146268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15 minute rule</a:t>
          </a:r>
        </a:p>
      </dsp:txBody>
      <dsp:txXfrm>
        <a:off x="5425082" y="1707058"/>
        <a:ext cx="2437804" cy="1462682"/>
      </dsp:txXfrm>
    </dsp:sp>
    <dsp:sp modelId="{F65B8CC9-08D9-4238-A52D-5B1C49C3B52D}">
      <dsp:nvSpPr>
        <dsp:cNvPr id="0" name=""/>
        <dsp:cNvSpPr/>
      </dsp:nvSpPr>
      <dsp:spPr>
        <a:xfrm>
          <a:off x="61912" y="3413521"/>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Clear deadline</a:t>
          </a:r>
        </a:p>
      </dsp:txBody>
      <dsp:txXfrm>
        <a:off x="61912" y="3413521"/>
        <a:ext cx="2437804" cy="1462682"/>
      </dsp:txXfrm>
    </dsp:sp>
    <dsp:sp modelId="{8B39D604-0E82-4BED-89D8-4CE4D27408CB}">
      <dsp:nvSpPr>
        <dsp:cNvPr id="0" name=""/>
        <dsp:cNvSpPr/>
      </dsp:nvSpPr>
      <dsp:spPr>
        <a:xfrm>
          <a:off x="2743497" y="3413521"/>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Reward</a:t>
          </a:r>
        </a:p>
      </dsp:txBody>
      <dsp:txXfrm>
        <a:off x="2743497" y="3413521"/>
        <a:ext cx="2437804" cy="1462682"/>
      </dsp:txXfrm>
    </dsp:sp>
    <dsp:sp modelId="{1AF9D0AB-39B7-4AA5-96FF-14F4EAB740A3}">
      <dsp:nvSpPr>
        <dsp:cNvPr id="0" name=""/>
        <dsp:cNvSpPr/>
      </dsp:nvSpPr>
      <dsp:spPr>
        <a:xfrm>
          <a:off x="5425082" y="3413521"/>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Remove distractions</a:t>
          </a:r>
        </a:p>
      </dsp:txBody>
      <dsp:txXfrm>
        <a:off x="5425082" y="3413521"/>
        <a:ext cx="2437804" cy="146268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42E7F-D9BB-4D37-BAFB-C68EFAD8C44F}">
      <dsp:nvSpPr>
        <dsp:cNvPr id="0" name=""/>
        <dsp:cNvSpPr/>
      </dsp:nvSpPr>
      <dsp:spPr>
        <a:xfrm rot="5400000">
          <a:off x="2442534" y="537543"/>
          <a:ext cx="4191012" cy="4030312"/>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"If you have to eat two frogs, eat the ugliest one first!" </a:t>
          </a:r>
        </a:p>
      </dsp:txBody>
      <dsp:txXfrm rot="-5400000">
        <a:off x="3181724" y="1142303"/>
        <a:ext cx="2712632" cy="2820792"/>
      </dsp:txXfrm>
    </dsp:sp>
    <dsp:sp modelId="{A8058B2E-45DF-493C-BCAF-F52C8B76BE58}">
      <dsp:nvSpPr>
        <dsp:cNvPr id="0" name=""/>
        <dsp:cNvSpPr/>
      </dsp:nvSpPr>
      <dsp:spPr>
        <a:xfrm>
          <a:off x="5573268" y="1879600"/>
          <a:ext cx="2503932" cy="1346200"/>
        </a:xfrm>
        <a:prstGeom prst="rect">
          <a:avLst/>
        </a:prstGeom>
        <a:noFill/>
        <a:ln>
          <a:noFill/>
        </a:ln>
        <a:effectLst/>
      </dsp:spPr>
      <dsp:style>
        <a:lnRef idx="0">
          <a:scrgbClr r="0" g="0" b="0"/>
        </a:lnRef>
        <a:fillRef idx="0">
          <a:scrgbClr r="0" g="0" b="0"/>
        </a:fillRef>
        <a:effectRef idx="0">
          <a:scrgbClr r="0" g="0" b="0"/>
        </a:effectRef>
        <a:fontRef idx="minor"/>
      </dsp:style>
    </dsp:sp>
    <dsp:sp modelId="{1A2B99A2-CEBF-44C1-928A-D86F74585B0D}">
      <dsp:nvSpPr>
        <dsp:cNvPr id="0" name=""/>
        <dsp:cNvSpPr/>
      </dsp:nvSpPr>
      <dsp:spPr>
        <a:xfrm rot="5400000">
          <a:off x="1412021" y="1640629"/>
          <a:ext cx="2175930" cy="1858021"/>
        </a:xfrm>
        <a:prstGeom prst="hexagon">
          <a:avLst>
            <a:gd name="adj" fmla="val 25000"/>
            <a:gd name="vf" fmla="val 11547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1858023" y="1817838"/>
        <a:ext cx="1283925" cy="150360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C84C8-22CD-461C-BA06-03FECF91F836}">
      <dsp:nvSpPr>
        <dsp:cNvPr id="0" name=""/>
        <dsp:cNvSpPr/>
      </dsp:nvSpPr>
      <dsp:spPr>
        <a:xfrm>
          <a:off x="0" y="4383766"/>
          <a:ext cx="7924800" cy="71919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Who else needs to know about this?</a:t>
          </a:r>
        </a:p>
      </dsp:txBody>
      <dsp:txXfrm>
        <a:off x="0" y="4383766"/>
        <a:ext cx="7924800" cy="719193"/>
      </dsp:txXfrm>
    </dsp:sp>
    <dsp:sp modelId="{2854F4BD-CB57-4940-9125-09E4CAD5FF28}">
      <dsp:nvSpPr>
        <dsp:cNvPr id="0" name=""/>
        <dsp:cNvSpPr/>
      </dsp:nvSpPr>
      <dsp:spPr>
        <a:xfrm rot="10800000">
          <a:off x="0" y="3288434"/>
          <a:ext cx="7924800" cy="1106119"/>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events will this impact?</a:t>
          </a:r>
          <a:endParaRPr lang="en-CA" sz="2500" kern="1200" dirty="0"/>
        </a:p>
      </dsp:txBody>
      <dsp:txXfrm rot="10800000">
        <a:off x="0" y="3288434"/>
        <a:ext cx="7924800" cy="718723"/>
      </dsp:txXfrm>
    </dsp:sp>
    <dsp:sp modelId="{7444D77E-35EC-4A58-916F-F4FA85B5C57B}">
      <dsp:nvSpPr>
        <dsp:cNvPr id="0" name=""/>
        <dsp:cNvSpPr/>
      </dsp:nvSpPr>
      <dsp:spPr>
        <a:xfrm rot="10800000">
          <a:off x="0" y="2193103"/>
          <a:ext cx="7924800" cy="1106119"/>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will happen next? </a:t>
          </a:r>
        </a:p>
      </dsp:txBody>
      <dsp:txXfrm rot="10800000">
        <a:off x="0" y="2193103"/>
        <a:ext cx="7924800" cy="718723"/>
      </dsp:txXfrm>
    </dsp:sp>
    <dsp:sp modelId="{98CC1FE4-CF71-4CB9-ABEC-5A63FD37883A}">
      <dsp:nvSpPr>
        <dsp:cNvPr id="0" name=""/>
        <dsp:cNvSpPr/>
      </dsp:nvSpPr>
      <dsp:spPr>
        <a:xfrm rot="10800000">
          <a:off x="0" y="1097771"/>
          <a:ext cx="7924800" cy="1106119"/>
        </a:xfrm>
        <a:prstGeom prst="upArrowCallou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were the causes?</a:t>
          </a:r>
        </a:p>
      </dsp:txBody>
      <dsp:txXfrm rot="10800000">
        <a:off x="0" y="1097771"/>
        <a:ext cx="7924800" cy="718723"/>
      </dsp:txXfrm>
    </dsp:sp>
    <dsp:sp modelId="{3C0832A5-3506-418F-843A-B6579BFF156D}">
      <dsp:nvSpPr>
        <dsp:cNvPr id="0" name=""/>
        <dsp:cNvSpPr/>
      </dsp:nvSpPr>
      <dsp:spPr>
        <a:xfrm rot="10800000">
          <a:off x="0" y="2440"/>
          <a:ext cx="7924800" cy="1106119"/>
        </a:xfrm>
        <a:prstGeom prst="upArrowCallou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happened?</a:t>
          </a:r>
        </a:p>
      </dsp:txBody>
      <dsp:txXfrm rot="10800000">
        <a:off x="0" y="2440"/>
        <a:ext cx="7924800" cy="71872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8EDD3-0A3B-488A-B14B-315FAD235C25}">
      <dsp:nvSpPr>
        <dsp:cNvPr id="0" name=""/>
        <dsp:cNvSpPr/>
      </dsp:nvSpPr>
      <dsp:spPr>
        <a:xfrm>
          <a:off x="2446531" y="5028130"/>
          <a:ext cx="5256658"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524192-D420-481F-B658-4193D1AB93BF}">
      <dsp:nvSpPr>
        <dsp:cNvPr id="0" name=""/>
        <dsp:cNvSpPr/>
      </dsp:nvSpPr>
      <dsp:spPr>
        <a:xfrm>
          <a:off x="1883979" y="3756223"/>
          <a:ext cx="5782308" cy="0"/>
        </a:xfrm>
        <a:prstGeom prst="line">
          <a:avLst/>
        </a:pr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sp>
    <dsp:sp modelId="{0F044F95-77BC-435A-9E9C-6C5B49085565}">
      <dsp:nvSpPr>
        <dsp:cNvPr id="0" name=""/>
        <dsp:cNvSpPr/>
      </dsp:nvSpPr>
      <dsp:spPr>
        <a:xfrm>
          <a:off x="1347156" y="2484316"/>
          <a:ext cx="6360524" cy="0"/>
        </a:xfrm>
        <a:prstGeom prst="line">
          <a:avLst/>
        </a:prstGeom>
        <a:noFill/>
        <a:ln w="25400" cap="flat" cmpd="sng" algn="ctr">
          <a:solidFill>
            <a:schemeClr val="accent3"/>
          </a:solidFill>
          <a:prstDash val="solid"/>
        </a:ln>
        <a:effectLst/>
      </dsp:spPr>
      <dsp:style>
        <a:lnRef idx="2">
          <a:scrgbClr r="0" g="0" b="0"/>
        </a:lnRef>
        <a:fillRef idx="0">
          <a:scrgbClr r="0" g="0" b="0"/>
        </a:fillRef>
        <a:effectRef idx="0">
          <a:scrgbClr r="0" g="0" b="0"/>
        </a:effectRef>
        <a:fontRef idx="minor"/>
      </dsp:style>
    </dsp:sp>
    <dsp:sp modelId="{6E678D40-AF15-4839-BDBE-D075C964AE57}">
      <dsp:nvSpPr>
        <dsp:cNvPr id="0" name=""/>
        <dsp:cNvSpPr/>
      </dsp:nvSpPr>
      <dsp:spPr>
        <a:xfrm>
          <a:off x="1335675" y="1212409"/>
          <a:ext cx="6360524" cy="0"/>
        </a:xfrm>
        <a:prstGeom prst="line">
          <a:avLst/>
        </a:pr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2B8BF3DC-57B0-4A81-BEE8-EC094E4811EA}">
      <dsp:nvSpPr>
        <dsp:cNvPr id="0" name=""/>
        <dsp:cNvSpPr/>
      </dsp:nvSpPr>
      <dsp:spPr>
        <a:xfrm>
          <a:off x="2475612" y="106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3DBB70B8-BFA4-4152-8880-FE993FAAB22B}">
      <dsp:nvSpPr>
        <dsp:cNvPr id="0" name=""/>
        <dsp:cNvSpPr/>
      </dsp:nvSpPr>
      <dsp:spPr>
        <a:xfrm>
          <a:off x="-13206" y="3"/>
          <a:ext cx="3899412" cy="1211339"/>
        </a:xfrm>
        <a:prstGeom prst="round2SameRect">
          <a:avLst>
            <a:gd name="adj1" fmla="val 16670"/>
            <a:gd name="adj2" fmla="val 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1511300">
            <a:lnSpc>
              <a:spcPct val="90000"/>
            </a:lnSpc>
            <a:spcBef>
              <a:spcPct val="0"/>
            </a:spcBef>
            <a:spcAft>
              <a:spcPct val="35000"/>
            </a:spcAft>
            <a:buNone/>
          </a:pPr>
          <a:r>
            <a:rPr lang="en-US" sz="3400" kern="1200" dirty="0"/>
            <a:t>Identify the problem</a:t>
          </a:r>
        </a:p>
      </dsp:txBody>
      <dsp:txXfrm>
        <a:off x="45937" y="59146"/>
        <a:ext cx="3781126" cy="1152196"/>
      </dsp:txXfrm>
    </dsp:sp>
    <dsp:sp modelId="{44654DD1-BE29-4A6D-BF3B-A6C289AEE9E5}">
      <dsp:nvSpPr>
        <dsp:cNvPr id="0" name=""/>
        <dsp:cNvSpPr/>
      </dsp:nvSpPr>
      <dsp:spPr>
        <a:xfrm>
          <a:off x="2667003" y="114299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7910D04-206D-4D94-BC92-0964C0CF1E0F}">
      <dsp:nvSpPr>
        <dsp:cNvPr id="0" name=""/>
        <dsp:cNvSpPr/>
      </dsp:nvSpPr>
      <dsp:spPr>
        <a:xfrm>
          <a:off x="6108" y="1272976"/>
          <a:ext cx="4718286" cy="121133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marL="0" lvl="0" indent="0" algn="l" defTabSz="1466850">
            <a:lnSpc>
              <a:spcPct val="90000"/>
            </a:lnSpc>
            <a:spcBef>
              <a:spcPct val="0"/>
            </a:spcBef>
            <a:spcAft>
              <a:spcPct val="35000"/>
            </a:spcAft>
            <a:buNone/>
          </a:pPr>
          <a:r>
            <a:rPr lang="en-US" sz="3300" kern="1200" dirty="0"/>
            <a:t>Decide on a solution</a:t>
          </a:r>
        </a:p>
      </dsp:txBody>
      <dsp:txXfrm>
        <a:off x="65251" y="1332119"/>
        <a:ext cx="4600000" cy="1152196"/>
      </dsp:txXfrm>
    </dsp:sp>
    <dsp:sp modelId="{ECBD3788-EF41-411B-8EE9-BE63BE93041F}">
      <dsp:nvSpPr>
        <dsp:cNvPr id="0" name=""/>
        <dsp:cNvSpPr/>
      </dsp:nvSpPr>
      <dsp:spPr>
        <a:xfrm>
          <a:off x="2928045" y="2544883"/>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0D13004-423E-4077-8A05-0B6345E12396}">
      <dsp:nvSpPr>
        <dsp:cNvPr id="0" name=""/>
        <dsp:cNvSpPr/>
      </dsp:nvSpPr>
      <dsp:spPr>
        <a:xfrm>
          <a:off x="-5" y="2544883"/>
          <a:ext cx="5709147" cy="121133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kern="1200" dirty="0"/>
            <a:t>Break it down into parts</a:t>
          </a:r>
        </a:p>
      </dsp:txBody>
      <dsp:txXfrm>
        <a:off x="59138" y="2604026"/>
        <a:ext cx="5590861" cy="1152196"/>
      </dsp:txXfrm>
    </dsp:sp>
    <dsp:sp modelId="{6A4149DB-4655-4B3B-B95C-DF3BF0A0BED8}">
      <dsp:nvSpPr>
        <dsp:cNvPr id="0" name=""/>
        <dsp:cNvSpPr/>
      </dsp:nvSpPr>
      <dsp:spPr>
        <a:xfrm>
          <a:off x="3227772" y="3816790"/>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7A27026B-3EDA-4D88-9139-DAA78F61E121}">
      <dsp:nvSpPr>
        <dsp:cNvPr id="0" name=""/>
        <dsp:cNvSpPr/>
      </dsp:nvSpPr>
      <dsp:spPr>
        <a:xfrm>
          <a:off x="-50045" y="3816790"/>
          <a:ext cx="6908053" cy="1211339"/>
        </a:xfrm>
        <a:prstGeom prst="round2SameRect">
          <a:avLst>
            <a:gd name="adj1" fmla="val 16670"/>
            <a:gd name="adj2" fmla="val 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kern="1200" dirty="0"/>
            <a:t>Create a timeline</a:t>
          </a:r>
        </a:p>
      </dsp:txBody>
      <dsp:txXfrm>
        <a:off x="9098" y="3875933"/>
        <a:ext cx="6789767" cy="1152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F4F3A-31B1-4B0D-BE90-A21BE1C55A34}">
      <dsp:nvSpPr>
        <dsp:cNvPr id="0" name=""/>
        <dsp:cNvSpPr/>
      </dsp:nvSpPr>
      <dsp:spPr>
        <a:xfrm>
          <a:off x="0" y="1490"/>
          <a:ext cx="8001000" cy="119175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are your biggest time wasters?</a:t>
          </a:r>
        </a:p>
      </dsp:txBody>
      <dsp:txXfrm>
        <a:off x="58177" y="59667"/>
        <a:ext cx="7884646" cy="1075400"/>
      </dsp:txXfrm>
    </dsp:sp>
    <dsp:sp modelId="{F938E7D5-DFD1-4B8F-BD2A-B4B44EF5233E}">
      <dsp:nvSpPr>
        <dsp:cNvPr id="0" name=""/>
        <dsp:cNvSpPr/>
      </dsp:nvSpPr>
      <dsp:spPr>
        <a:xfrm>
          <a:off x="0" y="1279645"/>
          <a:ext cx="8001000" cy="1191754"/>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are you currently doing to manage your time?</a:t>
          </a:r>
        </a:p>
      </dsp:txBody>
      <dsp:txXfrm>
        <a:off x="58177" y="1337822"/>
        <a:ext cx="7884646" cy="1075400"/>
      </dsp:txXfrm>
    </dsp:sp>
    <dsp:sp modelId="{01FEDAC2-B710-42CC-83B4-FFA38A0FB27D}">
      <dsp:nvSpPr>
        <dsp:cNvPr id="0" name=""/>
        <dsp:cNvSpPr/>
      </dsp:nvSpPr>
      <dsp:spPr>
        <a:xfrm>
          <a:off x="0" y="2557800"/>
          <a:ext cx="8001000" cy="1191754"/>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could you be doing better?</a:t>
          </a:r>
        </a:p>
      </dsp:txBody>
      <dsp:txXfrm>
        <a:off x="58177" y="2615977"/>
        <a:ext cx="7884646" cy="1075400"/>
      </dsp:txXfrm>
    </dsp:sp>
    <dsp:sp modelId="{F0CAC57B-7ADF-445A-B543-88845EED4BC3}">
      <dsp:nvSpPr>
        <dsp:cNvPr id="0" name=""/>
        <dsp:cNvSpPr/>
      </dsp:nvSpPr>
      <dsp:spPr>
        <a:xfrm>
          <a:off x="0" y="3835954"/>
          <a:ext cx="8001000" cy="1191754"/>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If you came away from this workshop with only one thing, what would that be?</a:t>
          </a:r>
        </a:p>
      </dsp:txBody>
      <dsp:txXfrm>
        <a:off x="58177" y="3894131"/>
        <a:ext cx="7884646" cy="10754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8AB94-01BD-4B72-A194-81C4685C7814}">
      <dsp:nvSpPr>
        <dsp:cNvPr id="0" name=""/>
        <dsp:cNvSpPr/>
      </dsp:nvSpPr>
      <dsp:spPr>
        <a:xfrm>
          <a:off x="-5857436" y="-896635"/>
          <a:ext cx="6974870" cy="6974870"/>
        </a:xfrm>
        <a:prstGeom prst="blockArc">
          <a:avLst>
            <a:gd name="adj1" fmla="val 18900000"/>
            <a:gd name="adj2" fmla="val 2700000"/>
            <a:gd name="adj3" fmla="val 310"/>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E4B3CD-1A3A-4638-8AF0-3FC1564ABBB0}">
      <dsp:nvSpPr>
        <dsp:cNvPr id="0" name=""/>
        <dsp:cNvSpPr/>
      </dsp:nvSpPr>
      <dsp:spPr>
        <a:xfrm>
          <a:off x="719206" y="518160"/>
          <a:ext cx="6981687" cy="103632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Continue evaluating the plan working</a:t>
          </a:r>
        </a:p>
      </dsp:txBody>
      <dsp:txXfrm>
        <a:off x="719206" y="518160"/>
        <a:ext cx="6981687" cy="1036320"/>
      </dsp:txXfrm>
    </dsp:sp>
    <dsp:sp modelId="{FF1BE2E2-1F47-48EC-989D-F5EE9ACB4990}">
      <dsp:nvSpPr>
        <dsp:cNvPr id="0" name=""/>
        <dsp:cNvSpPr/>
      </dsp:nvSpPr>
      <dsp:spPr>
        <a:xfrm>
          <a:off x="71506" y="388620"/>
          <a:ext cx="1295400" cy="129540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23CE68-4108-4E21-9E85-8AD15497C9C2}">
      <dsp:nvSpPr>
        <dsp:cNvPr id="0" name=""/>
        <dsp:cNvSpPr/>
      </dsp:nvSpPr>
      <dsp:spPr>
        <a:xfrm>
          <a:off x="1095908" y="2072640"/>
          <a:ext cx="6604985" cy="1036320"/>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Stay organized and on top of events </a:t>
          </a:r>
        </a:p>
      </dsp:txBody>
      <dsp:txXfrm>
        <a:off x="1095908" y="2072640"/>
        <a:ext cx="6604985" cy="1036320"/>
      </dsp:txXfrm>
    </dsp:sp>
    <dsp:sp modelId="{66D8A295-E415-4AC3-AA00-4CF93308EAF4}">
      <dsp:nvSpPr>
        <dsp:cNvPr id="0" name=""/>
        <dsp:cNvSpPr/>
      </dsp:nvSpPr>
      <dsp:spPr>
        <a:xfrm>
          <a:off x="448208" y="1943100"/>
          <a:ext cx="1295400" cy="1295400"/>
        </a:xfrm>
        <a:prstGeom prst="ellipse">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6E64E93C-3119-4D9F-BD01-D026C3BA6BE9}">
      <dsp:nvSpPr>
        <dsp:cNvPr id="0" name=""/>
        <dsp:cNvSpPr/>
      </dsp:nvSpPr>
      <dsp:spPr>
        <a:xfrm>
          <a:off x="719206" y="3627120"/>
          <a:ext cx="6981687" cy="103632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Deliver communication to others </a:t>
          </a:r>
        </a:p>
      </dsp:txBody>
      <dsp:txXfrm>
        <a:off x="719206" y="3627120"/>
        <a:ext cx="6981687" cy="1036320"/>
      </dsp:txXfrm>
    </dsp:sp>
    <dsp:sp modelId="{6EF2A5A4-87AA-42C2-A54E-5169E15C8D73}">
      <dsp:nvSpPr>
        <dsp:cNvPr id="0" name=""/>
        <dsp:cNvSpPr/>
      </dsp:nvSpPr>
      <dsp:spPr>
        <a:xfrm>
          <a:off x="71506" y="3497580"/>
          <a:ext cx="1295400" cy="1295400"/>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A36EB-5107-451B-BAD2-B3BCE30188D1}">
      <dsp:nvSpPr>
        <dsp:cNvPr id="0" name=""/>
        <dsp:cNvSpPr/>
      </dsp:nvSpPr>
      <dsp:spPr>
        <a:xfrm>
          <a:off x="2452" y="1513204"/>
          <a:ext cx="2391370" cy="93707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Why it happened</a:t>
          </a:r>
        </a:p>
      </dsp:txBody>
      <dsp:txXfrm>
        <a:off x="2452" y="1513204"/>
        <a:ext cx="2391370" cy="937071"/>
      </dsp:txXfrm>
    </dsp:sp>
    <dsp:sp modelId="{0C18F142-023D-43CD-AA1B-40C7E4C3F608}">
      <dsp:nvSpPr>
        <dsp:cNvPr id="0" name=""/>
        <dsp:cNvSpPr/>
      </dsp:nvSpPr>
      <dsp:spPr>
        <a:xfrm>
          <a:off x="2452" y="2450275"/>
          <a:ext cx="2391370" cy="114192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C7C92-763B-40F0-B41A-54C73134039A}">
      <dsp:nvSpPr>
        <dsp:cNvPr id="0" name=""/>
        <dsp:cNvSpPr/>
      </dsp:nvSpPr>
      <dsp:spPr>
        <a:xfrm>
          <a:off x="2728614" y="1513204"/>
          <a:ext cx="2391370" cy="937071"/>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Learn from the event</a:t>
          </a:r>
        </a:p>
      </dsp:txBody>
      <dsp:txXfrm>
        <a:off x="2728614" y="1513204"/>
        <a:ext cx="2391370" cy="937071"/>
      </dsp:txXfrm>
    </dsp:sp>
    <dsp:sp modelId="{1743BF35-F1D1-40F8-AD90-84107FC1D015}">
      <dsp:nvSpPr>
        <dsp:cNvPr id="0" name=""/>
        <dsp:cNvSpPr/>
      </dsp:nvSpPr>
      <dsp:spPr>
        <a:xfrm>
          <a:off x="2728614" y="2450275"/>
          <a:ext cx="2391370" cy="1141920"/>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079A4E34-DADE-420C-B150-718A3CDE3ACC}">
      <dsp:nvSpPr>
        <dsp:cNvPr id="0" name=""/>
        <dsp:cNvSpPr/>
      </dsp:nvSpPr>
      <dsp:spPr>
        <a:xfrm>
          <a:off x="5454777" y="1513204"/>
          <a:ext cx="2391370" cy="937071"/>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Prepare</a:t>
          </a:r>
        </a:p>
      </dsp:txBody>
      <dsp:txXfrm>
        <a:off x="5454777" y="1513204"/>
        <a:ext cx="2391370" cy="937071"/>
      </dsp:txXfrm>
    </dsp:sp>
    <dsp:sp modelId="{12319C5F-DDE7-4DA6-BD51-B2E7DF95B697}">
      <dsp:nvSpPr>
        <dsp:cNvPr id="0" name=""/>
        <dsp:cNvSpPr/>
      </dsp:nvSpPr>
      <dsp:spPr>
        <a:xfrm>
          <a:off x="5454777" y="2450275"/>
          <a:ext cx="2391370" cy="1141920"/>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56C4E-9077-462D-8AAB-5DBB3903B91F}">
      <dsp:nvSpPr>
        <dsp:cNvPr id="0" name=""/>
        <dsp:cNvSpPr/>
      </dsp:nvSpPr>
      <dsp:spPr>
        <a:xfrm rot="5400000">
          <a:off x="3528195" y="-535105"/>
          <a:ext cx="1977305" cy="3047536"/>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Working</a:t>
          </a:r>
        </a:p>
      </dsp:txBody>
      <dsp:txXfrm rot="-5400000">
        <a:off x="3501003" y="329561"/>
        <a:ext cx="2031690" cy="1318203"/>
      </dsp:txXfrm>
    </dsp:sp>
    <dsp:sp modelId="{78DB25EF-AADA-4885-AD3A-6E5FCA9B9FC3}">
      <dsp:nvSpPr>
        <dsp:cNvPr id="0" name=""/>
        <dsp:cNvSpPr/>
      </dsp:nvSpPr>
      <dsp:spPr>
        <a:xfrm>
          <a:off x="5429177" y="395471"/>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B24CDB29-BBBE-44DF-888E-C06F39C827FC}">
      <dsp:nvSpPr>
        <dsp:cNvPr id="0" name=""/>
        <dsp:cNvSpPr/>
      </dsp:nvSpPr>
      <dsp:spPr>
        <a:xfrm rot="5400000">
          <a:off x="1670319" y="128534"/>
          <a:ext cx="1977305" cy="1720255"/>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066917" y="308139"/>
        <a:ext cx="1184109" cy="1361045"/>
      </dsp:txXfrm>
    </dsp:sp>
    <dsp:sp modelId="{B2677E97-2B84-4677-963E-E23FF37EDB70}">
      <dsp:nvSpPr>
        <dsp:cNvPr id="0" name=""/>
        <dsp:cNvSpPr/>
      </dsp:nvSpPr>
      <dsp:spPr>
        <a:xfrm rot="5400000">
          <a:off x="2595698" y="1143231"/>
          <a:ext cx="1977305" cy="3047536"/>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Reference</a:t>
          </a:r>
        </a:p>
      </dsp:txBody>
      <dsp:txXfrm rot="-5400000">
        <a:off x="2568506" y="2007897"/>
        <a:ext cx="2031690" cy="1318203"/>
      </dsp:txXfrm>
    </dsp:sp>
    <dsp:sp modelId="{D3D8EE3D-AB8F-4733-93A5-6FAB6BF44DF7}">
      <dsp:nvSpPr>
        <dsp:cNvPr id="0" name=""/>
        <dsp:cNvSpPr/>
      </dsp:nvSpPr>
      <dsp:spPr>
        <a:xfrm>
          <a:off x="517549" y="2073808"/>
          <a:ext cx="2135490" cy="1186383"/>
        </a:xfrm>
        <a:prstGeom prst="rect">
          <a:avLst/>
        </a:prstGeom>
        <a:noFill/>
        <a:ln>
          <a:noFill/>
        </a:ln>
        <a:effectLst/>
      </dsp:spPr>
      <dsp:style>
        <a:lnRef idx="0">
          <a:scrgbClr r="0" g="0" b="0"/>
        </a:lnRef>
        <a:fillRef idx="0">
          <a:scrgbClr r="0" g="0" b="0"/>
        </a:fillRef>
        <a:effectRef idx="0">
          <a:scrgbClr r="0" g="0" b="0"/>
        </a:effectRef>
        <a:fontRef idx="minor"/>
      </dsp:style>
    </dsp:sp>
    <dsp:sp modelId="{EFE04793-0C9C-4700-B20C-EC6E2E4799CD}">
      <dsp:nvSpPr>
        <dsp:cNvPr id="0" name=""/>
        <dsp:cNvSpPr/>
      </dsp:nvSpPr>
      <dsp:spPr>
        <a:xfrm rot="5400000">
          <a:off x="4453574" y="1806872"/>
          <a:ext cx="1977305" cy="1720255"/>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850172" y="1986477"/>
        <a:ext cx="1184109" cy="1361045"/>
      </dsp:txXfrm>
    </dsp:sp>
    <dsp:sp modelId="{2518D653-6320-4A93-8784-B9AFBEF89961}">
      <dsp:nvSpPr>
        <dsp:cNvPr id="0" name=""/>
        <dsp:cNvSpPr/>
      </dsp:nvSpPr>
      <dsp:spPr>
        <a:xfrm rot="5400000">
          <a:off x="3528195" y="2669188"/>
          <a:ext cx="1977305" cy="3352297"/>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Archival</a:t>
          </a:r>
        </a:p>
      </dsp:txBody>
      <dsp:txXfrm rot="-5400000">
        <a:off x="3399415" y="3686235"/>
        <a:ext cx="2234865" cy="1318203"/>
      </dsp:txXfrm>
    </dsp:sp>
    <dsp:sp modelId="{D20B6B00-51BC-4619-B376-51269338DD45}">
      <dsp:nvSpPr>
        <dsp:cNvPr id="0" name=""/>
        <dsp:cNvSpPr/>
      </dsp:nvSpPr>
      <dsp:spPr>
        <a:xfrm>
          <a:off x="5429177" y="3752145"/>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5DDC0C8F-9A8C-4E72-9988-383B25E558A4}">
      <dsp:nvSpPr>
        <dsp:cNvPr id="0" name=""/>
        <dsp:cNvSpPr/>
      </dsp:nvSpPr>
      <dsp:spPr>
        <a:xfrm rot="5400000">
          <a:off x="1670319" y="3485209"/>
          <a:ext cx="1977305" cy="1720255"/>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066917" y="3664814"/>
        <a:ext cx="1184109" cy="136104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98D78-C701-4A95-A4B5-CFDAD6260A50}">
      <dsp:nvSpPr>
        <dsp:cNvPr id="0" name=""/>
        <dsp:cNvSpPr/>
      </dsp:nvSpPr>
      <dsp:spPr>
        <a:xfrm>
          <a:off x="4796174" y="1771"/>
          <a:ext cx="3353722" cy="958899"/>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E9AB79-5E07-451E-85D8-6132F29C77D2}">
      <dsp:nvSpPr>
        <dsp:cNvPr id="0" name=""/>
        <dsp:cNvSpPr/>
      </dsp:nvSpPr>
      <dsp:spPr>
        <a:xfrm>
          <a:off x="3503" y="1771"/>
          <a:ext cx="4792671" cy="958899"/>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S</a:t>
          </a:r>
          <a:r>
            <a:rPr lang="en-US" sz="2700" kern="1200" dirty="0"/>
            <a:t>elect one task to do at a time.</a:t>
          </a:r>
        </a:p>
      </dsp:txBody>
      <dsp:txXfrm>
        <a:off x="50313" y="48581"/>
        <a:ext cx="4699051" cy="865279"/>
      </dsp:txXfrm>
    </dsp:sp>
    <dsp:sp modelId="{771201D2-5FCE-4E6A-842D-4C6EC7B25CA4}">
      <dsp:nvSpPr>
        <dsp:cNvPr id="0" name=""/>
        <dsp:cNvSpPr/>
      </dsp:nvSpPr>
      <dsp:spPr>
        <a:xfrm>
          <a:off x="4796174" y="1056560"/>
          <a:ext cx="3353722" cy="958899"/>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EBB3C2-6FA9-4A7E-83F4-CCC70CF52B52}">
      <dsp:nvSpPr>
        <dsp:cNvPr id="0" name=""/>
        <dsp:cNvSpPr/>
      </dsp:nvSpPr>
      <dsp:spPr>
        <a:xfrm>
          <a:off x="3503" y="1056560"/>
          <a:ext cx="4792671" cy="958899"/>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T</a:t>
          </a:r>
          <a:r>
            <a:rPr lang="en-US" sz="3100" kern="1200" dirty="0"/>
            <a:t>ime yourself </a:t>
          </a:r>
        </a:p>
      </dsp:txBody>
      <dsp:txXfrm>
        <a:off x="50313" y="1103370"/>
        <a:ext cx="4699051" cy="865279"/>
      </dsp:txXfrm>
    </dsp:sp>
    <dsp:sp modelId="{D17B7209-D7F6-448D-AF8B-9F3A92251346}">
      <dsp:nvSpPr>
        <dsp:cNvPr id="0" name=""/>
        <dsp:cNvSpPr/>
      </dsp:nvSpPr>
      <dsp:spPr>
        <a:xfrm>
          <a:off x="4796174" y="2111350"/>
          <a:ext cx="3353722" cy="958899"/>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B4CC9A-2535-4A2F-8FC0-C5BFEAA2E63F}">
      <dsp:nvSpPr>
        <dsp:cNvPr id="0" name=""/>
        <dsp:cNvSpPr/>
      </dsp:nvSpPr>
      <dsp:spPr>
        <a:xfrm>
          <a:off x="3503" y="2111350"/>
          <a:ext cx="4792671" cy="958899"/>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I</a:t>
          </a:r>
          <a:r>
            <a:rPr lang="en-US" sz="3100" kern="1200" dirty="0"/>
            <a:t>gnore everything else </a:t>
          </a:r>
        </a:p>
      </dsp:txBody>
      <dsp:txXfrm>
        <a:off x="50313" y="2158160"/>
        <a:ext cx="4699051" cy="865279"/>
      </dsp:txXfrm>
    </dsp:sp>
    <dsp:sp modelId="{E4798BC6-BD34-437D-BAAD-B9E0AAA2603F}">
      <dsp:nvSpPr>
        <dsp:cNvPr id="0" name=""/>
        <dsp:cNvSpPr/>
      </dsp:nvSpPr>
      <dsp:spPr>
        <a:xfrm>
          <a:off x="4796174" y="3166139"/>
          <a:ext cx="3353722" cy="958899"/>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FFEF6B-6306-4E05-892E-E5EF89D87BE9}">
      <dsp:nvSpPr>
        <dsp:cNvPr id="0" name=""/>
        <dsp:cNvSpPr/>
      </dsp:nvSpPr>
      <dsp:spPr>
        <a:xfrm>
          <a:off x="3503" y="3166139"/>
          <a:ext cx="4792671" cy="958899"/>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N</a:t>
          </a:r>
          <a:r>
            <a:rPr lang="en-US" sz="3100" kern="1200" dirty="0"/>
            <a:t>o breaks or interruptions </a:t>
          </a:r>
        </a:p>
      </dsp:txBody>
      <dsp:txXfrm>
        <a:off x="50313" y="3212949"/>
        <a:ext cx="4699051" cy="865279"/>
      </dsp:txXfrm>
    </dsp:sp>
    <dsp:sp modelId="{9393049D-8541-49FA-9DE8-6553DCABE671}">
      <dsp:nvSpPr>
        <dsp:cNvPr id="0" name=""/>
        <dsp:cNvSpPr/>
      </dsp:nvSpPr>
      <dsp:spPr>
        <a:xfrm>
          <a:off x="4796174" y="4220929"/>
          <a:ext cx="3353722" cy="958899"/>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B4A04E-78FE-4D27-80BC-9943B2E21370}">
      <dsp:nvSpPr>
        <dsp:cNvPr id="0" name=""/>
        <dsp:cNvSpPr/>
      </dsp:nvSpPr>
      <dsp:spPr>
        <a:xfrm>
          <a:off x="3503" y="4220929"/>
          <a:ext cx="4792671" cy="958899"/>
        </a:xfrm>
        <a:prstGeom prst="round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G</a:t>
          </a:r>
          <a:r>
            <a:rPr lang="en-US" sz="3600" kern="1200" dirty="0"/>
            <a:t>ive yourself a reward </a:t>
          </a:r>
        </a:p>
      </dsp:txBody>
      <dsp:txXfrm>
        <a:off x="50313" y="4267739"/>
        <a:ext cx="4699051" cy="86527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345BE-1CBF-4E19-865A-1AA96C4B1CD5}">
      <dsp:nvSpPr>
        <dsp:cNvPr id="0" name=""/>
        <dsp:cNvSpPr/>
      </dsp:nvSpPr>
      <dsp:spPr>
        <a:xfrm rot="16200000">
          <a:off x="-1231831" y="1232817"/>
          <a:ext cx="5029199" cy="2563564"/>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E-mail is best handled in batches</a:t>
          </a:r>
        </a:p>
      </dsp:txBody>
      <dsp:txXfrm rot="5400000">
        <a:off x="986" y="1005840"/>
        <a:ext cx="2563564" cy="3017519"/>
      </dsp:txXfrm>
    </dsp:sp>
    <dsp:sp modelId="{F0FF5959-7305-49EC-9C8D-8580E6D5848B}">
      <dsp:nvSpPr>
        <dsp:cNvPr id="0" name=""/>
        <dsp:cNvSpPr/>
      </dsp:nvSpPr>
      <dsp:spPr>
        <a:xfrm rot="16200000">
          <a:off x="1524000" y="1232817"/>
          <a:ext cx="5029199" cy="2563564"/>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Create delivery rules</a:t>
          </a:r>
        </a:p>
      </dsp:txBody>
      <dsp:txXfrm rot="5400000">
        <a:off x="2756817" y="1005840"/>
        <a:ext cx="2563564" cy="3017519"/>
      </dsp:txXfrm>
    </dsp:sp>
    <dsp:sp modelId="{E32237E1-B74F-46C0-80B8-8DCEBAE5983F}">
      <dsp:nvSpPr>
        <dsp:cNvPr id="0" name=""/>
        <dsp:cNvSpPr/>
      </dsp:nvSpPr>
      <dsp:spPr>
        <a:xfrm rot="16200000">
          <a:off x="4279831" y="1232817"/>
          <a:ext cx="5029199" cy="2563564"/>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Create folders for different topics</a:t>
          </a:r>
        </a:p>
      </dsp:txBody>
      <dsp:txXfrm rot="5400000">
        <a:off x="5512648" y="1005840"/>
        <a:ext cx="2563564" cy="301751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83CC5-A49D-4AA5-9E5C-69502F27A3BE}">
      <dsp:nvSpPr>
        <dsp:cNvPr id="0" name=""/>
        <dsp:cNvSpPr/>
      </dsp:nvSpPr>
      <dsp:spPr>
        <a:xfrm>
          <a:off x="0" y="152401"/>
          <a:ext cx="2655212" cy="1497249"/>
        </a:xfrm>
        <a:prstGeom prst="chevr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Organize tasks</a:t>
          </a:r>
        </a:p>
      </dsp:txBody>
      <dsp:txXfrm>
        <a:off x="748625" y="152401"/>
        <a:ext cx="1157963" cy="1497249"/>
      </dsp:txXfrm>
    </dsp:sp>
    <dsp:sp modelId="{09719660-4471-49F7-886C-812C1E1C9568}">
      <dsp:nvSpPr>
        <dsp:cNvPr id="0" name=""/>
        <dsp:cNvSpPr/>
      </dsp:nvSpPr>
      <dsp:spPr>
        <a:xfrm>
          <a:off x="2409007" y="1804075"/>
          <a:ext cx="2759723" cy="1497249"/>
        </a:xfrm>
        <a:prstGeom prst="chevron">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Identify patterns</a:t>
          </a:r>
        </a:p>
      </dsp:txBody>
      <dsp:txXfrm>
        <a:off x="3157632" y="1804075"/>
        <a:ext cx="1262474" cy="1497249"/>
      </dsp:txXfrm>
    </dsp:sp>
    <dsp:sp modelId="{8FA28EEB-4BB2-4678-8AF0-7DD20540344F}">
      <dsp:nvSpPr>
        <dsp:cNvPr id="0" name=""/>
        <dsp:cNvSpPr/>
      </dsp:nvSpPr>
      <dsp:spPr>
        <a:xfrm>
          <a:off x="4876800" y="3505200"/>
          <a:ext cx="2926074" cy="1497249"/>
        </a:xfrm>
        <a:prstGeom prst="chevr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Improve workflow</a:t>
          </a:r>
        </a:p>
      </dsp:txBody>
      <dsp:txXfrm>
        <a:off x="5625425" y="3505200"/>
        <a:ext cx="1428825" cy="149724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AACA6-D129-4615-B186-CBB2CFCDB485}">
      <dsp:nvSpPr>
        <dsp:cNvPr id="0" name=""/>
        <dsp:cNvSpPr/>
      </dsp:nvSpPr>
      <dsp:spPr>
        <a:xfrm>
          <a:off x="100373" y="450"/>
          <a:ext cx="3750691" cy="225041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An opportunity for growth of another person’s skills</a:t>
          </a:r>
        </a:p>
      </dsp:txBody>
      <dsp:txXfrm>
        <a:off x="100373" y="450"/>
        <a:ext cx="3750691" cy="2250415"/>
      </dsp:txXfrm>
    </dsp:sp>
    <dsp:sp modelId="{B7DCE730-5CDF-4DF8-8C00-0ED5D108030B}">
      <dsp:nvSpPr>
        <dsp:cNvPr id="0" name=""/>
        <dsp:cNvSpPr/>
      </dsp:nvSpPr>
      <dsp:spPr>
        <a:xfrm>
          <a:off x="4226134" y="450"/>
          <a:ext cx="3750691" cy="2250415"/>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Reoccurring tasks</a:t>
          </a:r>
        </a:p>
      </dsp:txBody>
      <dsp:txXfrm>
        <a:off x="4226134" y="450"/>
        <a:ext cx="3750691" cy="2250415"/>
      </dsp:txXfrm>
    </dsp:sp>
    <dsp:sp modelId="{5A2DD472-ECF7-4893-9782-090B29C0C3F6}">
      <dsp:nvSpPr>
        <dsp:cNvPr id="0" name=""/>
        <dsp:cNvSpPr/>
      </dsp:nvSpPr>
      <dsp:spPr>
        <a:xfrm>
          <a:off x="2163254" y="2625934"/>
          <a:ext cx="3750691" cy="2250415"/>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Non-critical tasks</a:t>
          </a:r>
        </a:p>
      </dsp:txBody>
      <dsp:txXfrm>
        <a:off x="2163254" y="2625934"/>
        <a:ext cx="3750691" cy="225041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AFA66C-A8A6-419D-9136-254F0C6CA19B}">
      <dsp:nvSpPr>
        <dsp:cNvPr id="0" name=""/>
        <dsp:cNvSpPr/>
      </dsp:nvSpPr>
      <dsp:spPr>
        <a:xfrm>
          <a:off x="514067" y="1547"/>
          <a:ext cx="1237476" cy="1237476"/>
        </a:xfrm>
        <a:prstGeom prst="ellipse">
          <a:avLst/>
        </a:prstGeom>
        <a:solidFill>
          <a:schemeClr val="accent2">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29B15F0A-6E6C-497D-BD5C-AF8D31983F14}">
      <dsp:nvSpPr>
        <dsp:cNvPr id="0" name=""/>
        <dsp:cNvSpPr/>
      </dsp:nvSpPr>
      <dsp:spPr>
        <a:xfrm>
          <a:off x="1132805" y="1547"/>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Experience, knowledge, skills</a:t>
          </a:r>
        </a:p>
      </dsp:txBody>
      <dsp:txXfrm>
        <a:off x="1132805" y="1547"/>
        <a:ext cx="6602387" cy="1237476"/>
      </dsp:txXfrm>
    </dsp:sp>
    <dsp:sp modelId="{79CBF3D4-3F4A-4605-9AF0-3393F4E8CB41}">
      <dsp:nvSpPr>
        <dsp:cNvPr id="0" name=""/>
        <dsp:cNvSpPr/>
      </dsp:nvSpPr>
      <dsp:spPr>
        <a:xfrm>
          <a:off x="514067" y="1239023"/>
          <a:ext cx="1237476" cy="1237476"/>
        </a:xfrm>
        <a:prstGeom prst="ellipse">
          <a:avLst/>
        </a:prstGeom>
        <a:solidFill>
          <a:schemeClr val="accent3">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F5F7C960-53DB-4539-812D-33DF0DC76A3E}">
      <dsp:nvSpPr>
        <dsp:cNvPr id="0" name=""/>
        <dsp:cNvSpPr/>
      </dsp:nvSpPr>
      <dsp:spPr>
        <a:xfrm>
          <a:off x="1132805" y="1239023"/>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Time and resources</a:t>
          </a:r>
        </a:p>
      </dsp:txBody>
      <dsp:txXfrm>
        <a:off x="1132805" y="1239023"/>
        <a:ext cx="6602387" cy="1237476"/>
      </dsp:txXfrm>
    </dsp:sp>
    <dsp:sp modelId="{BD778135-D9A9-4CFD-AF44-16775D28FC6D}">
      <dsp:nvSpPr>
        <dsp:cNvPr id="0" name=""/>
        <dsp:cNvSpPr/>
      </dsp:nvSpPr>
      <dsp:spPr>
        <a:xfrm>
          <a:off x="514067" y="2476500"/>
          <a:ext cx="1237476" cy="1237476"/>
        </a:xfrm>
        <a:prstGeom prst="ellipse">
          <a:avLst/>
        </a:prstGeom>
        <a:solidFill>
          <a:schemeClr val="accent4">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C975F59A-6CF2-49D1-BE93-C72192A49994}">
      <dsp:nvSpPr>
        <dsp:cNvPr id="0" name=""/>
        <dsp:cNvSpPr/>
      </dsp:nvSpPr>
      <dsp:spPr>
        <a:xfrm>
          <a:off x="1132805" y="2476500"/>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Require supervision</a:t>
          </a:r>
        </a:p>
      </dsp:txBody>
      <dsp:txXfrm>
        <a:off x="1132805" y="2476500"/>
        <a:ext cx="6602387" cy="1237476"/>
      </dsp:txXfrm>
    </dsp:sp>
    <dsp:sp modelId="{D24E7B25-EE29-487D-AEED-5B1328BDFFFC}">
      <dsp:nvSpPr>
        <dsp:cNvPr id="0" name=""/>
        <dsp:cNvSpPr/>
      </dsp:nvSpPr>
      <dsp:spPr>
        <a:xfrm>
          <a:off x="514067" y="3713976"/>
          <a:ext cx="1237476" cy="1237476"/>
        </a:xfrm>
        <a:prstGeom prst="ellipse">
          <a:avLst/>
        </a:prstGeom>
        <a:solidFill>
          <a:schemeClr val="accent5">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9002757D-355E-42C1-AC76-8C7AE75CFD2B}">
      <dsp:nvSpPr>
        <dsp:cNvPr id="0" name=""/>
        <dsp:cNvSpPr/>
      </dsp:nvSpPr>
      <dsp:spPr>
        <a:xfrm>
          <a:off x="1132805" y="3713976"/>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Current workload</a:t>
          </a:r>
        </a:p>
      </dsp:txBody>
      <dsp:txXfrm>
        <a:off x="1132805" y="3713976"/>
        <a:ext cx="6602387" cy="123747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76989-F05C-4712-AF05-691986301D36}">
      <dsp:nvSpPr>
        <dsp:cNvPr id="0" name=""/>
        <dsp:cNvSpPr/>
      </dsp:nvSpPr>
      <dsp:spPr>
        <a:xfrm>
          <a:off x="0" y="0"/>
          <a:ext cx="4648199" cy="4648199"/>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56C8F0-392B-4BE5-B293-F3967B294D19}">
      <dsp:nvSpPr>
        <dsp:cNvPr id="0" name=""/>
        <dsp:cNvSpPr/>
      </dsp:nvSpPr>
      <dsp:spPr>
        <a:xfrm>
          <a:off x="2324099" y="0"/>
          <a:ext cx="5753100" cy="4648199"/>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Initiates action, and then reports periodically</a:t>
          </a:r>
        </a:p>
      </dsp:txBody>
      <dsp:txXfrm>
        <a:off x="2324099" y="0"/>
        <a:ext cx="5753100" cy="743712"/>
      </dsp:txXfrm>
    </dsp:sp>
    <dsp:sp modelId="{B27DE136-ECAF-4CB2-A73E-AE3B71881824}">
      <dsp:nvSpPr>
        <dsp:cNvPr id="0" name=""/>
        <dsp:cNvSpPr/>
      </dsp:nvSpPr>
      <dsp:spPr>
        <a:xfrm>
          <a:off x="488061" y="743712"/>
          <a:ext cx="3672077" cy="3672077"/>
        </a:xfrm>
        <a:prstGeom prst="pie">
          <a:avLst>
            <a:gd name="adj1" fmla="val 5400000"/>
            <a:gd name="adj2" fmla="val 16200000"/>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86227D-3268-476F-A3D8-807AB47E062F}">
      <dsp:nvSpPr>
        <dsp:cNvPr id="0" name=""/>
        <dsp:cNvSpPr/>
      </dsp:nvSpPr>
      <dsp:spPr>
        <a:xfrm>
          <a:off x="2324099" y="743712"/>
          <a:ext cx="5753100" cy="3672077"/>
        </a:xfrm>
        <a:prstGeom prst="rect">
          <a:avLst/>
        </a:prstGeom>
        <a:solidFill>
          <a:schemeClr val="lt1">
            <a:alpha val="90000"/>
            <a:hueOff val="0"/>
            <a:satOff val="0"/>
            <a:lumOff val="0"/>
            <a:alphaOff val="0"/>
          </a:schemeClr>
        </a:solidFill>
        <a:ln w="25400" cap="flat" cmpd="sng" algn="ctr">
          <a:solidFill>
            <a:schemeClr val="accent4">
              <a:hueOff val="-1116192"/>
              <a:satOff val="6725"/>
              <a:lumOff val="5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Acts, and then reports results immediately</a:t>
          </a:r>
        </a:p>
      </dsp:txBody>
      <dsp:txXfrm>
        <a:off x="2324099" y="743712"/>
        <a:ext cx="5753100" cy="743711"/>
      </dsp:txXfrm>
    </dsp:sp>
    <dsp:sp modelId="{D9DE43A2-F1EA-4A05-8060-56A12E93CA07}">
      <dsp:nvSpPr>
        <dsp:cNvPr id="0" name=""/>
        <dsp:cNvSpPr/>
      </dsp:nvSpPr>
      <dsp:spPr>
        <a:xfrm>
          <a:off x="976121" y="1487423"/>
          <a:ext cx="2695955" cy="2695955"/>
        </a:xfrm>
        <a:prstGeom prst="pie">
          <a:avLst>
            <a:gd name="adj1" fmla="val 5400000"/>
            <a:gd name="adj2" fmla="val 1620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504D79-2FEB-4767-83E1-80B80BDB8F47}">
      <dsp:nvSpPr>
        <dsp:cNvPr id="0" name=""/>
        <dsp:cNvSpPr/>
      </dsp:nvSpPr>
      <dsp:spPr>
        <a:xfrm>
          <a:off x="2324099" y="1487423"/>
          <a:ext cx="5753100" cy="2695955"/>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Makes recommendation, and then acts</a:t>
          </a:r>
        </a:p>
      </dsp:txBody>
      <dsp:txXfrm>
        <a:off x="2324099" y="1487423"/>
        <a:ext cx="5753100" cy="743712"/>
      </dsp:txXfrm>
    </dsp:sp>
    <dsp:sp modelId="{4124EA25-3024-4F48-8268-2B5A4F52A42D}">
      <dsp:nvSpPr>
        <dsp:cNvPr id="0" name=""/>
        <dsp:cNvSpPr/>
      </dsp:nvSpPr>
      <dsp:spPr>
        <a:xfrm>
          <a:off x="1464182" y="2231135"/>
          <a:ext cx="1719833" cy="1719833"/>
        </a:xfrm>
        <a:prstGeom prst="pie">
          <a:avLst>
            <a:gd name="adj1" fmla="val 5400000"/>
            <a:gd name="adj2" fmla="val 16200000"/>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DA9C5-B740-48CE-96EC-76D0DA4BE5F2}">
      <dsp:nvSpPr>
        <dsp:cNvPr id="0" name=""/>
        <dsp:cNvSpPr/>
      </dsp:nvSpPr>
      <dsp:spPr>
        <a:xfrm>
          <a:off x="2324099" y="2231135"/>
          <a:ext cx="5753100" cy="1719833"/>
        </a:xfrm>
        <a:prstGeom prst="rect">
          <a:avLst/>
        </a:prstGeom>
        <a:solidFill>
          <a:schemeClr val="lt1">
            <a:alpha val="90000"/>
            <a:hueOff val="0"/>
            <a:satOff val="0"/>
            <a:lumOff val="0"/>
            <a:alphaOff val="0"/>
          </a:schemeClr>
        </a:solidFill>
        <a:ln w="25400" cap="flat" cmpd="sng" algn="ctr">
          <a:solidFill>
            <a:schemeClr val="accent4">
              <a:hueOff val="-3348577"/>
              <a:satOff val="20174"/>
              <a:lumOff val="16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Asks what to do</a:t>
          </a:r>
        </a:p>
      </dsp:txBody>
      <dsp:txXfrm>
        <a:off x="2324099" y="2231135"/>
        <a:ext cx="5753100" cy="743711"/>
      </dsp:txXfrm>
    </dsp:sp>
    <dsp:sp modelId="{AE393DE7-32BF-45EB-8AA5-FE0B5CFACD41}">
      <dsp:nvSpPr>
        <dsp:cNvPr id="0" name=""/>
        <dsp:cNvSpPr/>
      </dsp:nvSpPr>
      <dsp:spPr>
        <a:xfrm>
          <a:off x="1952243" y="2974847"/>
          <a:ext cx="743711" cy="743711"/>
        </a:xfrm>
        <a:prstGeom prst="pie">
          <a:avLst>
            <a:gd name="adj1" fmla="val 5400000"/>
            <a:gd name="adj2" fmla="val 1620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FBF42-C0C4-46A3-A8B9-B31478F01E15}">
      <dsp:nvSpPr>
        <dsp:cNvPr id="0" name=""/>
        <dsp:cNvSpPr/>
      </dsp:nvSpPr>
      <dsp:spPr>
        <a:xfrm>
          <a:off x="2324099" y="2974847"/>
          <a:ext cx="5753100" cy="743711"/>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Waits to be told what to do</a:t>
          </a:r>
        </a:p>
      </dsp:txBody>
      <dsp:txXfrm>
        <a:off x="2324099" y="2974847"/>
        <a:ext cx="5753100" cy="74371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9C9BAA-5A38-4B74-8D46-3E5CE47EAA4C}">
      <dsp:nvSpPr>
        <dsp:cNvPr id="0" name=""/>
        <dsp:cNvSpPr/>
      </dsp:nvSpPr>
      <dsp:spPr>
        <a:xfrm>
          <a:off x="0" y="425219"/>
          <a:ext cx="8077200" cy="705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A3ACCF-7B18-4C00-8274-FCB763BA3D57}">
      <dsp:nvSpPr>
        <dsp:cNvPr id="0" name=""/>
        <dsp:cNvSpPr/>
      </dsp:nvSpPr>
      <dsp:spPr>
        <a:xfrm>
          <a:off x="403860" y="11939"/>
          <a:ext cx="5654040" cy="82656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marL="0" lvl="0" indent="0" algn="l" defTabSz="1422400">
            <a:lnSpc>
              <a:spcPct val="90000"/>
            </a:lnSpc>
            <a:spcBef>
              <a:spcPct val="0"/>
            </a:spcBef>
            <a:spcAft>
              <a:spcPct val="35000"/>
            </a:spcAft>
            <a:buNone/>
          </a:pPr>
          <a:r>
            <a:rPr lang="en-US" sz="3200" kern="1200" dirty="0"/>
            <a:t>Brief your team members</a:t>
          </a:r>
        </a:p>
      </dsp:txBody>
      <dsp:txXfrm>
        <a:off x="444209" y="52288"/>
        <a:ext cx="5573342" cy="745862"/>
      </dsp:txXfrm>
    </dsp:sp>
    <dsp:sp modelId="{16FFA407-BFB5-4B48-B88B-B89C87793F22}">
      <dsp:nvSpPr>
        <dsp:cNvPr id="0" name=""/>
        <dsp:cNvSpPr/>
      </dsp:nvSpPr>
      <dsp:spPr>
        <a:xfrm>
          <a:off x="0" y="1695300"/>
          <a:ext cx="8077200" cy="705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EB0ADC-DA58-4E76-9614-C1330D74A0FA}">
      <dsp:nvSpPr>
        <dsp:cNvPr id="0" name=""/>
        <dsp:cNvSpPr/>
      </dsp:nvSpPr>
      <dsp:spPr>
        <a:xfrm>
          <a:off x="403860" y="1282020"/>
          <a:ext cx="5654040" cy="82656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marL="0" lvl="0" indent="0" algn="l" defTabSz="1422400">
            <a:lnSpc>
              <a:spcPct val="90000"/>
            </a:lnSpc>
            <a:spcBef>
              <a:spcPct val="0"/>
            </a:spcBef>
            <a:spcAft>
              <a:spcPct val="35000"/>
            </a:spcAft>
            <a:buNone/>
          </a:pPr>
          <a:r>
            <a:rPr lang="en-US" sz="3200" kern="1200" dirty="0"/>
            <a:t>Available for questions</a:t>
          </a:r>
        </a:p>
      </dsp:txBody>
      <dsp:txXfrm>
        <a:off x="444209" y="1322369"/>
        <a:ext cx="5573342" cy="745862"/>
      </dsp:txXfrm>
    </dsp:sp>
    <dsp:sp modelId="{26AA8EA8-8ECC-4603-972E-9CBF23207BBA}">
      <dsp:nvSpPr>
        <dsp:cNvPr id="0" name=""/>
        <dsp:cNvSpPr/>
      </dsp:nvSpPr>
      <dsp:spPr>
        <a:xfrm>
          <a:off x="0" y="2965380"/>
          <a:ext cx="8077200" cy="7056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EC6BAE-37B8-4244-8BF2-B64214C545D3}">
      <dsp:nvSpPr>
        <dsp:cNvPr id="0" name=""/>
        <dsp:cNvSpPr/>
      </dsp:nvSpPr>
      <dsp:spPr>
        <a:xfrm>
          <a:off x="403860" y="2552100"/>
          <a:ext cx="5654040" cy="82656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marL="0" lvl="0" indent="0" algn="l" defTabSz="1422400">
            <a:lnSpc>
              <a:spcPct val="90000"/>
            </a:lnSpc>
            <a:spcBef>
              <a:spcPct val="0"/>
            </a:spcBef>
            <a:spcAft>
              <a:spcPct val="35000"/>
            </a:spcAft>
            <a:buNone/>
          </a:pPr>
          <a:r>
            <a:rPr lang="en-US" sz="3200" kern="1200" dirty="0"/>
            <a:t>Do not micro-manage</a:t>
          </a:r>
        </a:p>
      </dsp:txBody>
      <dsp:txXfrm>
        <a:off x="444209" y="2592449"/>
        <a:ext cx="5573342" cy="745862"/>
      </dsp:txXfrm>
    </dsp:sp>
    <dsp:sp modelId="{EE98D751-5F9F-4B99-8B9A-AC169FA0564C}">
      <dsp:nvSpPr>
        <dsp:cNvPr id="0" name=""/>
        <dsp:cNvSpPr/>
      </dsp:nvSpPr>
      <dsp:spPr>
        <a:xfrm>
          <a:off x="0" y="4235460"/>
          <a:ext cx="8077200" cy="7056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98E80F-0398-4250-8569-578387463221}">
      <dsp:nvSpPr>
        <dsp:cNvPr id="0" name=""/>
        <dsp:cNvSpPr/>
      </dsp:nvSpPr>
      <dsp:spPr>
        <a:xfrm>
          <a:off x="403860" y="3822180"/>
          <a:ext cx="5654040" cy="826560"/>
        </a:xfrm>
        <a:prstGeom prst="roundRect">
          <a:avLst/>
        </a:prstGeom>
        <a:solidFill>
          <a:schemeClr val="accent5">
            <a:hueOff val="0"/>
            <a:satOff val="0"/>
            <a:lum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marL="0" lvl="0" indent="0" algn="l" defTabSz="1422400">
            <a:lnSpc>
              <a:spcPct val="90000"/>
            </a:lnSpc>
            <a:spcBef>
              <a:spcPct val="0"/>
            </a:spcBef>
            <a:spcAft>
              <a:spcPct val="35000"/>
            </a:spcAft>
            <a:buNone/>
          </a:pPr>
          <a:r>
            <a:rPr lang="en-US" sz="3200" kern="1200" dirty="0"/>
            <a:t>Ask for solutions</a:t>
          </a:r>
        </a:p>
      </dsp:txBody>
      <dsp:txXfrm>
        <a:off x="444209" y="3862529"/>
        <a:ext cx="5573342"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F76AC-7112-48EC-AB26-05464787B7D7}">
      <dsp:nvSpPr>
        <dsp:cNvPr id="0" name=""/>
        <dsp:cNvSpPr/>
      </dsp:nvSpPr>
      <dsp:spPr>
        <a:xfrm>
          <a:off x="380974" y="609597"/>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Positive</a:t>
          </a:r>
        </a:p>
      </dsp:txBody>
      <dsp:txXfrm>
        <a:off x="380974" y="609597"/>
        <a:ext cx="7262380" cy="660216"/>
      </dsp:txXfrm>
    </dsp:sp>
    <dsp:sp modelId="{2D45F1A7-6F8B-495D-9D0F-14DFC53E3F1C}">
      <dsp:nvSpPr>
        <dsp:cNvPr id="0" name=""/>
        <dsp:cNvSpPr/>
      </dsp:nvSpPr>
      <dsp:spPr>
        <a:xfrm>
          <a:off x="407409"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A753C4-0EBE-45A0-A536-6CED0CED7303}">
      <dsp:nvSpPr>
        <dsp:cNvPr id="0" name=""/>
        <dsp:cNvSpPr/>
      </dsp:nvSpPr>
      <dsp:spPr>
        <a:xfrm>
          <a:off x="1432212"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7EECF5-E920-49E0-87D4-276E5F10022B}">
      <dsp:nvSpPr>
        <dsp:cNvPr id="0" name=""/>
        <dsp:cNvSpPr/>
      </dsp:nvSpPr>
      <dsp:spPr>
        <a:xfrm>
          <a:off x="2457014" y="871009"/>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A34117-00C9-4E39-821A-E505658252B7}">
      <dsp:nvSpPr>
        <dsp:cNvPr id="0" name=""/>
        <dsp:cNvSpPr/>
      </dsp:nvSpPr>
      <dsp:spPr>
        <a:xfrm>
          <a:off x="3481817" y="871009"/>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74F25-186D-468C-92FD-F11C5D670E37}">
      <dsp:nvSpPr>
        <dsp:cNvPr id="0" name=""/>
        <dsp:cNvSpPr/>
      </dsp:nvSpPr>
      <dsp:spPr>
        <a:xfrm>
          <a:off x="4506620" y="871009"/>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0BE318-DD9C-4557-A126-2AE013E8101D}">
      <dsp:nvSpPr>
        <dsp:cNvPr id="0" name=""/>
        <dsp:cNvSpPr/>
      </dsp:nvSpPr>
      <dsp:spPr>
        <a:xfrm>
          <a:off x="5531422"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BAE475-A0DE-4774-BC63-9F15D87804B8}">
      <dsp:nvSpPr>
        <dsp:cNvPr id="0" name=""/>
        <dsp:cNvSpPr/>
      </dsp:nvSpPr>
      <dsp:spPr>
        <a:xfrm>
          <a:off x="6556225"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EB0716-CC64-4348-83FE-225DB12DA5C0}">
      <dsp:nvSpPr>
        <dsp:cNvPr id="0" name=""/>
        <dsp:cNvSpPr/>
      </dsp:nvSpPr>
      <dsp:spPr>
        <a:xfrm>
          <a:off x="380974" y="22859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Personal</a:t>
          </a:r>
        </a:p>
      </dsp:txBody>
      <dsp:txXfrm>
        <a:off x="380974" y="2285998"/>
        <a:ext cx="7262380" cy="660216"/>
      </dsp:txXfrm>
    </dsp:sp>
    <dsp:sp modelId="{838D7195-0826-4A6D-BC49-3AEF33D23077}">
      <dsp:nvSpPr>
        <dsp:cNvPr id="0" name=""/>
        <dsp:cNvSpPr/>
      </dsp:nvSpPr>
      <dsp:spPr>
        <a:xfrm>
          <a:off x="407409"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DF0675-ABDE-4117-85DE-A0D3542E9855}">
      <dsp:nvSpPr>
        <dsp:cNvPr id="0" name=""/>
        <dsp:cNvSpPr/>
      </dsp:nvSpPr>
      <dsp:spPr>
        <a:xfrm>
          <a:off x="1432212"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6895F-8C77-418E-B73C-DDC8068A1086}">
      <dsp:nvSpPr>
        <dsp:cNvPr id="0" name=""/>
        <dsp:cNvSpPr/>
      </dsp:nvSpPr>
      <dsp:spPr>
        <a:xfrm>
          <a:off x="2457014" y="2586757"/>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8F52E5-1BB7-4FE6-AF99-9C954F5C9D35}">
      <dsp:nvSpPr>
        <dsp:cNvPr id="0" name=""/>
        <dsp:cNvSpPr/>
      </dsp:nvSpPr>
      <dsp:spPr>
        <a:xfrm>
          <a:off x="3481817" y="2586757"/>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1FF22D-BBDC-4050-97B6-941B83E80E03}">
      <dsp:nvSpPr>
        <dsp:cNvPr id="0" name=""/>
        <dsp:cNvSpPr/>
      </dsp:nvSpPr>
      <dsp:spPr>
        <a:xfrm>
          <a:off x="4506620" y="2586757"/>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2CB8BB-3085-43FB-8BEE-928575C8491D}">
      <dsp:nvSpPr>
        <dsp:cNvPr id="0" name=""/>
        <dsp:cNvSpPr/>
      </dsp:nvSpPr>
      <dsp:spPr>
        <a:xfrm>
          <a:off x="5531422"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034741-D28F-4C52-A478-C433CE1C2D53}">
      <dsp:nvSpPr>
        <dsp:cNvPr id="0" name=""/>
        <dsp:cNvSpPr/>
      </dsp:nvSpPr>
      <dsp:spPr>
        <a:xfrm>
          <a:off x="6556225"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7C8623-9C4A-41AC-8EF4-B1C247CACCD4}">
      <dsp:nvSpPr>
        <dsp:cNvPr id="0" name=""/>
        <dsp:cNvSpPr/>
      </dsp:nvSpPr>
      <dsp:spPr>
        <a:xfrm>
          <a:off x="380974" y="38861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Possible</a:t>
          </a:r>
        </a:p>
      </dsp:txBody>
      <dsp:txXfrm>
        <a:off x="380974" y="3886198"/>
        <a:ext cx="7262380" cy="660216"/>
      </dsp:txXfrm>
    </dsp:sp>
    <dsp:sp modelId="{D70BA3E8-1FD0-4827-9798-B12FE798171D}">
      <dsp:nvSpPr>
        <dsp:cNvPr id="0" name=""/>
        <dsp:cNvSpPr/>
      </dsp:nvSpPr>
      <dsp:spPr>
        <a:xfrm>
          <a:off x="407409"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85D827-FA7F-42EA-BE36-4F709E31806E}">
      <dsp:nvSpPr>
        <dsp:cNvPr id="0" name=""/>
        <dsp:cNvSpPr/>
      </dsp:nvSpPr>
      <dsp:spPr>
        <a:xfrm>
          <a:off x="1432212"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B04752-6E80-4369-9346-493B372BDFD1}">
      <dsp:nvSpPr>
        <dsp:cNvPr id="0" name=""/>
        <dsp:cNvSpPr/>
      </dsp:nvSpPr>
      <dsp:spPr>
        <a:xfrm>
          <a:off x="2457014" y="4173288"/>
          <a:ext cx="968317" cy="161387"/>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F6EB7A-D982-4EB4-84C4-70D2531D3C3C}">
      <dsp:nvSpPr>
        <dsp:cNvPr id="0" name=""/>
        <dsp:cNvSpPr/>
      </dsp:nvSpPr>
      <dsp:spPr>
        <a:xfrm>
          <a:off x="3481817" y="4173288"/>
          <a:ext cx="968317" cy="161387"/>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3C6779-9C45-4676-A710-3D3B675D8EAE}">
      <dsp:nvSpPr>
        <dsp:cNvPr id="0" name=""/>
        <dsp:cNvSpPr/>
      </dsp:nvSpPr>
      <dsp:spPr>
        <a:xfrm>
          <a:off x="4506620" y="4173288"/>
          <a:ext cx="968317" cy="161387"/>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5F6FC6-FC89-405F-913E-EE578661E48A}">
      <dsp:nvSpPr>
        <dsp:cNvPr id="0" name=""/>
        <dsp:cNvSpPr/>
      </dsp:nvSpPr>
      <dsp:spPr>
        <a:xfrm>
          <a:off x="5531422"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B61F2-065C-4904-B651-9C3ED05E84A0}">
      <dsp:nvSpPr>
        <dsp:cNvPr id="0" name=""/>
        <dsp:cNvSpPr/>
      </dsp:nvSpPr>
      <dsp:spPr>
        <a:xfrm>
          <a:off x="6556225"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5A495-EBCA-489D-8F61-1480FC80515D}">
      <dsp:nvSpPr>
        <dsp:cNvPr id="0" name=""/>
        <dsp:cNvSpPr/>
      </dsp:nvSpPr>
      <dsp:spPr>
        <a:xfrm>
          <a:off x="407409" y="306880"/>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marL="0" lvl="0" indent="0" algn="l" defTabSz="1778000">
            <a:lnSpc>
              <a:spcPct val="90000"/>
            </a:lnSpc>
            <a:spcBef>
              <a:spcPct val="0"/>
            </a:spcBef>
            <a:spcAft>
              <a:spcPct val="35000"/>
            </a:spcAft>
            <a:buNone/>
          </a:pPr>
          <a:r>
            <a:rPr lang="en-US" sz="4000" kern="1200" dirty="0"/>
            <a:t>Review it thoroughly</a:t>
          </a:r>
        </a:p>
      </dsp:txBody>
      <dsp:txXfrm>
        <a:off x="407409" y="306880"/>
        <a:ext cx="7262380" cy="660216"/>
      </dsp:txXfrm>
    </dsp:sp>
    <dsp:sp modelId="{90639312-8222-4F0B-A372-11A5662C9CC5}">
      <dsp:nvSpPr>
        <dsp:cNvPr id="0" name=""/>
        <dsp:cNvSpPr/>
      </dsp:nvSpPr>
      <dsp:spPr>
        <a:xfrm>
          <a:off x="407409" y="992014"/>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F191C3-967B-4047-BC71-1625AACB317A}">
      <dsp:nvSpPr>
        <dsp:cNvPr id="0" name=""/>
        <dsp:cNvSpPr/>
      </dsp:nvSpPr>
      <dsp:spPr>
        <a:xfrm>
          <a:off x="1432212" y="992014"/>
          <a:ext cx="968317" cy="161386"/>
        </a:xfrm>
        <a:prstGeom prst="parallelogram">
          <a:avLst>
            <a:gd name="adj" fmla="val 140840"/>
          </a:avLst>
        </a:prstGeom>
        <a:solidFill>
          <a:schemeClr val="accent3">
            <a:hueOff val="562513"/>
            <a:satOff val="-844"/>
            <a:lumOff val="-137"/>
            <a:alphaOff val="0"/>
          </a:schemeClr>
        </a:solidFill>
        <a:ln w="25400" cap="flat" cmpd="sng" algn="ctr">
          <a:solidFill>
            <a:schemeClr val="accent3">
              <a:hueOff val="562513"/>
              <a:satOff val="-844"/>
              <a:lumOff val="-1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03BB9F-5750-4BE1-9E76-284C9FAE7E98}">
      <dsp:nvSpPr>
        <dsp:cNvPr id="0" name=""/>
        <dsp:cNvSpPr/>
      </dsp:nvSpPr>
      <dsp:spPr>
        <a:xfrm>
          <a:off x="2457014" y="992014"/>
          <a:ext cx="968317" cy="161386"/>
        </a:xfrm>
        <a:prstGeom prst="parallelogram">
          <a:avLst>
            <a:gd name="adj" fmla="val 140840"/>
          </a:avLst>
        </a:prstGeom>
        <a:solidFill>
          <a:schemeClr val="accent3">
            <a:hueOff val="1125026"/>
            <a:satOff val="-1688"/>
            <a:lumOff val="-275"/>
            <a:alphaOff val="0"/>
          </a:schemeClr>
        </a:solidFill>
        <a:ln w="25400" cap="flat" cmpd="sng" algn="ctr">
          <a:solidFill>
            <a:schemeClr val="accent3">
              <a:hueOff val="1125026"/>
              <a:satOff val="-168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8CD7F0-7940-4E2C-BA5D-AD39D1F05391}">
      <dsp:nvSpPr>
        <dsp:cNvPr id="0" name=""/>
        <dsp:cNvSpPr/>
      </dsp:nvSpPr>
      <dsp:spPr>
        <a:xfrm>
          <a:off x="3481817" y="992014"/>
          <a:ext cx="968317" cy="161386"/>
        </a:xfrm>
        <a:prstGeom prst="parallelogram">
          <a:avLst>
            <a:gd name="adj" fmla="val 140840"/>
          </a:avLst>
        </a:prstGeom>
        <a:solidFill>
          <a:schemeClr val="accent3">
            <a:hueOff val="1687540"/>
            <a:satOff val="-2532"/>
            <a:lumOff val="-412"/>
            <a:alphaOff val="0"/>
          </a:schemeClr>
        </a:solidFill>
        <a:ln w="25400" cap="flat" cmpd="sng" algn="ctr">
          <a:solidFill>
            <a:schemeClr val="accent3">
              <a:hueOff val="1687540"/>
              <a:satOff val="-2532"/>
              <a:lumOff val="-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FD41BD-0D1F-4852-9A74-46AD0C8887ED}">
      <dsp:nvSpPr>
        <dsp:cNvPr id="0" name=""/>
        <dsp:cNvSpPr/>
      </dsp:nvSpPr>
      <dsp:spPr>
        <a:xfrm>
          <a:off x="4506620" y="992014"/>
          <a:ext cx="968317" cy="161386"/>
        </a:xfrm>
        <a:prstGeom prst="parallelogram">
          <a:avLst>
            <a:gd name="adj" fmla="val 140840"/>
          </a:avLst>
        </a:prstGeom>
        <a:solidFill>
          <a:schemeClr val="accent3">
            <a:hueOff val="2250053"/>
            <a:satOff val="-3376"/>
            <a:lumOff val="-549"/>
            <a:alphaOff val="0"/>
          </a:schemeClr>
        </a:solidFill>
        <a:ln w="25400" cap="flat" cmpd="sng" algn="ctr">
          <a:solidFill>
            <a:schemeClr val="accent3">
              <a:hueOff val="2250053"/>
              <a:satOff val="-337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55EBA5-B574-466D-9496-49E3D96043EE}">
      <dsp:nvSpPr>
        <dsp:cNvPr id="0" name=""/>
        <dsp:cNvSpPr/>
      </dsp:nvSpPr>
      <dsp:spPr>
        <a:xfrm>
          <a:off x="5531422" y="992014"/>
          <a:ext cx="968317" cy="161386"/>
        </a:xfrm>
        <a:prstGeom prst="parallelogram">
          <a:avLst>
            <a:gd name="adj" fmla="val 140840"/>
          </a:avLst>
        </a:prstGeom>
        <a:solidFill>
          <a:schemeClr val="accent3">
            <a:hueOff val="2812566"/>
            <a:satOff val="-4220"/>
            <a:lumOff val="-686"/>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F8436D-E0AF-4E69-B042-EF35A918754E}">
      <dsp:nvSpPr>
        <dsp:cNvPr id="0" name=""/>
        <dsp:cNvSpPr/>
      </dsp:nvSpPr>
      <dsp:spPr>
        <a:xfrm>
          <a:off x="6556225" y="992014"/>
          <a:ext cx="968317" cy="161386"/>
        </a:xfrm>
        <a:prstGeom prst="parallelogram">
          <a:avLst>
            <a:gd name="adj" fmla="val 140840"/>
          </a:avLst>
        </a:prstGeom>
        <a:solidFill>
          <a:schemeClr val="accent3">
            <a:hueOff val="3375079"/>
            <a:satOff val="-5064"/>
            <a:lumOff val="-824"/>
            <a:alphaOff val="0"/>
          </a:schemeClr>
        </a:solidFill>
        <a:ln w="25400" cap="flat" cmpd="sng" algn="ctr">
          <a:solidFill>
            <a:schemeClr val="accent3">
              <a:hueOff val="3375079"/>
              <a:satOff val="-5064"/>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9B1552-C3BE-4B16-9470-56E97F5556EC}">
      <dsp:nvSpPr>
        <dsp:cNvPr id="0" name=""/>
        <dsp:cNvSpPr/>
      </dsp:nvSpPr>
      <dsp:spPr>
        <a:xfrm>
          <a:off x="407409" y="1702059"/>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marL="0" lvl="0" indent="0" algn="l" defTabSz="1778000">
            <a:lnSpc>
              <a:spcPct val="90000"/>
            </a:lnSpc>
            <a:spcBef>
              <a:spcPct val="0"/>
            </a:spcBef>
            <a:spcAft>
              <a:spcPct val="35000"/>
            </a:spcAft>
            <a:buNone/>
          </a:pPr>
          <a:r>
            <a:rPr lang="en-US" sz="4000" kern="1200" dirty="0"/>
            <a:t>Only accept complete work</a:t>
          </a:r>
        </a:p>
      </dsp:txBody>
      <dsp:txXfrm>
        <a:off x="407409" y="1702059"/>
        <a:ext cx="7262380" cy="660216"/>
      </dsp:txXfrm>
    </dsp:sp>
    <dsp:sp modelId="{22B4438C-7F09-44BD-A6E2-B14F1C4701CC}">
      <dsp:nvSpPr>
        <dsp:cNvPr id="0" name=""/>
        <dsp:cNvSpPr/>
      </dsp:nvSpPr>
      <dsp:spPr>
        <a:xfrm>
          <a:off x="407409" y="2429264"/>
          <a:ext cx="968317" cy="161386"/>
        </a:xfrm>
        <a:prstGeom prst="parallelogram">
          <a:avLst>
            <a:gd name="adj" fmla="val 140840"/>
          </a:avLst>
        </a:prstGeom>
        <a:solidFill>
          <a:schemeClr val="accent3">
            <a:hueOff val="3937592"/>
            <a:satOff val="-5908"/>
            <a:lumOff val="-961"/>
            <a:alphaOff val="0"/>
          </a:schemeClr>
        </a:solidFill>
        <a:ln w="25400" cap="flat" cmpd="sng" algn="ctr">
          <a:solidFill>
            <a:schemeClr val="accent3">
              <a:hueOff val="3937592"/>
              <a:satOff val="-5908"/>
              <a:lumOff val="-9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59F660-A216-405E-80D1-88DD7B6DD5C3}">
      <dsp:nvSpPr>
        <dsp:cNvPr id="0" name=""/>
        <dsp:cNvSpPr/>
      </dsp:nvSpPr>
      <dsp:spPr>
        <a:xfrm>
          <a:off x="1432212" y="2429264"/>
          <a:ext cx="968317" cy="161386"/>
        </a:xfrm>
        <a:prstGeom prst="parallelogram">
          <a:avLst>
            <a:gd name="adj" fmla="val 140840"/>
          </a:avLst>
        </a:prstGeom>
        <a:solidFill>
          <a:schemeClr val="accent3">
            <a:hueOff val="4500106"/>
            <a:satOff val="-6752"/>
            <a:lumOff val="-1098"/>
            <a:alphaOff val="0"/>
          </a:schemeClr>
        </a:solidFill>
        <a:ln w="25400" cap="flat" cmpd="sng" algn="ctr">
          <a:solidFill>
            <a:schemeClr val="accent3">
              <a:hueOff val="4500106"/>
              <a:satOff val="-6752"/>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E0B4A-609A-4F93-A5AF-C9FE9532D253}">
      <dsp:nvSpPr>
        <dsp:cNvPr id="0" name=""/>
        <dsp:cNvSpPr/>
      </dsp:nvSpPr>
      <dsp:spPr>
        <a:xfrm>
          <a:off x="2457014" y="2429264"/>
          <a:ext cx="968317" cy="161386"/>
        </a:xfrm>
        <a:prstGeom prst="parallelogram">
          <a:avLst>
            <a:gd name="adj" fmla="val 140840"/>
          </a:avLst>
        </a:prstGeom>
        <a:solidFill>
          <a:schemeClr val="accent3">
            <a:hueOff val="5062619"/>
            <a:satOff val="-7596"/>
            <a:lumOff val="-1235"/>
            <a:alphaOff val="0"/>
          </a:schemeClr>
        </a:solidFill>
        <a:ln w="25400" cap="flat" cmpd="sng" algn="ctr">
          <a:solidFill>
            <a:schemeClr val="accent3">
              <a:hueOff val="5062619"/>
              <a:satOff val="-7596"/>
              <a:lumOff val="-123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6891F5-C752-4EAC-B600-E948A6C9D407}">
      <dsp:nvSpPr>
        <dsp:cNvPr id="0" name=""/>
        <dsp:cNvSpPr/>
      </dsp:nvSpPr>
      <dsp:spPr>
        <a:xfrm>
          <a:off x="3481817" y="2429264"/>
          <a:ext cx="968317" cy="161386"/>
        </a:xfrm>
        <a:prstGeom prst="parallelogram">
          <a:avLst>
            <a:gd name="adj" fmla="val 140840"/>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B6C446-94BE-4260-A3FE-219C677DA547}">
      <dsp:nvSpPr>
        <dsp:cNvPr id="0" name=""/>
        <dsp:cNvSpPr/>
      </dsp:nvSpPr>
      <dsp:spPr>
        <a:xfrm>
          <a:off x="4506620" y="2429264"/>
          <a:ext cx="968317" cy="161386"/>
        </a:xfrm>
        <a:prstGeom prst="parallelogram">
          <a:avLst>
            <a:gd name="adj" fmla="val 140840"/>
          </a:avLst>
        </a:prstGeom>
        <a:solidFill>
          <a:schemeClr val="accent3">
            <a:hueOff val="6187645"/>
            <a:satOff val="-9284"/>
            <a:lumOff val="-1510"/>
            <a:alphaOff val="0"/>
          </a:schemeClr>
        </a:solidFill>
        <a:ln w="25400" cap="flat" cmpd="sng" algn="ctr">
          <a:solidFill>
            <a:schemeClr val="accent3">
              <a:hueOff val="6187645"/>
              <a:satOff val="-9284"/>
              <a:lumOff val="-151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135F13-62FB-47E7-93F6-5F56DCEDC60E}">
      <dsp:nvSpPr>
        <dsp:cNvPr id="0" name=""/>
        <dsp:cNvSpPr/>
      </dsp:nvSpPr>
      <dsp:spPr>
        <a:xfrm>
          <a:off x="5531422" y="2429264"/>
          <a:ext cx="968317" cy="161386"/>
        </a:xfrm>
        <a:prstGeom prst="parallelogram">
          <a:avLst>
            <a:gd name="adj" fmla="val 140840"/>
          </a:avLst>
        </a:prstGeom>
        <a:solidFill>
          <a:schemeClr val="accent3">
            <a:hueOff val="6750158"/>
            <a:satOff val="-10128"/>
            <a:lumOff val="-1647"/>
            <a:alphaOff val="0"/>
          </a:schemeClr>
        </a:solidFill>
        <a:ln w="25400" cap="flat" cmpd="sng" algn="ctr">
          <a:solidFill>
            <a:schemeClr val="accent3">
              <a:hueOff val="6750158"/>
              <a:satOff val="-10128"/>
              <a:lumOff val="-16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0952BC-6E8C-4BE7-B28A-3B15BB6493CF}">
      <dsp:nvSpPr>
        <dsp:cNvPr id="0" name=""/>
        <dsp:cNvSpPr/>
      </dsp:nvSpPr>
      <dsp:spPr>
        <a:xfrm>
          <a:off x="6556225" y="2429264"/>
          <a:ext cx="968317" cy="161386"/>
        </a:xfrm>
        <a:prstGeom prst="parallelogram">
          <a:avLst>
            <a:gd name="adj" fmla="val 140840"/>
          </a:avLst>
        </a:prstGeom>
        <a:solidFill>
          <a:schemeClr val="accent3">
            <a:hueOff val="7312671"/>
            <a:satOff val="-10972"/>
            <a:lumOff val="-1784"/>
            <a:alphaOff val="0"/>
          </a:schemeClr>
        </a:solidFill>
        <a:ln w="25400" cap="flat" cmpd="sng" algn="ctr">
          <a:solidFill>
            <a:schemeClr val="accent3">
              <a:hueOff val="7312671"/>
              <a:satOff val="-10972"/>
              <a:lumOff val="-17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549F4-ED9B-4DB9-9BD5-752AAC5A61D1}">
      <dsp:nvSpPr>
        <dsp:cNvPr id="0" name=""/>
        <dsp:cNvSpPr/>
      </dsp:nvSpPr>
      <dsp:spPr>
        <a:xfrm>
          <a:off x="407409" y="3224573"/>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marL="0" lvl="0" indent="0" algn="l" defTabSz="1778000">
            <a:lnSpc>
              <a:spcPct val="90000"/>
            </a:lnSpc>
            <a:spcBef>
              <a:spcPct val="0"/>
            </a:spcBef>
            <a:spcAft>
              <a:spcPct val="35000"/>
            </a:spcAft>
            <a:buNone/>
          </a:pPr>
          <a:r>
            <a:rPr lang="en-US" sz="4000" kern="1200" dirty="0"/>
            <a:t>Recognize and reward</a:t>
          </a:r>
        </a:p>
      </dsp:txBody>
      <dsp:txXfrm>
        <a:off x="407409" y="3224573"/>
        <a:ext cx="7262380" cy="660216"/>
      </dsp:txXfrm>
    </dsp:sp>
    <dsp:sp modelId="{ECBC7163-CAD1-4038-A224-025187D25F04}">
      <dsp:nvSpPr>
        <dsp:cNvPr id="0" name=""/>
        <dsp:cNvSpPr/>
      </dsp:nvSpPr>
      <dsp:spPr>
        <a:xfrm>
          <a:off x="407409" y="3875652"/>
          <a:ext cx="968317" cy="161386"/>
        </a:xfrm>
        <a:prstGeom prst="parallelogram">
          <a:avLst>
            <a:gd name="adj" fmla="val 140840"/>
          </a:avLst>
        </a:prstGeom>
        <a:solidFill>
          <a:schemeClr val="accent3">
            <a:hueOff val="7875184"/>
            <a:satOff val="-11816"/>
            <a:lumOff val="-1922"/>
            <a:alphaOff val="0"/>
          </a:schemeClr>
        </a:solidFill>
        <a:ln w="25400" cap="flat" cmpd="sng" algn="ctr">
          <a:solidFill>
            <a:schemeClr val="accent3">
              <a:hueOff val="7875184"/>
              <a:satOff val="-11816"/>
              <a:lumOff val="-1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6C6309-578F-45ED-A88D-0B77E01D1D5D}">
      <dsp:nvSpPr>
        <dsp:cNvPr id="0" name=""/>
        <dsp:cNvSpPr/>
      </dsp:nvSpPr>
      <dsp:spPr>
        <a:xfrm>
          <a:off x="1432212" y="3875652"/>
          <a:ext cx="968317" cy="161386"/>
        </a:xfrm>
        <a:prstGeom prst="parallelogram">
          <a:avLst>
            <a:gd name="adj" fmla="val 140840"/>
          </a:avLst>
        </a:prstGeom>
        <a:solidFill>
          <a:schemeClr val="accent3">
            <a:hueOff val="8437698"/>
            <a:satOff val="-12660"/>
            <a:lumOff val="-2059"/>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FAC0BE-E776-459E-96BD-721DAEC4D264}">
      <dsp:nvSpPr>
        <dsp:cNvPr id="0" name=""/>
        <dsp:cNvSpPr/>
      </dsp:nvSpPr>
      <dsp:spPr>
        <a:xfrm>
          <a:off x="2457014" y="3875652"/>
          <a:ext cx="968317" cy="161386"/>
        </a:xfrm>
        <a:prstGeom prst="parallelogram">
          <a:avLst>
            <a:gd name="adj" fmla="val 140840"/>
          </a:avLst>
        </a:prstGeom>
        <a:solidFill>
          <a:schemeClr val="accent3">
            <a:hueOff val="9000211"/>
            <a:satOff val="-13504"/>
            <a:lumOff val="-2196"/>
            <a:alphaOff val="0"/>
          </a:schemeClr>
        </a:solidFill>
        <a:ln w="25400" cap="flat" cmpd="sng" algn="ctr">
          <a:solidFill>
            <a:schemeClr val="accent3">
              <a:hueOff val="9000211"/>
              <a:satOff val="-13504"/>
              <a:lumOff val="-2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FB140E-8E35-448E-8E97-0F8583FAA193}">
      <dsp:nvSpPr>
        <dsp:cNvPr id="0" name=""/>
        <dsp:cNvSpPr/>
      </dsp:nvSpPr>
      <dsp:spPr>
        <a:xfrm>
          <a:off x="3481817" y="3875652"/>
          <a:ext cx="968317" cy="161386"/>
        </a:xfrm>
        <a:prstGeom prst="parallelogram">
          <a:avLst>
            <a:gd name="adj" fmla="val 140840"/>
          </a:avLst>
        </a:prstGeom>
        <a:solidFill>
          <a:schemeClr val="accent3">
            <a:hueOff val="9562724"/>
            <a:satOff val="-14348"/>
            <a:lumOff val="-2333"/>
            <a:alphaOff val="0"/>
          </a:schemeClr>
        </a:solidFill>
        <a:ln w="25400" cap="flat" cmpd="sng" algn="ctr">
          <a:solidFill>
            <a:schemeClr val="accent3">
              <a:hueOff val="9562724"/>
              <a:satOff val="-14348"/>
              <a:lumOff val="-2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A89D9C-1FA1-4633-B9CB-88E337AE6840}">
      <dsp:nvSpPr>
        <dsp:cNvPr id="0" name=""/>
        <dsp:cNvSpPr/>
      </dsp:nvSpPr>
      <dsp:spPr>
        <a:xfrm>
          <a:off x="4506620" y="3875652"/>
          <a:ext cx="968317" cy="161386"/>
        </a:xfrm>
        <a:prstGeom prst="parallelogram">
          <a:avLst>
            <a:gd name="adj" fmla="val 140840"/>
          </a:avLst>
        </a:prstGeom>
        <a:solidFill>
          <a:schemeClr val="accent3">
            <a:hueOff val="10125237"/>
            <a:satOff val="-15192"/>
            <a:lumOff val="-2471"/>
            <a:alphaOff val="0"/>
          </a:schemeClr>
        </a:solidFill>
        <a:ln w="25400" cap="flat" cmpd="sng" algn="ctr">
          <a:solidFill>
            <a:schemeClr val="accent3">
              <a:hueOff val="10125237"/>
              <a:satOff val="-15192"/>
              <a:lumOff val="-247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7C98D9-2826-4624-966A-434CCEE959E5}">
      <dsp:nvSpPr>
        <dsp:cNvPr id="0" name=""/>
        <dsp:cNvSpPr/>
      </dsp:nvSpPr>
      <dsp:spPr>
        <a:xfrm>
          <a:off x="5531422" y="3875652"/>
          <a:ext cx="968317" cy="161386"/>
        </a:xfrm>
        <a:prstGeom prst="parallelogram">
          <a:avLst>
            <a:gd name="adj" fmla="val 140840"/>
          </a:avLst>
        </a:prstGeom>
        <a:solidFill>
          <a:schemeClr val="accent3">
            <a:hueOff val="10687750"/>
            <a:satOff val="-16036"/>
            <a:lumOff val="-2608"/>
            <a:alphaOff val="0"/>
          </a:schemeClr>
        </a:solidFill>
        <a:ln w="25400" cap="flat" cmpd="sng" algn="ctr">
          <a:solidFill>
            <a:schemeClr val="accent3">
              <a:hueOff val="10687750"/>
              <a:satOff val="-16036"/>
              <a:lumOff val="-26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71D7EB-EE74-483A-8F71-E7E18EF75CB3}">
      <dsp:nvSpPr>
        <dsp:cNvPr id="0" name=""/>
        <dsp:cNvSpPr/>
      </dsp:nvSpPr>
      <dsp:spPr>
        <a:xfrm>
          <a:off x="6556225" y="3875652"/>
          <a:ext cx="968317" cy="161386"/>
        </a:xfrm>
        <a:prstGeom prst="parallelogram">
          <a:avLst>
            <a:gd name="adj" fmla="val 140840"/>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90042-942F-4C8B-BD62-D53E90E8475D}">
      <dsp:nvSpPr>
        <dsp:cNvPr id="0" name=""/>
        <dsp:cNvSpPr/>
      </dsp:nvSpPr>
      <dsp:spPr>
        <a:xfrm>
          <a:off x="2432484" y="1494754"/>
          <a:ext cx="3136031" cy="3136031"/>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Ritual</a:t>
          </a:r>
        </a:p>
      </dsp:txBody>
      <dsp:txXfrm>
        <a:off x="2891745" y="1954015"/>
        <a:ext cx="2217509" cy="2217509"/>
      </dsp:txXfrm>
    </dsp:sp>
    <dsp:sp modelId="{81F6A31A-7291-49C7-91C5-924CBC7E581C}">
      <dsp:nvSpPr>
        <dsp:cNvPr id="0" name=""/>
        <dsp:cNvSpPr/>
      </dsp:nvSpPr>
      <dsp:spPr>
        <a:xfrm>
          <a:off x="3051850" y="73839"/>
          <a:ext cx="1897299" cy="1897299"/>
        </a:xfrm>
        <a:prstGeom prst="ellipse">
          <a:avLst/>
        </a:prstGeom>
        <a:solidFill>
          <a:schemeClr val="accent3">
            <a:alpha val="50000"/>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time</a:t>
          </a:r>
        </a:p>
      </dsp:txBody>
      <dsp:txXfrm>
        <a:off x="3329703" y="351692"/>
        <a:ext cx="1341593" cy="1341593"/>
      </dsp:txXfrm>
    </dsp:sp>
    <dsp:sp modelId="{6904BD2D-FB4F-4D9F-B637-2C16BFC387E4}">
      <dsp:nvSpPr>
        <dsp:cNvPr id="0" name=""/>
        <dsp:cNvSpPr/>
      </dsp:nvSpPr>
      <dsp:spPr>
        <a:xfrm>
          <a:off x="4818786" y="3134261"/>
          <a:ext cx="1897299" cy="1897299"/>
        </a:xfrm>
        <a:prstGeom prst="ellipse">
          <a:avLst/>
        </a:prstGeom>
        <a:solidFill>
          <a:schemeClr val="accent3">
            <a:alpha val="50000"/>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Sub-tasks</a:t>
          </a:r>
        </a:p>
      </dsp:txBody>
      <dsp:txXfrm>
        <a:off x="5096639" y="3412114"/>
        <a:ext cx="1341593" cy="1341593"/>
      </dsp:txXfrm>
    </dsp:sp>
    <dsp:sp modelId="{0CBB31E0-568A-483A-846B-51AD0FDA96B4}">
      <dsp:nvSpPr>
        <dsp:cNvPr id="0" name=""/>
        <dsp:cNvSpPr/>
      </dsp:nvSpPr>
      <dsp:spPr>
        <a:xfrm>
          <a:off x="1284914" y="3134261"/>
          <a:ext cx="1897299" cy="1897299"/>
        </a:xfrm>
        <a:prstGeom prst="ellipse">
          <a:avLst/>
        </a:prstGeom>
        <a:solidFill>
          <a:schemeClr val="accent3">
            <a:alpha val="50000"/>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task</a:t>
          </a:r>
        </a:p>
      </dsp:txBody>
      <dsp:txXfrm>
        <a:off x="1562767" y="3412114"/>
        <a:ext cx="1341593" cy="1341593"/>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3F5D-F8F7-4DA7-AE9A-6140618D95B4}">
      <dsp:nvSpPr>
        <dsp:cNvPr id="0" name=""/>
        <dsp:cNvSpPr/>
      </dsp:nvSpPr>
      <dsp:spPr>
        <a:xfrm>
          <a:off x="5809" y="0"/>
          <a:ext cx="2349214" cy="4876800"/>
        </a:xfrm>
        <a:prstGeom prst="roundRect">
          <a:avLst>
            <a:gd name="adj" fmla="val 1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Establish a ritual before you sleep</a:t>
          </a:r>
        </a:p>
      </dsp:txBody>
      <dsp:txXfrm>
        <a:off x="74615" y="68806"/>
        <a:ext cx="2211602" cy="4739188"/>
      </dsp:txXfrm>
    </dsp:sp>
    <dsp:sp modelId="{669D7512-75D2-4BC1-AB72-C0F195F7A83A}">
      <dsp:nvSpPr>
        <dsp:cNvPr id="0" name=""/>
        <dsp:cNvSpPr/>
      </dsp:nvSpPr>
      <dsp:spPr>
        <a:xfrm>
          <a:off x="2749692" y="0"/>
          <a:ext cx="2349214" cy="4876800"/>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Plan meals for the next week</a:t>
          </a:r>
        </a:p>
      </dsp:txBody>
      <dsp:txXfrm>
        <a:off x="2818498" y="68806"/>
        <a:ext cx="2211602" cy="4739188"/>
      </dsp:txXfrm>
    </dsp:sp>
    <dsp:sp modelId="{6D7DEC26-B753-4C9E-BF0D-25ABBA4982A9}">
      <dsp:nvSpPr>
        <dsp:cNvPr id="0" name=""/>
        <dsp:cNvSpPr/>
      </dsp:nvSpPr>
      <dsp:spPr>
        <a:xfrm>
          <a:off x="5493575" y="0"/>
          <a:ext cx="2349214" cy="4876800"/>
        </a:xfrm>
        <a:prstGeom prst="roundRect">
          <a:avLst>
            <a:gd name="adj" fmla="val 10000"/>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Try to exercise for one hour three times a week</a:t>
          </a:r>
        </a:p>
      </dsp:txBody>
      <dsp:txXfrm>
        <a:off x="5562381" y="68806"/>
        <a:ext cx="2211602" cy="473918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6DE51-E952-467F-82DE-A8D50BA4EBCF}">
      <dsp:nvSpPr>
        <dsp:cNvPr id="0" name=""/>
        <dsp:cNvSpPr/>
      </dsp:nvSpPr>
      <dsp:spPr>
        <a:xfrm>
          <a:off x="3261359" y="0"/>
          <a:ext cx="4892040" cy="154781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0675D-F5FA-4D9E-92A6-672A0DCDBFA4}">
      <dsp:nvSpPr>
        <dsp:cNvPr id="0" name=""/>
        <dsp:cNvSpPr/>
      </dsp:nvSpPr>
      <dsp:spPr>
        <a:xfrm>
          <a:off x="0" y="0"/>
          <a:ext cx="3261360" cy="154781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Lay out clothes the night before</a:t>
          </a:r>
        </a:p>
      </dsp:txBody>
      <dsp:txXfrm>
        <a:off x="75558" y="75558"/>
        <a:ext cx="3110244" cy="1396696"/>
      </dsp:txXfrm>
    </dsp:sp>
    <dsp:sp modelId="{DEEA671B-0BB7-4982-8CE7-4C29DC45898A}">
      <dsp:nvSpPr>
        <dsp:cNvPr id="0" name=""/>
        <dsp:cNvSpPr/>
      </dsp:nvSpPr>
      <dsp:spPr>
        <a:xfrm>
          <a:off x="3261359" y="1702593"/>
          <a:ext cx="4892040" cy="154781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9E3489-FFB7-4A59-A216-C88918A346F6}">
      <dsp:nvSpPr>
        <dsp:cNvPr id="0" name=""/>
        <dsp:cNvSpPr/>
      </dsp:nvSpPr>
      <dsp:spPr>
        <a:xfrm>
          <a:off x="0" y="1702593"/>
          <a:ext cx="3261360" cy="154781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Prepare your lunch</a:t>
          </a:r>
        </a:p>
      </dsp:txBody>
      <dsp:txXfrm>
        <a:off x="75558" y="1778151"/>
        <a:ext cx="3110244" cy="1396696"/>
      </dsp:txXfrm>
    </dsp:sp>
    <dsp:sp modelId="{D797D260-B25A-4295-B696-9344680644EB}">
      <dsp:nvSpPr>
        <dsp:cNvPr id="0" name=""/>
        <dsp:cNvSpPr/>
      </dsp:nvSpPr>
      <dsp:spPr>
        <a:xfrm>
          <a:off x="3261359" y="3405187"/>
          <a:ext cx="4892040" cy="154781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5129F0-2C49-4CA0-BF25-6AF9EE400538}">
      <dsp:nvSpPr>
        <dsp:cNvPr id="0" name=""/>
        <dsp:cNvSpPr/>
      </dsp:nvSpPr>
      <dsp:spPr>
        <a:xfrm>
          <a:off x="0" y="3405187"/>
          <a:ext cx="3261360" cy="154781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Batch together activities</a:t>
          </a:r>
        </a:p>
      </dsp:txBody>
      <dsp:txXfrm>
        <a:off x="75558" y="3480745"/>
        <a:ext cx="3110244" cy="139669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5D081-A2FA-4FF3-A496-37A13463F162}">
      <dsp:nvSpPr>
        <dsp:cNvPr id="0" name=""/>
        <dsp:cNvSpPr/>
      </dsp:nvSpPr>
      <dsp:spPr>
        <a:xfrm>
          <a:off x="0" y="576"/>
          <a:ext cx="7620000" cy="0"/>
        </a:xfrm>
        <a:prstGeom prst="line">
          <a:avLst/>
        </a:prstGeom>
        <a:solidFill>
          <a:schemeClr val="accent2">
            <a:hueOff val="0"/>
            <a:satOff val="0"/>
            <a:lumOff val="0"/>
            <a:alphaOff val="0"/>
          </a:schemeClr>
        </a:solidFill>
        <a:ln w="508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4A4C672B-86EE-4414-8DF6-5CA91020B990}">
      <dsp:nvSpPr>
        <dsp:cNvPr id="0" name=""/>
        <dsp:cNvSpPr/>
      </dsp:nvSpPr>
      <dsp:spPr>
        <a:xfrm>
          <a:off x="0" y="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During a break read for ten minutes</a:t>
          </a:r>
        </a:p>
      </dsp:txBody>
      <dsp:txXfrm>
        <a:off x="0" y="0"/>
        <a:ext cx="7620000" cy="944649"/>
      </dsp:txXfrm>
    </dsp:sp>
    <dsp:sp modelId="{054EE6AF-9BDF-4F85-B46E-15A8BBB0BFBA}">
      <dsp:nvSpPr>
        <dsp:cNvPr id="0" name=""/>
        <dsp:cNvSpPr/>
      </dsp:nvSpPr>
      <dsp:spPr>
        <a:xfrm>
          <a:off x="0" y="945226"/>
          <a:ext cx="7620000" cy="0"/>
        </a:xfrm>
        <a:prstGeom prst="line">
          <a:avLst/>
        </a:prstGeom>
        <a:solidFill>
          <a:schemeClr val="accent3">
            <a:hueOff val="0"/>
            <a:satOff val="0"/>
            <a:lumOff val="0"/>
            <a:alphaOff val="0"/>
          </a:schemeClr>
        </a:solidFill>
        <a:ln w="508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sp>
    <dsp:sp modelId="{65318B7C-EC18-4E67-B6C2-E56F958EB506}">
      <dsp:nvSpPr>
        <dsp:cNvPr id="0" name=""/>
        <dsp:cNvSpPr/>
      </dsp:nvSpPr>
      <dsp:spPr>
        <a:xfrm>
          <a:off x="0" y="914402"/>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Deep breathing and stretches</a:t>
          </a:r>
        </a:p>
      </dsp:txBody>
      <dsp:txXfrm>
        <a:off x="0" y="914402"/>
        <a:ext cx="7620000" cy="944649"/>
      </dsp:txXfrm>
    </dsp:sp>
    <dsp:sp modelId="{BE5790D5-4EBB-4828-B605-ECC8A49FE352}">
      <dsp:nvSpPr>
        <dsp:cNvPr id="0" name=""/>
        <dsp:cNvSpPr/>
      </dsp:nvSpPr>
      <dsp:spPr>
        <a:xfrm>
          <a:off x="0" y="1889875"/>
          <a:ext cx="7620000" cy="0"/>
        </a:xfrm>
        <a:prstGeom prst="line">
          <a:avLst/>
        </a:prstGeom>
        <a:solidFill>
          <a:schemeClr val="accent4">
            <a:hueOff val="0"/>
            <a:satOff val="0"/>
            <a:lumOff val="0"/>
            <a:alphaOff val="0"/>
          </a:schemeClr>
        </a:solidFill>
        <a:ln w="508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sp>
    <dsp:sp modelId="{C5CEA2A3-66A3-4251-ACA0-0F4BAB221F79}">
      <dsp:nvSpPr>
        <dsp:cNvPr id="0" name=""/>
        <dsp:cNvSpPr/>
      </dsp:nvSpPr>
      <dsp:spPr>
        <a:xfrm>
          <a:off x="0" y="1874751"/>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Clean off a small area</a:t>
          </a:r>
        </a:p>
      </dsp:txBody>
      <dsp:txXfrm>
        <a:off x="0" y="1874751"/>
        <a:ext cx="7620000" cy="944649"/>
      </dsp:txXfrm>
    </dsp:sp>
    <dsp:sp modelId="{1E409E8F-48BA-4839-95BF-7176D6B380F3}">
      <dsp:nvSpPr>
        <dsp:cNvPr id="0" name=""/>
        <dsp:cNvSpPr/>
      </dsp:nvSpPr>
      <dsp:spPr>
        <a:xfrm>
          <a:off x="0" y="2834524"/>
          <a:ext cx="7620000" cy="0"/>
        </a:xfrm>
        <a:prstGeom prst="line">
          <a:avLst/>
        </a:prstGeom>
        <a:solidFill>
          <a:schemeClr val="accent5">
            <a:hueOff val="0"/>
            <a:satOff val="0"/>
            <a:lumOff val="0"/>
            <a:alphaOff val="0"/>
          </a:schemeClr>
        </a:solidFill>
        <a:ln w="508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sp>
    <dsp:sp modelId="{F3C765CD-F240-4084-87DB-C8A7C3688956}">
      <dsp:nvSpPr>
        <dsp:cNvPr id="0" name=""/>
        <dsp:cNvSpPr/>
      </dsp:nvSpPr>
      <dsp:spPr>
        <a:xfrm>
          <a:off x="0" y="2819400"/>
          <a:ext cx="7620000" cy="944649"/>
        </a:xfrm>
        <a:prstGeom prst="rect">
          <a:avLst/>
        </a:prstGeom>
        <a:noFill/>
        <a:ln w="104775">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Update your journal</a:t>
          </a:r>
        </a:p>
      </dsp:txBody>
      <dsp:txXfrm>
        <a:off x="0" y="2819400"/>
        <a:ext cx="7620000" cy="944649"/>
      </dsp:txXfrm>
    </dsp:sp>
    <dsp:sp modelId="{3A317718-5B83-46D2-B52A-9C2E54694771}">
      <dsp:nvSpPr>
        <dsp:cNvPr id="0" name=""/>
        <dsp:cNvSpPr/>
      </dsp:nvSpPr>
      <dsp:spPr>
        <a:xfrm>
          <a:off x="0" y="3779173"/>
          <a:ext cx="7620000" cy="0"/>
        </a:xfrm>
        <a:prstGeom prst="line">
          <a:avLst/>
        </a:prstGeom>
        <a:solidFill>
          <a:schemeClr val="accent6">
            <a:hueOff val="0"/>
            <a:satOff val="0"/>
            <a:lumOff val="0"/>
            <a:alphaOff val="0"/>
          </a:schemeClr>
        </a:solidFill>
        <a:ln w="508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sp>
    <dsp:sp modelId="{FC10F221-BBAA-4908-BF36-77C76841C5D7}">
      <dsp:nvSpPr>
        <dsp:cNvPr id="0" name=""/>
        <dsp:cNvSpPr/>
      </dsp:nvSpPr>
      <dsp:spPr>
        <a:xfrm>
          <a:off x="0" y="377975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Set aside a lunch hour for personal errands</a:t>
          </a:r>
        </a:p>
      </dsp:txBody>
      <dsp:txXfrm>
        <a:off x="0" y="3779750"/>
        <a:ext cx="7620000" cy="94464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23AB19-573E-4FBB-A0E3-2843949680CF}">
      <dsp:nvSpPr>
        <dsp:cNvPr id="0" name=""/>
        <dsp:cNvSpPr/>
      </dsp:nvSpPr>
      <dsp:spPr>
        <a:xfrm rot="16200000">
          <a:off x="501" y="498704"/>
          <a:ext cx="3879391" cy="3879391"/>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en-US" sz="4200" kern="1200" dirty="0"/>
            <a:t>Participants</a:t>
          </a:r>
        </a:p>
      </dsp:txBody>
      <dsp:txXfrm rot="5400000">
        <a:off x="502" y="1468552"/>
        <a:ext cx="3200498" cy="1939695"/>
      </dsp:txXfrm>
    </dsp:sp>
    <dsp:sp modelId="{1E754B2B-6537-474D-A2D9-D77D405015AA}">
      <dsp:nvSpPr>
        <dsp:cNvPr id="0" name=""/>
        <dsp:cNvSpPr/>
      </dsp:nvSpPr>
      <dsp:spPr>
        <a:xfrm rot="5400000">
          <a:off x="4121107" y="498704"/>
          <a:ext cx="3879391" cy="3879391"/>
        </a:xfrm>
        <a:prstGeom prst="downArrow">
          <a:avLst>
            <a:gd name="adj1" fmla="val 50000"/>
            <a:gd name="adj2" fmla="val 35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en-US" sz="4200" kern="1200" dirty="0"/>
            <a:t>Observers</a:t>
          </a:r>
        </a:p>
      </dsp:txBody>
      <dsp:txXfrm rot="-5400000">
        <a:off x="4800001" y="1468552"/>
        <a:ext cx="3200498" cy="193969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C6AF8-8184-418B-8B91-06307391288C}">
      <dsp:nvSpPr>
        <dsp:cNvPr id="0" name=""/>
        <dsp:cNvSpPr/>
      </dsp:nvSpPr>
      <dsp:spPr>
        <a:xfrm>
          <a:off x="5959180" y="1252937"/>
          <a:ext cx="2599499" cy="259998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942528-0B5A-4DC1-814E-7EF54164FEC4}">
      <dsp:nvSpPr>
        <dsp:cNvPr id="0" name=""/>
        <dsp:cNvSpPr/>
      </dsp:nvSpPr>
      <dsp:spPr>
        <a:xfrm>
          <a:off x="6045492" y="1339618"/>
          <a:ext cx="2426876" cy="242661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Time</a:t>
          </a:r>
        </a:p>
      </dsp:txBody>
      <dsp:txXfrm>
        <a:off x="6392430" y="1686343"/>
        <a:ext cx="1732999" cy="1733168"/>
      </dsp:txXfrm>
    </dsp:sp>
    <dsp:sp modelId="{406C1827-6D47-4002-9750-BD28E5640B87}">
      <dsp:nvSpPr>
        <dsp:cNvPr id="0" name=""/>
        <dsp:cNvSpPr/>
      </dsp:nvSpPr>
      <dsp:spPr>
        <a:xfrm rot="2700000">
          <a:off x="3275654" y="1256080"/>
          <a:ext cx="2593238" cy="2593238"/>
        </a:xfrm>
        <a:prstGeom prst="teardrop">
          <a:avLst>
            <a:gd name="adj" fmla="val 10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9B2F6B-D459-4FCF-94CA-588A8AAF9C1F}">
      <dsp:nvSpPr>
        <dsp:cNvPr id="0" name=""/>
        <dsp:cNvSpPr/>
      </dsp:nvSpPr>
      <dsp:spPr>
        <a:xfrm>
          <a:off x="3358835" y="1339618"/>
          <a:ext cx="2426876" cy="242661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Agenda</a:t>
          </a:r>
        </a:p>
      </dsp:txBody>
      <dsp:txXfrm>
        <a:off x="3705773" y="1686343"/>
        <a:ext cx="1732999" cy="1733168"/>
      </dsp:txXfrm>
    </dsp:sp>
    <dsp:sp modelId="{75CF3710-F724-4EEA-89FE-AACBF879F3E6}">
      <dsp:nvSpPr>
        <dsp:cNvPr id="0" name=""/>
        <dsp:cNvSpPr/>
      </dsp:nvSpPr>
      <dsp:spPr>
        <a:xfrm rot="2700000">
          <a:off x="588996" y="1256080"/>
          <a:ext cx="2593238" cy="2593238"/>
        </a:xfrm>
        <a:prstGeom prst="teardrop">
          <a:avLst>
            <a:gd name="adj" fmla="val 10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AC354A-40A0-4E2E-B2AF-AC76870DDE89}">
      <dsp:nvSpPr>
        <dsp:cNvPr id="0" name=""/>
        <dsp:cNvSpPr/>
      </dsp:nvSpPr>
      <dsp:spPr>
        <a:xfrm>
          <a:off x="672177" y="1339618"/>
          <a:ext cx="2426876" cy="242661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Purpose</a:t>
          </a:r>
        </a:p>
      </dsp:txBody>
      <dsp:txXfrm>
        <a:off x="1019115" y="1686343"/>
        <a:ext cx="1732999" cy="173316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F640E-36CE-4D05-A3AA-ECAD27BDD48B}">
      <dsp:nvSpPr>
        <dsp:cNvPr id="0" name=""/>
        <dsp:cNvSpPr/>
      </dsp:nvSpPr>
      <dsp:spPr>
        <a:xfrm>
          <a:off x="2890986" y="1170"/>
          <a:ext cx="2219027" cy="221902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Stick to the agenda</a:t>
          </a:r>
        </a:p>
      </dsp:txBody>
      <dsp:txXfrm>
        <a:off x="3215955" y="326139"/>
        <a:ext cx="1569089" cy="1569089"/>
      </dsp:txXfrm>
    </dsp:sp>
    <dsp:sp modelId="{D160B575-FC2C-4379-82FF-233F1CF5C901}">
      <dsp:nvSpPr>
        <dsp:cNvPr id="0" name=""/>
        <dsp:cNvSpPr/>
      </dsp:nvSpPr>
      <dsp:spPr>
        <a:xfrm rot="3600000">
          <a:off x="4530255" y="2163804"/>
          <a:ext cx="588917" cy="74892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4574424" y="2237085"/>
        <a:ext cx="412242" cy="449353"/>
      </dsp:txXfrm>
    </dsp:sp>
    <dsp:sp modelId="{DF157A1E-34B2-48A2-9F97-10C7532F62F3}">
      <dsp:nvSpPr>
        <dsp:cNvPr id="0" name=""/>
        <dsp:cNvSpPr/>
      </dsp:nvSpPr>
      <dsp:spPr>
        <a:xfrm>
          <a:off x="4556082" y="2885202"/>
          <a:ext cx="2219027" cy="221902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Follow up on missed items</a:t>
          </a:r>
        </a:p>
      </dsp:txBody>
      <dsp:txXfrm>
        <a:off x="4881051" y="3210171"/>
        <a:ext cx="1569089" cy="1569089"/>
      </dsp:txXfrm>
    </dsp:sp>
    <dsp:sp modelId="{5F00100A-8696-43CD-91C2-9696A4BC3699}">
      <dsp:nvSpPr>
        <dsp:cNvPr id="0" name=""/>
        <dsp:cNvSpPr/>
      </dsp:nvSpPr>
      <dsp:spPr>
        <a:xfrm rot="10800000">
          <a:off x="3722708" y="3620254"/>
          <a:ext cx="588917" cy="74892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rot="10800000">
        <a:off x="3899383" y="3770038"/>
        <a:ext cx="412242" cy="449353"/>
      </dsp:txXfrm>
    </dsp:sp>
    <dsp:sp modelId="{8E0C0F6C-A7D3-4776-BFCB-339CA3AC6EF7}">
      <dsp:nvSpPr>
        <dsp:cNvPr id="0" name=""/>
        <dsp:cNvSpPr/>
      </dsp:nvSpPr>
      <dsp:spPr>
        <a:xfrm>
          <a:off x="1225890" y="2885202"/>
          <a:ext cx="2219027" cy="221902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End on an agreement</a:t>
          </a:r>
        </a:p>
      </dsp:txBody>
      <dsp:txXfrm>
        <a:off x="1550859" y="3210171"/>
        <a:ext cx="1569089" cy="1569089"/>
      </dsp:txXfrm>
    </dsp:sp>
    <dsp:sp modelId="{B99ECACF-16BA-435B-89FF-3FBC64A01A83}">
      <dsp:nvSpPr>
        <dsp:cNvPr id="0" name=""/>
        <dsp:cNvSpPr/>
      </dsp:nvSpPr>
      <dsp:spPr>
        <a:xfrm rot="18000000">
          <a:off x="2865159" y="2192673"/>
          <a:ext cx="588917" cy="74892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2909328" y="2418960"/>
        <a:ext cx="412242" cy="449353"/>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E6AF0-8F0C-44EA-AC50-579A2A5D3A57}">
      <dsp:nvSpPr>
        <dsp:cNvPr id="0" name=""/>
        <dsp:cNvSpPr/>
      </dsp:nvSpPr>
      <dsp:spPr>
        <a:xfrm>
          <a:off x="3564" y="2174656"/>
          <a:ext cx="2123702" cy="10618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Summary</a:t>
          </a:r>
        </a:p>
      </dsp:txBody>
      <dsp:txXfrm>
        <a:off x="34665" y="2205757"/>
        <a:ext cx="2061500" cy="999649"/>
      </dsp:txXfrm>
    </dsp:sp>
    <dsp:sp modelId="{2DF13786-526B-49C3-B056-A3DFFBA38589}">
      <dsp:nvSpPr>
        <dsp:cNvPr id="0" name=""/>
        <dsp:cNvSpPr/>
      </dsp:nvSpPr>
      <dsp:spPr>
        <a:xfrm rot="18770822">
          <a:off x="1927429" y="2227751"/>
          <a:ext cx="1249157" cy="39814"/>
        </a:xfrm>
        <a:custGeom>
          <a:avLst/>
          <a:gdLst/>
          <a:ahLst/>
          <a:cxnLst/>
          <a:rect l="0" t="0" r="0" b="0"/>
          <a:pathLst>
            <a:path>
              <a:moveTo>
                <a:pt x="0" y="19907"/>
              </a:moveTo>
              <a:lnTo>
                <a:pt x="1249157" y="1990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520779" y="2216429"/>
        <a:ext cx="62457" cy="62457"/>
      </dsp:txXfrm>
    </dsp:sp>
    <dsp:sp modelId="{4A80AFDC-3235-4349-9ADD-DD05126FAC42}">
      <dsp:nvSpPr>
        <dsp:cNvPr id="0" name=""/>
        <dsp:cNvSpPr/>
      </dsp:nvSpPr>
      <dsp:spPr>
        <a:xfrm>
          <a:off x="2976748" y="1258809"/>
          <a:ext cx="2123702" cy="1061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Action items</a:t>
          </a:r>
        </a:p>
      </dsp:txBody>
      <dsp:txXfrm>
        <a:off x="3007849" y="1289910"/>
        <a:ext cx="2061500" cy="999649"/>
      </dsp:txXfrm>
    </dsp:sp>
    <dsp:sp modelId="{8B09FA7E-5066-4FB2-84E4-EB333D0369AD}">
      <dsp:nvSpPr>
        <dsp:cNvPr id="0" name=""/>
        <dsp:cNvSpPr/>
      </dsp:nvSpPr>
      <dsp:spPr>
        <a:xfrm rot="19457599">
          <a:off x="5002122" y="1464545"/>
          <a:ext cx="1046139" cy="39814"/>
        </a:xfrm>
        <a:custGeom>
          <a:avLst/>
          <a:gdLst/>
          <a:ahLst/>
          <a:cxnLst/>
          <a:rect l="0" t="0" r="0" b="0"/>
          <a:pathLst>
            <a:path>
              <a:moveTo>
                <a:pt x="0" y="19907"/>
              </a:moveTo>
              <a:lnTo>
                <a:pt x="1046139"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499038" y="1458299"/>
        <a:ext cx="52306" cy="52306"/>
      </dsp:txXfrm>
    </dsp:sp>
    <dsp:sp modelId="{DEC866AD-EEEC-40CA-9D5C-7A7F79E73BD6}">
      <dsp:nvSpPr>
        <dsp:cNvPr id="0" name=""/>
        <dsp:cNvSpPr/>
      </dsp:nvSpPr>
      <dsp:spPr>
        <a:xfrm>
          <a:off x="5949932" y="648245"/>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Time</a:t>
          </a:r>
        </a:p>
      </dsp:txBody>
      <dsp:txXfrm>
        <a:off x="5981033" y="679346"/>
        <a:ext cx="2061500" cy="999649"/>
      </dsp:txXfrm>
    </dsp:sp>
    <dsp:sp modelId="{981C30DC-FCF4-4A28-9AE8-A10D846F6688}">
      <dsp:nvSpPr>
        <dsp:cNvPr id="0" name=""/>
        <dsp:cNvSpPr/>
      </dsp:nvSpPr>
      <dsp:spPr>
        <a:xfrm rot="2142401">
          <a:off x="5002122" y="2075110"/>
          <a:ext cx="1046139" cy="39814"/>
        </a:xfrm>
        <a:custGeom>
          <a:avLst/>
          <a:gdLst/>
          <a:ahLst/>
          <a:cxnLst/>
          <a:rect l="0" t="0" r="0" b="0"/>
          <a:pathLst>
            <a:path>
              <a:moveTo>
                <a:pt x="0" y="19907"/>
              </a:moveTo>
              <a:lnTo>
                <a:pt x="1046139"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499038" y="2068864"/>
        <a:ext cx="52306" cy="52306"/>
      </dsp:txXfrm>
    </dsp:sp>
    <dsp:sp modelId="{E4C31407-1FBA-40B1-810C-8BD93E2B136F}">
      <dsp:nvSpPr>
        <dsp:cNvPr id="0" name=""/>
        <dsp:cNvSpPr/>
      </dsp:nvSpPr>
      <dsp:spPr>
        <a:xfrm>
          <a:off x="5949932" y="1869374"/>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Progress</a:t>
          </a:r>
        </a:p>
      </dsp:txBody>
      <dsp:txXfrm>
        <a:off x="5981033" y="1900475"/>
        <a:ext cx="2061500" cy="999649"/>
      </dsp:txXfrm>
    </dsp:sp>
    <dsp:sp modelId="{9D8D43FB-911E-4132-AE79-06D1EDE45453}">
      <dsp:nvSpPr>
        <dsp:cNvPr id="0" name=""/>
        <dsp:cNvSpPr/>
      </dsp:nvSpPr>
      <dsp:spPr>
        <a:xfrm rot="2829178">
          <a:off x="1927429" y="3143598"/>
          <a:ext cx="1249157" cy="39814"/>
        </a:xfrm>
        <a:custGeom>
          <a:avLst/>
          <a:gdLst/>
          <a:ahLst/>
          <a:cxnLst/>
          <a:rect l="0" t="0" r="0" b="0"/>
          <a:pathLst>
            <a:path>
              <a:moveTo>
                <a:pt x="0" y="19907"/>
              </a:moveTo>
              <a:lnTo>
                <a:pt x="1249157" y="1990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520779" y="3132276"/>
        <a:ext cx="62457" cy="62457"/>
      </dsp:txXfrm>
    </dsp:sp>
    <dsp:sp modelId="{F476D775-C695-4F4C-9015-C36800126D16}">
      <dsp:nvSpPr>
        <dsp:cNvPr id="0" name=""/>
        <dsp:cNvSpPr/>
      </dsp:nvSpPr>
      <dsp:spPr>
        <a:xfrm>
          <a:off x="2976748" y="3090503"/>
          <a:ext cx="2123702" cy="1061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Follow up</a:t>
          </a:r>
        </a:p>
      </dsp:txBody>
      <dsp:txXfrm>
        <a:off x="3007849" y="3121604"/>
        <a:ext cx="2061500" cy="999649"/>
      </dsp:txXfrm>
    </dsp:sp>
    <dsp:sp modelId="{EDB6CB1F-44A8-42D4-893D-F1FEE7045DB5}">
      <dsp:nvSpPr>
        <dsp:cNvPr id="0" name=""/>
        <dsp:cNvSpPr/>
      </dsp:nvSpPr>
      <dsp:spPr>
        <a:xfrm>
          <a:off x="5100451" y="3601521"/>
          <a:ext cx="849481" cy="39814"/>
        </a:xfrm>
        <a:custGeom>
          <a:avLst/>
          <a:gdLst/>
          <a:ahLst/>
          <a:cxnLst/>
          <a:rect l="0" t="0" r="0" b="0"/>
          <a:pathLst>
            <a:path>
              <a:moveTo>
                <a:pt x="0" y="19907"/>
              </a:moveTo>
              <a:lnTo>
                <a:pt x="849481"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503955" y="3600192"/>
        <a:ext cx="42474" cy="42474"/>
      </dsp:txXfrm>
    </dsp:sp>
    <dsp:sp modelId="{BC1EC87B-C8EC-41CF-BAFB-528A47DD2C50}">
      <dsp:nvSpPr>
        <dsp:cNvPr id="0" name=""/>
        <dsp:cNvSpPr/>
      </dsp:nvSpPr>
      <dsp:spPr>
        <a:xfrm>
          <a:off x="5949932" y="3090503"/>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Agenda</a:t>
          </a:r>
        </a:p>
      </dsp:txBody>
      <dsp:txXfrm>
        <a:off x="5981033" y="3121604"/>
        <a:ext cx="2061500" cy="99964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94B8D-557E-425F-A909-AF9D50345F62}">
      <dsp:nvSpPr>
        <dsp:cNvPr id="0" name=""/>
        <dsp:cNvSpPr/>
      </dsp:nvSpPr>
      <dsp:spPr>
        <a:xfrm>
          <a:off x="185570" y="576"/>
          <a:ext cx="3633266" cy="217995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Stick to an agenda</a:t>
          </a:r>
        </a:p>
      </dsp:txBody>
      <dsp:txXfrm>
        <a:off x="185570" y="576"/>
        <a:ext cx="3633266" cy="2179959"/>
      </dsp:txXfrm>
    </dsp:sp>
    <dsp:sp modelId="{C7D6EC13-9915-49D8-8419-64B6DB090613}">
      <dsp:nvSpPr>
        <dsp:cNvPr id="0" name=""/>
        <dsp:cNvSpPr/>
      </dsp:nvSpPr>
      <dsp:spPr>
        <a:xfrm>
          <a:off x="4182163" y="576"/>
          <a:ext cx="3633266" cy="2179959"/>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Ground rules</a:t>
          </a:r>
        </a:p>
      </dsp:txBody>
      <dsp:txXfrm>
        <a:off x="4182163" y="576"/>
        <a:ext cx="3633266" cy="2179959"/>
      </dsp:txXfrm>
    </dsp:sp>
    <dsp:sp modelId="{C9EBC296-E4FE-454A-B2E3-9AD67834AAB9}">
      <dsp:nvSpPr>
        <dsp:cNvPr id="0" name=""/>
        <dsp:cNvSpPr/>
      </dsp:nvSpPr>
      <dsp:spPr>
        <a:xfrm>
          <a:off x="2183866" y="2543863"/>
          <a:ext cx="3633266" cy="217995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Minutes</a:t>
          </a:r>
        </a:p>
      </dsp:txBody>
      <dsp:txXfrm>
        <a:off x="2183866" y="2543863"/>
        <a:ext cx="3633266" cy="21799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B46D1-FA56-4C00-8298-CF3E3BF1AAB8}">
      <dsp:nvSpPr>
        <dsp:cNvPr id="0" name=""/>
        <dsp:cNvSpPr/>
      </dsp:nvSpPr>
      <dsp:spPr>
        <a:xfrm>
          <a:off x="-5743819" y="-879159"/>
          <a:ext cx="6838320" cy="6838320"/>
        </a:xfrm>
        <a:prstGeom prst="blockArc">
          <a:avLst>
            <a:gd name="adj1" fmla="val 18900000"/>
            <a:gd name="adj2" fmla="val 2700000"/>
            <a:gd name="adj3" fmla="val 31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86375B-0396-45F5-BC2F-EA0A5D04FE44}">
      <dsp:nvSpPr>
        <dsp:cNvPr id="0" name=""/>
        <dsp:cNvSpPr/>
      </dsp:nvSpPr>
      <dsp:spPr>
        <a:xfrm>
          <a:off x="478422" y="317398"/>
          <a:ext cx="6536944" cy="63520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Specific</a:t>
          </a:r>
        </a:p>
      </dsp:txBody>
      <dsp:txXfrm>
        <a:off x="478422" y="317398"/>
        <a:ext cx="6536944" cy="635203"/>
      </dsp:txXfrm>
    </dsp:sp>
    <dsp:sp modelId="{EE4BE77C-D4CC-494C-AECB-EF199B9FD2E4}">
      <dsp:nvSpPr>
        <dsp:cNvPr id="0" name=""/>
        <dsp:cNvSpPr/>
      </dsp:nvSpPr>
      <dsp:spPr>
        <a:xfrm>
          <a:off x="81420" y="237997"/>
          <a:ext cx="794004" cy="79400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D4FF69-F563-4BD4-95D9-32AC5C757644}">
      <dsp:nvSpPr>
        <dsp:cNvPr id="0" name=""/>
        <dsp:cNvSpPr/>
      </dsp:nvSpPr>
      <dsp:spPr>
        <a:xfrm>
          <a:off x="933590" y="1269898"/>
          <a:ext cx="6081775" cy="635203"/>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Measurable</a:t>
          </a:r>
        </a:p>
      </dsp:txBody>
      <dsp:txXfrm>
        <a:off x="933590" y="1269898"/>
        <a:ext cx="6081775" cy="635203"/>
      </dsp:txXfrm>
    </dsp:sp>
    <dsp:sp modelId="{A87EC0F3-73A4-49D6-B6B8-DD914FF77C26}">
      <dsp:nvSpPr>
        <dsp:cNvPr id="0" name=""/>
        <dsp:cNvSpPr/>
      </dsp:nvSpPr>
      <dsp:spPr>
        <a:xfrm>
          <a:off x="536588" y="1190498"/>
          <a:ext cx="794004" cy="79400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0D49AB-2C39-423F-8939-D90E02658796}">
      <dsp:nvSpPr>
        <dsp:cNvPr id="0" name=""/>
        <dsp:cNvSpPr/>
      </dsp:nvSpPr>
      <dsp:spPr>
        <a:xfrm>
          <a:off x="1073290" y="2222398"/>
          <a:ext cx="5942075" cy="63520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Achievable</a:t>
          </a:r>
        </a:p>
      </dsp:txBody>
      <dsp:txXfrm>
        <a:off x="1073290" y="2222398"/>
        <a:ext cx="5942075" cy="635203"/>
      </dsp:txXfrm>
    </dsp:sp>
    <dsp:sp modelId="{7EDA4907-7228-46D9-8635-A49A5D62C4A1}">
      <dsp:nvSpPr>
        <dsp:cNvPr id="0" name=""/>
        <dsp:cNvSpPr/>
      </dsp:nvSpPr>
      <dsp:spPr>
        <a:xfrm>
          <a:off x="676288" y="2142998"/>
          <a:ext cx="794004" cy="79400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605C35-EC07-4B95-A4DF-6786FCA479DC}">
      <dsp:nvSpPr>
        <dsp:cNvPr id="0" name=""/>
        <dsp:cNvSpPr/>
      </dsp:nvSpPr>
      <dsp:spPr>
        <a:xfrm>
          <a:off x="933590" y="3174898"/>
          <a:ext cx="6081775" cy="63520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Relevant</a:t>
          </a:r>
        </a:p>
      </dsp:txBody>
      <dsp:txXfrm>
        <a:off x="933590" y="3174898"/>
        <a:ext cx="6081775" cy="635203"/>
      </dsp:txXfrm>
    </dsp:sp>
    <dsp:sp modelId="{444CF6C2-C235-4A57-A240-4C5AB28CA444}">
      <dsp:nvSpPr>
        <dsp:cNvPr id="0" name=""/>
        <dsp:cNvSpPr/>
      </dsp:nvSpPr>
      <dsp:spPr>
        <a:xfrm>
          <a:off x="536588" y="3095498"/>
          <a:ext cx="794004" cy="794004"/>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423F13-1D1D-42E7-8A27-8D1E1E44A9B9}">
      <dsp:nvSpPr>
        <dsp:cNvPr id="0" name=""/>
        <dsp:cNvSpPr/>
      </dsp:nvSpPr>
      <dsp:spPr>
        <a:xfrm>
          <a:off x="478422" y="4127398"/>
          <a:ext cx="6536944" cy="63520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Timed</a:t>
          </a:r>
        </a:p>
      </dsp:txBody>
      <dsp:txXfrm>
        <a:off x="478422" y="4127398"/>
        <a:ext cx="6536944" cy="635203"/>
      </dsp:txXfrm>
    </dsp:sp>
    <dsp:sp modelId="{75423BEA-434B-40B9-86CF-D4CFCB2C2F50}">
      <dsp:nvSpPr>
        <dsp:cNvPr id="0" name=""/>
        <dsp:cNvSpPr/>
      </dsp:nvSpPr>
      <dsp:spPr>
        <a:xfrm>
          <a:off x="81420" y="4047998"/>
          <a:ext cx="794004" cy="794004"/>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2B82B-AEAD-427D-A116-627082D5C016}">
      <dsp:nvSpPr>
        <dsp:cNvPr id="0" name=""/>
        <dsp:cNvSpPr/>
      </dsp:nvSpPr>
      <dsp:spPr>
        <a:xfrm rot="16200000">
          <a:off x="-1283828" y="1284833"/>
          <a:ext cx="5181600" cy="2611933"/>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09507" bIns="0" numCol="1" spcCol="1270" anchor="ctr" anchorCtr="0">
          <a:noAutofit/>
        </a:bodyPr>
        <a:lstStyle/>
        <a:p>
          <a:pPr marL="0" lvl="0" indent="0" algn="ctr" defTabSz="1466850">
            <a:lnSpc>
              <a:spcPct val="90000"/>
            </a:lnSpc>
            <a:spcBef>
              <a:spcPct val="0"/>
            </a:spcBef>
            <a:spcAft>
              <a:spcPct val="35000"/>
            </a:spcAft>
            <a:buNone/>
          </a:pPr>
          <a:r>
            <a:rPr lang="en-US" sz="3300" kern="1200" dirty="0"/>
            <a:t>Screen sharing</a:t>
          </a:r>
        </a:p>
      </dsp:txBody>
      <dsp:txXfrm rot="5400000">
        <a:off x="1005" y="1036320"/>
        <a:ext cx="2611933" cy="3108960"/>
      </dsp:txXfrm>
    </dsp:sp>
    <dsp:sp modelId="{71AFA01C-F714-4EEC-AAC1-3B4EF90329C2}">
      <dsp:nvSpPr>
        <dsp:cNvPr id="0" name=""/>
        <dsp:cNvSpPr/>
      </dsp:nvSpPr>
      <dsp:spPr>
        <a:xfrm rot="16200000">
          <a:off x="1523999" y="1284833"/>
          <a:ext cx="5181600" cy="2611933"/>
        </a:xfrm>
        <a:prstGeom prst="flowChartManualOperation">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09507" bIns="0" numCol="1" spcCol="1270" anchor="ctr" anchorCtr="0">
          <a:noAutofit/>
        </a:bodyPr>
        <a:lstStyle/>
        <a:p>
          <a:pPr marL="0" lvl="0" indent="0" algn="ctr" defTabSz="1466850">
            <a:lnSpc>
              <a:spcPct val="90000"/>
            </a:lnSpc>
            <a:spcBef>
              <a:spcPct val="0"/>
            </a:spcBef>
            <a:spcAft>
              <a:spcPct val="35000"/>
            </a:spcAft>
            <a:buNone/>
          </a:pPr>
          <a:r>
            <a:rPr lang="en-US" sz="3300" kern="1200" dirty="0"/>
            <a:t>Interactive whiteboards</a:t>
          </a:r>
        </a:p>
      </dsp:txBody>
      <dsp:txXfrm rot="5400000">
        <a:off x="2808832" y="1036320"/>
        <a:ext cx="2611933" cy="3108960"/>
      </dsp:txXfrm>
    </dsp:sp>
    <dsp:sp modelId="{4A387059-5529-4BB7-83FB-1BEB67CEB9EF}">
      <dsp:nvSpPr>
        <dsp:cNvPr id="0" name=""/>
        <dsp:cNvSpPr/>
      </dsp:nvSpPr>
      <dsp:spPr>
        <a:xfrm rot="16200000">
          <a:off x="4331828" y="1284833"/>
          <a:ext cx="5181600" cy="2611933"/>
        </a:xfrm>
        <a:prstGeom prst="flowChartManualOperati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09507" bIns="0" numCol="1" spcCol="1270" anchor="ctr" anchorCtr="0">
          <a:noAutofit/>
        </a:bodyPr>
        <a:lstStyle/>
        <a:p>
          <a:pPr marL="0" lvl="0" indent="0" algn="ctr" defTabSz="1466850">
            <a:lnSpc>
              <a:spcPct val="90000"/>
            </a:lnSpc>
            <a:spcBef>
              <a:spcPct val="0"/>
            </a:spcBef>
            <a:spcAft>
              <a:spcPct val="35000"/>
            </a:spcAft>
            <a:buNone/>
          </a:pPr>
          <a:r>
            <a:rPr lang="en-US" sz="3300" kern="1200" dirty="0"/>
            <a:t>Recordable</a:t>
          </a:r>
        </a:p>
      </dsp:txBody>
      <dsp:txXfrm rot="5400000">
        <a:off x="5616661" y="1036320"/>
        <a:ext cx="2611933" cy="310896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61BAD-BC63-414D-A0FE-698EF7C29819}">
      <dsp:nvSpPr>
        <dsp:cNvPr id="0" name=""/>
        <dsp:cNvSpPr/>
      </dsp:nvSpPr>
      <dsp:spPr>
        <a:xfrm>
          <a:off x="3583" y="909916"/>
          <a:ext cx="3133166" cy="313316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2429" tIns="41910" rIns="172429" bIns="41910" numCol="1" spcCol="1270" anchor="ctr" anchorCtr="0">
          <a:noAutofit/>
        </a:bodyPr>
        <a:lstStyle/>
        <a:p>
          <a:pPr marL="0" lvl="0" indent="0" algn="ctr" defTabSz="1466850">
            <a:lnSpc>
              <a:spcPct val="90000"/>
            </a:lnSpc>
            <a:spcBef>
              <a:spcPct val="0"/>
            </a:spcBef>
            <a:spcAft>
              <a:spcPct val="35000"/>
            </a:spcAft>
            <a:buNone/>
          </a:pPr>
          <a:r>
            <a:rPr lang="en-US" sz="3300" kern="1200" dirty="0"/>
            <a:t>Moderator</a:t>
          </a:r>
        </a:p>
      </dsp:txBody>
      <dsp:txXfrm>
        <a:off x="462425" y="1368758"/>
        <a:ext cx="2215482" cy="2215482"/>
      </dsp:txXfrm>
    </dsp:sp>
    <dsp:sp modelId="{6681EA82-85C8-40C6-A4F5-70E406E1EF11}">
      <dsp:nvSpPr>
        <dsp:cNvPr id="0" name=""/>
        <dsp:cNvSpPr/>
      </dsp:nvSpPr>
      <dsp:spPr>
        <a:xfrm>
          <a:off x="2510116" y="909916"/>
          <a:ext cx="3133166" cy="3133166"/>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2429" tIns="41910" rIns="172429" bIns="41910" numCol="1" spcCol="1270" anchor="ctr" anchorCtr="0">
          <a:noAutofit/>
        </a:bodyPr>
        <a:lstStyle/>
        <a:p>
          <a:pPr marL="0" lvl="0" indent="0" algn="ctr" defTabSz="1466850">
            <a:lnSpc>
              <a:spcPct val="90000"/>
            </a:lnSpc>
            <a:spcBef>
              <a:spcPct val="0"/>
            </a:spcBef>
            <a:spcAft>
              <a:spcPct val="35000"/>
            </a:spcAft>
            <a:buNone/>
          </a:pPr>
          <a:r>
            <a:rPr lang="en-US" sz="3300" kern="1200" dirty="0"/>
            <a:t>Ongoing interaction</a:t>
          </a:r>
        </a:p>
      </dsp:txBody>
      <dsp:txXfrm>
        <a:off x="2968958" y="1368758"/>
        <a:ext cx="2215482" cy="2215482"/>
      </dsp:txXfrm>
    </dsp:sp>
    <dsp:sp modelId="{F2463B0F-E4D1-4D7E-91AC-6A5F88999C15}">
      <dsp:nvSpPr>
        <dsp:cNvPr id="0" name=""/>
        <dsp:cNvSpPr/>
      </dsp:nvSpPr>
      <dsp:spPr>
        <a:xfrm>
          <a:off x="5016650" y="909916"/>
          <a:ext cx="3133166" cy="3133166"/>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2429" tIns="41910" rIns="172429" bIns="41910" numCol="1" spcCol="1270" anchor="ctr" anchorCtr="0">
          <a:noAutofit/>
        </a:bodyPr>
        <a:lstStyle/>
        <a:p>
          <a:pPr marL="0" lvl="0" indent="0" algn="ctr" defTabSz="1466850">
            <a:lnSpc>
              <a:spcPct val="90000"/>
            </a:lnSpc>
            <a:spcBef>
              <a:spcPct val="0"/>
            </a:spcBef>
            <a:spcAft>
              <a:spcPct val="35000"/>
            </a:spcAft>
            <a:buNone/>
          </a:pPr>
          <a:r>
            <a:rPr lang="en-US" sz="3300" kern="1200" dirty="0"/>
            <a:t>Have a purpose</a:t>
          </a:r>
        </a:p>
      </dsp:txBody>
      <dsp:txXfrm>
        <a:off x="5475492" y="1368758"/>
        <a:ext cx="2215482" cy="221548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FAEF7-6581-4706-A427-A83680382D08}">
      <dsp:nvSpPr>
        <dsp:cNvPr id="0" name=""/>
        <dsp:cNvSpPr/>
      </dsp:nvSpPr>
      <dsp:spPr>
        <a:xfrm>
          <a:off x="1956682" y="893955"/>
          <a:ext cx="2549532" cy="2205022"/>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Collaborate</a:t>
          </a:r>
        </a:p>
      </dsp:txBody>
      <dsp:txXfrm>
        <a:off x="2379135" y="1259323"/>
        <a:ext cx="1704626" cy="1474286"/>
      </dsp:txXfrm>
    </dsp:sp>
    <dsp:sp modelId="{E3B34BB5-E6FA-4F40-9EF5-8EBAE959BA73}">
      <dsp:nvSpPr>
        <dsp:cNvPr id="0" name=""/>
        <dsp:cNvSpPr/>
      </dsp:nvSpPr>
      <dsp:spPr>
        <a:xfrm>
          <a:off x="4675816" y="1388158"/>
          <a:ext cx="962063" cy="828606"/>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88EBBC-B03D-4BF8-AF28-5AE7C56C5423}">
      <dsp:nvSpPr>
        <dsp:cNvPr id="0" name=""/>
        <dsp:cNvSpPr/>
      </dsp:nvSpPr>
      <dsp:spPr>
        <a:xfrm>
          <a:off x="4107652" y="0"/>
          <a:ext cx="2089065" cy="1807311"/>
        </a:xfrm>
        <a:prstGeom prst="hexagon">
          <a:avLst>
            <a:gd name="adj" fmla="val 2857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SharePoint</a:t>
          </a:r>
        </a:p>
      </dsp:txBody>
      <dsp:txXfrm>
        <a:off x="4453857" y="299512"/>
        <a:ext cx="1396655" cy="1208287"/>
      </dsp:txXfrm>
    </dsp:sp>
    <dsp:sp modelId="{09698E00-E410-4C1A-8B6E-DA7A0D69C675}">
      <dsp:nvSpPr>
        <dsp:cNvPr id="0" name=""/>
        <dsp:cNvSpPr/>
      </dsp:nvSpPr>
      <dsp:spPr>
        <a:xfrm>
          <a:off x="3895650" y="3137268"/>
          <a:ext cx="962063" cy="828606"/>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1F0751-7D65-461E-9F42-7DD154636B0E}">
      <dsp:nvSpPr>
        <dsp:cNvPr id="0" name=""/>
        <dsp:cNvSpPr/>
      </dsp:nvSpPr>
      <dsp:spPr>
        <a:xfrm>
          <a:off x="4107652" y="2185111"/>
          <a:ext cx="2089065" cy="1807311"/>
        </a:xfrm>
        <a:prstGeom prst="hexagon">
          <a:avLst>
            <a:gd name="adj" fmla="val 28570"/>
            <a:gd name="vf" fmla="val 1154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Skype</a:t>
          </a:r>
        </a:p>
      </dsp:txBody>
      <dsp:txXfrm>
        <a:off x="4453857" y="2484623"/>
        <a:ext cx="1396655" cy="1208287"/>
      </dsp:txXfrm>
    </dsp:sp>
    <dsp:sp modelId="{176E3039-8A66-42A0-B560-51AC00B686F6}">
      <dsp:nvSpPr>
        <dsp:cNvPr id="0" name=""/>
        <dsp:cNvSpPr/>
      </dsp:nvSpPr>
      <dsp:spPr>
        <a:xfrm>
          <a:off x="2191580" y="3298088"/>
          <a:ext cx="2089065" cy="1807311"/>
        </a:xfrm>
        <a:prstGeom prst="hexagon">
          <a:avLst>
            <a:gd name="adj" fmla="val 28570"/>
            <a:gd name="vf" fmla="val 1154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Write</a:t>
          </a:r>
        </a:p>
      </dsp:txBody>
      <dsp:txXfrm>
        <a:off x="2537785" y="3597600"/>
        <a:ext cx="1396655" cy="1208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EA4EE-96F7-4555-B219-8F580DAD6E93}">
      <dsp:nvSpPr>
        <dsp:cNvPr id="0" name=""/>
        <dsp:cNvSpPr/>
      </dsp:nvSpPr>
      <dsp:spPr>
        <a:xfrm>
          <a:off x="400692" y="1367"/>
          <a:ext cx="1277458" cy="1277458"/>
        </a:xfrm>
        <a:prstGeom prst="ellipse">
          <a:avLst/>
        </a:prstGeom>
        <a:solidFill>
          <a:schemeClr val="accent2">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FD87DBEB-FD20-427F-840E-BE2CEB736A03}">
      <dsp:nvSpPr>
        <dsp:cNvPr id="0" name=""/>
        <dsp:cNvSpPr/>
      </dsp:nvSpPr>
      <dsp:spPr>
        <a:xfrm>
          <a:off x="1039422" y="1367"/>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Harvey Mackay</a:t>
          </a:r>
          <a:r>
            <a:rPr lang="en-US" sz="2300" b="1" kern="1200" cap="small" dirty="0"/>
            <a:t>:</a:t>
          </a:r>
          <a:r>
            <a:rPr lang="en-US" sz="2300" kern="1200" dirty="0"/>
            <a:t> Time is free, but it's priceless. You can't own it, but you can use it. You can't keep it, but you can spend it. Once you've lost it, you can never get it back.</a:t>
          </a:r>
        </a:p>
      </dsp:txBody>
      <dsp:txXfrm>
        <a:off x="1039422" y="1367"/>
        <a:ext cx="6815708" cy="1277458"/>
      </dsp:txXfrm>
    </dsp:sp>
    <dsp:sp modelId="{0A971F9E-2B85-4F0B-92C5-FC34F79697C6}">
      <dsp:nvSpPr>
        <dsp:cNvPr id="0" name=""/>
        <dsp:cNvSpPr/>
      </dsp:nvSpPr>
      <dsp:spPr>
        <a:xfrm>
          <a:off x="400692" y="1278825"/>
          <a:ext cx="1277458" cy="1277458"/>
        </a:xfrm>
        <a:prstGeom prst="ellipse">
          <a:avLst/>
        </a:prstGeom>
        <a:solidFill>
          <a:schemeClr val="accent2">
            <a:alpha val="50000"/>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8788690D-F8B7-490B-BBA0-156BD561CBC6}">
      <dsp:nvSpPr>
        <dsp:cNvPr id="0" name=""/>
        <dsp:cNvSpPr/>
      </dsp:nvSpPr>
      <dsp:spPr>
        <a:xfrm>
          <a:off x="1039422" y="1278825"/>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Napoleon Bonaparte: </a:t>
          </a:r>
          <a:r>
            <a:rPr lang="en-US" sz="2300" kern="1200" dirty="0"/>
            <a:t>Take time to deliberate, but when the time for action arrives, stop thinking and go.</a:t>
          </a:r>
        </a:p>
      </dsp:txBody>
      <dsp:txXfrm>
        <a:off x="1039422" y="1278825"/>
        <a:ext cx="6815708" cy="1277458"/>
      </dsp:txXfrm>
    </dsp:sp>
    <dsp:sp modelId="{76A26057-288B-4FCB-81B8-C4EBEFE4501B}">
      <dsp:nvSpPr>
        <dsp:cNvPr id="0" name=""/>
        <dsp:cNvSpPr/>
      </dsp:nvSpPr>
      <dsp:spPr>
        <a:xfrm>
          <a:off x="400692" y="2556284"/>
          <a:ext cx="1277458" cy="1277458"/>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4EA0A3D-6ADB-4FA7-BB69-701FC9DD4A76}">
      <dsp:nvSpPr>
        <dsp:cNvPr id="0" name=""/>
        <dsp:cNvSpPr/>
      </dsp:nvSpPr>
      <dsp:spPr>
        <a:xfrm>
          <a:off x="1039422" y="2556284"/>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Steve Jobs: </a:t>
          </a:r>
          <a:r>
            <a:rPr lang="en-US" sz="2300" kern="1200" dirty="0"/>
            <a:t>Your time is limited, so don't waste it living someone else's life. </a:t>
          </a:r>
          <a:r>
            <a:rPr lang="en-US" sz="2300" b="1" kern="1200" cap="small" dirty="0"/>
            <a:t> </a:t>
          </a:r>
          <a:endParaRPr lang="en-US" sz="2300" kern="1200" dirty="0"/>
        </a:p>
      </dsp:txBody>
      <dsp:txXfrm>
        <a:off x="1039422" y="2556284"/>
        <a:ext cx="6815708" cy="1277458"/>
      </dsp:txXfrm>
    </dsp:sp>
    <dsp:sp modelId="{1F7B96ED-5C94-46CD-A64B-B038EE399C58}">
      <dsp:nvSpPr>
        <dsp:cNvPr id="0" name=""/>
        <dsp:cNvSpPr/>
      </dsp:nvSpPr>
      <dsp:spPr>
        <a:xfrm>
          <a:off x="400692" y="3833742"/>
          <a:ext cx="1277458" cy="1277458"/>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18ED55B-6C1C-4CE4-A088-2302E8C90253}">
      <dsp:nvSpPr>
        <dsp:cNvPr id="0" name=""/>
        <dsp:cNvSpPr/>
      </dsp:nvSpPr>
      <dsp:spPr>
        <a:xfrm>
          <a:off x="1039422" y="3833742"/>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Benjamin Franklin: </a:t>
          </a:r>
          <a:r>
            <a:rPr lang="en-US" sz="2300" kern="1200" dirty="0"/>
            <a:t>You may delay, but time will not.</a:t>
          </a:r>
        </a:p>
      </dsp:txBody>
      <dsp:txXfrm>
        <a:off x="1039422" y="3833742"/>
        <a:ext cx="6815708" cy="1277458"/>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33028-9DFE-42B7-B818-B7174F6C7ECE}">
      <dsp:nvSpPr>
        <dsp:cNvPr id="0" name=""/>
        <dsp:cNvSpPr/>
      </dsp:nvSpPr>
      <dsp:spPr>
        <a:xfrm>
          <a:off x="0" y="22859"/>
          <a:ext cx="4526280" cy="4526280"/>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F0F1A3-16EA-4976-A801-70289FB03E40}">
      <dsp:nvSpPr>
        <dsp:cNvPr id="0" name=""/>
        <dsp:cNvSpPr/>
      </dsp:nvSpPr>
      <dsp:spPr>
        <a:xfrm>
          <a:off x="2263140" y="22859"/>
          <a:ext cx="5280660" cy="452628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Invest your mental focus on one goal</a:t>
          </a:r>
        </a:p>
      </dsp:txBody>
      <dsp:txXfrm>
        <a:off x="2263140" y="22859"/>
        <a:ext cx="5280660" cy="2149983"/>
      </dsp:txXfrm>
    </dsp:sp>
    <dsp:sp modelId="{E7A9611A-FEF0-4275-B250-FAAB4EDFCAE1}">
      <dsp:nvSpPr>
        <dsp:cNvPr id="0" name=""/>
        <dsp:cNvSpPr/>
      </dsp:nvSpPr>
      <dsp:spPr>
        <a:xfrm>
          <a:off x="1188148" y="2172842"/>
          <a:ext cx="2149983" cy="2149983"/>
        </a:xfrm>
        <a:prstGeom prst="pie">
          <a:avLst>
            <a:gd name="adj1" fmla="val 5400000"/>
            <a:gd name="adj2" fmla="val 1620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AD923-135D-417C-95AD-B3F66163AD1C}">
      <dsp:nvSpPr>
        <dsp:cNvPr id="0" name=""/>
        <dsp:cNvSpPr/>
      </dsp:nvSpPr>
      <dsp:spPr>
        <a:xfrm>
          <a:off x="2263140" y="2172842"/>
          <a:ext cx="5280660" cy="2149983"/>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Choose a goal that will have the greatest impact </a:t>
          </a:r>
        </a:p>
      </dsp:txBody>
      <dsp:txXfrm>
        <a:off x="2263140" y="2172842"/>
        <a:ext cx="5280660" cy="21499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4CFAB-2D2B-4B50-9A43-EA7E326D767A}">
      <dsp:nvSpPr>
        <dsp:cNvPr id="0" name=""/>
        <dsp:cNvSpPr/>
      </dsp:nvSpPr>
      <dsp:spPr>
        <a:xfrm>
          <a:off x="7930211" y="2775751"/>
          <a:ext cx="220062" cy="220059"/>
        </a:xfrm>
        <a:prstGeom prst="ellips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5EF70-528C-4487-911D-CD20692E7086}">
      <dsp:nvSpPr>
        <dsp:cNvPr id="0" name=""/>
        <dsp:cNvSpPr/>
      </dsp:nvSpPr>
      <dsp:spPr>
        <a:xfrm>
          <a:off x="7526890" y="2775751"/>
          <a:ext cx="220062" cy="220059"/>
        </a:xfrm>
        <a:prstGeom prst="ellipse">
          <a:avLst/>
        </a:prstGeom>
        <a:solidFill>
          <a:schemeClr val="accent3">
            <a:hueOff val="340917"/>
            <a:satOff val="-512"/>
            <a:lumOff val="-83"/>
            <a:alphaOff val="0"/>
          </a:schemeClr>
        </a:solidFill>
        <a:ln w="25400" cap="flat" cmpd="sng" algn="ctr">
          <a:solidFill>
            <a:schemeClr val="accent3">
              <a:hueOff val="340917"/>
              <a:satOff val="-512"/>
              <a:lumOff val="-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54068-66A1-49CC-898D-BCA279F60C1B}">
      <dsp:nvSpPr>
        <dsp:cNvPr id="0" name=""/>
        <dsp:cNvSpPr/>
      </dsp:nvSpPr>
      <dsp:spPr>
        <a:xfrm>
          <a:off x="7123569" y="2775751"/>
          <a:ext cx="220062" cy="220059"/>
        </a:xfrm>
        <a:prstGeom prst="ellipse">
          <a:avLst/>
        </a:prstGeom>
        <a:solidFill>
          <a:schemeClr val="accent3">
            <a:hueOff val="681834"/>
            <a:satOff val="-1023"/>
            <a:lumOff val="-166"/>
            <a:alphaOff val="0"/>
          </a:schemeClr>
        </a:solidFill>
        <a:ln w="25400" cap="flat" cmpd="sng" algn="ctr">
          <a:solidFill>
            <a:schemeClr val="accent3">
              <a:hueOff val="681834"/>
              <a:satOff val="-1023"/>
              <a:lumOff val="-1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C55616-2D8E-4718-9A0D-BC7AC285FA58}">
      <dsp:nvSpPr>
        <dsp:cNvPr id="0" name=""/>
        <dsp:cNvSpPr/>
      </dsp:nvSpPr>
      <dsp:spPr>
        <a:xfrm>
          <a:off x="6721014" y="2775751"/>
          <a:ext cx="220062" cy="220059"/>
        </a:xfrm>
        <a:prstGeom prst="ellipse">
          <a:avLst/>
        </a:prstGeom>
        <a:solidFill>
          <a:schemeClr val="accent3">
            <a:hueOff val="1022751"/>
            <a:satOff val="-1535"/>
            <a:lumOff val="-250"/>
            <a:alphaOff val="0"/>
          </a:schemeClr>
        </a:solidFill>
        <a:ln w="25400" cap="flat" cmpd="sng" algn="ctr">
          <a:solidFill>
            <a:schemeClr val="accent3">
              <a:hueOff val="1022751"/>
              <a:satOff val="-1535"/>
              <a:lumOff val="-2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54DE6-E999-46FA-8507-8ABA09449A3F}">
      <dsp:nvSpPr>
        <dsp:cNvPr id="0" name=""/>
        <dsp:cNvSpPr/>
      </dsp:nvSpPr>
      <dsp:spPr>
        <a:xfrm>
          <a:off x="6317693" y="2775751"/>
          <a:ext cx="220062" cy="220059"/>
        </a:xfrm>
        <a:prstGeom prst="ellipse">
          <a:avLst/>
        </a:prstGeom>
        <a:solidFill>
          <a:schemeClr val="accent3">
            <a:hueOff val="1363668"/>
            <a:satOff val="-2046"/>
            <a:lumOff val="-333"/>
            <a:alphaOff val="0"/>
          </a:schemeClr>
        </a:solidFill>
        <a:ln w="25400" cap="flat" cmpd="sng" algn="ctr">
          <a:solidFill>
            <a:schemeClr val="accent3">
              <a:hueOff val="1363668"/>
              <a:satOff val="-2046"/>
              <a:lumOff val="-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4BB9A-E740-456C-8194-A195EC3392C6}">
      <dsp:nvSpPr>
        <dsp:cNvPr id="0" name=""/>
        <dsp:cNvSpPr/>
      </dsp:nvSpPr>
      <dsp:spPr>
        <a:xfrm>
          <a:off x="5694309" y="2665721"/>
          <a:ext cx="440125" cy="440481"/>
        </a:xfrm>
        <a:prstGeom prst="ellipse">
          <a:avLst/>
        </a:prstGeom>
        <a:solidFill>
          <a:schemeClr val="accent3">
            <a:hueOff val="1704585"/>
            <a:satOff val="-2558"/>
            <a:lumOff val="-416"/>
            <a:alphaOff val="0"/>
          </a:schemeClr>
        </a:solidFill>
        <a:ln w="25400" cap="flat" cmpd="sng" algn="ctr">
          <a:solidFill>
            <a:schemeClr val="accent3">
              <a:hueOff val="1704585"/>
              <a:satOff val="-2558"/>
              <a:lumOff val="-4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95AC70-7AF5-4EA0-832B-F5AE677CECB3}">
      <dsp:nvSpPr>
        <dsp:cNvPr id="0" name=""/>
        <dsp:cNvSpPr/>
      </dsp:nvSpPr>
      <dsp:spPr>
        <a:xfrm>
          <a:off x="7571362" y="2321154"/>
          <a:ext cx="220062" cy="220059"/>
        </a:xfrm>
        <a:prstGeom prst="ellipse">
          <a:avLst/>
        </a:prstGeom>
        <a:solidFill>
          <a:schemeClr val="accent3">
            <a:hueOff val="2045503"/>
            <a:satOff val="-3069"/>
            <a:lumOff val="-499"/>
            <a:alphaOff val="0"/>
          </a:schemeClr>
        </a:solidFill>
        <a:ln w="25400" cap="flat" cmpd="sng" algn="ctr">
          <a:solidFill>
            <a:schemeClr val="accent3">
              <a:hueOff val="2045503"/>
              <a:satOff val="-3069"/>
              <a:lumOff val="-49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7DE55C-E5BD-4EA7-8788-B4DA6BD83AB4}">
      <dsp:nvSpPr>
        <dsp:cNvPr id="0" name=""/>
        <dsp:cNvSpPr/>
      </dsp:nvSpPr>
      <dsp:spPr>
        <a:xfrm>
          <a:off x="7571362" y="3233605"/>
          <a:ext cx="220062" cy="220059"/>
        </a:xfrm>
        <a:prstGeom prst="ellipse">
          <a:avLst/>
        </a:prstGeom>
        <a:solidFill>
          <a:schemeClr val="accent3">
            <a:hueOff val="2386420"/>
            <a:satOff val="-3581"/>
            <a:lumOff val="-582"/>
            <a:alphaOff val="0"/>
          </a:schemeClr>
        </a:solidFill>
        <a:ln w="25400" cap="flat" cmpd="sng" algn="ctr">
          <a:solidFill>
            <a:schemeClr val="accent3">
              <a:hueOff val="2386420"/>
              <a:satOff val="-3581"/>
              <a:lumOff val="-5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A103B3-2E94-49B1-98F2-BA13FE9AA1B6}">
      <dsp:nvSpPr>
        <dsp:cNvPr id="0" name=""/>
        <dsp:cNvSpPr/>
      </dsp:nvSpPr>
      <dsp:spPr>
        <a:xfrm>
          <a:off x="7767655" y="2518773"/>
          <a:ext cx="220062" cy="220059"/>
        </a:xfrm>
        <a:prstGeom prst="ellipse">
          <a:avLst/>
        </a:prstGeom>
        <a:solidFill>
          <a:schemeClr val="accent3">
            <a:hueOff val="2727337"/>
            <a:satOff val="-4092"/>
            <a:lumOff val="-665"/>
            <a:alphaOff val="0"/>
          </a:schemeClr>
        </a:solidFill>
        <a:ln w="25400" cap="flat" cmpd="sng" algn="ctr">
          <a:solidFill>
            <a:schemeClr val="accent3">
              <a:hueOff val="2727337"/>
              <a:satOff val="-4092"/>
              <a:lumOff val="-6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1D33E6-7DB9-4CF0-92D3-8416AB463D1C}">
      <dsp:nvSpPr>
        <dsp:cNvPr id="0" name=""/>
        <dsp:cNvSpPr/>
      </dsp:nvSpPr>
      <dsp:spPr>
        <a:xfrm>
          <a:off x="7780690" y="3037072"/>
          <a:ext cx="220062" cy="220059"/>
        </a:xfrm>
        <a:prstGeom prst="ellipse">
          <a:avLst/>
        </a:prstGeom>
        <a:solidFill>
          <a:schemeClr val="accent3">
            <a:hueOff val="3068254"/>
            <a:satOff val="-4604"/>
            <a:lumOff val="-749"/>
            <a:alphaOff val="0"/>
          </a:schemeClr>
        </a:solidFill>
        <a:ln w="25400" cap="flat" cmpd="sng" algn="ctr">
          <a:solidFill>
            <a:schemeClr val="accent3">
              <a:hueOff val="3068254"/>
              <a:satOff val="-4604"/>
              <a:lumOff val="-7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34564B-9FA1-4212-98E7-F724BA8ABEC6}">
      <dsp:nvSpPr>
        <dsp:cNvPr id="0" name=""/>
        <dsp:cNvSpPr/>
      </dsp:nvSpPr>
      <dsp:spPr>
        <a:xfrm>
          <a:off x="3232803" y="1761868"/>
          <a:ext cx="2329796" cy="2248186"/>
        </a:xfrm>
        <a:prstGeom prst="ellipse">
          <a:avLst/>
        </a:prstGeom>
        <a:solidFill>
          <a:schemeClr val="accent3">
            <a:hueOff val="3409171"/>
            <a:satOff val="-5115"/>
            <a:lumOff val="-832"/>
            <a:alphaOff val="0"/>
          </a:schemeClr>
        </a:solidFill>
        <a:ln w="25400" cap="flat" cmpd="sng" algn="ctr">
          <a:solidFill>
            <a:schemeClr val="accent3">
              <a:hueOff val="3409171"/>
              <a:satOff val="-5115"/>
              <a:lumOff val="-8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Visualization</a:t>
          </a:r>
        </a:p>
      </dsp:txBody>
      <dsp:txXfrm>
        <a:off x="3573994" y="2091107"/>
        <a:ext cx="1647414" cy="1589708"/>
      </dsp:txXfrm>
    </dsp:sp>
    <dsp:sp modelId="{4F0134DC-3F75-4949-AC67-D28C4411D94E}">
      <dsp:nvSpPr>
        <dsp:cNvPr id="0" name=""/>
        <dsp:cNvSpPr/>
      </dsp:nvSpPr>
      <dsp:spPr>
        <a:xfrm>
          <a:off x="3117196" y="1581349"/>
          <a:ext cx="440125" cy="440481"/>
        </a:xfrm>
        <a:prstGeom prst="ellipse">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ED3D2E-73AA-4A81-9E87-E961E9D7F0C4}">
      <dsp:nvSpPr>
        <dsp:cNvPr id="0" name=""/>
        <dsp:cNvSpPr/>
      </dsp:nvSpPr>
      <dsp:spPr>
        <a:xfrm>
          <a:off x="2835024" y="1348983"/>
          <a:ext cx="220062" cy="220059"/>
        </a:xfrm>
        <a:prstGeom prst="ellipse">
          <a:avLst/>
        </a:prstGeom>
        <a:solidFill>
          <a:schemeClr val="accent3">
            <a:hueOff val="4091005"/>
            <a:satOff val="-6138"/>
            <a:lumOff val="-998"/>
            <a:alphaOff val="0"/>
          </a:schemeClr>
        </a:solidFill>
        <a:ln w="25400" cap="flat" cmpd="sng" algn="ctr">
          <a:solidFill>
            <a:schemeClr val="accent3">
              <a:hueOff val="4091005"/>
              <a:satOff val="-6138"/>
              <a:lumOff val="-9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93F1F-E4AB-4759-9AB1-60A0EC4C851D}">
      <dsp:nvSpPr>
        <dsp:cNvPr id="0" name=""/>
        <dsp:cNvSpPr/>
      </dsp:nvSpPr>
      <dsp:spPr>
        <a:xfrm>
          <a:off x="2364994" y="1348983"/>
          <a:ext cx="220062" cy="220059"/>
        </a:xfrm>
        <a:prstGeom prst="ellipse">
          <a:avLst/>
        </a:prstGeom>
        <a:solidFill>
          <a:schemeClr val="accent3">
            <a:hueOff val="4431922"/>
            <a:satOff val="-6650"/>
            <a:lumOff val="-1081"/>
            <a:alphaOff val="0"/>
          </a:schemeClr>
        </a:solidFill>
        <a:ln w="25400" cap="flat" cmpd="sng" algn="ctr">
          <a:solidFill>
            <a:schemeClr val="accent3">
              <a:hueOff val="4431922"/>
              <a:satOff val="-6650"/>
              <a:lumOff val="-10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F69BC-0E0D-4CB2-9BAF-CF1AE436B549}">
      <dsp:nvSpPr>
        <dsp:cNvPr id="0" name=""/>
        <dsp:cNvSpPr/>
      </dsp:nvSpPr>
      <dsp:spPr>
        <a:xfrm>
          <a:off x="1894964" y="1348983"/>
          <a:ext cx="220062" cy="220059"/>
        </a:xfrm>
        <a:prstGeom prst="ellipse">
          <a:avLst/>
        </a:prstGeom>
        <a:solidFill>
          <a:schemeClr val="accent3">
            <a:hueOff val="4772839"/>
            <a:satOff val="-7161"/>
            <a:lumOff val="-1165"/>
            <a:alphaOff val="0"/>
          </a:schemeClr>
        </a:solidFill>
        <a:ln w="25400" cap="flat" cmpd="sng" algn="ctr">
          <a:solidFill>
            <a:schemeClr val="accent3">
              <a:hueOff val="4772839"/>
              <a:satOff val="-7161"/>
              <a:lumOff val="-11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F4C054-1955-4AA0-A6CC-E6EA577F4FC1}">
      <dsp:nvSpPr>
        <dsp:cNvPr id="0" name=""/>
        <dsp:cNvSpPr/>
      </dsp:nvSpPr>
      <dsp:spPr>
        <a:xfrm>
          <a:off x="1424934" y="1348983"/>
          <a:ext cx="220062" cy="220059"/>
        </a:xfrm>
        <a:prstGeom prst="ellipse">
          <a:avLst/>
        </a:prstGeom>
        <a:solidFill>
          <a:schemeClr val="accent3">
            <a:hueOff val="5113756"/>
            <a:satOff val="-7673"/>
            <a:lumOff val="-1248"/>
            <a:alphaOff val="0"/>
          </a:schemeClr>
        </a:solidFill>
        <a:ln w="25400" cap="flat" cmpd="sng" algn="ctr">
          <a:solidFill>
            <a:schemeClr val="accent3">
              <a:hueOff val="5113756"/>
              <a:satOff val="-7673"/>
              <a:lumOff val="-124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1FC5A0-FB50-4A20-8DFE-939A609EA769}">
      <dsp:nvSpPr>
        <dsp:cNvPr id="0" name=""/>
        <dsp:cNvSpPr/>
      </dsp:nvSpPr>
      <dsp:spPr>
        <a:xfrm>
          <a:off x="954138" y="1348983"/>
          <a:ext cx="220062" cy="220059"/>
        </a:xfrm>
        <a:prstGeom prst="ellipse">
          <a:avLst/>
        </a:prstGeom>
        <a:solidFill>
          <a:schemeClr val="accent3">
            <a:hueOff val="5454673"/>
            <a:satOff val="-8184"/>
            <a:lumOff val="-1331"/>
            <a:alphaOff val="0"/>
          </a:schemeClr>
        </a:solidFill>
        <a:ln w="25400" cap="flat" cmpd="sng" algn="ctr">
          <a:solidFill>
            <a:schemeClr val="accent3">
              <a:hueOff val="5454673"/>
              <a:satOff val="-8184"/>
              <a:lumOff val="-13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AA91AD-ABB0-4DAB-863A-233A24ACDB44}">
      <dsp:nvSpPr>
        <dsp:cNvPr id="0" name=""/>
        <dsp:cNvSpPr/>
      </dsp:nvSpPr>
      <dsp:spPr>
        <a:xfrm>
          <a:off x="484108" y="1348983"/>
          <a:ext cx="220062" cy="220059"/>
        </a:xfrm>
        <a:prstGeom prst="ellipse">
          <a:avLst/>
        </a:prstGeom>
        <a:solidFill>
          <a:schemeClr val="accent3">
            <a:hueOff val="5795590"/>
            <a:satOff val="-8696"/>
            <a:lumOff val="-1414"/>
            <a:alphaOff val="0"/>
          </a:schemeClr>
        </a:solidFill>
        <a:ln w="25400" cap="flat" cmpd="sng" algn="ctr">
          <a:solidFill>
            <a:schemeClr val="accent3">
              <a:hueOff val="5795590"/>
              <a:satOff val="-8696"/>
              <a:lumOff val="-14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31BD75-A0FA-449B-A44C-5A51F555EFDB}">
      <dsp:nvSpPr>
        <dsp:cNvPr id="0" name=""/>
        <dsp:cNvSpPr/>
      </dsp:nvSpPr>
      <dsp:spPr>
        <a:xfrm>
          <a:off x="228605" y="762000"/>
          <a:ext cx="2579414"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Emotionalizing</a:t>
          </a:r>
        </a:p>
      </dsp:txBody>
      <dsp:txXfrm>
        <a:off x="228605" y="762000"/>
        <a:ext cx="2579414" cy="566074"/>
      </dsp:txXfrm>
    </dsp:sp>
    <dsp:sp modelId="{2440564B-52EE-46A3-8BAB-58953C99E82C}">
      <dsp:nvSpPr>
        <dsp:cNvPr id="0" name=""/>
        <dsp:cNvSpPr/>
      </dsp:nvSpPr>
      <dsp:spPr>
        <a:xfrm>
          <a:off x="2660201" y="2665721"/>
          <a:ext cx="440125" cy="440481"/>
        </a:xfrm>
        <a:prstGeom prst="ellipse">
          <a:avLst/>
        </a:prstGeom>
        <a:solidFill>
          <a:schemeClr val="accent3">
            <a:hueOff val="6818342"/>
            <a:satOff val="-10230"/>
            <a:lumOff val="-1664"/>
            <a:alphaOff val="0"/>
          </a:schemeClr>
        </a:solidFill>
        <a:ln w="25400" cap="flat" cmpd="sng" algn="ctr">
          <a:solidFill>
            <a:schemeClr val="accent3">
              <a:hueOff val="6818342"/>
              <a:satOff val="-10230"/>
              <a:lumOff val="-16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2B52E2-BE9F-42DD-B2C3-ECDB32D4258D}">
      <dsp:nvSpPr>
        <dsp:cNvPr id="0" name=""/>
        <dsp:cNvSpPr/>
      </dsp:nvSpPr>
      <dsp:spPr>
        <a:xfrm>
          <a:off x="2224675" y="2775751"/>
          <a:ext cx="220062" cy="220059"/>
        </a:xfrm>
        <a:prstGeom prst="ellipse">
          <a:avLst/>
        </a:prstGeom>
        <a:solidFill>
          <a:schemeClr val="accent3">
            <a:hueOff val="7159259"/>
            <a:satOff val="-10742"/>
            <a:lumOff val="-1747"/>
            <a:alphaOff val="0"/>
          </a:schemeClr>
        </a:solidFill>
        <a:ln w="25400" cap="flat" cmpd="sng" algn="ctr">
          <a:solidFill>
            <a:schemeClr val="accent3">
              <a:hueOff val="7159259"/>
              <a:satOff val="-10742"/>
              <a:lumOff val="-17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E36C4-1180-4F2B-A651-6FE9D91F0F6B}">
      <dsp:nvSpPr>
        <dsp:cNvPr id="0" name=""/>
        <dsp:cNvSpPr/>
      </dsp:nvSpPr>
      <dsp:spPr>
        <a:xfrm>
          <a:off x="1789917" y="2775751"/>
          <a:ext cx="220062" cy="220059"/>
        </a:xfrm>
        <a:prstGeom prst="ellipse">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379E86-821F-4BC1-8FAF-979E06E877F8}">
      <dsp:nvSpPr>
        <dsp:cNvPr id="0" name=""/>
        <dsp:cNvSpPr/>
      </dsp:nvSpPr>
      <dsp:spPr>
        <a:xfrm>
          <a:off x="1354392" y="2775751"/>
          <a:ext cx="220062" cy="220059"/>
        </a:xfrm>
        <a:prstGeom prst="ellipse">
          <a:avLst/>
        </a:prstGeom>
        <a:solidFill>
          <a:schemeClr val="accent3">
            <a:hueOff val="7841093"/>
            <a:satOff val="-11765"/>
            <a:lumOff val="-1913"/>
            <a:alphaOff val="0"/>
          </a:schemeClr>
        </a:solidFill>
        <a:ln w="25400" cap="flat" cmpd="sng" algn="ctr">
          <a:solidFill>
            <a:schemeClr val="accent3">
              <a:hueOff val="7841093"/>
              <a:satOff val="-11765"/>
              <a:lumOff val="-19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8CD22E-E288-49D2-B1A9-A0F9DAB9F8EA}">
      <dsp:nvSpPr>
        <dsp:cNvPr id="0" name=""/>
        <dsp:cNvSpPr/>
      </dsp:nvSpPr>
      <dsp:spPr>
        <a:xfrm>
          <a:off x="919633" y="2775751"/>
          <a:ext cx="220062" cy="220059"/>
        </a:xfrm>
        <a:prstGeom prst="ellipse">
          <a:avLst/>
        </a:prstGeom>
        <a:solidFill>
          <a:schemeClr val="accent3">
            <a:hueOff val="8182010"/>
            <a:satOff val="-12276"/>
            <a:lumOff val="-1996"/>
            <a:alphaOff val="0"/>
          </a:schemeClr>
        </a:solidFill>
        <a:ln w="25400" cap="flat" cmpd="sng" algn="ctr">
          <a:solidFill>
            <a:schemeClr val="accent3">
              <a:hueOff val="8182010"/>
              <a:satOff val="-12276"/>
              <a:lumOff val="-19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E0BD5-4164-4A8F-BAF6-D67747F69D7A}">
      <dsp:nvSpPr>
        <dsp:cNvPr id="0" name=""/>
        <dsp:cNvSpPr/>
      </dsp:nvSpPr>
      <dsp:spPr>
        <a:xfrm>
          <a:off x="484108" y="2775751"/>
          <a:ext cx="220062" cy="220059"/>
        </a:xfrm>
        <a:prstGeom prst="ellipse">
          <a:avLst/>
        </a:prstGeom>
        <a:solidFill>
          <a:schemeClr val="accent3">
            <a:hueOff val="8522927"/>
            <a:satOff val="-12788"/>
            <a:lumOff val="-2080"/>
            <a:alphaOff val="0"/>
          </a:schemeClr>
        </a:solidFill>
        <a:ln w="25400" cap="flat" cmpd="sng" algn="ctr">
          <a:solidFill>
            <a:schemeClr val="accent3">
              <a:hueOff val="8522927"/>
              <a:satOff val="-12788"/>
              <a:lumOff val="-20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7F3A5-56FA-4035-8AD8-FEE177B3EFEC}">
      <dsp:nvSpPr>
        <dsp:cNvPr id="0" name=""/>
        <dsp:cNvSpPr/>
      </dsp:nvSpPr>
      <dsp:spPr>
        <a:xfrm>
          <a:off x="228598" y="2212572"/>
          <a:ext cx="2458615"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Vision board</a:t>
          </a:r>
        </a:p>
      </dsp:txBody>
      <dsp:txXfrm>
        <a:off x="228598" y="2212572"/>
        <a:ext cx="2458615" cy="566074"/>
      </dsp:txXfrm>
    </dsp:sp>
    <dsp:sp modelId="{FF8672F7-D61A-4F2C-B469-A0A4C7FFC1D5}">
      <dsp:nvSpPr>
        <dsp:cNvPr id="0" name=""/>
        <dsp:cNvSpPr/>
      </dsp:nvSpPr>
      <dsp:spPr>
        <a:xfrm>
          <a:off x="3117196" y="3731996"/>
          <a:ext cx="440125" cy="440481"/>
        </a:xfrm>
        <a:prstGeom prst="ellipse">
          <a:avLst/>
        </a:prstGeom>
        <a:solidFill>
          <a:schemeClr val="accent3">
            <a:hueOff val="9204761"/>
            <a:satOff val="-13811"/>
            <a:lumOff val="-2246"/>
            <a:alphaOff val="0"/>
          </a:schemeClr>
        </a:solidFill>
        <a:ln w="25400" cap="flat" cmpd="sng" algn="ctr">
          <a:solidFill>
            <a:schemeClr val="accent3">
              <a:hueOff val="9204761"/>
              <a:satOff val="-13811"/>
              <a:lumOff val="-22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BDDF6-1300-4C15-B84F-93DC02C67DA8}">
      <dsp:nvSpPr>
        <dsp:cNvPr id="0" name=""/>
        <dsp:cNvSpPr/>
      </dsp:nvSpPr>
      <dsp:spPr>
        <a:xfrm>
          <a:off x="2835024" y="4180440"/>
          <a:ext cx="220062" cy="220059"/>
        </a:xfrm>
        <a:prstGeom prst="ellipse">
          <a:avLst/>
        </a:prstGeom>
        <a:solidFill>
          <a:schemeClr val="accent3">
            <a:hueOff val="9545678"/>
            <a:satOff val="-14322"/>
            <a:lumOff val="-2329"/>
            <a:alphaOff val="0"/>
          </a:schemeClr>
        </a:solidFill>
        <a:ln w="25400" cap="flat" cmpd="sng" algn="ctr">
          <a:solidFill>
            <a:schemeClr val="accent3">
              <a:hueOff val="9545678"/>
              <a:satOff val="-14322"/>
              <a:lumOff val="-23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01E747-6161-4F4C-A23B-036E82E29924}">
      <dsp:nvSpPr>
        <dsp:cNvPr id="0" name=""/>
        <dsp:cNvSpPr/>
      </dsp:nvSpPr>
      <dsp:spPr>
        <a:xfrm>
          <a:off x="2364994" y="4180440"/>
          <a:ext cx="220062" cy="220059"/>
        </a:xfrm>
        <a:prstGeom prst="ellipse">
          <a:avLst/>
        </a:prstGeom>
        <a:solidFill>
          <a:schemeClr val="accent3">
            <a:hueOff val="9886596"/>
            <a:satOff val="-14834"/>
            <a:lumOff val="-2412"/>
            <a:alphaOff val="0"/>
          </a:schemeClr>
        </a:solidFill>
        <a:ln w="25400" cap="flat" cmpd="sng" algn="ctr">
          <a:solidFill>
            <a:schemeClr val="accent3">
              <a:hueOff val="9886596"/>
              <a:satOff val="-14834"/>
              <a:lumOff val="-2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E0C041-DE37-44FF-8632-2BD6A0A7F72B}">
      <dsp:nvSpPr>
        <dsp:cNvPr id="0" name=""/>
        <dsp:cNvSpPr/>
      </dsp:nvSpPr>
      <dsp:spPr>
        <a:xfrm>
          <a:off x="1894964" y="4180440"/>
          <a:ext cx="220062" cy="220059"/>
        </a:xfrm>
        <a:prstGeom prst="ellipse">
          <a:avLst/>
        </a:prstGeom>
        <a:solidFill>
          <a:schemeClr val="accent3">
            <a:hueOff val="10227513"/>
            <a:satOff val="-15345"/>
            <a:lumOff val="-2495"/>
            <a:alphaOff val="0"/>
          </a:schemeClr>
        </a:solidFill>
        <a:ln w="25400" cap="flat" cmpd="sng" algn="ctr">
          <a:solidFill>
            <a:schemeClr val="accent3">
              <a:hueOff val="10227513"/>
              <a:satOff val="-15345"/>
              <a:lumOff val="-24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DBBB2-B300-46A3-9763-98D5467EF738}">
      <dsp:nvSpPr>
        <dsp:cNvPr id="0" name=""/>
        <dsp:cNvSpPr/>
      </dsp:nvSpPr>
      <dsp:spPr>
        <a:xfrm>
          <a:off x="1424934" y="4180440"/>
          <a:ext cx="220062" cy="220059"/>
        </a:xfrm>
        <a:prstGeom prst="ellipse">
          <a:avLst/>
        </a:prstGeom>
        <a:solidFill>
          <a:schemeClr val="accent3">
            <a:hueOff val="10568429"/>
            <a:satOff val="-15857"/>
            <a:lumOff val="-2579"/>
            <a:alphaOff val="0"/>
          </a:schemeClr>
        </a:solidFill>
        <a:ln w="25400" cap="flat" cmpd="sng" algn="ctr">
          <a:solidFill>
            <a:schemeClr val="accent3">
              <a:hueOff val="10568429"/>
              <a:satOff val="-15857"/>
              <a:lumOff val="-25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5BE4C-3E92-48A6-BC1F-D866EFE7100E}">
      <dsp:nvSpPr>
        <dsp:cNvPr id="0" name=""/>
        <dsp:cNvSpPr/>
      </dsp:nvSpPr>
      <dsp:spPr>
        <a:xfrm>
          <a:off x="954138" y="4180440"/>
          <a:ext cx="220062" cy="220059"/>
        </a:xfrm>
        <a:prstGeom prst="ellipse">
          <a:avLst/>
        </a:prstGeom>
        <a:solidFill>
          <a:schemeClr val="accent3">
            <a:hueOff val="10909347"/>
            <a:satOff val="-16368"/>
            <a:lumOff val="-2662"/>
            <a:alphaOff val="0"/>
          </a:schemeClr>
        </a:solidFill>
        <a:ln w="25400" cap="flat" cmpd="sng" algn="ctr">
          <a:solidFill>
            <a:schemeClr val="accent3">
              <a:hueOff val="10909347"/>
              <a:satOff val="-16368"/>
              <a:lumOff val="-26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2C6882-A91A-4283-976D-763AEBCABDA2}">
      <dsp:nvSpPr>
        <dsp:cNvPr id="0" name=""/>
        <dsp:cNvSpPr/>
      </dsp:nvSpPr>
      <dsp:spPr>
        <a:xfrm>
          <a:off x="484108" y="4180440"/>
          <a:ext cx="220062" cy="220059"/>
        </a:xfrm>
        <a:prstGeom prst="ellipse">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D5F99C-E0AC-43D9-9E42-C8F5DF19EE09}">
      <dsp:nvSpPr>
        <dsp:cNvPr id="0" name=""/>
        <dsp:cNvSpPr/>
      </dsp:nvSpPr>
      <dsp:spPr>
        <a:xfrm>
          <a:off x="152396" y="3581400"/>
          <a:ext cx="3538311"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List of the benefits </a:t>
          </a:r>
        </a:p>
      </dsp:txBody>
      <dsp:txXfrm>
        <a:off x="152396" y="3581400"/>
        <a:ext cx="3538311" cy="5660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ECD6C0-01ED-4169-9283-DE3DB10E3D3C}">
      <dsp:nvSpPr>
        <dsp:cNvPr id="0" name=""/>
        <dsp:cNvSpPr/>
      </dsp:nvSpPr>
      <dsp:spPr>
        <a:xfrm>
          <a:off x="444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785E87-09ED-4896-ABD6-87C8530F45CA}">
      <dsp:nvSpPr>
        <dsp:cNvPr id="0" name=""/>
        <dsp:cNvSpPr/>
      </dsp:nvSpPr>
      <dsp:spPr>
        <a:xfrm>
          <a:off x="899003" y="2203046"/>
          <a:ext cx="1626943" cy="1626943"/>
        </a:xfrm>
        <a:prstGeom prst="leftCircularArrow">
          <a:avLst>
            <a:gd name="adj1" fmla="val 2582"/>
            <a:gd name="adj2" fmla="val 313479"/>
            <a:gd name="adj3" fmla="val 2088990"/>
            <a:gd name="adj4" fmla="val 9024489"/>
            <a:gd name="adj5" fmla="val 301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83FA6E-6BEF-41C6-A4D6-47E261C09527}">
      <dsp:nvSpPr>
        <dsp:cNvPr id="0" name=""/>
        <dsp:cNvSpPr/>
      </dsp:nvSpPr>
      <dsp:spPr>
        <a:xfrm>
          <a:off x="351190" y="2844202"/>
          <a:ext cx="1386972" cy="55155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80%</a:t>
          </a:r>
        </a:p>
      </dsp:txBody>
      <dsp:txXfrm>
        <a:off x="367344" y="2860356"/>
        <a:ext cx="1354664" cy="519245"/>
      </dsp:txXfrm>
    </dsp:sp>
    <dsp:sp modelId="{E6A2E123-25BA-44EC-B4E8-AFFFD1FEEFD9}">
      <dsp:nvSpPr>
        <dsp:cNvPr id="0" name=""/>
        <dsp:cNvSpPr/>
      </dsp:nvSpPr>
      <dsp:spPr>
        <a:xfrm>
          <a:off x="193817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D1AC56-D88D-414C-8C0B-E680F4325538}">
      <dsp:nvSpPr>
        <dsp:cNvPr id="0" name=""/>
        <dsp:cNvSpPr/>
      </dsp:nvSpPr>
      <dsp:spPr>
        <a:xfrm>
          <a:off x="2819730" y="1072548"/>
          <a:ext cx="1826321" cy="1826321"/>
        </a:xfrm>
        <a:prstGeom prst="circularArrow">
          <a:avLst>
            <a:gd name="adj1" fmla="val 2300"/>
            <a:gd name="adj2" fmla="val 277442"/>
            <a:gd name="adj3" fmla="val 19547048"/>
            <a:gd name="adj4" fmla="val 12575511"/>
            <a:gd name="adj5" fmla="val 268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9F7577-4928-49C3-998F-828FDF62CEEB}">
      <dsp:nvSpPr>
        <dsp:cNvPr id="0" name=""/>
        <dsp:cNvSpPr/>
      </dsp:nvSpPr>
      <dsp:spPr>
        <a:xfrm>
          <a:off x="2284920" y="1557244"/>
          <a:ext cx="1386972" cy="5515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Results</a:t>
          </a:r>
        </a:p>
      </dsp:txBody>
      <dsp:txXfrm>
        <a:off x="2301074" y="1573398"/>
        <a:ext cx="1354664" cy="519245"/>
      </dsp:txXfrm>
    </dsp:sp>
    <dsp:sp modelId="{8E4EB9D9-88B6-4B41-929C-8510236D0537}">
      <dsp:nvSpPr>
        <dsp:cNvPr id="0" name=""/>
        <dsp:cNvSpPr/>
      </dsp:nvSpPr>
      <dsp:spPr>
        <a:xfrm>
          <a:off x="387190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0C7EA0-90EE-48A7-9EBF-21D2227D3CB1}">
      <dsp:nvSpPr>
        <dsp:cNvPr id="0" name=""/>
        <dsp:cNvSpPr/>
      </dsp:nvSpPr>
      <dsp:spPr>
        <a:xfrm>
          <a:off x="4766463" y="2203046"/>
          <a:ext cx="1626943" cy="1626943"/>
        </a:xfrm>
        <a:prstGeom prst="leftCircularArrow">
          <a:avLst>
            <a:gd name="adj1" fmla="val 2582"/>
            <a:gd name="adj2" fmla="val 313479"/>
            <a:gd name="adj3" fmla="val 2088990"/>
            <a:gd name="adj4" fmla="val 9024489"/>
            <a:gd name="adj5" fmla="val 301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868104-C484-482F-818E-B798B9B61684}">
      <dsp:nvSpPr>
        <dsp:cNvPr id="0" name=""/>
        <dsp:cNvSpPr/>
      </dsp:nvSpPr>
      <dsp:spPr>
        <a:xfrm>
          <a:off x="4218650" y="2844202"/>
          <a:ext cx="1386972" cy="5515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20%</a:t>
          </a:r>
        </a:p>
      </dsp:txBody>
      <dsp:txXfrm>
        <a:off x="4234804" y="2860356"/>
        <a:ext cx="1354664" cy="519245"/>
      </dsp:txXfrm>
    </dsp:sp>
    <dsp:sp modelId="{77F3FEA4-C4B4-4FEB-BA0E-F17DDE373E45}">
      <dsp:nvSpPr>
        <dsp:cNvPr id="0" name=""/>
        <dsp:cNvSpPr/>
      </dsp:nvSpPr>
      <dsp:spPr>
        <a:xfrm>
          <a:off x="580563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238BE4-A444-4811-9D4D-4B79D9D3195A}">
      <dsp:nvSpPr>
        <dsp:cNvPr id="0" name=""/>
        <dsp:cNvSpPr/>
      </dsp:nvSpPr>
      <dsp:spPr>
        <a:xfrm>
          <a:off x="6152379" y="1557244"/>
          <a:ext cx="1386972" cy="55155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Actions</a:t>
          </a:r>
        </a:p>
      </dsp:txBody>
      <dsp:txXfrm>
        <a:off x="6168533" y="1573398"/>
        <a:ext cx="1354664" cy="51924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CFAB4-9C92-4252-8D48-FB09C4DB02ED}">
      <dsp:nvSpPr>
        <dsp:cNvPr id="0" name=""/>
        <dsp:cNvSpPr/>
      </dsp:nvSpPr>
      <dsp:spPr>
        <a:xfrm>
          <a:off x="1066800" y="0"/>
          <a:ext cx="5029199" cy="5029199"/>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B80CA2-5EB5-4BC9-AC54-DB05748C24FF}">
      <dsp:nvSpPr>
        <dsp:cNvPr id="0" name=""/>
        <dsp:cNvSpPr/>
      </dsp:nvSpPr>
      <dsp:spPr>
        <a:xfrm>
          <a:off x="1393698" y="326898"/>
          <a:ext cx="2011680" cy="2011680"/>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and Important</a:t>
          </a:r>
        </a:p>
      </dsp:txBody>
      <dsp:txXfrm>
        <a:off x="1491900" y="425100"/>
        <a:ext cx="1815276" cy="1815276"/>
      </dsp:txXfrm>
    </dsp:sp>
    <dsp:sp modelId="{8237F4E9-DD6F-4682-82B4-D7DC6EAFC258}">
      <dsp:nvSpPr>
        <dsp:cNvPr id="0" name=""/>
        <dsp:cNvSpPr/>
      </dsp:nvSpPr>
      <dsp:spPr>
        <a:xfrm>
          <a:off x="3757422" y="326898"/>
          <a:ext cx="2011680" cy="2011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Important, But Not Urgent</a:t>
          </a:r>
        </a:p>
      </dsp:txBody>
      <dsp:txXfrm>
        <a:off x="3855624" y="425100"/>
        <a:ext cx="1815276" cy="1815276"/>
      </dsp:txXfrm>
    </dsp:sp>
    <dsp:sp modelId="{961F0730-3C84-4520-A1ED-90C2C836E939}">
      <dsp:nvSpPr>
        <dsp:cNvPr id="0" name=""/>
        <dsp:cNvSpPr/>
      </dsp:nvSpPr>
      <dsp:spPr>
        <a:xfrm>
          <a:off x="1393698" y="2690621"/>
          <a:ext cx="2011680" cy="2011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But Not Important</a:t>
          </a:r>
        </a:p>
      </dsp:txBody>
      <dsp:txXfrm>
        <a:off x="1491900" y="2788823"/>
        <a:ext cx="1815276" cy="1815276"/>
      </dsp:txXfrm>
    </dsp:sp>
    <dsp:sp modelId="{A232BD7B-0EFE-4DA2-8062-D3ED13636921}">
      <dsp:nvSpPr>
        <dsp:cNvPr id="0" name=""/>
        <dsp:cNvSpPr/>
      </dsp:nvSpPr>
      <dsp:spPr>
        <a:xfrm>
          <a:off x="3757422" y="2690621"/>
          <a:ext cx="2011680" cy="2011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Not Urgent and Not Important</a:t>
          </a:r>
        </a:p>
      </dsp:txBody>
      <dsp:txXfrm>
        <a:off x="3855624" y="2788823"/>
        <a:ext cx="1815276" cy="18152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052F7-8095-4FB2-AB12-62234E6A2CF5}">
      <dsp:nvSpPr>
        <dsp:cNvPr id="0" name=""/>
        <dsp:cNvSpPr/>
      </dsp:nvSpPr>
      <dsp:spPr>
        <a:xfrm rot="16200000">
          <a:off x="-1577268" y="1579252"/>
          <a:ext cx="5105400" cy="1946895"/>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Honest explanation</a:t>
          </a:r>
        </a:p>
      </dsp:txBody>
      <dsp:txXfrm rot="5400000">
        <a:off x="1984" y="1021080"/>
        <a:ext cx="1946895" cy="3063240"/>
      </dsp:txXfrm>
    </dsp:sp>
    <dsp:sp modelId="{F2C24AC9-E182-47F8-B2E4-60254A157692}">
      <dsp:nvSpPr>
        <dsp:cNvPr id="0" name=""/>
        <dsp:cNvSpPr/>
      </dsp:nvSpPr>
      <dsp:spPr>
        <a:xfrm rot="16200000">
          <a:off x="515643" y="1579252"/>
          <a:ext cx="5105400" cy="1946895"/>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Clarify your reasoning </a:t>
          </a:r>
        </a:p>
      </dsp:txBody>
      <dsp:txXfrm rot="5400000">
        <a:off x="2094895" y="1021080"/>
        <a:ext cx="1946895" cy="3063240"/>
      </dsp:txXfrm>
    </dsp:sp>
    <dsp:sp modelId="{D25A3C72-FCDC-4130-8A3A-5D625556B6AC}">
      <dsp:nvSpPr>
        <dsp:cNvPr id="0" name=""/>
        <dsp:cNvSpPr/>
      </dsp:nvSpPr>
      <dsp:spPr>
        <a:xfrm rot="16200000">
          <a:off x="2608556" y="1579252"/>
          <a:ext cx="5105400"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Give an alternative</a:t>
          </a:r>
        </a:p>
      </dsp:txBody>
      <dsp:txXfrm rot="5400000">
        <a:off x="4187808" y="1021080"/>
        <a:ext cx="1946895" cy="3063240"/>
      </dsp:txXfrm>
    </dsp:sp>
    <dsp:sp modelId="{CCEF0828-6CD2-4A5F-8C0F-421A68671E05}">
      <dsp:nvSpPr>
        <dsp:cNvPr id="0" name=""/>
        <dsp:cNvSpPr/>
      </dsp:nvSpPr>
      <dsp:spPr>
        <a:xfrm rot="16200000">
          <a:off x="4701468" y="1579252"/>
          <a:ext cx="5105400" cy="1946895"/>
        </a:xfrm>
        <a:prstGeom prst="flowChartManualOperation">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Assertive refusal </a:t>
          </a:r>
        </a:p>
      </dsp:txBody>
      <dsp:txXfrm rot="5400000">
        <a:off x="6280720" y="1021080"/>
        <a:ext cx="1946895" cy="30632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3.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1/layout/ConvergingText#1">
  <dgm:title val="Converging Text"/>
  <dgm:desc val="Use to show multiple steps or parts that merge into a whole. Works best with a small number of Level 1 shapes. Unused text does not appear, but remains available if you switch layout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729E000-41BF-4014-8EA0-5224E8ECD939}" type="datetimeFigureOut">
              <a:rPr lang="en-US"/>
              <a:pPr>
                <a:defRPr/>
              </a:pPr>
              <a:t>7/1/2016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C222C99-7B12-4D1C-89AB-49551F042484}" type="slidenum">
              <a:rPr lang="en-US"/>
              <a:pPr>
                <a:defRPr/>
              </a:pPr>
              <a:t>‹#›</a:t>
            </a:fld>
            <a:endParaRPr lang="en-US" dirty="0"/>
          </a:p>
        </p:txBody>
      </p:sp>
    </p:spTree>
    <p:extLst>
      <p:ext uri="{BB962C8B-B14F-4D97-AF65-F5344CB8AC3E}">
        <p14:creationId xmlns:p14="http://schemas.microsoft.com/office/powerpoint/2010/main" val="28319771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rubiks.com/solving-center/pdf/Rubiks_cube_3x3_solution-en.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Cherish your dreams, as they are the children of your soul, the blueprints of your ultimate achievements.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Napoleon Hill</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Time management training most often begins with setting goals. These goals are recorded and may be broken down into a project, an action plan, or a simple task list. Activities are then rated based on urgency and importance, priorities assigned, and deadlines set. This process results in a plan with a task list or calendar of activities. Routine and recurring tasks are often given less focus to free time to work on tasks that contribute to important goals.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This entire process is supported by a skill set that should include personal motivation, delegation skills, organization tools, and crisis management. We’ll cover all this and more during this workshop.</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a:t>
            </a:fld>
            <a:endParaRPr lang="en-US" dirty="0"/>
          </a:p>
        </p:txBody>
      </p:sp>
    </p:spTree>
    <p:extLst>
      <p:ext uri="{BB962C8B-B14F-4D97-AF65-F5344CB8AC3E}">
        <p14:creationId xmlns:p14="http://schemas.microsoft.com/office/powerpoint/2010/main" val="1524857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80/20 rule, also known as Pareto’s Principle, states that 80% of your results come from only 20% of your actions. Across the board, you will find that the 80/20 principle is pretty much right on with most things in your life. For most people, it really comes down to analyzing what you are spending your time on. Are you focusing in on the 20% of activities that produce 80% of the results in your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Become familiar with Pareto’s principle.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80% of your results come from only 20% of your 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the group to think about the icebreaker this morning. Did the 80/20 rule seem to come into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2002 survey, Microsoft found that 80 percent of Windows and Office crashes were caused by 20 percent of identified bugs.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about other situations they have been in where the 80/20 rule has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we use the 80/20 rule to help us plan our goals and our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2A8145-EC05-43AF-8A50-703695B8BA06}" type="slidenum">
              <a:rPr lang="en-US" smtClean="0"/>
              <a:pPr fontAlgn="base">
                <a:spcBef>
                  <a:spcPct val="0"/>
                </a:spcBef>
                <a:spcAft>
                  <a:spcPct val="0"/>
                </a:spcAft>
                <a:defRPr/>
              </a:pPr>
              <a:t>21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Great time management means being effective as well as efficient. Managing time effectively, and achieving the things that you want to achieve, means spending your time on things that are important and not just urgent. To do this, you need to distinguish clearly between what is urgent and what is important: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are activities that lead to the achieving your goals and have the greatest impact on your life.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activities demand immediate attention, but are often associated with someone else’s goals rather than our own.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concept, coined the Eisenhower Principle, is said to be how former US President Dwight Eisenhower organized his tasks. It was rediscovered and brought into the mainstream as the Urgent/Important Matrix by Stephen Covey in his 1994 business classic,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Seven Habits of Highly Effective People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Urgent/Important Matrix is a powerful way of organizing tasks based on priorities. Using it helps you overcome the natural tendency to focus on urgent activities, so that you can have time to focus on what's truly important.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Urgent/Important Matrix:</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Activities in this area relate to dealing with critical issues as they arise and meeting significant commitments.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Perform these duties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success-oriented tasks are critical to achieving goals.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Plan to do these tasks next.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chores do not move you forward toward your own goals.</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Manage by delaying them, cutting them short, and rejecting requests from others</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Postpone these chores.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Not Urgent And Not Important: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trivial interruptions are just a distraction, and should be avoided if possible. However, be careful not to mislabel things like time with family and recreational activities as not important.</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Avoid these distractions altogether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difference between important and urgent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Tasks can generally be placed into one of four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 and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Important, but not urgent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 but not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urgent and not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Two per two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Pair participants off. Ask them to identify which quadrant of the matrix each task would fit 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boy put his hand into a pitcher full of nuts. He grasped as many as he could possibly hold, but when he tried to pull out his hand, he was prevented from doing so by the neck of the pitcher. Unwilling to lose his prize, and yet unable to withdraw his hand, he burst into tears and bitterly lamented his disappointment. A bystander said to him, "Be satisfied with half the quantity, and you will readily draw out your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moral of the story: Bite off only what you can chew and you will have far better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write the tasks on index cards, draw the matrix on flip chart paper, and tape the cards in the correct quadrant.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categories of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E203E9-7837-4E72-BE0F-0A3C4FEC145A}" type="slidenum">
              <a:rPr lang="en-US" smtClean="0"/>
              <a:pPr fontAlgn="base">
                <a:spcBef>
                  <a:spcPct val="0"/>
                </a:spcBef>
                <a:spcAft>
                  <a:spcPct val="0"/>
                </a:spcAft>
                <a:defRPr/>
              </a:pPr>
              <a:t>22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times, requests from others may be important and need immediate attention. Often, however, these requests conflict with our values and take time away from working toward your goals. Even if it is something we would like to do but simply don’t have the time for, it can be very difficult to say no. One approach in dealing with these types of interruptions is to use a Positive No, which comes in several forms.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followed by an honest explanation, such as, “I am uncomfortable doing that because…”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and then briefly clarify your reasoning without making excuses. This helps the listener to better understand your position. Example: “I can’t right now because I have another project that is due by 5 pm today.”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and then give an alternative. Example: “I don’t have time today, but I could schedule it in for tomorrow morning.”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Empathetically repeat the request in your own words, and then say no. Example: “I understand that you need to have this paperwork filed immediately, but I will not be able to file it for you.”</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yes, give your reasoning for not doing it, and provide an alternative solution. Example: “Yes, I would love to help you by filing this paperwork, but I do not have time until tomorrow morning.”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Provide an assertive refusal and repeat it no matter what the person says. This approach may be most appropriate with aggressive or manipulative people and can be an effective strategy to control your emotions. Example: “I understand how you feel, but I will not [or cannot]…” Remember to stay focused and not become sidetracked into responding to other issues.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say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Saying no is an important skill to learn if we are going to manage our time, but it can be difficult.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Minimum of one Training Manual per two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trios. Two group members should practice the first “no” technique listed in the guide. The third member should observe and provide feedback. The group should work through the techniques, rotating through the roles of saying no, receiving the no, and being the observer.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time is short, they can choose just a few techniques that interest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choose not to distribute the Training Manual, you can list the “No” techniques on flip chart paper, or use the PowerPoint slides.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06D0B5-BE49-4D9A-B5B3-853845947FE4}" type="slidenum">
              <a:rPr lang="en-US" smtClean="0"/>
              <a:pPr fontAlgn="base">
                <a:spcBef>
                  <a:spcPct val="0"/>
                </a:spcBef>
                <a:spcAft>
                  <a:spcPct val="0"/>
                </a:spcAft>
                <a:defRPr/>
              </a:pPr>
              <a:t>23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hallmark of successful time management is being consistently productive each day. Many people use a daily plan to motivate themselves. Having a daily plan and committing to it can help you stay focused on the priorities of that particular day. As well, you are more likely to get things accomplished if you write down your plans for the day.</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34</a:t>
            </a:fld>
            <a:endParaRPr lang="en-US" dirty="0"/>
          </a:p>
        </p:txBody>
      </p:sp>
    </p:spTree>
    <p:extLst>
      <p:ext uri="{BB962C8B-B14F-4D97-AF65-F5344CB8AC3E}">
        <p14:creationId xmlns:p14="http://schemas.microsoft.com/office/powerpoint/2010/main" val="335061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Essentially, planning is nothing more than taking a piece of paper and a pen and writing down the tasks and associated steps that you need to take throughout the day to ensure that your goal is completed.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start, get yourself a spiral notebook and label it as your Personal Productivity Journal or your Professional Productivity Journal. (We recommend keeping a separate journal for work and for your personal life, so you can focus on them at separate times, thus maintaining your optimal work/life balance.) Label each page with the day and the date and what needs to be done that particular day. Next, prioritize each task in order of importance. Highlight the top three items and focus on those first. Cross off items as you complete them. Items that are not completed should be carried over to the next page.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introduce a universal time management tool.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Essentially, planning is nothing more than taking a piece of paper and a pen and writing down the tasks and associated steps that you need to take throughout the day to ensure that your goal is completed.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Spiral notebook for demonstration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Purchase a new spiral notebook. To save time, you can set up the notebook as explained in the 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Label it as your Personal Productivity Journal or your Professional Productivity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Label each page with the day and the date and what needs to be done that particular day.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Next, prioritize each task in order of importance.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Highlight the top three items and focus on those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you could cross off items as you complete them. Items that are not completed should be carried over to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 through the Productivity Journal with the class. Explore how they might use it in their day to day lives.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very large, purchase several spiral notebooks and have each group set up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73A3BC-3A91-458F-95E7-2D6F0CB922F2}" type="slidenum">
              <a:rPr lang="en-US" smtClean="0"/>
              <a:pPr fontAlgn="base">
                <a:spcBef>
                  <a:spcPct val="0"/>
                </a:spcBef>
                <a:spcAft>
                  <a:spcPct val="0"/>
                </a:spcAft>
                <a:defRPr/>
              </a:pPr>
              <a:t>35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Personal development expert Brian Tracy believes that when you write down your action list the night before, your subconscious mind focuses on that plan while you sleep. By planning the night before, you will also start fresh and focused on the most important tasks for the day. Of course, you will want to review your list in the morning, but you will have a head start on your 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Always have your productivity journal with you during the day to avoid becoming sidetracked. Crossing off completed tasks will give your subconscious mind a tremendous amount of satisfaction. This will also help to maintain your motivation to complete the remaining items on your action list.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find yourself moving uncompleted tasks over into the following day, and the day after that, then you need to ask yourself why that task is on your list in the first place and what value it has in your life. If you postpone a task three times, it does not belong on your action list.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the best use of the 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By keeping your journal with you and keeping it updated, you will be more effective than ever!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record ideas for using their new journal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short term memory can hold only an average of seven items. (This is why most North American phone numbers are seven digits long.) Don’t overburden your mind by trying to remember – write it down!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Remember, you should have a personal and a professional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E3EBE9-9E59-4B29-A8A2-97814FD4D7E2}" type="slidenum">
              <a:rPr lang="en-US" smtClean="0"/>
              <a:pPr fontAlgn="base">
                <a:spcBef>
                  <a:spcPct val="0"/>
                </a:spcBef>
                <a:spcAft>
                  <a:spcPct val="0"/>
                </a:spcAft>
                <a:defRPr/>
              </a:pPr>
              <a:t>36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is a story about time management that uses a glass jar, rocks, stones, pebbles, sand, and water to illustrate how to plan your day. The glass jar represents the time you have each day, and each item that goes into it represents an activity with a priority relative to its size.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Rocks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general idea is to fill your glass jar first with rocks. Plan each day around your most important tasks that will propel you toward achieving your goals. These represent your highest priority projects and deadlines with the greatest value, often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tasks that move you toward your goals.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Pebbles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Next, fill in the space between the rocks with pebbles. These represent tasks that are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but contribute less to important goals. Without proper planning, these tasks are often unexpected, and left unmanaged, can quickly fill your day. Working to reduce these tasks will give you more time to work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Sand: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add sand to fill your jar.</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other words, schedule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tasks, only after important tasks. These activities are usually routine or maintenance tasks that do not directly contribute to your goals.</a:t>
            </a:r>
          </a:p>
          <a:p>
            <a:pPr marL="342900" marR="0" lvl="0" indent="-342900">
              <a:lnSpc>
                <a:spcPct val="115000"/>
              </a:lnSpc>
              <a:spcBef>
                <a:spcPts val="0"/>
              </a:spcBef>
              <a:spcAft>
                <a:spcPts val="1000"/>
              </a:spcAft>
              <a:buFont typeface="Symbol" panose="05050102010706020507" pitchFamily="18" charset="2"/>
              <a:buChar char=""/>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Water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Finally, pour water into your jar. These trivial time-wasters are neither important nor urgent and take you away from working toward high return activities and your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commit to this approach to planning your days, you will see as time goes on that you are able to achieve more in less time. Instead of finishing things in a mad rush to meet deadlines, each day will be organized and become more productive and profitable. You will also notice yourself spending less time on activities that are of little to no value. And because you have a clear vision for dealing with competing priorities, the level of stress in your life will diminish, which will allow you to become even more focused and productive.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different types of tasks come together to make up a 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glass jar represents the time you have each day, and each item that goes into it represents an activity with a priority relative to its size.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Glass jar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Large rocks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Pebbles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Jar of sand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Jar of water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Paper towel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all materials required at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the principle of the glass jar. To start, fill the jar with rocks. Then, add the pebbles. Next, add the sand, and finally, add the water.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everyone can see what you are doing as you present this activity. If you have a large group, you may want to have several sets of materials, and have groups build their own glass jars.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994A12-DD8A-4F74-B4CF-C9F1AF63FD38}" type="slidenum">
              <a:rPr lang="en-US" smtClean="0"/>
              <a:pPr fontAlgn="base">
                <a:spcBef>
                  <a:spcPct val="0"/>
                </a:spcBef>
                <a:spcAft>
                  <a:spcPct val="0"/>
                </a:spcAft>
                <a:defRPr/>
              </a:pPr>
              <a:t>37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Large projects can sometimes be so overwhelming it is difficult to even plan to start them. This time management technique is ideal for taking on these jobs. Simply break down the project into manageable chunks, block off time to work on the project, and then tackle it with a single-minded focus.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Chunk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specific tasks that can be completed in less than 15 minutes.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Block: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Rather than</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scheduling the entire project all at once, block out set times to complete specific chunks as early in the day as possible. This should allow you to ignore most interruptions and focus on just this task.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Tackle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Now tackle the specific task, focusing only on this task rather than the project as a whole. Once completed, you will feel a sense of accomplishment from making progress on the project.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method of tackling large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Break down the project into manageable chunks, block off time to work on the project, and then tackle it with a single-minded focus.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Rubik’s cube per ten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use the chunk, block, and tackle method to develop a plan to solve the Rubik’s cube.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assist with solving the Rubik’s Cube.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http://www.rubiks.com/solving-center/pdf/Rubiks_cube_3x3_solution-en.pdf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Crow, half-dead with thirst, came upon a Pitcher which had once been full of water. When the Crow put its beak into the mouth of the Pitcher, however, he found that only very little water was left in it, and that he could not reach far enough down to get at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 tried, and he tried, but at last had to give up in despair.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a thought came to him, and he took a pebble and dropped it into the Pitcher. Then he took another pebble and dropped it into the Pitcher. Then he took another pebble and dropped that into the Pitcher. Then he took another pebble and dropped that into the Pitcher. Then he took another pebble and dropped that into the Pitcher. Then he took another pebble and dropped that into the Pitcher. At last, at last, he saw the water mount up near him, and after casting in a few more pebbles, he was able to quench his thirst and save his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we can learn: Little by little does the trick.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has more than ten participants, divide the groups into smaller teams and provide each with a Rubik’s cube.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many items can the average person’s short-term memory hold?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63453F-6876-4818-A895-A35046FB5A6B}" type="slidenum">
              <a:rPr lang="en-US" smtClean="0"/>
              <a:pPr fontAlgn="base">
                <a:spcBef>
                  <a:spcPct val="0"/>
                </a:spcBef>
                <a:spcAft>
                  <a:spcPct val="0"/>
                </a:spcAft>
                <a:defRPr/>
              </a:pPr>
              <a:t>38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We’ve all heard the saying, “Ready, Aim, Fire!” Often in time management planning, it is better to think “Ready, Fire, Aim!” instead. This is because most people aim for the target, and then they keep aiming at the target, but they never seem to fire. They get so caught up with the planning that they fail to take action. This is just another form of procrastination, which we will discuss in a moment. Better to take a shot and see how close you were to the target.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Ready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Do not over-plan each of your actions. By the time you fire, the target may have moved.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Fire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Remember the 80/20 rule and just take action. Even if you don’t hit the bull’s eye, you’ll probably still hit the target.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Aim!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new plans based on new information. Readjust your aim based on where you hit the target.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importance of balancing planning with acting.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Many people get so caught up in planning that they never act.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Rubik’s cubes per twenty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teams of ten. (Ideally, you will have an even number of teams.) Ask one team to use the “Ready, Aim, Fire” approach to solve the cube, and another team to use the “Ready, Fire, Aim” approach.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participants a few minutes to work with the cubes, and then discuss the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help to write the two approaches on flip chart paper and post them near the respective teams.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954C69-AA16-4919-A296-7118772D5EB8}" type="slidenum">
              <a:rPr lang="en-US" smtClean="0"/>
              <a:pPr fontAlgn="base">
                <a:spcBef>
                  <a:spcPct val="0"/>
                </a:spcBef>
                <a:spcAft>
                  <a:spcPct val="0"/>
                </a:spcAft>
                <a:defRPr/>
              </a:pPr>
              <a:t>39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Procrastination means delaying a task (or even several tasks) that should be a priority. The ability to overcome procrastination and tackle the important actions that have the biggest positive impact in your life is a hallmark of the most successful people out there.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50</a:t>
            </a:fld>
            <a:endParaRPr lang="en-US" dirty="0"/>
          </a:p>
        </p:txBody>
      </p:sp>
    </p:spTree>
    <p:extLst>
      <p:ext uri="{BB962C8B-B14F-4D97-AF65-F5344CB8AC3E}">
        <p14:creationId xmlns:p14="http://schemas.microsoft.com/office/powerpoint/2010/main" val="3023729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learning, it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and prioritize each day’s activities in a more efficient, productive manner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Overcome procrastination quickly and easily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Handle crises effectively and quickly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your workspace and workflow to make better use of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Delegate more efficiently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rituals to make your life run smoother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meetings more appropriately and effectively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Encourage participants to write their own workshop objectives in their guide.</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a:t>
            </a:fld>
            <a:endParaRPr lang="en-US" dirty="0"/>
          </a:p>
        </p:txBody>
      </p:sp>
    </p:spTree>
    <p:extLst>
      <p:ext uri="{BB962C8B-B14F-4D97-AF65-F5344CB8AC3E}">
        <p14:creationId xmlns:p14="http://schemas.microsoft.com/office/powerpoint/2010/main" val="8329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reasons why we tend to procrastinate, including: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clear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Inadequate resources available (time, money, information, etc.)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know where to begin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 feels overwhelming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passion for doing the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Fear of failure or success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reasons that people procrastinate.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People procrastinate for many different reasons. It’s important for participants to understand what their reasons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Several sets of markers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We Procrastinate: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Provide each with flip chart paper and markers. Then, ask them to draw a line down the middle of the sheet of flip chart paper. They should label one side “Causes” and the other side “Solutions.” Ask each group to think of reasons why they procrastinate and list them on the flip chart paper. After a few moments, ask them to think of some ways to overcome those barriers, and to list those in the “Solutions” column. Finally, participants should record items that are relevant to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pre-prepare the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 is the thief of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and the group is smaller than 15, you may want to bring groups together so that they can share some of their findings.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51</a:t>
            </a:fld>
            <a:endParaRPr lang="en-US" dirty="0"/>
          </a:p>
        </p:txBody>
      </p:sp>
    </p:spTree>
    <p:extLst>
      <p:ext uri="{BB962C8B-B14F-4D97-AF65-F5344CB8AC3E}">
        <p14:creationId xmlns:p14="http://schemas.microsoft.com/office/powerpoint/2010/main" val="3700830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ability to select your most important task at any given moment, and then to start on that task and get it done both quickly and well, will probably have greatest impact on your success than any other quality or skill you can develop! If you nurture the habit of setting clear priorities and getting important tasks quickly finished, the majority of your time management issues will simply fade away.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ways to get moving on those tough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are the consequences of not doing the task at all? Consider the 80/20 rule; maybe it doesn’t need to be done in the first place.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important, ask yourself if it’s really something that you are responsible for doing in the first place. Know your job description and ask if the task is part of your responsibilities. Can the task be given to someone else?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 it now</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Postponing an important task that needs to be done only creates feelings of anxiety and stress. Do it as early in the day as you can.</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 for advice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Asking for help from a trusted mentor, supervisor, coach, or expert can give you some great insight on where to start and the steps for completing a project.</a:t>
            </a: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Chop it up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milestones, and then into actionable steps. As Bob Proctor says, “Break it down into the ridiculous.” Huge things don’t look as big when you break it down as small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Obey the 15 minute rule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reduce the temptation of procrastination, each actionable step on a project should take no more than 15 minutes to complete.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Have clear deadlines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Assign yourself a deadline for projects and milestones and write it down in your day planner or calendar. Make your deadlines known to other people who will hold you accountable.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Give yourself a reward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Celebrate the completion of project milestones and reward yourself for getting projects done on time. It will provide positive reinforcement and motivate you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Remove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 need to establish a positive working environment that is conducive to getting your work done. Remove any distractions.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general ways to overcome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it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advice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Chop it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Obey the 15 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clear deadlines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yourself a reward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Remove distractions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Completed “Why We Procrastinate” activity from the previous lessons 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solutions they came up with in the last activity. How can these general tools be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It’s best if participants remain in the same small groups.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52</a:t>
            </a:fld>
            <a:endParaRPr lang="en-US" dirty="0"/>
          </a:p>
        </p:txBody>
      </p:sp>
    </p:spTree>
    <p:extLst>
      <p:ext uri="{BB962C8B-B14F-4D97-AF65-F5344CB8AC3E}">
        <p14:creationId xmlns:p14="http://schemas.microsoft.com/office/powerpoint/2010/main" val="340145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another way of saying that if you have two important tasks before you, start with the biggest, hardest, and most important task first. Discipline yourself to begin immediately and then to persist until the task is complete before you go on to something else. You must resist the temptation to start with the easier task. You must also continually remind yourself that one of the most important decisions you make each day is your choice of what you will do immediately and what you will do later, or postpone indefinitely.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Successful, effective people are those who launch directly into their major tasks and then discipline themselves to work steadily and single-mindedly until those tasks are complete. </a:t>
            </a:r>
          </a:p>
          <a:p>
            <a:pPr marL="0" marR="0">
              <a:lnSpc>
                <a:spcPct val="115000"/>
              </a:lnSpc>
              <a:spcBef>
                <a:spcPts val="0"/>
              </a:spcBef>
              <a:spcAft>
                <a:spcPts val="1000"/>
              </a:spcAft>
              <a:tabLst>
                <a:tab pos="600075"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business world, you are paid and promoted for achieving specific, measurable results. You are paid for making a valuable contribution that is expected of you. But many employees confuse activity with accomplishment and this causes one of the biggest problems in organizations today, which is failure to execute.</a:t>
            </a:r>
          </a:p>
          <a:p>
            <a:pPr marL="0" marR="0">
              <a:lnSpc>
                <a:spcPct val="115000"/>
              </a:lnSpc>
              <a:spcBef>
                <a:spcPts val="0"/>
              </a:spcBef>
              <a:spcAft>
                <a:spcPts val="1000"/>
              </a:spcAft>
              <a:tabLst>
                <a:tab pos="600075"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tackling the tough tasks can help us manage our time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 If you have two important tasks before you, start with the biggest, hardest, and most important task first. Tackle your major task first thing each morning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Stuffed toy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some time to think about your frog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sit in a circle. Explain that the first part of tackling a problem is identifying it, so in this exercise people will attempt to identify their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identifying your frog. Then, toss the stuffed frog to someone else, and ask them to identify their frog. Continue the exercise until everyone has spoken.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participants may want to brainstorm ways to make eating their frog easier.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the nine ways to overcome procrastination help participants with this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B12757-5614-4E5C-A08E-81FF6C4FBD03}" type="slidenum">
              <a:rPr lang="en-US" smtClean="0"/>
              <a:pPr fontAlgn="base">
                <a:spcBef>
                  <a:spcPct val="0"/>
                </a:spcBef>
                <a:spcAft>
                  <a:spcPct val="0"/>
                </a:spcAft>
                <a:defRPr/>
              </a:pPr>
              <a:t>53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better planning, improved efficiency, and increased productivity, the number of crises you encounter should decline. However, you can’t plan for everything, so in this module we’ll look at what to do when a crisis does occur.</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64</a:t>
            </a:fld>
            <a:endParaRPr lang="en-US" dirty="0"/>
          </a:p>
        </p:txBody>
      </p:sp>
    </p:spTree>
    <p:extLst>
      <p:ext uri="{BB962C8B-B14F-4D97-AF65-F5344CB8AC3E}">
        <p14:creationId xmlns:p14="http://schemas.microsoft.com/office/powerpoint/2010/main" val="2675807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sz="1200" kern="1200" dirty="0">
                <a:solidFill>
                  <a:schemeClr val="tx1"/>
                </a:solidFill>
                <a:effectLst/>
                <a:latin typeface="+mn-lt"/>
                <a:ea typeface="+mn-ea"/>
                <a:cs typeface="+mn-cs"/>
              </a:rPr>
              <a:t>The key to successfully handling a crisis is to move quickly and decisively, but carefully.</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first thing to do when a crisis hits is to identify the point of contact and make them aware of the situation. (For this module, we’ll assume that point of contact is you.)</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Then, you will want to gather and analyze the data.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happened?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were the direct causes? What were the indirect causes?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will happen next? What could happen next?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events will this impact?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else needs to know about this?</a:t>
            </a:r>
          </a:p>
          <a:p>
            <a:r>
              <a:rPr lang="en-US" sz="1200" kern="1200" dirty="0">
                <a:solidFill>
                  <a:schemeClr val="tx1"/>
                </a:solidFill>
                <a:effectLst/>
                <a:latin typeface="+mn-lt"/>
                <a:ea typeface="+mn-ea"/>
                <a:cs typeface="+mn-cs"/>
              </a:rPr>
              <a:t>Above all, take the time to do thorough, proper research. You don’t want to jump into action based on erroneous information and make the crisis worse.</a:t>
            </a:r>
          </a:p>
          <a:p>
            <a:r>
              <a:rPr lang="en-US" sz="1200" kern="1200" dirty="0">
                <a:solidFill>
                  <a:schemeClr val="tx1"/>
                </a:solidFill>
                <a:effectLst/>
                <a:latin typeface="+mn-lt"/>
                <a:ea typeface="+mn-ea"/>
                <a:cs typeface="+mn-cs"/>
              </a:rPr>
              <a:t>You will also want to identify the threshold time: the time that you have before the situation moves out of your control, or becomes exponentially worse. You may also find that the crisis will resolve itself after a certain point of time.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first steps to take when handling a crisis.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thing to do when a crisis hits is to identify the point of contact and make them aware of the situation. Then, you will want to gather and analyze the data.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review the case study in Worksheet Three and answer the questions in Part I individually. Then, they can pair off and review their answers, included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will be the point of contact? Bob Bugs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information does Bob need? He will want to know when the order is due, what factors affect order delivery, what other orders may be affected, who is overseeing the repair, what happened with the conveyor belt, and if this section of the plant can use another conveyor belt.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else should Bob involve? David Daffy and Fran </a:t>
            </a:r>
            <a:r>
              <a:rPr lang="en-US" sz="1200" kern="1200" dirty="0" err="1">
                <a:solidFill>
                  <a:schemeClr val="tx1"/>
                </a:solidFill>
                <a:effectLst/>
                <a:latin typeface="+mn-lt"/>
                <a:ea typeface="+mn-ea"/>
                <a:cs typeface="+mn-cs"/>
              </a:rPr>
              <a:t>Fudd</a:t>
            </a:r>
            <a:r>
              <a:rPr lang="en-US" sz="1200" kern="1200" dirty="0">
                <a:solidFill>
                  <a:schemeClr val="tx1"/>
                </a:solidFill>
                <a:effectLst/>
                <a:latin typeface="+mn-lt"/>
                <a:ea typeface="+mn-ea"/>
                <a:cs typeface="+mn-cs"/>
              </a:rPr>
              <a:t> should be involved in the crisis management process. If customer delivery will be affected, Widgets Inc. should also be involved.</a:t>
            </a:r>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68567F-456E-4552-B9FD-99B0FD4E4A81}" type="slidenum">
              <a:rPr lang="en-US" smtClean="0"/>
              <a:pPr fontAlgn="base">
                <a:spcBef>
                  <a:spcPct val="0"/>
                </a:spcBef>
                <a:spcAft>
                  <a:spcPct val="0"/>
                </a:spcAft>
                <a:defRPr/>
              </a:pPr>
              <a:t>65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gathered the data, it’s time to create a plan. The best approach is to identify the problem, decide on a solution, break it down into parts, and create a timeline.</a:t>
            </a: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Below is a sample Action Plan for Quarter One Status Report.</a:t>
            </a: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The first quarter status report is overdue.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Solution:</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Create the first quarter status report.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Timeline:</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Must be complete within next 48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cap="small"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 Details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 Timeline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Resources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budget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Paul Simon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or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project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Three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or Three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staffing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Write report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Eight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and edit report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plan to resolve a crisis.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best approach is to identify the problem, decide on a solution, break it down into parts, and create a timeline.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new pairs. Ask participants to return to their case study and look at Part II. Their task is to create a brief action plan using the information gathered and the template provided.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Dog, used to eating eggs, saw an Oyster and, opening his mouth to its widest extent, swallowed it down with the utmost relish, supposing it to be an egg. Soon afterwards suffering great pain in his stomach, he said, "I deserve all this torment, for my folly in thinking that everything round must be an egg."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moral: Those who act without sufficient thought will often fall into unsuspected danger.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Show the corresponding PowerPoint slide for this topic, which includes a sample plan, while participants are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7EB097-3960-4019-A2D4-9B3E078B4185}" type="slidenum">
              <a:rPr lang="en-US" smtClean="0"/>
              <a:pPr fontAlgn="base">
                <a:spcBef>
                  <a:spcPct val="0"/>
                </a:spcBef>
                <a:spcAft>
                  <a:spcPct val="0"/>
                </a:spcAft>
                <a:defRPr/>
              </a:pPr>
              <a:t>66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execute the plan, make sure that you continue evaluating if the plan is working. In the example we just looked at, perhaps after gathering project information, you realize you need more details on a particular item. It would then be appropriate to add that step and make sure you are still on track to meet your timeline.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execution, it is important to stay organized and on top of events to make sure that your plan is still applicable. This will also help you deliver accurate, effective communication to others affected by the crisis. (In this example, your manager is probably pretty anxious to get that report!)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put a crisis management plan into action.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you execute the plan, make sure that you continue evaluating if the plan is working.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sort of items the case study character might have to be aware of when executing his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singing bird was confined in a cage which hung outside a window, and had a way of singing at night when all other birds were asleep. One night a Bat came and clung to the bars of the cage, and asked the Bird why she was silent by day and sang only at night. "I have a very good reason for doing so," said the Bird. "It was once when I was singing in the daytime that a fowler was attracted by my voice, and set his nets for me and caught me. Since then I have never sung except by night." But the Bat replied, "It is no use, you're doing that now when you are a prisoner: if only you had done so before you were caught, you might still have been free."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Precautions are useless after the crisis.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D60E8B-9DFF-4A8A-B59F-72BECDEB16B6}" type="slidenum">
              <a:rPr lang="en-US" smtClean="0"/>
              <a:pPr fontAlgn="base">
                <a:spcBef>
                  <a:spcPct val="0"/>
                </a:spcBef>
                <a:spcAft>
                  <a:spcPct val="0"/>
                </a:spcAft>
                <a:defRPr/>
              </a:pPr>
              <a:t>67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crisis is over, take a moment to look at why it happened and how to prevent it in the future. In the example we used, our Quarter One Status Report was not completed on time. (In fact, it sounds like we forgot to start it altogether!) The planning and prioritizing tools that we are discussing in this workshop should help prevent those kinds of emergencies. However, you will likely find that you’re always adjusting and perfecting your approach, so it is important to learn from the times where those tools don’t work.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can even be prepared for disasters that can’t be predicted, such as illness, fire, or theft. In the case of illness, for example, you could prepare a short contingency plan indicating who will be responsible for your correspondence, projects, and general responsibilities in case you are ill for an extended period. Make sure you share these plans with the appropriate people so that they can be prepared as well.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closing phase of crisis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crisis is over, it is important to understand why it happened and if we can prevent it from happening again. Contingency plans are an important part of this step.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lessons our case study character, Bob Bugs, could learn. Would contingency plans apply in this situation?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E81FF-558D-4FE0-8F75-15E970BEB999}" type="slidenum">
              <a:rPr lang="en-US" smtClean="0"/>
              <a:pPr fontAlgn="base">
                <a:spcBef>
                  <a:spcPct val="0"/>
                </a:spcBef>
                <a:spcAft>
                  <a:spcPct val="0"/>
                </a:spcAft>
                <a:defRPr/>
              </a:pPr>
              <a:t>68</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order to effectively manage your time and to be productive each day, you must create an appropriate environment. By eliminating clutter, setting up an effective filing system, gathering essential tools, and managing workflow, you will be well on your way to creating an effective workspace.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79</a:t>
            </a:fld>
            <a:endParaRPr lang="en-US" dirty="0"/>
          </a:p>
        </p:txBody>
      </p:sp>
    </p:spTree>
    <p:extLst>
      <p:ext uri="{BB962C8B-B14F-4D97-AF65-F5344CB8AC3E}">
        <p14:creationId xmlns:p14="http://schemas.microsoft.com/office/powerpoint/2010/main" val="22219048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Removing clutter is itself a time-consuming task, but a cluttered workspace significantly impairs your ability to find things, and you will get the time back that you invest – and more! To retrieve materials quickly, you’ll need an effective filing system that includes three basic kinds of files: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Working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used frequently and needed close at hand.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Reference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Information needed only occasionally.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Archival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seldom retrieved but that must be kept. For ease of retrieval, organize files in the simplest way possible. For example, you could label files with a one or two word tag and arrange the files alphabetically.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clutter has been eliminated and other materials have been filed, the effective workspace includes only what is essential: a set of three trays to control the workflow on your desk (see the next topic), standard office supplies, a computer, and a telephone. Everything else, except for what you are working on at the moment, can and should be filed where it can be retrieved as needed.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belongs in your workspace, and what doesn’t.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 effective workspace contains a three-tier filing system, and stores unnecessary tools.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pre-write the list below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the list below with participants and see if they can identify the type of file that each document belongs in. We have included the answers in parentheses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Company phone list, which you use on a daily basis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Last year’s budget, which you need to keep for legal reasons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from two years ago, which you don’t need to keep but want to have it for reference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Warehouse diagram, which you use about once a month (Reference)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accounts and their respective managers, required for daily invoice processing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Disposophobia</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is the fear of throwing things away. News media have reported several cases of people dying under avalanches of clutter in their own homes.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 and provide each group with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405A8B-48ED-48B3-8D59-23850CF401E2}" type="slidenum">
              <a:rPr lang="en-US" smtClean="0"/>
              <a:pPr fontAlgn="base">
                <a:spcBef>
                  <a:spcPct val="0"/>
                </a:spcBef>
                <a:spcAft>
                  <a:spcPct val="0"/>
                </a:spcAft>
                <a:defRPr/>
              </a:pPr>
              <a:t>80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purpose of the Pre-Assignment is to get participants thinking about the time management strategies they are already using and where they need to improve.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asked participants: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your biggest time wasters?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you currently doing to manage your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could you be doing better?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came away from this workshop with only one thing, what would that be?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a moment to discuss these questions and note answers on the flip chart. Try to come to a group consensus on each item.</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a:t>
            </a:fld>
            <a:endParaRPr lang="en-US" dirty="0"/>
          </a:p>
        </p:txBody>
      </p:sp>
    </p:spTree>
    <p:extLst>
      <p:ext uri="{BB962C8B-B14F-4D97-AF65-F5344CB8AC3E}">
        <p14:creationId xmlns:p14="http://schemas.microsoft.com/office/powerpoint/2010/main" val="2869205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do you process the mountain of material that collects in your paper and electronic in-baskets? The answer is one piece of paper, one electronic message at a time. Many time management experts agree that the most effective people act on an item the first time it is touched.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difficult at first, the practice can become habitual, and is made easier with the four Ds: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task can be completed in two minutes or less, do it immediately.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material is trash or junk, delete it. Or, if it’s something that you might use later on, file it, and move 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DEFER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one that can’t be completed quickly and is not a high priority item, simply defer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task is not yours to do, then delegate it.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to take the S.T.I.N.G. out of feeling overwhelmed about a task, follow these steps: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elect one task to do at a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ime yourself using a clock for no more than one hour.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gnore everything else during that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 breaks or interruptions should be permitted.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ive yourself a reward when the time is up.</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general tool set that can be used to manage workflow.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 one of the four D’s when you touch a piece of paper (electronic or hard copy): Do, Delete, Defer, and 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take the S.T.I.N.G. out of feeling overwhelmed about a task, follow these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elect one task to do at a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ime yourself using a clock for no more than 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gnore everything else during that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 breaks or interruptions should be permitted.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ive yourself a reward when the time is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Four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Four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trios. Ask them to take on the role of a manager of a small customer service team in a manufacturing company. Then, they should review the list of items on their desk and decide which D to use for each of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Answers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(File)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review the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81</a:t>
            </a:fld>
            <a:endParaRPr lang="en-US" dirty="0"/>
          </a:p>
        </p:txBody>
      </p:sp>
    </p:spTree>
    <p:extLst>
      <p:ext uri="{BB962C8B-B14F-4D97-AF65-F5344CB8AC3E}">
        <p14:creationId xmlns:p14="http://schemas.microsoft.com/office/powerpoint/2010/main" val="10897431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Electronic communication can be managed just as easily and as quickly as paper with the four D’s that we just discussed. However, there are some other key ideas that will help you maximize your e-mail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routine tasks (such as returning phone calls, handling paper mail, and checking voice mail), e-mail is best handled in batches at regularly scheduled times of the day.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your e-mail contacts to use specific subject lines, and make sure to use them yourself. This will help you to determine whether your incoming mail is business or personal, urgent or trivial.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know the subject of the message, open and read urgent e-mails, and respond accordingly. Non-urgent e-mails, like jokes, can be read later. Delete advertising-related e-mail that you have no interest in, or which you consider spam.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your e-mail system to its fullest potential. Create folders for different topics or projects, or by senders. Most e-mail systems also allow you to create folders and add keywords or categories to messages, which makes information retrieval much easier.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Many e-mail programs allow you to create rules that automatically move messages to the appropriate folder. This can help you follow your e-mail plan.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don’t forget to delete e-mail from your trash can and junk folder on a regular basis.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e-mail so it is a time saver, not a time waster.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four D’s can be applied to e-mail, too. We have also provided some specialized tips in the 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of four to six. Ask each group to do a round-robin to identify how group participants are managing their e-mail, what they are doing well, and what they would like to do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be useful for participants to record their findings individually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82</a:t>
            </a:fld>
            <a:endParaRPr lang="en-US" dirty="0"/>
          </a:p>
        </p:txBody>
      </p:sp>
    </p:spTree>
    <p:extLst>
      <p:ext uri="{BB962C8B-B14F-4D97-AF65-F5344CB8AC3E}">
        <p14:creationId xmlns:p14="http://schemas.microsoft.com/office/powerpoint/2010/main" val="5546414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manage all of the things that you have to do, it’s important to organize your reminders into a small number of calendars and lists that can be reviewed regularly. A calendar (paper or electronic) is the obvious place to record meetings, appointments, and due dates.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with multiple responsibilities, an annual calendar organized by areas of responsibility (e.g., budget, personnel, schedule, planning, and miscellaneous) may be especially valuable. For each of these areas, one can list the major responsibilities month by month and thereby see glance what tasks must be completed in a given month of the year.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forget the Productivity Journal that we discussed earlier. This can be a valuable tool for organizing tasks, identifying patterns, improving workflow, and recording work completed.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role of calendars in time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Calendars come in all shapes and forms, including annual calendars and the Productivity Journal that we discussed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calendars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examples of different calendars and planning checklists. Make notes about each type before the workshop. You can include your sample Productivity Journal,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each calendar with the class and discuss its possible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Did you know that Cro-Magnon man is believed to have used a lunar calendar as early as 32000 B.C.?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necessary, review the parts of the 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83</a:t>
            </a:fld>
            <a:endParaRPr lang="en-US" dirty="0"/>
          </a:p>
        </p:txBody>
      </p:sp>
    </p:spTree>
    <p:extLst>
      <p:ext uri="{BB962C8B-B14F-4D97-AF65-F5344CB8AC3E}">
        <p14:creationId xmlns:p14="http://schemas.microsoft.com/office/powerpoint/2010/main" val="12141568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work on your own, there’s only so much you can get done, no matter how hard you work. As well, everyone needs help and support, and there is no shame in asking for assistance. One of the most common ways of overcoming this limitation is to learn how to delegate your work to other people. If you do this well, you can quickly build a strong and successful team of people.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first sight, delegation can feel like more hassle than it’s worth. However, by delegating effectively, you can hugely expand the amount of work that you can deliver. When you arrange the workload so that you are working on the tasks that have the highest priority for you, and other people are working on meaningful and challenging assignments, you have a recipe for success.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to delegate effectively, choose the right tasks to delegate, identify the right people to delegate to, and delegate in the right way. There’s a lot to this, but you’ll achieve so much more once you’re delegating effectively!</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94</a:t>
            </a:fld>
            <a:endParaRPr lang="en-US" dirty="0"/>
          </a:p>
        </p:txBody>
      </p:sp>
    </p:spTree>
    <p:extLst>
      <p:ext uri="{BB962C8B-B14F-4D97-AF65-F5344CB8AC3E}">
        <p14:creationId xmlns:p14="http://schemas.microsoft.com/office/powerpoint/2010/main" val="4329187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Delegation allows you to make the best use of your time and skills, and it helps other people in the team grow and develop to reach their full potential in the organization. Delegation is a win-win situation for all involved, but only when done correctly. Keep these criteria in mind when deciding if a task should be delegated: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task should provide an opportunity for growth of another person’s skills.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Weigh the effort to properly train another person against how often the task will reoccur.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Delegating certain critical tasks may jeopardize the success of your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Management tasks, such as performance reviews, and tasks specifically assigned to you, should not be delegated.</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when to 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task should be delegated if: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provides an opportunity for growth of another person’s skills.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task will reoccur frequently enough to make the effort required to train worth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is not a management task, or a task specifically assigned to you.</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must also be careful when delegating critical project tasks, as the stakes are that much higher.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following tasks and decide if they should be delegated. These are debatable but we have included our recommended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Quarterly performance reviews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Gathering data for a project (Yes, as long as requirements are properly outlined)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Filling out weekly status reports for the production floor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Filling out weekly status reports for the team as a whole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Remember, two heads are better than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78490A-9DEA-4D8E-A17E-3EF98C36A1F8}" type="slidenum">
              <a:rPr lang="en-US" smtClean="0"/>
              <a:pPr fontAlgn="base">
                <a:spcBef>
                  <a:spcPct val="0"/>
                </a:spcBef>
                <a:spcAft>
                  <a:spcPct val="0"/>
                </a:spcAft>
                <a:defRPr/>
              </a:pPr>
              <a:t>95</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decided to delegate a task, think about the possible candidates for accepting the task. Things to think about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experience, knowledge, skills, and attitude does the person already have?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training or assistance might they need?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 you have the time and resources to provide any training needed?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individual’s preferred work style? Do they do well on their own or do they require more support and motivation? How independent are they?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does he or she want from his or her job?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his or her long-term goals and interest, and how do these align with the work proposed?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current workload of this person? Does the person have time to take on more work?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Will you delegating this task require reshuffling of other responsibilities and workloads?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first start to delegate to someone, you may notice that he or she takes longer than you do to complete tasks. This is because you are an expert in the field and the person you have delegated to is still learning. Be patient: if you have chosen the right person to delegate to, and you are delegating correctly, you will find that he or she quickly becomes competent and reliable. Also, try to delegate to the lowest possible organizational level. The people who are closest to the work are best suited for the task because they have the most intimate knowledge of the detail of everyday work. This also increases workplace efficiency, and helps to develop people.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importance of selecting the right candidate for the job.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delegating, make a list of criteria and evaluate your delegate options using this list. And remember, be patient!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Five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read this short story and identify the best candidate for delegation. Then, discuss and review as a group. (We have included an answer sheet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write out the worksheet story on flip chart paper instead of using the worksheets.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A6CFCA-A16F-4195-A308-E7BF06F4B705}" type="slidenum">
              <a:rPr lang="en-US" smtClean="0"/>
              <a:pPr fontAlgn="base">
                <a:spcBef>
                  <a:spcPct val="0"/>
                </a:spcBef>
                <a:spcAft>
                  <a:spcPct val="0"/>
                </a:spcAft>
                <a:defRPr/>
              </a:pPr>
              <a:t>96</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Delegation doesn’t have to be all or nothing. There are several different levels of delegation, each with different levels of delegate independence and delegator supervision.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The Spheres of Independence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often move throughout these spheres during the delegation process. Your goal should be to get the delegate to one of the outer three spheres, depending on the task being performed. Make sure you match the amount of responsibility with the amount of authority. Understand that you can delegate some responsibility, but you can’t delegate away ultimate accountability. The buck stops with you!</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different levels of delegation.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Spheres of Independence diagram provides a model for different levels of delegation.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Five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which delegation level our case study delegate should be at. (We have included an answer sheet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write out the worksheet story on flip chart paper instead of using the worksheets.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62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488E4A-E85E-4EC2-A598-3343F79327DA}" type="slidenum">
              <a:rPr lang="en-US" smtClean="0"/>
              <a:pPr fontAlgn="base">
                <a:spcBef>
                  <a:spcPct val="0"/>
                </a:spcBef>
                <a:spcAft>
                  <a:spcPct val="0"/>
                </a:spcAft>
                <a:defRPr/>
              </a:pPr>
              <a:t>97</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once you have worked through the above steps, make sure you brief your team member appropriately. Take time to explain why they were chosen for the job, what’s expected from them during the project, the goals you have for the project, all timelines and deadlines, and the resources on which they can draw. Work together to develop a schedule for progress updates, milestones, and other key project points.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will want to make sure that the team member knows that you want to know if any problems occur, and that you are available for any questions or guidance needed as the work progresses.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all know that as managers, we shouldn’t micro-manage. However, this doesn’t mean we must abdicate control altogether. In delegating effectively, we have to find the difficult balance between giving enough space for people to use their abilities, while still monitoring and supporting closely enough to ensure that the job is done correctly and effectively. One way to encourage growth is to ask for recommended solutions when delegates come to you with a problem, and then help them explore those solutions and reach a decision.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your delegation more effective.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Delegating involves finding the difficult balance between giving enough space for people to use their abilities, while still monitoring and supporting closely enough to ensure that the job is done correctly and effectively.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Five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some ways that our case study character could maintain control throughout the delegation. (We have included an answer sheet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write out the worksheet story on flip chart paper instead of using the worksheets.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98</a:t>
            </a:fld>
            <a:endParaRPr lang="en-US" dirty="0"/>
          </a:p>
        </p:txBody>
      </p:sp>
    </p:spTree>
    <p:extLst>
      <p:ext uri="{BB962C8B-B14F-4D97-AF65-F5344CB8AC3E}">
        <p14:creationId xmlns:p14="http://schemas.microsoft.com/office/powerpoint/2010/main" val="29977266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aside enough time to thoroughly review any delegated work that delivered to you. If possible, only accept good quality, fully complete work. If you accept work that you are not satisfied with, your team member does not learn to do the job properly. Worse than this, you accept a new project that you will probably need to complete yourself. Not only does this overload you, it means that you don’t have the time to do your own job properly.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Of course, when good work is returned to you, make sure to both recognize and reward the effort. As a leader, you should get in the practice of complimenting members of your team every time you are impressed by what they have done. This effort on your part will go a long way toward building team members’ self-confidence and efficiency now and in the future.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to do when the delegation task is complete.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delegated work is delivered back to you, set aside enough time to review it thoroughly. Make sure that it is done correctly (although correctly doesn’t always mean the same way that you would do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Five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what our case study character should look for in the final report. (We have included an answer sheet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write out the worksheet story on flip chart paper instead of using the worksheets.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99</a:t>
            </a:fld>
            <a:endParaRPr lang="en-US" dirty="0"/>
          </a:p>
        </p:txBody>
      </p:sp>
    </p:spTree>
    <p:extLst>
      <p:ext uri="{BB962C8B-B14F-4D97-AF65-F5344CB8AC3E}">
        <p14:creationId xmlns:p14="http://schemas.microsoft.com/office/powerpoint/2010/main" val="26771440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Discipline is the bridge between goals and accomplishment.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Jim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Rohn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For most people, the word “ritual” typically conjures up an image of a boring, repetitive life, with every moment controlled and managed, and no room for spontaneity. Rituals and routines, however, can actually help increase the spontaneity and fun in your life. Because routine tasks are already planned for, you have more energy to spend on the tasks that will bring you closer to your goals and bring more joy to your life. </a:t>
            </a:r>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110</a:t>
            </a:fld>
            <a:endParaRPr lang="en-US" dirty="0"/>
          </a:p>
        </p:txBody>
      </p:sp>
    </p:spTree>
    <p:extLst>
      <p:ext uri="{BB962C8B-B14F-4D97-AF65-F5344CB8AC3E}">
        <p14:creationId xmlns:p14="http://schemas.microsoft.com/office/powerpoint/2010/main" val="3741081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The bad news is that time flies.</a:t>
            </a:r>
            <a:b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b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The good news is that you are the pilot.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Michael </a:t>
            </a:r>
            <a:r>
              <a:rPr lang="en-US" sz="1050" b="1" i="1" dirty="0" err="1">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Altshuler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Goal setting is critical to effective time management strategies. It is the single most important life skill that, unfortunately, most people never learn how to do properly. Goal setting can be used in every single area of your life, including financial, physical, personal development, relationships, or even spiritual. According to Brian Tracy’s book </a:t>
            </a:r>
            <a:r>
              <a:rPr lang="en-US" u="sng" dirty="0">
                <a:effectLst/>
              </a:rPr>
              <a:t>Goals</a:t>
            </a:r>
            <a:r>
              <a:rPr lang="en-US" dirty="0">
                <a:effectLst/>
              </a:rPr>
              <a:t>, fewer than 3% of people have clear, written goals, and a plan for getting there. Setting goals puts you ahead of the pack!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Some people blame everything that goes wrong in their life on something or someone else. They take the role of a victim and they give all their power and control away. Successful people instead dedicate themselves towards taking responsibility for their lives, no matter what the unforeseen or uncontrollable events. Live in the present: the past cannot be changed, and the future is the direct result of what you do right now!</a:t>
            </a:r>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35C773-8B55-4936-B95F-0E4F451F6E47}" type="slidenum">
              <a:rPr lang="en-US" smtClean="0"/>
              <a:pPr fontAlgn="base">
                <a:spcBef>
                  <a:spcPct val="0"/>
                </a:spcBef>
                <a:spcAft>
                  <a:spcPct val="0"/>
                </a:spcAft>
                <a:defRPr/>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Random House Dictionary defines a ritual as, “any practice or pattern of behavior regularly performed in a set manner.”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fact, you can build any type of ritual in three easy steps.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Task.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Let’s say you want to build an exercise ritual.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Time and/or Trigger.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example, perhaps you normally exercise right after work.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Sub-Tasks.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you, perhaps your ritual involves going to the gym, getting changed, stretching, doing 45 minutes on the treadmill, performing three reps of weights, and doing a lap around the pool to finish things off. Then, you shower and go home.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a ritual shouldn’t be set in stone. Once you establish a ritual, it can be modified at any point in time, depending on what works for you. With our exercise example, you could easily decide to exercise before work or even at lunch and still use the basic task and sub-tasks.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ritual is and how to build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build any type of ritual in three easy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Task.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Sub-Tasks.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stand up and spread out in the classroom. Explain that you are going to ask them to perform a series of actions and they just need to follow along.</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saying, “Touch your shoulders. Touch your toes. Touch your knees.” Then, mix up the parts and repeat. After a few rounds of this, say, “Touch your toes. Touch your knees. Touch your shoulders.” Now, participants are moving in a logical order. Repeat these directions a few times.</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participants are comfortable with the actions, you will probably see them getting ahead of you and performing in sync. At this point, you can ask them to sit down.</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efficient and organized did participants feel during the first round, when the facilitator was giving what seemed like random instructions?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participants feel when this changed to a logical order (lowest point to highest point)? Did participants feel like they could move faster?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this evolve when you realized that this was now the pattern?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lessons can we take away from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you have enough space for participants to perform this activity. If space is limited, participants can stay seated. Just change the body parts to something easier, such as knees, nose, and head.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6E9239-D8CB-4008-B015-4494AB604A63}" type="slidenum">
              <a:rPr lang="en-US" smtClean="0"/>
              <a:pPr fontAlgn="base">
                <a:spcBef>
                  <a:spcPct val="0"/>
                </a:spcBef>
                <a:spcAft>
                  <a:spcPct val="0"/>
                </a:spcAft>
                <a:defRPr/>
              </a:pPr>
              <a:t>111</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three items are essential to ritualize. Here are some ideas.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Sleep: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Establish a ritual for half an hour before you sleep. This might include filling out your Productivity Journal for the next day, enjoying a cup of tea, taking a warm bath, and/or performing some stretches. All of these activities will help you wind down and sleep better. It is best to try to go to bed at around the same time every night,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a half hour each weekend to plan meals for the next week, including lunches and suppers. Then, make a grocery list and get everything you will need. Appliances like slow cookers and delayed-start ovens can also help you make sure supper is ready when you are.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Try to exercise for one hour three times a week, or half an hour each day. One easy way is to go for a brisk walk at lunch, or do yoga in the morning before work.</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the key rituals that participants should establish.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Ritualizing sleep, meals, and exercise will provide great benefits to anyone.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 (several sets, many colors)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make some storyboards of your own as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one topic (sleep, meals, or exercise) to each group. Ask them to design a ritual and draw a storyboard for 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Albert Einstein developed a ritual of walking to and from work. It was through this ritual that he met mathematician Kurt Gödel. These two brilliant minds had a profound impact on each other, and on the theories that shape our world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groups are finished, ask them to tape their designs to the wall and walk around to view each other’s work.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112</a:t>
            </a:fld>
            <a:endParaRPr lang="en-US" dirty="0"/>
          </a:p>
        </p:txBody>
      </p:sp>
    </p:spTree>
    <p:extLst>
      <p:ext uri="{BB962C8B-B14F-4D97-AF65-F5344CB8AC3E}">
        <p14:creationId xmlns:p14="http://schemas.microsoft.com/office/powerpoint/2010/main" val="5389044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rituals that many people find helpful in maximizing their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checking e-mail, news, and Web sites throughout the day, set aside one or several periods (for example, morning, noon, and at the end of the day). Then, batch and sequence your activities (for example, e-mail, news, and Facebook). You can batch many types of tasks in this way for maximum efficiency.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up a system for maintaining your Productivity Journal. This can be as simple as ten minutes in the morning to update the day’s list, ten minutes at noon to update what you have done already, and ten minutes at day’s end to evaluate today and create a starting list for tomorrow.</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morning, perform your tasks in an organized, routine manner. You can also lay out your clothes and prepare your lunch the night before for maximum efficiency.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see how rituals can be implemented in your day-to-day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Batching e-mail, developing a system for managing your Productivity Journal, and having a morning routine, are all examples of rituals that can save you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one ritual they would like to develop in the next few weeks. They should record their ideas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this topic should go very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113</a:t>
            </a:fld>
            <a:endParaRPr lang="en-US" dirty="0"/>
          </a:p>
        </p:txBody>
      </p:sp>
    </p:spTree>
    <p:extLst>
      <p:ext uri="{BB962C8B-B14F-4D97-AF65-F5344CB8AC3E}">
        <p14:creationId xmlns:p14="http://schemas.microsoft.com/office/powerpoint/2010/main" val="11604564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been using a ritual for a while, you may find that you have bits of extra time here and there. For example, you may find that by establishing an exercise ritual, you finish five or ten minutes earlier because you know exactly what you’re going to do at the gym. At the end of the day, you may find that you have a half hour or more of unexpected time.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where the “Trigger” part of rituals can come into play. Instead of setting a specific time of day, you choose a situation or an event that will cause a ritual to come into play.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examples: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a break at work or at home, read for ten minutes.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one minute to do some deep breathing and stretches.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five minutes to clean off your desk or some other small area.</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ten minutes to update your Personal Productivity Journal.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aside one lunch hour a week to do personal errands. Or, make a list at the beginning of each week, and do one a day.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triggers instead of events when building a ritual.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Instead of setting a specific time of day, you can choose a situation or an event that will cause a ritual to come into play.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rituals they established in the last exercise and determine if a trigger would be appropriate than an event.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MIT professor Earl Miller says people can’t actually multi-task because of the way the brain is set up. Instead, we shift back and forth very quickly and think we’re multi-tasking. He recommends doing one thing at a time for maximum efficiency.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may find it helpful to work in pairs for this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114</a:t>
            </a:fld>
            <a:endParaRPr lang="en-US" dirty="0"/>
          </a:p>
        </p:txBody>
      </p:sp>
    </p:spTree>
    <p:extLst>
      <p:ext uri="{BB962C8B-B14F-4D97-AF65-F5344CB8AC3E}">
        <p14:creationId xmlns:p14="http://schemas.microsoft.com/office/powerpoint/2010/main" val="29402214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Meetings are often seen as a necessary evil of office life. Few people look forward to meetings, and with good reason. Too many meetings lack purpose and structure. However, with just a few tools, you can make any meeting a much better use of everyone’s time.</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125</a:t>
            </a:fld>
            <a:endParaRPr lang="en-US" dirty="0"/>
          </a:p>
        </p:txBody>
      </p:sp>
    </p:spTree>
    <p:extLst>
      <p:ext uri="{BB962C8B-B14F-4D97-AF65-F5344CB8AC3E}">
        <p14:creationId xmlns:p14="http://schemas.microsoft.com/office/powerpoint/2010/main" val="11555244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thing you need to decide is if a formal meeting is necessary. Perhaps those morning staff meetings could be reduced to a few times a week instead of every day, or maybe they could take place over morning coffee and be more informal. (In the next module, we’ll talk about some alternatives to meetings, too.)</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a formal meeting is necessary, divide your attendees into two groups: participants and observers. Let people know what group they belong in so that they can decide whether they want to attend. If you send out a report after the meeting, that may be enough for some people.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that different types of meetings are appropriate for different situations.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First, decide if a formal meeting is necessary. If it is necessary, then reduce the number of people involved to maximize efficiency. This can be done by dividing meeting participants into two groups: observers and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prepare the list below in advance to save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review the following meetings. Determine whether they are necessary, and some meeting alternatives (including reducing participant size or changing the meeting method). There are no right answers. The purpose of this exercise is to stimulate brainstorming and encourage participants to think outside the box.</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Bi-weekly meeting between sales and marketing department to update each other on activities and projects. All employees from both departments attend and observe; two senior supervisors and two directors lead and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Monthly meeting between senior executives that are spread out across four states. Each state takes a turn hosting the meeting; other members fly 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Daily meeting between supervisor and four team members to discuss issues to address for the 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Annual general meeting for all employees to update them on progress and accomplishments for the year.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United States Bureau of Labor Statistics reported in 2005 that unnecessary meetings cost United States businesses approximately $37 billion each year.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has more than twenty participants, you may want to split the group into smaller teams.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meeting changes would you like to make in your own organization after this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126</a:t>
            </a:fld>
            <a:endParaRPr lang="en-US" dirty="0"/>
          </a:p>
        </p:txBody>
      </p:sp>
    </p:spTree>
    <p:extLst>
      <p:ext uri="{BB962C8B-B14F-4D97-AF65-F5344CB8AC3E}">
        <p14:creationId xmlns:p14="http://schemas.microsoft.com/office/powerpoint/2010/main" val="42837756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use the PAT approach to prepare for and schedule meetings.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Purpose: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purpose of the meeting? We usually state this in one short sentence. Example: “This meeting is to review the new invoice signing policy.” This helps people evaluate if they need to be there. It will also help you build the agenda and determine if the meeting was successful.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Agenda: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is the backbone of the meeting. It should be created well in advance of the meeting, sent to all participants and observers, and be used during the meeting to keep things on track.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 frame: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How long will the meeting be? Typically, meetings should not exceed one hour. (In fact, we recommend a fifty minute meeting, starting at five past the hour and ending five minutes before the hour.) If the meeting needs to be longer, make sure you include breaks, or divide it into two or more sessions.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learn an approach that can be used to manage any size or type of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PAT stands for Purpose, Agenda, and Timeframe.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prepare a piece of flip chart paper with the scenario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Let’s look at the first scenario from our last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a bi-weekly meeting between sales and marketing department to update each other on activities and projects. All employees from both departments attend and observe; two senior supervisors and two directors lead and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the purpose, a standard agenda, and a timeframe for the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recommend a fifty minute meeting, starting at five past the hour and ending five minutes before the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can be done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B0983B-D45E-4C6B-A5B0-1F43BF159D50}" type="slidenum">
              <a:rPr lang="en-US" smtClean="0"/>
              <a:pPr fontAlgn="base">
                <a:spcBef>
                  <a:spcPct val="0"/>
                </a:spcBef>
                <a:spcAft>
                  <a:spcPct val="0"/>
                </a:spcAft>
                <a:defRPr/>
              </a:pPr>
              <a:t>127</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the meeting, make a list of what needs to be discussed, how long you believe it will take, and the person who will be presenting the item. Here is an example.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the agenda is complete, send it to all participants and observers, preferably with the meeting request, and preferably two to three days before the meeting. Make sure you ask for everyone’s approval, including additions or deletions. If you do make changes, send out a single updated copy 24 hours before the meeting.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PRESENTER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2:05-2:10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Agenda and Meeting Purpose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Jill Smith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2:10-2:20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of Current Invoice Signing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Joe 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2:20-2:40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of New Invoice Signing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Joe 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2:40-2:50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Questions and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Joe 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2:50-2:55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Wrap-Up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Jill Smith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build an agenda.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 agenda should include a list of what needs to be discussed, how long you believe it will take, and the person who will be presenting the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Index cards or sticky notes with parts of meetings listed (one set per six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index cards or sticky notes with the following items listed: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Agenda and Meeting Purpose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Questions and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Meeting Wrap-Up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 Identification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Cause Analysis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Solution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Short List Creation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Voting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Selecting Final Solution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teams of four to six. Pass out one set of prepared index cards to each team. Explain that they are going to build an agenda for a problem-solving meeting. Their task is to tape the cards to a sheet of flip chart paper in the correct order, provided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Agenda and Meeting Purpose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 Identification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Cause Analysis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Solution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Short List Creation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Voting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Selecting Final Solution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Questions and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Meeting Wrap-Up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all groups have placed the cards in order, unveil the solution.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C5EA13-F081-498E-A65F-5EBA372F9FD2}" type="slidenum">
              <a:rPr lang="en-US" smtClean="0"/>
              <a:pPr fontAlgn="base">
                <a:spcBef>
                  <a:spcPct val="0"/>
                </a:spcBef>
                <a:spcAft>
                  <a:spcPct val="0"/>
                </a:spcAft>
                <a:defRPr/>
              </a:pPr>
              <a:t>128</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the meeting, post the agenda on a flip chart, whiteboard, or PowerPoint slide. Spend the first five minutes of the meeting going over the agenda and getting approval. During the meeting, take minutes with the agenda as a framework.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Action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Presenter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Agenda  and Meeting Purpose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Chairperson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of Current Invoice Signing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Current process needs to be archived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Jane Smith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June 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of New Invoice Signing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New process needs to be posted to SharePoint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Joe 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June 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Questions and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Answer Sam’s question about impact on server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Jane Smith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June 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Wrap-Up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Chairperson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informal structure will be sufficient for most meetings, more formal meetings may require more formal minutes.)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job as chairperson is to keep the meeting running according to the agenda. If an item runs past its scheduled time, ask the group if they think more time is needed to discuss the item. If so, how do they want to handle it? They can reduce the time for other items, remove other items altogether, schedule an offline follow-up session, or schedule another meeting. No matter what the group agrees to, make sure that they stick to their decision.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the meeting, get agreement that all items on the agenda were sufficiently covered. This will identify any gaps that may require follow-up and it will give people a positive sense of accomplishment about the meeting.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effectively lead a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 the agenda as a framework during the meeting to keep everyone on track.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Finished agenda from previous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a sheet of flip chart paper with the finalized agenda from the previous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Post the finished agenda from the previous activity. Discuss how this meeting could possibly become derailed, and how the agenda could help.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It is easy for people to start thinking of solutions when they are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09C771-0B91-48F4-8968-686925D25EBA}" type="slidenum">
              <a:rPr lang="en-US" smtClean="0"/>
              <a:pPr fontAlgn="base">
                <a:spcBef>
                  <a:spcPct val="0"/>
                </a:spcBef>
                <a:spcAft>
                  <a:spcPct val="0"/>
                </a:spcAft>
                <a:defRPr/>
              </a:pPr>
              <a:t>129</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meeting, send out a summary of the meeting, including action items, to all participants and observers, and anyone else who requires a copy. Action items should be clearly indicated, with start and end dates, and progress dates if applicable. If follow-up meetings were scheduled, these should also be communicated.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activities need to be performed after the meeting to ensure success.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meeting, the chairperson is responsible for sending out appropriate information to ensure meeting items are acted upon.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items in the PowerPoint slides or the information in the Training Manual to make sure you understand the key concepts. Add your own information, too, if appropriate.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information for this topic in the PowerPoint slides or the Training Manual. From this, have the group create a generic to-do list for after the meeting.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Try to use the PAT approach for this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PAT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130</a:t>
            </a:fld>
            <a:endParaRPr lang="en-US" dirty="0"/>
          </a:p>
        </p:txBody>
      </p:sp>
    </p:spTree>
    <p:extLst>
      <p:ext uri="{BB962C8B-B14F-4D97-AF65-F5344CB8AC3E}">
        <p14:creationId xmlns:p14="http://schemas.microsoft.com/office/powerpoint/2010/main" val="3480400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meaningful, long-term goals is a giant step toward achieving your dreams. In turn, setting and achieving short-term goals can help you accomplish the tasks you'll need to achieve the long-term ones. It is also important to make sure that all of your goals unleash the power of the three P's: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POSITIVE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POSSIBLE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how goals, in general, should be framed.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Goals should be positive, personal, and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worksheet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which of the three P’s is missing from each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Hint: There might be more than one P missing!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Long ago, King Robert the Bruce ruled over Scotland. One day, he was badly defeated in battle. His only option was to escape and hide. He found refuge in a small cave and waited there for months.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day, he watched a spider try to build a web across the cave’s entrance. Time and time again, the spider fell down and got back up again. After many times, the spider succeeded, proving that with persistence and a plan, anything is possible.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is best done in small groups. Once groups have had a few minutes to complete the worksheet, bring the groups back together, and review.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15FEA6-AC28-4A26-BF95-A3DE8773C01C}" type="slidenum">
              <a:rPr lang="en-US" smtClean="0"/>
              <a:pPr fontAlgn="base">
                <a:spcBef>
                  <a:spcPct val="0"/>
                </a:spcBef>
                <a:spcAft>
                  <a:spcPct val="0"/>
                </a:spcAft>
                <a:defRPr/>
              </a:pPr>
              <a:t>6</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Sometimes, a face-to-face meeting isn’t the best solution. In this module, we will explore alternatives to meetings that can help you and your team save time and be more productive.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forget that even if you use a meeting alternative, you should still use the PAT approach that we discussed in the last module, take minutes, and distribute post-meeting notes and action items.</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141</a:t>
            </a:fld>
            <a:endParaRPr lang="en-US" dirty="0"/>
          </a:p>
        </p:txBody>
      </p:sp>
    </p:spTree>
    <p:extLst>
      <p:ext uri="{BB962C8B-B14F-4D97-AF65-F5344CB8AC3E}">
        <p14:creationId xmlns:p14="http://schemas.microsoft.com/office/powerpoint/2010/main" val="20887630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Instant message applications and chat rooms can be a great alternative to meetings, especially if meeting members are separated by distance.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things to remember: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 have an agenda and stick to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chairperson’s role in keeping things on track is more important than ever.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some ground rules at the beginning of the meeting to eliminate distractions such as emoticons, sounds, and acronyms.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 keep a record of the meeting.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applications to try: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Campfire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Pal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Microsoft Office Communicator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Windows Live Messenger</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instant messaging and chat rooms can be used in place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Instant message applications and chat rooms can be a great alternative to meetings, especially if meeting members are separated by distance.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participants’ experience with instant messaging and chat rooms, and how these applications could be used in place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Instant messaging has been around since the mid 1960’s, while the first chat rooms did not emerge until the late 1980’s.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the discussion stays focused on business applications and not personal use.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142</a:t>
            </a:fld>
            <a:endParaRPr lang="en-US" dirty="0"/>
          </a:p>
        </p:txBody>
      </p:sp>
    </p:spTree>
    <p:extLst>
      <p:ext uri="{BB962C8B-B14F-4D97-AF65-F5344CB8AC3E}">
        <p14:creationId xmlns:p14="http://schemas.microsoft.com/office/powerpoint/2010/main" val="11020537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more personal contact and real-time sharing is needed, try a teleconferencing system like Adobe’s Acrobat.com, Microsoft Live Meeting, or Citrix’s GoToMeeting.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Most teleconferencing applications feature: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Screen sharing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Collaboration tools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Interactive whiteboards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Voice and text chat support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recording capabilities (which can serve as minutes)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Again, remember the PAT approach, and remember to keep minutes and action lists.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teleconferencing can be used in place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Teleconferencing can be used when real-time sharing and personal interaction is needed.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participants’ experience with teleconferencing, and how it could be used in place of face to face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telephone was invented by Alexander Graham Bell in 1876.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take place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143</a:t>
            </a:fld>
            <a:endParaRPr lang="en-US" dirty="0"/>
          </a:p>
        </p:txBody>
      </p:sp>
    </p:spTree>
    <p:extLst>
      <p:ext uri="{BB962C8B-B14F-4D97-AF65-F5344CB8AC3E}">
        <p14:creationId xmlns:p14="http://schemas.microsoft.com/office/powerpoint/2010/main" val="34021975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 meeting group requires ongoing, interactive communication, rather than periodic face-to-face gatherings, an e-mail list, forum, or online group can be an effective tool.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a few options for these online tools. If your organization has the infrastructure in place, you may be able to set up something on site. If your organization doesn’t have such an infrastructure, there are many free tools out there, including Google Groups, Yahoo Groups, and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Convos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few things to keep in mind if you are going to use this sort of solution: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Having a moderator is essential. These types of tools can quickly get out of control without proper supervision. You’ll want to make sure members stay on topic and stay professional.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 monitor the time spent on these tools. Setting a daily or weekly update or delivery time might be a good idea.</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Just like a meeting, an online list or group should have a purpose and stick to it.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e-mail lists and online groups can be used in place of meetings, or to enhance communication between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E-mail lists and online groups can come in handy when ongoing, interactive communication is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participants’ experience with e-mail lists and online groups, and how they could be used in place of meetings, or to enhance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Several surveys report that approximately 70% of employers have a ban on social networking sites.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take place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144</a:t>
            </a:fld>
            <a:endParaRPr lang="en-US" dirty="0"/>
          </a:p>
        </p:txBody>
      </p:sp>
    </p:spTree>
    <p:extLst>
      <p:ext uri="{BB962C8B-B14F-4D97-AF65-F5344CB8AC3E}">
        <p14:creationId xmlns:p14="http://schemas.microsoft.com/office/powerpoint/2010/main" val="32266229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more sophisticated electronic tool that can reduce the need for meetings is collaboration applications. Systems like Microsoft SharePoint,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Wrike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Pelotonics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Google Docs, and Basecamp can give users interaction and collaboration tools from any location.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sorts of tools may be most beneficial for project meetings, or situations where users need to peer review each other’s work.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again, these tools must have their purpose clearly stated, and participants must make sure that these time-saving tools don’t turn into time wasters.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collaboration applications can be used in place of meetings, or to reduce the number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Collaboration applications can come in handy when users need to peer review each other’s work.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participants’ experience with collaboration applications, and how they can be used in place of face to face meetings, or to reduce the number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possible, have a laptop with a collaboration application installed for demonstration purposes.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13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DA4DC5-FB51-45ED-B0CA-0F9E6BAE971D}" type="slidenum">
              <a:rPr lang="en-US" smtClean="0"/>
              <a:pPr fontAlgn="base">
                <a:spcBef>
                  <a:spcPct val="0"/>
                </a:spcBef>
                <a:spcAft>
                  <a:spcPct val="0"/>
                </a:spcAft>
                <a:defRPr/>
              </a:pPr>
              <a:t>145</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improve your time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156</a:t>
            </a:fld>
            <a:endParaRPr lang="en-US" dirty="0"/>
          </a:p>
        </p:txBody>
      </p:sp>
    </p:spTree>
    <p:extLst>
      <p:ext uri="{BB962C8B-B14F-4D97-AF65-F5344CB8AC3E}">
        <p14:creationId xmlns:p14="http://schemas.microsoft.com/office/powerpoint/2010/main" val="20241682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a few thoughts that we would like to leave you with, to accompany you on your journey.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Harvey MacKay: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Time is free, but it's priceless. You can't own it, but you can use it. You can't keep it, but you can spend it. Once you've lost it, you can never get it back.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Napoleon Bonaparte: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time to deliberate, but when the time for action arrives, stop thinking and go.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Steve Jobs: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Your time is limited, so don't waste it living someone else's life.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Benjamin Franklin: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may delay, but time will not.</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157</a:t>
            </a:fld>
            <a:endParaRPr lang="en-US" dirty="0"/>
          </a:p>
        </p:txBody>
      </p:sp>
    </p:spTree>
    <p:extLst>
      <p:ext uri="{BB962C8B-B14F-4D97-AF65-F5344CB8AC3E}">
        <p14:creationId xmlns:p14="http://schemas.microsoft.com/office/powerpoint/2010/main" val="33401827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158</a:t>
            </a:fld>
            <a:endParaRPr lang="en-CA" dirty="0"/>
          </a:p>
        </p:txBody>
      </p:sp>
    </p:spTree>
    <p:extLst>
      <p:ext uri="{BB962C8B-B14F-4D97-AF65-F5344CB8AC3E}">
        <p14:creationId xmlns:p14="http://schemas.microsoft.com/office/powerpoint/2010/main" val="565720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159</a:t>
            </a:fld>
            <a:endParaRPr lang="en-CA" dirty="0"/>
          </a:p>
        </p:txBody>
      </p:sp>
    </p:spTree>
    <p:extLst>
      <p:ext uri="{BB962C8B-B14F-4D97-AF65-F5344CB8AC3E}">
        <p14:creationId xmlns:p14="http://schemas.microsoft.com/office/powerpoint/2010/main" val="19978048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160</a:t>
            </a:fld>
            <a:endParaRPr lang="en-US"/>
          </a:p>
        </p:txBody>
      </p:sp>
    </p:spTree>
    <p:extLst>
      <p:ext uri="{BB962C8B-B14F-4D97-AF65-F5344CB8AC3E}">
        <p14:creationId xmlns:p14="http://schemas.microsoft.com/office/powerpoint/2010/main" val="317137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Success coach Jack Canfield states in his book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Success Principles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for goal achievement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Setting big goals is great, but setting unrealistic goals will just de-motivate you. A good goal is one that challenges, but is not so unrealistic that you have virtually no chance of accomplishing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Without setting deadlines for your goals, you have no real compelling reason or motivation to start working on them. By setting a deadline, your subconscious mind begins to work on that goal, night and day, to bring you closer to achievement.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specific parts of a good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Good goals should be specific, measurable, achievable, relevant, and 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write a SMART goal for the first two modules of this workshop. They may want to use scrap paper at first, and then record their final goal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comfortable with each other, divide participants into pairs so that they can review each other’s’ goals and provide feedback.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EDC240-AB25-43C2-A710-935271A8C727}" type="slidenum">
              <a:rPr lang="en-US" smtClean="0"/>
              <a:pPr fontAlgn="base">
                <a:spcBef>
                  <a:spcPct val="0"/>
                </a:spcBef>
                <a:spcAft>
                  <a:spcPct val="0"/>
                </a:spcAft>
                <a:defRPr/>
              </a:pPr>
              <a:t>7</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161</a:t>
            </a:fld>
            <a:endParaRPr lang="en-US"/>
          </a:p>
        </p:txBody>
      </p:sp>
    </p:spTree>
    <p:extLst>
      <p:ext uri="{BB962C8B-B14F-4D97-AF65-F5344CB8AC3E}">
        <p14:creationId xmlns:p14="http://schemas.microsoft.com/office/powerpoint/2010/main" val="22787732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162</a:t>
            </a:fld>
            <a:endParaRPr lang="en-CA" dirty="0"/>
          </a:p>
        </p:txBody>
      </p:sp>
    </p:spTree>
    <p:extLst>
      <p:ext uri="{BB962C8B-B14F-4D97-AF65-F5344CB8AC3E}">
        <p14:creationId xmlns:p14="http://schemas.microsoft.com/office/powerpoint/2010/main" val="24589377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163</a:t>
            </a:fld>
            <a:endParaRPr lang="en-CA" dirty="0"/>
          </a:p>
        </p:txBody>
      </p:sp>
    </p:spTree>
    <p:extLst>
      <p:ext uri="{BB962C8B-B14F-4D97-AF65-F5344CB8AC3E}">
        <p14:creationId xmlns:p14="http://schemas.microsoft.com/office/powerpoint/2010/main" val="369081662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164</a:t>
            </a:fld>
            <a:endParaRPr lang="en-CA" dirty="0"/>
          </a:p>
        </p:txBody>
      </p:sp>
    </p:spTree>
    <p:extLst>
      <p:ext uri="{BB962C8B-B14F-4D97-AF65-F5344CB8AC3E}">
        <p14:creationId xmlns:p14="http://schemas.microsoft.com/office/powerpoint/2010/main" val="378285156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r>
              <a:rPr lang="en-US" b="0" baseline="0" dirty="0"/>
              <a:t>Let’s use the question I asked at the beginning of the session. </a:t>
            </a:r>
            <a:r>
              <a:rPr lang="en-US" sz="1600" dirty="0"/>
              <a:t>Think of a recent situation where you faced a communication challenge. </a:t>
            </a:r>
          </a:p>
          <a:p>
            <a:r>
              <a:rPr lang="en-US" sz="1200"/>
              <a:t>For Example: communicating a new process, where communication or lack thereof affected productivity, or where communication impacted decision making on a project.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r>
              <a:rPr lang="en-US" b="1" dirty="0"/>
              <a:t>Here is an example:</a:t>
            </a:r>
            <a:endParaRPr lang="en-US" dirty="0"/>
          </a:p>
          <a:p>
            <a:r>
              <a:rPr lang="en-US" dirty="0"/>
              <a:t>Ron and Amber were new hires and received their welcome packet informing them what would need to be completed the first few days on the job. Several of the items included technology related tasks like setting up their office email with footer information and registering for the internet email preferences. </a:t>
            </a:r>
          </a:p>
          <a:p>
            <a:r>
              <a:rPr lang="en-US" dirty="0"/>
              <a:t>Both were very knowledgeable in their field and with email, however were not familiar with the email application Outlook. They both had knowledge of and used Lotus Notes.</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Would anyone like to share a recent situation?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Collectively we can look at and work on helping each other work through the challenge during today’s session!</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165</a:t>
            </a:fld>
            <a:endParaRPr lang="en-CA" dirty="0"/>
          </a:p>
        </p:txBody>
      </p:sp>
    </p:spTree>
    <p:extLst>
      <p:ext uri="{BB962C8B-B14F-4D97-AF65-F5344CB8AC3E}">
        <p14:creationId xmlns:p14="http://schemas.microsoft.com/office/powerpoint/2010/main" val="15046719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b="1" dirty="0"/>
          </a:p>
          <a:p>
            <a:r>
              <a:rPr lang="en-US" dirty="0"/>
              <a:t>Many people traditionally think of the spoken word</a:t>
            </a:r>
            <a:r>
              <a:rPr lang="en-US" baseline="0" dirty="0"/>
              <a:t>.</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dialog/chat dialog.</a:t>
            </a:r>
            <a:endParaRPr lang="en-US" dirty="0"/>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166</a:t>
            </a:fld>
            <a:endParaRPr lang="en-CA" dirty="0"/>
          </a:p>
        </p:txBody>
      </p:sp>
    </p:spTree>
    <p:extLst>
      <p:ext uri="{BB962C8B-B14F-4D97-AF65-F5344CB8AC3E}">
        <p14:creationId xmlns:p14="http://schemas.microsoft.com/office/powerpoint/2010/main" val="3847420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 Example:</a:t>
            </a:r>
            <a:r>
              <a:rPr lang="en-US" baseline="0" dirty="0"/>
              <a:t> We are using verbal communication right now.</a:t>
            </a:r>
          </a:p>
          <a:p>
            <a:r>
              <a:rPr lang="en-US" dirty="0"/>
              <a:t>&lt;Click&gt;</a:t>
            </a:r>
            <a:r>
              <a:rPr lang="en-US" baseline="0" dirty="0"/>
              <a:t> </a:t>
            </a:r>
            <a:r>
              <a:rPr lang="en-US" dirty="0"/>
              <a:t>With Paraverbal: This means how you say it – your tone, speed, pitch, and volume. Example:</a:t>
            </a:r>
            <a:r>
              <a:rPr lang="en-US" baseline="0" dirty="0"/>
              <a:t> The tone of your voice and even pitch can convey confusion, authority, excitement and so on. We will dig much further into this topic shortly.</a:t>
            </a:r>
            <a:endParaRPr lang="en-US" dirty="0"/>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167</a:t>
            </a:fld>
            <a:endParaRPr lang="en-CA" dirty="0"/>
          </a:p>
        </p:txBody>
      </p:sp>
    </p:spTree>
    <p:extLst>
      <p:ext uri="{BB962C8B-B14F-4D97-AF65-F5344CB8AC3E}">
        <p14:creationId xmlns:p14="http://schemas.microsoft.com/office/powerpoint/2010/main" val="39453208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Example: There</a:t>
            </a:r>
            <a:r>
              <a:rPr lang="en-US" baseline="0" dirty="0"/>
              <a:t> may be only be a few people working on a project, or working on a project for a whole region or even larger scale. </a:t>
            </a:r>
            <a:endParaRPr lang="en-US" dirty="0"/>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 Example:</a:t>
            </a:r>
            <a:r>
              <a:rPr lang="en-US" baseline="0" dirty="0"/>
              <a:t> Levels of interest in the message such as an email communication may apply to stakeholders verses everyone in the department. Maybe the message is valuable for an inter department where the impact is less for say another department.</a:t>
            </a:r>
            <a:endParaRPr lang="en-US" dirty="0"/>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168</a:t>
            </a:fld>
            <a:endParaRPr lang="en-CA" dirty="0"/>
          </a:p>
        </p:txBody>
      </p:sp>
    </p:spTree>
    <p:extLst>
      <p:ext uri="{BB962C8B-B14F-4D97-AF65-F5344CB8AC3E}">
        <p14:creationId xmlns:p14="http://schemas.microsoft.com/office/powerpoint/2010/main" val="37437592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Let’s look at some examples with tips to reduce some of these barriers.</a:t>
            </a:r>
          </a:p>
          <a:p>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169</a:t>
            </a:fld>
            <a:endParaRPr lang="en-CA" dirty="0"/>
          </a:p>
        </p:txBody>
      </p:sp>
    </p:spTree>
    <p:extLst>
      <p:ext uri="{BB962C8B-B14F-4D97-AF65-F5344CB8AC3E}">
        <p14:creationId xmlns:p14="http://schemas.microsoft.com/office/powerpoint/2010/main" val="221197493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With any barrier, always use diplomacy and professionalism. Build trust and the relationship. Think about what you can do and not how the barrier is keeping you from communicating effectively.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It doesn’t matter if it is language, location perspectives or technology – some tips to increase communication and trust are Prepare, Ask, and Action.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Language / Culture: Prepare and learn about the culture, ask peers or others that have worked with that culture what they have found helpful. Use the available resources like Culture Wizard to get hands on references and tools to remove cultural and language barriers.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Styles / Interests: Do some research on social media, look up the individuals on the Hub to see their profile, how long they worked with the organization. You may find similarities and how their differences in experience can play a part in the success of your project.</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Location / Scheduling: Ask what time of the day is best to communicate via phone. Use email to communicate at other times and when there is more wiggle room for time for an answer. Obviously, there are times that instant replies or discussion are needed to solve an immediate problems. Engage in the conversation early on so that you establish what will work.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Perspectives / Values: Listen to perspectives and what they value. You will be surprised that if you put yourself in their experience, you may relate or the perspectives will contribute to better decisions and innovation.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Lack of Knowledge: With any application or technology – if you are expecting someone to review a document using for example, track changes or particular fonts in </a:t>
            </a:r>
            <a:r>
              <a:rPr lang="en-US" sz="1200" b="0" kern="1200" baseline="0" dirty="0" err="1">
                <a:solidFill>
                  <a:schemeClr val="tx1"/>
                </a:solidFill>
                <a:effectLst/>
                <a:latin typeface="+mn-lt"/>
                <a:ea typeface="+mn-ea"/>
                <a:cs typeface="+mn-cs"/>
              </a:rPr>
              <a:t>powerpoint</a:t>
            </a:r>
            <a:r>
              <a:rPr lang="en-US" sz="1200" b="0" kern="1200" baseline="0" dirty="0">
                <a:solidFill>
                  <a:schemeClr val="tx1"/>
                </a:solidFill>
                <a:effectLst/>
                <a:latin typeface="+mn-lt"/>
                <a:ea typeface="+mn-ea"/>
                <a:cs typeface="+mn-cs"/>
              </a:rPr>
              <a:t>, provide a walkthrough of what you want or need, and explain how it will reduce time, or rework. Believe it or not, everyday, we learn something that adds to our tool belt of our career. Absorb the knowledge and share freely. It will actually build trust and strength the relationship.</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Technology: Not every one is tech savvy, have the fast internet connection speeds to video chat, or possibly want to “chat” on messenger for long conversations. Ask how you can accommodate the technologies available and provide alternative and other options.</a:t>
            </a: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reflect a few moments on what might have been a barrier. List known barriers that played a role in your situation or even jot down some of these reducing barrier tips.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Does anyone else have</a:t>
            </a:r>
            <a:r>
              <a:rPr lang="en-US" sz="1200" kern="1200" baseline="0" dirty="0">
                <a:solidFill>
                  <a:schemeClr val="tx1"/>
                </a:solidFill>
                <a:effectLst/>
                <a:latin typeface="+mn-lt"/>
                <a:ea typeface="+mn-ea"/>
                <a:cs typeface="+mn-cs"/>
              </a:rPr>
              <a:t> other tips that will help us </a:t>
            </a:r>
            <a:r>
              <a:rPr lang="en-US" sz="1200" kern="1200" dirty="0">
                <a:solidFill>
                  <a:schemeClr val="tx1"/>
                </a:solidFill>
                <a:effectLst/>
                <a:latin typeface="+mn-lt"/>
                <a:ea typeface="+mn-ea"/>
                <a:cs typeface="+mn-cs"/>
              </a:rPr>
              <a:t>overcome the barrier(s), possibly something that you used</a:t>
            </a:r>
            <a:r>
              <a:rPr lang="en-US" sz="1200" kern="1200" baseline="0" dirty="0">
                <a:solidFill>
                  <a:schemeClr val="tx1"/>
                </a:solidFill>
                <a:effectLst/>
                <a:latin typeface="+mn-lt"/>
                <a:ea typeface="+mn-ea"/>
                <a:cs typeface="+mn-cs"/>
              </a:rPr>
              <a:t> or found your boss or peer used</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170</a:t>
            </a:fld>
            <a:endParaRPr lang="en-CA" dirty="0"/>
          </a:p>
        </p:txBody>
      </p:sp>
    </p:spTree>
    <p:extLst>
      <p:ext uri="{BB962C8B-B14F-4D97-AF65-F5344CB8AC3E}">
        <p14:creationId xmlns:p14="http://schemas.microsoft.com/office/powerpoint/2010/main" val="1100686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Achieving challenging goals requires a lot of mental energy. Instead of spreading yourself thin by focusing on several goals at once, invest your mental focus on one goal, the most important goal right now. When you are prioritizing, choose a goal that will have the greatest impact on your life compared to how long it will take to achieve. A large part of goal setting is not just identifying what you want, but also identifying what you must give up in your life in order to get it. Most people are unwilling to make a conscious decision to give up the things in their life necessary to achieve their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how to make the most of your mental energy.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are prioritizing, choose a goal that will have the greatest impact on your life compared to how long it will take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 list from “The 10 Minute Challenge”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task list from the “10 Minute Challenge”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Bring out the task list from this morning’s icebreaker. Ask participants to prioritize the tasks based on what we just discussed.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done in a large group or small groups. It can be interesting to put participants back in their icebreaker groups and see how they would have done things differently.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5AAE40-F1B3-4204-AD34-14EAD930AC81}" type="slidenum">
              <a:rPr lang="en-US" smtClean="0"/>
              <a:pPr fontAlgn="base">
                <a:spcBef>
                  <a:spcPct val="0"/>
                </a:spcBef>
                <a:spcAft>
                  <a:spcPct val="0"/>
                </a:spcAft>
                <a:defRPr/>
              </a:pPr>
              <a:t>8</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technology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171</a:t>
            </a:fld>
            <a:endParaRPr lang="en-CA" dirty="0"/>
          </a:p>
        </p:txBody>
      </p:sp>
    </p:spTree>
    <p:extLst>
      <p:ext uri="{BB962C8B-B14F-4D97-AF65-F5344CB8AC3E}">
        <p14:creationId xmlns:p14="http://schemas.microsoft.com/office/powerpoint/2010/main" val="16205460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172</a:t>
            </a:fld>
            <a:endParaRPr lang="en-CA" dirty="0"/>
          </a:p>
        </p:txBody>
      </p:sp>
    </p:spTree>
    <p:extLst>
      <p:ext uri="{BB962C8B-B14F-4D97-AF65-F5344CB8AC3E}">
        <p14:creationId xmlns:p14="http://schemas.microsoft.com/office/powerpoint/2010/main" val="240372343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Could you hear the difference? Let’s test YOUR listening skills. : ) </a:t>
            </a:r>
          </a:p>
          <a:p>
            <a:r>
              <a:rPr lang="en-US" dirty="0"/>
              <a:t>I</a:t>
            </a:r>
            <a:r>
              <a:rPr lang="en-US" baseline="0" dirty="0"/>
              <a:t> am going to repeat these again. Listen to the emphasis on certain words and how it can imply different things.</a:t>
            </a:r>
            <a:endParaRPr lang="en-US" dirty="0"/>
          </a:p>
          <a:p>
            <a:endParaRPr lang="en-US" dirty="0"/>
          </a:p>
          <a:p>
            <a:r>
              <a:rPr lang="en-US" dirty="0"/>
              <a:t>“</a:t>
            </a:r>
            <a:r>
              <a:rPr lang="en-US" b="1" u="sng" dirty="0"/>
              <a:t>I</a:t>
            </a:r>
            <a:r>
              <a:rPr lang="en-US" dirty="0"/>
              <a:t> didn’t say you were wrong.” Respond to this question </a:t>
            </a:r>
            <a:r>
              <a:rPr lang="en-US" baseline="0" dirty="0"/>
              <a:t>USING THE X and GREEN CHECK MARK – </a:t>
            </a:r>
            <a:r>
              <a:rPr lang="en-US" dirty="0"/>
              <a:t>is this</a:t>
            </a:r>
            <a:r>
              <a:rPr lang="en-US" baseline="0" dirty="0"/>
              <a:t> i</a:t>
            </a:r>
            <a:r>
              <a:rPr lang="en-US" dirty="0"/>
              <a:t>mplying it wasn’t me?</a:t>
            </a:r>
          </a:p>
          <a:p>
            <a:r>
              <a:rPr lang="en-US" dirty="0"/>
              <a:t>“I didn’t </a:t>
            </a:r>
            <a:r>
              <a:rPr lang="en-US" b="1" u="sng" dirty="0"/>
              <a:t>say</a:t>
            </a:r>
            <a:r>
              <a:rPr lang="en-US" dirty="0"/>
              <a:t> you were wrong.” Respond to this question </a:t>
            </a:r>
            <a:r>
              <a:rPr lang="en-US" baseline="0" dirty="0"/>
              <a:t>USING THE X and GREEN CHECK MARK – did this i</a:t>
            </a:r>
            <a:r>
              <a:rPr lang="en-US" dirty="0"/>
              <a:t>mply I communicated it in another way?</a:t>
            </a:r>
          </a:p>
          <a:p>
            <a:r>
              <a:rPr lang="en-US" dirty="0"/>
              <a:t>“I didn’t say you were </a:t>
            </a:r>
            <a:r>
              <a:rPr lang="en-US" b="1" u="sng" dirty="0"/>
              <a:t>wrong</a:t>
            </a:r>
            <a:r>
              <a:rPr lang="en-US" dirty="0"/>
              <a:t>.” Respond to this question </a:t>
            </a:r>
            <a:r>
              <a:rPr lang="en-US" baseline="0" dirty="0"/>
              <a:t>USING THE X and GREEN CHECK MARK – did I i</a:t>
            </a:r>
            <a:r>
              <a:rPr lang="en-US" dirty="0"/>
              <a:t>mply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173</a:t>
            </a:fld>
            <a:endParaRPr lang="en-CA" dirty="0"/>
          </a:p>
        </p:txBody>
      </p:sp>
    </p:spTree>
    <p:extLst>
      <p:ext uri="{BB962C8B-B14F-4D97-AF65-F5344CB8AC3E}">
        <p14:creationId xmlns:p14="http://schemas.microsoft.com/office/powerpoint/2010/main" val="338031325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Did you ever hear the saying, “It is  not what you say, its how you say it”?</a:t>
            </a:r>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 - Action</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and even in person? How did it impact the conversation with a boss, peer, or customer?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This is one of the easiest strategies to implement and get the greatest result and the sometimes the hardest to remember. Smile.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Let’s give it a try.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How about we say something simple like: How are you doing today? And say it without smiling. Then again, when smiling. Hear the difference?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351960032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175</a:t>
            </a:fld>
            <a:endParaRPr lang="en-CA" dirty="0"/>
          </a:p>
        </p:txBody>
      </p:sp>
    </p:spTree>
    <p:extLst>
      <p:ext uri="{BB962C8B-B14F-4D97-AF65-F5344CB8AC3E}">
        <p14:creationId xmlns:p14="http://schemas.microsoft.com/office/powerpoint/2010/main" val="22371453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176</a:t>
            </a:fld>
            <a:endParaRPr lang="en-CA" dirty="0"/>
          </a:p>
        </p:txBody>
      </p:sp>
    </p:spTree>
    <p:extLst>
      <p:ext uri="{BB962C8B-B14F-4D97-AF65-F5344CB8AC3E}">
        <p14:creationId xmlns:p14="http://schemas.microsoft.com/office/powerpoint/2010/main" val="292474028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177</a:t>
            </a:fld>
            <a:endParaRPr lang="en-CA" dirty="0"/>
          </a:p>
        </p:txBody>
      </p:sp>
    </p:spTree>
    <p:extLst>
      <p:ext uri="{BB962C8B-B14F-4D97-AF65-F5344CB8AC3E}">
        <p14:creationId xmlns:p14="http://schemas.microsoft.com/office/powerpoint/2010/main" val="50757003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eaLnBrk="1" hangingPunct="1">
              <a:spcBef>
                <a:spcPct val="0"/>
              </a:spcBef>
            </a:pPr>
            <a:r>
              <a:rPr lang="en-US" baseline="0" dirty="0"/>
              <a:t>Using the STAR Method can also help you communicate better, as well as when you are listening – to be able to ask for clarification.</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178</a:t>
            </a:fld>
            <a:endParaRPr lang="en-CA" dirty="0"/>
          </a:p>
        </p:txBody>
      </p:sp>
    </p:spTree>
    <p:extLst>
      <p:ext uri="{BB962C8B-B14F-4D97-AF65-F5344CB8AC3E}">
        <p14:creationId xmlns:p14="http://schemas.microsoft.com/office/powerpoint/2010/main" val="33238672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179</a:t>
            </a:fld>
            <a:endParaRPr lang="en-CA" dirty="0"/>
          </a:p>
        </p:txBody>
      </p:sp>
    </p:spTree>
    <p:extLst>
      <p:ext uri="{BB962C8B-B14F-4D97-AF65-F5344CB8AC3E}">
        <p14:creationId xmlns:p14="http://schemas.microsoft.com/office/powerpoint/2010/main" val="29061252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180</a:t>
            </a:fld>
            <a:endParaRPr lang="en-CA" dirty="0"/>
          </a:p>
        </p:txBody>
      </p:sp>
    </p:spTree>
    <p:extLst>
      <p:ext uri="{BB962C8B-B14F-4D97-AF65-F5344CB8AC3E}">
        <p14:creationId xmlns:p14="http://schemas.microsoft.com/office/powerpoint/2010/main" val="3389630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Emotionalizing and visualizing your goal will help you create the desire to materialize it into your life. One of the best visualization tools is a vision board. Simply find a magazine, cut out pictures that resonate with the goal that you want to achieve, glue them onto a piece of poster board, and place that board somewhere that you can view it several times a 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for visualization to work, it’s necessary that you emotionalize your goal as much as possible. Create a list of the benefits you will see when you achieve your goal and concentrate on how that will make you feel.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role that emotions and dreams play in our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Emotionalizing and visualizing your goal will help you create the desire to materialize it into your life. Vision boards and benefit lists are two tools that can help with these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and ask them to take turns visualizing a goal that they have.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“Seeing, is believing!”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hard to believe something you have not seen. (Implies that you will not believe the thing under discussion until you have actually seen it.)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participants have had a few moments to discuss, bring the large group back together. Have some of the more detailed goals shared with the class, if participants are comfortable.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SMART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D6CF18-2F12-42F8-82CE-44CF26D955A3}" type="slidenum">
              <a:rPr lang="en-US" smtClean="0"/>
              <a:pPr fontAlgn="base">
                <a:spcBef>
                  <a:spcPct val="0"/>
                </a:spcBef>
                <a:spcAft>
                  <a:spcPct val="0"/>
                </a:spcAft>
                <a:defRPr/>
              </a:pPr>
              <a:t>9</a:t>
            </a:fld>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0" indent="0">
              <a:buFont typeface="+mj-lt"/>
              <a:buNone/>
            </a:pPr>
            <a:r>
              <a:rPr lang="en-US" dirty="0"/>
              <a:t>&lt;Click&gt;</a:t>
            </a:r>
            <a:r>
              <a:rPr lang="en-US" baseline="0" dirty="0"/>
              <a:t> </a:t>
            </a:r>
            <a:r>
              <a:rPr lang="en-US" dirty="0"/>
              <a:t>When you’re listening, listen. Don’t talk on the phone, text message, clean off your desk, or do anything else.</a:t>
            </a:r>
          </a:p>
          <a:p>
            <a:pPr marL="0" indent="0">
              <a:buFont typeface="+mj-lt"/>
              <a:buNone/>
            </a:pPr>
            <a:r>
              <a:rPr lang="en-US" dirty="0"/>
              <a:t>Activity</a:t>
            </a:r>
            <a:r>
              <a:rPr lang="en-US" baseline="0" dirty="0"/>
              <a:t> </a:t>
            </a:r>
            <a:r>
              <a:rPr lang="en-US" dirty="0"/>
              <a:t>Example:</a:t>
            </a:r>
            <a:r>
              <a:rPr lang="en-US" baseline="0" dirty="0"/>
              <a:t> Using the X or Green Check Mark: Answer this question? Did I include phone, text message, and draw in my last sentence about this bullet point?</a:t>
            </a:r>
          </a:p>
          <a:p>
            <a:pPr marL="0" indent="0">
              <a:buFont typeface="+mj-lt"/>
              <a:buNone/>
            </a:pPr>
            <a:r>
              <a:rPr lang="en-US" baseline="0" dirty="0"/>
              <a:t>- Engage dialog.</a:t>
            </a:r>
          </a:p>
          <a:p>
            <a:pPr marL="0" indent="0">
              <a:buFont typeface="+mj-lt"/>
              <a:buNone/>
            </a:pPr>
            <a:r>
              <a:rPr lang="en-US" dirty="0"/>
              <a:t>&lt;Click&gt; Avoid interruptions. If you think of something that needs to be done, make a mental or written note of it and forget about it until the conversation is over.</a:t>
            </a:r>
          </a:p>
          <a:p>
            <a:pPr marL="0" indent="0">
              <a:buFont typeface="+mj-lt"/>
              <a:buNone/>
            </a:pPr>
            <a:r>
              <a:rPr lang="en-US" dirty="0"/>
              <a:t>&lt;Click&gt; Aim to spend at least 90% of your time listening and less than 10% of your time talking.</a:t>
            </a:r>
          </a:p>
          <a:p>
            <a:pPr marL="0" indent="0">
              <a:buFont typeface="+mj-lt"/>
              <a:buNone/>
            </a:pPr>
            <a:r>
              <a:rPr lang="en-US" dirty="0"/>
              <a:t>&lt;Click&gt; When you do talk, make sure it’s related to what the other person is saying. Ask questions to clarify expand, and probe for more information.</a:t>
            </a:r>
          </a:p>
          <a:p>
            <a:pPr marL="0" indent="0">
              <a:buFont typeface="+mj-lt"/>
              <a:buNone/>
            </a:pPr>
            <a:r>
              <a:rPr lang="en-US" dirty="0"/>
              <a:t>&lt;Click&gt; Do not offer advice unless the other person asks you for it. If you are not sure what they want, ask!</a:t>
            </a:r>
          </a:p>
          <a:p>
            <a:pPr marL="0" indent="0">
              <a:buFont typeface="+mj-lt"/>
              <a:buNone/>
            </a:pPr>
            <a:r>
              <a:rPr lang="en-US" dirty="0"/>
              <a:t>&lt;Click&gt; Make sure the physical environment is conducive to listening. Try to reduce noise and distractions. </a:t>
            </a:r>
          </a:p>
          <a:p>
            <a:pPr marL="0" indent="0">
              <a:buFont typeface="+mj-lt"/>
              <a:buNone/>
            </a:pPr>
            <a:r>
              <a:rPr lang="en-US" dirty="0"/>
              <a:t>Examples:</a:t>
            </a:r>
            <a:r>
              <a:rPr lang="en-US" baseline="0" dirty="0"/>
              <a:t> </a:t>
            </a:r>
            <a:r>
              <a:rPr lang="en-US" dirty="0"/>
              <a:t>“Would you mind stepping into my office where I can hear you better?” is a great line to use.</a:t>
            </a:r>
          </a:p>
          <a:p>
            <a:pPr marL="0" indent="0">
              <a:buFont typeface="+mj-lt"/>
              <a:buNone/>
            </a:pPr>
            <a:r>
              <a:rPr lang="en-US" dirty="0"/>
              <a:t>If possible, be seated comfortably. Be close enough to the person so that you can hear them, but not too close to make them uncomfortable.</a:t>
            </a:r>
          </a:p>
          <a:p>
            <a:pPr marL="0" indent="0">
              <a:buFont typeface="+mj-lt"/>
              <a:buNone/>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if possible.</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181</a:t>
            </a:fld>
            <a:endParaRPr lang="en-CA" dirty="0"/>
          </a:p>
        </p:txBody>
      </p:sp>
    </p:spTree>
    <p:extLst>
      <p:ext uri="{BB962C8B-B14F-4D97-AF65-F5344CB8AC3E}">
        <p14:creationId xmlns:p14="http://schemas.microsoft.com/office/powerpoint/2010/main" val="278637684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182</a:t>
            </a:fld>
            <a:endParaRPr lang="en-CA" dirty="0"/>
          </a:p>
        </p:txBody>
      </p:sp>
    </p:spTree>
    <p:extLst>
      <p:ext uri="{BB962C8B-B14F-4D97-AF65-F5344CB8AC3E}">
        <p14:creationId xmlns:p14="http://schemas.microsoft.com/office/powerpoint/2010/main" val="266817971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183</a:t>
            </a:fld>
            <a:endParaRPr lang="en-CA" dirty="0"/>
          </a:p>
        </p:txBody>
      </p:sp>
    </p:spTree>
    <p:extLst>
      <p:ext uri="{BB962C8B-B14F-4D97-AF65-F5344CB8AC3E}">
        <p14:creationId xmlns:p14="http://schemas.microsoft.com/office/powerpoint/2010/main" val="95989038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184</a:t>
            </a:fld>
            <a:endParaRPr lang="en-CA" dirty="0"/>
          </a:p>
        </p:txBody>
      </p:sp>
    </p:spTree>
    <p:extLst>
      <p:ext uri="{BB962C8B-B14F-4D97-AF65-F5344CB8AC3E}">
        <p14:creationId xmlns:p14="http://schemas.microsoft.com/office/powerpoint/2010/main" val="388771596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 Let’s look at the</a:t>
            </a:r>
            <a:r>
              <a:rPr lang="en-US" sz="1200" kern="1200" baseline="0" dirty="0">
                <a:solidFill>
                  <a:schemeClr val="tx1"/>
                </a:solidFill>
                <a:effectLst/>
                <a:latin typeface="+mn-lt"/>
                <a:ea typeface="+mn-ea"/>
                <a:cs typeface="+mn-cs"/>
              </a:rPr>
              <a:t> types of probing questions categories.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185</a:t>
            </a:fld>
            <a:endParaRPr lang="en-CA" dirty="0"/>
          </a:p>
        </p:txBody>
      </p:sp>
    </p:spTree>
    <p:extLst>
      <p:ext uri="{BB962C8B-B14F-4D97-AF65-F5344CB8AC3E}">
        <p14:creationId xmlns:p14="http://schemas.microsoft.com/office/powerpoint/2010/main" val="25523292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we go over probing types of questioning, think about which resonate with common situations that you face regularly and which ones you might want to take away from class and use right away. </a:t>
            </a:r>
            <a:r>
              <a:rPr lang="en-US" sz="1200" kern="1200" dirty="0">
                <a:solidFill>
                  <a:schemeClr val="tx1"/>
                </a:solidFill>
                <a:effectLst/>
                <a:latin typeface="+mn-lt"/>
                <a:ea typeface="+mn-ea"/>
                <a:cs typeface="+mn-cs"/>
              </a:rPr>
              <a:t>Remember each type serves a specific purpose.</a:t>
            </a:r>
          </a:p>
          <a:p>
            <a:pPr lvl="0"/>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186</a:t>
            </a:fld>
            <a:endParaRPr lang="en-CA" dirty="0"/>
          </a:p>
        </p:txBody>
      </p:sp>
    </p:spTree>
    <p:extLst>
      <p:ext uri="{BB962C8B-B14F-4D97-AF65-F5344CB8AC3E}">
        <p14:creationId xmlns:p14="http://schemas.microsoft.com/office/powerpoint/2010/main" val="368551375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187</a:t>
            </a:fld>
            <a:endParaRPr lang="en-CA" dirty="0"/>
          </a:p>
        </p:txBody>
      </p:sp>
    </p:spTree>
    <p:extLst>
      <p:ext uri="{BB962C8B-B14F-4D97-AF65-F5344CB8AC3E}">
        <p14:creationId xmlns:p14="http://schemas.microsoft.com/office/powerpoint/2010/main" val="18264085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188</a:t>
            </a:fld>
            <a:endParaRPr lang="en-CA" dirty="0"/>
          </a:p>
        </p:txBody>
      </p:sp>
    </p:spTree>
    <p:extLst>
      <p:ext uri="{BB962C8B-B14F-4D97-AF65-F5344CB8AC3E}">
        <p14:creationId xmlns:p14="http://schemas.microsoft.com/office/powerpoint/2010/main" val="313205314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189</a:t>
            </a:fld>
            <a:endParaRPr lang="en-CA" dirty="0"/>
          </a:p>
        </p:txBody>
      </p:sp>
    </p:spTree>
    <p:extLst>
      <p:ext uri="{BB962C8B-B14F-4D97-AF65-F5344CB8AC3E}">
        <p14:creationId xmlns:p14="http://schemas.microsoft.com/office/powerpoint/2010/main" val="384487137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190</a:t>
            </a:fld>
            <a:endParaRPr lang="en-CA" dirty="0"/>
          </a:p>
        </p:txBody>
      </p:sp>
    </p:spTree>
    <p:extLst>
      <p:ext uri="{BB962C8B-B14F-4D97-AF65-F5344CB8AC3E}">
        <p14:creationId xmlns:p14="http://schemas.microsoft.com/office/powerpoint/2010/main" val="2553429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 is about more than just managing our time; it is about managing ourselves, in relation to time. It is about setting priorities and taking charge. It means changing habits or activities that cause us to waste time. It means being willing to experiment with different methods and ideas to enable you to find the best way to make maximum use of time.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20</a:t>
            </a:fld>
            <a:endParaRPr lang="en-US" dirty="0"/>
          </a:p>
        </p:txBody>
      </p:sp>
    </p:spTree>
    <p:extLst>
      <p:ext uri="{BB962C8B-B14F-4D97-AF65-F5344CB8AC3E}">
        <p14:creationId xmlns:p14="http://schemas.microsoft.com/office/powerpoint/2010/main" val="35156621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191</a:t>
            </a:fld>
            <a:endParaRPr lang="en-CA" dirty="0"/>
          </a:p>
        </p:txBody>
      </p:sp>
    </p:spTree>
    <p:extLst>
      <p:ext uri="{BB962C8B-B14F-4D97-AF65-F5344CB8AC3E}">
        <p14:creationId xmlns:p14="http://schemas.microsoft.com/office/powerpoint/2010/main" val="21104759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193</a:t>
            </a:fld>
            <a:endParaRPr lang="en-CA" dirty="0"/>
          </a:p>
        </p:txBody>
      </p:sp>
    </p:spTree>
    <p:extLst>
      <p:ext uri="{BB962C8B-B14F-4D97-AF65-F5344CB8AC3E}">
        <p14:creationId xmlns:p14="http://schemas.microsoft.com/office/powerpoint/2010/main" val="21280024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lgn="l" rtl="0" eaLnBrk="0" fontAlgn="base" hangingPunct="0">
              <a:lnSpc>
                <a:spcPct val="115000"/>
              </a:lnSpc>
              <a:spcBef>
                <a:spcPct val="0"/>
              </a:spcBef>
              <a:spcAft>
                <a:spcPts val="1000"/>
              </a:spcAft>
              <a:buFont typeface="Arial" charset="0"/>
              <a:buNone/>
              <a:defRPr lang="en-US" sz="160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104450" name="Picture 2" descr="C:\Users\Darren\Desktop\New Photos - Copy\s00040.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8350" t="5597" r="15716" b="9325"/>
          <a:stretch/>
        </p:blipFill>
        <p:spPr bwMode="auto">
          <a:xfrm>
            <a:off x="6917899" y="4026716"/>
            <a:ext cx="2203730" cy="2831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962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3522991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170804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4717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221300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98293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38AB3BE-B828-4B06-8851-51DC22BEC8A0}" type="datetimeFigureOut">
              <a:rPr lang="en-US"/>
              <a:pPr>
                <a:defRPr/>
              </a:pPr>
              <a:t>7/1/2016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6B4993A-DAB2-4A91-A9B0-D2189AC8922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84.xml"/><Relationship Id="rId1" Type="http://schemas.openxmlformats.org/officeDocument/2006/relationships/slideLayout" Target="../slideLayouts/slideLayout4.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75000">
              <a:srgbClr val="FFFFFF"/>
            </a:gs>
            <a:gs pos="100000">
              <a:schemeClr val="tx1">
                <a:lumMod val="50000"/>
                <a:lumOff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818063" y="4092575"/>
            <a:ext cx="2914650"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dirty="0"/>
          </a:p>
        </p:txBody>
      </p:sp>
      <p:pic>
        <p:nvPicPr>
          <p:cNvPr id="5124" name="Picture 5" descr="C:\Users\Darren\Desktop\New Photos\s0004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p:cNvSpPr txBox="1">
            <a:spLocks noChangeArrowheads="1"/>
          </p:cNvSpPr>
          <p:nvPr/>
        </p:nvSpPr>
        <p:spPr bwMode="auto">
          <a:xfrm>
            <a:off x="2514600" y="1736309"/>
            <a:ext cx="62910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CA" sz="4800" b="1" dirty="0">
                <a:latin typeface="Calibri" pitchFamily="34" charset="0"/>
              </a:rPr>
              <a:t>Time Management</a:t>
            </a:r>
          </a:p>
          <a:p>
            <a:pPr algn="r" eaLnBrk="1" hangingPunct="1"/>
            <a:r>
              <a:rPr lang="en-CA" sz="4800" b="1" dirty="0">
                <a:latin typeface="Calibri" pitchFamily="34" charset="0"/>
              </a:rPr>
              <a:t>    </a:t>
            </a:r>
            <a:br>
              <a:rPr lang="en-CA" sz="4300" b="1" dirty="0">
                <a:solidFill>
                  <a:srgbClr val="17365D"/>
                </a:solidFill>
                <a:latin typeface="Calibri" pitchFamily="34" charset="0"/>
              </a:rPr>
            </a:br>
            <a:br>
              <a:rPr lang="en-CA" sz="1100" b="1" dirty="0">
                <a:solidFill>
                  <a:srgbClr val="17365D"/>
                </a:solidFill>
                <a:latin typeface="Calibri" pitchFamily="34" charset="0"/>
              </a:rPr>
            </a:br>
            <a:r>
              <a:rPr lang="en-CA" sz="2000" b="1" dirty="0">
                <a:latin typeface="Calibri" pitchFamily="34" charset="0"/>
              </a:rPr>
              <a:t>Corporate Training Materials</a:t>
            </a:r>
            <a:endParaRPr lang="en-US" sz="2000" b="1"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one of the Three Ps of goal setting?</a:t>
            </a:r>
          </a:p>
          <a:p>
            <a:pPr marL="622300" lvl="1">
              <a:lnSpc>
                <a:spcPct val="115000"/>
              </a:lnSpc>
              <a:spcBef>
                <a:spcPts val="0"/>
              </a:spcBef>
              <a:spcAft>
                <a:spcPts val="0"/>
              </a:spcAft>
              <a:buFont typeface="+mj-lt"/>
              <a:buAutoNum type="alphaLcParenR"/>
              <a:tabLst>
                <a:tab pos="742950" algn="l"/>
                <a:tab pos="927100" algn="l"/>
              </a:tabLst>
            </a:pPr>
            <a:r>
              <a:rPr lang="en-US" dirty="0">
                <a:ea typeface="Times New Roman"/>
                <a:cs typeface="Times New Roman"/>
              </a:rPr>
              <a:t>People</a:t>
            </a:r>
          </a:p>
          <a:p>
            <a:pPr marL="622300" lvl="1">
              <a:lnSpc>
                <a:spcPct val="115000"/>
              </a:lnSpc>
              <a:spcBef>
                <a:spcPts val="0"/>
              </a:spcBef>
              <a:spcAft>
                <a:spcPts val="0"/>
              </a:spcAft>
              <a:buFont typeface="+mj-lt"/>
              <a:buAutoNum type="alphaLcParenR"/>
              <a:tabLst>
                <a:tab pos="742950" algn="l"/>
                <a:tab pos="927100" algn="l"/>
              </a:tabLst>
            </a:pPr>
            <a:r>
              <a:rPr lang="en-US" dirty="0">
                <a:ea typeface="Times New Roman"/>
                <a:cs typeface="Times New Roman"/>
              </a:rPr>
              <a:t>Positive</a:t>
            </a:r>
          </a:p>
          <a:p>
            <a:pPr marL="622300" lvl="1">
              <a:lnSpc>
                <a:spcPct val="115000"/>
              </a:lnSpc>
              <a:spcBef>
                <a:spcPts val="0"/>
              </a:spcBef>
              <a:spcAft>
                <a:spcPts val="0"/>
              </a:spcAft>
              <a:buFont typeface="+mj-lt"/>
              <a:buAutoNum type="alphaLcParenR"/>
              <a:tabLst>
                <a:tab pos="742950" algn="l"/>
                <a:tab pos="927100" algn="l"/>
              </a:tabLst>
            </a:pPr>
            <a:r>
              <a:rPr lang="en-US" dirty="0">
                <a:ea typeface="Times New Roman"/>
                <a:cs typeface="Times New Roman"/>
              </a:rPr>
              <a:t>Personal</a:t>
            </a:r>
          </a:p>
          <a:p>
            <a:pPr marL="622300" lvl="1">
              <a:lnSpc>
                <a:spcPct val="115000"/>
              </a:lnSpc>
              <a:spcBef>
                <a:spcPts val="0"/>
              </a:spcBef>
              <a:spcAft>
                <a:spcPts val="1000"/>
              </a:spcAft>
              <a:buFont typeface="+mj-lt"/>
              <a:buAutoNum type="alphaLcParenR"/>
              <a:tabLst>
                <a:tab pos="742950" algn="l"/>
                <a:tab pos="927100" algn="l"/>
              </a:tabLst>
            </a:pPr>
            <a:r>
              <a:rPr lang="en-US" dirty="0">
                <a:ea typeface="Times New Roman"/>
                <a:cs typeface="Times New Roman"/>
              </a:rPr>
              <a:t>Possible</a:t>
            </a:r>
          </a:p>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In the SMART acronym what does the T stand for?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Timed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Tedious</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Two</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Together</a:t>
            </a:r>
          </a:p>
          <a:p>
            <a:endParaRPr lang="en-US" dirty="0"/>
          </a:p>
        </p:txBody>
      </p:sp>
    </p:spTree>
    <p:extLst>
      <p:ext uri="{BB962C8B-B14F-4D97-AF65-F5344CB8AC3E}">
        <p14:creationId xmlns:p14="http://schemas.microsoft.com/office/powerpoint/2010/main" val="39332628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You should keep this in mind when deciding if a task should be delegated.</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Is the task an </a:t>
            </a:r>
            <a:r>
              <a:rPr lang="en-US" dirty="0">
                <a:ea typeface="Times New Roman"/>
                <a:cs typeface="Times New Roman"/>
              </a:rPr>
              <a:t>opportunity for growth of another person</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Will delegating a task </a:t>
            </a:r>
            <a:r>
              <a:rPr lang="en-US" dirty="0">
                <a:ea typeface="Times New Roman"/>
                <a:cs typeface="Times New Roman"/>
              </a:rPr>
              <a:t> jeopardize any success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Weigh the effort to properly train another person against how often the task will reoccur</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All of the above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When considering delegating a task, what criteria should you consider?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Can I fire them if they fail?</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What is the current workload of this person?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What training or assistance might they need?</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B and C</a:t>
            </a:r>
          </a:p>
        </p:txBody>
      </p:sp>
    </p:spTree>
    <p:extLst>
      <p:ext uri="{BB962C8B-B14F-4D97-AF65-F5344CB8AC3E}">
        <p14:creationId xmlns:p14="http://schemas.microsoft.com/office/powerpoint/2010/main" val="270980487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What is the first level of the Spheres of Independence?</a:t>
            </a:r>
          </a:p>
          <a:p>
            <a:pPr marL="690563" marR="0" lvl="0" indent="-342900">
              <a:lnSpc>
                <a:spcPct val="115000"/>
              </a:lnSpc>
              <a:spcBef>
                <a:spcPts val="0"/>
              </a:spcBef>
              <a:spcAft>
                <a:spcPts val="0"/>
              </a:spcAft>
              <a:buFont typeface="+mj-lt"/>
              <a:buAutoNum type="alphaLcParenR"/>
              <a:tabLst>
                <a:tab pos="1200150" algn="l"/>
              </a:tabLst>
            </a:pPr>
            <a:r>
              <a:rPr lang="en-US" dirty="0">
                <a:ea typeface="Times New Roman"/>
                <a:cs typeface="Times New Roman"/>
              </a:rPr>
              <a:t>Delegate waits to be told what to do</a:t>
            </a:r>
          </a:p>
          <a:p>
            <a:pPr marL="690563" marR="0" lvl="0" indent="-342900">
              <a:lnSpc>
                <a:spcPct val="115000"/>
              </a:lnSpc>
              <a:spcBef>
                <a:spcPts val="0"/>
              </a:spcBef>
              <a:spcAft>
                <a:spcPts val="0"/>
              </a:spcAft>
              <a:buFont typeface="+mj-lt"/>
              <a:buAutoNum type="alphaLcParenR"/>
              <a:tabLst>
                <a:tab pos="1200150" algn="l"/>
              </a:tabLst>
            </a:pPr>
            <a:r>
              <a:rPr lang="en-US" dirty="0">
                <a:ea typeface="Times New Roman"/>
                <a:cs typeface="Times New Roman"/>
              </a:rPr>
              <a:t>Delegate initiates action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Delegate acts, then reports</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Delegate recommends what should be done</a:t>
            </a:r>
          </a:p>
          <a:p>
            <a:pPr marL="347663" marR="0"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Micro-managing is one of the best ways to keep control and stay updated.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p:txBody>
      </p:sp>
    </p:spTree>
    <p:extLst>
      <p:ext uri="{BB962C8B-B14F-4D97-AF65-F5344CB8AC3E}">
        <p14:creationId xmlns:p14="http://schemas.microsoft.com/office/powerpoint/2010/main" val="14999210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514350" marR="0" lvl="0" indent="-514350">
              <a:lnSpc>
                <a:spcPct val="115000"/>
              </a:lnSpc>
              <a:spcBef>
                <a:spcPts val="1200"/>
              </a:spcBef>
              <a:spcAft>
                <a:spcPts val="1000"/>
              </a:spcAft>
              <a:buFont typeface="+mj-lt"/>
              <a:buAutoNum type="arabicParenR" startAt="5"/>
            </a:pPr>
            <a:r>
              <a:rPr lang="en-US" dirty="0">
                <a:ea typeface="Times New Roman"/>
                <a:cs typeface="Times New Roman"/>
              </a:rPr>
              <a:t>Which of these statements about delegation is true?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There is shame in asking for assistance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By</a:t>
            </a:r>
            <a:r>
              <a:rPr lang="en-US" dirty="0">
                <a:solidFill>
                  <a:srgbClr val="000000"/>
                </a:solidFill>
                <a:ea typeface="Times New Roman"/>
                <a:cs typeface="Times New Roman"/>
              </a:rPr>
              <a:t> delegating effectively, you can only slightly expand the </a:t>
            </a:r>
            <a:r>
              <a:rPr lang="en-US" dirty="0">
                <a:ea typeface="Times New Roman"/>
                <a:cs typeface="Times New Roman"/>
              </a:rPr>
              <a:t>amount of work you can deliver</a:t>
            </a:r>
          </a:p>
          <a:p>
            <a:pPr marL="681038" marR="0" lvl="0" indent="-342900">
              <a:lnSpc>
                <a:spcPct val="115000"/>
              </a:lnSpc>
              <a:spcBef>
                <a:spcPts val="0"/>
              </a:spcBef>
              <a:spcAft>
                <a:spcPts val="0"/>
              </a:spcAft>
              <a:buFont typeface="+mj-lt"/>
              <a:buAutoNum type="alphaLcParenR"/>
            </a:pPr>
            <a:r>
              <a:rPr lang="en-US" dirty="0">
                <a:ea typeface="Times New Roman"/>
                <a:cs typeface="Arial"/>
              </a:rPr>
              <a:t>If you delegate well, </a:t>
            </a:r>
            <a:r>
              <a:rPr lang="en-US" dirty="0">
                <a:ea typeface="Times New Roman"/>
                <a:cs typeface="Times New Roman"/>
              </a:rPr>
              <a:t>you can quickly build a strong and successful team of people</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At first sight, delegation will never feel like more hassle than its worth</a:t>
            </a: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tasks should not be delegated to others?</a:t>
            </a:r>
          </a:p>
          <a:p>
            <a:pPr marL="681038" marR="0" lvl="0" indent="-342900">
              <a:lnSpc>
                <a:spcPct val="115000"/>
              </a:lnSpc>
              <a:spcBef>
                <a:spcPts val="0"/>
              </a:spcBef>
              <a:spcAft>
                <a:spcPts val="0"/>
              </a:spcAft>
              <a:buFont typeface="+mj-lt"/>
              <a:buAutoNum type="alphaLcParenR"/>
            </a:pPr>
            <a:r>
              <a:rPr lang="en-US" dirty="0">
                <a:ea typeface="Times New Roman"/>
                <a:cs typeface="Arial"/>
              </a:rPr>
              <a:t>Time-sensitive projects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Tasks that have been assigned specifically to you</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task that will provide </a:t>
            </a:r>
            <a:r>
              <a:rPr lang="en-US" dirty="0">
                <a:solidFill>
                  <a:srgbClr val="000000"/>
                </a:solidFill>
                <a:ea typeface="Times New Roman"/>
                <a:cs typeface="Arial"/>
              </a:rPr>
              <a:t>an opportunity for growth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meaningful of challenging assignment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137672900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something that you need to explain to a delegate?</a:t>
            </a:r>
          </a:p>
          <a:p>
            <a:pPr marL="681038" marR="0" lvl="0" indent="-342900">
              <a:lnSpc>
                <a:spcPct val="115000"/>
              </a:lnSpc>
              <a:spcBef>
                <a:spcPts val="0"/>
              </a:spcBef>
              <a:spcAft>
                <a:spcPts val="0"/>
              </a:spcAft>
              <a:buFont typeface="+mj-lt"/>
              <a:buAutoNum type="alphaLcParenR"/>
            </a:pPr>
            <a:r>
              <a:rPr lang="en-US" dirty="0">
                <a:ea typeface="Times New Roman"/>
                <a:cs typeface="Arial"/>
              </a:rPr>
              <a:t>Every exact step that you would take if you were doing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t>
            </a:r>
            <a:r>
              <a:rPr lang="en-US" dirty="0">
                <a:ea typeface="Times New Roman"/>
                <a:cs typeface="Times New Roman"/>
              </a:rPr>
              <a:t>he goals you have for the project</a:t>
            </a:r>
          </a:p>
          <a:p>
            <a:pPr marL="681038" marR="0" lvl="0" indent="-342900">
              <a:lnSpc>
                <a:spcPct val="115000"/>
              </a:lnSpc>
              <a:spcBef>
                <a:spcPts val="0"/>
              </a:spcBef>
              <a:spcAft>
                <a:spcPts val="0"/>
              </a:spcAft>
              <a:buFont typeface="+mj-lt"/>
              <a:buAutoNum type="alphaLcParenR"/>
            </a:pPr>
            <a:r>
              <a:rPr lang="en-US" dirty="0">
                <a:ea typeface="Times New Roman"/>
                <a:cs typeface="Arial"/>
              </a:rPr>
              <a:t>What’s expected of them during the project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All timelines and deadlines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one way to encourage growth in a delegate?</a:t>
            </a:r>
          </a:p>
          <a:p>
            <a:pPr marL="681038" marR="0" lvl="0" indent="-342900">
              <a:lnSpc>
                <a:spcPct val="115000"/>
              </a:lnSpc>
              <a:spcBef>
                <a:spcPts val="0"/>
              </a:spcBef>
              <a:spcAft>
                <a:spcPts val="0"/>
              </a:spcAft>
              <a:buFont typeface="+mj-lt"/>
              <a:buAutoNum type="alphaLcParenR"/>
            </a:pPr>
            <a:r>
              <a:rPr lang="en-US" dirty="0">
                <a:ea typeface="Times New Roman"/>
                <a:cs typeface="Arial"/>
              </a:rPr>
              <a:t>Delegate solutions to others when delegates come to you with a problem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a:t>
            </a:r>
            <a:r>
              <a:rPr lang="en-US" dirty="0">
                <a:ea typeface="Times New Roman"/>
                <a:cs typeface="Times New Roman"/>
              </a:rPr>
              <a:t>sk for recommended solutions when delegates come to you with a problem</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Micromanage as needed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Abdicate control altogether</a:t>
            </a:r>
            <a:endParaRPr lang="en-US" dirty="0">
              <a:ea typeface="Times New Roman"/>
              <a:cs typeface="Times New Roman"/>
            </a:endParaRPr>
          </a:p>
        </p:txBody>
      </p:sp>
    </p:spTree>
    <p:extLst>
      <p:ext uri="{BB962C8B-B14F-4D97-AF65-F5344CB8AC3E}">
        <p14:creationId xmlns:p14="http://schemas.microsoft.com/office/powerpoint/2010/main" val="226895774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good advice when overseeing and approving delegates’ work?</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Even if you accept work that you’re not satisfied with, your team member will learn to do the job properly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If you accept work that you’re not satisfied with, you won’t be need to complete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If you accept work you’re satisfied with, </a:t>
            </a:r>
            <a:r>
              <a:rPr lang="en-US" dirty="0">
                <a:ea typeface="Times New Roman"/>
                <a:cs typeface="Times New Roman"/>
              </a:rPr>
              <a:t>it means that you don’t have the time to do your own job properly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If you accept work that you are not satisfied with, your team member does not learn to do the job properly</a:t>
            </a: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When good work is returned to you, what should you do?</a:t>
            </a:r>
          </a:p>
          <a:p>
            <a:pPr marL="681038" marR="0" lvl="0" indent="-342900">
              <a:lnSpc>
                <a:spcPct val="115000"/>
              </a:lnSpc>
              <a:spcBef>
                <a:spcPts val="0"/>
              </a:spcBef>
              <a:spcAft>
                <a:spcPts val="0"/>
              </a:spcAft>
              <a:buFont typeface="+mj-lt"/>
              <a:buAutoNum type="alphaLcParenR"/>
            </a:pPr>
            <a:r>
              <a:rPr lang="en-US" dirty="0">
                <a:ea typeface="Times New Roman"/>
                <a:cs typeface="Arial"/>
              </a:rPr>
              <a:t>Recognize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Reward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Take the credit for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Both A &amp; B</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28291509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You should keep this in mind when deciding if a task should be delegated.</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Is the task an </a:t>
            </a:r>
            <a:r>
              <a:rPr lang="en-US" dirty="0">
                <a:ea typeface="Times New Roman"/>
                <a:cs typeface="Times New Roman"/>
              </a:rPr>
              <a:t>opportunity for growth of another person</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Will delegating a task </a:t>
            </a:r>
            <a:r>
              <a:rPr lang="en-US" dirty="0">
                <a:ea typeface="Times New Roman"/>
                <a:cs typeface="Times New Roman"/>
              </a:rPr>
              <a:t> jeopardize any success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Weigh the effort to properly train another person against how often the task will reoccur</a:t>
            </a: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When considering delegating a task, what criteria should you consider?</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Can I fire them if they fail?</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What is the current workload of this person?</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training or assistance might they need?</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B and C</a:t>
            </a:r>
            <a:endParaRPr lang="en-US" dirty="0">
              <a:ea typeface="Times New Roman"/>
              <a:cs typeface="Times New Roman"/>
            </a:endParaRPr>
          </a:p>
        </p:txBody>
      </p:sp>
    </p:spTree>
    <p:extLst>
      <p:ext uri="{BB962C8B-B14F-4D97-AF65-F5344CB8AC3E}">
        <p14:creationId xmlns:p14="http://schemas.microsoft.com/office/powerpoint/2010/main" val="73166109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What is the first level of the Spheres of Independence?</a:t>
            </a:r>
          </a:p>
          <a:p>
            <a:pPr marL="690563" marR="0" lvl="0" indent="-342900">
              <a:lnSpc>
                <a:spcPct val="115000"/>
              </a:lnSpc>
              <a:spcBef>
                <a:spcPts val="0"/>
              </a:spcBef>
              <a:spcAft>
                <a:spcPts val="0"/>
              </a:spcAft>
              <a:buFont typeface="+mj-lt"/>
              <a:buAutoNum type="alphaLcParenR"/>
              <a:tabLst>
                <a:tab pos="1200150" algn="l"/>
              </a:tabLst>
            </a:pPr>
            <a:r>
              <a:rPr lang="en-US" dirty="0">
                <a:solidFill>
                  <a:srgbClr val="FF0000"/>
                </a:solidFill>
                <a:ea typeface="Times New Roman"/>
                <a:cs typeface="Times New Roman"/>
              </a:rPr>
              <a:t>Delegate waits to be told what to do</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1200150" algn="l"/>
              </a:tabLst>
            </a:pPr>
            <a:r>
              <a:rPr lang="en-US" dirty="0">
                <a:solidFill>
                  <a:srgbClr val="000000"/>
                </a:solidFill>
                <a:ea typeface="Times New Roman"/>
                <a:cs typeface="Times New Roman"/>
              </a:rPr>
              <a:t>Delegate initiates action</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Delegate acts, then reports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Delegate recommends what should be done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85800" algn="l"/>
              </a:tabLst>
            </a:pPr>
            <a:r>
              <a:rPr lang="en-US" dirty="0">
                <a:solidFill>
                  <a:srgbClr val="000000"/>
                </a:solidFill>
                <a:ea typeface="Times New Roman"/>
                <a:cs typeface="Times New Roman"/>
              </a:rPr>
              <a:t>Micro-managing is one of the best ways to keep control and stay updated.</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36506085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514350" marR="0" lvl="0" indent="-514350">
              <a:lnSpc>
                <a:spcPct val="115000"/>
              </a:lnSpc>
              <a:spcBef>
                <a:spcPts val="1200"/>
              </a:spcBef>
              <a:spcAft>
                <a:spcPts val="1000"/>
              </a:spcAft>
              <a:buFont typeface="+mj-lt"/>
              <a:buAutoNum type="arabicParenR" startAt="5"/>
            </a:pPr>
            <a:r>
              <a:rPr lang="en-US" dirty="0">
                <a:ea typeface="Times New Roman"/>
                <a:cs typeface="Times New Roman"/>
              </a:rPr>
              <a:t>Which of these statements about delegation is true?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There is shame in asking for assistance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By</a:t>
            </a:r>
            <a:r>
              <a:rPr lang="en-US" dirty="0">
                <a:solidFill>
                  <a:srgbClr val="000000"/>
                </a:solidFill>
                <a:ea typeface="Times New Roman"/>
                <a:cs typeface="Times New Roman"/>
              </a:rPr>
              <a:t> delegating effectively, you can only slightly expand the amount of work you can deliver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If you delegate well, </a:t>
            </a:r>
            <a:r>
              <a:rPr lang="en-US" dirty="0">
                <a:solidFill>
                  <a:srgbClr val="FF0000"/>
                </a:solidFill>
                <a:ea typeface="Times New Roman"/>
                <a:cs typeface="Times New Roman"/>
              </a:rPr>
              <a:t>you can quickly build a strong and successful team of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At first sight, delegation will never feel like more hassle than its worth</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tasks should not be delegated to others?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Time-sensitive projects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Tasks that have been assigned specifically to you</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task that will provide an opportunity for growth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meaningful of challenging assignment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19028158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something that you need to explain to a delegate?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Every exact step that you would take if you were doing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t>
            </a:r>
            <a:r>
              <a:rPr lang="en-US" dirty="0">
                <a:solidFill>
                  <a:srgbClr val="000000"/>
                </a:solidFill>
                <a:ea typeface="Times New Roman"/>
                <a:cs typeface="Times New Roman"/>
              </a:rPr>
              <a:t>he goals you have for the project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What’s expected of them during the project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timelines and deadlines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one way to encourage growth in a delegate?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Delegate solutions to others when delegates come to you with a problem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a:t>
            </a:r>
            <a:r>
              <a:rPr lang="en-US" dirty="0">
                <a:solidFill>
                  <a:srgbClr val="FF0000"/>
                </a:solidFill>
                <a:ea typeface="Times New Roman"/>
                <a:cs typeface="Times New Roman"/>
              </a:rPr>
              <a:t>sk for recommended solutions when delegates come to you with a problem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Micromanage as needed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Abdicate control altogether</a:t>
            </a:r>
            <a:endParaRPr lang="en-US" dirty="0">
              <a:ea typeface="Times New Roman"/>
              <a:cs typeface="Times New Roman"/>
            </a:endParaRPr>
          </a:p>
        </p:txBody>
      </p:sp>
    </p:spTree>
    <p:extLst>
      <p:ext uri="{BB962C8B-B14F-4D97-AF65-F5344CB8AC3E}">
        <p14:creationId xmlns:p14="http://schemas.microsoft.com/office/powerpoint/2010/main" val="31901682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good advice when overseeing and approving delegates’ work?</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Even if you accept work that you’re not satisfied with, your team member will learn to do the job properly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you accept work that you’re not satisfied with, you won’t be need to complete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you accept work you’re satisfied with, </a:t>
            </a:r>
            <a:r>
              <a:rPr lang="en-US" dirty="0">
                <a:solidFill>
                  <a:srgbClr val="000000"/>
                </a:solidFill>
                <a:ea typeface="Times New Roman"/>
                <a:cs typeface="Times New Roman"/>
              </a:rPr>
              <a:t>it means that you don’t have the time to do your own job properly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If you accept work that you are not satisfied with, your team member does not learn to do the job properly</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When good work is returned to you, what should you do?</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Recognize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Reward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Take the credit for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Both A &amp; B</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1437115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When prioritizing your goals it is better to focus on several goals at once.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In order for visualization to work, it’s necessary that you ________ your goal as much as possible.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Share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Populate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Emotionalize</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Achieve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332628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Nine: </a:t>
            </a:r>
            <a:br>
              <a:rPr lang="en-US" dirty="0"/>
            </a:br>
            <a:r>
              <a:rPr lang="en-US" dirty="0"/>
              <a:t>Setting a Ritual </a:t>
            </a:r>
          </a:p>
        </p:txBody>
      </p:sp>
      <p:sp>
        <p:nvSpPr>
          <p:cNvPr id="49155" name="Content Placeholder 2"/>
          <p:cNvSpPr>
            <a:spLocks noGrp="1"/>
          </p:cNvSpPr>
          <p:nvPr>
            <p:ph idx="1"/>
          </p:nvPr>
        </p:nvSpPr>
        <p:spPr/>
        <p:txBody>
          <a:bodyPr/>
          <a:lstStyle/>
          <a:p>
            <a:pPr marL="0" indent="0" eaLnBrk="1" hangingPunct="1">
              <a:buNone/>
            </a:pPr>
            <a:r>
              <a:rPr lang="en-US" dirty="0"/>
              <a:t>Rituals and routines can actually help increase the spontaneity and fun in your life. </a:t>
            </a:r>
          </a:p>
          <a:p>
            <a:pPr marL="0" indent="0" eaLnBrk="1" hangingPunct="1">
              <a:buNone/>
            </a:pPr>
            <a:r>
              <a:rPr lang="en-US" dirty="0"/>
              <a:t>Because routine tasks are already planned for, you have more energy to spend on the tasks that will bring you closer to your goals and bring more joy to your life.</a:t>
            </a:r>
            <a:endParaRPr lang="en-CA" dirty="0"/>
          </a:p>
        </p:txBody>
      </p:sp>
      <p:sp>
        <p:nvSpPr>
          <p:cNvPr id="4" name="Text Placeholder 3"/>
          <p:cNvSpPr>
            <a:spLocks noGrp="1"/>
          </p:cNvSpPr>
          <p:nvPr>
            <p:ph type="body" sz="quarter" idx="10"/>
          </p:nvPr>
        </p:nvSpPr>
        <p:spPr>
          <a:xfrm>
            <a:off x="7391400" y="381000"/>
            <a:ext cx="1752600" cy="3429000"/>
          </a:xfrm>
        </p:spPr>
        <p:txBody>
          <a:bodyPr rtlCol="0">
            <a:normAutofit/>
          </a:bodyPr>
          <a:lstStyle/>
          <a:p>
            <a:pPr eaLnBrk="1" fontAlgn="auto" hangingPunct="1">
              <a:spcAft>
                <a:spcPts val="0"/>
              </a:spcAft>
              <a:defRPr/>
            </a:pPr>
            <a:r>
              <a:rPr lang="en-US" sz="2000" dirty="0"/>
              <a:t>Discipline is the bridge between goals and accomplish-ment.</a:t>
            </a:r>
            <a:br>
              <a:rPr lang="en-CA" sz="2000" dirty="0"/>
            </a:br>
            <a:endParaRPr lang="en-CA" sz="2000" dirty="0"/>
          </a:p>
          <a:p>
            <a:pPr eaLnBrk="1" fontAlgn="auto" hangingPunct="1">
              <a:spcAft>
                <a:spcPts val="0"/>
              </a:spcAft>
              <a:defRPr/>
            </a:pPr>
            <a:r>
              <a:rPr lang="en-US" sz="2000" b="1" dirty="0"/>
              <a:t>Jim Rohn</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a:t>What is a Ritual?</a:t>
            </a:r>
          </a:p>
        </p:txBody>
      </p:sp>
      <p:graphicFrame>
        <p:nvGraphicFramePr>
          <p:cNvPr id="4" name="Diagram 3"/>
          <p:cNvGraphicFramePr/>
          <p:nvPr>
            <p:extLst>
              <p:ext uri="{D42A27DB-BD31-4B8C-83A1-F6EECF244321}">
                <p14:modId xmlns:p14="http://schemas.microsoft.com/office/powerpoint/2010/main" val="3662429716"/>
              </p:ext>
            </p:extLst>
          </p:nvPr>
        </p:nvGraphicFramePr>
        <p:xfrm>
          <a:off x="609600" y="13716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Ritualizing Sleep, Meals, and Exercise</a:t>
            </a:r>
          </a:p>
        </p:txBody>
      </p:sp>
      <p:graphicFrame>
        <p:nvGraphicFramePr>
          <p:cNvPr id="5" name="Diagram 4"/>
          <p:cNvGraphicFramePr/>
          <p:nvPr>
            <p:extLst>
              <p:ext uri="{D42A27DB-BD31-4B8C-83A1-F6EECF244321}">
                <p14:modId xmlns:p14="http://schemas.microsoft.com/office/powerpoint/2010/main" val="3656226699"/>
              </p:ext>
            </p:extLst>
          </p:nvPr>
        </p:nvGraphicFramePr>
        <p:xfrm>
          <a:off x="762000" y="1600200"/>
          <a:ext cx="7848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dirty="0"/>
              <a:t>Example Rituals</a:t>
            </a:r>
          </a:p>
        </p:txBody>
      </p:sp>
      <p:graphicFrame>
        <p:nvGraphicFramePr>
          <p:cNvPr id="2" name="Diagram 1"/>
          <p:cNvGraphicFramePr/>
          <p:nvPr>
            <p:extLst>
              <p:ext uri="{D42A27DB-BD31-4B8C-83A1-F6EECF244321}">
                <p14:modId xmlns:p14="http://schemas.microsoft.com/office/powerpoint/2010/main" val="705573648"/>
              </p:ext>
            </p:extLst>
          </p:nvPr>
        </p:nvGraphicFramePr>
        <p:xfrm>
          <a:off x="533400" y="137160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Using Rituals to Maximize Time</a:t>
            </a:r>
          </a:p>
        </p:txBody>
      </p:sp>
      <p:graphicFrame>
        <p:nvGraphicFramePr>
          <p:cNvPr id="4" name="Diagram 3"/>
          <p:cNvGraphicFramePr/>
          <p:nvPr>
            <p:extLst>
              <p:ext uri="{D42A27DB-BD31-4B8C-83A1-F6EECF244321}">
                <p14:modId xmlns:p14="http://schemas.microsoft.com/office/powerpoint/2010/main" val="4034592362"/>
              </p:ext>
            </p:extLst>
          </p:nvPr>
        </p:nvGraphicFramePr>
        <p:xfrm>
          <a:off x="609600" y="1600200"/>
          <a:ext cx="7620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step is not a part of building a good ritual?</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Identify the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Set the task in stone</a:t>
            </a:r>
          </a:p>
          <a:p>
            <a:pPr marL="681038"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Identify the time and or triggers</a:t>
            </a:r>
          </a:p>
          <a:p>
            <a:pPr marL="681038"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Identify the sub-tasks</a:t>
            </a:r>
          </a:p>
          <a:p>
            <a:pPr marL="347663" marR="0"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Which three items are essential to ritualize?</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Sleep, meals, and exercise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play, and driving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Sleep, work, and play</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Collaboration, delegation, and procrastination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8573812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marL="347663" marR="0" lvl="0" indent="-347663">
              <a:lnSpc>
                <a:spcPct val="115000"/>
              </a:lnSpc>
              <a:spcBef>
                <a:spcPts val="0"/>
              </a:spcBef>
              <a:spcAft>
                <a:spcPts val="1000"/>
              </a:spcAft>
              <a:buFont typeface="+mj-lt"/>
              <a:buAutoNum type="arabicPeriod" startAt="3"/>
              <a:tabLst>
                <a:tab pos="685800" algn="l"/>
              </a:tabLst>
            </a:pPr>
            <a:r>
              <a:rPr lang="en-US" sz="2400" dirty="0">
                <a:solidFill>
                  <a:srgbClr val="000000"/>
                </a:solidFill>
                <a:ea typeface="Times New Roman"/>
                <a:cs typeface="Times New Roman"/>
              </a:rPr>
              <a:t>What is </a:t>
            </a:r>
            <a:r>
              <a:rPr lang="en-US" sz="2400" dirty="0">
                <a:ea typeface="Times New Roman"/>
                <a:cs typeface="Times New Roman"/>
              </a:rPr>
              <a:t>a “Trigger” in regards to setting up a ritual?</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A situation or event</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Exercise</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Thought or idea</a:t>
            </a:r>
          </a:p>
          <a:p>
            <a:pPr marL="690563" marR="0" lvl="0" indent="-342900">
              <a:lnSpc>
                <a:spcPct val="115000"/>
              </a:lnSpc>
              <a:spcBef>
                <a:spcPts val="0"/>
              </a:spcBef>
              <a:spcAft>
                <a:spcPts val="1000"/>
              </a:spcAft>
              <a:buFont typeface="+mj-lt"/>
              <a:buAutoNum type="alphaLcParenR"/>
            </a:pPr>
            <a:r>
              <a:rPr lang="en-US" sz="2400" dirty="0">
                <a:solidFill>
                  <a:srgbClr val="000000"/>
                </a:solidFill>
                <a:ea typeface="Times New Roman"/>
                <a:cs typeface="Times New Roman"/>
              </a:rPr>
              <a:t>Specific time of day</a:t>
            </a:r>
          </a:p>
          <a:p>
            <a:pPr marL="347663" marR="0" lvl="0" indent="-347663">
              <a:lnSpc>
                <a:spcPct val="115000"/>
              </a:lnSpc>
              <a:spcBef>
                <a:spcPts val="1200"/>
              </a:spcBef>
              <a:spcAft>
                <a:spcPts val="1000"/>
              </a:spcAft>
              <a:buFont typeface="+mj-lt"/>
              <a:buAutoNum type="arabicParenR" startAt="4"/>
            </a:pPr>
            <a:r>
              <a:rPr lang="en-US" sz="2400" dirty="0">
                <a:ea typeface="Times New Roman"/>
                <a:cs typeface="Times New Roman"/>
              </a:rPr>
              <a:t>What is the definition of a ritual?</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A </a:t>
            </a:r>
            <a:r>
              <a:rPr lang="en-US" sz="2400" dirty="0">
                <a:solidFill>
                  <a:srgbClr val="000000"/>
                </a:solidFill>
                <a:ea typeface="Times New Roman"/>
                <a:cs typeface="Times New Roman"/>
              </a:rPr>
              <a:t>boring, repetitive life, with every moment controlled and managed</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No room for spontaneity</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An activity set in stone</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A</a:t>
            </a:r>
            <a:r>
              <a:rPr lang="en-US" sz="2400" dirty="0">
                <a:ea typeface="Times New Roman"/>
                <a:cs typeface="Times New Roman"/>
              </a:rPr>
              <a:t>ny practice or pattern of behavior regularly performed in a set manner</a:t>
            </a: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a:p>
            <a:endParaRPr lang="en-US" dirty="0"/>
          </a:p>
        </p:txBody>
      </p:sp>
    </p:spTree>
    <p:extLst>
      <p:ext uri="{BB962C8B-B14F-4D97-AF65-F5344CB8AC3E}">
        <p14:creationId xmlns:p14="http://schemas.microsoft.com/office/powerpoint/2010/main" val="83083859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an example of an easy way to put exercise into your schedule?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hours of swimming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Take a half hour to plan exercises for the next week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Do yoga in the morning before work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Exercise for a different length of time on a different day of the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not an example of a ritual that many people find helpful in maximizing their time?</a:t>
            </a:r>
          </a:p>
          <a:p>
            <a:pPr marL="681038" marR="0" lvl="0" indent="-342900">
              <a:lnSpc>
                <a:spcPct val="115000"/>
              </a:lnSpc>
              <a:spcBef>
                <a:spcPts val="0"/>
              </a:spcBef>
              <a:spcAft>
                <a:spcPts val="0"/>
              </a:spcAft>
              <a:buFont typeface="+mj-lt"/>
              <a:buAutoNum type="alphaLcParenR"/>
            </a:pPr>
            <a:r>
              <a:rPr lang="en-US" dirty="0">
                <a:ea typeface="Times New Roman"/>
                <a:cs typeface="Arial"/>
              </a:rPr>
              <a:t>Check </a:t>
            </a:r>
            <a:r>
              <a:rPr lang="en-US" dirty="0">
                <a:ea typeface="Times New Roman"/>
                <a:cs typeface="Times New Roman"/>
              </a:rPr>
              <a:t>e-mail, news, and Web sites throughout the day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Set up a system for maintaining your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In the morning, perform your tasks in an organized, routine manner.</a:t>
            </a:r>
          </a:p>
          <a:p>
            <a:pPr marL="681038" marR="0" lvl="0" indent="-342900">
              <a:lnSpc>
                <a:spcPct val="115000"/>
              </a:lnSpc>
              <a:spcBef>
                <a:spcPts val="0"/>
              </a:spcBef>
              <a:spcAft>
                <a:spcPts val="0"/>
              </a:spcAft>
              <a:buFont typeface="+mj-lt"/>
              <a:buAutoNum type="alphaLcParenR"/>
            </a:pPr>
            <a:r>
              <a:rPr lang="en-US" dirty="0">
                <a:ea typeface="Times New Roman"/>
                <a:cs typeface="Arial"/>
              </a:rPr>
              <a:t>L</a:t>
            </a:r>
            <a:r>
              <a:rPr lang="en-US" dirty="0">
                <a:ea typeface="Times New Roman"/>
                <a:cs typeface="Times New Roman"/>
              </a:rPr>
              <a:t>ay out your clothes </a:t>
            </a:r>
            <a:r>
              <a:rPr lang="en-US" dirty="0">
                <a:solidFill>
                  <a:srgbClr val="000000"/>
                </a:solidFill>
                <a:ea typeface="Times New Roman"/>
                <a:cs typeface="Times New Roman"/>
              </a:rPr>
              <a:t>and prepare your lunch the night before for maximum efficiency</a:t>
            </a:r>
            <a:endParaRPr lang="en-US" dirty="0"/>
          </a:p>
        </p:txBody>
      </p:sp>
    </p:spTree>
    <p:extLst>
      <p:ext uri="{BB962C8B-B14F-4D97-AF65-F5344CB8AC3E}">
        <p14:creationId xmlns:p14="http://schemas.microsoft.com/office/powerpoint/2010/main" val="96831599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a good idea to have as part of your sleep ritual?</a:t>
            </a:r>
          </a:p>
          <a:p>
            <a:pPr marL="681038" marR="0" lvl="0" indent="-342900">
              <a:lnSpc>
                <a:spcPct val="115000"/>
              </a:lnSpc>
              <a:spcBef>
                <a:spcPts val="0"/>
              </a:spcBef>
              <a:spcAft>
                <a:spcPts val="0"/>
              </a:spcAft>
              <a:buFont typeface="+mj-lt"/>
              <a:buAutoNum type="alphaLcParenR"/>
            </a:pPr>
            <a:r>
              <a:rPr lang="en-US" dirty="0">
                <a:ea typeface="Times New Roman"/>
                <a:cs typeface="Arial"/>
              </a:rPr>
              <a:t>F</a:t>
            </a:r>
            <a:r>
              <a:rPr lang="en-US" dirty="0">
                <a:ea typeface="Times New Roman"/>
                <a:cs typeface="Times New Roman"/>
              </a:rPr>
              <a:t>illing out your Productivity Journal for the next day</a:t>
            </a:r>
          </a:p>
          <a:p>
            <a:pPr marL="681038" marR="0" lvl="0" indent="-342900">
              <a:lnSpc>
                <a:spcPct val="115000"/>
              </a:lnSpc>
              <a:spcBef>
                <a:spcPts val="0"/>
              </a:spcBef>
              <a:spcAft>
                <a:spcPts val="0"/>
              </a:spcAft>
              <a:buFont typeface="+mj-lt"/>
              <a:buAutoNum type="alphaLcParenR"/>
            </a:pPr>
            <a:r>
              <a:rPr lang="en-US" dirty="0">
                <a:ea typeface="Times New Roman"/>
                <a:cs typeface="Arial"/>
              </a:rPr>
              <a:t>Vigorous exercise right before sleep</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Enjoying a cup of tea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Taking a warm bath</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Once you have been using a ritual for a while, what might you find?</a:t>
            </a:r>
          </a:p>
          <a:p>
            <a:pPr marL="681038" marR="0" lvl="0" indent="-342900">
              <a:lnSpc>
                <a:spcPct val="115000"/>
              </a:lnSpc>
              <a:spcBef>
                <a:spcPts val="0"/>
              </a:spcBef>
              <a:spcAft>
                <a:spcPts val="0"/>
              </a:spcAft>
              <a:buFont typeface="+mj-lt"/>
              <a:buAutoNum type="alphaLcParenR"/>
            </a:pPr>
            <a:r>
              <a:rPr lang="en-US" dirty="0">
                <a:ea typeface="Times New Roman"/>
                <a:cs typeface="Arial"/>
              </a:rPr>
              <a:t>That you have to constantly remind yourself of the ritual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That you cannot live your life without things happening at exactly the same time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That your day before repetitive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t>
            </a:r>
            <a:r>
              <a:rPr lang="en-US" dirty="0">
                <a:ea typeface="Times New Roman"/>
                <a:cs typeface="Times New Roman"/>
              </a:rPr>
              <a:t>hat you have bits of extra time here and there</a:t>
            </a:r>
          </a:p>
          <a:p>
            <a:endParaRPr lang="en-US" dirty="0"/>
          </a:p>
        </p:txBody>
      </p:sp>
    </p:spTree>
    <p:extLst>
      <p:ext uri="{BB962C8B-B14F-4D97-AF65-F5344CB8AC3E}">
        <p14:creationId xmlns:p14="http://schemas.microsoft.com/office/powerpoint/2010/main" val="277864114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a good idea for ritualizing meals?</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Appliances like slow cookers and delayed-start ovens can also help you make sure supper is ready when you are</a:t>
            </a:r>
          </a:p>
          <a:p>
            <a:pPr marL="681038" marR="0" lvl="0" indent="-342900">
              <a:lnSpc>
                <a:spcPct val="115000"/>
              </a:lnSpc>
              <a:spcBef>
                <a:spcPts val="0"/>
              </a:spcBef>
              <a:spcAft>
                <a:spcPts val="0"/>
              </a:spcAft>
              <a:buFont typeface="+mj-lt"/>
              <a:buAutoNum type="alphaLcParenR"/>
            </a:pPr>
            <a:r>
              <a:rPr lang="en-US" dirty="0">
                <a:ea typeface="Times New Roman"/>
                <a:cs typeface="Arial"/>
              </a:rPr>
              <a:t>Spend your weekend making meals for the week to come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Make a grocery list and do a comprehensive shopping trip in several grocery stores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Take two hours each weekend to plan meals for the next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not an example of situation or event that will cause a ritual to come into play?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Take ten minutes to update your Personal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Arial"/>
              </a:rPr>
              <a:t>Take an hour to do some deep breathing and stretches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Take five minutes to clean off your desk </a:t>
            </a:r>
            <a:r>
              <a:rPr lang="en-US" dirty="0">
                <a:solidFill>
                  <a:srgbClr val="000000"/>
                </a:solidFill>
                <a:ea typeface="Times New Roman"/>
                <a:cs typeface="Times New Roman"/>
              </a:rPr>
              <a:t>or some other small area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During a break at home, read for ten minutes</a:t>
            </a:r>
            <a:endParaRPr lang="en-US" dirty="0">
              <a:ea typeface="Times New Roman"/>
              <a:cs typeface="Times New Roman"/>
            </a:endParaRPr>
          </a:p>
        </p:txBody>
      </p:sp>
    </p:spTree>
    <p:extLst>
      <p:ext uri="{BB962C8B-B14F-4D97-AF65-F5344CB8AC3E}">
        <p14:creationId xmlns:p14="http://schemas.microsoft.com/office/powerpoint/2010/main" val="2140830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In which area of your life can goal setting be used?</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Financial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Physical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Spiritual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something that your goals should reflect?</a:t>
            </a:r>
          </a:p>
          <a:p>
            <a:pPr marL="685800" marR="0" lvl="0" indent="-347663">
              <a:lnSpc>
                <a:spcPct val="115000"/>
              </a:lnSpc>
              <a:spcBef>
                <a:spcPts val="0"/>
              </a:spcBef>
              <a:spcAft>
                <a:spcPts val="0"/>
              </a:spcAft>
              <a:buFont typeface="+mj-lt"/>
              <a:buAutoNum type="alphaLcParenR"/>
            </a:pPr>
            <a:r>
              <a:rPr lang="en-US" dirty="0">
                <a:ea typeface="Times New Roman"/>
                <a:cs typeface="Arial"/>
              </a:rPr>
              <a:t>The dreams and values of the media</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The dreams and values of your friends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Your dreams and values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7438545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step is not a part of building a good ritual?</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Identify the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Set the task in stone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Identify the time and or triggers</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Identify the sub-tasks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746125" algn="l"/>
              </a:tabLst>
            </a:pPr>
            <a:r>
              <a:rPr lang="en-US" dirty="0">
                <a:solidFill>
                  <a:srgbClr val="000000"/>
                </a:solidFill>
                <a:ea typeface="Times New Roman"/>
                <a:cs typeface="Times New Roman"/>
              </a:rPr>
              <a:t>Which three items are essential to ritualize?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Sleep, meals, and exercise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play, and driving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Sleep, work, and play</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Collaboration, delegation, and procrastination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070833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a:bodyPr>
          <a:lstStyle/>
          <a:p>
            <a:pPr marL="347663" marR="0" lvl="0" indent="-347663">
              <a:lnSpc>
                <a:spcPct val="115000"/>
              </a:lnSpc>
              <a:spcBef>
                <a:spcPts val="0"/>
              </a:spcBef>
              <a:spcAft>
                <a:spcPts val="1000"/>
              </a:spcAft>
              <a:buFont typeface="+mj-lt"/>
              <a:buAutoNum type="arabicPeriod" startAt="3"/>
              <a:tabLst>
                <a:tab pos="685800" algn="l"/>
              </a:tabLst>
            </a:pPr>
            <a:r>
              <a:rPr lang="en-US" sz="2400" dirty="0">
                <a:solidFill>
                  <a:srgbClr val="000000"/>
                </a:solidFill>
                <a:ea typeface="Times New Roman"/>
                <a:cs typeface="Times New Roman"/>
              </a:rPr>
              <a:t>What is a “Trigger” in regards to setting up a ritual?</a:t>
            </a:r>
          </a:p>
          <a:p>
            <a:pPr marL="690563"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Times New Roman"/>
              </a:rPr>
              <a:t>A situation or event</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Exercise</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Thought or idea</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sz="2400" dirty="0">
                <a:solidFill>
                  <a:srgbClr val="000000"/>
                </a:solidFill>
                <a:ea typeface="Times New Roman"/>
                <a:cs typeface="Times New Roman"/>
              </a:rPr>
              <a:t>Specific time of day</a:t>
            </a:r>
            <a:endParaRPr lang="en-US" sz="2400" dirty="0">
              <a:ea typeface="Times New Roman"/>
              <a:cs typeface="Times New Roman"/>
            </a:endParaRPr>
          </a:p>
          <a:p>
            <a:pPr marL="347663" lvl="0" indent="-347663">
              <a:lnSpc>
                <a:spcPct val="115000"/>
              </a:lnSpc>
              <a:spcBef>
                <a:spcPts val="1200"/>
              </a:spcBef>
              <a:spcAft>
                <a:spcPts val="1000"/>
              </a:spcAft>
              <a:buFont typeface="+mj-lt"/>
              <a:buAutoNum type="arabicParenR" startAt="4"/>
            </a:pPr>
            <a:r>
              <a:rPr lang="en-US" sz="2200" dirty="0">
                <a:solidFill>
                  <a:prstClr val="black"/>
                </a:solidFill>
                <a:ea typeface="Times New Roman"/>
                <a:cs typeface="Times New Roman"/>
              </a:rPr>
              <a:t>What is the definition of a ritual?</a:t>
            </a:r>
          </a:p>
          <a:p>
            <a:pPr marL="681038" lvl="0" indent="-342900">
              <a:lnSpc>
                <a:spcPct val="115000"/>
              </a:lnSpc>
              <a:spcBef>
                <a:spcPts val="0"/>
              </a:spcBef>
              <a:spcAft>
                <a:spcPts val="0"/>
              </a:spcAft>
              <a:buFont typeface="+mj-lt"/>
              <a:buAutoNum type="alphaLcParenR"/>
            </a:pPr>
            <a:r>
              <a:rPr lang="en-US" sz="2200" dirty="0">
                <a:solidFill>
                  <a:srgbClr val="000000"/>
                </a:solidFill>
                <a:ea typeface="Times New Roman"/>
                <a:cs typeface="Arial"/>
              </a:rPr>
              <a:t>A </a:t>
            </a:r>
            <a:r>
              <a:rPr lang="en-US" sz="2200" dirty="0">
                <a:solidFill>
                  <a:srgbClr val="000000"/>
                </a:solidFill>
                <a:ea typeface="Times New Roman"/>
                <a:cs typeface="Times New Roman"/>
              </a:rPr>
              <a:t>boring, repetitive life, with every moment controlled and managed</a:t>
            </a:r>
            <a:endParaRPr lang="en-US" sz="22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200" dirty="0">
                <a:solidFill>
                  <a:srgbClr val="000000"/>
                </a:solidFill>
                <a:ea typeface="Times New Roman"/>
                <a:cs typeface="Arial"/>
              </a:rPr>
              <a:t>No room for spontaneity</a:t>
            </a:r>
            <a:endParaRPr lang="en-US" sz="22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200" dirty="0">
                <a:solidFill>
                  <a:prstClr val="black"/>
                </a:solidFill>
                <a:ea typeface="Times New Roman"/>
                <a:cs typeface="Arial"/>
              </a:rPr>
              <a:t>An activity set in stone</a:t>
            </a:r>
            <a:endParaRPr lang="en-US" sz="22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200" dirty="0">
                <a:solidFill>
                  <a:srgbClr val="FF0000"/>
                </a:solidFill>
                <a:ea typeface="Times New Roman"/>
                <a:cs typeface="Arial"/>
              </a:rPr>
              <a:t>A</a:t>
            </a:r>
            <a:r>
              <a:rPr lang="en-US" sz="2200" dirty="0">
                <a:solidFill>
                  <a:srgbClr val="FF0000"/>
                </a:solidFill>
                <a:ea typeface="Times New Roman"/>
                <a:cs typeface="Times New Roman"/>
              </a:rPr>
              <a:t>ny practice or pattern of behavior regularly performed in a set manner</a:t>
            </a:r>
          </a:p>
          <a:p>
            <a:endParaRPr lang="en-US" dirty="0"/>
          </a:p>
        </p:txBody>
      </p:sp>
    </p:spTree>
    <p:extLst>
      <p:ext uri="{BB962C8B-B14F-4D97-AF65-F5344CB8AC3E}">
        <p14:creationId xmlns:p14="http://schemas.microsoft.com/office/powerpoint/2010/main" val="275729352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an example of an easy way to put exercise into your schedule?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hours of swimming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Take a half hour to plan exercises for the next week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Do yoga in the morning before work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Exercise for a different length of time on a different day of the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not an example of a ritual that many people find helpful in maximizing their time?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Check </a:t>
            </a:r>
            <a:r>
              <a:rPr lang="en-US" dirty="0">
                <a:solidFill>
                  <a:srgbClr val="FF0000"/>
                </a:solidFill>
                <a:ea typeface="Times New Roman"/>
                <a:cs typeface="Times New Roman"/>
              </a:rPr>
              <a:t>e-mail, news, and Web sites throughout the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Set up a system for maintaining your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the morning, perform your tasks in an organized, routine manner.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t>
            </a:r>
            <a:r>
              <a:rPr lang="en-US" dirty="0">
                <a:solidFill>
                  <a:srgbClr val="000000"/>
                </a:solidFill>
                <a:ea typeface="Times New Roman"/>
                <a:cs typeface="Times New Roman"/>
              </a:rPr>
              <a:t>ay out your clothes and prepare your lunch the night before for maximum efficiency</a:t>
            </a:r>
            <a:endParaRPr lang="en-US" dirty="0"/>
          </a:p>
        </p:txBody>
      </p:sp>
    </p:spTree>
    <p:extLst>
      <p:ext uri="{BB962C8B-B14F-4D97-AF65-F5344CB8AC3E}">
        <p14:creationId xmlns:p14="http://schemas.microsoft.com/office/powerpoint/2010/main" val="203969445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a good idea to have as part of your sleep ritual?</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a:t>
            </a:r>
            <a:r>
              <a:rPr lang="en-US" dirty="0">
                <a:solidFill>
                  <a:srgbClr val="000000"/>
                </a:solidFill>
                <a:ea typeface="Times New Roman"/>
                <a:cs typeface="Times New Roman"/>
              </a:rPr>
              <a:t>illing out your Productivity Journal for the next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Vigorous exercise right before sleep</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Enjoying a cup of tea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Taking a warm bath</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Once you have been using a ritual for a while, what might you find?</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you have to constantly remind yourself of the ritual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you cannot live your life without things happening at exactly the same time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your day before repetitive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t>
            </a:r>
            <a:r>
              <a:rPr lang="en-US" dirty="0">
                <a:solidFill>
                  <a:srgbClr val="FF0000"/>
                </a:solidFill>
                <a:ea typeface="Times New Roman"/>
                <a:cs typeface="Times New Roman"/>
              </a:rPr>
              <a:t>hat you have bits of extra time here and there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0335579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a good idea for ritualizing meals?</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Appliances like slow cookers and delayed-start ovens can also help you make sure supper is ready when you are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Spend your weekend making meals for the week to come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Make a grocery list and do a comprehensive shopping trip in several grocery stores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Take two hours each weekend to plan meals for the next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not an example of situation or event that will cause a ritual to come into play?</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ten minutes to update your Personal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Take an hour to do some deep breathing and stretches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five minutes to clean off your desk or some other small area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During a break at home, read for ten minutes</a:t>
            </a:r>
            <a:endParaRPr lang="en-US" dirty="0">
              <a:ea typeface="Times New Roman"/>
              <a:cs typeface="Times New Roman"/>
            </a:endParaRPr>
          </a:p>
        </p:txBody>
      </p:sp>
    </p:spTree>
    <p:extLst>
      <p:ext uri="{BB962C8B-B14F-4D97-AF65-F5344CB8AC3E}">
        <p14:creationId xmlns:p14="http://schemas.microsoft.com/office/powerpoint/2010/main" val="347186696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Ten: </a:t>
            </a:r>
            <a:br>
              <a:rPr lang="en-US" dirty="0"/>
            </a:br>
            <a:r>
              <a:rPr lang="en-US" dirty="0"/>
              <a:t>Meeting Management</a:t>
            </a:r>
            <a:br>
              <a:rPr lang="en-CA" dirty="0"/>
            </a:br>
            <a:endParaRPr lang="en-US" dirty="0"/>
          </a:p>
        </p:txBody>
      </p:sp>
      <p:sp>
        <p:nvSpPr>
          <p:cNvPr id="56323" name="Content Placeholder 2"/>
          <p:cNvSpPr>
            <a:spLocks noGrp="1"/>
          </p:cNvSpPr>
          <p:nvPr>
            <p:ph idx="1"/>
          </p:nvPr>
        </p:nvSpPr>
        <p:spPr/>
        <p:txBody>
          <a:bodyPr/>
          <a:lstStyle/>
          <a:p>
            <a:pPr marL="0" indent="0" eaLnBrk="1" hangingPunct="1">
              <a:buNone/>
            </a:pPr>
            <a:r>
              <a:rPr lang="en-US" dirty="0"/>
              <a:t>Few people look forward to meetings, and with good reason. </a:t>
            </a:r>
          </a:p>
          <a:p>
            <a:pPr marL="0" indent="0" eaLnBrk="1" hangingPunct="1">
              <a:buNone/>
            </a:pPr>
            <a:r>
              <a:rPr lang="en-US" dirty="0"/>
              <a:t>Too many meetings lack purpose and structure. </a:t>
            </a:r>
          </a:p>
          <a:p>
            <a:pPr marL="0" indent="0" eaLnBrk="1" hangingPunct="1">
              <a:buNone/>
            </a:pPr>
            <a:r>
              <a:rPr lang="en-US" dirty="0"/>
              <a:t>However, with just a few tools, you can make any meeting a much better use of everyone’s time.</a:t>
            </a:r>
            <a:endParaRPr lang="en-CA" dirty="0"/>
          </a:p>
        </p:txBody>
      </p:sp>
      <p:sp>
        <p:nvSpPr>
          <p:cNvPr id="4" name="Text Placeholder 3"/>
          <p:cNvSpPr>
            <a:spLocks noGrp="1"/>
          </p:cNvSpPr>
          <p:nvPr>
            <p:ph type="body" sz="quarter" idx="10"/>
          </p:nvPr>
        </p:nvSpPr>
        <p:spPr>
          <a:xfrm>
            <a:off x="7391400" y="381000"/>
            <a:ext cx="1752600" cy="3505200"/>
          </a:xfrm>
        </p:spPr>
        <p:txBody>
          <a:bodyPr rtlCol="0">
            <a:normAutofit/>
          </a:bodyPr>
          <a:lstStyle/>
          <a:p>
            <a:pPr eaLnBrk="1" fontAlgn="auto" hangingPunct="1">
              <a:spcAft>
                <a:spcPts val="0"/>
              </a:spcAft>
              <a:defRPr/>
            </a:pPr>
            <a:r>
              <a:rPr lang="en-US" sz="1800" dirty="0"/>
              <a:t> History is written by people who attend meetings, and stay until the end, and keep the minutes.</a:t>
            </a:r>
            <a:br>
              <a:rPr lang="en-CA" sz="1800" dirty="0"/>
            </a:br>
            <a:endParaRPr lang="en-CA" sz="1800" dirty="0"/>
          </a:p>
          <a:p>
            <a:pPr eaLnBrk="1" fontAlgn="auto" hangingPunct="1">
              <a:spcAft>
                <a:spcPts val="0"/>
              </a:spcAft>
              <a:defRPr/>
            </a:pPr>
            <a:r>
              <a:rPr lang="en-US" sz="1800" b="1" dirty="0"/>
              <a:t>Anonymous</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Deciding if a Meeting is Necessary</a:t>
            </a:r>
          </a:p>
        </p:txBody>
      </p:sp>
      <p:graphicFrame>
        <p:nvGraphicFramePr>
          <p:cNvPr id="4" name="Diagram 3"/>
          <p:cNvGraphicFramePr/>
          <p:nvPr>
            <p:extLst>
              <p:ext uri="{D42A27DB-BD31-4B8C-83A1-F6EECF244321}">
                <p14:modId xmlns:p14="http://schemas.microsoft.com/office/powerpoint/2010/main" val="55582300"/>
              </p:ext>
            </p:extLst>
          </p:nvPr>
        </p:nvGraphicFramePr>
        <p:xfrm>
          <a:off x="609600" y="1524000"/>
          <a:ext cx="80010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US" dirty="0"/>
              <a:t>Using the PAT Approach</a:t>
            </a:r>
          </a:p>
        </p:txBody>
      </p:sp>
      <p:graphicFrame>
        <p:nvGraphicFramePr>
          <p:cNvPr id="4" name="Diagram 3"/>
          <p:cNvGraphicFramePr/>
          <p:nvPr>
            <p:extLst>
              <p:ext uri="{D42A27DB-BD31-4B8C-83A1-F6EECF244321}">
                <p14:modId xmlns:p14="http://schemas.microsoft.com/office/powerpoint/2010/main" val="573203681"/>
              </p:ext>
            </p:extLst>
          </p:nvPr>
        </p:nvGraphicFramePr>
        <p:xfrm>
          <a:off x="0" y="1295400"/>
          <a:ext cx="8610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dirty="0"/>
              <a:t>Building the Agenda</a:t>
            </a:r>
          </a:p>
        </p:txBody>
      </p:sp>
      <p:graphicFrame>
        <p:nvGraphicFramePr>
          <p:cNvPr id="2" name="Table 1"/>
          <p:cNvGraphicFramePr>
            <a:graphicFrameLocks noGrp="1"/>
          </p:cNvGraphicFramePr>
          <p:nvPr>
            <p:extLst>
              <p:ext uri="{D42A27DB-BD31-4B8C-83A1-F6EECF244321}">
                <p14:modId xmlns:p14="http://schemas.microsoft.com/office/powerpoint/2010/main" val="3758756474"/>
              </p:ext>
            </p:extLst>
          </p:nvPr>
        </p:nvGraphicFramePr>
        <p:xfrm>
          <a:off x="457200" y="1600200"/>
          <a:ext cx="8229600" cy="4648200"/>
        </p:xfrm>
        <a:graphic>
          <a:graphicData uri="http://schemas.openxmlformats.org/drawingml/2006/table">
            <a:tbl>
              <a:tblPr firstRow="1" firstCol="1" bandRow="1">
                <a:tableStyleId>{EB344D84-9AFB-497E-A393-DC336BA19D2E}</a:tableStyleId>
              </a:tblPr>
              <a:tblGrid>
                <a:gridCol w="1293693">
                  <a:extLst>
                    <a:ext uri="{9D8B030D-6E8A-4147-A177-3AD203B41FA5}">
                      <a16:colId xmlns:a16="http://schemas.microsoft.com/office/drawing/2014/main" val="20000"/>
                    </a:ext>
                  </a:extLst>
                </a:gridCol>
                <a:gridCol w="5169835">
                  <a:extLst>
                    <a:ext uri="{9D8B030D-6E8A-4147-A177-3AD203B41FA5}">
                      <a16:colId xmlns:a16="http://schemas.microsoft.com/office/drawing/2014/main" val="20001"/>
                    </a:ext>
                  </a:extLst>
                </a:gridCol>
                <a:gridCol w="1766072">
                  <a:extLst>
                    <a:ext uri="{9D8B030D-6E8A-4147-A177-3AD203B41FA5}">
                      <a16:colId xmlns:a16="http://schemas.microsoft.com/office/drawing/2014/main" val="20002"/>
                    </a:ext>
                  </a:extLst>
                </a:gridCol>
              </a:tblGrid>
              <a:tr h="603840">
                <a:tc>
                  <a:txBody>
                    <a:bodyPr/>
                    <a:lstStyle/>
                    <a:p>
                      <a:pPr marL="0" marR="0" algn="l">
                        <a:lnSpc>
                          <a:spcPct val="115000"/>
                        </a:lnSpc>
                        <a:spcBef>
                          <a:spcPts val="0"/>
                        </a:spcBef>
                        <a:spcAft>
                          <a:spcPts val="1000"/>
                        </a:spcAft>
                      </a:pPr>
                      <a:r>
                        <a:rPr lang="en-US" sz="2800" cap="small" dirty="0">
                          <a:effectLst/>
                        </a:rPr>
                        <a:t>Time</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1000"/>
                        </a:spcAft>
                      </a:pPr>
                      <a:r>
                        <a:rPr lang="en-US" sz="2800" cap="small" dirty="0">
                          <a:effectLst/>
                        </a:rPr>
                        <a:t>Item</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1000"/>
                        </a:spcAft>
                      </a:pPr>
                      <a:r>
                        <a:rPr lang="en-US" sz="2800" cap="small" dirty="0">
                          <a:effectLst/>
                        </a:rPr>
                        <a:t>Presenter</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808872">
                <a:tc>
                  <a:txBody>
                    <a:bodyPr/>
                    <a:lstStyle/>
                    <a:p>
                      <a:pPr marL="0" marR="0" algn="l">
                        <a:lnSpc>
                          <a:spcPct val="115000"/>
                        </a:lnSpc>
                        <a:spcBef>
                          <a:spcPts val="0"/>
                        </a:spcBef>
                        <a:spcAft>
                          <a:spcPts val="0"/>
                        </a:spcAft>
                      </a:pPr>
                      <a:r>
                        <a:rPr lang="en-US" sz="2000" dirty="0">
                          <a:effectLst/>
                        </a:rPr>
                        <a:t>2:05-2:10</a:t>
                      </a:r>
                      <a:endParaRPr lang="en-US" sz="2000" dirty="0">
                        <a:effectLst/>
                        <a:latin typeface="Calibri"/>
                        <a:ea typeface="Times New Roman"/>
                        <a:cs typeface="Times New Roman"/>
                      </a:endParaRPr>
                    </a:p>
                  </a:txBody>
                  <a:tcPr marL="68580" marR="68580" marT="0" marB="0"/>
                </a:tc>
                <a:tc>
                  <a:txBody>
                    <a:bodyPr/>
                    <a:lstStyle/>
                    <a:p>
                      <a:pPr marL="342900" marR="0" lvl="0" indent="-342900" algn="l">
                        <a:lnSpc>
                          <a:spcPct val="115000"/>
                        </a:lnSpc>
                        <a:spcBef>
                          <a:spcPts val="0"/>
                        </a:spcBef>
                        <a:spcAft>
                          <a:spcPts val="0"/>
                        </a:spcAft>
                        <a:buFont typeface="+mj-lt"/>
                        <a:buAutoNum type="arabicPeriod"/>
                      </a:pPr>
                      <a:r>
                        <a:rPr lang="en-US" sz="2000" dirty="0">
                          <a:effectLst/>
                        </a:rPr>
                        <a:t>Agenda and Meeting Purpose </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Jill Smith</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808872">
                <a:tc>
                  <a:txBody>
                    <a:bodyPr/>
                    <a:lstStyle/>
                    <a:p>
                      <a:pPr marL="0" marR="0" algn="l">
                        <a:lnSpc>
                          <a:spcPct val="115000"/>
                        </a:lnSpc>
                        <a:spcBef>
                          <a:spcPts val="0"/>
                        </a:spcBef>
                        <a:spcAft>
                          <a:spcPts val="0"/>
                        </a:spcAft>
                      </a:pPr>
                      <a:r>
                        <a:rPr lang="en-US" sz="2000" dirty="0">
                          <a:effectLst/>
                        </a:rPr>
                        <a:t>2:10-2:20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2"/>
                      </a:pPr>
                      <a:r>
                        <a:rPr lang="en-US" sz="2000" dirty="0">
                          <a:effectLst/>
                        </a:rPr>
                        <a:t>Review of Current Invoice Signing Process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808872">
                <a:tc>
                  <a:txBody>
                    <a:bodyPr/>
                    <a:lstStyle/>
                    <a:p>
                      <a:pPr marL="0" marR="0" algn="l">
                        <a:lnSpc>
                          <a:spcPct val="115000"/>
                        </a:lnSpc>
                        <a:spcBef>
                          <a:spcPts val="0"/>
                        </a:spcBef>
                        <a:spcAft>
                          <a:spcPts val="0"/>
                        </a:spcAft>
                      </a:pPr>
                      <a:r>
                        <a:rPr lang="en-US" sz="2000" dirty="0">
                          <a:effectLst/>
                        </a:rPr>
                        <a:t>2:20-2:40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3"/>
                      </a:pPr>
                      <a:r>
                        <a:rPr lang="en-US" sz="2000" dirty="0">
                          <a:effectLst/>
                        </a:rPr>
                        <a:t>Review of New Invoice Signing Process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r h="808872">
                <a:tc>
                  <a:txBody>
                    <a:bodyPr/>
                    <a:lstStyle/>
                    <a:p>
                      <a:pPr marL="0" marR="0" algn="l">
                        <a:lnSpc>
                          <a:spcPct val="115000"/>
                        </a:lnSpc>
                        <a:spcBef>
                          <a:spcPts val="0"/>
                        </a:spcBef>
                        <a:spcAft>
                          <a:spcPts val="0"/>
                        </a:spcAft>
                      </a:pPr>
                      <a:r>
                        <a:rPr lang="en-US" sz="2000" dirty="0">
                          <a:effectLst/>
                        </a:rPr>
                        <a:t>2:40-2:50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4"/>
                      </a:pPr>
                      <a:r>
                        <a:rPr lang="en-US" sz="2000" dirty="0">
                          <a:effectLst/>
                        </a:rPr>
                        <a:t>Questions and Answers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4"/>
                  </a:ext>
                </a:extLst>
              </a:tr>
              <a:tr h="808872">
                <a:tc>
                  <a:txBody>
                    <a:bodyPr/>
                    <a:lstStyle/>
                    <a:p>
                      <a:pPr marL="0" marR="0" algn="l">
                        <a:lnSpc>
                          <a:spcPct val="115000"/>
                        </a:lnSpc>
                        <a:spcBef>
                          <a:spcPts val="0"/>
                        </a:spcBef>
                        <a:spcAft>
                          <a:spcPts val="0"/>
                        </a:spcAft>
                      </a:pPr>
                      <a:r>
                        <a:rPr lang="en-US" sz="2000" dirty="0">
                          <a:effectLst/>
                        </a:rPr>
                        <a:t>2:50-2:55</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5"/>
                      </a:pPr>
                      <a:r>
                        <a:rPr lang="en-US" sz="2000" dirty="0">
                          <a:effectLst/>
                        </a:rPr>
                        <a:t>Wrap-Up</a:t>
                      </a:r>
                    </a:p>
                    <a:p>
                      <a:pPr marL="457200" marR="0" algn="l">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Jill Smith</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US" dirty="0"/>
              <a:t>Keeping Things on Track</a:t>
            </a:r>
          </a:p>
        </p:txBody>
      </p:sp>
      <p:graphicFrame>
        <p:nvGraphicFramePr>
          <p:cNvPr id="2" name="Diagram 1"/>
          <p:cNvGraphicFramePr/>
          <p:nvPr>
            <p:extLst>
              <p:ext uri="{D42A27DB-BD31-4B8C-83A1-F6EECF244321}">
                <p14:modId xmlns:p14="http://schemas.microsoft.com/office/powerpoint/2010/main" val="2128994467"/>
              </p:ext>
            </p:extLst>
          </p:nvPr>
        </p:nvGraphicFramePr>
        <p:xfrm>
          <a:off x="609600" y="12954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crucial for goal achievement?</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Creating vague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Track your progress towards your goal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Setting unrealistic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Creating a goal that does not have a deadline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When prioritizing, which goal should you choose?</a:t>
            </a:r>
          </a:p>
          <a:p>
            <a:pPr marL="681038" marR="0" lvl="0" indent="-342900">
              <a:lnSpc>
                <a:spcPct val="115000"/>
              </a:lnSpc>
              <a:spcBef>
                <a:spcPts val="0"/>
              </a:spcBef>
              <a:spcAft>
                <a:spcPts val="0"/>
              </a:spcAft>
              <a:buFont typeface="+mj-lt"/>
              <a:buAutoNum type="alphaLcParenR"/>
            </a:pPr>
            <a:r>
              <a:rPr lang="en-US" dirty="0">
                <a:ea typeface="Times New Roman"/>
                <a:cs typeface="Arial"/>
              </a:rPr>
              <a:t>Choose a goal that identifies only what you want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Choose a goal based on how long it will take to achieve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Choose a goal that will have the greatest impact on your life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Spread yourself thin by focusing on several goals at once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213277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Making Sure the Meeting was Worthwhile</a:t>
            </a:r>
          </a:p>
        </p:txBody>
      </p:sp>
      <p:graphicFrame>
        <p:nvGraphicFramePr>
          <p:cNvPr id="4" name="Diagram 3"/>
          <p:cNvGraphicFramePr/>
          <p:nvPr>
            <p:extLst>
              <p:ext uri="{D42A27DB-BD31-4B8C-83A1-F6EECF244321}">
                <p14:modId xmlns:p14="http://schemas.microsoft.com/office/powerpoint/2010/main" val="1490603100"/>
              </p:ext>
            </p:extLst>
          </p:nvPr>
        </p:nvGraphicFramePr>
        <p:xfrm>
          <a:off x="609600" y="1600200"/>
          <a:ext cx="80772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Using the PAT approach is great for meeting management. What does PAT stand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Past, Approach, Tracking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People, Alternate,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Postpone, Again, Today</a:t>
            </a:r>
          </a:p>
          <a:p>
            <a:pPr marL="681038"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Purpose, Agenda, Time frame</a:t>
            </a:r>
          </a:p>
          <a:p>
            <a:pPr marL="347663" marR="0"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When creating an agenda it is best to hand it out at the begging of the meeting.</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81038" marR="0" lvl="0" indent="-34290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a:p>
        </p:txBody>
      </p:sp>
    </p:spTree>
    <p:extLst>
      <p:ext uri="{BB962C8B-B14F-4D97-AF65-F5344CB8AC3E}">
        <p14:creationId xmlns:p14="http://schemas.microsoft.com/office/powerpoint/2010/main" val="326328046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746125" algn="l"/>
              </a:tabLst>
            </a:pPr>
            <a:r>
              <a:rPr lang="en-US" dirty="0">
                <a:solidFill>
                  <a:srgbClr val="000000"/>
                </a:solidFill>
                <a:ea typeface="Times New Roman"/>
                <a:cs typeface="Times New Roman"/>
              </a:rPr>
              <a:t>What should you do if an item runs past its scheduled time?</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Ask the group what they want to do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Skip it and move to the next item</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Finish it and extend the meeting</a:t>
            </a:r>
          </a:p>
          <a:p>
            <a:pPr marL="681038" marR="0" lvl="0" indent="-342900">
              <a:lnSpc>
                <a:spcPct val="115000"/>
              </a:lnSpc>
              <a:spcBef>
                <a:spcPts val="0"/>
              </a:spcBef>
              <a:spcAft>
                <a:spcPts val="1000"/>
              </a:spcAft>
              <a:buFont typeface="+mj-lt"/>
              <a:buAutoNum type="alphaLcParenR"/>
            </a:pPr>
            <a:r>
              <a:rPr lang="en-US" dirty="0">
                <a:ea typeface="Times New Roman"/>
                <a:cs typeface="Times New Roman"/>
              </a:rPr>
              <a:t>Remove the next item on the agenda</a:t>
            </a:r>
          </a:p>
          <a:p>
            <a:pPr marL="347663" marR="0"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Action items should be clearly indicated, with start and end dates.</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390216779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 reason that people generally do not look forward to meetings?</a:t>
            </a:r>
          </a:p>
          <a:p>
            <a:pPr marL="681038" marR="0" lvl="0" indent="-342900">
              <a:lnSpc>
                <a:spcPct val="115000"/>
              </a:lnSpc>
              <a:spcBef>
                <a:spcPts val="0"/>
              </a:spcBef>
              <a:spcAft>
                <a:spcPts val="0"/>
              </a:spcAft>
              <a:buFont typeface="+mj-lt"/>
              <a:buAutoNum type="alphaLcParenR"/>
            </a:pPr>
            <a:r>
              <a:rPr lang="en-US" dirty="0">
                <a:ea typeface="Times New Roman"/>
                <a:cs typeface="Arial"/>
              </a:rPr>
              <a:t>Meetings are always held early in the morning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Too many meetings lack purpose and structure</a:t>
            </a:r>
          </a:p>
          <a:p>
            <a:pPr marL="681038" marR="0" lvl="0" indent="-342900">
              <a:lnSpc>
                <a:spcPct val="115000"/>
              </a:lnSpc>
              <a:spcBef>
                <a:spcPts val="0"/>
              </a:spcBef>
              <a:spcAft>
                <a:spcPts val="0"/>
              </a:spcAft>
              <a:buFont typeface="+mj-lt"/>
              <a:buAutoNum type="alphaLcParenR"/>
            </a:pPr>
            <a:r>
              <a:rPr lang="en-US" dirty="0">
                <a:ea typeface="Times New Roman"/>
                <a:cs typeface="Arial"/>
              </a:rPr>
              <a:t>Too many meetings bring together co-workers and this creates conflict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Meetings are held daily and become repetitive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If a formal meeting is necessary, what two groups should you divide your attendees into?</a:t>
            </a:r>
          </a:p>
          <a:p>
            <a:pPr marL="681038" marR="0" lvl="0" indent="-342900">
              <a:lnSpc>
                <a:spcPct val="115000"/>
              </a:lnSpc>
              <a:spcBef>
                <a:spcPts val="0"/>
              </a:spcBef>
              <a:spcAft>
                <a:spcPts val="0"/>
              </a:spcAft>
              <a:buFont typeface="+mj-lt"/>
              <a:buAutoNum type="alphaLcParenR"/>
            </a:pPr>
            <a:r>
              <a:rPr lang="en-US" dirty="0">
                <a:ea typeface="Times New Roman"/>
                <a:cs typeface="Arial"/>
              </a:rPr>
              <a:t>Minute takers and chairpersons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Attendees and non-attendees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Supervisors and lower level employees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Participants and observers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746125" algn="l"/>
              </a:tabLst>
            </a:pPr>
            <a:endParaRPr lang="en-US" dirty="0">
              <a:ea typeface="Times New Roman"/>
              <a:cs typeface="Times New Roman"/>
            </a:endParaRPr>
          </a:p>
        </p:txBody>
      </p:sp>
    </p:spTree>
    <p:extLst>
      <p:ext uri="{BB962C8B-B14F-4D97-AF65-F5344CB8AC3E}">
        <p14:creationId xmlns:p14="http://schemas.microsoft.com/office/powerpoint/2010/main" val="185011373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In the PAT approach, which step is described as “the backbone of the meeting”?</a:t>
            </a:r>
          </a:p>
          <a:p>
            <a:pPr marL="681038" marR="0" lvl="0" indent="-342900">
              <a:lnSpc>
                <a:spcPct val="115000"/>
              </a:lnSpc>
              <a:spcBef>
                <a:spcPts val="0"/>
              </a:spcBef>
              <a:spcAft>
                <a:spcPts val="0"/>
              </a:spcAft>
              <a:buFont typeface="+mj-lt"/>
              <a:buAutoNum type="alphaLcParenR"/>
            </a:pPr>
            <a:r>
              <a:rPr lang="en-US" dirty="0">
                <a:ea typeface="Times New Roman"/>
                <a:cs typeface="Arial"/>
              </a:rPr>
              <a:t>Agenda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Approach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Purpose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Time frame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Typically, how long should meetings be?</a:t>
            </a:r>
          </a:p>
          <a:p>
            <a:pPr marL="681038" marR="0" lvl="0" indent="-342900">
              <a:lnSpc>
                <a:spcPct val="115000"/>
              </a:lnSpc>
              <a:spcBef>
                <a:spcPts val="0"/>
              </a:spcBef>
              <a:spcAft>
                <a:spcPts val="0"/>
              </a:spcAft>
              <a:buFont typeface="+mj-lt"/>
              <a:buAutoNum type="alphaLcParenR"/>
            </a:pPr>
            <a:r>
              <a:rPr lang="en-US" dirty="0">
                <a:ea typeface="Times New Roman"/>
                <a:cs typeface="Arial"/>
              </a:rPr>
              <a:t>They should exceed an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They should not exceed two hours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They should not exceed one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not exceed thirty minutes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5510846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your job as the chairperson of the meeting?</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take minutes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To </a:t>
            </a:r>
            <a:r>
              <a:rPr lang="en-US" dirty="0">
                <a:ea typeface="Times New Roman"/>
                <a:cs typeface="Times New Roman"/>
              </a:rPr>
              <a:t>keep the meeting running according to the agenda</a:t>
            </a:r>
          </a:p>
          <a:p>
            <a:pPr marL="681038" marR="0" lvl="0" indent="-342900">
              <a:lnSpc>
                <a:spcPct val="115000"/>
              </a:lnSpc>
              <a:spcBef>
                <a:spcPts val="0"/>
              </a:spcBef>
              <a:spcAft>
                <a:spcPts val="0"/>
              </a:spcAft>
              <a:buFont typeface="+mj-lt"/>
              <a:buAutoNum type="alphaLcParenR"/>
            </a:pPr>
            <a:r>
              <a:rPr lang="en-US" dirty="0">
                <a:ea typeface="Times New Roman"/>
                <a:cs typeface="Arial"/>
              </a:rPr>
              <a:t>To ensure all participants are in attendance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To supervise participants’ behavior during the meeting</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an action to take at the end of a meeting?</a:t>
            </a:r>
          </a:p>
          <a:p>
            <a:pPr marL="681038" marR="0" lvl="0" indent="-342900">
              <a:lnSpc>
                <a:spcPct val="115000"/>
              </a:lnSpc>
              <a:spcBef>
                <a:spcPts val="0"/>
              </a:spcBef>
              <a:spcAft>
                <a:spcPts val="0"/>
              </a:spcAft>
              <a:buFont typeface="+mj-lt"/>
              <a:buAutoNum type="alphaLcParenR"/>
            </a:pPr>
            <a:r>
              <a:rPr lang="en-US" dirty="0">
                <a:ea typeface="Times New Roman"/>
                <a:cs typeface="Arial"/>
              </a:rPr>
              <a:t>G</a:t>
            </a:r>
            <a:r>
              <a:rPr lang="en-US" dirty="0">
                <a:ea typeface="Times New Roman"/>
                <a:cs typeface="Times New Roman"/>
              </a:rPr>
              <a:t>et agreement that all items on the agenda were sufficiently covered</a:t>
            </a:r>
          </a:p>
          <a:p>
            <a:pPr marL="681038" marR="0" lvl="0" indent="-342900">
              <a:lnSpc>
                <a:spcPct val="115000"/>
              </a:lnSpc>
              <a:spcBef>
                <a:spcPts val="0"/>
              </a:spcBef>
              <a:spcAft>
                <a:spcPts val="0"/>
              </a:spcAft>
              <a:buFont typeface="+mj-lt"/>
              <a:buAutoNum type="alphaLcParenR"/>
            </a:pPr>
            <a:r>
              <a:rPr lang="en-US" dirty="0">
                <a:ea typeface="Times New Roman"/>
                <a:cs typeface="Arial"/>
              </a:rPr>
              <a:t>D</a:t>
            </a:r>
            <a:r>
              <a:rPr lang="en-US" dirty="0">
                <a:ea typeface="Times New Roman"/>
                <a:cs typeface="Times New Roman"/>
              </a:rPr>
              <a:t>ecide is if a formal meeting is necessary</a:t>
            </a:r>
          </a:p>
          <a:p>
            <a:pPr marL="681038" marR="0" lvl="0" indent="-342900">
              <a:lnSpc>
                <a:spcPct val="115000"/>
              </a:lnSpc>
              <a:spcBef>
                <a:spcPts val="0"/>
              </a:spcBef>
              <a:spcAft>
                <a:spcPts val="0"/>
              </a:spcAft>
              <a:buFont typeface="+mj-lt"/>
              <a:buAutoNum type="alphaLcParenR"/>
            </a:pPr>
            <a:r>
              <a:rPr lang="en-US" dirty="0">
                <a:ea typeface="Times New Roman"/>
                <a:cs typeface="Arial"/>
              </a:rPr>
              <a:t>M</a:t>
            </a:r>
            <a:r>
              <a:rPr lang="en-US" dirty="0">
                <a:ea typeface="Times New Roman"/>
                <a:cs typeface="Times New Roman"/>
              </a:rPr>
              <a:t>ake a list of </a:t>
            </a:r>
            <a:r>
              <a:rPr lang="en-US" dirty="0">
                <a:solidFill>
                  <a:srgbClr val="000000"/>
                </a:solidFill>
                <a:ea typeface="Times New Roman"/>
                <a:cs typeface="Times New Roman"/>
              </a:rPr>
              <a:t>what needs to be discussed, how long you believe it will take, and the person who will be presenting the item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sure you ask for everyone’s approval, including additions or deletions</a:t>
            </a:r>
            <a:endParaRPr lang="en-US" dirty="0">
              <a:ea typeface="Times New Roman"/>
              <a:cs typeface="Times New Roman"/>
            </a:endParaRPr>
          </a:p>
        </p:txBody>
      </p:sp>
    </p:spTree>
    <p:extLst>
      <p:ext uri="{BB962C8B-B14F-4D97-AF65-F5344CB8AC3E}">
        <p14:creationId xmlns:p14="http://schemas.microsoft.com/office/powerpoint/2010/main" val="348707358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Using the PAT approach is great for meeting management. What does PAT stand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Past, Approach, Tracking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People, Alternate,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Postpone, Again, Today</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Purpose, Agenda, Time frame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85800" algn="l"/>
              </a:tabLst>
            </a:pPr>
            <a:r>
              <a:rPr lang="en-US" dirty="0">
                <a:solidFill>
                  <a:srgbClr val="000000"/>
                </a:solidFill>
                <a:ea typeface="Times New Roman"/>
                <a:cs typeface="Times New Roman"/>
              </a:rPr>
              <a:t>When creating an agenda it is best to hand it out at the begging of the meeting.</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3007820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746125" algn="l"/>
              </a:tabLst>
            </a:pPr>
            <a:r>
              <a:rPr lang="en-US" dirty="0">
                <a:solidFill>
                  <a:srgbClr val="000000"/>
                </a:solidFill>
                <a:ea typeface="Times New Roman"/>
                <a:cs typeface="Times New Roman"/>
              </a:rPr>
              <a:t>What should you do if an item runs past its scheduled time?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 the group what they want to do</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Skip it and move to the next item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Finish it and extend the meeting</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Remove the next item on the agenda</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85800" algn="l"/>
              </a:tabLst>
            </a:pPr>
            <a:r>
              <a:rPr lang="en-US" dirty="0">
                <a:solidFill>
                  <a:srgbClr val="000000"/>
                </a:solidFill>
                <a:ea typeface="Times New Roman"/>
                <a:cs typeface="Times New Roman"/>
              </a:rPr>
              <a:t>Action items should be clearly indicated, with start and end dates.</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36568434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 reason that people generally do not look forward to meetings?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Meetings are always held early in the morning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 many meetings lack purpose and structure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Too many meetings bring together co-workers and this creates conflict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Meetings are held daily and become repetitive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If a formal meeting is necessary, what two groups should you divide your attendees into?</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Minute takers and chairpersons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Attendees and non-attendees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Supervisors and lower level employees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Participants and observers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746125" algn="l"/>
              </a:tabLst>
            </a:pPr>
            <a:endParaRPr lang="en-US" dirty="0">
              <a:ea typeface="Times New Roman"/>
              <a:cs typeface="Times New Roman"/>
            </a:endParaRPr>
          </a:p>
        </p:txBody>
      </p:sp>
    </p:spTree>
    <p:extLst>
      <p:ext uri="{BB962C8B-B14F-4D97-AF65-F5344CB8AC3E}">
        <p14:creationId xmlns:p14="http://schemas.microsoft.com/office/powerpoint/2010/main" val="136181778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In the PAT approach, which step is described as “the backbone of the meeting”?</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Agenda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Approach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Purpose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 frame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Typically, how long should meetings be?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exceed an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not exceed two hours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They should not exceed one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not exceed thirty minutes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872515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one of the best visualization tools?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bar graph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PowerPoint presentation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vision board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list of goals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will help you materialize your goal into your life?</a:t>
            </a:r>
          </a:p>
          <a:p>
            <a:pPr marL="681038" marR="0" lvl="0" indent="-342900">
              <a:lnSpc>
                <a:spcPct val="115000"/>
              </a:lnSpc>
              <a:spcBef>
                <a:spcPts val="0"/>
              </a:spcBef>
              <a:spcAft>
                <a:spcPts val="0"/>
              </a:spcAft>
              <a:buFont typeface="+mj-lt"/>
              <a:buAutoNum type="alphaLcParenR"/>
            </a:pPr>
            <a:r>
              <a:rPr lang="en-US" dirty="0">
                <a:ea typeface="Times New Roman"/>
                <a:cs typeface="Arial"/>
              </a:rPr>
              <a:t>Visualizing and acting quickly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Visualizing and emotionalizing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Emotionalizing and </a:t>
            </a:r>
            <a:r>
              <a:rPr lang="en-US" dirty="0">
                <a:solidFill>
                  <a:srgbClr val="000000"/>
                </a:solidFill>
                <a:ea typeface="Times New Roman"/>
                <a:cs typeface="Arial"/>
              </a:rPr>
              <a:t>relaxing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Emotionalizing and acting quickly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5991019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your job as the chairperson of the meeting?</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take minutes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To </a:t>
            </a:r>
            <a:r>
              <a:rPr lang="en-US" dirty="0">
                <a:solidFill>
                  <a:srgbClr val="FF0000"/>
                </a:solidFill>
                <a:ea typeface="Times New Roman"/>
                <a:cs typeface="Times New Roman"/>
              </a:rPr>
              <a:t>keep the meeting running according to the agenda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ensure all participants are in attendance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supervise participants’ behavior during the meeting</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an action to take at the end of a meeting?</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G</a:t>
            </a:r>
            <a:r>
              <a:rPr lang="en-US" dirty="0">
                <a:solidFill>
                  <a:srgbClr val="FF0000"/>
                </a:solidFill>
                <a:ea typeface="Times New Roman"/>
                <a:cs typeface="Times New Roman"/>
              </a:rPr>
              <a:t>et agreement that all items on the agenda were sufficiently covered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a:t>
            </a:r>
            <a:r>
              <a:rPr lang="en-US" dirty="0">
                <a:solidFill>
                  <a:srgbClr val="000000"/>
                </a:solidFill>
                <a:ea typeface="Times New Roman"/>
                <a:cs typeface="Times New Roman"/>
              </a:rPr>
              <a:t>ecide is if a formal meeting is necessary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t>
            </a:r>
            <a:r>
              <a:rPr lang="en-US" dirty="0">
                <a:solidFill>
                  <a:srgbClr val="000000"/>
                </a:solidFill>
                <a:ea typeface="Times New Roman"/>
                <a:cs typeface="Times New Roman"/>
              </a:rPr>
              <a:t>ake a list of what needs to be discussed, how long you believe it will take, and the person who will be presenting the item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sure you ask for everyone’s approval, including additions or deletions</a:t>
            </a:r>
            <a:endParaRPr lang="en-US" dirty="0">
              <a:ea typeface="Times New Roman"/>
              <a:cs typeface="Times New Roman"/>
            </a:endParaRPr>
          </a:p>
        </p:txBody>
      </p:sp>
    </p:spTree>
    <p:extLst>
      <p:ext uri="{BB962C8B-B14F-4D97-AF65-F5344CB8AC3E}">
        <p14:creationId xmlns:p14="http://schemas.microsoft.com/office/powerpoint/2010/main" val="174462829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Eleven: Alternatives to Meetings</a:t>
            </a:r>
            <a:br>
              <a:rPr lang="en-CA" dirty="0"/>
            </a:br>
            <a:endParaRPr lang="en-US" dirty="0"/>
          </a:p>
        </p:txBody>
      </p:sp>
      <p:sp>
        <p:nvSpPr>
          <p:cNvPr id="3" name="Content Placeholder 2"/>
          <p:cNvSpPr>
            <a:spLocks noGrp="1"/>
          </p:cNvSpPr>
          <p:nvPr>
            <p:ph idx="1"/>
          </p:nvPr>
        </p:nvSpPr>
        <p:spPr/>
        <p:txBody>
          <a:bodyPr rtlCol="0">
            <a:normAutofit fontScale="92500" lnSpcReduction="20000"/>
          </a:bodyPr>
          <a:lstStyle/>
          <a:p>
            <a:pPr marL="0" indent="0" eaLnBrk="1" fontAlgn="auto" hangingPunct="1">
              <a:spcAft>
                <a:spcPts val="0"/>
              </a:spcAft>
              <a:buNone/>
              <a:defRPr/>
            </a:pPr>
            <a:r>
              <a:rPr lang="en-US" dirty="0"/>
              <a:t>Sometimes, a face-to-face meeting isn’t the best solution. In this module, we will explore alternatives to meetings that can help you and your team save time and be more productive.</a:t>
            </a:r>
            <a:endParaRPr lang="en-CA" dirty="0"/>
          </a:p>
          <a:p>
            <a:pPr marL="0" indent="0" eaLnBrk="1" fontAlgn="auto" hangingPunct="1">
              <a:spcAft>
                <a:spcPts val="0"/>
              </a:spcAft>
              <a:buNone/>
              <a:defRPr/>
            </a:pPr>
            <a:r>
              <a:rPr lang="en-US" dirty="0"/>
              <a:t>Don’t forget that even if you use a meeting alternative, you should still use the PAT approach that we discussed in the last module, take minutes, and distribute post-meeting notes and action items.</a:t>
            </a:r>
            <a:endParaRPr lang="en-CA" dirty="0"/>
          </a:p>
        </p:txBody>
      </p:sp>
      <p:sp>
        <p:nvSpPr>
          <p:cNvPr id="4" name="Text Placeholder 3"/>
          <p:cNvSpPr>
            <a:spLocks noGrp="1"/>
          </p:cNvSpPr>
          <p:nvPr>
            <p:ph type="body" sz="quarter" idx="10"/>
          </p:nvPr>
        </p:nvSpPr>
        <p:spPr>
          <a:xfrm>
            <a:off x="7391400" y="381000"/>
            <a:ext cx="1752600" cy="3429000"/>
          </a:xfrm>
        </p:spPr>
        <p:txBody>
          <a:bodyPr rtlCol="0">
            <a:normAutofit/>
          </a:bodyPr>
          <a:lstStyle/>
          <a:p>
            <a:pPr eaLnBrk="1" fontAlgn="auto" hangingPunct="1">
              <a:spcAft>
                <a:spcPts val="0"/>
              </a:spcAft>
              <a:defRPr/>
            </a:pPr>
            <a:r>
              <a:rPr lang="en-US" dirty="0"/>
              <a:t> </a:t>
            </a:r>
            <a:r>
              <a:rPr lang="en-US" sz="1800" dirty="0"/>
              <a:t>Our meetings are held to discuss many problems which would never arise if we held fewer meetings.</a:t>
            </a:r>
            <a:br>
              <a:rPr lang="en-CA" sz="1800" dirty="0"/>
            </a:br>
            <a:endParaRPr lang="en-CA" sz="1800" dirty="0"/>
          </a:p>
          <a:p>
            <a:pPr eaLnBrk="1" fontAlgn="auto" hangingPunct="1">
              <a:spcAft>
                <a:spcPts val="0"/>
              </a:spcAft>
              <a:defRPr/>
            </a:pPr>
            <a:r>
              <a:rPr lang="en-US" sz="1800" b="1" dirty="0"/>
              <a:t>Ashleigh Brilliant</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Instant Messaging and </a:t>
            </a:r>
            <a:br>
              <a:rPr lang="en-US" dirty="0"/>
            </a:br>
            <a:r>
              <a:rPr lang="en-US" dirty="0"/>
              <a:t>Chat Rooms</a:t>
            </a:r>
          </a:p>
        </p:txBody>
      </p:sp>
      <p:graphicFrame>
        <p:nvGraphicFramePr>
          <p:cNvPr id="4" name="Diagram 3"/>
          <p:cNvGraphicFramePr/>
          <p:nvPr>
            <p:extLst>
              <p:ext uri="{D42A27DB-BD31-4B8C-83A1-F6EECF244321}">
                <p14:modId xmlns:p14="http://schemas.microsoft.com/office/powerpoint/2010/main" val="1612366457"/>
              </p:ext>
            </p:extLst>
          </p:nvPr>
        </p:nvGraphicFramePr>
        <p:xfrm>
          <a:off x="609600" y="1676400"/>
          <a:ext cx="8001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US" dirty="0"/>
              <a:t>Teleconferencing</a:t>
            </a:r>
          </a:p>
        </p:txBody>
      </p:sp>
      <p:graphicFrame>
        <p:nvGraphicFramePr>
          <p:cNvPr id="2" name="Diagram 1"/>
          <p:cNvGraphicFramePr/>
          <p:nvPr>
            <p:extLst>
              <p:ext uri="{D42A27DB-BD31-4B8C-83A1-F6EECF244321}">
                <p14:modId xmlns:p14="http://schemas.microsoft.com/office/powerpoint/2010/main" val="1462620511"/>
              </p:ext>
            </p:extLst>
          </p:nvPr>
        </p:nvGraphicFramePr>
        <p:xfrm>
          <a:off x="533400" y="1295400"/>
          <a:ext cx="82296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US" dirty="0"/>
              <a:t>E-mail Lists and Online Groups</a:t>
            </a:r>
          </a:p>
        </p:txBody>
      </p:sp>
      <p:graphicFrame>
        <p:nvGraphicFramePr>
          <p:cNvPr id="2" name="Diagram 1"/>
          <p:cNvGraphicFramePr/>
          <p:nvPr>
            <p:extLst>
              <p:ext uri="{D42A27DB-BD31-4B8C-83A1-F6EECF244321}">
                <p14:modId xmlns:p14="http://schemas.microsoft.com/office/powerpoint/2010/main" val="2343607426"/>
              </p:ext>
            </p:extLst>
          </p:nvPr>
        </p:nvGraphicFramePr>
        <p:xfrm>
          <a:off x="533400" y="152400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US" dirty="0"/>
              <a:t>Collaboration Applications</a:t>
            </a:r>
            <a:endParaRPr lang="en-CA" dirty="0"/>
          </a:p>
        </p:txBody>
      </p:sp>
      <p:graphicFrame>
        <p:nvGraphicFramePr>
          <p:cNvPr id="2" name="Diagram 1"/>
          <p:cNvGraphicFramePr/>
          <p:nvPr>
            <p:extLst>
              <p:ext uri="{D42A27DB-BD31-4B8C-83A1-F6EECF244321}">
                <p14:modId xmlns:p14="http://schemas.microsoft.com/office/powerpoint/2010/main" val="3964691806"/>
              </p:ext>
            </p:extLst>
          </p:nvPr>
        </p:nvGraphicFramePr>
        <p:xfrm>
          <a:off x="609600" y="1371600"/>
          <a:ext cx="81534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hosting a meeting in a chat room using an agenda is not a good idea.</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2"/>
              <a:tabLst>
                <a:tab pos="854075" algn="l"/>
              </a:tabLst>
            </a:pPr>
            <a:r>
              <a:rPr lang="en-US" dirty="0">
                <a:ea typeface="Times New Roman"/>
                <a:cs typeface="Times New Roman"/>
              </a:rPr>
              <a:t>When teleconferencing it is recommended to us the PAT approach.</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7555909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marL="347663" marR="0" lvl="0" indent="-347663">
              <a:lnSpc>
                <a:spcPct val="115000"/>
              </a:lnSpc>
              <a:spcBef>
                <a:spcPts val="0"/>
              </a:spcBef>
              <a:spcAft>
                <a:spcPts val="1000"/>
              </a:spcAft>
              <a:buFont typeface="+mj-lt"/>
              <a:buAutoNum type="arabicPeriod" startAt="3"/>
              <a:tabLst>
                <a:tab pos="576263" algn="l"/>
                <a:tab pos="746125" algn="l"/>
              </a:tabLst>
            </a:pPr>
            <a:r>
              <a:rPr lang="en-US" sz="2400" dirty="0">
                <a:solidFill>
                  <a:srgbClr val="000000"/>
                </a:solidFill>
                <a:ea typeface="Times New Roman"/>
                <a:cs typeface="Times New Roman"/>
              </a:rPr>
              <a:t>What should you keep in mind when using online groups?</a:t>
            </a: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Be sure to have a moderator</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Monitor users time</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Have a purpose</a:t>
            </a:r>
          </a:p>
          <a:p>
            <a:pPr marL="690563" marR="0" lvl="0" indent="-342900">
              <a:lnSpc>
                <a:spcPct val="115000"/>
              </a:lnSpc>
              <a:spcBef>
                <a:spcPts val="0"/>
              </a:spcBef>
              <a:spcAft>
                <a:spcPts val="1000"/>
              </a:spcAft>
              <a:buFont typeface="+mj-lt"/>
              <a:buAutoNum type="alphaLcParenR"/>
            </a:pPr>
            <a:r>
              <a:rPr lang="en-US" sz="2400" dirty="0">
                <a:ea typeface="Times New Roman"/>
                <a:cs typeface="Times New Roman"/>
              </a:rPr>
              <a:t>All of the above</a:t>
            </a:r>
          </a:p>
          <a:p>
            <a:pPr marL="347663" marR="0" lvl="0" indent="-347663">
              <a:lnSpc>
                <a:spcPct val="115000"/>
              </a:lnSpc>
              <a:spcBef>
                <a:spcPts val="1200"/>
              </a:spcBef>
              <a:spcAft>
                <a:spcPts val="1000"/>
              </a:spcAft>
              <a:buFont typeface="+mj-lt"/>
              <a:buAutoNum type="arabicParenR" startAt="4"/>
            </a:pPr>
            <a:r>
              <a:rPr lang="en-US" sz="2400" dirty="0">
                <a:ea typeface="Times New Roman"/>
                <a:cs typeface="Times New Roman"/>
              </a:rPr>
              <a:t>Which of these is a great alternative to meetings, especially if meeting members are separated by distance?</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Face-to-face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In-house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Chat rooms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Email</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191897618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tabLst>
                <a:tab pos="576263" algn="l"/>
              </a:tabLst>
            </a:pPr>
            <a:r>
              <a:rPr lang="en-US" sz="2400" dirty="0">
                <a:ea typeface="Times New Roman"/>
                <a:cs typeface="Times New Roman"/>
              </a:rPr>
              <a:t>Which of these is important to remember when hosting a meeting via instant messaging applications or chat rooms?</a:t>
            </a:r>
          </a:p>
          <a:p>
            <a:pPr marL="681038" marR="0" lvl="0" indent="-342900">
              <a:lnSpc>
                <a:spcPct val="115000"/>
              </a:lnSpc>
              <a:spcBef>
                <a:spcPts val="0"/>
              </a:spcBef>
              <a:spcAft>
                <a:spcPts val="0"/>
              </a:spcAft>
              <a:buFont typeface="+mj-lt"/>
              <a:buAutoNum type="alphaLcParenR"/>
            </a:pPr>
            <a:r>
              <a:rPr lang="en-US" sz="2400" dirty="0">
                <a:ea typeface="Times New Roman"/>
                <a:cs typeface="Times New Roman"/>
              </a:rPr>
              <a:t>Set some ground rules at the beginning of the meeting to eliminate distractions such as emoticons, sounds, and acronyms</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Don’t have an agenda, as it will be impossible to keep on track</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The minute taker’s </a:t>
            </a:r>
            <a:r>
              <a:rPr lang="en-US" sz="2400" dirty="0">
                <a:ea typeface="Times New Roman"/>
                <a:cs typeface="Times New Roman"/>
              </a:rPr>
              <a:t>role in keeping things on track is more important than ever</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Make sure you dispose of the record of the meeting</a:t>
            </a:r>
            <a:endParaRPr lang="en-US" sz="2400"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sz="2400" dirty="0">
                <a:ea typeface="Times New Roman"/>
                <a:cs typeface="Times New Roman"/>
              </a:rPr>
              <a:t>Which of these is not an application to try for instant message applications and chat rooms?</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Campfire</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Meeting Pal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Microsoft Access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Microsoft Office Communicator</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282947121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feature of most teleconferencing applications?</a:t>
            </a:r>
          </a:p>
          <a:p>
            <a:pPr marL="685800" marR="0" lvl="0" indent="-347663">
              <a:lnSpc>
                <a:spcPct val="115000"/>
              </a:lnSpc>
              <a:spcBef>
                <a:spcPts val="0"/>
              </a:spcBef>
              <a:spcAft>
                <a:spcPts val="0"/>
              </a:spcAft>
              <a:buFont typeface="+mj-lt"/>
              <a:buAutoNum type="alphaLcParenR"/>
            </a:pPr>
            <a:r>
              <a:rPr lang="en-US" dirty="0">
                <a:ea typeface="Times New Roman"/>
                <a:cs typeface="Arial"/>
              </a:rPr>
              <a:t>Screen sharing</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Times New Roman"/>
              </a:rPr>
              <a:t>Windows Live Messenger</a:t>
            </a:r>
          </a:p>
          <a:p>
            <a:pPr marL="685800" marR="0" lvl="0" indent="-347663">
              <a:lnSpc>
                <a:spcPct val="115000"/>
              </a:lnSpc>
              <a:spcBef>
                <a:spcPts val="0"/>
              </a:spcBef>
              <a:spcAft>
                <a:spcPts val="0"/>
              </a:spcAft>
              <a:buFont typeface="+mj-lt"/>
              <a:buAutoNum type="alphaLcParenR"/>
            </a:pPr>
            <a:r>
              <a:rPr lang="en-US" dirty="0">
                <a:ea typeface="Times New Roman"/>
                <a:cs typeface="Times New Roman"/>
              </a:rPr>
              <a:t>Interactive whiteboards</a:t>
            </a:r>
          </a:p>
          <a:p>
            <a:pPr marL="685800" marR="0" lvl="0" indent="-347663">
              <a:lnSpc>
                <a:spcPct val="115000"/>
              </a:lnSpc>
              <a:spcBef>
                <a:spcPts val="0"/>
              </a:spcBef>
              <a:spcAft>
                <a:spcPts val="0"/>
              </a:spcAft>
              <a:buFont typeface="+mj-lt"/>
              <a:buAutoNum type="alphaLcParenR"/>
            </a:pPr>
            <a:r>
              <a:rPr lang="en-US" dirty="0">
                <a:ea typeface="Times New Roman"/>
                <a:cs typeface="Times New Roman"/>
              </a:rPr>
              <a:t>Voice and text chat support</a:t>
            </a: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your meeting group requires ongoing, interactive communication, rather than periodic face-to-face gatherings, what would be an effective tool?</a:t>
            </a:r>
          </a:p>
          <a:p>
            <a:pPr marL="685800" marR="0" lvl="0" indent="-347663">
              <a:lnSpc>
                <a:spcPct val="115000"/>
              </a:lnSpc>
              <a:spcBef>
                <a:spcPts val="0"/>
              </a:spcBef>
              <a:spcAft>
                <a:spcPts val="0"/>
              </a:spcAft>
              <a:buFont typeface="+mj-lt"/>
              <a:buAutoNum type="alphaLcParenR"/>
            </a:pPr>
            <a:r>
              <a:rPr lang="en-US" dirty="0">
                <a:ea typeface="Times New Roman"/>
                <a:cs typeface="Arial"/>
              </a:rPr>
              <a:t>Email list</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Forum</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Online group</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p:txBody>
      </p:sp>
    </p:spTree>
    <p:extLst>
      <p:ext uri="{BB962C8B-B14F-4D97-AF65-F5344CB8AC3E}">
        <p14:creationId xmlns:p14="http://schemas.microsoft.com/office/powerpoint/2010/main" val="731444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one of the Three Ps of goal setting?</a:t>
            </a:r>
          </a:p>
          <a:p>
            <a:pPr marL="622300" lvl="1">
              <a:lnSpc>
                <a:spcPct val="115000"/>
              </a:lnSpc>
              <a:spcBef>
                <a:spcPts val="0"/>
              </a:spcBef>
              <a:spcAft>
                <a:spcPts val="0"/>
              </a:spcAft>
              <a:buFont typeface="+mj-lt"/>
              <a:buAutoNum type="alphaLcParenR"/>
              <a:tabLst>
                <a:tab pos="742950" algn="l"/>
                <a:tab pos="927100" algn="l"/>
              </a:tabLst>
            </a:pPr>
            <a:r>
              <a:rPr lang="en-US" dirty="0">
                <a:solidFill>
                  <a:srgbClr val="FF0000"/>
                </a:solidFill>
                <a:ea typeface="Times New Roman"/>
                <a:cs typeface="Times New Roman"/>
              </a:rPr>
              <a:t>People</a:t>
            </a:r>
            <a:endParaRPr lang="en-US" dirty="0">
              <a:ea typeface="Times New Roman"/>
              <a:cs typeface="Times New Roman"/>
            </a:endParaRPr>
          </a:p>
          <a:p>
            <a:pPr marL="622300" lvl="1">
              <a:lnSpc>
                <a:spcPct val="115000"/>
              </a:lnSpc>
              <a:spcBef>
                <a:spcPts val="0"/>
              </a:spcBef>
              <a:spcAft>
                <a:spcPts val="0"/>
              </a:spcAft>
              <a:buFont typeface="+mj-lt"/>
              <a:buAutoNum type="alphaLcParenR"/>
              <a:tabLst>
                <a:tab pos="742950" algn="l"/>
                <a:tab pos="927100" algn="l"/>
              </a:tabLst>
            </a:pPr>
            <a:r>
              <a:rPr lang="en-US" dirty="0">
                <a:solidFill>
                  <a:srgbClr val="000000"/>
                </a:solidFill>
                <a:ea typeface="Times New Roman"/>
                <a:cs typeface="Times New Roman"/>
              </a:rPr>
              <a:t>Positive</a:t>
            </a:r>
            <a:endParaRPr lang="en-US" dirty="0">
              <a:ea typeface="Times New Roman"/>
              <a:cs typeface="Times New Roman"/>
            </a:endParaRPr>
          </a:p>
          <a:p>
            <a:pPr marL="622300" lvl="1">
              <a:lnSpc>
                <a:spcPct val="115000"/>
              </a:lnSpc>
              <a:spcBef>
                <a:spcPts val="0"/>
              </a:spcBef>
              <a:spcAft>
                <a:spcPts val="0"/>
              </a:spcAft>
              <a:buFont typeface="+mj-lt"/>
              <a:buAutoNum type="alphaLcParenR"/>
              <a:tabLst>
                <a:tab pos="742950" algn="l"/>
                <a:tab pos="927100" algn="l"/>
              </a:tabLst>
            </a:pPr>
            <a:r>
              <a:rPr lang="en-US" dirty="0">
                <a:solidFill>
                  <a:srgbClr val="000000"/>
                </a:solidFill>
                <a:ea typeface="Times New Roman"/>
                <a:cs typeface="Times New Roman"/>
              </a:rPr>
              <a:t>Personal</a:t>
            </a:r>
            <a:endParaRPr lang="en-US" dirty="0">
              <a:ea typeface="Times New Roman"/>
              <a:cs typeface="Times New Roman"/>
            </a:endParaRPr>
          </a:p>
          <a:p>
            <a:pPr marL="622300" lvl="1">
              <a:lnSpc>
                <a:spcPct val="115000"/>
              </a:lnSpc>
              <a:spcBef>
                <a:spcPts val="0"/>
              </a:spcBef>
              <a:spcAft>
                <a:spcPts val="1000"/>
              </a:spcAft>
              <a:buFont typeface="+mj-lt"/>
              <a:buAutoNum type="alphaLcParenR"/>
              <a:tabLst>
                <a:tab pos="742950" algn="l"/>
                <a:tab pos="927100" algn="l"/>
              </a:tabLst>
            </a:pPr>
            <a:r>
              <a:rPr lang="en-US" dirty="0">
                <a:solidFill>
                  <a:srgbClr val="000000"/>
                </a:solidFill>
                <a:ea typeface="Times New Roman"/>
                <a:cs typeface="Times New Roman"/>
              </a:rPr>
              <a:t>Possible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r>
              <a:rPr lang="en-US" dirty="0">
                <a:solidFill>
                  <a:srgbClr val="000000"/>
                </a:solidFill>
                <a:ea typeface="Times New Roman"/>
                <a:cs typeface="Times New Roman"/>
              </a:rPr>
              <a:t>In the SMART acronym what does the T stand for?</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Timed</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Tedious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Two</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Together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3723624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7663" marR="0" lvl="0" indent="-347663">
              <a:lnSpc>
                <a:spcPct val="115000"/>
              </a:lnSpc>
              <a:spcBef>
                <a:spcPts val="1200"/>
              </a:spcBef>
              <a:spcAft>
                <a:spcPts val="1000"/>
              </a:spcAft>
              <a:buFont typeface="+mj-lt"/>
              <a:buAutoNum type="arabicParenR" startAt="9"/>
            </a:pPr>
            <a:r>
              <a:rPr lang="en-US" sz="2400" dirty="0">
                <a:ea typeface="Times New Roman"/>
                <a:cs typeface="Times New Roman"/>
              </a:rPr>
              <a:t>What is a good thing to keep in mind if you plan on using Google Groups, Yahoo Groups, and Convos?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You’ll want an informal atmosphere where participants stay off topic</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Make sure you encourage the participants to use these tools as much as possible without your monitoring</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Times New Roman"/>
              </a:rPr>
              <a:t>Having a moderator is essential</a:t>
            </a:r>
          </a:p>
          <a:p>
            <a:pPr marL="681038" marR="0" lvl="0" indent="-342900">
              <a:lnSpc>
                <a:spcPct val="115000"/>
              </a:lnSpc>
              <a:spcBef>
                <a:spcPts val="0"/>
              </a:spcBef>
              <a:spcAft>
                <a:spcPts val="0"/>
              </a:spcAft>
              <a:buFont typeface="+mj-lt"/>
              <a:buAutoNum type="alphaLcParenR"/>
            </a:pPr>
            <a:r>
              <a:rPr lang="en-US" sz="2400" dirty="0">
                <a:ea typeface="Times New Roman"/>
                <a:cs typeface="Times New Roman"/>
              </a:rPr>
              <a:t>Just like a meeting, an online list or group should not stick to a purpose</a:t>
            </a:r>
          </a:p>
          <a:p>
            <a:pPr marL="347663" marR="0" lvl="0" indent="-347663">
              <a:lnSpc>
                <a:spcPct val="115000"/>
              </a:lnSpc>
              <a:spcBef>
                <a:spcPts val="1200"/>
              </a:spcBef>
              <a:spcAft>
                <a:spcPts val="1000"/>
              </a:spcAft>
              <a:buFont typeface="+mj-lt"/>
              <a:buAutoNum type="arabicParenR" startAt="10"/>
            </a:pPr>
            <a:r>
              <a:rPr lang="en-US" sz="2400" dirty="0">
                <a:ea typeface="Times New Roman"/>
                <a:cs typeface="Times New Roman"/>
              </a:rPr>
              <a:t>What is a more sophisticated electronic tool that can reduce the need for meetings?</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Email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Google groups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Collaboration applications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Campfire</a:t>
            </a:r>
            <a:endParaRPr lang="en-US" sz="2400" dirty="0">
              <a:ea typeface="Times New Roman"/>
              <a:cs typeface="Times New Roman"/>
            </a:endParaRPr>
          </a:p>
        </p:txBody>
      </p:sp>
    </p:spTree>
    <p:extLst>
      <p:ext uri="{BB962C8B-B14F-4D97-AF65-F5344CB8AC3E}">
        <p14:creationId xmlns:p14="http://schemas.microsoft.com/office/powerpoint/2010/main" val="252066446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hosting a meeting in a chat room using an agenda is not a good idea.</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854075" algn="l"/>
              </a:tabLst>
            </a:pPr>
            <a:r>
              <a:rPr lang="en-US" dirty="0">
                <a:solidFill>
                  <a:srgbClr val="000000"/>
                </a:solidFill>
                <a:ea typeface="Times New Roman"/>
                <a:cs typeface="Times New Roman"/>
              </a:rPr>
              <a:t>When teleconferencing it is recommended to us the PAT approach.</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904038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marL="347663" marR="0" lvl="0" indent="-347663">
              <a:lnSpc>
                <a:spcPct val="115000"/>
              </a:lnSpc>
              <a:spcBef>
                <a:spcPts val="0"/>
              </a:spcBef>
              <a:spcAft>
                <a:spcPts val="1000"/>
              </a:spcAft>
              <a:buFont typeface="+mj-lt"/>
              <a:buAutoNum type="arabicPeriod" startAt="3"/>
              <a:tabLst>
                <a:tab pos="576263" algn="l"/>
                <a:tab pos="746125" algn="l"/>
              </a:tabLst>
            </a:pPr>
            <a:r>
              <a:rPr lang="en-US" sz="2400" dirty="0">
                <a:solidFill>
                  <a:srgbClr val="000000"/>
                </a:solidFill>
                <a:ea typeface="Times New Roman"/>
                <a:cs typeface="Times New Roman"/>
              </a:rPr>
              <a:t>What should you keep in mind when using online groups?</a:t>
            </a: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Be sure to have a moderator</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Monitor users time</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Have a purpose</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sz="2400" dirty="0">
                <a:solidFill>
                  <a:srgbClr val="FF0000"/>
                </a:solidFill>
                <a:ea typeface="Times New Roman"/>
                <a:cs typeface="Times New Roman"/>
              </a:rPr>
              <a:t>All of the above</a:t>
            </a:r>
          </a:p>
          <a:p>
            <a:pPr marL="347663" marR="0" lvl="0" indent="-347663">
              <a:lnSpc>
                <a:spcPct val="115000"/>
              </a:lnSpc>
              <a:spcBef>
                <a:spcPts val="1200"/>
              </a:spcBef>
              <a:spcAft>
                <a:spcPts val="1000"/>
              </a:spcAft>
              <a:buFont typeface="+mj-lt"/>
              <a:buAutoNum type="arabicParenR" startAt="4"/>
            </a:pPr>
            <a:r>
              <a:rPr lang="en-US" sz="2400" dirty="0">
                <a:ea typeface="Times New Roman"/>
                <a:cs typeface="Times New Roman"/>
              </a:rPr>
              <a:t>Which of these is a great alternative to meetings, especially if meeting members are separated by distance?</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Face-to-face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In-house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Arial"/>
              </a:rPr>
              <a:t>Chat rooms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Email</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95744022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tabLst>
                <a:tab pos="576263" algn="l"/>
              </a:tabLst>
            </a:pPr>
            <a:r>
              <a:rPr lang="en-US" sz="2400" dirty="0">
                <a:ea typeface="Times New Roman"/>
                <a:cs typeface="Times New Roman"/>
              </a:rPr>
              <a:t>Which of these is important to remember when hosting a meeting via instant messaging applications or chat rooms?</a:t>
            </a: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Times New Roman"/>
              </a:rPr>
              <a:t>Set some ground rules at the beginning of the meeting to eliminate distractions such as emoticons, sounds, and acronyms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Don’t have an agenda, as it will be impossible to keep on track</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The minute taker’s </a:t>
            </a:r>
            <a:r>
              <a:rPr lang="en-US" sz="2400" dirty="0">
                <a:solidFill>
                  <a:srgbClr val="000000"/>
                </a:solidFill>
                <a:ea typeface="Times New Roman"/>
                <a:cs typeface="Times New Roman"/>
              </a:rPr>
              <a:t>role in keeping things on track is more important than ever</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Make sure you dispose of the record of the meeting</a:t>
            </a:r>
            <a:endParaRPr lang="en-US" sz="2400"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sz="2400" dirty="0">
                <a:ea typeface="Times New Roman"/>
                <a:cs typeface="Times New Roman"/>
              </a:rPr>
              <a:t>Which of these is not an application to try for instant message applications and chat rooms?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Campfire</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Meeting Pal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Arial"/>
              </a:rPr>
              <a:t>Microsoft Access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Microsoft Office Communicator</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136174676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feature of most teleconferencing applications?</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Screen sharing</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Windows Live Messenger</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Times New Roman"/>
              </a:rPr>
              <a:t>Interactive whiteboards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Times New Roman"/>
              </a:rPr>
              <a:t>Voice and text chat support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your meeting group requires ongoing, interactive communication, rather than periodic face-to-face gatherings, what would be an effective tool?</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Email list</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Forum</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Online group</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dirty="0">
              <a:ea typeface="Times New Roman"/>
              <a:cs typeface="Times New Roman"/>
            </a:endParaRPr>
          </a:p>
        </p:txBody>
      </p:sp>
    </p:spTree>
    <p:extLst>
      <p:ext uri="{BB962C8B-B14F-4D97-AF65-F5344CB8AC3E}">
        <p14:creationId xmlns:p14="http://schemas.microsoft.com/office/powerpoint/2010/main" val="290649842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7663" marR="0" lvl="0" indent="-347663">
              <a:lnSpc>
                <a:spcPct val="115000"/>
              </a:lnSpc>
              <a:spcBef>
                <a:spcPts val="1200"/>
              </a:spcBef>
              <a:spcAft>
                <a:spcPts val="1000"/>
              </a:spcAft>
              <a:buFont typeface="+mj-lt"/>
              <a:buAutoNum type="arabicParenR" startAt="9"/>
            </a:pPr>
            <a:r>
              <a:rPr lang="en-US" sz="2400" dirty="0">
                <a:ea typeface="Times New Roman"/>
                <a:cs typeface="Times New Roman"/>
              </a:rPr>
              <a:t>What is a good thing to keep in mind if you plan on using Google Groups, Yahoo Groups, and Convos?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You’ll want an informal atmosphere where participants stay off topic</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Make sure you encourage the participants to use these tools as much as possible without your monitoring</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Times New Roman"/>
              </a:rPr>
              <a:t>Having a moderator is essential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Just like a meeting, an online list or group should not stick to a purpose</a:t>
            </a:r>
            <a:endParaRPr lang="en-US" sz="24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400" dirty="0">
                <a:ea typeface="Times New Roman"/>
                <a:cs typeface="Times New Roman"/>
              </a:rPr>
              <a:t>What is a more sophisticated electronic tool that can reduce the need for meetings?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Email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Google groups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Arial"/>
              </a:rPr>
              <a:t>Collaboration applications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Campfire</a:t>
            </a:r>
            <a:endParaRPr lang="en-US" sz="2400" dirty="0">
              <a:ea typeface="Times New Roman"/>
              <a:cs typeface="Times New Roman"/>
            </a:endParaRPr>
          </a:p>
        </p:txBody>
      </p:sp>
    </p:spTree>
    <p:extLst>
      <p:ext uri="{BB962C8B-B14F-4D97-AF65-F5344CB8AC3E}">
        <p14:creationId xmlns:p14="http://schemas.microsoft.com/office/powerpoint/2010/main" val="258829937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lnSpcReduction="10000"/>
          </a:bodyPr>
          <a:lstStyle/>
          <a:p>
            <a:pPr marL="0" indent="0" eaLnBrk="1" fontAlgn="auto" hangingPunct="1">
              <a:spcAft>
                <a:spcPts val="0"/>
              </a:spcAft>
              <a:buNone/>
              <a:defRPr/>
            </a:pPr>
            <a:r>
              <a:rPr lang="en-US" dirty="0"/>
              <a:t>Although this workshop is coming to a close, we hope that your journey to improve your time management skills is just beginning. </a:t>
            </a:r>
          </a:p>
          <a:p>
            <a:pPr marL="0" indent="0" eaLnBrk="1" fontAlgn="auto" hangingPunct="1">
              <a:spcAft>
                <a:spcPts val="0"/>
              </a:spcAft>
              <a:buNone/>
              <a:defRPr/>
            </a:pPr>
            <a:r>
              <a:rPr lang="en-US" dirty="0"/>
              <a:t>Please take a moment to review and update your action plan. This will be a key tool to guide your progress in the days, weeks, months, and years to come. </a:t>
            </a:r>
          </a:p>
        </p:txBody>
      </p:sp>
      <p:sp>
        <p:nvSpPr>
          <p:cNvPr id="4" name="Text Placeholder 3"/>
          <p:cNvSpPr>
            <a:spLocks noGrp="1"/>
          </p:cNvSpPr>
          <p:nvPr>
            <p:ph type="body" sz="quarter" idx="10"/>
          </p:nvPr>
        </p:nvSpPr>
        <p:spPr>
          <a:xfrm>
            <a:off x="7391400" y="381000"/>
            <a:ext cx="1752600" cy="3505200"/>
          </a:xfrm>
        </p:spPr>
        <p:txBody>
          <a:bodyPr rtlCol="0">
            <a:normAutofit/>
          </a:bodyPr>
          <a:lstStyle/>
          <a:p>
            <a:pPr eaLnBrk="1" fontAlgn="auto" hangingPunct="1">
              <a:spcAft>
                <a:spcPts val="0"/>
              </a:spcAft>
              <a:defRPr/>
            </a:pPr>
            <a:r>
              <a:rPr lang="en-US" sz="1800" dirty="0"/>
              <a:t> It has been my observation that most people get ahead during the time that others waste time.</a:t>
            </a:r>
          </a:p>
          <a:p>
            <a:pPr eaLnBrk="1" fontAlgn="auto" hangingPunct="1">
              <a:spcAft>
                <a:spcPts val="0"/>
              </a:spcAft>
              <a:defRPr/>
            </a:pPr>
            <a:br>
              <a:rPr lang="en-CA" sz="1800" dirty="0"/>
            </a:br>
            <a:r>
              <a:rPr lang="en-US" sz="1800" b="1" dirty="0"/>
              <a:t>Henry Ford</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457200" y="274638"/>
            <a:ext cx="8229600" cy="1020762"/>
          </a:xfrm>
        </p:spPr>
        <p:txBody>
          <a:bodyPr/>
          <a:lstStyle/>
          <a:p>
            <a:pPr eaLnBrk="1" hangingPunct="1"/>
            <a:r>
              <a:rPr lang="en-US" dirty="0"/>
              <a:t>Words from the Wise</a:t>
            </a:r>
          </a:p>
        </p:txBody>
      </p:sp>
      <p:graphicFrame>
        <p:nvGraphicFramePr>
          <p:cNvPr id="5" name="Diagram 4"/>
          <p:cNvGraphicFramePr/>
          <p:nvPr>
            <p:extLst>
              <p:ext uri="{D42A27DB-BD31-4B8C-83A1-F6EECF244321}">
                <p14:modId xmlns:p14="http://schemas.microsoft.com/office/powerpoint/2010/main" val="2124700796"/>
              </p:ext>
            </p:extLst>
          </p:nvPr>
        </p:nvGraphicFramePr>
        <p:xfrm>
          <a:off x="685800" y="1219200"/>
          <a:ext cx="792088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353562288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1549112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When prioritizing your goals it is better to focus on several goals at once.</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25475" algn="l"/>
              </a:tabLst>
            </a:pPr>
            <a:r>
              <a:rPr lang="en-US" dirty="0">
                <a:solidFill>
                  <a:srgbClr val="000000"/>
                </a:solidFill>
                <a:ea typeface="Times New Roman"/>
                <a:cs typeface="Times New Roman"/>
              </a:rPr>
              <a:t>In order for visualization to work, it’s necessary that you ________ your goal as much as possible.</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Share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Populate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Emotionalize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Achieve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3565470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92298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740518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180325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24640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387047535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624736" cy="3788771"/>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000" dirty="0"/>
              <a:t>Think of a recent situation where you faced a communication challenge. </a:t>
            </a:r>
          </a:p>
          <a:p>
            <a:endParaRPr lang="en-US" sz="4000" dirty="0"/>
          </a:p>
          <a:p>
            <a:pPr algn="ctr"/>
            <a:r>
              <a:rPr lang="en-US" sz="2000" dirty="0"/>
              <a:t>For Example: communicating a new process, where communication or lack thereof affected productivity, or where communication impacted decision making on a project.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96811074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extLst>
      <p:ext uri="{BB962C8B-B14F-4D97-AF65-F5344CB8AC3E}">
        <p14:creationId xmlns:p14="http://schemas.microsoft.com/office/powerpoint/2010/main" val="309385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extLst>
      <p:ext uri="{BB962C8B-B14F-4D97-AF65-F5344CB8AC3E}">
        <p14:creationId xmlns:p14="http://schemas.microsoft.com/office/powerpoint/2010/main" val="281064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66216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2439133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In which area of your life can goal setting be used?</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Financial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Physical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Spiritual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something that your goals should reflect?</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The dreams and values of the media</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The dreams and values of your friends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Arial"/>
              </a:rPr>
              <a:t>Your dreams and values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9922181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Reducing Barrier Tips</a:t>
            </a:r>
          </a:p>
        </p:txBody>
      </p:sp>
      <p:grpSp>
        <p:nvGrpSpPr>
          <p:cNvPr id="24" name="Group 23"/>
          <p:cNvGrpSpPr/>
          <p:nvPr/>
        </p:nvGrpSpPr>
        <p:grpSpPr>
          <a:xfrm>
            <a:off x="611560" y="126876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Language / Culture</a:t>
              </a:r>
            </a:p>
          </p:txBody>
        </p:sp>
      </p:grpSp>
      <p:grpSp>
        <p:nvGrpSpPr>
          <p:cNvPr id="27" name="Group 26"/>
          <p:cNvGrpSpPr/>
          <p:nvPr/>
        </p:nvGrpSpPr>
        <p:grpSpPr>
          <a:xfrm>
            <a:off x="611560" y="2968148"/>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Location / Scheduling</a:t>
              </a:r>
            </a:p>
          </p:txBody>
        </p:sp>
      </p:grpSp>
      <p:grpSp>
        <p:nvGrpSpPr>
          <p:cNvPr id="30" name="Group 29"/>
          <p:cNvGrpSpPr/>
          <p:nvPr/>
        </p:nvGrpSpPr>
        <p:grpSpPr>
          <a:xfrm>
            <a:off x="611560" y="4667536"/>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Lack of knowledge</a:t>
              </a:r>
              <a:endParaRPr lang="en-US" kern="1200" dirty="0"/>
            </a:p>
          </p:txBody>
        </p:sp>
      </p:grpSp>
      <p:grpSp>
        <p:nvGrpSpPr>
          <p:cNvPr id="70" name="Group 69"/>
          <p:cNvGrpSpPr/>
          <p:nvPr/>
        </p:nvGrpSpPr>
        <p:grpSpPr>
          <a:xfrm>
            <a:off x="611560" y="2118454"/>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Styles / Interests</a:t>
              </a:r>
            </a:p>
          </p:txBody>
        </p:sp>
      </p:grpSp>
      <p:grpSp>
        <p:nvGrpSpPr>
          <p:cNvPr id="73" name="Group 72"/>
          <p:cNvGrpSpPr/>
          <p:nvPr/>
        </p:nvGrpSpPr>
        <p:grpSpPr>
          <a:xfrm>
            <a:off x="611560" y="3817842"/>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Perspectives / Values</a:t>
              </a:r>
            </a:p>
          </p:txBody>
        </p:sp>
      </p:grpSp>
      <p:grpSp>
        <p:nvGrpSpPr>
          <p:cNvPr id="76" name="Group 75"/>
          <p:cNvGrpSpPr/>
          <p:nvPr/>
        </p:nvGrpSpPr>
        <p:grpSpPr>
          <a:xfrm>
            <a:off x="611560" y="5517232"/>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Technology</a:t>
              </a:r>
            </a:p>
          </p:txBody>
        </p:sp>
      </p:grpSp>
      <p:sp>
        <p:nvSpPr>
          <p:cNvPr id="3" name="TextBox 2"/>
          <p:cNvSpPr txBox="1"/>
          <p:nvPr/>
        </p:nvSpPr>
        <p:spPr>
          <a:xfrm>
            <a:off x="3491880" y="1302410"/>
            <a:ext cx="5040560" cy="5016758"/>
          </a:xfrm>
          <a:prstGeom prst="rect">
            <a:avLst/>
          </a:prstGeom>
          <a:noFill/>
        </p:spPr>
        <p:txBody>
          <a:bodyPr wrap="square" rtlCol="0">
            <a:spAutoFit/>
          </a:bodyPr>
          <a:lstStyle/>
          <a:p>
            <a:r>
              <a:rPr lang="en-US" sz="2000" b="1" dirty="0"/>
              <a:t>Prepare</a:t>
            </a:r>
          </a:p>
          <a:p>
            <a:pPr marL="285750" indent="-285750">
              <a:buFont typeface="Arial" panose="020B0604020202020204" pitchFamily="34" charset="0"/>
              <a:buChar char="•"/>
            </a:pPr>
            <a:r>
              <a:rPr lang="en-US" sz="2000" dirty="0"/>
              <a:t>Learn about the culture </a:t>
            </a:r>
          </a:p>
          <a:p>
            <a:pPr marL="285750" indent="-285750">
              <a:buFont typeface="Arial" panose="020B0604020202020204" pitchFamily="34" charset="0"/>
              <a:buChar char="•"/>
            </a:pPr>
            <a:r>
              <a:rPr lang="en-US" sz="2000" dirty="0"/>
              <a:t>Research the individual on LinkedIn or social media to see what interests them</a:t>
            </a:r>
          </a:p>
          <a:p>
            <a:pPr marL="742950" lvl="1" indent="-285750">
              <a:buFont typeface="Arial" panose="020B0604020202020204" pitchFamily="34" charset="0"/>
              <a:buChar char="•"/>
            </a:pPr>
            <a:endParaRPr lang="en-US" sz="2000" dirty="0"/>
          </a:p>
          <a:p>
            <a:r>
              <a:rPr lang="en-US" sz="2000" b="1" dirty="0"/>
              <a:t>Ask</a:t>
            </a:r>
          </a:p>
          <a:p>
            <a:pPr marL="285750" indent="-285750">
              <a:buFont typeface="Arial" panose="020B0604020202020204" pitchFamily="34" charset="0"/>
              <a:buChar char="•"/>
            </a:pPr>
            <a:r>
              <a:rPr lang="en-US" sz="2000" dirty="0"/>
              <a:t>About their communication preference (email, phone, chat, webcam, </a:t>
            </a:r>
            <a:r>
              <a:rPr lang="en-US" sz="2000" dirty="0" err="1"/>
              <a:t>etc</a:t>
            </a:r>
            <a:r>
              <a:rPr lang="en-US" sz="2000" dirty="0"/>
              <a:t>)</a:t>
            </a:r>
          </a:p>
          <a:p>
            <a:pPr marL="285750" indent="-285750">
              <a:buFont typeface="Arial" panose="020B0604020202020204" pitchFamily="34" charset="0"/>
              <a:buChar char="•"/>
            </a:pPr>
            <a:r>
              <a:rPr lang="en-US" sz="2000" dirty="0"/>
              <a:t>Articulate the differences and come to an agreement on what would work for you both</a:t>
            </a:r>
          </a:p>
          <a:p>
            <a:endParaRPr lang="en-US" sz="2000" dirty="0"/>
          </a:p>
          <a:p>
            <a:r>
              <a:rPr lang="en-US" sz="2000" b="1" dirty="0"/>
              <a:t>Take Action </a:t>
            </a:r>
          </a:p>
          <a:p>
            <a:pPr marL="285750" indent="-285750">
              <a:buFont typeface="Arial" panose="020B0604020202020204" pitchFamily="34" charset="0"/>
              <a:buChar char="•"/>
            </a:pPr>
            <a:r>
              <a:rPr lang="en-US" sz="2000" dirty="0"/>
              <a:t>Make accommodations to foster trust</a:t>
            </a:r>
          </a:p>
          <a:p>
            <a:pPr marL="285750" indent="-285750">
              <a:buFont typeface="Arial" panose="020B0604020202020204" pitchFamily="34" charset="0"/>
              <a:buChar char="•"/>
            </a:pPr>
            <a:r>
              <a:rPr lang="en-US" sz="2000" dirty="0"/>
              <a:t>Leverage experience and perspectives</a:t>
            </a:r>
          </a:p>
          <a:p>
            <a:pPr marL="285750" indent="-285750">
              <a:buFont typeface="Arial" panose="020B0604020202020204" pitchFamily="34" charset="0"/>
              <a:buChar char="•"/>
            </a:pPr>
            <a:r>
              <a:rPr lang="en-US" sz="2000" dirty="0"/>
              <a:t>Suggest alternatives and options  </a:t>
            </a:r>
          </a:p>
        </p:txBody>
      </p:sp>
    </p:spTree>
    <p:extLst>
      <p:ext uri="{BB962C8B-B14F-4D97-AF65-F5344CB8AC3E}">
        <p14:creationId xmlns:p14="http://schemas.microsoft.com/office/powerpoint/2010/main" val="127217821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technology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150184605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85507002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119523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Oval Callout 4"/>
          <p:cNvSpPr/>
          <p:nvPr/>
        </p:nvSpPr>
        <p:spPr>
          <a:xfrm>
            <a:off x="1907704" y="1340768"/>
            <a:ext cx="5900621" cy="2136433"/>
          </a:xfrm>
          <a:prstGeom prst="wedgeEllipse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45746" y="1808819"/>
            <a:ext cx="4824536" cy="1200329"/>
          </a:xfrm>
          <a:prstGeom prst="rect">
            <a:avLst/>
          </a:prstGeom>
        </p:spPr>
        <p:txBody>
          <a:bodyPr wrap="square">
            <a:spAutoFit/>
          </a:bodyPr>
          <a:lstStyle/>
          <a:p>
            <a:pPr algn="ctr"/>
            <a:r>
              <a:rPr lang="en-US" sz="3600" b="1" dirty="0"/>
              <a:t>It’s not what you say, it’s how you say it.</a:t>
            </a:r>
          </a:p>
        </p:txBody>
      </p:sp>
      <p:sp>
        <p:nvSpPr>
          <p:cNvPr id="9" name="Rectangle 8"/>
          <p:cNvSpPr/>
          <p:nvPr/>
        </p:nvSpPr>
        <p:spPr>
          <a:xfrm>
            <a:off x="1112152" y="3928988"/>
            <a:ext cx="7564304" cy="2308324"/>
          </a:xfrm>
          <a:prstGeom prst="rect">
            <a:avLst/>
          </a:prstGeom>
        </p:spPr>
        <p:txBody>
          <a:bodyPr wrap="square">
            <a:spAutoFit/>
          </a:bodyPr>
          <a:lstStyle/>
          <a:p>
            <a:pPr>
              <a:spcBef>
                <a:spcPts val="0"/>
              </a:spcBef>
              <a:spcAft>
                <a:spcPts val="0"/>
              </a:spcAft>
            </a:pPr>
            <a:r>
              <a:rPr lang="en-US" sz="2400" b="1" dirty="0">
                <a:solidFill>
                  <a:srgbClr val="000000"/>
                </a:solidFill>
                <a:latin typeface="Calibri" panose="020F0502020204030204" pitchFamily="34" charset="0"/>
                <a:ea typeface="Calibri" panose="020F0502020204030204" pitchFamily="34" charset="0"/>
              </a:rPr>
              <a:t>Create a positive, authoritative tone by:</a:t>
            </a:r>
            <a:endParaRPr lang="en-US" sz="2400" b="1" dirty="0">
              <a:latin typeface="Times New Roman" panose="02020603050405020304" pitchFamily="18" charset="0"/>
              <a:ea typeface="Calibri" panose="020F0502020204030204" pitchFamily="34"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lowering the pitch of your voice a bit.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Smile! </a:t>
            </a: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will warm up anyone’s voice.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Sit up straight while talking and while listening.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rPr>
              <a:t>Monitor your inner monologue. Negative thinking will seep into the tone of your voice</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120453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extLst>
      <p:ext uri="{BB962C8B-B14F-4D97-AF65-F5344CB8AC3E}">
        <p14:creationId xmlns:p14="http://schemas.microsoft.com/office/powerpoint/2010/main" val="221966528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extLst>
      <p:ext uri="{BB962C8B-B14F-4D97-AF65-F5344CB8AC3E}">
        <p14:creationId xmlns:p14="http://schemas.microsoft.com/office/powerpoint/2010/main" val="196828491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171102545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239161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257733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crucial for goal achievement?</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Creating vague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Track your progress towards your goal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Setting unrealistic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Creating a goal that does not have a deadline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When prioritizing, which goal should you choose?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goal that identifies only what you want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goal based on how long it will take to achieve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Choose a goal that will have the greatest impact on your life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Spread yourself thin by focusing on several goals at once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4215626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412537763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673348" cy="4536819"/>
          </a:xfrm>
          <a:prstGeom prst="rect">
            <a:avLst/>
          </a:prstGeom>
        </p:spPr>
        <p:txBody>
          <a:bodyPr wrap="none">
            <a:spAutoFit/>
          </a:bodyPr>
          <a:lstStyle/>
          <a:p>
            <a:pPr marL="573088" lvl="0" indent="-504825">
              <a:lnSpc>
                <a:spcPct val="150000"/>
              </a:lnSpc>
              <a:buFont typeface="+mj-lt"/>
              <a:buAutoNum type="arabicPeriod"/>
            </a:pPr>
            <a:r>
              <a:rPr lang="en-US" sz="2800" dirty="0"/>
              <a:t>Listen, don’t talk</a:t>
            </a:r>
          </a:p>
          <a:p>
            <a:pPr marL="573088" indent="-504825">
              <a:lnSpc>
                <a:spcPct val="150000"/>
              </a:lnSpc>
              <a:buFont typeface="+mj-lt"/>
              <a:buAutoNum type="arabicPeriod"/>
            </a:pPr>
            <a:r>
              <a:rPr lang="en-US" sz="2800" dirty="0"/>
              <a:t>Avoid interruptions</a:t>
            </a:r>
          </a:p>
          <a:p>
            <a:pPr marL="573088" lvl="0" indent="-504825">
              <a:lnSpc>
                <a:spcPct val="150000"/>
              </a:lnSpc>
              <a:buFont typeface="+mj-lt"/>
              <a:buAutoNum type="arabicPeriod"/>
            </a:pPr>
            <a:r>
              <a:rPr lang="en-US" sz="2800" dirty="0"/>
              <a:t>10% talking</a:t>
            </a:r>
          </a:p>
          <a:p>
            <a:pPr marL="573088" indent="-504825">
              <a:lnSpc>
                <a:spcPct val="150000"/>
              </a:lnSpc>
              <a:buFont typeface="+mj-lt"/>
              <a:buAutoNum type="arabicPeriod"/>
            </a:pPr>
            <a:r>
              <a:rPr lang="en-US" sz="2800" dirty="0"/>
              <a:t>Related conversation</a:t>
            </a:r>
          </a:p>
          <a:p>
            <a:pPr marL="573088" lvl="0" indent="-504825">
              <a:lnSpc>
                <a:spcPct val="150000"/>
              </a:lnSpc>
              <a:buFont typeface="+mj-lt"/>
              <a:buAutoNum type="arabicPeriod"/>
            </a:pPr>
            <a:r>
              <a:rPr lang="en-US" sz="2800" dirty="0"/>
              <a:t>Do not offer advice</a:t>
            </a:r>
          </a:p>
          <a:p>
            <a:pPr marL="573088" indent="-504825">
              <a:lnSpc>
                <a:spcPct val="150000"/>
              </a:lnSpc>
              <a:buFont typeface="+mj-lt"/>
              <a:buAutoNum type="arabicPeriod"/>
            </a:pPr>
            <a:r>
              <a:rPr lang="en-US" sz="2800" dirty="0"/>
              <a:t>Be aware of your environment</a:t>
            </a:r>
          </a:p>
          <a:p>
            <a:pPr marL="573088" lvl="0" indent="-504825">
              <a:lnSpc>
                <a:spcPct val="150000"/>
              </a:lnSpc>
              <a:buFont typeface="+mj-lt"/>
              <a:buAutoNum type="arabicPeriod"/>
            </a:pPr>
            <a:r>
              <a:rPr lang="en-US" sz="2800" dirty="0"/>
              <a:t>Take notes if required</a:t>
            </a:r>
          </a:p>
        </p:txBody>
      </p:sp>
    </p:spTree>
    <p:extLst>
      <p:ext uri="{BB962C8B-B14F-4D97-AF65-F5344CB8AC3E}">
        <p14:creationId xmlns:p14="http://schemas.microsoft.com/office/powerpoint/2010/main" val="58261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extLst>
      <p:ext uri="{BB962C8B-B14F-4D97-AF65-F5344CB8AC3E}">
        <p14:creationId xmlns:p14="http://schemas.microsoft.com/office/powerpoint/2010/main" val="349779626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extLst>
      <p:ext uri="{BB962C8B-B14F-4D97-AF65-F5344CB8AC3E}">
        <p14:creationId xmlns:p14="http://schemas.microsoft.com/office/powerpoint/2010/main" val="386754883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133904922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557234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Probing Questioning</a:t>
            </a:r>
            <a:endParaRPr lang="en-US" strike="sngStrike" dirty="0"/>
          </a:p>
        </p:txBody>
      </p:sp>
      <p:sp>
        <p:nvSpPr>
          <p:cNvPr id="4" name="Rectangle 3"/>
          <p:cNvSpPr/>
          <p:nvPr/>
        </p:nvSpPr>
        <p:spPr>
          <a:xfrm>
            <a:off x="755012" y="2263512"/>
            <a:ext cx="7806592" cy="2677656"/>
          </a:xfrm>
          <a:prstGeom prst="rect">
            <a:avLst/>
          </a:prstGeom>
        </p:spPr>
        <p:txBody>
          <a:bodyPr wrap="square">
            <a:spAutoFit/>
          </a:bodyPr>
          <a:lstStyle/>
          <a:p>
            <a:pPr algn="ctr"/>
            <a:r>
              <a:rPr lang="en-US" sz="2400" b="1" dirty="0">
                <a:solidFill>
                  <a:srgbClr val="00B050"/>
                </a:solidFill>
              </a:rPr>
              <a:t>CLARIFICATION</a:t>
            </a:r>
          </a:p>
          <a:p>
            <a:endParaRPr lang="en-US" sz="2400" dirty="0">
              <a:solidFill>
                <a:srgbClr val="00B050"/>
              </a:solidFill>
            </a:endParaRPr>
          </a:p>
          <a:p>
            <a:r>
              <a:rPr lang="en-US" sz="2400" dirty="0"/>
              <a:t>Clarification questions often look like this:</a:t>
            </a:r>
          </a:p>
          <a:p>
            <a:pPr lvl="0"/>
            <a:r>
              <a:rPr lang="en-US" sz="2400" dirty="0"/>
              <a:t>“Please tell me more about…”</a:t>
            </a:r>
          </a:p>
          <a:p>
            <a:pPr lvl="0"/>
            <a:r>
              <a:rPr lang="en-US" sz="2400" dirty="0"/>
              <a:t>“What did you mean by…”</a:t>
            </a:r>
          </a:p>
          <a:p>
            <a:pPr lvl="0"/>
            <a:r>
              <a:rPr lang="en-US" sz="2400" dirty="0"/>
              <a:t>“What does … look like?” (Any of the five senses can be used here)</a:t>
            </a:r>
          </a:p>
        </p:txBody>
      </p:sp>
      <p:sp>
        <p:nvSpPr>
          <p:cNvPr id="5" name="Rectangle 4"/>
          <p:cNvSpPr/>
          <p:nvPr/>
        </p:nvSpPr>
        <p:spPr>
          <a:xfrm>
            <a:off x="706996" y="2263512"/>
            <a:ext cx="7902624" cy="2677656"/>
          </a:xfrm>
          <a:prstGeom prst="rect">
            <a:avLst/>
          </a:prstGeom>
        </p:spPr>
        <p:txBody>
          <a:bodyPr wrap="square">
            <a:spAutoFit/>
          </a:bodyPr>
          <a:lstStyle/>
          <a:p>
            <a:pPr algn="ctr"/>
            <a:r>
              <a:rPr lang="en-US" sz="2400" b="1" dirty="0">
                <a:solidFill>
                  <a:srgbClr val="00B050"/>
                </a:solidFill>
              </a:rPr>
              <a:t>SUMMARIZING</a:t>
            </a:r>
          </a:p>
          <a:p>
            <a:endParaRPr lang="en-US" sz="2400" dirty="0">
              <a:solidFill>
                <a:srgbClr val="00B050"/>
              </a:solidFill>
            </a:endParaRPr>
          </a:p>
          <a:p>
            <a:r>
              <a:rPr lang="en-US" sz="2400" dirty="0"/>
              <a:t>Example: “So you picked out a dress, had to get it fitted three times, and missed the wedding in the end?”</a:t>
            </a:r>
          </a:p>
          <a:p>
            <a:endParaRPr lang="en-US" sz="2400" dirty="0"/>
          </a:p>
          <a:p>
            <a:r>
              <a:rPr lang="en-US" sz="2400" dirty="0"/>
              <a:t>Remember, paraphrasing means repeating what you think the speaker said in your own words.</a:t>
            </a:r>
          </a:p>
        </p:txBody>
      </p:sp>
      <p:sp>
        <p:nvSpPr>
          <p:cNvPr id="6" name="Rectangle 5"/>
          <p:cNvSpPr/>
          <p:nvPr/>
        </p:nvSpPr>
        <p:spPr>
          <a:xfrm>
            <a:off x="1255120" y="2263512"/>
            <a:ext cx="6806376" cy="1938992"/>
          </a:xfrm>
          <a:prstGeom prst="rect">
            <a:avLst/>
          </a:prstGeom>
        </p:spPr>
        <p:txBody>
          <a:bodyPr wrap="square">
            <a:spAutoFit/>
          </a:bodyPr>
          <a:lstStyle/>
          <a:p>
            <a:pPr algn="ctr"/>
            <a:r>
              <a:rPr lang="en-US" sz="2400" b="1" dirty="0">
                <a:solidFill>
                  <a:srgbClr val="00B050"/>
                </a:solidFill>
              </a:rPr>
              <a:t>COMPLETENESS AND CORRECTNESS</a:t>
            </a:r>
          </a:p>
          <a:p>
            <a:endParaRPr lang="en-US" sz="2400" dirty="0"/>
          </a:p>
          <a:p>
            <a:r>
              <a:rPr lang="en-US" sz="2400" dirty="0"/>
              <a:t>Some examples of these questions include:</a:t>
            </a:r>
          </a:p>
          <a:p>
            <a:pPr lvl="0"/>
            <a:r>
              <a:rPr lang="en-US" sz="2400" dirty="0"/>
              <a:t>“What else happened after that?”</a:t>
            </a:r>
          </a:p>
          <a:p>
            <a:pPr lvl="0"/>
            <a:r>
              <a:rPr lang="en-US" sz="2400" dirty="0"/>
              <a:t>“Did that end the …”</a:t>
            </a:r>
          </a:p>
        </p:txBody>
      </p:sp>
      <p:sp>
        <p:nvSpPr>
          <p:cNvPr id="7" name="Rectangle 6"/>
          <p:cNvSpPr/>
          <p:nvPr/>
        </p:nvSpPr>
        <p:spPr>
          <a:xfrm>
            <a:off x="889908" y="2263512"/>
            <a:ext cx="7536800" cy="1938992"/>
          </a:xfrm>
          <a:prstGeom prst="rect">
            <a:avLst/>
          </a:prstGeom>
        </p:spPr>
        <p:txBody>
          <a:bodyPr wrap="square">
            <a:spAutoFit/>
          </a:bodyPr>
          <a:lstStyle/>
          <a:p>
            <a:pPr algn="ctr"/>
            <a:r>
              <a:rPr lang="en-US" sz="2400" b="1" dirty="0">
                <a:solidFill>
                  <a:srgbClr val="00B050"/>
                </a:solidFill>
              </a:rPr>
              <a:t>DETERMINING RELEVANCE</a:t>
            </a:r>
          </a:p>
          <a:p>
            <a:endParaRPr lang="en-US" sz="2400" dirty="0">
              <a:solidFill>
                <a:srgbClr val="00B050"/>
              </a:solidFill>
            </a:endParaRPr>
          </a:p>
          <a:p>
            <a:r>
              <a:rPr lang="en-US" sz="2400" dirty="0"/>
              <a:t>Some good ways to frame relevance questions are:</a:t>
            </a:r>
          </a:p>
          <a:p>
            <a:pPr lvl="0"/>
            <a:r>
              <a:rPr lang="en-US" sz="2400" dirty="0"/>
              <a:t>“How is that like…”</a:t>
            </a:r>
          </a:p>
          <a:p>
            <a:pPr lvl="0"/>
            <a:r>
              <a:rPr lang="en-US" sz="2400" dirty="0"/>
              <a:t>“How does that relate to…”</a:t>
            </a:r>
          </a:p>
        </p:txBody>
      </p:sp>
      <p:sp>
        <p:nvSpPr>
          <p:cNvPr id="8" name="Rectangle 7"/>
          <p:cNvSpPr/>
          <p:nvPr/>
        </p:nvSpPr>
        <p:spPr>
          <a:xfrm>
            <a:off x="1922544" y="2263512"/>
            <a:ext cx="5471528" cy="2308324"/>
          </a:xfrm>
          <a:prstGeom prst="rect">
            <a:avLst/>
          </a:prstGeom>
        </p:spPr>
        <p:txBody>
          <a:bodyPr wrap="square">
            <a:spAutoFit/>
          </a:bodyPr>
          <a:lstStyle/>
          <a:p>
            <a:pPr algn="ctr"/>
            <a:r>
              <a:rPr lang="en-US" sz="2400" b="1" dirty="0">
                <a:solidFill>
                  <a:srgbClr val="00B050"/>
                </a:solidFill>
              </a:rPr>
              <a:t>DRILLING DOWN</a:t>
            </a:r>
          </a:p>
          <a:p>
            <a:endParaRPr lang="en-US" sz="2400" dirty="0">
              <a:solidFill>
                <a:srgbClr val="00B050"/>
              </a:solidFill>
            </a:endParaRPr>
          </a:p>
          <a:p>
            <a:r>
              <a:rPr lang="en-US" sz="2400" dirty="0"/>
              <a:t>Useful helpers include:</a:t>
            </a:r>
          </a:p>
          <a:p>
            <a:pPr lvl="0"/>
            <a:r>
              <a:rPr lang="en-US" sz="2400" dirty="0"/>
              <a:t>“Describe…”</a:t>
            </a:r>
          </a:p>
          <a:p>
            <a:pPr lvl="0"/>
            <a:r>
              <a:rPr lang="en-US" sz="2400" dirty="0"/>
              <a:t>“What do you mean by…?” </a:t>
            </a:r>
          </a:p>
          <a:p>
            <a:pPr lvl="0"/>
            <a:r>
              <a:rPr lang="en-US" sz="2400" dirty="0"/>
              <a:t>“Could you please give an example?”</a:t>
            </a:r>
          </a:p>
        </p:txBody>
      </p:sp>
    </p:spTree>
    <p:extLst>
      <p:ext uri="{BB962C8B-B14F-4D97-AF65-F5344CB8AC3E}">
        <p14:creationId xmlns:p14="http://schemas.microsoft.com/office/powerpoint/2010/main" val="93762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8" grpId="0"/>
      <p:bldP spid="8" grpId="1"/>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Establishing Common Ground</a:t>
            </a:r>
          </a:p>
        </p:txBody>
      </p:sp>
      <p:sp>
        <p:nvSpPr>
          <p:cNvPr id="3" name="Rectangle 2"/>
          <p:cNvSpPr/>
          <p:nvPr/>
        </p:nvSpPr>
        <p:spPr>
          <a:xfrm>
            <a:off x="1115616" y="1340768"/>
            <a:ext cx="7416824" cy="4401205"/>
          </a:xfrm>
          <a:prstGeom prst="rect">
            <a:avLst/>
          </a:prstGeom>
        </p:spPr>
        <p:txBody>
          <a:bodyPr wrap="square">
            <a:spAutoFit/>
          </a:bodyPr>
          <a:lstStyle/>
          <a:p>
            <a:pPr>
              <a:lnSpc>
                <a:spcPct val="200000"/>
              </a:lnSpc>
            </a:pPr>
            <a:r>
              <a:rPr lang="en-US" sz="2800" b="1" dirty="0"/>
              <a:t>Provides ways to:</a:t>
            </a:r>
          </a:p>
          <a:p>
            <a:pPr marL="536575" indent="-615950">
              <a:lnSpc>
                <a:spcPct val="200000"/>
              </a:lnSpc>
              <a:buFont typeface="Wingdings" panose="05000000000000000000" pitchFamily="2" charset="2"/>
              <a:buChar char="q"/>
            </a:pPr>
            <a:r>
              <a:rPr lang="en-US" sz="2800" dirty="0"/>
              <a:t>Build relationships</a:t>
            </a:r>
          </a:p>
          <a:p>
            <a:pPr marL="536575" indent="-615950">
              <a:lnSpc>
                <a:spcPct val="200000"/>
              </a:lnSpc>
              <a:buFont typeface="Wingdings" panose="05000000000000000000" pitchFamily="2" charset="2"/>
              <a:buChar char="q"/>
            </a:pPr>
            <a:r>
              <a:rPr lang="en-US" sz="2800" dirty="0"/>
              <a:t>Share ideas and perspectives</a:t>
            </a:r>
          </a:p>
          <a:p>
            <a:pPr marL="536575" indent="-615950">
              <a:lnSpc>
                <a:spcPct val="200000"/>
              </a:lnSpc>
              <a:buFont typeface="Wingdings" panose="05000000000000000000" pitchFamily="2" charset="2"/>
              <a:buChar char="q"/>
            </a:pPr>
            <a:r>
              <a:rPr lang="en-US" sz="2800" dirty="0"/>
              <a:t>Open communication channels </a:t>
            </a:r>
          </a:p>
          <a:p>
            <a:pPr marL="536575" indent="-615950">
              <a:lnSpc>
                <a:spcPct val="200000"/>
              </a:lnSpc>
              <a:buFont typeface="Wingdings" panose="05000000000000000000" pitchFamily="2" charset="2"/>
              <a:buChar char="q"/>
            </a:pPr>
            <a:r>
              <a:rPr lang="en-US" sz="2800" dirty="0"/>
              <a:t>Sharing personal experiences</a:t>
            </a:r>
          </a:p>
        </p:txBody>
      </p:sp>
    </p:spTree>
    <p:extLst>
      <p:ext uri="{BB962C8B-B14F-4D97-AF65-F5344CB8AC3E}">
        <p14:creationId xmlns:p14="http://schemas.microsoft.com/office/powerpoint/2010/main" val="80366371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210682"/>
            <a:ext cx="7416824" cy="5170646"/>
          </a:xfrm>
          <a:prstGeom prst="rect">
            <a:avLst/>
          </a:prstGeom>
        </p:spPr>
        <p:txBody>
          <a:bodyPr wrap="square">
            <a:spAutoFit/>
          </a:bodyPr>
          <a:lstStyle/>
          <a:p>
            <a:pPr>
              <a:lnSpc>
                <a:spcPct val="150000"/>
              </a:lnSpc>
            </a:pPr>
            <a:r>
              <a:rPr lang="en-US" sz="2800" b="1" dirty="0"/>
              <a:t>Common ground key elements include:</a:t>
            </a:r>
          </a:p>
          <a:p>
            <a:pPr marL="512763" indent="-457200">
              <a:lnSpc>
                <a:spcPct val="150000"/>
              </a:lnSpc>
              <a:buFont typeface="Wingdings" panose="05000000000000000000" pitchFamily="2" charset="2"/>
              <a:buChar char="q"/>
            </a:pPr>
            <a:r>
              <a:rPr lang="en-US" sz="2400" dirty="0"/>
              <a:t>Create guidelines for working together </a:t>
            </a:r>
          </a:p>
          <a:p>
            <a:pPr marL="512763" indent="-457200">
              <a:lnSpc>
                <a:spcPct val="150000"/>
              </a:lnSpc>
              <a:buFont typeface="Wingdings" panose="05000000000000000000" pitchFamily="2" charset="2"/>
              <a:buChar char="q"/>
            </a:pPr>
            <a:r>
              <a:rPr lang="en-US" sz="2400" dirty="0"/>
              <a:t>Forum to ask/answer questions</a:t>
            </a:r>
          </a:p>
          <a:p>
            <a:pPr marL="512763" indent="-457200">
              <a:lnSpc>
                <a:spcPct val="150000"/>
              </a:lnSpc>
              <a:buFont typeface="Wingdings" panose="05000000000000000000" pitchFamily="2" charset="2"/>
              <a:buChar char="q"/>
            </a:pPr>
            <a:r>
              <a:rPr lang="en-US" sz="2400" dirty="0"/>
              <a:t>Question assumptions – develop openness </a:t>
            </a:r>
          </a:p>
          <a:p>
            <a:pPr marL="512763" indent="-457200">
              <a:lnSpc>
                <a:spcPct val="150000"/>
              </a:lnSpc>
              <a:buFont typeface="Wingdings" panose="05000000000000000000" pitchFamily="2" charset="2"/>
              <a:buChar char="q"/>
            </a:pPr>
            <a:r>
              <a:rPr lang="en-US" sz="2400" dirty="0"/>
              <a:t>Listen actively</a:t>
            </a:r>
          </a:p>
          <a:p>
            <a:pPr marL="512763" indent="-457200">
              <a:lnSpc>
                <a:spcPct val="150000"/>
              </a:lnSpc>
              <a:buFont typeface="Wingdings" panose="05000000000000000000" pitchFamily="2" charset="2"/>
              <a:buChar char="q"/>
            </a:pPr>
            <a:r>
              <a:rPr lang="en-US" sz="2400" dirty="0"/>
              <a:t>Use open-ended and probing questioning</a:t>
            </a:r>
          </a:p>
          <a:p>
            <a:pPr marL="512763" indent="-457200">
              <a:lnSpc>
                <a:spcPct val="150000"/>
              </a:lnSpc>
              <a:buFont typeface="Wingdings" panose="05000000000000000000" pitchFamily="2" charset="2"/>
              <a:buChar char="q"/>
            </a:pPr>
            <a:r>
              <a:rPr lang="en-US" sz="2400" dirty="0"/>
              <a:t>Be an active communicator </a:t>
            </a:r>
          </a:p>
          <a:p>
            <a:pPr marL="512763" indent="-457200">
              <a:lnSpc>
                <a:spcPct val="150000"/>
              </a:lnSpc>
              <a:buFont typeface="Wingdings" panose="05000000000000000000" pitchFamily="2" charset="2"/>
              <a:buChar char="q"/>
            </a:pPr>
            <a:r>
              <a:rPr lang="en-US" sz="2400" dirty="0"/>
              <a:t>Use various ways to visually communicate </a:t>
            </a:r>
          </a:p>
          <a:p>
            <a:pPr marL="512763" indent="-457200">
              <a:lnSpc>
                <a:spcPct val="150000"/>
              </a:lnSpc>
              <a:buFont typeface="Wingdings" panose="05000000000000000000" pitchFamily="2" charset="2"/>
              <a:buChar char="q"/>
            </a:pPr>
            <a:r>
              <a:rPr lang="en-US" sz="2400" dirty="0"/>
              <a:t>Be adaptable – persist through setbacks</a:t>
            </a:r>
          </a:p>
        </p:txBody>
      </p:sp>
    </p:spTree>
    <p:extLst>
      <p:ext uri="{BB962C8B-B14F-4D97-AF65-F5344CB8AC3E}">
        <p14:creationId xmlns:p14="http://schemas.microsoft.com/office/powerpoint/2010/main" val="290883896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2949377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one of the best visualization tools?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bar graph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PowerPoint presentation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vision board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list of goals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will help you materialize your goal into your life?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Visualizing and acting quickly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Visualizing and emotionalizing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Emotionalizing and relaxing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Emotionalizing and acting quickly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2706303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208704595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170671628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683568" y="1194421"/>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Rectangle 32"/>
          <p:cNvSpPr/>
          <p:nvPr/>
        </p:nvSpPr>
        <p:spPr>
          <a:xfrm>
            <a:off x="683568" y="2444236"/>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Rectangle 33"/>
          <p:cNvSpPr/>
          <p:nvPr/>
        </p:nvSpPr>
        <p:spPr>
          <a:xfrm>
            <a:off x="683568" y="4003782"/>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Rectangle 34"/>
          <p:cNvSpPr/>
          <p:nvPr/>
        </p:nvSpPr>
        <p:spPr>
          <a:xfrm>
            <a:off x="683568" y="5628408"/>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a:t>Worksheet</a:t>
            </a:r>
          </a:p>
        </p:txBody>
      </p:sp>
      <p:sp>
        <p:nvSpPr>
          <p:cNvPr id="14" name="Rectangle 13"/>
          <p:cNvSpPr/>
          <p:nvPr/>
        </p:nvSpPr>
        <p:spPr>
          <a:xfrm>
            <a:off x="899592" y="5628408"/>
            <a:ext cx="2232248" cy="369332"/>
          </a:xfrm>
          <a:prstGeom prst="rect">
            <a:avLst/>
          </a:prstGeom>
        </p:spPr>
        <p:txBody>
          <a:bodyPr wrap="square">
            <a:spAutoFit/>
          </a:bodyPr>
          <a:lstStyle/>
          <a:p>
            <a:r>
              <a:rPr lang="en-US" dirty="0">
                <a:solidFill>
                  <a:schemeClr val="bg1"/>
                </a:solidFill>
              </a:rPr>
              <a:t>List known barriers. </a:t>
            </a:r>
          </a:p>
        </p:txBody>
      </p:sp>
      <p:sp>
        <p:nvSpPr>
          <p:cNvPr id="15" name="Oval 14"/>
          <p:cNvSpPr/>
          <p:nvPr/>
        </p:nvSpPr>
        <p:spPr>
          <a:xfrm>
            <a:off x="367572" y="1156102"/>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1</a:t>
            </a:r>
          </a:p>
        </p:txBody>
      </p:sp>
      <p:sp>
        <p:nvSpPr>
          <p:cNvPr id="25" name="Oval 24"/>
          <p:cNvSpPr/>
          <p:nvPr/>
        </p:nvSpPr>
        <p:spPr>
          <a:xfrm>
            <a:off x="364391" y="2380238"/>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2</a:t>
            </a:r>
          </a:p>
        </p:txBody>
      </p:sp>
      <p:sp>
        <p:nvSpPr>
          <p:cNvPr id="26" name="Oval 25"/>
          <p:cNvSpPr/>
          <p:nvPr/>
        </p:nvSpPr>
        <p:spPr>
          <a:xfrm>
            <a:off x="339086" y="3933056"/>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3</a:t>
            </a:r>
          </a:p>
        </p:txBody>
      </p:sp>
      <p:sp>
        <p:nvSpPr>
          <p:cNvPr id="27" name="Oval 26"/>
          <p:cNvSpPr/>
          <p:nvPr/>
        </p:nvSpPr>
        <p:spPr>
          <a:xfrm>
            <a:off x="307829" y="5548590"/>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4</a:t>
            </a:r>
          </a:p>
        </p:txBody>
      </p:sp>
      <p:sp>
        <p:nvSpPr>
          <p:cNvPr id="29" name="Rectangle 28"/>
          <p:cNvSpPr/>
          <p:nvPr/>
        </p:nvSpPr>
        <p:spPr>
          <a:xfrm>
            <a:off x="899592" y="1194421"/>
            <a:ext cx="7569512" cy="369332"/>
          </a:xfrm>
          <a:prstGeom prst="rect">
            <a:avLst/>
          </a:prstGeom>
        </p:spPr>
        <p:txBody>
          <a:bodyPr wrap="square">
            <a:spAutoFit/>
          </a:bodyPr>
          <a:lstStyle/>
          <a:p>
            <a:r>
              <a:rPr lang="en-US" dirty="0">
                <a:solidFill>
                  <a:schemeClr val="bg1"/>
                </a:solidFill>
              </a:rPr>
              <a:t>Think of a recent situation where you faced a communication challenge.</a:t>
            </a:r>
          </a:p>
        </p:txBody>
      </p:sp>
      <p:sp>
        <p:nvSpPr>
          <p:cNvPr id="30" name="Rectangle 29"/>
          <p:cNvSpPr/>
          <p:nvPr/>
        </p:nvSpPr>
        <p:spPr>
          <a:xfrm>
            <a:off x="899592" y="2420888"/>
            <a:ext cx="7439749" cy="369332"/>
          </a:xfrm>
          <a:prstGeom prst="rect">
            <a:avLst/>
          </a:prstGeom>
        </p:spPr>
        <p:txBody>
          <a:bodyPr wrap="square">
            <a:spAutoFit/>
          </a:bodyPr>
          <a:lstStyle/>
          <a:p>
            <a:r>
              <a:rPr lang="en-US" dirty="0">
                <a:solidFill>
                  <a:schemeClr val="bg1"/>
                </a:solidFill>
              </a:rPr>
              <a:t>What were the primary and secondary communication methods used?</a:t>
            </a:r>
          </a:p>
        </p:txBody>
      </p:sp>
      <p:sp>
        <p:nvSpPr>
          <p:cNvPr id="31" name="Rectangle 30"/>
          <p:cNvSpPr/>
          <p:nvPr/>
        </p:nvSpPr>
        <p:spPr>
          <a:xfrm>
            <a:off x="899592" y="3973706"/>
            <a:ext cx="7602576" cy="369332"/>
          </a:xfrm>
          <a:prstGeom prst="rect">
            <a:avLst/>
          </a:prstGeom>
        </p:spPr>
        <p:txBody>
          <a:bodyPr wrap="square">
            <a:spAutoFit/>
          </a:bodyPr>
          <a:lstStyle/>
          <a:p>
            <a:r>
              <a:rPr lang="en-US" dirty="0">
                <a:solidFill>
                  <a:schemeClr val="bg1"/>
                </a:solidFill>
              </a:rPr>
              <a:t>Capture the environmental factors used in the situation. </a:t>
            </a:r>
          </a:p>
        </p:txBody>
      </p:sp>
      <p:sp>
        <p:nvSpPr>
          <p:cNvPr id="36" name="Rectangle 35"/>
          <p:cNvSpPr/>
          <p:nvPr/>
        </p:nvSpPr>
        <p:spPr>
          <a:xfrm>
            <a:off x="670314" y="2859537"/>
            <a:ext cx="1146469"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SPOKEN</a:t>
            </a:r>
          </a:p>
        </p:txBody>
      </p:sp>
      <p:sp>
        <p:nvSpPr>
          <p:cNvPr id="37" name="Rectangle 36"/>
          <p:cNvSpPr/>
          <p:nvPr/>
        </p:nvSpPr>
        <p:spPr>
          <a:xfrm>
            <a:off x="670314" y="3189477"/>
            <a:ext cx="168507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NON-VERBAL</a:t>
            </a:r>
          </a:p>
        </p:txBody>
      </p:sp>
      <p:sp>
        <p:nvSpPr>
          <p:cNvPr id="38" name="Rectangle 37"/>
          <p:cNvSpPr/>
          <p:nvPr/>
        </p:nvSpPr>
        <p:spPr>
          <a:xfrm>
            <a:off x="670314" y="3519416"/>
            <a:ext cx="123623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WRITTEN</a:t>
            </a:r>
          </a:p>
        </p:txBody>
      </p:sp>
      <p:sp>
        <p:nvSpPr>
          <p:cNvPr id="39" name="Rectangle 38"/>
          <p:cNvSpPr/>
          <p:nvPr/>
        </p:nvSpPr>
        <p:spPr>
          <a:xfrm>
            <a:off x="728454" y="4496000"/>
            <a:ext cx="118494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METHOD</a:t>
            </a:r>
          </a:p>
        </p:txBody>
      </p:sp>
      <p:sp>
        <p:nvSpPr>
          <p:cNvPr id="40" name="Rectangle 39"/>
          <p:cNvSpPr/>
          <p:nvPr/>
        </p:nvSpPr>
        <p:spPr>
          <a:xfrm>
            <a:off x="728454" y="4825940"/>
            <a:ext cx="838691"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MASS</a:t>
            </a:r>
          </a:p>
        </p:txBody>
      </p:sp>
      <p:sp>
        <p:nvSpPr>
          <p:cNvPr id="41" name="Rectangle 40"/>
          <p:cNvSpPr/>
          <p:nvPr/>
        </p:nvSpPr>
        <p:spPr>
          <a:xfrm>
            <a:off x="728454" y="5155879"/>
            <a:ext cx="137730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AUDIENCE</a:t>
            </a:r>
          </a:p>
        </p:txBody>
      </p:sp>
    </p:spTree>
    <p:extLst>
      <p:ext uri="{BB962C8B-B14F-4D97-AF65-F5344CB8AC3E}">
        <p14:creationId xmlns:p14="http://schemas.microsoft.com/office/powerpoint/2010/main" val="1991488133"/>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179512" y="1340768"/>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756197" y="1342509"/>
            <a:ext cx="2612638" cy="646331"/>
          </a:xfrm>
          <a:prstGeom prst="rect">
            <a:avLst/>
          </a:prstGeom>
        </p:spPr>
        <p:txBody>
          <a:bodyPr wrap="none">
            <a:spAutoFit/>
          </a:bodyPr>
          <a:lstStyle/>
          <a:p>
            <a:pPr lvl="0"/>
            <a:r>
              <a:rPr lang="en-US" sz="3600" b="1" dirty="0"/>
              <a:t>S</a:t>
            </a:r>
            <a:r>
              <a:rPr lang="en-US" sz="3600" dirty="0"/>
              <a:t>ITUATION</a:t>
            </a:r>
          </a:p>
        </p:txBody>
      </p:sp>
      <p:sp>
        <p:nvSpPr>
          <p:cNvPr id="5" name="Rectangle 4"/>
          <p:cNvSpPr/>
          <p:nvPr/>
        </p:nvSpPr>
        <p:spPr>
          <a:xfrm>
            <a:off x="756197" y="2494637"/>
            <a:ext cx="1390124" cy="646331"/>
          </a:xfrm>
          <a:prstGeom prst="rect">
            <a:avLst/>
          </a:prstGeom>
        </p:spPr>
        <p:txBody>
          <a:bodyPr wrap="none">
            <a:spAutoFit/>
          </a:bodyPr>
          <a:lstStyle/>
          <a:p>
            <a:pPr lvl="0"/>
            <a:r>
              <a:rPr lang="en-US" sz="3600" b="1" dirty="0"/>
              <a:t>T</a:t>
            </a:r>
            <a:r>
              <a:rPr lang="en-US" sz="3600" dirty="0"/>
              <a:t>ASK</a:t>
            </a:r>
          </a:p>
        </p:txBody>
      </p:sp>
      <p:sp>
        <p:nvSpPr>
          <p:cNvPr id="6" name="Rectangle 5"/>
          <p:cNvSpPr/>
          <p:nvPr/>
        </p:nvSpPr>
        <p:spPr>
          <a:xfrm>
            <a:off x="756197" y="3717032"/>
            <a:ext cx="1954381" cy="646331"/>
          </a:xfrm>
          <a:prstGeom prst="rect">
            <a:avLst/>
          </a:prstGeom>
        </p:spPr>
        <p:txBody>
          <a:bodyPr wrap="none">
            <a:spAutoFit/>
          </a:bodyPr>
          <a:lstStyle/>
          <a:p>
            <a:pPr lvl="0"/>
            <a:r>
              <a:rPr lang="en-US" sz="3600" b="1" dirty="0"/>
              <a:t>A</a:t>
            </a:r>
            <a:r>
              <a:rPr lang="en-US" sz="3600" dirty="0"/>
              <a:t>CTION</a:t>
            </a:r>
          </a:p>
        </p:txBody>
      </p:sp>
      <p:sp>
        <p:nvSpPr>
          <p:cNvPr id="7" name="Rectangle 6"/>
          <p:cNvSpPr/>
          <p:nvPr/>
        </p:nvSpPr>
        <p:spPr>
          <a:xfrm>
            <a:off x="756197" y="5158933"/>
            <a:ext cx="1971437" cy="646331"/>
          </a:xfrm>
          <a:prstGeom prst="rect">
            <a:avLst/>
          </a:prstGeom>
        </p:spPr>
        <p:txBody>
          <a:bodyPr wrap="none">
            <a:spAutoFit/>
          </a:bodyPr>
          <a:lstStyle/>
          <a:p>
            <a:pPr lvl="0"/>
            <a:r>
              <a:rPr lang="en-US" sz="3600" b="1" dirty="0"/>
              <a:t>R</a:t>
            </a:r>
            <a:r>
              <a:rPr lang="en-US" sz="3600" dirty="0"/>
              <a:t>ESULT</a:t>
            </a:r>
          </a:p>
        </p:txBody>
      </p:sp>
      <p:sp>
        <p:nvSpPr>
          <p:cNvPr id="10" name="5-Point Star 9"/>
          <p:cNvSpPr/>
          <p:nvPr/>
        </p:nvSpPr>
        <p:spPr>
          <a:xfrm>
            <a:off x="179512" y="2492895"/>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5-Point Star 10"/>
          <p:cNvSpPr/>
          <p:nvPr/>
        </p:nvSpPr>
        <p:spPr>
          <a:xfrm>
            <a:off x="179512" y="3759133"/>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5-Point Star 11"/>
          <p:cNvSpPr/>
          <p:nvPr/>
        </p:nvSpPr>
        <p:spPr>
          <a:xfrm>
            <a:off x="179512" y="5157191"/>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32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a:t>Module One: </a:t>
            </a:r>
            <a:br>
              <a:rPr lang="en-CA" dirty="0"/>
            </a:br>
            <a:r>
              <a:rPr lang="en-CA" dirty="0"/>
              <a:t>Getting Started</a:t>
            </a:r>
          </a:p>
        </p:txBody>
      </p:sp>
      <p:sp>
        <p:nvSpPr>
          <p:cNvPr id="6147" name="Content Placeholder 2"/>
          <p:cNvSpPr>
            <a:spLocks noGrp="1"/>
          </p:cNvSpPr>
          <p:nvPr>
            <p:ph idx="1"/>
          </p:nvPr>
        </p:nvSpPr>
        <p:spPr/>
        <p:txBody>
          <a:bodyPr/>
          <a:lstStyle/>
          <a:p>
            <a:pPr marL="0" indent="0" eaLnBrk="1" hangingPunct="1">
              <a:buNone/>
            </a:pPr>
            <a:r>
              <a:rPr lang="en-US" sz="2800" dirty="0"/>
              <a:t>Time management training most often begins with setting goals. This process results in a plan with a task list or calendar of activities. </a:t>
            </a:r>
            <a:endParaRPr lang="en-CA" sz="2800" dirty="0"/>
          </a:p>
          <a:p>
            <a:pPr marL="0" indent="0" eaLnBrk="1" hangingPunct="1">
              <a:buNone/>
            </a:pPr>
            <a:r>
              <a:rPr lang="en-US" sz="2800" dirty="0"/>
              <a:t>This entire process is supported by a skill set that should include personal motivation, delegation skills, organization tools, and crisis management. </a:t>
            </a:r>
          </a:p>
          <a:p>
            <a:pPr marL="0" indent="0" eaLnBrk="1" hangingPunct="1">
              <a:buNone/>
            </a:pPr>
            <a:r>
              <a:rPr lang="en-US" sz="2800" dirty="0"/>
              <a:t>We’ll cover all this and more during this workshop.</a:t>
            </a:r>
            <a:endParaRPr lang="en-CA" sz="2800" dirty="0"/>
          </a:p>
        </p:txBody>
      </p:sp>
      <p:sp>
        <p:nvSpPr>
          <p:cNvPr id="4" name="Text Placeholder 3"/>
          <p:cNvSpPr>
            <a:spLocks noGrp="1"/>
          </p:cNvSpPr>
          <p:nvPr>
            <p:ph type="body" sz="quarter" idx="10"/>
          </p:nvPr>
        </p:nvSpPr>
        <p:spPr>
          <a:xfrm>
            <a:off x="7391400" y="381000"/>
            <a:ext cx="1752600" cy="3505200"/>
          </a:xfrm>
        </p:spPr>
        <p:txBody>
          <a:bodyPr rtlCol="0">
            <a:normAutofit/>
          </a:bodyPr>
          <a:lstStyle/>
          <a:p>
            <a:pPr eaLnBrk="1" fontAlgn="auto" hangingPunct="1">
              <a:spcAft>
                <a:spcPts val="0"/>
              </a:spcAft>
              <a:defRPr/>
            </a:pPr>
            <a:r>
              <a:rPr lang="en-US" sz="1800" i="0" dirty="0"/>
              <a:t>Cherish your dreams, as they are the children of your soul, the blueprints of your ultimate achievements.</a:t>
            </a:r>
            <a:endParaRPr lang="en-CA" sz="1800" i="0" dirty="0"/>
          </a:p>
          <a:p>
            <a:pPr eaLnBrk="1" fontAlgn="auto" hangingPunct="1">
              <a:spcAft>
                <a:spcPts val="0"/>
              </a:spcAft>
              <a:defRPr/>
            </a:pPr>
            <a:endParaRPr lang="en-US" sz="1800" b="1" i="0" dirty="0"/>
          </a:p>
          <a:p>
            <a:pPr eaLnBrk="1" fontAlgn="auto" hangingPunct="1">
              <a:spcAft>
                <a:spcPts val="0"/>
              </a:spcAft>
              <a:defRPr/>
            </a:pPr>
            <a:r>
              <a:rPr lang="en-US" sz="1800" b="1" i="0" dirty="0"/>
              <a:t>Napoleon Hill</a:t>
            </a:r>
            <a:endParaRPr lang="en-CA" sz="1800" b="1" i="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Three: Prioritizing Your Time</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None/>
              <a:defRPr/>
            </a:pPr>
            <a:r>
              <a:rPr lang="en-US" dirty="0"/>
              <a:t>Time management is about more than just managing our time; it is about managing ourselves in relation to time. </a:t>
            </a:r>
          </a:p>
          <a:p>
            <a:pPr marL="0" indent="0" eaLnBrk="1" fontAlgn="auto" hangingPunct="1">
              <a:spcAft>
                <a:spcPts val="0"/>
              </a:spcAft>
              <a:buNone/>
              <a:defRPr/>
            </a:pPr>
            <a:r>
              <a:rPr lang="en-US" dirty="0"/>
              <a:t>It means being willing to experiment with different methods and ideas to enable you to find the best way to make maximum use of time. </a:t>
            </a:r>
            <a:endParaRPr lang="en-CA" dirty="0"/>
          </a:p>
          <a:p>
            <a:pPr eaLnBrk="1" fontAlgn="auto" hangingPunct="1">
              <a:spcAft>
                <a:spcPts val="0"/>
              </a:spcAft>
              <a:defRPr/>
            </a:pPr>
            <a:endParaRPr lang="en-US" dirty="0"/>
          </a:p>
        </p:txBody>
      </p:sp>
      <p:sp>
        <p:nvSpPr>
          <p:cNvPr id="4" name="Text Placeholder 3"/>
          <p:cNvSpPr>
            <a:spLocks noGrp="1"/>
          </p:cNvSpPr>
          <p:nvPr>
            <p:ph type="body" sz="quarter" idx="10"/>
          </p:nvPr>
        </p:nvSpPr>
        <p:spPr>
          <a:xfrm>
            <a:off x="7391400" y="381000"/>
            <a:ext cx="1752600" cy="3505200"/>
          </a:xfrm>
        </p:spPr>
        <p:txBody>
          <a:bodyPr rtlCol="0">
            <a:noAutofit/>
          </a:bodyPr>
          <a:lstStyle/>
          <a:p>
            <a:pPr eaLnBrk="1" fontAlgn="auto" hangingPunct="1">
              <a:spcAft>
                <a:spcPts val="0"/>
              </a:spcAft>
              <a:defRPr/>
            </a:pPr>
            <a:r>
              <a:rPr lang="en-US" sz="2000" dirty="0"/>
              <a:t>What is important is seldom urgent and what is urgent is seldom important.</a:t>
            </a:r>
            <a:endParaRPr lang="en-CA" sz="2000" dirty="0"/>
          </a:p>
          <a:p>
            <a:pPr eaLnBrk="1" fontAlgn="auto" hangingPunct="1">
              <a:spcAft>
                <a:spcPts val="0"/>
              </a:spcAft>
              <a:defRPr/>
            </a:pPr>
            <a:endParaRPr lang="en-US" sz="2000" dirty="0"/>
          </a:p>
          <a:p>
            <a:pPr eaLnBrk="1" fontAlgn="auto" hangingPunct="1">
              <a:spcAft>
                <a:spcPts val="0"/>
              </a:spcAft>
              <a:defRPr/>
            </a:pPr>
            <a:r>
              <a:rPr lang="en-US" sz="2000" b="1" dirty="0"/>
              <a:t>Dwight D. Eisenhower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The 80/20 Rule</a:t>
            </a:r>
          </a:p>
        </p:txBody>
      </p:sp>
      <p:graphicFrame>
        <p:nvGraphicFramePr>
          <p:cNvPr id="2" name="Diagram 1"/>
          <p:cNvGraphicFramePr/>
          <p:nvPr>
            <p:extLst>
              <p:ext uri="{D42A27DB-BD31-4B8C-83A1-F6EECF244321}">
                <p14:modId xmlns:p14="http://schemas.microsoft.com/office/powerpoint/2010/main" val="3817773085"/>
              </p:ext>
            </p:extLst>
          </p:nvPr>
        </p:nvGraphicFramePr>
        <p:xfrm>
          <a:off x="914400" y="1295400"/>
          <a:ext cx="7543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The Urgent/Important Matrix</a:t>
            </a:r>
          </a:p>
        </p:txBody>
      </p:sp>
      <p:graphicFrame>
        <p:nvGraphicFramePr>
          <p:cNvPr id="4" name="Diagram 3"/>
          <p:cNvGraphicFramePr>
            <a:graphicFrameLocks/>
          </p:cNvGraphicFramePr>
          <p:nvPr>
            <p:extLst>
              <p:ext uri="{D42A27DB-BD31-4B8C-83A1-F6EECF244321}">
                <p14:modId xmlns:p14="http://schemas.microsoft.com/office/powerpoint/2010/main" val="2947208732"/>
              </p:ext>
            </p:extLst>
          </p:nvPr>
        </p:nvGraphicFramePr>
        <p:xfrm>
          <a:off x="1066800" y="1371600"/>
          <a:ext cx="7162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Being Assertive</a:t>
            </a:r>
          </a:p>
        </p:txBody>
      </p:sp>
      <p:graphicFrame>
        <p:nvGraphicFramePr>
          <p:cNvPr id="2" name="Diagram 1"/>
          <p:cNvGraphicFramePr/>
          <p:nvPr>
            <p:extLst>
              <p:ext uri="{D42A27DB-BD31-4B8C-83A1-F6EECF244321}">
                <p14:modId xmlns:p14="http://schemas.microsoft.com/office/powerpoint/2010/main" val="1594159273"/>
              </p:ext>
            </p:extLst>
          </p:nvPr>
        </p:nvGraphicFramePr>
        <p:xfrm>
          <a:off x="533400" y="1371600"/>
          <a:ext cx="8229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The 80/20 rule states that 80% of your ________ come from only 20% of your ________.</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Errors / mistakes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Results / actions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Time / actions</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Results / friends</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A deadline to complete a report due next month can be considered Urgent and Important on the Urgent/Important matrix?</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a:p>
        </p:txBody>
      </p:sp>
    </p:spTree>
    <p:extLst>
      <p:ext uri="{BB962C8B-B14F-4D97-AF65-F5344CB8AC3E}">
        <p14:creationId xmlns:p14="http://schemas.microsoft.com/office/powerpoint/2010/main" val="2964658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Where would having lunch with a coworker fall on the Urgent/Important matrix?</a:t>
            </a: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Urgent and Important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Important, But Not Urgent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ea typeface="Times New Roman"/>
                <a:cs typeface="Times New Roman"/>
              </a:rPr>
              <a:t>Urgent, But Not Important</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CA" dirty="0">
                <a:ea typeface="Times New Roman"/>
                <a:cs typeface="Times New Roman"/>
              </a:rPr>
              <a:t>Not Urgent and Not Important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pPr>
            <a:r>
              <a:rPr lang="en-US" dirty="0">
                <a:ea typeface="Times New Roman"/>
                <a:cs typeface="Times New Roman"/>
              </a:rPr>
              <a:t>A great tool in being more assertive is to use a ________no when interrupted.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Positive</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Negative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Manual</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Timely</a:t>
            </a:r>
            <a:endParaRPr lang="en-US" dirty="0">
              <a:ea typeface="Times New Roman"/>
              <a:cs typeface="Times New Roman"/>
            </a:endParaRPr>
          </a:p>
        </p:txBody>
      </p:sp>
    </p:spTree>
    <p:extLst>
      <p:ext uri="{BB962C8B-B14F-4D97-AF65-F5344CB8AC3E}">
        <p14:creationId xmlns:p14="http://schemas.microsoft.com/office/powerpoint/2010/main" val="1880653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is the best description of what time management is about?</a:t>
            </a:r>
          </a:p>
          <a:p>
            <a:pPr marL="681038" marR="0" lvl="0" indent="-342900">
              <a:lnSpc>
                <a:spcPct val="115000"/>
              </a:lnSpc>
              <a:spcBef>
                <a:spcPts val="0"/>
              </a:spcBef>
              <a:spcAft>
                <a:spcPts val="0"/>
              </a:spcAft>
              <a:buFont typeface="+mj-lt"/>
              <a:buAutoNum type="alphaLcParenR"/>
            </a:pPr>
            <a:r>
              <a:rPr lang="en-US" dirty="0">
                <a:ea typeface="Times New Roman"/>
                <a:cs typeface="Arial"/>
              </a:rPr>
              <a:t>Managing ourselves in relation to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Managing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Continuing habits and activities that waste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Keeping your strategies that help you manage time the same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is the 80/20 rule also known as?</a:t>
            </a:r>
          </a:p>
          <a:p>
            <a:pPr marL="681038" marR="0" lvl="0" indent="-342900">
              <a:lnSpc>
                <a:spcPct val="115000"/>
              </a:lnSpc>
              <a:spcBef>
                <a:spcPts val="0"/>
              </a:spcBef>
              <a:spcAft>
                <a:spcPts val="0"/>
              </a:spcAft>
              <a:buFont typeface="+mj-lt"/>
              <a:buAutoNum type="alphaLcParenR"/>
            </a:pPr>
            <a:r>
              <a:rPr lang="en-US" dirty="0">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Urgent/Important matrix</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3002030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activities demand immediate attention, but are often associated with someone else’s goals rather than our own?</a:t>
            </a:r>
          </a:p>
          <a:p>
            <a:pPr marL="681038" marR="0" lvl="0" indent="-342900">
              <a:lnSpc>
                <a:spcPct val="115000"/>
              </a:lnSpc>
              <a:spcBef>
                <a:spcPts val="0"/>
              </a:spcBef>
              <a:spcAft>
                <a:spcPts val="0"/>
              </a:spcAft>
              <a:buFont typeface="+mj-lt"/>
              <a:buAutoNum type="alphaLcParenR"/>
            </a:pPr>
            <a:r>
              <a:rPr lang="en-US" dirty="0">
                <a:ea typeface="Times New Roman"/>
                <a:cs typeface="Arial"/>
              </a:rPr>
              <a:t>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Important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Not 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Not important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a powerful way of organizing tasks based on priorities?</a:t>
            </a:r>
          </a:p>
          <a:p>
            <a:pPr marL="681038" marR="0" lvl="0" indent="-342900">
              <a:lnSpc>
                <a:spcPct val="115000"/>
              </a:lnSpc>
              <a:spcBef>
                <a:spcPts val="0"/>
              </a:spcBef>
              <a:spcAft>
                <a:spcPts val="0"/>
              </a:spcAft>
              <a:buFont typeface="+mj-lt"/>
              <a:buAutoNum type="alphaLcParenR"/>
            </a:pPr>
            <a:r>
              <a:rPr lang="en-US" dirty="0">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Urgent/Important matrix</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39326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not an example of a Positive No?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 am uncomfortable doing that because…”</a:t>
            </a:r>
          </a:p>
          <a:p>
            <a:pPr marL="681038" marR="0" lvl="0" indent="-342900">
              <a:lnSpc>
                <a:spcPct val="115000"/>
              </a:lnSpc>
              <a:spcBef>
                <a:spcPts val="0"/>
              </a:spcBef>
              <a:spcAft>
                <a:spcPts val="0"/>
              </a:spcAft>
              <a:buFont typeface="+mj-lt"/>
              <a:buAutoNum type="alphaLcParenR"/>
            </a:pPr>
            <a:r>
              <a:rPr lang="en-US" dirty="0">
                <a:ea typeface="Times New Roman"/>
                <a:cs typeface="Arial"/>
              </a:rPr>
              <a:t>“I don’t have time to do that today, but I can schedule it today.”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 can’t right now because I have another project that is due by 5 pm today.”</a:t>
            </a:r>
          </a:p>
          <a:p>
            <a:pPr marL="681038" marR="0" lvl="0" indent="-342900">
              <a:lnSpc>
                <a:spcPct val="115000"/>
              </a:lnSpc>
              <a:spcBef>
                <a:spcPts val="0"/>
              </a:spcBef>
              <a:spcAft>
                <a:spcPts val="0"/>
              </a:spcAft>
              <a:buFont typeface="+mj-lt"/>
              <a:buAutoNum type="alphaLcParenR"/>
            </a:pPr>
            <a:r>
              <a:rPr lang="en-US" dirty="0">
                <a:ea typeface="Times New Roman"/>
                <a:cs typeface="Arial"/>
              </a:rPr>
              <a:t>“I understand that you need to have this paperwork filed immediately, but I cannot file it for you.”</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the positive no most appropriate for?</a:t>
            </a:r>
          </a:p>
          <a:p>
            <a:pPr marL="681038" marR="0" lvl="0" indent="-342900">
              <a:lnSpc>
                <a:spcPct val="115000"/>
              </a:lnSpc>
              <a:spcBef>
                <a:spcPts val="0"/>
              </a:spcBef>
              <a:spcAft>
                <a:spcPts val="0"/>
              </a:spcAft>
              <a:buFont typeface="+mj-lt"/>
              <a:buAutoNum type="alphaLcParenR"/>
            </a:pPr>
            <a:r>
              <a:rPr lang="en-US" dirty="0">
                <a:ea typeface="Times New Roman"/>
                <a:cs typeface="Arial"/>
              </a:rPr>
              <a:t>Aggressive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Manipulative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An effective strategy to control your emotions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3180763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The 80/20 rule states that 80% of your ________ come from only 20% of your ________.</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Errors / mistakes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Results / actions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Time / actions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Results / friends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A deadline to complete a report due next month can be considered Urgent and Important on the Urgent/Important matrix?</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99220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5" name="Diagram 4"/>
          <p:cNvGraphicFramePr/>
          <p:nvPr>
            <p:extLst>
              <p:ext uri="{D42A27DB-BD31-4B8C-83A1-F6EECF244321}">
                <p14:modId xmlns:p14="http://schemas.microsoft.com/office/powerpoint/2010/main" val="1494758076"/>
              </p:ext>
            </p:extLst>
          </p:nvPr>
        </p:nvGraphicFramePr>
        <p:xfrm>
          <a:off x="609600" y="1295400"/>
          <a:ext cx="80010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Where would having lunch with a coworker fall on the Urgent/Important matrix?</a:t>
            </a: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Urgent and Important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Important, But Not Urgent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Urgent, But Not Important</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CA" dirty="0">
                <a:solidFill>
                  <a:srgbClr val="FF0000"/>
                </a:solidFill>
                <a:ea typeface="Times New Roman"/>
                <a:cs typeface="Times New Roman"/>
              </a:rPr>
              <a:t>Not Urgent and Not Important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A great tool in being more assertive is to use a ________no when interrupted.</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Negative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Manual</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Timely</a:t>
            </a:r>
            <a:endParaRPr lang="en-US" dirty="0">
              <a:ea typeface="Times New Roman"/>
              <a:cs typeface="Times New Roman"/>
            </a:endParaRPr>
          </a:p>
        </p:txBody>
      </p:sp>
    </p:spTree>
    <p:extLst>
      <p:ext uri="{BB962C8B-B14F-4D97-AF65-F5344CB8AC3E}">
        <p14:creationId xmlns:p14="http://schemas.microsoft.com/office/powerpoint/2010/main" val="1505086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is the best description of what time management is about?</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Managing ourselves in relation to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Managing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Continuing habits and activities that waste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Keeping your strategies that help you manage time the same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is the 80/20 rule also known as?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Urgent/Important matrix</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2693654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activities demand immediate attention, but are often associated with someone else’s goals rather than our own?</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Important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important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a powerful way of organizing tasks based on priorities?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Urgent/Important matrix</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25689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not an example of a Positive No?</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 am uncomfortable doing that because…”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 don’t have time to do that today, but I can schedule it today.”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 can’t right now because I have another project that is due by 5 pm today.”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 understand that you need to have this paperwork filed immediately, but I cannot file it for you.”</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the positive no most appropriate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Aggressive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Manipulative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effective strategy to control your emotions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412954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Four: </a:t>
            </a:r>
            <a:br>
              <a:rPr lang="en-US" dirty="0"/>
            </a:br>
            <a:r>
              <a:rPr lang="en-US" dirty="0"/>
              <a:t>Planning Wisely</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None/>
              <a:defRPr/>
            </a:pPr>
            <a:r>
              <a:rPr lang="en-US" sz="3600" dirty="0"/>
              <a:t>The hallmark of successful time management is being consistently productive each day. </a:t>
            </a:r>
          </a:p>
          <a:p>
            <a:pPr marL="0" indent="0" eaLnBrk="1" fontAlgn="auto" hangingPunct="1">
              <a:spcAft>
                <a:spcPts val="0"/>
              </a:spcAft>
              <a:buNone/>
              <a:defRPr/>
            </a:pPr>
            <a:r>
              <a:rPr lang="en-US" sz="3600" dirty="0"/>
              <a:t>Having a daily plan and committing to it can help you stay focused on the priorities of that particular day.</a:t>
            </a:r>
          </a:p>
        </p:txBody>
      </p:sp>
      <p:sp>
        <p:nvSpPr>
          <p:cNvPr id="4" name="Text Placeholder 3"/>
          <p:cNvSpPr>
            <a:spLocks noGrp="1"/>
          </p:cNvSpPr>
          <p:nvPr>
            <p:ph type="body" sz="quarter" idx="10"/>
          </p:nvPr>
        </p:nvSpPr>
        <p:spPr/>
        <p:txBody>
          <a:bodyPr rtlCol="0">
            <a:normAutofit fontScale="92500"/>
          </a:bodyPr>
          <a:lstStyle/>
          <a:p>
            <a:pPr eaLnBrk="1" fontAlgn="auto" hangingPunct="1">
              <a:spcAft>
                <a:spcPts val="0"/>
              </a:spcAft>
              <a:defRPr/>
            </a:pPr>
            <a:r>
              <a:rPr lang="en-US" sz="2800" dirty="0"/>
              <a:t>A work well begun is half ended.</a:t>
            </a:r>
            <a:endParaRPr lang="en-CA" sz="2800" dirty="0"/>
          </a:p>
          <a:p>
            <a:pPr eaLnBrk="1" fontAlgn="auto" hangingPunct="1">
              <a:spcAft>
                <a:spcPts val="0"/>
              </a:spcAft>
              <a:defRPr/>
            </a:pPr>
            <a:endParaRPr lang="en-US" sz="2800" dirty="0"/>
          </a:p>
          <a:p>
            <a:pPr eaLnBrk="1" fontAlgn="auto" hangingPunct="1">
              <a:spcAft>
                <a:spcPts val="0"/>
              </a:spcAft>
              <a:defRPr/>
            </a:pPr>
            <a:r>
              <a:rPr lang="en-US" sz="2800" b="1" dirty="0"/>
              <a:t>Plato</a:t>
            </a:r>
            <a:endParaRPr lang="en-CA" sz="2800" b="1" dirty="0"/>
          </a:p>
          <a:p>
            <a:pPr eaLnBrk="1" fontAlgn="auto" hangingPunct="1">
              <a:spcAft>
                <a:spcPts val="0"/>
              </a:spcAft>
              <a:defRPr/>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Creating Your Productivity Journal</a:t>
            </a:r>
          </a:p>
        </p:txBody>
      </p:sp>
      <p:graphicFrame>
        <p:nvGraphicFramePr>
          <p:cNvPr id="4" name="Diagram 3"/>
          <p:cNvGraphicFramePr/>
          <p:nvPr>
            <p:extLst>
              <p:ext uri="{D42A27DB-BD31-4B8C-83A1-F6EECF244321}">
                <p14:modId xmlns:p14="http://schemas.microsoft.com/office/powerpoint/2010/main" val="494544763"/>
              </p:ext>
            </p:extLst>
          </p:nvPr>
        </p:nvGraphicFramePr>
        <p:xfrm>
          <a:off x="685800" y="1447800"/>
          <a:ext cx="7848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Maximizing the Power of Your Personal Productivity Journal</a:t>
            </a:r>
          </a:p>
        </p:txBody>
      </p:sp>
      <p:graphicFrame>
        <p:nvGraphicFramePr>
          <p:cNvPr id="3" name="Diagram 2"/>
          <p:cNvGraphicFramePr/>
          <p:nvPr>
            <p:extLst>
              <p:ext uri="{D42A27DB-BD31-4B8C-83A1-F6EECF244321}">
                <p14:modId xmlns:p14="http://schemas.microsoft.com/office/powerpoint/2010/main" val="2749110615"/>
              </p:ext>
            </p:extLst>
          </p:nvPr>
        </p:nvGraphicFramePr>
        <p:xfrm>
          <a:off x="609600" y="1676400"/>
          <a:ext cx="80010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The Glass Jar: </a:t>
            </a:r>
            <a:br>
              <a:rPr lang="en-US" dirty="0"/>
            </a:br>
            <a:r>
              <a:rPr lang="en-US" dirty="0"/>
              <a:t>Rocks, Pebbles, Sand, and Water</a:t>
            </a:r>
            <a:endParaRPr lang="en-CA" dirty="0"/>
          </a:p>
        </p:txBody>
      </p:sp>
      <p:graphicFrame>
        <p:nvGraphicFramePr>
          <p:cNvPr id="5" name="Diagram 4"/>
          <p:cNvGraphicFramePr/>
          <p:nvPr>
            <p:extLst>
              <p:ext uri="{D42A27DB-BD31-4B8C-83A1-F6EECF244321}">
                <p14:modId xmlns:p14="http://schemas.microsoft.com/office/powerpoint/2010/main" val="1362419499"/>
              </p:ext>
            </p:extLst>
          </p:nvPr>
        </p:nvGraphicFramePr>
        <p:xfrm>
          <a:off x="609600" y="1676400"/>
          <a:ext cx="7924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a:t>Chunk, Block, and Tackle</a:t>
            </a:r>
          </a:p>
        </p:txBody>
      </p:sp>
      <p:graphicFrame>
        <p:nvGraphicFramePr>
          <p:cNvPr id="4" name="Diagram 3"/>
          <p:cNvGraphicFramePr/>
          <p:nvPr>
            <p:extLst>
              <p:ext uri="{D42A27DB-BD31-4B8C-83A1-F6EECF244321}">
                <p14:modId xmlns:p14="http://schemas.microsoft.com/office/powerpoint/2010/main" val="4282226957"/>
              </p:ext>
            </p:extLst>
          </p:nvPr>
        </p:nvGraphicFramePr>
        <p:xfrm>
          <a:off x="762000" y="1371600"/>
          <a:ext cx="7772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Ready, Fire, Aim!</a:t>
            </a:r>
          </a:p>
        </p:txBody>
      </p:sp>
      <p:graphicFrame>
        <p:nvGraphicFramePr>
          <p:cNvPr id="4" name="Diagram 3"/>
          <p:cNvGraphicFramePr/>
          <p:nvPr>
            <p:extLst>
              <p:ext uri="{D42A27DB-BD31-4B8C-83A1-F6EECF244321}">
                <p14:modId xmlns:p14="http://schemas.microsoft.com/office/powerpoint/2010/main" val="4231808457"/>
              </p:ext>
            </p:extLst>
          </p:nvPr>
        </p:nvGraphicFramePr>
        <p:xfrm>
          <a:off x="609600" y="12954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a:t>Pre-Assignment Review</a:t>
            </a:r>
          </a:p>
        </p:txBody>
      </p:sp>
      <p:graphicFrame>
        <p:nvGraphicFramePr>
          <p:cNvPr id="2" name="Diagram 1"/>
          <p:cNvGraphicFramePr/>
          <p:nvPr>
            <p:extLst>
              <p:ext uri="{D42A27DB-BD31-4B8C-83A1-F6EECF244321}">
                <p14:modId xmlns:p14="http://schemas.microsoft.com/office/powerpoint/2010/main" val="2287441299"/>
              </p:ext>
            </p:extLst>
          </p:nvPr>
        </p:nvGraphicFramePr>
        <p:xfrm>
          <a:off x="609600" y="1447800"/>
          <a:ext cx="80010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It is recommended to keep a separate journal for work and for your personal life.</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If you postpone a task ____ times, it does not belong on your action list.</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3</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4</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5</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6</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58743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685800" algn="l"/>
              </a:tabLst>
            </a:pPr>
            <a:r>
              <a:rPr lang="en-US" dirty="0">
                <a:solidFill>
                  <a:srgbClr val="000000"/>
                </a:solidFill>
                <a:ea typeface="Times New Roman"/>
                <a:cs typeface="Times New Roman"/>
              </a:rPr>
              <a:t>What is considered trivial time-wasters are neither important nor urgent in the Glass Jar approach?</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Rocks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Pebbles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Sand</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Water</a:t>
            </a:r>
          </a:p>
          <a:p>
            <a:pPr marL="347663" marR="0" lvl="0" indent="-347663">
              <a:lnSpc>
                <a:spcPct val="115000"/>
              </a:lnSpc>
              <a:spcBef>
                <a:spcPts val="0"/>
              </a:spcBef>
              <a:spcAft>
                <a:spcPts val="1000"/>
              </a:spcAft>
              <a:buFont typeface="+mj-lt"/>
              <a:buAutoNum type="arabicPeriod" startAt="4"/>
              <a:tabLst>
                <a:tab pos="685800" algn="l"/>
                <a:tab pos="746125" algn="l"/>
              </a:tabLst>
            </a:pPr>
            <a:r>
              <a:rPr lang="en-US" dirty="0">
                <a:ea typeface="Times New Roman"/>
                <a:cs typeface="Times New Roman"/>
              </a:rPr>
              <a:t> A large project can be broken down by Chunk, Block , and ________</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Completed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Tackle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Fire</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Focus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59217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5"/>
              <a:tabLst>
                <a:tab pos="625475" algn="l"/>
              </a:tabLst>
            </a:pPr>
            <a:r>
              <a:rPr lang="en-US" sz="2000" dirty="0">
                <a:solidFill>
                  <a:srgbClr val="000000"/>
                </a:solidFill>
                <a:ea typeface="Times New Roman"/>
                <a:cs typeface="Times New Roman"/>
              </a:rPr>
              <a:t>Often in time management planning, it is better to think ________, </a:t>
            </a:r>
            <a:r>
              <a:rPr lang="en-US" sz="2000" dirty="0">
                <a:ea typeface="Times New Roman"/>
                <a:cs typeface="Times New Roman"/>
              </a:rPr>
              <a:t>_______, ________</a:t>
            </a:r>
          </a:p>
          <a:p>
            <a:pPr marL="690563" marR="0" lvl="0" indent="-342900">
              <a:lnSpc>
                <a:spcPct val="95000"/>
              </a:lnSpc>
              <a:spcBef>
                <a:spcPts val="0"/>
              </a:spcBef>
              <a:spcAft>
                <a:spcPts val="0"/>
              </a:spcAft>
              <a:buFont typeface="+mj-lt"/>
              <a:buAutoNum type="alphaLcParenR"/>
            </a:pPr>
            <a:r>
              <a:rPr lang="en-US" sz="2000" dirty="0">
                <a:ea typeface="Times New Roman"/>
                <a:cs typeface="Times New Roman"/>
              </a:rPr>
              <a:t>Ready, Fire, Aim</a:t>
            </a:r>
          </a:p>
          <a:p>
            <a:pPr marL="690563" indent="-342900">
              <a:lnSpc>
                <a:spcPct val="95000"/>
              </a:lnSpc>
              <a:spcBef>
                <a:spcPts val="0"/>
              </a:spcBef>
              <a:spcAft>
                <a:spcPts val="0"/>
              </a:spcAft>
              <a:buFont typeface="+mj-lt"/>
              <a:buAutoNum type="alphaLcParenR"/>
            </a:pPr>
            <a:r>
              <a:rPr lang="en-US" sz="2000" dirty="0">
                <a:ea typeface="Times New Roman"/>
                <a:cs typeface="Times New Roman"/>
              </a:rPr>
              <a:t>Ready, Aim, Fire</a:t>
            </a:r>
          </a:p>
          <a:p>
            <a:pPr marL="690563" indent="-342900">
              <a:lnSpc>
                <a:spcPct val="95000"/>
              </a:lnSpc>
              <a:spcBef>
                <a:spcPts val="0"/>
              </a:spcBef>
              <a:spcAft>
                <a:spcPts val="0"/>
              </a:spcAft>
              <a:buFont typeface="+mj-lt"/>
              <a:buAutoNum type="alphaLcParenR"/>
            </a:pPr>
            <a:r>
              <a:rPr lang="en-US" sz="2000" dirty="0">
                <a:ea typeface="Times New Roman"/>
                <a:cs typeface="Times New Roman"/>
              </a:rPr>
              <a:t>Aim, Aim, Fire</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Fire, Ready, Aim</a:t>
            </a:r>
          </a:p>
          <a:p>
            <a:pPr marL="457200" lvl="0" indent="-457200">
              <a:lnSpc>
                <a:spcPct val="115000"/>
              </a:lnSpc>
              <a:spcBef>
                <a:spcPts val="1200"/>
              </a:spcBef>
              <a:spcAft>
                <a:spcPts val="1000"/>
              </a:spcAft>
              <a:buFont typeface="+mj-lt"/>
              <a:buAutoNum type="arabicParenR" startAt="6"/>
            </a:pPr>
            <a:r>
              <a:rPr lang="en-US" sz="2000" dirty="0">
                <a:solidFill>
                  <a:prstClr val="black"/>
                </a:solidFill>
                <a:ea typeface="Times New Roman"/>
                <a:cs typeface="Times New Roman"/>
              </a:rPr>
              <a:t>What is the hallmark of successful time management?</a:t>
            </a:r>
          </a:p>
          <a:p>
            <a:pPr marL="681038" lvl="0" indent="-342900">
              <a:lnSpc>
                <a:spcPct val="115000"/>
              </a:lnSpc>
              <a:spcBef>
                <a:spcPts val="0"/>
              </a:spcBef>
              <a:spcAft>
                <a:spcPts val="0"/>
              </a:spcAft>
              <a:buFont typeface="+mj-lt"/>
              <a:buAutoNum type="alphaLcParenR"/>
            </a:pPr>
            <a:r>
              <a:rPr lang="en-US" sz="2000" dirty="0">
                <a:ea typeface="Times New Roman"/>
                <a:cs typeface="Arial"/>
              </a:rPr>
              <a:t>Accomplishing everything you planned to every single day with no excuses</a:t>
            </a:r>
            <a:endParaRPr lang="en-US" sz="2000" dirty="0">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ea typeface="Times New Roman"/>
                <a:cs typeface="Arial"/>
              </a:rPr>
              <a:t>Being consistently productive each day</a:t>
            </a:r>
            <a:endParaRPr lang="en-US" sz="2000" dirty="0">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ea typeface="Times New Roman"/>
                <a:cs typeface="Arial"/>
              </a:rPr>
              <a:t>Putting off things that are due the next </a:t>
            </a:r>
            <a:r>
              <a:rPr lang="en-US" sz="2000" dirty="0">
                <a:solidFill>
                  <a:srgbClr val="000000"/>
                </a:solidFill>
                <a:ea typeface="Times New Roman"/>
                <a:cs typeface="Arial"/>
              </a:rPr>
              <a:t>day</a:t>
            </a:r>
            <a:endParaRPr lang="en-US" sz="20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Taking time out for distractions during your day</a:t>
            </a:r>
            <a:endParaRPr lang="en-US" sz="2000" dirty="0">
              <a:solidFill>
                <a:prstClr val="black"/>
              </a:solidFill>
              <a:ea typeface="Times New Roman"/>
              <a:cs typeface="Times New Roman"/>
            </a:endParaRP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1080967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step in creating a Professional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Arial"/>
              </a:rPr>
              <a:t>H</a:t>
            </a:r>
            <a:r>
              <a:rPr lang="en-US" dirty="0">
                <a:ea typeface="Times New Roman"/>
                <a:cs typeface="Times New Roman"/>
              </a:rPr>
              <a:t>ighlight the top five items and focus on those first</a:t>
            </a:r>
          </a:p>
          <a:p>
            <a:pPr marL="681038" marR="0" lvl="0" indent="-342900">
              <a:lnSpc>
                <a:spcPct val="115000"/>
              </a:lnSpc>
              <a:spcBef>
                <a:spcPts val="0"/>
              </a:spcBef>
              <a:spcAft>
                <a:spcPts val="0"/>
              </a:spcAft>
              <a:buFont typeface="+mj-lt"/>
              <a:buAutoNum type="alphaLcParenR"/>
            </a:pPr>
            <a:r>
              <a:rPr lang="en-US" dirty="0">
                <a:ea typeface="Times New Roman"/>
                <a:cs typeface="Arial"/>
              </a:rPr>
              <a:t>G</a:t>
            </a:r>
            <a:r>
              <a:rPr lang="en-US" dirty="0">
                <a:ea typeface="Times New Roman"/>
                <a:cs typeface="Times New Roman"/>
              </a:rPr>
              <a:t>et yourself a spiral notebook and label it as your Professional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Label each page with the day and the date and what needs to be done that particular day</a:t>
            </a:r>
          </a:p>
          <a:p>
            <a:pPr marL="681038" marR="0" lvl="0" indent="-342900">
              <a:lnSpc>
                <a:spcPct val="115000"/>
              </a:lnSpc>
              <a:spcBef>
                <a:spcPts val="0"/>
              </a:spcBef>
              <a:spcAft>
                <a:spcPts val="0"/>
              </a:spcAft>
              <a:buFont typeface="+mj-lt"/>
              <a:buAutoNum type="alphaLcParenR"/>
            </a:pPr>
            <a:r>
              <a:rPr lang="en-US" dirty="0">
                <a:ea typeface="Times New Roman"/>
                <a:cs typeface="Arial"/>
              </a:rPr>
              <a:t>P</a:t>
            </a:r>
            <a:r>
              <a:rPr lang="en-US" dirty="0">
                <a:ea typeface="Times New Roman"/>
                <a:cs typeface="Times New Roman"/>
              </a:rPr>
              <a:t>rioritize each task in order of importance</a:t>
            </a: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personal development expert believes that when you write down your action list the night before, your subconscious mind focuses on that plan while you sleep?</a:t>
            </a:r>
          </a:p>
          <a:p>
            <a:pPr marL="681038" marR="0" lvl="0" indent="-342900">
              <a:lnSpc>
                <a:spcPct val="115000"/>
              </a:lnSpc>
              <a:spcBef>
                <a:spcPts val="0"/>
              </a:spcBef>
              <a:spcAft>
                <a:spcPts val="0"/>
              </a:spcAft>
              <a:buFont typeface="+mj-lt"/>
              <a:buAutoNum type="alphaLcParenR"/>
            </a:pPr>
            <a:r>
              <a:rPr lang="en-US" dirty="0">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Brian Tracy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985492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“sand” represent in the Glass Jar approach?</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Y</a:t>
            </a:r>
            <a:r>
              <a:rPr lang="en-US" sz="2000" dirty="0">
                <a:solidFill>
                  <a:srgbClr val="000000"/>
                </a:solidFill>
                <a:ea typeface="Times New Roman"/>
                <a:cs typeface="Times New Roman"/>
              </a:rPr>
              <a:t>our highest priority projects and deadlines with the greatest value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U</a:t>
            </a:r>
            <a:r>
              <a:rPr lang="en-US" sz="2000" dirty="0">
                <a:ea typeface="Times New Roman"/>
                <a:cs typeface="Times New Roman"/>
              </a:rPr>
              <a:t>rgent, and important tasks, but contribute less to important goals</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U</a:t>
            </a:r>
            <a:r>
              <a:rPr lang="en-US" sz="2000" dirty="0">
                <a:ea typeface="Times New Roman"/>
                <a:cs typeface="Times New Roman"/>
              </a:rPr>
              <a:t>rgent, but not important tasks</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Neither important nor urgent tasks</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 Which time management strategy is ideal for taking on jobs that are so overwhelming it is difficult to even plan to start them?</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Chunk, block, tackle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The Glass Jar approach</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Ready, Aim, Fire</a:t>
            </a:r>
          </a:p>
          <a:p>
            <a:pPr marL="681038" marR="0" lvl="0" indent="-342900">
              <a:lnSpc>
                <a:spcPct val="115000"/>
              </a:lnSpc>
              <a:spcBef>
                <a:spcPts val="0"/>
              </a:spcBef>
              <a:spcAft>
                <a:spcPts val="1000"/>
              </a:spcAft>
              <a:buFont typeface="+mj-lt"/>
              <a:buAutoNum type="alphaLcParenR"/>
            </a:pPr>
            <a:r>
              <a:rPr lang="en-US" sz="2000" dirty="0">
                <a:ea typeface="Times New Roman"/>
                <a:cs typeface="Times New Roman"/>
              </a:rPr>
              <a:t>Chunk, block, focus</a:t>
            </a: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15346164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It is recommended to keep a separate journal for work and for your personal life.</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If you postpone a task ____ times, it does not belong on your action list.</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4</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5</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6</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207570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685800" algn="l"/>
              </a:tabLst>
            </a:pPr>
            <a:r>
              <a:rPr lang="en-US" dirty="0">
                <a:solidFill>
                  <a:srgbClr val="000000"/>
                </a:solidFill>
                <a:ea typeface="Times New Roman"/>
                <a:cs typeface="Times New Roman"/>
              </a:rPr>
              <a:t>What is considered trivial time-wasters are neither important nor urgent in the Glass Jar approach?</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Rocks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Pebbles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Sand</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Water</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85800" algn="l"/>
                <a:tab pos="746125" algn="l"/>
              </a:tabLst>
            </a:pPr>
            <a:r>
              <a:rPr lang="en-US" dirty="0">
                <a:solidFill>
                  <a:srgbClr val="000000"/>
                </a:solidFill>
                <a:ea typeface="Times New Roman"/>
                <a:cs typeface="Times New Roman"/>
              </a:rPr>
              <a:t> A large project can be broken down by Chunk, Block , and ________</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Completed</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Tackle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Fire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Focus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083347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5"/>
              <a:tabLst>
                <a:tab pos="625475" algn="l"/>
              </a:tabLst>
            </a:pPr>
            <a:r>
              <a:rPr lang="en-US" sz="2000" dirty="0">
                <a:solidFill>
                  <a:srgbClr val="000000"/>
                </a:solidFill>
                <a:ea typeface="Times New Roman"/>
                <a:cs typeface="Times New Roman"/>
              </a:rPr>
              <a:t>Often in time management planning, it is better to think ________, _______, ________</a:t>
            </a:r>
          </a:p>
          <a:p>
            <a:pPr marL="690563" marR="0" lvl="0" indent="-342900">
              <a:lnSpc>
                <a:spcPct val="95000"/>
              </a:lnSpc>
              <a:spcBef>
                <a:spcPts val="0"/>
              </a:spcBef>
              <a:spcAft>
                <a:spcPts val="0"/>
              </a:spcAft>
              <a:buFont typeface="+mj-lt"/>
              <a:buAutoNum type="alphaLcParenR"/>
            </a:pPr>
            <a:r>
              <a:rPr lang="en-US" sz="2000" dirty="0">
                <a:solidFill>
                  <a:srgbClr val="FF0000"/>
                </a:solidFill>
                <a:ea typeface="Times New Roman"/>
                <a:cs typeface="Times New Roman"/>
              </a:rPr>
              <a:t>Ready, Fire, Aim</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Ready, Aim, Fire</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Aim, Aim, Fire</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Fire, Ready, Aim</a:t>
            </a:r>
          </a:p>
          <a:p>
            <a:pPr marL="457200" marR="0" lvl="0" indent="-457200">
              <a:lnSpc>
                <a:spcPct val="115000"/>
              </a:lnSpc>
              <a:spcBef>
                <a:spcPts val="1200"/>
              </a:spcBef>
              <a:spcAft>
                <a:spcPts val="1000"/>
              </a:spcAft>
              <a:buFont typeface="+mj-lt"/>
              <a:buAutoNum type="arabicParenR" startAt="6"/>
            </a:pPr>
            <a:r>
              <a:rPr lang="en-US" sz="2000" dirty="0">
                <a:ea typeface="Times New Roman"/>
                <a:cs typeface="Times New Roman"/>
              </a:rPr>
              <a:t>What is the hallmark of successful time management?</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Accomplishing everything you planned to every single day with no excuses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Being consistently productive each day</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Putting off things that are due the next day</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Taking time out for distractions during your day</a:t>
            </a:r>
            <a:endParaRPr lang="en-US" sz="2000" dirty="0">
              <a:ea typeface="Times New Roman"/>
              <a:cs typeface="Times New Roman"/>
            </a:endParaRP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23254783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step in creating a Professional Productivity Journal?</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a:t>
            </a:r>
            <a:r>
              <a:rPr lang="en-US" dirty="0">
                <a:solidFill>
                  <a:srgbClr val="FF0000"/>
                </a:solidFill>
                <a:ea typeface="Times New Roman"/>
                <a:cs typeface="Times New Roman"/>
              </a:rPr>
              <a:t>ighlight the top five items and focus on those first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a:t>
            </a:r>
            <a:r>
              <a:rPr lang="en-US" dirty="0">
                <a:solidFill>
                  <a:srgbClr val="000000"/>
                </a:solidFill>
                <a:ea typeface="Times New Roman"/>
                <a:cs typeface="Times New Roman"/>
              </a:rPr>
              <a:t>et yourself a spiral notebook and label it as your Professional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Label each page with the day and the date and what needs to be done that particular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t>
            </a:r>
            <a:r>
              <a:rPr lang="en-US" dirty="0">
                <a:solidFill>
                  <a:srgbClr val="000000"/>
                </a:solidFill>
                <a:ea typeface="Times New Roman"/>
                <a:cs typeface="Times New Roman"/>
              </a:rPr>
              <a:t>rioritize each task in order of importance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personal development expert believes that when you write down your action list the night before, your subconscious mind focuses on that plan while you sleep?</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Brian Tracy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220382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“sand” represent in the Glass Jar approach?</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Y</a:t>
            </a:r>
            <a:r>
              <a:rPr lang="en-US" sz="2000" dirty="0">
                <a:solidFill>
                  <a:srgbClr val="000000"/>
                </a:solidFill>
                <a:ea typeface="Times New Roman"/>
                <a:cs typeface="Times New Roman"/>
              </a:rPr>
              <a:t>our highest priority projects and deadlines with the greatest value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U</a:t>
            </a:r>
            <a:r>
              <a:rPr lang="en-US" sz="2000" dirty="0">
                <a:solidFill>
                  <a:srgbClr val="000000"/>
                </a:solidFill>
                <a:ea typeface="Times New Roman"/>
                <a:cs typeface="Times New Roman"/>
              </a:rPr>
              <a:t>rgent, and important tasks, but contribute less to important goals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U</a:t>
            </a:r>
            <a:r>
              <a:rPr lang="en-US" sz="2000" dirty="0">
                <a:solidFill>
                  <a:srgbClr val="FF0000"/>
                </a:solidFill>
                <a:ea typeface="Times New Roman"/>
                <a:cs typeface="Times New Roman"/>
              </a:rPr>
              <a:t>rgent, but not important tasks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Neither important nor urgent tasks</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 Which time management strategy is ideal for taking on jobs that are so overwhelming it is difficult to even plan to start them?</a:t>
            </a: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Chunk, block, tackle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The Glass Jar approach</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Ready, Aim, Fire</a:t>
            </a:r>
          </a:p>
          <a:p>
            <a:pPr marL="681038" marR="0" lvl="0" indent="-342900">
              <a:lnSpc>
                <a:spcPct val="115000"/>
              </a:lnSpc>
              <a:spcBef>
                <a:spcPts val="0"/>
              </a:spcBef>
              <a:spcAft>
                <a:spcPts val="1000"/>
              </a:spcAft>
              <a:buFont typeface="+mj-lt"/>
              <a:buAutoNum type="alphaLcParenR"/>
            </a:pPr>
            <a:r>
              <a:rPr lang="en-US" sz="2000" dirty="0">
                <a:ea typeface="Times New Roman"/>
                <a:cs typeface="Times New Roman"/>
              </a:rPr>
              <a:t>Chunk, block, focus</a:t>
            </a: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3873682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Two: </a:t>
            </a:r>
            <a:br>
              <a:rPr lang="en-US" dirty="0"/>
            </a:br>
            <a:r>
              <a:rPr lang="en-US" dirty="0"/>
              <a:t>Setting SMART Goals</a:t>
            </a:r>
            <a:br>
              <a:rPr lang="en-CA" dirty="0"/>
            </a:br>
            <a:endParaRPr lang="en-US" dirty="0"/>
          </a:p>
        </p:txBody>
      </p:sp>
      <p:sp>
        <p:nvSpPr>
          <p:cNvPr id="9219" name="Content Placeholder 2"/>
          <p:cNvSpPr>
            <a:spLocks noGrp="1"/>
          </p:cNvSpPr>
          <p:nvPr>
            <p:ph idx="1"/>
          </p:nvPr>
        </p:nvSpPr>
        <p:spPr>
          <a:xfrm>
            <a:off x="457200" y="1600200"/>
            <a:ext cx="6400800" cy="4800600"/>
          </a:xfrm>
        </p:spPr>
        <p:txBody>
          <a:bodyPr/>
          <a:lstStyle/>
          <a:p>
            <a:pPr marL="0" indent="0" eaLnBrk="1" hangingPunct="1">
              <a:buNone/>
            </a:pPr>
            <a:r>
              <a:rPr lang="en-US" sz="2800" dirty="0"/>
              <a:t>Goal setting can be used in every area of your life. Setting goals puts you ahead of the pack! Some people blame everything that goes wrong in their life on something or someone else. </a:t>
            </a:r>
          </a:p>
          <a:p>
            <a:pPr marL="0" indent="0" eaLnBrk="1" hangingPunct="1">
              <a:buNone/>
            </a:pPr>
            <a:r>
              <a:rPr lang="en-US" sz="2800" dirty="0"/>
              <a:t>Successful people dedicate themselves towards taking responsibility for their lives, no matter what the unforeseen or uncontrollable events. </a:t>
            </a:r>
          </a:p>
        </p:txBody>
      </p:sp>
      <p:sp>
        <p:nvSpPr>
          <p:cNvPr id="4" name="Text Placeholder 3"/>
          <p:cNvSpPr>
            <a:spLocks noGrp="1"/>
          </p:cNvSpPr>
          <p:nvPr>
            <p:ph type="body" sz="quarter" idx="10"/>
          </p:nvPr>
        </p:nvSpPr>
        <p:spPr>
          <a:xfrm>
            <a:off x="7391400" y="381000"/>
            <a:ext cx="1752600" cy="3505200"/>
          </a:xfrm>
        </p:spPr>
        <p:txBody>
          <a:bodyPr rtlCol="0">
            <a:normAutofit/>
          </a:bodyPr>
          <a:lstStyle/>
          <a:p>
            <a:pPr eaLnBrk="1" fontAlgn="auto" hangingPunct="1">
              <a:spcAft>
                <a:spcPts val="0"/>
              </a:spcAft>
              <a:defRPr/>
            </a:pPr>
            <a:r>
              <a:rPr lang="en-US" sz="2000" dirty="0"/>
              <a:t>The bad news is that time flies. The good news is that you are the pilot.</a:t>
            </a:r>
          </a:p>
          <a:p>
            <a:pPr eaLnBrk="1" fontAlgn="auto" hangingPunct="1">
              <a:spcAft>
                <a:spcPts val="0"/>
              </a:spcAft>
              <a:defRPr/>
            </a:pPr>
            <a:br>
              <a:rPr lang="en-CA" sz="2000" dirty="0"/>
            </a:br>
            <a:r>
              <a:rPr lang="en-US" sz="2000" b="1" dirty="0"/>
              <a:t>Michael Altshuler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Five: Tackling Procrastination</a:t>
            </a:r>
            <a:br>
              <a:rPr lang="en-CA" dirty="0"/>
            </a:br>
            <a:endParaRPr lang="en-US" dirty="0"/>
          </a:p>
        </p:txBody>
      </p:sp>
      <p:sp>
        <p:nvSpPr>
          <p:cNvPr id="3" name="Content Placeholder 2"/>
          <p:cNvSpPr>
            <a:spLocks noGrp="1"/>
          </p:cNvSpPr>
          <p:nvPr>
            <p:ph idx="1"/>
          </p:nvPr>
        </p:nvSpPr>
        <p:spPr/>
        <p:txBody>
          <a:bodyPr rtlCol="0">
            <a:normAutofit/>
          </a:bodyPr>
          <a:lstStyle/>
          <a:p>
            <a:pPr marL="0" indent="0" eaLnBrk="1" fontAlgn="auto" hangingPunct="1">
              <a:spcAft>
                <a:spcPts val="0"/>
              </a:spcAft>
              <a:buNone/>
              <a:defRPr/>
            </a:pPr>
            <a:r>
              <a:rPr lang="en-US" dirty="0"/>
              <a:t>Procrastination means delaying a task (or even several tasks) that should be a priority. </a:t>
            </a:r>
          </a:p>
          <a:p>
            <a:pPr marL="0" indent="0" eaLnBrk="1" fontAlgn="auto" hangingPunct="1">
              <a:spcAft>
                <a:spcPts val="0"/>
              </a:spcAft>
              <a:buNone/>
              <a:defRPr/>
            </a:pPr>
            <a:r>
              <a:rPr lang="en-US" dirty="0"/>
              <a:t>The ability to overcome procrastination and tackle the important tasks is a hallmark of the most successful people out there.</a:t>
            </a:r>
            <a:endParaRPr lang="en-CA" dirty="0"/>
          </a:p>
        </p:txBody>
      </p:sp>
      <p:sp>
        <p:nvSpPr>
          <p:cNvPr id="4" name="Text Placeholder 3"/>
          <p:cNvSpPr>
            <a:spLocks noGrp="1"/>
          </p:cNvSpPr>
          <p:nvPr>
            <p:ph type="body" sz="quarter" idx="10"/>
          </p:nvPr>
        </p:nvSpPr>
        <p:spPr>
          <a:xfrm>
            <a:off x="7391400" y="381000"/>
            <a:ext cx="1752600" cy="3505200"/>
          </a:xfrm>
        </p:spPr>
        <p:txBody>
          <a:bodyPr rtlCol="0">
            <a:noAutofit/>
          </a:bodyPr>
          <a:lstStyle/>
          <a:p>
            <a:pPr eaLnBrk="1" fontAlgn="auto" hangingPunct="1">
              <a:spcAft>
                <a:spcPts val="0"/>
              </a:spcAft>
              <a:defRPr/>
            </a:pPr>
            <a:r>
              <a:rPr lang="en-US" sz="1800" dirty="0"/>
              <a:t> </a:t>
            </a:r>
            <a:r>
              <a:rPr lang="en-US" sz="2000" dirty="0"/>
              <a:t>I am a great believer in luck, and I find the harder I work, the more I have of it.</a:t>
            </a:r>
            <a:br>
              <a:rPr lang="en-CA" sz="2000" dirty="0"/>
            </a:br>
            <a:endParaRPr lang="en-CA" sz="2000" dirty="0"/>
          </a:p>
          <a:p>
            <a:pPr eaLnBrk="1" fontAlgn="auto" hangingPunct="1">
              <a:spcAft>
                <a:spcPts val="0"/>
              </a:spcAft>
              <a:defRPr/>
            </a:pPr>
            <a:r>
              <a:rPr lang="en-US" sz="2000" b="1" dirty="0"/>
              <a:t>Thomas Jefferson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Why We Procrastinate</a:t>
            </a:r>
          </a:p>
        </p:txBody>
      </p:sp>
      <p:graphicFrame>
        <p:nvGraphicFramePr>
          <p:cNvPr id="3" name="Diagram 2"/>
          <p:cNvGraphicFramePr/>
          <p:nvPr>
            <p:extLst>
              <p:ext uri="{D42A27DB-BD31-4B8C-83A1-F6EECF244321}">
                <p14:modId xmlns:p14="http://schemas.microsoft.com/office/powerpoint/2010/main" val="3052888341"/>
              </p:ext>
            </p:extLst>
          </p:nvPr>
        </p:nvGraphicFramePr>
        <p:xfrm>
          <a:off x="533400" y="1371600"/>
          <a:ext cx="80010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Nine Ways to Overcome Procrastination</a:t>
            </a:r>
          </a:p>
        </p:txBody>
      </p:sp>
      <p:graphicFrame>
        <p:nvGraphicFramePr>
          <p:cNvPr id="4" name="Diagram 3"/>
          <p:cNvGraphicFramePr/>
          <p:nvPr>
            <p:extLst>
              <p:ext uri="{D42A27DB-BD31-4B8C-83A1-F6EECF244321}">
                <p14:modId xmlns:p14="http://schemas.microsoft.com/office/powerpoint/2010/main" val="2026547763"/>
              </p:ext>
            </p:extLst>
          </p:nvPr>
        </p:nvGraphicFramePr>
        <p:xfrm>
          <a:off x="533400" y="1524000"/>
          <a:ext cx="7924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dirty="0"/>
              <a:t>Eat That Frog!</a:t>
            </a:r>
          </a:p>
        </p:txBody>
      </p:sp>
      <p:graphicFrame>
        <p:nvGraphicFramePr>
          <p:cNvPr id="2" name="Diagram 1"/>
          <p:cNvGraphicFramePr/>
          <p:nvPr>
            <p:extLst>
              <p:ext uri="{D42A27DB-BD31-4B8C-83A1-F6EECF244321}">
                <p14:modId xmlns:p14="http://schemas.microsoft.com/office/powerpoint/2010/main" val="2043682415"/>
              </p:ext>
            </p:extLst>
          </p:nvPr>
        </p:nvGraphicFramePr>
        <p:xfrm>
          <a:off x="457200" y="1295400"/>
          <a:ext cx="80772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item is a reason we generally procrastinate.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Don’t know where to begin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habit will help you overcome procrastination?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Have a clear deadline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Delay the task</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more plans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14610030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3"/>
              <a:tabLst>
                <a:tab pos="685800" algn="l"/>
              </a:tabLst>
            </a:pPr>
            <a:r>
              <a:rPr lang="en-US" sz="2000" dirty="0">
                <a:solidFill>
                  <a:srgbClr val="000000"/>
                </a:solidFill>
                <a:ea typeface="Times New Roman"/>
                <a:cs typeface="Times New Roman"/>
              </a:rPr>
              <a:t>In the “</a:t>
            </a:r>
            <a:r>
              <a:rPr lang="en-US" sz="2000" dirty="0">
                <a:ea typeface="Times New Roman"/>
                <a:cs typeface="Times New Roman"/>
              </a:rPr>
              <a:t>Eat That Frog” analogy what does the frog represent?</a:t>
            </a:r>
          </a:p>
          <a:p>
            <a:pPr marL="690563" marR="0" lvl="0" indent="-342900">
              <a:lnSpc>
                <a:spcPct val="115000"/>
              </a:lnSpc>
              <a:spcBef>
                <a:spcPts val="0"/>
              </a:spcBef>
              <a:spcAft>
                <a:spcPts val="0"/>
              </a:spcAft>
              <a:buFont typeface="+mj-lt"/>
              <a:buAutoNum type="alphaLcParenR"/>
            </a:pPr>
            <a:r>
              <a:rPr lang="en-US" sz="2000" dirty="0">
                <a:ea typeface="Times New Roman"/>
                <a:cs typeface="Times New Roman"/>
              </a:rPr>
              <a:t>Procrastination </a:t>
            </a:r>
          </a:p>
          <a:p>
            <a:pPr marL="690563" marR="0" lvl="0" indent="-342900">
              <a:lnSpc>
                <a:spcPct val="115000"/>
              </a:lnSpc>
              <a:spcBef>
                <a:spcPts val="0"/>
              </a:spcBef>
              <a:spcAft>
                <a:spcPts val="0"/>
              </a:spcAft>
              <a:buFont typeface="+mj-lt"/>
              <a:buAutoNum type="alphaLcParenR"/>
            </a:pPr>
            <a:r>
              <a:rPr lang="en-US" sz="2000" dirty="0">
                <a:ea typeface="Times New Roman"/>
                <a:cs typeface="Times New Roman"/>
              </a:rPr>
              <a:t>A task that will have great impact</a:t>
            </a:r>
          </a:p>
          <a:p>
            <a:pPr marL="690563" marR="0" lvl="0" indent="-342900">
              <a:lnSpc>
                <a:spcPct val="115000"/>
              </a:lnSpc>
              <a:spcBef>
                <a:spcPts val="0"/>
              </a:spcBef>
              <a:spcAft>
                <a:spcPts val="0"/>
              </a:spcAft>
              <a:buFont typeface="+mj-lt"/>
              <a:buAutoNum type="alphaLcParenR"/>
            </a:pPr>
            <a:r>
              <a:rPr lang="en-US" sz="2000" dirty="0">
                <a:ea typeface="Times New Roman"/>
                <a:cs typeface="Times New Roman"/>
              </a:rPr>
              <a:t>Ideas</a:t>
            </a:r>
          </a:p>
          <a:p>
            <a:pPr marL="690563" marR="0" lvl="0" indent="-342900">
              <a:lnSpc>
                <a:spcPct val="115000"/>
              </a:lnSpc>
              <a:spcBef>
                <a:spcPts val="0"/>
              </a:spcBef>
              <a:spcAft>
                <a:spcPts val="1000"/>
              </a:spcAft>
              <a:buFont typeface="+mj-lt"/>
              <a:buAutoNum type="alphaLcParenR"/>
            </a:pPr>
            <a:r>
              <a:rPr lang="en-US" sz="2000" dirty="0">
                <a:ea typeface="Times New Roman"/>
                <a:cs typeface="Times New Roman"/>
              </a:rPr>
              <a:t>A task that will have low impact</a:t>
            </a:r>
          </a:p>
          <a:p>
            <a:pPr marL="347663" lvl="0" indent="-347663">
              <a:lnSpc>
                <a:spcPct val="115000"/>
              </a:lnSpc>
              <a:spcBef>
                <a:spcPts val="1200"/>
              </a:spcBef>
              <a:spcAft>
                <a:spcPts val="1000"/>
              </a:spcAft>
              <a:buFont typeface="+mj-lt"/>
              <a:buAutoNum type="arabicParenR" startAt="4"/>
            </a:pPr>
            <a:r>
              <a:rPr lang="en-US" sz="2000" dirty="0">
                <a:solidFill>
                  <a:prstClr val="black"/>
                </a:solidFill>
                <a:ea typeface="Times New Roman"/>
                <a:cs typeface="Times New Roman"/>
              </a:rPr>
              <a:t>What is the definition of procrastination?</a:t>
            </a:r>
          </a:p>
          <a:p>
            <a:pPr marL="681038" lvl="0" indent="-342900">
              <a:lnSpc>
                <a:spcPct val="115000"/>
              </a:lnSpc>
              <a:spcBef>
                <a:spcPts val="0"/>
              </a:spcBef>
              <a:spcAft>
                <a:spcPts val="0"/>
              </a:spcAft>
              <a:buFont typeface="+mj-lt"/>
              <a:buAutoNum type="alphaLcParenR"/>
            </a:pPr>
            <a:r>
              <a:rPr lang="en-US" sz="2000" dirty="0">
                <a:ea typeface="Times New Roman"/>
                <a:cs typeface="Arial"/>
              </a:rPr>
              <a:t>Tackling the important actions that have the biggest positive impact in your life</a:t>
            </a:r>
            <a:endParaRPr lang="en-US" sz="2000" dirty="0">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ea typeface="Times New Roman"/>
                <a:cs typeface="Arial"/>
              </a:rPr>
              <a:t>De</a:t>
            </a:r>
            <a:r>
              <a:rPr lang="en-US" sz="2000" dirty="0">
                <a:ea typeface="Times New Roman"/>
                <a:cs typeface="Times New Roman"/>
              </a:rPr>
              <a:t>laying a task (or even several tasks) that should be a priority</a:t>
            </a:r>
          </a:p>
          <a:p>
            <a:pPr marL="681038" lvl="0" indent="-342900">
              <a:lnSpc>
                <a:spcPct val="115000"/>
              </a:lnSpc>
              <a:spcBef>
                <a:spcPts val="0"/>
              </a:spcBef>
              <a:spcAft>
                <a:spcPts val="0"/>
              </a:spcAft>
              <a:buFont typeface="+mj-lt"/>
              <a:buAutoNum type="alphaLcParenR"/>
            </a:pPr>
            <a:r>
              <a:rPr lang="en-US" sz="2000" dirty="0">
                <a:ea typeface="Times New Roman"/>
                <a:cs typeface="Arial"/>
              </a:rPr>
              <a:t>The latest time or </a:t>
            </a:r>
            <a:r>
              <a:rPr lang="en-US" sz="2000" dirty="0">
                <a:solidFill>
                  <a:srgbClr val="222222"/>
                </a:solidFill>
                <a:ea typeface="Times New Roman"/>
                <a:cs typeface="Arial"/>
              </a:rPr>
              <a:t>date by which something should be completed</a:t>
            </a:r>
            <a:endParaRPr lang="en-US" sz="20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To b</a:t>
            </a:r>
            <a:r>
              <a:rPr lang="en-US" sz="2000" dirty="0">
                <a:solidFill>
                  <a:srgbClr val="222222"/>
                </a:solidFill>
                <a:ea typeface="Times New Roman"/>
                <a:cs typeface="Arial"/>
              </a:rPr>
              <a:t>ury or drown beneath a huge mass</a:t>
            </a:r>
            <a:endParaRPr lang="en-US" sz="2000" dirty="0">
              <a:solidFill>
                <a:prstClr val="black"/>
              </a:solidFill>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000" dirty="0">
              <a:ea typeface="Times New Roman"/>
              <a:cs typeface="Times New Roman"/>
            </a:endParaRPr>
          </a:p>
        </p:txBody>
      </p:sp>
    </p:spTree>
    <p:extLst>
      <p:ext uri="{BB962C8B-B14F-4D97-AF65-F5344CB8AC3E}">
        <p14:creationId xmlns:p14="http://schemas.microsoft.com/office/powerpoint/2010/main" val="1925456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5"/>
            </a:pPr>
            <a:r>
              <a:rPr lang="en-US" sz="2000" dirty="0">
                <a:ea typeface="Times New Roman"/>
                <a:cs typeface="Times New Roman"/>
              </a:rPr>
              <a:t>Which of these is not a reason for procrastination?</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Passion for doing the work</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Inadequate resources available</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Fear of failure or success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Task feels overwhelming</a:t>
            </a:r>
          </a:p>
          <a:p>
            <a:pPr marL="347663" marR="0" lvl="0" indent="-347663">
              <a:lnSpc>
                <a:spcPct val="115000"/>
              </a:lnSpc>
              <a:spcBef>
                <a:spcPts val="1200"/>
              </a:spcBef>
              <a:spcAft>
                <a:spcPts val="1000"/>
              </a:spcAft>
              <a:buFont typeface="+mj-lt"/>
              <a:buAutoNum type="arabicParenR" startAt="6"/>
            </a:pPr>
            <a:r>
              <a:rPr lang="en-US" sz="2000" dirty="0">
                <a:ea typeface="Times New Roman"/>
                <a:cs typeface="Times New Roman"/>
              </a:rPr>
              <a:t>Which way to overcome procrastination can be defined as “help from a trusted mentor, supervisor, coach, or expert can give you some great insight on where to start and the steps for completing a project”?</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Delegate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Delete it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Do it now</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Ask for advice</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112045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Who gives the advice “Break it down into the ridiculous.”?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Bob Proctor</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To reduce the temptation of procrastination, each actionable step on a project should take no more than how many minutes to complete?</a:t>
            </a:r>
          </a:p>
          <a:p>
            <a:pPr marL="681038" marR="0" lvl="0" indent="-342900">
              <a:lnSpc>
                <a:spcPct val="115000"/>
              </a:lnSpc>
              <a:spcBef>
                <a:spcPts val="0"/>
              </a:spcBef>
              <a:spcAft>
                <a:spcPts val="0"/>
              </a:spcAft>
              <a:buFont typeface="+mj-lt"/>
              <a:buAutoNum type="alphaLcParenR"/>
            </a:pPr>
            <a:r>
              <a:rPr lang="en-US" dirty="0">
                <a:ea typeface="Times New Roman"/>
                <a:cs typeface="Arial"/>
              </a:rPr>
              <a:t>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10</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15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20</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21041956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the saying "If you have to eat two frogs, eat the ugliest one first!" mean?</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I</a:t>
            </a:r>
            <a:r>
              <a:rPr lang="en-US" sz="2000" dirty="0">
                <a:ea typeface="Times New Roman"/>
                <a:cs typeface="Times New Roman"/>
              </a:rPr>
              <a:t>f you have two important tasks before you, start with the biggest, hardest, and most important task first</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The key to reaching high levels of performance and productivity is for you to develop the lifelong habit of tackling your major task first thing each morning</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Celebrate the completion of project milestones and reward yourself for getting projects done on time</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You need to establish a positive working environment that is conducive to getting your work done</a:t>
            </a: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What do many employees confuse activity with that causes failure to execute?</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Procrastination</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Accomplishment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Time management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Celebration</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22087181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item is a reason we generally procrastinate.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Don’t know where to begin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What habit will help you overcome procrastination?</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Have a clear deadline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Delay the task</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more plans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817794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The Three P’s</a:t>
            </a:r>
          </a:p>
        </p:txBody>
      </p:sp>
      <p:graphicFrame>
        <p:nvGraphicFramePr>
          <p:cNvPr id="2" name="Diagram 1"/>
          <p:cNvGraphicFramePr/>
          <p:nvPr>
            <p:extLst>
              <p:ext uri="{D42A27DB-BD31-4B8C-83A1-F6EECF244321}">
                <p14:modId xmlns:p14="http://schemas.microsoft.com/office/powerpoint/2010/main" val="1677302977"/>
              </p:ext>
            </p:extLst>
          </p:nvPr>
        </p:nvGraphicFramePr>
        <p:xfrm>
          <a:off x="533400" y="1447800"/>
          <a:ext cx="80772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3"/>
              <a:tabLst>
                <a:tab pos="685800" algn="l"/>
              </a:tabLst>
            </a:pPr>
            <a:r>
              <a:rPr lang="en-US" sz="2000" dirty="0">
                <a:solidFill>
                  <a:srgbClr val="000000"/>
                </a:solidFill>
                <a:ea typeface="Times New Roman"/>
                <a:cs typeface="Times New Roman"/>
              </a:rPr>
              <a:t>In the “Eat That Frog” analogy what does the frog represent?</a:t>
            </a:r>
          </a:p>
          <a:p>
            <a:pPr marL="690563"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Procrastination </a:t>
            </a:r>
            <a:endParaRPr lang="en-US" sz="20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Times New Roman"/>
              </a:rPr>
              <a:t>A task that will have great impact</a:t>
            </a:r>
            <a:endParaRPr lang="en-US" sz="20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Ideas</a:t>
            </a:r>
            <a:endParaRPr lang="en-US" sz="2000"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sz="2000" dirty="0">
                <a:solidFill>
                  <a:srgbClr val="000000"/>
                </a:solidFill>
                <a:ea typeface="Times New Roman"/>
                <a:cs typeface="Times New Roman"/>
              </a:rPr>
              <a:t>A task that will have low impact</a:t>
            </a:r>
          </a:p>
          <a:p>
            <a:pPr marL="347663" marR="0" lvl="0" indent="-347663">
              <a:lnSpc>
                <a:spcPct val="115000"/>
              </a:lnSpc>
              <a:spcBef>
                <a:spcPts val="1200"/>
              </a:spcBef>
              <a:spcAft>
                <a:spcPts val="1000"/>
              </a:spcAft>
              <a:buFont typeface="+mj-lt"/>
              <a:buAutoNum type="arabicParenR" startAt="4"/>
            </a:pPr>
            <a:r>
              <a:rPr lang="en-US" sz="2000" dirty="0">
                <a:ea typeface="Times New Roman"/>
                <a:cs typeface="Times New Roman"/>
              </a:rPr>
              <a:t>What is the definition of procrastination?</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Tackling the important actions that have the biggest positive impact in your life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De</a:t>
            </a:r>
            <a:r>
              <a:rPr lang="en-US" sz="2000" dirty="0">
                <a:solidFill>
                  <a:srgbClr val="FF0000"/>
                </a:solidFill>
                <a:ea typeface="Times New Roman"/>
                <a:cs typeface="Times New Roman"/>
              </a:rPr>
              <a:t>laying a task (or even several tasks) that should be a priority</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t>
            </a:r>
            <a:r>
              <a:rPr lang="en-US" sz="2000" dirty="0">
                <a:solidFill>
                  <a:srgbClr val="222222"/>
                </a:solidFill>
                <a:ea typeface="Times New Roman"/>
                <a:cs typeface="Arial"/>
              </a:rPr>
              <a:t>he latest time or date by which something should be completed</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To b</a:t>
            </a:r>
            <a:r>
              <a:rPr lang="en-US" sz="2000" dirty="0">
                <a:solidFill>
                  <a:srgbClr val="222222"/>
                </a:solidFill>
                <a:ea typeface="Times New Roman"/>
                <a:cs typeface="Arial"/>
              </a:rPr>
              <a:t>ury or drown beneath a huge mass</a:t>
            </a:r>
            <a:endParaRPr lang="en-US" sz="20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000" dirty="0">
              <a:ea typeface="Times New Roman"/>
              <a:cs typeface="Times New Roman"/>
            </a:endParaRPr>
          </a:p>
        </p:txBody>
      </p:sp>
    </p:spTree>
    <p:extLst>
      <p:ext uri="{BB962C8B-B14F-4D97-AF65-F5344CB8AC3E}">
        <p14:creationId xmlns:p14="http://schemas.microsoft.com/office/powerpoint/2010/main" val="30843853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5"/>
            </a:pPr>
            <a:r>
              <a:rPr lang="en-US" sz="2000" dirty="0">
                <a:ea typeface="Times New Roman"/>
                <a:cs typeface="Times New Roman"/>
              </a:rPr>
              <a:t>Which of these is not a reason for procrastination?</a:t>
            </a: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Passion for doing the work</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Inadequate resources available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Fear of failure or success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Task feels overwhelming</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sz="2000" dirty="0">
                <a:ea typeface="Times New Roman"/>
                <a:cs typeface="Times New Roman"/>
              </a:rPr>
              <a:t>Which way to overcome procrastination can be defined as “help from a trusted mentor, supervisor, coach, or expert can give you some great insight on where to start and the steps for completing a project”?</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Delegate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Delete it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Do it now</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Ask for advice</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5699431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Who gives the advice “Break it down into the ridiculous.”?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Bob Proctor</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To reduce the temptation of procrastination, each actionable step on a project should take no more than how many minutes to complete?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10</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15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20</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336890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the saying "If you have to eat two frogs, eat the ugliest one first!" mean?</a:t>
            </a: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I</a:t>
            </a:r>
            <a:r>
              <a:rPr lang="en-US" sz="2000" dirty="0">
                <a:solidFill>
                  <a:srgbClr val="FF0000"/>
                </a:solidFill>
                <a:ea typeface="Times New Roman"/>
                <a:cs typeface="Times New Roman"/>
              </a:rPr>
              <a:t>f you have two important tasks before you, start with the biggest, hardest, and most important task first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The key to reaching high levels of performance and productivity is for you to develop the lifelong habit of tackling your major task first thing each morning</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Celebrate the completion of project milestones and reward yourself for getting projects done on time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You need to establish a positive working environment that is conducive to getting your work done</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What do many employees confuse activity with that causes failure to execute?</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Procrastination</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Accomplishment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Time management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Celebration</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40220505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Six: </a:t>
            </a:r>
            <a:br>
              <a:rPr lang="en-US" dirty="0"/>
            </a:br>
            <a:r>
              <a:rPr lang="en-US" dirty="0"/>
              <a:t>Crisis Management</a:t>
            </a:r>
          </a:p>
        </p:txBody>
      </p:sp>
      <p:sp>
        <p:nvSpPr>
          <p:cNvPr id="29699" name="Content Placeholder 2"/>
          <p:cNvSpPr>
            <a:spLocks noGrp="1"/>
          </p:cNvSpPr>
          <p:nvPr>
            <p:ph idx="1"/>
          </p:nvPr>
        </p:nvSpPr>
        <p:spPr/>
        <p:txBody>
          <a:bodyPr/>
          <a:lstStyle/>
          <a:p>
            <a:pPr marL="0" indent="0" eaLnBrk="1" hangingPunct="1">
              <a:buNone/>
            </a:pPr>
            <a:r>
              <a:rPr lang="en-US" dirty="0"/>
              <a:t>With better planning, improved efficiency, and increased productivity, the number of crises you encounter should decline. </a:t>
            </a:r>
          </a:p>
          <a:p>
            <a:pPr marL="0" indent="0" eaLnBrk="1" hangingPunct="1">
              <a:buNone/>
            </a:pPr>
            <a:r>
              <a:rPr lang="en-US" dirty="0"/>
              <a:t>However, you can’t plan for everything, so in this module we’ll look at what to do when a crisis does occur.</a:t>
            </a:r>
            <a:endParaRPr lang="en-CA" dirty="0"/>
          </a:p>
        </p:txBody>
      </p:sp>
      <p:sp>
        <p:nvSpPr>
          <p:cNvPr id="4" name="Text Placeholder 3"/>
          <p:cNvSpPr>
            <a:spLocks noGrp="1"/>
          </p:cNvSpPr>
          <p:nvPr>
            <p:ph type="body" sz="quarter" idx="10"/>
          </p:nvPr>
        </p:nvSpPr>
        <p:spPr>
          <a:xfrm>
            <a:off x="7391400" y="381000"/>
            <a:ext cx="1752600" cy="3505200"/>
          </a:xfrm>
        </p:spPr>
        <p:txBody>
          <a:bodyPr rtlCol="0">
            <a:noAutofit/>
          </a:bodyPr>
          <a:lstStyle/>
          <a:p>
            <a:pPr eaLnBrk="1" fontAlgn="auto" hangingPunct="1">
              <a:spcAft>
                <a:spcPts val="0"/>
              </a:spcAft>
              <a:defRPr/>
            </a:pPr>
            <a:r>
              <a:rPr lang="en-US" sz="2000" dirty="0"/>
              <a:t>In a crisis, be aware of the danger, but recognize the opportunity.</a:t>
            </a:r>
            <a:br>
              <a:rPr lang="en-CA" sz="2000" dirty="0"/>
            </a:br>
            <a:endParaRPr lang="en-CA" sz="2000" dirty="0"/>
          </a:p>
          <a:p>
            <a:pPr eaLnBrk="1" fontAlgn="auto" hangingPunct="1">
              <a:spcAft>
                <a:spcPts val="0"/>
              </a:spcAft>
              <a:defRPr/>
            </a:pPr>
            <a:r>
              <a:rPr lang="en-US" sz="2000" b="1" dirty="0"/>
              <a:t>John F. Kennedy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dirty="0"/>
              <a:t>When the Storm Hits</a:t>
            </a:r>
          </a:p>
        </p:txBody>
      </p:sp>
      <p:graphicFrame>
        <p:nvGraphicFramePr>
          <p:cNvPr id="2" name="Diagram 1"/>
          <p:cNvGraphicFramePr/>
          <p:nvPr>
            <p:extLst>
              <p:ext uri="{D42A27DB-BD31-4B8C-83A1-F6EECF244321}">
                <p14:modId xmlns:p14="http://schemas.microsoft.com/office/powerpoint/2010/main" val="4217557456"/>
              </p:ext>
            </p:extLst>
          </p:nvPr>
        </p:nvGraphicFramePr>
        <p:xfrm>
          <a:off x="533400" y="1295400"/>
          <a:ext cx="7924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dirty="0"/>
              <a:t>Creating a Plan</a:t>
            </a:r>
          </a:p>
        </p:txBody>
      </p:sp>
      <p:graphicFrame>
        <p:nvGraphicFramePr>
          <p:cNvPr id="2" name="Diagram 1"/>
          <p:cNvGraphicFramePr/>
          <p:nvPr>
            <p:extLst>
              <p:ext uri="{D42A27DB-BD31-4B8C-83A1-F6EECF244321}">
                <p14:modId xmlns:p14="http://schemas.microsoft.com/office/powerpoint/2010/main" val="2590904474"/>
              </p:ext>
            </p:extLst>
          </p:nvPr>
        </p:nvGraphicFramePr>
        <p:xfrm>
          <a:off x="685800" y="1295400"/>
          <a:ext cx="7696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a:t>Executing the Plan</a:t>
            </a:r>
          </a:p>
        </p:txBody>
      </p:sp>
      <p:graphicFrame>
        <p:nvGraphicFramePr>
          <p:cNvPr id="2" name="Diagram 1"/>
          <p:cNvGraphicFramePr/>
          <p:nvPr>
            <p:extLst>
              <p:ext uri="{D42A27DB-BD31-4B8C-83A1-F6EECF244321}">
                <p14:modId xmlns:p14="http://schemas.microsoft.com/office/powerpoint/2010/main" val="790254824"/>
              </p:ext>
            </p:extLst>
          </p:nvPr>
        </p:nvGraphicFramePr>
        <p:xfrm>
          <a:off x="685800" y="12192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Lessons Learned</a:t>
            </a:r>
          </a:p>
        </p:txBody>
      </p:sp>
      <p:graphicFrame>
        <p:nvGraphicFramePr>
          <p:cNvPr id="2" name="Diagram 1"/>
          <p:cNvGraphicFramePr/>
          <p:nvPr>
            <p:extLst>
              <p:ext uri="{D42A27DB-BD31-4B8C-83A1-F6EECF244321}">
                <p14:modId xmlns:p14="http://schemas.microsoft.com/office/powerpoint/2010/main" val="403926197"/>
              </p:ext>
            </p:extLst>
          </p:nvPr>
        </p:nvGraphicFramePr>
        <p:xfrm>
          <a:off x="762000" y="1371600"/>
          <a:ext cx="7848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a crisis hits you should implement the first fix that comes to your mind.</a:t>
            </a: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The best approach when creating a plan during a crisis is to: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Identify the problem</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Decide on a solution</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Create a timeline</a:t>
            </a:r>
          </a:p>
          <a:p>
            <a:pPr marL="681038"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3551421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The SMART Way</a:t>
            </a:r>
          </a:p>
        </p:txBody>
      </p:sp>
      <p:graphicFrame>
        <p:nvGraphicFramePr>
          <p:cNvPr id="5" name="Diagram 4"/>
          <p:cNvGraphicFramePr/>
          <p:nvPr>
            <p:extLst>
              <p:ext uri="{D42A27DB-BD31-4B8C-83A1-F6EECF244321}">
                <p14:modId xmlns:p14="http://schemas.microsoft.com/office/powerpoint/2010/main" val="1036536594"/>
              </p:ext>
            </p:extLst>
          </p:nvPr>
        </p:nvGraphicFramePr>
        <p:xfrm>
          <a:off x="762000" y="1277441"/>
          <a:ext cx="7086600"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427923" y="4343400"/>
            <a:ext cx="609600" cy="769441"/>
          </a:xfrm>
          <a:prstGeom prst="rect">
            <a:avLst/>
          </a:prstGeom>
          <a:noFill/>
        </p:spPr>
        <p:txBody>
          <a:bodyPr wrap="square" rtlCol="0">
            <a:spAutoFit/>
          </a:bodyPr>
          <a:lstStyle/>
          <a:p>
            <a:r>
              <a:rPr lang="en-US" sz="4400" b="1" dirty="0"/>
              <a:t>R</a:t>
            </a:r>
          </a:p>
        </p:txBody>
      </p:sp>
      <p:sp>
        <p:nvSpPr>
          <p:cNvPr id="9" name="TextBox 8"/>
          <p:cNvSpPr txBox="1"/>
          <p:nvPr/>
        </p:nvSpPr>
        <p:spPr>
          <a:xfrm>
            <a:off x="1371600" y="2460668"/>
            <a:ext cx="609600" cy="769441"/>
          </a:xfrm>
          <a:prstGeom prst="rect">
            <a:avLst/>
          </a:prstGeom>
          <a:noFill/>
        </p:spPr>
        <p:txBody>
          <a:bodyPr wrap="square" rtlCol="0">
            <a:spAutoFit/>
          </a:bodyPr>
          <a:lstStyle/>
          <a:p>
            <a:r>
              <a:rPr lang="en-US" sz="4400" b="1" dirty="0"/>
              <a:t>M</a:t>
            </a:r>
          </a:p>
        </p:txBody>
      </p:sp>
      <p:sp>
        <p:nvSpPr>
          <p:cNvPr id="10" name="TextBox 9"/>
          <p:cNvSpPr txBox="1"/>
          <p:nvPr/>
        </p:nvSpPr>
        <p:spPr>
          <a:xfrm>
            <a:off x="1524000" y="3418246"/>
            <a:ext cx="609600" cy="769441"/>
          </a:xfrm>
          <a:prstGeom prst="rect">
            <a:avLst/>
          </a:prstGeom>
          <a:noFill/>
        </p:spPr>
        <p:txBody>
          <a:bodyPr wrap="square" rtlCol="0">
            <a:spAutoFit/>
          </a:bodyPr>
          <a:lstStyle/>
          <a:p>
            <a:r>
              <a:rPr lang="en-US" sz="4400" b="1" dirty="0"/>
              <a:t>A</a:t>
            </a:r>
          </a:p>
        </p:txBody>
      </p:sp>
      <p:sp>
        <p:nvSpPr>
          <p:cNvPr id="11" name="TextBox 10"/>
          <p:cNvSpPr txBox="1"/>
          <p:nvPr/>
        </p:nvSpPr>
        <p:spPr>
          <a:xfrm>
            <a:off x="980662" y="1524000"/>
            <a:ext cx="609600" cy="769441"/>
          </a:xfrm>
          <a:prstGeom prst="rect">
            <a:avLst/>
          </a:prstGeom>
          <a:noFill/>
        </p:spPr>
        <p:txBody>
          <a:bodyPr wrap="square" rtlCol="0">
            <a:spAutoFit/>
          </a:bodyPr>
          <a:lstStyle/>
          <a:p>
            <a:r>
              <a:rPr lang="en-US" sz="4400" b="1" dirty="0"/>
              <a:t>S</a:t>
            </a:r>
          </a:p>
        </p:txBody>
      </p:sp>
      <p:sp>
        <p:nvSpPr>
          <p:cNvPr id="12" name="TextBox 11"/>
          <p:cNvSpPr txBox="1"/>
          <p:nvPr/>
        </p:nvSpPr>
        <p:spPr>
          <a:xfrm>
            <a:off x="980662" y="5334000"/>
            <a:ext cx="609600" cy="769441"/>
          </a:xfrm>
          <a:prstGeom prst="rect">
            <a:avLst/>
          </a:prstGeom>
          <a:noFill/>
        </p:spPr>
        <p:txBody>
          <a:bodyPr wrap="square" rtlCol="0">
            <a:spAutoFit/>
          </a:bodyPr>
          <a:lstStyle/>
          <a:p>
            <a:r>
              <a:rPr lang="en-US" sz="4400" b="1" dirty="0"/>
              <a:t>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As you execute the plan you should continue to evaluate it.</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4"/>
              <a:tabLst>
                <a:tab pos="746125" algn="l"/>
              </a:tabLst>
            </a:pPr>
            <a:r>
              <a:rPr lang="en-US" dirty="0">
                <a:ea typeface="Times New Roman"/>
                <a:cs typeface="Times New Roman"/>
              </a:rPr>
              <a:t>An important step to look at is see what is learned after a crisis is over as it will help prevent it from happening in the future.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 </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18913534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should help the number of crises you encounter decline?</a:t>
            </a:r>
          </a:p>
          <a:p>
            <a:pPr marL="681038" marR="0" lvl="0" indent="-342900">
              <a:lnSpc>
                <a:spcPct val="115000"/>
              </a:lnSpc>
              <a:spcBef>
                <a:spcPts val="0"/>
              </a:spcBef>
              <a:spcAft>
                <a:spcPts val="0"/>
              </a:spcAft>
              <a:buFont typeface="+mj-lt"/>
              <a:buAutoNum type="alphaLcParenR"/>
            </a:pPr>
            <a:r>
              <a:rPr lang="en-US" dirty="0">
                <a:ea typeface="Times New Roman"/>
                <a:cs typeface="Arial"/>
              </a:rPr>
              <a:t>Better planning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Substandard efficiency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Decreased productivity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In a crisis, which question will not help you gather and analyze the data?</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What events will this impact?</a:t>
            </a:r>
          </a:p>
          <a:p>
            <a:pPr marL="681038" marR="0" lvl="0" indent="-342900">
              <a:lnSpc>
                <a:spcPct val="115000"/>
              </a:lnSpc>
              <a:spcBef>
                <a:spcPts val="0"/>
              </a:spcBef>
              <a:spcAft>
                <a:spcPts val="0"/>
              </a:spcAft>
              <a:buFont typeface="+mj-lt"/>
              <a:buAutoNum type="alphaLcParenR"/>
            </a:pPr>
            <a:r>
              <a:rPr lang="en-US" dirty="0">
                <a:ea typeface="Times New Roman"/>
                <a:cs typeface="Arial"/>
              </a:rPr>
              <a:t>What happened?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Who is to blame for this?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Who else needs to know about this?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21668709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can be defined as “the time that you have before the situation moves out of your control, or becomes exponentially worse”?</a:t>
            </a:r>
          </a:p>
          <a:p>
            <a:pPr marL="681038" marR="0" lvl="0" indent="-342900">
              <a:lnSpc>
                <a:spcPct val="115000"/>
              </a:lnSpc>
              <a:spcBef>
                <a:spcPts val="0"/>
              </a:spcBef>
              <a:spcAft>
                <a:spcPts val="0"/>
              </a:spcAft>
              <a:buFont typeface="+mj-lt"/>
              <a:buAutoNum type="alphaLcParenR"/>
            </a:pPr>
            <a:r>
              <a:rPr lang="en-US" dirty="0">
                <a:ea typeface="Times New Roman"/>
                <a:cs typeface="Arial"/>
              </a:rPr>
              <a:t>Planning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Threshold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Executing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Decisive time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of these is not a step in creating a plan?</a:t>
            </a:r>
          </a:p>
          <a:p>
            <a:pPr marL="681038" marR="0" lvl="0" indent="-342900">
              <a:lnSpc>
                <a:spcPct val="115000"/>
              </a:lnSpc>
              <a:spcBef>
                <a:spcPts val="0"/>
              </a:spcBef>
              <a:spcAft>
                <a:spcPts val="0"/>
              </a:spcAft>
              <a:buFont typeface="+mj-lt"/>
              <a:buAutoNum type="alphaLcParenR"/>
            </a:pPr>
            <a:r>
              <a:rPr lang="en-US" dirty="0">
                <a:ea typeface="Times New Roman"/>
                <a:cs typeface="Arial"/>
              </a:rPr>
              <a:t>Decide on a solution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Identify the achievement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Break it down into parts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timeline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12545661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During execution of a plan, what is important to remember?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Identify the crisis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a:t>
            </a:r>
            <a:r>
              <a:rPr lang="en-US" dirty="0">
                <a:solidFill>
                  <a:srgbClr val="000000"/>
                </a:solidFill>
                <a:ea typeface="Times New Roman"/>
                <a:cs typeface="Times New Roman"/>
              </a:rPr>
              <a:t>eliver accurate, effective communication to everyone who will </a:t>
            </a:r>
            <a:r>
              <a:rPr lang="en-US" dirty="0">
                <a:ea typeface="Times New Roman"/>
                <a:cs typeface="Times New Roman"/>
              </a:rPr>
              <a:t>listen</a:t>
            </a:r>
          </a:p>
          <a:p>
            <a:pPr marL="681038" marR="0" lvl="0" indent="-342900">
              <a:lnSpc>
                <a:spcPct val="115000"/>
              </a:lnSpc>
              <a:spcBef>
                <a:spcPts val="0"/>
              </a:spcBef>
              <a:spcAft>
                <a:spcPts val="0"/>
              </a:spcAft>
              <a:buFont typeface="+mj-lt"/>
              <a:buAutoNum type="alphaLcParenR"/>
            </a:pPr>
            <a:r>
              <a:rPr lang="en-US" dirty="0">
                <a:ea typeface="Times New Roman"/>
                <a:cs typeface="Arial"/>
              </a:rPr>
              <a:t>Stay </a:t>
            </a:r>
            <a:r>
              <a:rPr lang="en-US" dirty="0">
                <a:ea typeface="Times New Roman"/>
                <a:cs typeface="Times New Roman"/>
              </a:rPr>
              <a:t>organized and on top of events to make sure that your plan is still applicable</a:t>
            </a:r>
          </a:p>
          <a:p>
            <a:pPr marL="681038" marR="0" lvl="0" indent="-342900">
              <a:lnSpc>
                <a:spcPct val="115000"/>
              </a:lnSpc>
              <a:spcBef>
                <a:spcPts val="0"/>
              </a:spcBef>
              <a:spcAft>
                <a:spcPts val="0"/>
              </a:spcAft>
              <a:buFont typeface="+mj-lt"/>
              <a:buAutoNum type="alphaLcParenR"/>
            </a:pPr>
            <a:r>
              <a:rPr lang="en-US" dirty="0">
                <a:ea typeface="Times New Roman"/>
                <a:cs typeface="Arial"/>
              </a:rPr>
              <a:t>Stop evaluating the plan once you start executing it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disaster will you be unable to prepare for?</a:t>
            </a:r>
          </a:p>
          <a:p>
            <a:pPr marL="681038" marR="0" lvl="0" indent="-342900">
              <a:lnSpc>
                <a:spcPct val="115000"/>
              </a:lnSpc>
              <a:spcBef>
                <a:spcPts val="0"/>
              </a:spcBef>
              <a:spcAft>
                <a:spcPts val="0"/>
              </a:spcAft>
              <a:buFont typeface="+mj-lt"/>
              <a:buAutoNum type="alphaLcParenR"/>
            </a:pPr>
            <a:r>
              <a:rPr lang="en-US" dirty="0">
                <a:ea typeface="Times New Roman"/>
                <a:cs typeface="Arial"/>
              </a:rPr>
              <a:t>Illness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Fire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Theft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None of the above</a:t>
            </a:r>
            <a:endParaRPr lang="en-US" dirty="0">
              <a:ea typeface="Times New Roman"/>
              <a:cs typeface="Times New Roman"/>
            </a:endParaRPr>
          </a:p>
        </p:txBody>
      </p:sp>
    </p:spTree>
    <p:extLst>
      <p:ext uri="{BB962C8B-B14F-4D97-AF65-F5344CB8AC3E}">
        <p14:creationId xmlns:p14="http://schemas.microsoft.com/office/powerpoint/2010/main" val="33920372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a crisis hits you should implement the first fix that comes to your mind.</a:t>
            </a: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The best approach when creating a plan during a crisis is to: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Identify the problem</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Decide on a solution</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Create a timeline</a:t>
            </a:r>
          </a:p>
          <a:p>
            <a:pPr marL="6810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27006730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As you execute the plan you should continue to evaluate it.</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746125" algn="l"/>
              </a:tabLst>
            </a:pPr>
            <a:r>
              <a:rPr lang="en-US" dirty="0">
                <a:solidFill>
                  <a:srgbClr val="000000"/>
                </a:solidFill>
                <a:ea typeface="Times New Roman"/>
                <a:cs typeface="Times New Roman"/>
              </a:rPr>
              <a:t>An important step to look at is see what is learned after a crisis is over as it will help prevent it from happening in the future.</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 </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8942109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should help the number of crises you encounter decline?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Better planning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Substandard efficiency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Decreased productivity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In a crisis, which question will not help you gather and analyze the data?</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events will this impact?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 happened?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Who is to blame for this?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Who else needs to know about this?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31559632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can be defined as “the time that you have before the situation moves out of your control, or becomes exponentially worse”?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Planning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Threshold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Executing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Decisive time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of these is not a step in creating a plan?</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Decide on a solution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Identify the achievement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Break it down into parts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timeline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4652506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During execution of a plan, what is important to remember?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Identify the crisis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a:t>
            </a:r>
            <a:r>
              <a:rPr lang="en-US" dirty="0">
                <a:solidFill>
                  <a:srgbClr val="000000"/>
                </a:solidFill>
                <a:ea typeface="Times New Roman"/>
                <a:cs typeface="Times New Roman"/>
              </a:rPr>
              <a:t>eliver accurate, effective communication to everyone who will listen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Stay </a:t>
            </a:r>
            <a:r>
              <a:rPr lang="en-US" dirty="0">
                <a:solidFill>
                  <a:srgbClr val="FF0000"/>
                </a:solidFill>
                <a:ea typeface="Times New Roman"/>
                <a:cs typeface="Times New Roman"/>
              </a:rPr>
              <a:t>organized and on top of events to make sure that your plan is still applicable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Stop evaluating the plan once you start executing it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disaster will you be unable to prepare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Illness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Fire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Theft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None of the above</a:t>
            </a:r>
            <a:endParaRPr lang="en-US" dirty="0">
              <a:ea typeface="Times New Roman"/>
              <a:cs typeface="Times New Roman"/>
            </a:endParaRPr>
          </a:p>
        </p:txBody>
      </p:sp>
    </p:spTree>
    <p:extLst>
      <p:ext uri="{BB962C8B-B14F-4D97-AF65-F5344CB8AC3E}">
        <p14:creationId xmlns:p14="http://schemas.microsoft.com/office/powerpoint/2010/main" val="25358114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Seven: Organizing Your Workspace</a:t>
            </a:r>
            <a:br>
              <a:rPr lang="en-CA" dirty="0"/>
            </a:br>
            <a:endParaRPr lang="en-US" dirty="0"/>
          </a:p>
        </p:txBody>
      </p:sp>
      <p:sp>
        <p:nvSpPr>
          <p:cNvPr id="3" name="Content Placeholder 2"/>
          <p:cNvSpPr>
            <a:spLocks noGrp="1"/>
          </p:cNvSpPr>
          <p:nvPr>
            <p:ph idx="1"/>
          </p:nvPr>
        </p:nvSpPr>
        <p:spPr/>
        <p:txBody>
          <a:bodyPr rtlCol="0">
            <a:normAutofit fontScale="92500"/>
          </a:bodyPr>
          <a:lstStyle/>
          <a:p>
            <a:pPr marL="0" indent="0" eaLnBrk="1" fontAlgn="auto" hangingPunct="1">
              <a:spcAft>
                <a:spcPts val="0"/>
              </a:spcAft>
              <a:buNone/>
              <a:defRPr/>
            </a:pPr>
            <a:r>
              <a:rPr lang="en-US" dirty="0"/>
              <a:t>In order to effectively manage your time and to be productive each day, you must create an appropriate environment.</a:t>
            </a:r>
          </a:p>
          <a:p>
            <a:pPr marL="0" indent="0" eaLnBrk="1" fontAlgn="auto" hangingPunct="1">
              <a:spcAft>
                <a:spcPts val="0"/>
              </a:spcAft>
              <a:buNone/>
              <a:defRPr/>
            </a:pPr>
            <a:r>
              <a:rPr lang="en-US" dirty="0"/>
              <a:t>By eliminating clutter, setting up an effective filing system, gathering essential tools, and managing workflow, you will be well on your way to creative an effective workspace. </a:t>
            </a:r>
            <a:endParaRPr lang="en-CA" dirty="0"/>
          </a:p>
          <a:p>
            <a:pPr eaLnBrk="1" fontAlgn="auto" hangingPunct="1">
              <a:spcAft>
                <a:spcPts val="0"/>
              </a:spcAft>
              <a:defRPr/>
            </a:pPr>
            <a:endParaRPr lang="en-US" dirty="0"/>
          </a:p>
        </p:txBody>
      </p:sp>
      <p:sp>
        <p:nvSpPr>
          <p:cNvPr id="4" name="Text Placeholder 3"/>
          <p:cNvSpPr>
            <a:spLocks noGrp="1"/>
          </p:cNvSpPr>
          <p:nvPr>
            <p:ph type="body" sz="quarter" idx="10"/>
          </p:nvPr>
        </p:nvSpPr>
        <p:spPr>
          <a:xfrm>
            <a:off x="7391400" y="381000"/>
            <a:ext cx="1752600" cy="3429000"/>
          </a:xfrm>
        </p:spPr>
        <p:txBody>
          <a:bodyPr rtlCol="0">
            <a:normAutofit fontScale="92500"/>
          </a:bodyPr>
          <a:lstStyle/>
          <a:p>
            <a:pPr eaLnBrk="1" fontAlgn="auto" hangingPunct="1">
              <a:spcAft>
                <a:spcPts val="0"/>
              </a:spcAft>
              <a:defRPr/>
            </a:pPr>
            <a:r>
              <a:rPr lang="en-US" sz="1800" dirty="0"/>
              <a:t> The only thing even in this world is the number of hours in a day. The difference in winning or losing is what you do with those hours.</a:t>
            </a:r>
          </a:p>
          <a:p>
            <a:pPr eaLnBrk="1" fontAlgn="auto" hangingPunct="1">
              <a:spcAft>
                <a:spcPts val="0"/>
              </a:spcAft>
              <a:defRPr/>
            </a:pPr>
            <a:br>
              <a:rPr lang="en-CA" sz="1800" dirty="0"/>
            </a:br>
            <a:r>
              <a:rPr lang="en-US" sz="1800" b="1" dirty="0"/>
              <a:t>Woody Hayes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dirty="0"/>
              <a:t>Prioritizing Your Goals</a:t>
            </a:r>
          </a:p>
        </p:txBody>
      </p:sp>
      <p:graphicFrame>
        <p:nvGraphicFramePr>
          <p:cNvPr id="2" name="Diagram 1"/>
          <p:cNvGraphicFramePr/>
          <p:nvPr>
            <p:extLst>
              <p:ext uri="{D42A27DB-BD31-4B8C-83A1-F6EECF244321}">
                <p14:modId xmlns:p14="http://schemas.microsoft.com/office/powerpoint/2010/main" val="3221766245"/>
              </p:ext>
            </p:extLst>
          </p:nvPr>
        </p:nvGraphicFramePr>
        <p:xfrm>
          <a:off x="533400" y="1447800"/>
          <a:ext cx="7543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dirty="0"/>
              <a:t>De-Clutter</a:t>
            </a:r>
          </a:p>
        </p:txBody>
      </p:sp>
      <p:graphicFrame>
        <p:nvGraphicFramePr>
          <p:cNvPr id="4" name="Diagram 3"/>
          <p:cNvGraphicFramePr/>
          <p:nvPr>
            <p:extLst>
              <p:ext uri="{D42A27DB-BD31-4B8C-83A1-F6EECF244321}">
                <p14:modId xmlns:p14="http://schemas.microsoft.com/office/powerpoint/2010/main" val="3543813933"/>
              </p:ext>
            </p:extLst>
          </p:nvPr>
        </p:nvGraphicFramePr>
        <p:xfrm>
          <a:off x="457200" y="1219200"/>
          <a:ext cx="8153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Managing Workflow</a:t>
            </a:r>
          </a:p>
        </p:txBody>
      </p:sp>
      <p:graphicFrame>
        <p:nvGraphicFramePr>
          <p:cNvPr id="2" name="Diagram 1"/>
          <p:cNvGraphicFramePr/>
          <p:nvPr>
            <p:extLst>
              <p:ext uri="{D42A27DB-BD31-4B8C-83A1-F6EECF244321}">
                <p14:modId xmlns:p14="http://schemas.microsoft.com/office/powerpoint/2010/main" val="444636287"/>
              </p:ext>
            </p:extLst>
          </p:nvPr>
        </p:nvGraphicFramePr>
        <p:xfrm>
          <a:off x="457200" y="13716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Dealing with E-mail (I)</a:t>
            </a:r>
          </a:p>
        </p:txBody>
      </p:sp>
      <p:graphicFrame>
        <p:nvGraphicFramePr>
          <p:cNvPr id="3" name="Diagram 2"/>
          <p:cNvGraphicFramePr/>
          <p:nvPr>
            <p:extLst>
              <p:ext uri="{D42A27DB-BD31-4B8C-83A1-F6EECF244321}">
                <p14:modId xmlns:p14="http://schemas.microsoft.com/office/powerpoint/2010/main" val="791095323"/>
              </p:ext>
            </p:extLst>
          </p:nvPr>
        </p:nvGraphicFramePr>
        <p:xfrm>
          <a:off x="609600" y="13716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a:t>Using Calendars</a:t>
            </a:r>
          </a:p>
        </p:txBody>
      </p:sp>
      <p:graphicFrame>
        <p:nvGraphicFramePr>
          <p:cNvPr id="2" name="Diagram 1"/>
          <p:cNvGraphicFramePr/>
          <p:nvPr>
            <p:extLst>
              <p:ext uri="{D42A27DB-BD31-4B8C-83A1-F6EECF244321}">
                <p14:modId xmlns:p14="http://schemas.microsoft.com/office/powerpoint/2010/main" val="3481391024"/>
              </p:ext>
            </p:extLst>
          </p:nvPr>
        </p:nvGraphicFramePr>
        <p:xfrm>
          <a:off x="609600" y="1371600"/>
          <a:ext cx="7848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533400" y="1600200"/>
            <a:ext cx="8153400" cy="50292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a part of a basic filling system?</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Working files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DIY files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Reference files</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Archival files</a:t>
            </a:r>
          </a:p>
          <a:p>
            <a:pPr marL="347663" marR="0"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In managing workflow what are the four Ds?</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 Done, Deliver, Double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 Decide, Defer, Detour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 Done, Doubt, Decide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Do, Delete, Defer, Delegate</a:t>
            </a:r>
          </a:p>
        </p:txBody>
      </p:sp>
    </p:spTree>
    <p:extLst>
      <p:ext uri="{BB962C8B-B14F-4D97-AF65-F5344CB8AC3E}">
        <p14:creationId xmlns:p14="http://schemas.microsoft.com/office/powerpoint/2010/main" val="30081760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One of the best ways to deal with email is to set up </a:t>
            </a:r>
            <a:r>
              <a:rPr lang="en-US" dirty="0">
                <a:ea typeface="Times New Roman"/>
                <a:cs typeface="Times New Roman"/>
              </a:rPr>
              <a:t>rules to filter emails to certain folders.</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The acronym S.T.I.N.G can help when feeling overwhelmed; what does the G stand for?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Give up</a:t>
            </a:r>
          </a:p>
          <a:p>
            <a:pPr marL="690563" marR="0" lvl="0" indent="-342900">
              <a:lnSpc>
                <a:spcPct val="115000"/>
              </a:lnSpc>
              <a:spcBef>
                <a:spcPts val="0"/>
              </a:spcBef>
              <a:spcAft>
                <a:spcPts val="0"/>
              </a:spcAft>
              <a:buFont typeface="+mj-lt"/>
              <a:buAutoNum type="alphaLcParenR"/>
            </a:pPr>
            <a:r>
              <a:rPr lang="en-US" cap="small" dirty="0">
                <a:ea typeface="Times New Roman"/>
                <a:cs typeface="Times New Roman"/>
              </a:rPr>
              <a:t>G</a:t>
            </a:r>
            <a:r>
              <a:rPr lang="en-US" dirty="0">
                <a:ea typeface="Times New Roman"/>
                <a:cs typeface="Times New Roman"/>
              </a:rPr>
              <a:t>ive yourself a reward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Go home when completed</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Get it done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07653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does not help to create an effective work space?</a:t>
            </a:r>
          </a:p>
          <a:p>
            <a:pPr marL="681038" marR="0" lvl="0" indent="-342900">
              <a:lnSpc>
                <a:spcPct val="115000"/>
              </a:lnSpc>
              <a:spcBef>
                <a:spcPts val="0"/>
              </a:spcBef>
              <a:spcAft>
                <a:spcPts val="0"/>
              </a:spcAft>
              <a:buFont typeface="+mj-lt"/>
              <a:buAutoNum type="alphaLcParenR"/>
            </a:pPr>
            <a:r>
              <a:rPr lang="en-US" dirty="0">
                <a:ea typeface="Times New Roman"/>
                <a:cs typeface="Arial"/>
              </a:rPr>
              <a:t>Working around clutter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Setting up an effective file system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Gathering essential tools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Managing workflow</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types of files are used for materials used frequently and needed close at hand?</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Working files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DIY files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Reference files</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Archival files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766097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533400" y="1600200"/>
            <a:ext cx="8153400" cy="50292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are not essential in an effective workplace?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Telephone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trays to control the workflow on your desk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pile of used post-it notes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Standard office supplies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a task if not yours to do, how should you respond?</a:t>
            </a:r>
          </a:p>
          <a:p>
            <a:pPr marL="681038" marR="0" lvl="0" indent="-342900">
              <a:lnSpc>
                <a:spcPct val="115000"/>
              </a:lnSpc>
              <a:spcBef>
                <a:spcPts val="0"/>
              </a:spcBef>
              <a:spcAft>
                <a:spcPts val="0"/>
              </a:spcAft>
              <a:buFont typeface="+mj-lt"/>
              <a:buAutoNum type="alphaLcParenR"/>
            </a:pPr>
            <a:r>
              <a:rPr lang="en-US" dirty="0">
                <a:ea typeface="Times New Roman"/>
                <a:cs typeface="Arial"/>
              </a:rPr>
              <a:t>Do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Delete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Defer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Delegate it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9873482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good advice for maximizing your e-mail time?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Email is best handled constantly throughout the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Once you know the subject of the message, open and read urgent e-mails and non-urgent emails (like jokes), and respond accordingly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Ask your e-mail contacts to use specific subject lines, and make sure to use them yourself</a:t>
            </a:r>
          </a:p>
          <a:p>
            <a:pPr marL="681038" marR="0" lvl="0" indent="-342900">
              <a:lnSpc>
                <a:spcPct val="115000"/>
              </a:lnSpc>
              <a:spcBef>
                <a:spcPts val="0"/>
              </a:spcBef>
              <a:spcAft>
                <a:spcPts val="0"/>
              </a:spcAft>
              <a:buFont typeface="+mj-lt"/>
              <a:buAutoNum type="alphaLcParenR"/>
            </a:pPr>
            <a:r>
              <a:rPr lang="en-US" dirty="0">
                <a:ea typeface="Times New Roman"/>
                <a:cs typeface="Arial"/>
              </a:rPr>
              <a:t>Move all email to your junk or trashcan when finished</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Arial"/>
              </a:rPr>
              <a:t>For people with multiple responsibilities, what type of calendar might be especially valuable?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An annual calendar organized by areas of responsibility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day-by-day calendar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filing calendar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541592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533400" y="1600200"/>
            <a:ext cx="8153400" cy="50292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a part of a basic filling system?</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Working files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DIY files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Reference files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Archival files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85800" algn="l"/>
              </a:tabLst>
            </a:pPr>
            <a:r>
              <a:rPr lang="en-US" dirty="0">
                <a:solidFill>
                  <a:srgbClr val="000000"/>
                </a:solidFill>
                <a:ea typeface="Times New Roman"/>
                <a:cs typeface="Times New Roman"/>
              </a:rPr>
              <a:t>In managing workflow what are the four Ds?</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 Done, Deliver, Double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 Decide, Defer, Detour</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 Done, Doubt, Decide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Do, Delete, Defer, Delegate</a:t>
            </a:r>
            <a:endParaRPr lang="en-US" dirty="0">
              <a:ea typeface="Times New Roman"/>
              <a:cs typeface="Times New Roman"/>
            </a:endParaRPr>
          </a:p>
        </p:txBody>
      </p:sp>
    </p:spTree>
    <p:extLst>
      <p:ext uri="{BB962C8B-B14F-4D97-AF65-F5344CB8AC3E}">
        <p14:creationId xmlns:p14="http://schemas.microsoft.com/office/powerpoint/2010/main" val="3085095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a:t>Visualization</a:t>
            </a:r>
          </a:p>
        </p:txBody>
      </p:sp>
      <p:graphicFrame>
        <p:nvGraphicFramePr>
          <p:cNvPr id="3" name="Diagram 2"/>
          <p:cNvGraphicFramePr/>
          <p:nvPr>
            <p:extLst>
              <p:ext uri="{D42A27DB-BD31-4B8C-83A1-F6EECF244321}">
                <p14:modId xmlns:p14="http://schemas.microsoft.com/office/powerpoint/2010/main" val="2293423037"/>
              </p:ext>
            </p:extLst>
          </p:nvPr>
        </p:nvGraphicFramePr>
        <p:xfrm>
          <a:off x="609600" y="12192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One of the best ways to deal with email is to set up rules to filter emails to certain folders.</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25475" algn="l"/>
              </a:tabLst>
            </a:pPr>
            <a:r>
              <a:rPr lang="en-US" dirty="0">
                <a:solidFill>
                  <a:srgbClr val="000000"/>
                </a:solidFill>
                <a:ea typeface="Times New Roman"/>
                <a:cs typeface="Times New Roman"/>
              </a:rPr>
              <a:t>The acronym S.T.I.N.G can help when feeling overwhelmed; what does the G stand for?</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Give up</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cap="small" dirty="0">
                <a:solidFill>
                  <a:srgbClr val="FF0000"/>
                </a:solidFill>
                <a:ea typeface="Times New Roman"/>
                <a:cs typeface="Times New Roman"/>
              </a:rPr>
              <a:t>G</a:t>
            </a:r>
            <a:r>
              <a:rPr lang="en-US" dirty="0">
                <a:solidFill>
                  <a:srgbClr val="FF0000"/>
                </a:solidFill>
                <a:ea typeface="Times New Roman"/>
                <a:cs typeface="Times New Roman"/>
              </a:rPr>
              <a:t>ive yourself a reward</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 home when completed</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Get it done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611162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does not help to create an effective work space?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Working around clutter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Setting up an effective file system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Gathering essential tools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Managing workflow</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types of files are used for materials used frequently and needed close at hand?</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Working files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DIY files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Reference files</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Archival files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450965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533400" y="1600200"/>
            <a:ext cx="8153400" cy="50292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are not essential in an effective workplace?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Telephone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trays to control the workflow on your desk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pile of used post-it notes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Standard office supplies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a task if not yours to do, how should you respond?</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Do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Delete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Defer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Delegate it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1092673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good advice for maximizing your e-mail time?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Email is best handled constantly throughout the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Once you know the subject of the message, open and read urgent e-mails and non-urgent emails (like jokes), and respond accordingly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 your e-mail contacts to use specific subject lines, and make sure to use them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Move all email to your junk or trashcan when finished</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solidFill>
                  <a:srgbClr val="000000"/>
                </a:solidFill>
                <a:ea typeface="Times New Roman"/>
                <a:cs typeface="Arial"/>
              </a:rPr>
              <a:t>For people with multiple responsibilities, what type of calendar might be especially valuable?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An annual calendar organized by areas of responsibility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day-by-day calendar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filing calendar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076440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Eight: Delegating Made Easy </a:t>
            </a:r>
            <a:br>
              <a:rPr lang="en-CA" dirty="0"/>
            </a:br>
            <a:endParaRPr lang="en-US" dirty="0"/>
          </a:p>
        </p:txBody>
      </p:sp>
      <p:sp>
        <p:nvSpPr>
          <p:cNvPr id="43011" name="Content Placeholder 2"/>
          <p:cNvSpPr>
            <a:spLocks noGrp="1"/>
          </p:cNvSpPr>
          <p:nvPr>
            <p:ph idx="1"/>
          </p:nvPr>
        </p:nvSpPr>
        <p:spPr/>
        <p:txBody>
          <a:bodyPr/>
          <a:lstStyle/>
          <a:p>
            <a:pPr marL="0" indent="0" eaLnBrk="1" hangingPunct="1">
              <a:buNone/>
            </a:pPr>
            <a:r>
              <a:rPr lang="en-US" sz="2800" dirty="0"/>
              <a:t>If you work on your own, there’s only so much you can get done, no matter how hard you work. </a:t>
            </a:r>
          </a:p>
          <a:p>
            <a:pPr marL="0" indent="0" eaLnBrk="1" hangingPunct="1">
              <a:buNone/>
            </a:pPr>
            <a:r>
              <a:rPr lang="en-US" sz="2800" dirty="0"/>
              <a:t>One of the most common ways of overcoming this limitation is to learn how to delegate your work to other people.</a:t>
            </a:r>
          </a:p>
          <a:p>
            <a:pPr marL="0" indent="0" eaLnBrk="1" hangingPunct="1">
              <a:buNone/>
            </a:pPr>
            <a:r>
              <a:rPr lang="en-US" sz="2800" dirty="0"/>
              <a:t>At first sight, delegation can feel like more hassle than it’s worth. By delegating effectively, you can hugely expand the amount of work that you can deliver. </a:t>
            </a:r>
          </a:p>
        </p:txBody>
      </p:sp>
      <p:sp>
        <p:nvSpPr>
          <p:cNvPr id="4" name="Text Placeholder 3"/>
          <p:cNvSpPr>
            <a:spLocks noGrp="1"/>
          </p:cNvSpPr>
          <p:nvPr>
            <p:ph type="body" sz="quarter" idx="10"/>
          </p:nvPr>
        </p:nvSpPr>
        <p:spPr>
          <a:xfrm>
            <a:off x="7391400" y="381000"/>
            <a:ext cx="1752600" cy="3657600"/>
          </a:xfrm>
        </p:spPr>
        <p:txBody>
          <a:bodyPr rtlCol="0">
            <a:normAutofit fontScale="92500"/>
          </a:bodyPr>
          <a:lstStyle/>
          <a:p>
            <a:pPr eaLnBrk="1" fontAlgn="auto" hangingPunct="1">
              <a:spcAft>
                <a:spcPts val="0"/>
              </a:spcAft>
              <a:defRPr/>
            </a:pPr>
            <a:r>
              <a:rPr lang="en-US" dirty="0"/>
              <a:t> The best executive is the one who has sense enough to pick good men to do what he wants done, and self-restraint enough to keep from meddling with them while they do it. </a:t>
            </a:r>
            <a:br>
              <a:rPr lang="en-CA" dirty="0"/>
            </a:br>
            <a:endParaRPr lang="en-CA" dirty="0"/>
          </a:p>
          <a:p>
            <a:pPr eaLnBrk="1" fontAlgn="auto" hangingPunct="1">
              <a:spcAft>
                <a:spcPts val="0"/>
              </a:spcAft>
              <a:defRPr/>
            </a:pPr>
            <a:r>
              <a:rPr lang="en-US" b="1" dirty="0"/>
              <a:t>Theodore Roosevelt</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a:t>When to Delegate </a:t>
            </a:r>
          </a:p>
        </p:txBody>
      </p:sp>
      <p:graphicFrame>
        <p:nvGraphicFramePr>
          <p:cNvPr id="2" name="Diagram 1"/>
          <p:cNvGraphicFramePr/>
          <p:nvPr>
            <p:extLst>
              <p:ext uri="{D42A27DB-BD31-4B8C-83A1-F6EECF244321}">
                <p14:modId xmlns:p14="http://schemas.microsoft.com/office/powerpoint/2010/main" val="4035164530"/>
              </p:ext>
            </p:extLst>
          </p:nvPr>
        </p:nvGraphicFramePr>
        <p:xfrm>
          <a:off x="685800" y="1524000"/>
          <a:ext cx="8077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a:t>To Whom Should You Delegate?</a:t>
            </a:r>
          </a:p>
        </p:txBody>
      </p:sp>
      <p:graphicFrame>
        <p:nvGraphicFramePr>
          <p:cNvPr id="2" name="Diagram 1"/>
          <p:cNvGraphicFramePr/>
          <p:nvPr>
            <p:extLst>
              <p:ext uri="{D42A27DB-BD31-4B8C-83A1-F6EECF244321}">
                <p14:modId xmlns:p14="http://schemas.microsoft.com/office/powerpoint/2010/main" val="355470199"/>
              </p:ext>
            </p:extLst>
          </p:nvPr>
        </p:nvGraphicFramePr>
        <p:xfrm>
          <a:off x="381000" y="1524000"/>
          <a:ext cx="7924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dirty="0"/>
              <a:t>How Should You Delegate?</a:t>
            </a:r>
          </a:p>
        </p:txBody>
      </p:sp>
      <p:graphicFrame>
        <p:nvGraphicFramePr>
          <p:cNvPr id="2" name="Diagram 1"/>
          <p:cNvGraphicFramePr/>
          <p:nvPr>
            <p:extLst>
              <p:ext uri="{D42A27DB-BD31-4B8C-83A1-F6EECF244321}">
                <p14:modId xmlns:p14="http://schemas.microsoft.com/office/powerpoint/2010/main" val="1164323165"/>
              </p:ext>
            </p:extLst>
          </p:nvPr>
        </p:nvGraphicFramePr>
        <p:xfrm>
          <a:off x="381000" y="1295400"/>
          <a:ext cx="80772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743200" y="6172200"/>
            <a:ext cx="4328429" cy="461665"/>
          </a:xfrm>
          <a:prstGeom prst="rect">
            <a:avLst/>
          </a:prstGeom>
          <a:noFill/>
        </p:spPr>
        <p:txBody>
          <a:bodyPr wrap="none" rtlCol="0">
            <a:spAutoFit/>
          </a:bodyPr>
          <a:lstStyle/>
          <a:p>
            <a:r>
              <a:rPr lang="en-US" sz="2400" dirty="0"/>
              <a:t>The Spheres of Independence</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a:t>Keeping Control</a:t>
            </a:r>
          </a:p>
        </p:txBody>
      </p:sp>
      <p:graphicFrame>
        <p:nvGraphicFramePr>
          <p:cNvPr id="2" name="Diagram 1"/>
          <p:cNvGraphicFramePr/>
          <p:nvPr>
            <p:extLst>
              <p:ext uri="{D42A27DB-BD31-4B8C-83A1-F6EECF244321}">
                <p14:modId xmlns:p14="http://schemas.microsoft.com/office/powerpoint/2010/main" val="3195067679"/>
              </p:ext>
            </p:extLst>
          </p:nvPr>
        </p:nvGraphicFramePr>
        <p:xfrm>
          <a:off x="533400" y="1447800"/>
          <a:ext cx="80772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The Importance of Full Acceptance</a:t>
            </a:r>
          </a:p>
        </p:txBody>
      </p:sp>
      <p:graphicFrame>
        <p:nvGraphicFramePr>
          <p:cNvPr id="4" name="Diagram 3"/>
          <p:cNvGraphicFramePr/>
          <p:nvPr>
            <p:extLst>
              <p:ext uri="{D42A27DB-BD31-4B8C-83A1-F6EECF244321}">
                <p14:modId xmlns:p14="http://schemas.microsoft.com/office/powerpoint/2010/main" val="2598504056"/>
              </p:ext>
            </p:extLst>
          </p:nvPr>
        </p:nvGraphicFramePr>
        <p:xfrm>
          <a:off x="533400" y="1600200"/>
          <a:ext cx="8077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2017</TotalTime>
  <Words>25835</Words>
  <Application>Microsoft Office PowerPoint</Application>
  <PresentationFormat>On-screen Show (4:3)</PresentationFormat>
  <Paragraphs>3415</Paragraphs>
  <Slides>193</Slides>
  <Notes>91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193</vt:i4>
      </vt:variant>
    </vt:vector>
  </HeadingPairs>
  <TitlesOfParts>
    <vt:vector size="202" baseType="lpstr">
      <vt:lpstr>Arial</vt:lpstr>
      <vt:lpstr>Calibri</vt:lpstr>
      <vt:lpstr>Cambria</vt:lpstr>
      <vt:lpstr>Knowledge Medium</vt:lpstr>
      <vt:lpstr>Symbol</vt:lpstr>
      <vt:lpstr>Times New Roman</vt:lpstr>
      <vt:lpstr>Wingdings</vt:lpstr>
      <vt:lpstr>ヒラギノ角ゴ Pro W3</vt:lpstr>
      <vt:lpstr>PowerPoint Slides</vt:lpstr>
      <vt:lpstr>PowerPoint Presentation</vt:lpstr>
      <vt:lpstr>Module One:  Getting Started</vt:lpstr>
      <vt:lpstr>Workshop Objectives</vt:lpstr>
      <vt:lpstr>Pre-Assignment Review</vt:lpstr>
      <vt:lpstr> Module Two:  Setting SMART Goals </vt:lpstr>
      <vt:lpstr>The Three P’s</vt:lpstr>
      <vt:lpstr>The SMART Way</vt:lpstr>
      <vt:lpstr>Prioritizing Your Goals</vt:lpstr>
      <vt:lpstr>Visualization</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Prioritizing Your Time</vt:lpstr>
      <vt:lpstr>The 80/20 Rule</vt:lpstr>
      <vt:lpstr>The Urgent/Important Matrix</vt:lpstr>
      <vt:lpstr>Being Assertive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Planning Wisely</vt:lpstr>
      <vt:lpstr>Creating Your Productivity Journal</vt:lpstr>
      <vt:lpstr>Maximizing the Power of Your Personal Productivity Journal</vt:lpstr>
      <vt:lpstr>The Glass Jar:  Rocks, Pebbles, Sand, and Water</vt:lpstr>
      <vt:lpstr>Chunk, Block, and Tackle</vt:lpstr>
      <vt:lpstr>Ready, Fire, Aim!</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 Module Five: Tackling Procrastination </vt:lpstr>
      <vt:lpstr>Why We Procrastinate</vt:lpstr>
      <vt:lpstr>Nine Ways to Overcome Procrastination</vt:lpstr>
      <vt:lpstr>Eat That Frog!</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Crisis Management</vt:lpstr>
      <vt:lpstr>When the Storm Hits</vt:lpstr>
      <vt:lpstr>Creating a Plan</vt:lpstr>
      <vt:lpstr>Executing the Plan</vt:lpstr>
      <vt:lpstr>Lessons Learned</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 Module Seven: Organizing Your Workspace </vt:lpstr>
      <vt:lpstr>De-Clutter</vt:lpstr>
      <vt:lpstr>Managing Workflow</vt:lpstr>
      <vt:lpstr>Dealing with E-mail (I)</vt:lpstr>
      <vt:lpstr>Using Calendars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 Module Eight: Delegating Made Easy  </vt:lpstr>
      <vt:lpstr>When to Delegate </vt:lpstr>
      <vt:lpstr>To Whom Should You Delegate?</vt:lpstr>
      <vt:lpstr>How Should You Delegate?</vt:lpstr>
      <vt:lpstr>Keeping Control</vt:lpstr>
      <vt:lpstr>The Importance of Full Acceptance</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Setting a Ritual </vt:lpstr>
      <vt:lpstr>What is a Ritual?</vt:lpstr>
      <vt:lpstr>Ritualizing Sleep, Meals, and Exercise</vt:lpstr>
      <vt:lpstr>Example Rituals</vt:lpstr>
      <vt:lpstr>Using Rituals to Maximize Time</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 Module Ten:  Meeting Management </vt:lpstr>
      <vt:lpstr>Deciding if a Meeting is Necessary</vt:lpstr>
      <vt:lpstr>Using the PAT Approach</vt:lpstr>
      <vt:lpstr>Building the Agenda</vt:lpstr>
      <vt:lpstr>Keeping Things on Track</vt:lpstr>
      <vt:lpstr>Making Sure the Meeting was Worthwhile</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 Module Eleven: Alternatives to Meetings </vt:lpstr>
      <vt:lpstr>Instant Messaging and  Chat Rooms</vt:lpstr>
      <vt:lpstr>Teleconferencing</vt:lpstr>
      <vt:lpstr>E-mail Lists and Online Groups</vt:lpstr>
      <vt:lpstr>Collaboration Applications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Reducing Barrier Tips</vt:lpstr>
      <vt:lpstr>Communication Challenge</vt:lpstr>
      <vt:lpstr>Paraverbal Communication Skills</vt:lpstr>
      <vt:lpstr>Paraverbal Communication Skills</vt:lpstr>
      <vt:lpstr>Paraverbal Communication Skills</vt:lpstr>
      <vt:lpstr>The Power of Pitch, Tone &amp; Speed</vt:lpstr>
      <vt:lpstr>The Strength of Pitch, Tone &amp; Speed</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Types of Probing Questioning</vt:lpstr>
      <vt:lpstr>Establishing Common Ground</vt:lpstr>
      <vt:lpstr>Common Ground Check List</vt:lpstr>
      <vt:lpstr>Wrapping Up</vt:lpstr>
      <vt:lpstr>Action Items</vt:lpstr>
      <vt:lpstr>Words from the Wise</vt:lpstr>
      <vt:lpstr>Worksheet</vt:lpstr>
      <vt:lpstr>STAR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112</cp:revision>
  <dcterms:created xsi:type="dcterms:W3CDTF">2009-05-11T22:15:13Z</dcterms:created>
  <dcterms:modified xsi:type="dcterms:W3CDTF">2016-07-01T18:42:42Z</dcterms:modified>
</cp:coreProperties>
</file>