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476" r:id="rId2"/>
    <p:sldId id="477" r:id="rId3"/>
    <p:sldId id="478" r:id="rId4"/>
    <p:sldId id="479" r:id="rId5"/>
    <p:sldId id="480" r:id="rId6"/>
    <p:sldId id="481" r:id="rId7"/>
    <p:sldId id="482" r:id="rId8"/>
    <p:sldId id="257" r:id="rId9"/>
    <p:sldId id="260" r:id="rId10"/>
    <p:sldId id="258" r:id="rId11"/>
    <p:sldId id="261" r:id="rId12"/>
    <p:sldId id="262" r:id="rId13"/>
    <p:sldId id="263" r:id="rId14"/>
    <p:sldId id="264" r:id="rId15"/>
    <p:sldId id="265" r:id="rId16"/>
    <p:sldId id="483" r:id="rId17"/>
    <p:sldId id="484" r:id="rId18"/>
    <p:sldId id="485" r:id="rId19"/>
    <p:sldId id="486" r:id="rId20"/>
    <p:sldId id="487" r:id="rId21"/>
    <p:sldId id="266" r:id="rId22"/>
    <p:sldId id="267"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4" r:id="rId38"/>
    <p:sldId id="285" r:id="rId39"/>
    <p:sldId id="286" r:id="rId40"/>
    <p:sldId id="287" r:id="rId41"/>
    <p:sldId id="288" r:id="rId42"/>
    <p:sldId id="290" r:id="rId43"/>
    <p:sldId id="291" r:id="rId44"/>
    <p:sldId id="293" r:id="rId45"/>
    <p:sldId id="300" r:id="rId46"/>
    <p:sldId id="301" r:id="rId47"/>
    <p:sldId id="302" r:id="rId48"/>
    <p:sldId id="305" r:id="rId49"/>
    <p:sldId id="306" r:id="rId50"/>
    <p:sldId id="319" r:id="rId51"/>
    <p:sldId id="320" r:id="rId52"/>
    <p:sldId id="473" r:id="rId53"/>
    <p:sldId id="474" r:id="rId5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19" autoAdjust="0"/>
    <p:restoredTop sz="46036" autoAdjust="0"/>
  </p:normalViewPr>
  <p:slideViewPr>
    <p:cSldViewPr>
      <p:cViewPr varScale="1">
        <p:scale>
          <a:sx n="75" d="100"/>
          <a:sy n="75" d="100"/>
        </p:scale>
        <p:origin x="2227" y="4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294D87-91EC-4623-BFFA-417764AA041B}" type="doc">
      <dgm:prSet loTypeId="urn:microsoft.com/office/officeart/2005/8/layout/hProcess9" loCatId="process" qsTypeId="urn:microsoft.com/office/officeart/2005/8/quickstyle/simple1" qsCatId="simple" csTypeId="urn:microsoft.com/office/officeart/2005/8/colors/colorful1" csCatId="colorful" phldr="1"/>
      <dgm:spPr/>
    </dgm:pt>
    <dgm:pt modelId="{D052038B-11EF-4F08-A689-6C1A9C8A69AB}">
      <dgm:prSet phldrT="[Text]"/>
      <dgm:spPr>
        <a:ln>
          <a:noFill/>
        </a:ln>
      </dgm:spPr>
      <dgm:t>
        <a:bodyPr/>
        <a:lstStyle/>
        <a:p>
          <a:r>
            <a:rPr lang="en-US" dirty="0"/>
            <a:t>Overcome procrastination </a:t>
          </a:r>
        </a:p>
      </dgm:t>
    </dgm:pt>
    <dgm:pt modelId="{4ADEC3D3-BD93-4A7D-A990-400ABD4A0E53}" type="parTrans" cxnId="{0F7C3A80-088C-481A-9A80-DB77ECEF38E9}">
      <dgm:prSet/>
      <dgm:spPr/>
      <dgm:t>
        <a:bodyPr/>
        <a:lstStyle/>
        <a:p>
          <a:endParaRPr lang="en-US"/>
        </a:p>
      </dgm:t>
    </dgm:pt>
    <dgm:pt modelId="{DD621A05-9C9E-4C99-B3AA-F20735398C21}" type="sibTrans" cxnId="{0F7C3A80-088C-481A-9A80-DB77ECEF38E9}">
      <dgm:prSet/>
      <dgm:spPr/>
      <dgm:t>
        <a:bodyPr/>
        <a:lstStyle/>
        <a:p>
          <a:endParaRPr lang="en-US"/>
        </a:p>
      </dgm:t>
    </dgm:pt>
    <dgm:pt modelId="{FA924E4A-BD36-4ABD-961C-8F7E3F8F1385}">
      <dgm:prSet phldrT="[Text]"/>
      <dgm:spPr>
        <a:ln>
          <a:noFill/>
        </a:ln>
      </dgm:spPr>
      <dgm:t>
        <a:bodyPr/>
        <a:lstStyle/>
        <a:p>
          <a:r>
            <a:rPr lang="en-US" dirty="0"/>
            <a:t>Organize your workspace </a:t>
          </a:r>
        </a:p>
      </dgm:t>
    </dgm:pt>
    <dgm:pt modelId="{8FB56649-73B4-4631-A712-A1325B8F6A0A}" type="parTrans" cxnId="{2032429C-5FB2-4BDA-BBBD-3B794182ADA1}">
      <dgm:prSet/>
      <dgm:spPr/>
      <dgm:t>
        <a:bodyPr/>
        <a:lstStyle/>
        <a:p>
          <a:endParaRPr lang="en-US"/>
        </a:p>
      </dgm:t>
    </dgm:pt>
    <dgm:pt modelId="{0A7D4FF3-3616-45C7-BA2B-626CD426BCA5}" type="sibTrans" cxnId="{2032429C-5FB2-4BDA-BBBD-3B794182ADA1}">
      <dgm:prSet/>
      <dgm:spPr/>
      <dgm:t>
        <a:bodyPr/>
        <a:lstStyle/>
        <a:p>
          <a:endParaRPr lang="en-US"/>
        </a:p>
      </dgm:t>
    </dgm:pt>
    <dgm:pt modelId="{66CE0A71-D4B4-4223-A88D-E0BE172430BC}">
      <dgm:prSet phldrT="[Text]"/>
      <dgm:spPr>
        <a:ln>
          <a:noFill/>
        </a:ln>
      </dgm:spPr>
      <dgm:t>
        <a:bodyPr/>
        <a:lstStyle/>
        <a:p>
          <a:r>
            <a:rPr lang="en-US" dirty="0"/>
            <a:t>Delegate more efficiently</a:t>
          </a:r>
        </a:p>
      </dgm:t>
    </dgm:pt>
    <dgm:pt modelId="{35AB5BF7-F2DF-417A-82BD-A12E60973A19}" type="parTrans" cxnId="{370D752F-96E4-41E1-9BDF-6025BAF0BE3A}">
      <dgm:prSet/>
      <dgm:spPr/>
      <dgm:t>
        <a:bodyPr/>
        <a:lstStyle/>
        <a:p>
          <a:endParaRPr lang="en-US"/>
        </a:p>
      </dgm:t>
    </dgm:pt>
    <dgm:pt modelId="{3AF6C8F0-215E-4C5F-AB60-CA970F6E3825}" type="sibTrans" cxnId="{370D752F-96E4-41E1-9BDF-6025BAF0BE3A}">
      <dgm:prSet/>
      <dgm:spPr/>
      <dgm:t>
        <a:bodyPr/>
        <a:lstStyle/>
        <a:p>
          <a:endParaRPr lang="en-US"/>
        </a:p>
      </dgm:t>
    </dgm:pt>
    <dgm:pt modelId="{05238576-0739-4816-B382-074255F19181}">
      <dgm:prSet phldrT="[Text]"/>
      <dgm:spPr>
        <a:ln>
          <a:noFill/>
        </a:ln>
      </dgm:spPr>
      <dgm:t>
        <a:bodyPr/>
        <a:lstStyle/>
        <a:p>
          <a:r>
            <a:rPr lang="en-US" dirty="0"/>
            <a:t>Plan and prioritize </a:t>
          </a:r>
        </a:p>
      </dgm:t>
    </dgm:pt>
    <dgm:pt modelId="{44797828-8A69-40EF-BC03-48490BB1720F}" type="parTrans" cxnId="{6F627525-3BC2-4074-AA98-F4AED9AF1D95}">
      <dgm:prSet/>
      <dgm:spPr/>
      <dgm:t>
        <a:bodyPr/>
        <a:lstStyle/>
        <a:p>
          <a:endParaRPr lang="en-US"/>
        </a:p>
      </dgm:t>
    </dgm:pt>
    <dgm:pt modelId="{20E94970-C547-4B3D-8677-D9A1428D1922}" type="sibTrans" cxnId="{6F627525-3BC2-4074-AA98-F4AED9AF1D95}">
      <dgm:prSet/>
      <dgm:spPr/>
      <dgm:t>
        <a:bodyPr/>
        <a:lstStyle/>
        <a:p>
          <a:endParaRPr lang="en-US"/>
        </a:p>
      </dgm:t>
    </dgm:pt>
    <dgm:pt modelId="{C1E161A5-D084-4D56-B608-480814B55E2E}" type="pres">
      <dgm:prSet presAssocID="{68294D87-91EC-4623-BFFA-417764AA041B}" presName="CompostProcess" presStyleCnt="0">
        <dgm:presLayoutVars>
          <dgm:dir/>
          <dgm:resizeHandles val="exact"/>
        </dgm:presLayoutVars>
      </dgm:prSet>
      <dgm:spPr/>
    </dgm:pt>
    <dgm:pt modelId="{AB372E98-56DC-40D4-82BA-0458075E8360}" type="pres">
      <dgm:prSet presAssocID="{68294D87-91EC-4623-BFFA-417764AA041B}" presName="arrow" presStyleLbl="bgShp" presStyleIdx="0" presStyleCnt="1"/>
      <dgm:spPr/>
    </dgm:pt>
    <dgm:pt modelId="{0F7FA592-202B-465A-A6F7-00BA0C8F3A39}" type="pres">
      <dgm:prSet presAssocID="{68294D87-91EC-4623-BFFA-417764AA041B}" presName="linearProcess" presStyleCnt="0"/>
      <dgm:spPr/>
    </dgm:pt>
    <dgm:pt modelId="{B5F35CBA-1ED8-4AAB-8DD7-04BA33F38B02}" type="pres">
      <dgm:prSet presAssocID="{D052038B-11EF-4F08-A689-6C1A9C8A69AB}" presName="textNode" presStyleLbl="node1" presStyleIdx="0" presStyleCnt="4">
        <dgm:presLayoutVars>
          <dgm:bulletEnabled val="1"/>
        </dgm:presLayoutVars>
      </dgm:prSet>
      <dgm:spPr/>
    </dgm:pt>
    <dgm:pt modelId="{3F82D009-5736-4617-B1CD-32BF917EF5AA}" type="pres">
      <dgm:prSet presAssocID="{DD621A05-9C9E-4C99-B3AA-F20735398C21}" presName="sibTrans" presStyleCnt="0"/>
      <dgm:spPr/>
    </dgm:pt>
    <dgm:pt modelId="{AF4A0935-0B7A-4691-9D00-F8408E89F7F2}" type="pres">
      <dgm:prSet presAssocID="{FA924E4A-BD36-4ABD-961C-8F7E3F8F1385}" presName="textNode" presStyleLbl="node1" presStyleIdx="1" presStyleCnt="4">
        <dgm:presLayoutVars>
          <dgm:bulletEnabled val="1"/>
        </dgm:presLayoutVars>
      </dgm:prSet>
      <dgm:spPr/>
    </dgm:pt>
    <dgm:pt modelId="{630BEB1D-5884-463C-B697-27F63FAB2DA3}" type="pres">
      <dgm:prSet presAssocID="{0A7D4FF3-3616-45C7-BA2B-626CD426BCA5}" presName="sibTrans" presStyleCnt="0"/>
      <dgm:spPr/>
    </dgm:pt>
    <dgm:pt modelId="{49C31E19-6AF8-4F6A-A861-82791E025706}" type="pres">
      <dgm:prSet presAssocID="{66CE0A71-D4B4-4223-A88D-E0BE172430BC}" presName="textNode" presStyleLbl="node1" presStyleIdx="2" presStyleCnt="4">
        <dgm:presLayoutVars>
          <dgm:bulletEnabled val="1"/>
        </dgm:presLayoutVars>
      </dgm:prSet>
      <dgm:spPr/>
    </dgm:pt>
    <dgm:pt modelId="{ACCD63EF-7B75-4068-92BB-846127C2568D}" type="pres">
      <dgm:prSet presAssocID="{3AF6C8F0-215E-4C5F-AB60-CA970F6E3825}" presName="sibTrans" presStyleCnt="0"/>
      <dgm:spPr/>
    </dgm:pt>
    <dgm:pt modelId="{037DFCC6-9D01-4E51-810A-EBE4B7EF98BC}" type="pres">
      <dgm:prSet presAssocID="{05238576-0739-4816-B382-074255F19181}" presName="textNode" presStyleLbl="node1" presStyleIdx="3" presStyleCnt="4">
        <dgm:presLayoutVars>
          <dgm:bulletEnabled val="1"/>
        </dgm:presLayoutVars>
      </dgm:prSet>
      <dgm:spPr/>
    </dgm:pt>
  </dgm:ptLst>
  <dgm:cxnLst>
    <dgm:cxn modelId="{F7BDA3D6-1D85-49E7-8182-061FAB1A2AF6}" type="presOf" srcId="{D052038B-11EF-4F08-A689-6C1A9C8A69AB}" destId="{B5F35CBA-1ED8-4AAB-8DD7-04BA33F38B02}" srcOrd="0" destOrd="0" presId="urn:microsoft.com/office/officeart/2005/8/layout/hProcess9"/>
    <dgm:cxn modelId="{0F7C3A80-088C-481A-9A80-DB77ECEF38E9}" srcId="{68294D87-91EC-4623-BFFA-417764AA041B}" destId="{D052038B-11EF-4F08-A689-6C1A9C8A69AB}" srcOrd="0" destOrd="0" parTransId="{4ADEC3D3-BD93-4A7D-A990-400ABD4A0E53}" sibTransId="{DD621A05-9C9E-4C99-B3AA-F20735398C21}"/>
    <dgm:cxn modelId="{AF2B63E0-C7D1-41C8-8ACF-FF5CC527F129}" type="presOf" srcId="{05238576-0739-4816-B382-074255F19181}" destId="{037DFCC6-9D01-4E51-810A-EBE4B7EF98BC}" srcOrd="0" destOrd="0" presId="urn:microsoft.com/office/officeart/2005/8/layout/hProcess9"/>
    <dgm:cxn modelId="{2032429C-5FB2-4BDA-BBBD-3B794182ADA1}" srcId="{68294D87-91EC-4623-BFFA-417764AA041B}" destId="{FA924E4A-BD36-4ABD-961C-8F7E3F8F1385}" srcOrd="1" destOrd="0" parTransId="{8FB56649-73B4-4631-A712-A1325B8F6A0A}" sibTransId="{0A7D4FF3-3616-45C7-BA2B-626CD426BCA5}"/>
    <dgm:cxn modelId="{150C6173-2A0D-4D21-8D50-A75D30050DAB}" type="presOf" srcId="{66CE0A71-D4B4-4223-A88D-E0BE172430BC}" destId="{49C31E19-6AF8-4F6A-A861-82791E025706}" srcOrd="0" destOrd="0" presId="urn:microsoft.com/office/officeart/2005/8/layout/hProcess9"/>
    <dgm:cxn modelId="{68840C31-3E6A-4258-BFD8-65C9EC4DB3D6}" type="presOf" srcId="{68294D87-91EC-4623-BFFA-417764AA041B}" destId="{C1E161A5-D084-4D56-B608-480814B55E2E}" srcOrd="0" destOrd="0" presId="urn:microsoft.com/office/officeart/2005/8/layout/hProcess9"/>
    <dgm:cxn modelId="{C2E89F16-26A0-47F6-9741-CF8C2F8BBCA9}" type="presOf" srcId="{FA924E4A-BD36-4ABD-961C-8F7E3F8F1385}" destId="{AF4A0935-0B7A-4691-9D00-F8408E89F7F2}" srcOrd="0" destOrd="0" presId="urn:microsoft.com/office/officeart/2005/8/layout/hProcess9"/>
    <dgm:cxn modelId="{370D752F-96E4-41E1-9BDF-6025BAF0BE3A}" srcId="{68294D87-91EC-4623-BFFA-417764AA041B}" destId="{66CE0A71-D4B4-4223-A88D-E0BE172430BC}" srcOrd="2" destOrd="0" parTransId="{35AB5BF7-F2DF-417A-82BD-A12E60973A19}" sibTransId="{3AF6C8F0-215E-4C5F-AB60-CA970F6E3825}"/>
    <dgm:cxn modelId="{6F627525-3BC2-4074-AA98-F4AED9AF1D95}" srcId="{68294D87-91EC-4623-BFFA-417764AA041B}" destId="{05238576-0739-4816-B382-074255F19181}" srcOrd="3" destOrd="0" parTransId="{44797828-8A69-40EF-BC03-48490BB1720F}" sibTransId="{20E94970-C547-4B3D-8677-D9A1428D1922}"/>
    <dgm:cxn modelId="{AC7727D8-808E-43C6-8171-0865BA0EE846}" type="presParOf" srcId="{C1E161A5-D084-4D56-B608-480814B55E2E}" destId="{AB372E98-56DC-40D4-82BA-0458075E8360}" srcOrd="0" destOrd="0" presId="urn:microsoft.com/office/officeart/2005/8/layout/hProcess9"/>
    <dgm:cxn modelId="{7CD48D60-62F0-441E-8E52-A4CC87A87095}" type="presParOf" srcId="{C1E161A5-D084-4D56-B608-480814B55E2E}" destId="{0F7FA592-202B-465A-A6F7-00BA0C8F3A39}" srcOrd="1" destOrd="0" presId="urn:microsoft.com/office/officeart/2005/8/layout/hProcess9"/>
    <dgm:cxn modelId="{F501DD6A-8160-4306-9377-27EEAB3B645C}" type="presParOf" srcId="{0F7FA592-202B-465A-A6F7-00BA0C8F3A39}" destId="{B5F35CBA-1ED8-4AAB-8DD7-04BA33F38B02}" srcOrd="0" destOrd="0" presId="urn:microsoft.com/office/officeart/2005/8/layout/hProcess9"/>
    <dgm:cxn modelId="{C51221E6-05AB-48A1-8C26-C7901E1EB7F8}" type="presParOf" srcId="{0F7FA592-202B-465A-A6F7-00BA0C8F3A39}" destId="{3F82D009-5736-4617-B1CD-32BF917EF5AA}" srcOrd="1" destOrd="0" presId="urn:microsoft.com/office/officeart/2005/8/layout/hProcess9"/>
    <dgm:cxn modelId="{3A29DCA7-E15A-4EDD-A3B5-4EA32334BA3E}" type="presParOf" srcId="{0F7FA592-202B-465A-A6F7-00BA0C8F3A39}" destId="{AF4A0935-0B7A-4691-9D00-F8408E89F7F2}" srcOrd="2" destOrd="0" presId="urn:microsoft.com/office/officeart/2005/8/layout/hProcess9"/>
    <dgm:cxn modelId="{1A4354E4-CDF9-4FE1-9C63-AB362F8A9A5D}" type="presParOf" srcId="{0F7FA592-202B-465A-A6F7-00BA0C8F3A39}" destId="{630BEB1D-5884-463C-B697-27F63FAB2DA3}" srcOrd="3" destOrd="0" presId="urn:microsoft.com/office/officeart/2005/8/layout/hProcess9"/>
    <dgm:cxn modelId="{CC808AD3-BF30-49D9-8226-59B78C569362}" type="presParOf" srcId="{0F7FA592-202B-465A-A6F7-00BA0C8F3A39}" destId="{49C31E19-6AF8-4F6A-A861-82791E025706}" srcOrd="4" destOrd="0" presId="urn:microsoft.com/office/officeart/2005/8/layout/hProcess9"/>
    <dgm:cxn modelId="{BF2D363E-04F9-461F-B1B4-EEFB504BC502}" type="presParOf" srcId="{0F7FA592-202B-465A-A6F7-00BA0C8F3A39}" destId="{ACCD63EF-7B75-4068-92BB-846127C2568D}" srcOrd="5" destOrd="0" presId="urn:microsoft.com/office/officeart/2005/8/layout/hProcess9"/>
    <dgm:cxn modelId="{676768D3-293F-4D50-B1AE-F3063AA8700E}" type="presParOf" srcId="{0F7FA592-202B-465A-A6F7-00BA0C8F3A39}" destId="{037DFCC6-9D01-4E51-810A-EBE4B7EF98BC}"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23C8207-69AF-4BDB-9405-F51B0C36B086}" type="doc">
      <dgm:prSet loTypeId="urn:microsoft.com/office/officeart/2005/8/layout/default#3" loCatId="list" qsTypeId="urn:microsoft.com/office/officeart/2005/8/quickstyle/simple1" qsCatId="simple" csTypeId="urn:microsoft.com/office/officeart/2005/8/colors/colorful3" csCatId="colorful" phldr="1"/>
      <dgm:spPr/>
      <dgm:t>
        <a:bodyPr/>
        <a:lstStyle/>
        <a:p>
          <a:endParaRPr lang="en-US"/>
        </a:p>
      </dgm:t>
    </dgm:pt>
    <dgm:pt modelId="{842468E4-347D-4CB2-83E0-9F2BADC7F25A}">
      <dgm:prSet phldrT="[Text]"/>
      <dgm:spPr/>
      <dgm:t>
        <a:bodyPr/>
        <a:lstStyle/>
        <a:p>
          <a:r>
            <a:rPr lang="en-US" dirty="0"/>
            <a:t>Eliminate distractions</a:t>
          </a:r>
        </a:p>
      </dgm:t>
    </dgm:pt>
    <dgm:pt modelId="{0B07FC2B-DCC1-4BE5-BD60-3DF252177091}" type="parTrans" cxnId="{244F6369-F98C-4097-83CC-F20564F20862}">
      <dgm:prSet/>
      <dgm:spPr/>
      <dgm:t>
        <a:bodyPr/>
        <a:lstStyle/>
        <a:p>
          <a:endParaRPr lang="en-US"/>
        </a:p>
      </dgm:t>
    </dgm:pt>
    <dgm:pt modelId="{85D40C91-2731-4631-8A5A-4C7F0AF44D17}" type="sibTrans" cxnId="{244F6369-F98C-4097-83CC-F20564F20862}">
      <dgm:prSet/>
      <dgm:spPr/>
      <dgm:t>
        <a:bodyPr/>
        <a:lstStyle/>
        <a:p>
          <a:endParaRPr lang="en-US"/>
        </a:p>
      </dgm:t>
    </dgm:pt>
    <dgm:pt modelId="{6E78C0DD-4142-4DAA-BF32-FAE3A4884957}">
      <dgm:prSet phldrT="[Text]"/>
      <dgm:spPr/>
      <dgm:t>
        <a:bodyPr/>
        <a:lstStyle/>
        <a:p>
          <a:r>
            <a:rPr lang="en-US" dirty="0"/>
            <a:t>Use the buddy system</a:t>
          </a:r>
        </a:p>
      </dgm:t>
    </dgm:pt>
    <dgm:pt modelId="{10D1F7E1-1148-41FF-B4B3-8FBEDCA6F3EE}" type="parTrans" cxnId="{D2A0BFCC-DF81-4F7E-B4AB-CCD8F689D2C1}">
      <dgm:prSet/>
      <dgm:spPr/>
      <dgm:t>
        <a:bodyPr/>
        <a:lstStyle/>
        <a:p>
          <a:endParaRPr lang="en-US"/>
        </a:p>
      </dgm:t>
    </dgm:pt>
    <dgm:pt modelId="{6CD827F1-F8C0-49CC-828F-9EEE716DB7BD}" type="sibTrans" cxnId="{D2A0BFCC-DF81-4F7E-B4AB-CCD8F689D2C1}">
      <dgm:prSet/>
      <dgm:spPr/>
      <dgm:t>
        <a:bodyPr/>
        <a:lstStyle/>
        <a:p>
          <a:endParaRPr lang="en-US"/>
        </a:p>
      </dgm:t>
    </dgm:pt>
    <dgm:pt modelId="{B8024F42-8802-43AA-8551-7969CBFE4AA3}">
      <dgm:prSet phldrT="[Text]"/>
      <dgm:spPr/>
      <dgm:t>
        <a:bodyPr/>
        <a:lstStyle/>
        <a:p>
          <a:r>
            <a:rPr lang="en-US" dirty="0"/>
            <a:t>Accept that things are imperfect</a:t>
          </a:r>
        </a:p>
      </dgm:t>
    </dgm:pt>
    <dgm:pt modelId="{79D80CA3-EF29-4AC5-9AA6-B960E5FA9002}" type="parTrans" cxnId="{4F14EFD2-36C2-4D22-9D6A-A44FB59376F7}">
      <dgm:prSet/>
      <dgm:spPr/>
      <dgm:t>
        <a:bodyPr/>
        <a:lstStyle/>
        <a:p>
          <a:endParaRPr lang="en-US"/>
        </a:p>
      </dgm:t>
    </dgm:pt>
    <dgm:pt modelId="{B1382E44-3D95-4A34-880B-7EE9F0968461}" type="sibTrans" cxnId="{4F14EFD2-36C2-4D22-9D6A-A44FB59376F7}">
      <dgm:prSet/>
      <dgm:spPr/>
      <dgm:t>
        <a:bodyPr/>
        <a:lstStyle/>
        <a:p>
          <a:endParaRPr lang="en-US"/>
        </a:p>
      </dgm:t>
    </dgm:pt>
    <dgm:pt modelId="{90AA9E17-60EA-4E03-A89C-24F9EBB148EA}" type="pres">
      <dgm:prSet presAssocID="{623C8207-69AF-4BDB-9405-F51B0C36B086}" presName="diagram" presStyleCnt="0">
        <dgm:presLayoutVars>
          <dgm:dir/>
          <dgm:resizeHandles val="exact"/>
        </dgm:presLayoutVars>
      </dgm:prSet>
      <dgm:spPr/>
    </dgm:pt>
    <dgm:pt modelId="{CECB1B10-24CF-465C-8EB3-CBE4A1DD56F6}" type="pres">
      <dgm:prSet presAssocID="{842468E4-347D-4CB2-83E0-9F2BADC7F25A}" presName="node" presStyleLbl="node1" presStyleIdx="0" presStyleCnt="3">
        <dgm:presLayoutVars>
          <dgm:bulletEnabled val="1"/>
        </dgm:presLayoutVars>
      </dgm:prSet>
      <dgm:spPr/>
    </dgm:pt>
    <dgm:pt modelId="{952201F6-6261-4691-95C6-F3758139AB8F}" type="pres">
      <dgm:prSet presAssocID="{85D40C91-2731-4631-8A5A-4C7F0AF44D17}" presName="sibTrans" presStyleCnt="0"/>
      <dgm:spPr/>
    </dgm:pt>
    <dgm:pt modelId="{88248893-102C-4F34-949D-C7DCA59EC5B0}" type="pres">
      <dgm:prSet presAssocID="{6E78C0DD-4142-4DAA-BF32-FAE3A4884957}" presName="node" presStyleLbl="node1" presStyleIdx="1" presStyleCnt="3">
        <dgm:presLayoutVars>
          <dgm:bulletEnabled val="1"/>
        </dgm:presLayoutVars>
      </dgm:prSet>
      <dgm:spPr/>
    </dgm:pt>
    <dgm:pt modelId="{1C3D7F03-25EB-463E-83A1-F329D8C8D893}" type="pres">
      <dgm:prSet presAssocID="{6CD827F1-F8C0-49CC-828F-9EEE716DB7BD}" presName="sibTrans" presStyleCnt="0"/>
      <dgm:spPr/>
    </dgm:pt>
    <dgm:pt modelId="{3E920287-F191-4963-B0C8-65DC13EF5A90}" type="pres">
      <dgm:prSet presAssocID="{B8024F42-8802-43AA-8551-7969CBFE4AA3}" presName="node" presStyleLbl="node1" presStyleIdx="2" presStyleCnt="3" custScaleX="175988">
        <dgm:presLayoutVars>
          <dgm:bulletEnabled val="1"/>
        </dgm:presLayoutVars>
      </dgm:prSet>
      <dgm:spPr/>
    </dgm:pt>
  </dgm:ptLst>
  <dgm:cxnLst>
    <dgm:cxn modelId="{D2A0BFCC-DF81-4F7E-B4AB-CCD8F689D2C1}" srcId="{623C8207-69AF-4BDB-9405-F51B0C36B086}" destId="{6E78C0DD-4142-4DAA-BF32-FAE3A4884957}" srcOrd="1" destOrd="0" parTransId="{10D1F7E1-1148-41FF-B4B3-8FBEDCA6F3EE}" sibTransId="{6CD827F1-F8C0-49CC-828F-9EEE716DB7BD}"/>
    <dgm:cxn modelId="{244F6369-F98C-4097-83CC-F20564F20862}" srcId="{623C8207-69AF-4BDB-9405-F51B0C36B086}" destId="{842468E4-347D-4CB2-83E0-9F2BADC7F25A}" srcOrd="0" destOrd="0" parTransId="{0B07FC2B-DCC1-4BE5-BD60-3DF252177091}" sibTransId="{85D40C91-2731-4631-8A5A-4C7F0AF44D17}"/>
    <dgm:cxn modelId="{246496CC-C502-4CE0-BE8C-7EE80DC9B397}" type="presOf" srcId="{6E78C0DD-4142-4DAA-BF32-FAE3A4884957}" destId="{88248893-102C-4F34-949D-C7DCA59EC5B0}" srcOrd="0" destOrd="0" presId="urn:microsoft.com/office/officeart/2005/8/layout/default#3"/>
    <dgm:cxn modelId="{4F14EFD2-36C2-4D22-9D6A-A44FB59376F7}" srcId="{623C8207-69AF-4BDB-9405-F51B0C36B086}" destId="{B8024F42-8802-43AA-8551-7969CBFE4AA3}" srcOrd="2" destOrd="0" parTransId="{79D80CA3-EF29-4AC5-9AA6-B960E5FA9002}" sibTransId="{B1382E44-3D95-4A34-880B-7EE9F0968461}"/>
    <dgm:cxn modelId="{482509FA-AB7B-4F82-8A9F-95F636DEE352}" type="presOf" srcId="{B8024F42-8802-43AA-8551-7969CBFE4AA3}" destId="{3E920287-F191-4963-B0C8-65DC13EF5A90}" srcOrd="0" destOrd="0" presId="urn:microsoft.com/office/officeart/2005/8/layout/default#3"/>
    <dgm:cxn modelId="{E7CD9E61-B048-4AE0-9933-ADBA69FDB1A2}" type="presOf" srcId="{842468E4-347D-4CB2-83E0-9F2BADC7F25A}" destId="{CECB1B10-24CF-465C-8EB3-CBE4A1DD56F6}" srcOrd="0" destOrd="0" presId="urn:microsoft.com/office/officeart/2005/8/layout/default#3"/>
    <dgm:cxn modelId="{26B5FEC8-9C9E-4A28-8B6B-D0B34B9CCF43}" type="presOf" srcId="{623C8207-69AF-4BDB-9405-F51B0C36B086}" destId="{90AA9E17-60EA-4E03-A89C-24F9EBB148EA}" srcOrd="0" destOrd="0" presId="urn:microsoft.com/office/officeart/2005/8/layout/default#3"/>
    <dgm:cxn modelId="{F73E23AF-4142-488D-9408-015F6FEB6D54}" type="presParOf" srcId="{90AA9E17-60EA-4E03-A89C-24F9EBB148EA}" destId="{CECB1B10-24CF-465C-8EB3-CBE4A1DD56F6}" srcOrd="0" destOrd="0" presId="urn:microsoft.com/office/officeart/2005/8/layout/default#3"/>
    <dgm:cxn modelId="{6713BC74-763E-4363-BBD3-E7A06E5270AD}" type="presParOf" srcId="{90AA9E17-60EA-4E03-A89C-24F9EBB148EA}" destId="{952201F6-6261-4691-95C6-F3758139AB8F}" srcOrd="1" destOrd="0" presId="urn:microsoft.com/office/officeart/2005/8/layout/default#3"/>
    <dgm:cxn modelId="{AD93598E-11A6-4C49-875A-AD98C5635741}" type="presParOf" srcId="{90AA9E17-60EA-4E03-A89C-24F9EBB148EA}" destId="{88248893-102C-4F34-949D-C7DCA59EC5B0}" srcOrd="2" destOrd="0" presId="urn:microsoft.com/office/officeart/2005/8/layout/default#3"/>
    <dgm:cxn modelId="{56080D9A-AF3D-4681-A933-AE459A850933}" type="presParOf" srcId="{90AA9E17-60EA-4E03-A89C-24F9EBB148EA}" destId="{1C3D7F03-25EB-463E-83A1-F329D8C8D893}" srcOrd="3" destOrd="0" presId="urn:microsoft.com/office/officeart/2005/8/layout/default#3"/>
    <dgm:cxn modelId="{A1644D14-A8E1-4F19-8C64-CDE72D668628}" type="presParOf" srcId="{90AA9E17-60EA-4E03-A89C-24F9EBB148EA}" destId="{3E920287-F191-4963-B0C8-65DC13EF5A90}" srcOrd="4"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B847DE0-C7D7-4C14-A98A-21988A71CAFB}" type="doc">
      <dgm:prSet loTypeId="urn:microsoft.com/office/officeart/2005/8/layout/hProcess4" loCatId="process" qsTypeId="urn:microsoft.com/office/officeart/2005/8/quickstyle/simple1" qsCatId="simple" csTypeId="urn:microsoft.com/office/officeart/2005/8/colors/colorful1" csCatId="colorful" phldr="1"/>
      <dgm:spPr/>
    </dgm:pt>
    <dgm:pt modelId="{7FE7E9A6-129B-47AC-95B3-443ED0938AB2}">
      <dgm:prSet phldrT="[Text]"/>
      <dgm:spPr/>
      <dgm:t>
        <a:bodyPr/>
        <a:lstStyle/>
        <a:p>
          <a:r>
            <a:rPr lang="en-US" dirty="0"/>
            <a:t>80%</a:t>
          </a:r>
        </a:p>
      </dgm:t>
    </dgm:pt>
    <dgm:pt modelId="{4209034A-0C00-487E-8AF6-50B82954C835}" type="parTrans" cxnId="{969E486E-19E0-47C7-A266-B294B2B2A353}">
      <dgm:prSet/>
      <dgm:spPr/>
      <dgm:t>
        <a:bodyPr/>
        <a:lstStyle/>
        <a:p>
          <a:endParaRPr lang="en-US"/>
        </a:p>
      </dgm:t>
    </dgm:pt>
    <dgm:pt modelId="{692CA7B0-62FC-4EB3-B1EC-2F4607FE2B1E}" type="sibTrans" cxnId="{969E486E-19E0-47C7-A266-B294B2B2A353}">
      <dgm:prSet/>
      <dgm:spPr/>
      <dgm:t>
        <a:bodyPr/>
        <a:lstStyle/>
        <a:p>
          <a:endParaRPr lang="en-US"/>
        </a:p>
      </dgm:t>
    </dgm:pt>
    <dgm:pt modelId="{663066D9-1A1B-4033-A6CE-E2E9AA9459AD}">
      <dgm:prSet phldrT="[Text]"/>
      <dgm:spPr/>
      <dgm:t>
        <a:bodyPr/>
        <a:lstStyle/>
        <a:p>
          <a:r>
            <a:rPr lang="en-US" dirty="0"/>
            <a:t>20%</a:t>
          </a:r>
        </a:p>
      </dgm:t>
    </dgm:pt>
    <dgm:pt modelId="{3554A7D1-495B-4DD4-B69A-98254F00FBE4}" type="parTrans" cxnId="{6B861316-9CAA-431B-8E40-3ED9EAB34855}">
      <dgm:prSet/>
      <dgm:spPr/>
      <dgm:t>
        <a:bodyPr/>
        <a:lstStyle/>
        <a:p>
          <a:endParaRPr lang="en-US"/>
        </a:p>
      </dgm:t>
    </dgm:pt>
    <dgm:pt modelId="{4A818195-9F39-4976-84F7-CBA484EBD428}" type="sibTrans" cxnId="{6B861316-9CAA-431B-8E40-3ED9EAB34855}">
      <dgm:prSet/>
      <dgm:spPr/>
      <dgm:t>
        <a:bodyPr/>
        <a:lstStyle/>
        <a:p>
          <a:endParaRPr lang="en-US"/>
        </a:p>
      </dgm:t>
    </dgm:pt>
    <dgm:pt modelId="{75947C9C-F417-4822-B5FD-DE7397F8A123}">
      <dgm:prSet phldrT="[Text]"/>
      <dgm:spPr/>
      <dgm:t>
        <a:bodyPr/>
        <a:lstStyle/>
        <a:p>
          <a:r>
            <a:rPr lang="en-US" dirty="0"/>
            <a:t>Actions</a:t>
          </a:r>
        </a:p>
      </dgm:t>
    </dgm:pt>
    <dgm:pt modelId="{5A9BF8F1-53BE-427E-9724-A0E9FEEAA615}" type="parTrans" cxnId="{2C9A27F1-1AD3-4FB1-B527-E9F24063ED3D}">
      <dgm:prSet/>
      <dgm:spPr/>
      <dgm:t>
        <a:bodyPr/>
        <a:lstStyle/>
        <a:p>
          <a:endParaRPr lang="en-US"/>
        </a:p>
      </dgm:t>
    </dgm:pt>
    <dgm:pt modelId="{BD0B0467-83C6-4420-9E89-909EF15DA46D}" type="sibTrans" cxnId="{2C9A27F1-1AD3-4FB1-B527-E9F24063ED3D}">
      <dgm:prSet/>
      <dgm:spPr/>
      <dgm:t>
        <a:bodyPr/>
        <a:lstStyle/>
        <a:p>
          <a:endParaRPr lang="en-US"/>
        </a:p>
      </dgm:t>
    </dgm:pt>
    <dgm:pt modelId="{B59CECE5-10D3-49E9-9B31-033F97C6C824}">
      <dgm:prSet phldrT="[Text]"/>
      <dgm:spPr/>
      <dgm:t>
        <a:bodyPr/>
        <a:lstStyle/>
        <a:p>
          <a:r>
            <a:rPr lang="en-US" dirty="0"/>
            <a:t>Results</a:t>
          </a:r>
        </a:p>
      </dgm:t>
    </dgm:pt>
    <dgm:pt modelId="{C43BF88C-CA3E-44D2-A518-297E68FCFB11}" type="parTrans" cxnId="{7C3CF0EF-3AEB-4C5A-BDE8-3BF75FC155A7}">
      <dgm:prSet/>
      <dgm:spPr/>
      <dgm:t>
        <a:bodyPr/>
        <a:lstStyle/>
        <a:p>
          <a:endParaRPr lang="en-US"/>
        </a:p>
      </dgm:t>
    </dgm:pt>
    <dgm:pt modelId="{36B3A8D5-F1B8-4F5D-9687-6CC9C10AB98E}" type="sibTrans" cxnId="{7C3CF0EF-3AEB-4C5A-BDE8-3BF75FC155A7}">
      <dgm:prSet/>
      <dgm:spPr/>
      <dgm:t>
        <a:bodyPr/>
        <a:lstStyle/>
        <a:p>
          <a:endParaRPr lang="en-US"/>
        </a:p>
      </dgm:t>
    </dgm:pt>
    <dgm:pt modelId="{92749579-4742-40CF-9618-0849CC861994}" type="pres">
      <dgm:prSet presAssocID="{4B847DE0-C7D7-4C14-A98A-21988A71CAFB}" presName="Name0" presStyleCnt="0">
        <dgm:presLayoutVars>
          <dgm:dir/>
          <dgm:animLvl val="lvl"/>
          <dgm:resizeHandles val="exact"/>
        </dgm:presLayoutVars>
      </dgm:prSet>
      <dgm:spPr/>
    </dgm:pt>
    <dgm:pt modelId="{D1E7F0B2-D3DC-4A9B-B9B2-F36650C2EE4F}" type="pres">
      <dgm:prSet presAssocID="{4B847DE0-C7D7-4C14-A98A-21988A71CAFB}" presName="tSp" presStyleCnt="0"/>
      <dgm:spPr/>
    </dgm:pt>
    <dgm:pt modelId="{75C6B56D-0711-437E-8BDC-C465B9901C32}" type="pres">
      <dgm:prSet presAssocID="{4B847DE0-C7D7-4C14-A98A-21988A71CAFB}" presName="bSp" presStyleCnt="0"/>
      <dgm:spPr/>
    </dgm:pt>
    <dgm:pt modelId="{9C752A62-7D6C-472B-9CB8-66ED677E37A0}" type="pres">
      <dgm:prSet presAssocID="{4B847DE0-C7D7-4C14-A98A-21988A71CAFB}" presName="process" presStyleCnt="0"/>
      <dgm:spPr/>
    </dgm:pt>
    <dgm:pt modelId="{F18346EF-320C-41C1-B779-8497DA64B358}" type="pres">
      <dgm:prSet presAssocID="{7FE7E9A6-129B-47AC-95B3-443ED0938AB2}" presName="composite1" presStyleCnt="0"/>
      <dgm:spPr/>
    </dgm:pt>
    <dgm:pt modelId="{3112CBC4-6A3E-4AEF-B646-1EB27EDD98AC}" type="pres">
      <dgm:prSet presAssocID="{7FE7E9A6-129B-47AC-95B3-443ED0938AB2}" presName="dummyNode1" presStyleLbl="node1" presStyleIdx="0" presStyleCnt="4"/>
      <dgm:spPr/>
    </dgm:pt>
    <dgm:pt modelId="{4AECD6C0-01ED-4169-9283-DE3DB10E3D3C}" type="pres">
      <dgm:prSet presAssocID="{7FE7E9A6-129B-47AC-95B3-443ED0938AB2}" presName="childNode1" presStyleLbl="bgAcc1" presStyleIdx="0" presStyleCnt="4">
        <dgm:presLayoutVars>
          <dgm:bulletEnabled val="1"/>
        </dgm:presLayoutVars>
      </dgm:prSet>
      <dgm:spPr/>
    </dgm:pt>
    <dgm:pt modelId="{29A7F7D5-426C-4983-A3D0-4705F2D29FDB}" type="pres">
      <dgm:prSet presAssocID="{7FE7E9A6-129B-47AC-95B3-443ED0938AB2}" presName="childNode1tx" presStyleLbl="bgAcc1" presStyleIdx="0" presStyleCnt="4">
        <dgm:presLayoutVars>
          <dgm:bulletEnabled val="1"/>
        </dgm:presLayoutVars>
      </dgm:prSet>
      <dgm:spPr/>
    </dgm:pt>
    <dgm:pt modelId="{B983FA6E-6BEF-41C6-A4D6-47E261C09527}" type="pres">
      <dgm:prSet presAssocID="{7FE7E9A6-129B-47AC-95B3-443ED0938AB2}" presName="parentNode1" presStyleLbl="node1" presStyleIdx="0" presStyleCnt="4">
        <dgm:presLayoutVars>
          <dgm:chMax val="1"/>
          <dgm:bulletEnabled val="1"/>
        </dgm:presLayoutVars>
      </dgm:prSet>
      <dgm:spPr/>
    </dgm:pt>
    <dgm:pt modelId="{FC18AF7C-3208-4EE8-886D-782095D5B442}" type="pres">
      <dgm:prSet presAssocID="{7FE7E9A6-129B-47AC-95B3-443ED0938AB2}" presName="connSite1" presStyleCnt="0"/>
      <dgm:spPr/>
    </dgm:pt>
    <dgm:pt modelId="{06785E87-09ED-4896-ABD6-87C8530F45CA}" type="pres">
      <dgm:prSet presAssocID="{692CA7B0-62FC-4EB3-B1EC-2F4607FE2B1E}" presName="Name9" presStyleLbl="sibTrans2D1" presStyleIdx="0" presStyleCnt="3"/>
      <dgm:spPr/>
    </dgm:pt>
    <dgm:pt modelId="{D3D2B049-A592-4F96-AAE5-557AFD052227}" type="pres">
      <dgm:prSet presAssocID="{B59CECE5-10D3-49E9-9B31-033F97C6C824}" presName="composite2" presStyleCnt="0"/>
      <dgm:spPr/>
    </dgm:pt>
    <dgm:pt modelId="{C948DEB9-7369-4704-B777-0C9944422BAA}" type="pres">
      <dgm:prSet presAssocID="{B59CECE5-10D3-49E9-9B31-033F97C6C824}" presName="dummyNode2" presStyleLbl="node1" presStyleIdx="0" presStyleCnt="4"/>
      <dgm:spPr/>
    </dgm:pt>
    <dgm:pt modelId="{E6A2E123-25BA-44EC-B4E8-AFFFD1FEEFD9}" type="pres">
      <dgm:prSet presAssocID="{B59CECE5-10D3-49E9-9B31-033F97C6C824}" presName="childNode2" presStyleLbl="bgAcc1" presStyleIdx="1" presStyleCnt="4">
        <dgm:presLayoutVars>
          <dgm:bulletEnabled val="1"/>
        </dgm:presLayoutVars>
      </dgm:prSet>
      <dgm:spPr/>
    </dgm:pt>
    <dgm:pt modelId="{E9B12477-153A-4C58-871A-D456BD98D52D}" type="pres">
      <dgm:prSet presAssocID="{B59CECE5-10D3-49E9-9B31-033F97C6C824}" presName="childNode2tx" presStyleLbl="bgAcc1" presStyleIdx="1" presStyleCnt="4">
        <dgm:presLayoutVars>
          <dgm:bulletEnabled val="1"/>
        </dgm:presLayoutVars>
      </dgm:prSet>
      <dgm:spPr/>
    </dgm:pt>
    <dgm:pt modelId="{709F7577-4928-49C3-998F-828FDF62CEEB}" type="pres">
      <dgm:prSet presAssocID="{B59CECE5-10D3-49E9-9B31-033F97C6C824}" presName="parentNode2" presStyleLbl="node1" presStyleIdx="1" presStyleCnt="4">
        <dgm:presLayoutVars>
          <dgm:chMax val="0"/>
          <dgm:bulletEnabled val="1"/>
        </dgm:presLayoutVars>
      </dgm:prSet>
      <dgm:spPr/>
    </dgm:pt>
    <dgm:pt modelId="{B72612CF-F589-44DC-8699-66C22C8AB94C}" type="pres">
      <dgm:prSet presAssocID="{B59CECE5-10D3-49E9-9B31-033F97C6C824}" presName="connSite2" presStyleCnt="0"/>
      <dgm:spPr/>
    </dgm:pt>
    <dgm:pt modelId="{4FD1AC56-D88D-414C-8C0B-E680F4325538}" type="pres">
      <dgm:prSet presAssocID="{36B3A8D5-F1B8-4F5D-9687-6CC9C10AB98E}" presName="Name18" presStyleLbl="sibTrans2D1" presStyleIdx="1" presStyleCnt="3"/>
      <dgm:spPr/>
    </dgm:pt>
    <dgm:pt modelId="{C605BDA3-CDD3-4EA7-9106-87E2059BE8C5}" type="pres">
      <dgm:prSet presAssocID="{663066D9-1A1B-4033-A6CE-E2E9AA9459AD}" presName="composite1" presStyleCnt="0"/>
      <dgm:spPr/>
    </dgm:pt>
    <dgm:pt modelId="{65881C4C-358B-41B0-BD05-360D470E8DF1}" type="pres">
      <dgm:prSet presAssocID="{663066D9-1A1B-4033-A6CE-E2E9AA9459AD}" presName="dummyNode1" presStyleLbl="node1" presStyleIdx="1" presStyleCnt="4"/>
      <dgm:spPr/>
    </dgm:pt>
    <dgm:pt modelId="{8E4EB9D9-88B6-4B41-929C-8510236D0537}" type="pres">
      <dgm:prSet presAssocID="{663066D9-1A1B-4033-A6CE-E2E9AA9459AD}" presName="childNode1" presStyleLbl="bgAcc1" presStyleIdx="2" presStyleCnt="4">
        <dgm:presLayoutVars>
          <dgm:bulletEnabled val="1"/>
        </dgm:presLayoutVars>
      </dgm:prSet>
      <dgm:spPr/>
    </dgm:pt>
    <dgm:pt modelId="{DFADF356-02B5-4E22-9CA3-708AA3AAD969}" type="pres">
      <dgm:prSet presAssocID="{663066D9-1A1B-4033-A6CE-E2E9AA9459AD}" presName="childNode1tx" presStyleLbl="bgAcc1" presStyleIdx="2" presStyleCnt="4">
        <dgm:presLayoutVars>
          <dgm:bulletEnabled val="1"/>
        </dgm:presLayoutVars>
      </dgm:prSet>
      <dgm:spPr/>
    </dgm:pt>
    <dgm:pt modelId="{BF868104-C484-482F-818E-B798B9B61684}" type="pres">
      <dgm:prSet presAssocID="{663066D9-1A1B-4033-A6CE-E2E9AA9459AD}" presName="parentNode1" presStyleLbl="node1" presStyleIdx="2" presStyleCnt="4">
        <dgm:presLayoutVars>
          <dgm:chMax val="1"/>
          <dgm:bulletEnabled val="1"/>
        </dgm:presLayoutVars>
      </dgm:prSet>
      <dgm:spPr/>
    </dgm:pt>
    <dgm:pt modelId="{D9CA819F-2111-4CEC-B559-4A254F5B30B2}" type="pres">
      <dgm:prSet presAssocID="{663066D9-1A1B-4033-A6CE-E2E9AA9459AD}" presName="connSite1" presStyleCnt="0"/>
      <dgm:spPr/>
    </dgm:pt>
    <dgm:pt modelId="{2D0C7EA0-90EE-48A7-9EBF-21D2227D3CB1}" type="pres">
      <dgm:prSet presAssocID="{4A818195-9F39-4976-84F7-CBA484EBD428}" presName="Name9" presStyleLbl="sibTrans2D1" presStyleIdx="2" presStyleCnt="3"/>
      <dgm:spPr/>
    </dgm:pt>
    <dgm:pt modelId="{3D1CC126-F8B7-4C91-9634-186A8E2BA86A}" type="pres">
      <dgm:prSet presAssocID="{75947C9C-F417-4822-B5FD-DE7397F8A123}" presName="composite2" presStyleCnt="0"/>
      <dgm:spPr/>
    </dgm:pt>
    <dgm:pt modelId="{73F0A7AA-1609-4822-A0D9-6D824ADEE6DF}" type="pres">
      <dgm:prSet presAssocID="{75947C9C-F417-4822-B5FD-DE7397F8A123}" presName="dummyNode2" presStyleLbl="node1" presStyleIdx="2" presStyleCnt="4"/>
      <dgm:spPr/>
    </dgm:pt>
    <dgm:pt modelId="{77F3FEA4-C4B4-4FEB-BA0E-F17DDE373E45}" type="pres">
      <dgm:prSet presAssocID="{75947C9C-F417-4822-B5FD-DE7397F8A123}" presName="childNode2" presStyleLbl="bgAcc1" presStyleIdx="3" presStyleCnt="4">
        <dgm:presLayoutVars>
          <dgm:bulletEnabled val="1"/>
        </dgm:presLayoutVars>
      </dgm:prSet>
      <dgm:spPr/>
    </dgm:pt>
    <dgm:pt modelId="{F44A52F3-90C0-4161-BE6C-DCB3ED308C88}" type="pres">
      <dgm:prSet presAssocID="{75947C9C-F417-4822-B5FD-DE7397F8A123}" presName="childNode2tx" presStyleLbl="bgAcc1" presStyleIdx="3" presStyleCnt="4">
        <dgm:presLayoutVars>
          <dgm:bulletEnabled val="1"/>
        </dgm:presLayoutVars>
      </dgm:prSet>
      <dgm:spPr/>
    </dgm:pt>
    <dgm:pt modelId="{47238BE4-A444-4811-9D4D-4B79D9D3195A}" type="pres">
      <dgm:prSet presAssocID="{75947C9C-F417-4822-B5FD-DE7397F8A123}" presName="parentNode2" presStyleLbl="node1" presStyleIdx="3" presStyleCnt="4">
        <dgm:presLayoutVars>
          <dgm:chMax val="0"/>
          <dgm:bulletEnabled val="1"/>
        </dgm:presLayoutVars>
      </dgm:prSet>
      <dgm:spPr/>
    </dgm:pt>
    <dgm:pt modelId="{DF0FD0E4-7E31-4859-AD8D-F05BAEDC0FA7}" type="pres">
      <dgm:prSet presAssocID="{75947C9C-F417-4822-B5FD-DE7397F8A123}" presName="connSite2" presStyleCnt="0"/>
      <dgm:spPr/>
    </dgm:pt>
  </dgm:ptLst>
  <dgm:cxnLst>
    <dgm:cxn modelId="{969E486E-19E0-47C7-A266-B294B2B2A353}" srcId="{4B847DE0-C7D7-4C14-A98A-21988A71CAFB}" destId="{7FE7E9A6-129B-47AC-95B3-443ED0938AB2}" srcOrd="0" destOrd="0" parTransId="{4209034A-0C00-487E-8AF6-50B82954C835}" sibTransId="{692CA7B0-62FC-4EB3-B1EC-2F4607FE2B1E}"/>
    <dgm:cxn modelId="{19E25B2C-9248-4AC5-A77F-E3572FF1E89A}" type="presOf" srcId="{692CA7B0-62FC-4EB3-B1EC-2F4607FE2B1E}" destId="{06785E87-09ED-4896-ABD6-87C8530F45CA}" srcOrd="0" destOrd="0" presId="urn:microsoft.com/office/officeart/2005/8/layout/hProcess4"/>
    <dgm:cxn modelId="{6B861316-9CAA-431B-8E40-3ED9EAB34855}" srcId="{4B847DE0-C7D7-4C14-A98A-21988A71CAFB}" destId="{663066D9-1A1B-4033-A6CE-E2E9AA9459AD}" srcOrd="2" destOrd="0" parTransId="{3554A7D1-495B-4DD4-B69A-98254F00FBE4}" sibTransId="{4A818195-9F39-4976-84F7-CBA484EBD428}"/>
    <dgm:cxn modelId="{9B1125B4-F5D6-4F44-8CD1-A70BA3CC6FF6}" type="presOf" srcId="{4B847DE0-C7D7-4C14-A98A-21988A71CAFB}" destId="{92749579-4742-40CF-9618-0849CC861994}" srcOrd="0" destOrd="0" presId="urn:microsoft.com/office/officeart/2005/8/layout/hProcess4"/>
    <dgm:cxn modelId="{BCE71DB8-22A2-4163-9A75-DF4C1E8D5333}" type="presOf" srcId="{B59CECE5-10D3-49E9-9B31-033F97C6C824}" destId="{709F7577-4928-49C3-998F-828FDF62CEEB}" srcOrd="0" destOrd="0" presId="urn:microsoft.com/office/officeart/2005/8/layout/hProcess4"/>
    <dgm:cxn modelId="{FE8E67BB-C0CB-49AD-9DD4-D065B58B63D7}" type="presOf" srcId="{663066D9-1A1B-4033-A6CE-E2E9AA9459AD}" destId="{BF868104-C484-482F-818E-B798B9B61684}" srcOrd="0" destOrd="0" presId="urn:microsoft.com/office/officeart/2005/8/layout/hProcess4"/>
    <dgm:cxn modelId="{8B03BF57-445D-4F13-B635-ED4A2DAB89D3}" type="presOf" srcId="{4A818195-9F39-4976-84F7-CBA484EBD428}" destId="{2D0C7EA0-90EE-48A7-9EBF-21D2227D3CB1}" srcOrd="0" destOrd="0" presId="urn:microsoft.com/office/officeart/2005/8/layout/hProcess4"/>
    <dgm:cxn modelId="{D98224F3-B959-4CE3-ABC0-5DEC0E1C101C}" type="presOf" srcId="{7FE7E9A6-129B-47AC-95B3-443ED0938AB2}" destId="{B983FA6E-6BEF-41C6-A4D6-47E261C09527}" srcOrd="0" destOrd="0" presId="urn:microsoft.com/office/officeart/2005/8/layout/hProcess4"/>
    <dgm:cxn modelId="{A8BB10EC-CC12-47A7-A817-67982C62E41F}" type="presOf" srcId="{36B3A8D5-F1B8-4F5D-9687-6CC9C10AB98E}" destId="{4FD1AC56-D88D-414C-8C0B-E680F4325538}" srcOrd="0" destOrd="0" presId="urn:microsoft.com/office/officeart/2005/8/layout/hProcess4"/>
    <dgm:cxn modelId="{7C3CF0EF-3AEB-4C5A-BDE8-3BF75FC155A7}" srcId="{4B847DE0-C7D7-4C14-A98A-21988A71CAFB}" destId="{B59CECE5-10D3-49E9-9B31-033F97C6C824}" srcOrd="1" destOrd="0" parTransId="{C43BF88C-CA3E-44D2-A518-297E68FCFB11}" sibTransId="{36B3A8D5-F1B8-4F5D-9687-6CC9C10AB98E}"/>
    <dgm:cxn modelId="{2C9A27F1-1AD3-4FB1-B527-E9F24063ED3D}" srcId="{4B847DE0-C7D7-4C14-A98A-21988A71CAFB}" destId="{75947C9C-F417-4822-B5FD-DE7397F8A123}" srcOrd="3" destOrd="0" parTransId="{5A9BF8F1-53BE-427E-9724-A0E9FEEAA615}" sibTransId="{BD0B0467-83C6-4420-9E89-909EF15DA46D}"/>
    <dgm:cxn modelId="{1D856C82-EBA6-4FAB-BD8A-889F726C7548}" type="presOf" srcId="{75947C9C-F417-4822-B5FD-DE7397F8A123}" destId="{47238BE4-A444-4811-9D4D-4B79D9D3195A}" srcOrd="0" destOrd="0" presId="urn:microsoft.com/office/officeart/2005/8/layout/hProcess4"/>
    <dgm:cxn modelId="{C998E389-896F-43AD-962A-D19D7391CCAC}" type="presParOf" srcId="{92749579-4742-40CF-9618-0849CC861994}" destId="{D1E7F0B2-D3DC-4A9B-B9B2-F36650C2EE4F}" srcOrd="0" destOrd="0" presId="urn:microsoft.com/office/officeart/2005/8/layout/hProcess4"/>
    <dgm:cxn modelId="{ED8E7945-9EF4-4132-B273-9221A92CF2B5}" type="presParOf" srcId="{92749579-4742-40CF-9618-0849CC861994}" destId="{75C6B56D-0711-437E-8BDC-C465B9901C32}" srcOrd="1" destOrd="0" presId="urn:microsoft.com/office/officeart/2005/8/layout/hProcess4"/>
    <dgm:cxn modelId="{E4EB0F72-D5EC-4AAD-83B5-9D5C7B9C2657}" type="presParOf" srcId="{92749579-4742-40CF-9618-0849CC861994}" destId="{9C752A62-7D6C-472B-9CB8-66ED677E37A0}" srcOrd="2" destOrd="0" presId="urn:microsoft.com/office/officeart/2005/8/layout/hProcess4"/>
    <dgm:cxn modelId="{13B6C578-2F2A-47AF-9939-D724689CD327}" type="presParOf" srcId="{9C752A62-7D6C-472B-9CB8-66ED677E37A0}" destId="{F18346EF-320C-41C1-B779-8497DA64B358}" srcOrd="0" destOrd="0" presId="urn:microsoft.com/office/officeart/2005/8/layout/hProcess4"/>
    <dgm:cxn modelId="{691699E7-90CF-43A9-BEA4-BB4B7A1859F8}" type="presParOf" srcId="{F18346EF-320C-41C1-B779-8497DA64B358}" destId="{3112CBC4-6A3E-4AEF-B646-1EB27EDD98AC}" srcOrd="0" destOrd="0" presId="urn:microsoft.com/office/officeart/2005/8/layout/hProcess4"/>
    <dgm:cxn modelId="{7A46AA3C-C91F-4FBC-AD1A-929EB0547B77}" type="presParOf" srcId="{F18346EF-320C-41C1-B779-8497DA64B358}" destId="{4AECD6C0-01ED-4169-9283-DE3DB10E3D3C}" srcOrd="1" destOrd="0" presId="urn:microsoft.com/office/officeart/2005/8/layout/hProcess4"/>
    <dgm:cxn modelId="{52C505CA-D586-46FF-AFC4-D840B0D6C459}" type="presParOf" srcId="{F18346EF-320C-41C1-B779-8497DA64B358}" destId="{29A7F7D5-426C-4983-A3D0-4705F2D29FDB}" srcOrd="2" destOrd="0" presId="urn:microsoft.com/office/officeart/2005/8/layout/hProcess4"/>
    <dgm:cxn modelId="{1A530B37-3B87-44EF-93F9-EEB11C898AAE}" type="presParOf" srcId="{F18346EF-320C-41C1-B779-8497DA64B358}" destId="{B983FA6E-6BEF-41C6-A4D6-47E261C09527}" srcOrd="3" destOrd="0" presId="urn:microsoft.com/office/officeart/2005/8/layout/hProcess4"/>
    <dgm:cxn modelId="{04F18422-E73B-4244-9930-0FD25A5F4522}" type="presParOf" srcId="{F18346EF-320C-41C1-B779-8497DA64B358}" destId="{FC18AF7C-3208-4EE8-886D-782095D5B442}" srcOrd="4" destOrd="0" presId="urn:microsoft.com/office/officeart/2005/8/layout/hProcess4"/>
    <dgm:cxn modelId="{A5236F00-C185-44D4-9D52-7BDC24D2958C}" type="presParOf" srcId="{9C752A62-7D6C-472B-9CB8-66ED677E37A0}" destId="{06785E87-09ED-4896-ABD6-87C8530F45CA}" srcOrd="1" destOrd="0" presId="urn:microsoft.com/office/officeart/2005/8/layout/hProcess4"/>
    <dgm:cxn modelId="{EA0188A8-5A4C-4D9C-8AFC-7A64C0CC0570}" type="presParOf" srcId="{9C752A62-7D6C-472B-9CB8-66ED677E37A0}" destId="{D3D2B049-A592-4F96-AAE5-557AFD052227}" srcOrd="2" destOrd="0" presId="urn:microsoft.com/office/officeart/2005/8/layout/hProcess4"/>
    <dgm:cxn modelId="{6940C1FA-44F1-463B-B988-97CFFD99D5CF}" type="presParOf" srcId="{D3D2B049-A592-4F96-AAE5-557AFD052227}" destId="{C948DEB9-7369-4704-B777-0C9944422BAA}" srcOrd="0" destOrd="0" presId="urn:microsoft.com/office/officeart/2005/8/layout/hProcess4"/>
    <dgm:cxn modelId="{7B539F26-C0BE-4CC0-8737-FA4EB43B4F8E}" type="presParOf" srcId="{D3D2B049-A592-4F96-AAE5-557AFD052227}" destId="{E6A2E123-25BA-44EC-B4E8-AFFFD1FEEFD9}" srcOrd="1" destOrd="0" presId="urn:microsoft.com/office/officeart/2005/8/layout/hProcess4"/>
    <dgm:cxn modelId="{5D8FA3A7-750A-4274-A2AD-7804DD124104}" type="presParOf" srcId="{D3D2B049-A592-4F96-AAE5-557AFD052227}" destId="{E9B12477-153A-4C58-871A-D456BD98D52D}" srcOrd="2" destOrd="0" presId="urn:microsoft.com/office/officeart/2005/8/layout/hProcess4"/>
    <dgm:cxn modelId="{B712E98D-BC87-4665-B082-F40A3C91B242}" type="presParOf" srcId="{D3D2B049-A592-4F96-AAE5-557AFD052227}" destId="{709F7577-4928-49C3-998F-828FDF62CEEB}" srcOrd="3" destOrd="0" presId="urn:microsoft.com/office/officeart/2005/8/layout/hProcess4"/>
    <dgm:cxn modelId="{8B897045-6122-4729-973E-FCA5722907F1}" type="presParOf" srcId="{D3D2B049-A592-4F96-AAE5-557AFD052227}" destId="{B72612CF-F589-44DC-8699-66C22C8AB94C}" srcOrd="4" destOrd="0" presId="urn:microsoft.com/office/officeart/2005/8/layout/hProcess4"/>
    <dgm:cxn modelId="{C8E4E3CE-A626-47EA-BA4B-D32844CC341B}" type="presParOf" srcId="{9C752A62-7D6C-472B-9CB8-66ED677E37A0}" destId="{4FD1AC56-D88D-414C-8C0B-E680F4325538}" srcOrd="3" destOrd="0" presId="urn:microsoft.com/office/officeart/2005/8/layout/hProcess4"/>
    <dgm:cxn modelId="{666B03C9-DFA7-4168-95B2-DCCDD0919628}" type="presParOf" srcId="{9C752A62-7D6C-472B-9CB8-66ED677E37A0}" destId="{C605BDA3-CDD3-4EA7-9106-87E2059BE8C5}" srcOrd="4" destOrd="0" presId="urn:microsoft.com/office/officeart/2005/8/layout/hProcess4"/>
    <dgm:cxn modelId="{15B88078-2C2A-4BFC-9997-B6A7BE26FB4F}" type="presParOf" srcId="{C605BDA3-CDD3-4EA7-9106-87E2059BE8C5}" destId="{65881C4C-358B-41B0-BD05-360D470E8DF1}" srcOrd="0" destOrd="0" presId="urn:microsoft.com/office/officeart/2005/8/layout/hProcess4"/>
    <dgm:cxn modelId="{8CB98A64-8037-4326-A0D6-B8031C2B4D91}" type="presParOf" srcId="{C605BDA3-CDD3-4EA7-9106-87E2059BE8C5}" destId="{8E4EB9D9-88B6-4B41-929C-8510236D0537}" srcOrd="1" destOrd="0" presId="urn:microsoft.com/office/officeart/2005/8/layout/hProcess4"/>
    <dgm:cxn modelId="{686FEA12-FF5B-446F-9486-9176FF1659DE}" type="presParOf" srcId="{C605BDA3-CDD3-4EA7-9106-87E2059BE8C5}" destId="{DFADF356-02B5-4E22-9CA3-708AA3AAD969}" srcOrd="2" destOrd="0" presId="urn:microsoft.com/office/officeart/2005/8/layout/hProcess4"/>
    <dgm:cxn modelId="{323B9158-8918-4A90-A580-0584AB36D925}" type="presParOf" srcId="{C605BDA3-CDD3-4EA7-9106-87E2059BE8C5}" destId="{BF868104-C484-482F-818E-B798B9B61684}" srcOrd="3" destOrd="0" presId="urn:microsoft.com/office/officeart/2005/8/layout/hProcess4"/>
    <dgm:cxn modelId="{D25C623A-C2B9-4FE1-8E6B-7F2981083232}" type="presParOf" srcId="{C605BDA3-CDD3-4EA7-9106-87E2059BE8C5}" destId="{D9CA819F-2111-4CEC-B559-4A254F5B30B2}" srcOrd="4" destOrd="0" presId="urn:microsoft.com/office/officeart/2005/8/layout/hProcess4"/>
    <dgm:cxn modelId="{F6A5BEFD-E4C5-418A-8A3E-22F877777C5B}" type="presParOf" srcId="{9C752A62-7D6C-472B-9CB8-66ED677E37A0}" destId="{2D0C7EA0-90EE-48A7-9EBF-21D2227D3CB1}" srcOrd="5" destOrd="0" presId="urn:microsoft.com/office/officeart/2005/8/layout/hProcess4"/>
    <dgm:cxn modelId="{7853C6E3-E9DC-4DBD-B5DF-799F4DFC0318}" type="presParOf" srcId="{9C752A62-7D6C-472B-9CB8-66ED677E37A0}" destId="{3D1CC126-F8B7-4C91-9634-186A8E2BA86A}" srcOrd="6" destOrd="0" presId="urn:microsoft.com/office/officeart/2005/8/layout/hProcess4"/>
    <dgm:cxn modelId="{C0651FB0-1780-4EE8-B14D-D142B0C981D4}" type="presParOf" srcId="{3D1CC126-F8B7-4C91-9634-186A8E2BA86A}" destId="{73F0A7AA-1609-4822-A0D9-6D824ADEE6DF}" srcOrd="0" destOrd="0" presId="urn:microsoft.com/office/officeart/2005/8/layout/hProcess4"/>
    <dgm:cxn modelId="{72330B24-FA86-4DF7-904F-C01539D1B364}" type="presParOf" srcId="{3D1CC126-F8B7-4C91-9634-186A8E2BA86A}" destId="{77F3FEA4-C4B4-4FEB-BA0E-F17DDE373E45}" srcOrd="1" destOrd="0" presId="urn:microsoft.com/office/officeart/2005/8/layout/hProcess4"/>
    <dgm:cxn modelId="{314D7FF9-6B62-45FD-BBAA-E9355B20478E}" type="presParOf" srcId="{3D1CC126-F8B7-4C91-9634-186A8E2BA86A}" destId="{F44A52F3-90C0-4161-BE6C-DCB3ED308C88}" srcOrd="2" destOrd="0" presId="urn:microsoft.com/office/officeart/2005/8/layout/hProcess4"/>
    <dgm:cxn modelId="{11123833-47F1-4878-B87A-A5605C10F7D4}" type="presParOf" srcId="{3D1CC126-F8B7-4C91-9634-186A8E2BA86A}" destId="{47238BE4-A444-4811-9D4D-4B79D9D3195A}" srcOrd="3" destOrd="0" presId="urn:microsoft.com/office/officeart/2005/8/layout/hProcess4"/>
    <dgm:cxn modelId="{DAB98482-D182-4663-B552-A5D70C1A4B85}" type="presParOf" srcId="{3D1CC126-F8B7-4C91-9634-186A8E2BA86A}" destId="{DF0FD0E4-7E31-4859-AD8D-F05BAEDC0FA7}"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E63D97B-334C-4E81-8C84-D1C9272BB3A3}"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n-CA"/>
        </a:p>
      </dgm:t>
    </dgm:pt>
    <dgm:pt modelId="{E57588E0-99EF-4580-B53D-3674EADE8567}">
      <dgm:prSet phldrT="[Text]"/>
      <dgm:spPr>
        <a:solidFill>
          <a:srgbClr val="FFFF00"/>
        </a:solidFill>
      </dgm:spPr>
      <dgm:t>
        <a:bodyPr/>
        <a:lstStyle/>
        <a:p>
          <a:r>
            <a:rPr lang="en-CA" b="0" dirty="0">
              <a:solidFill>
                <a:schemeClr val="tx1"/>
              </a:solidFill>
            </a:rPr>
            <a:t>Urgent, But Not Important</a:t>
          </a:r>
        </a:p>
      </dgm:t>
    </dgm:pt>
    <dgm:pt modelId="{60E8A1C2-16A4-4277-95A9-E76EB1121B16}" type="parTrans" cxnId="{ED4A6840-FCE3-4B49-96A6-B730EF203B6C}">
      <dgm:prSet/>
      <dgm:spPr/>
      <dgm:t>
        <a:bodyPr/>
        <a:lstStyle/>
        <a:p>
          <a:endParaRPr lang="en-CA">
            <a:solidFill>
              <a:sysClr val="windowText" lastClr="000000"/>
            </a:solidFill>
          </a:endParaRPr>
        </a:p>
      </dgm:t>
    </dgm:pt>
    <dgm:pt modelId="{788384AF-1297-407E-B0FC-790707A30344}" type="sibTrans" cxnId="{ED4A6840-FCE3-4B49-96A6-B730EF203B6C}">
      <dgm:prSet/>
      <dgm:spPr/>
      <dgm:t>
        <a:bodyPr/>
        <a:lstStyle/>
        <a:p>
          <a:endParaRPr lang="en-CA">
            <a:solidFill>
              <a:sysClr val="windowText" lastClr="000000"/>
            </a:solidFill>
          </a:endParaRPr>
        </a:p>
      </dgm:t>
    </dgm:pt>
    <dgm:pt modelId="{12614265-798D-4D1F-B7CF-375ED0D76799}">
      <dgm:prSet phldrT="[Text]"/>
      <dgm:spPr>
        <a:solidFill>
          <a:schemeClr val="accent2"/>
        </a:solidFill>
      </dgm:spPr>
      <dgm:t>
        <a:bodyPr/>
        <a:lstStyle/>
        <a:p>
          <a:r>
            <a:rPr lang="en-CA" b="0" dirty="0">
              <a:solidFill>
                <a:schemeClr val="tx1"/>
              </a:solidFill>
            </a:rPr>
            <a:t>Not Urgent and Not Important</a:t>
          </a:r>
        </a:p>
      </dgm:t>
    </dgm:pt>
    <dgm:pt modelId="{73D1F523-F519-443D-B00A-87EB87710333}" type="parTrans" cxnId="{C6AB9782-7BAB-46E8-9C4B-38E54CEAB1A9}">
      <dgm:prSet/>
      <dgm:spPr/>
      <dgm:t>
        <a:bodyPr/>
        <a:lstStyle/>
        <a:p>
          <a:endParaRPr lang="en-CA">
            <a:solidFill>
              <a:sysClr val="windowText" lastClr="000000"/>
            </a:solidFill>
          </a:endParaRPr>
        </a:p>
      </dgm:t>
    </dgm:pt>
    <dgm:pt modelId="{CA7B8AD2-B90D-4B99-A70B-D4D69AB05EAC}" type="sibTrans" cxnId="{C6AB9782-7BAB-46E8-9C4B-38E54CEAB1A9}">
      <dgm:prSet/>
      <dgm:spPr/>
      <dgm:t>
        <a:bodyPr/>
        <a:lstStyle/>
        <a:p>
          <a:endParaRPr lang="en-CA">
            <a:solidFill>
              <a:sysClr val="windowText" lastClr="000000"/>
            </a:solidFill>
          </a:endParaRPr>
        </a:p>
      </dgm:t>
    </dgm:pt>
    <dgm:pt modelId="{E2B534E1-3B44-4373-B56D-5530289BAD43}">
      <dgm:prSet phldrT="[Text]" custT="1"/>
      <dgm:spPr>
        <a:solidFill>
          <a:schemeClr val="accent3"/>
        </a:solidFill>
      </dgm:spPr>
      <dgm:t>
        <a:bodyPr/>
        <a:lstStyle/>
        <a:p>
          <a:r>
            <a:rPr lang="en-CA" sz="2800" b="0" dirty="0">
              <a:solidFill>
                <a:schemeClr val="tx1"/>
              </a:solidFill>
            </a:rPr>
            <a:t>Urgent and Important</a:t>
          </a:r>
        </a:p>
      </dgm:t>
    </dgm:pt>
    <dgm:pt modelId="{0EA6AB5F-E7DC-485C-B723-D6A26169255F}" type="parTrans" cxnId="{08E0F91F-CBC2-4C81-9C17-7EB40D2B5BAF}">
      <dgm:prSet/>
      <dgm:spPr/>
      <dgm:t>
        <a:bodyPr/>
        <a:lstStyle/>
        <a:p>
          <a:endParaRPr lang="en-CA">
            <a:solidFill>
              <a:sysClr val="windowText" lastClr="000000"/>
            </a:solidFill>
          </a:endParaRPr>
        </a:p>
      </dgm:t>
    </dgm:pt>
    <dgm:pt modelId="{9F494706-F50E-40D9-962D-1B971D5B78D1}" type="sibTrans" cxnId="{08E0F91F-CBC2-4C81-9C17-7EB40D2B5BAF}">
      <dgm:prSet/>
      <dgm:spPr/>
      <dgm:t>
        <a:bodyPr/>
        <a:lstStyle/>
        <a:p>
          <a:endParaRPr lang="en-CA">
            <a:solidFill>
              <a:sysClr val="windowText" lastClr="000000"/>
            </a:solidFill>
          </a:endParaRPr>
        </a:p>
      </dgm:t>
    </dgm:pt>
    <dgm:pt modelId="{C0E6956D-D380-4A0D-A17A-B023C7B4CD0A}">
      <dgm:prSet/>
      <dgm:spPr/>
      <dgm:t>
        <a:bodyPr/>
        <a:lstStyle/>
        <a:p>
          <a:r>
            <a:rPr lang="en-CA" b="0" dirty="0">
              <a:solidFill>
                <a:schemeClr val="tx1"/>
              </a:solidFill>
            </a:rPr>
            <a:t>Important, But Not Urgent</a:t>
          </a:r>
        </a:p>
      </dgm:t>
    </dgm:pt>
    <dgm:pt modelId="{CC774233-BFC7-4748-994E-AAD4AFD78D10}" type="parTrans" cxnId="{6A5DB089-3CCA-402D-9D8C-D4921186D7D8}">
      <dgm:prSet/>
      <dgm:spPr/>
      <dgm:t>
        <a:bodyPr/>
        <a:lstStyle/>
        <a:p>
          <a:endParaRPr lang="en-CA">
            <a:solidFill>
              <a:sysClr val="windowText" lastClr="000000"/>
            </a:solidFill>
          </a:endParaRPr>
        </a:p>
      </dgm:t>
    </dgm:pt>
    <dgm:pt modelId="{E0D958B8-C783-4828-87F3-8EF8C1289D2B}" type="sibTrans" cxnId="{6A5DB089-3CCA-402D-9D8C-D4921186D7D8}">
      <dgm:prSet/>
      <dgm:spPr/>
      <dgm:t>
        <a:bodyPr/>
        <a:lstStyle/>
        <a:p>
          <a:endParaRPr lang="en-CA">
            <a:solidFill>
              <a:sysClr val="windowText" lastClr="000000"/>
            </a:solidFill>
          </a:endParaRPr>
        </a:p>
      </dgm:t>
    </dgm:pt>
    <dgm:pt modelId="{C4811C6D-5B78-4774-9544-69887ECFFF43}" type="pres">
      <dgm:prSet presAssocID="{9E63D97B-334C-4E81-8C84-D1C9272BB3A3}" presName="matrix" presStyleCnt="0">
        <dgm:presLayoutVars>
          <dgm:chMax val="1"/>
          <dgm:dir/>
          <dgm:resizeHandles val="exact"/>
        </dgm:presLayoutVars>
      </dgm:prSet>
      <dgm:spPr/>
    </dgm:pt>
    <dgm:pt modelId="{1BBCFAB4-9C92-4252-8D48-FB09C4DB02ED}" type="pres">
      <dgm:prSet presAssocID="{9E63D97B-334C-4E81-8C84-D1C9272BB3A3}" presName="axisShape" presStyleLbl="bgShp" presStyleIdx="0" presStyleCnt="1"/>
      <dgm:spPr/>
    </dgm:pt>
    <dgm:pt modelId="{6AB80CA2-5EB5-4BC9-AC54-DB05748C24FF}" type="pres">
      <dgm:prSet presAssocID="{9E63D97B-334C-4E81-8C84-D1C9272BB3A3}" presName="rect1" presStyleLbl="node1" presStyleIdx="0" presStyleCnt="4">
        <dgm:presLayoutVars>
          <dgm:chMax val="0"/>
          <dgm:chPref val="0"/>
          <dgm:bulletEnabled val="1"/>
        </dgm:presLayoutVars>
      </dgm:prSet>
      <dgm:spPr/>
    </dgm:pt>
    <dgm:pt modelId="{8237F4E9-DD6F-4682-82B4-D7DC6EAFC258}" type="pres">
      <dgm:prSet presAssocID="{9E63D97B-334C-4E81-8C84-D1C9272BB3A3}" presName="rect2" presStyleLbl="node1" presStyleIdx="1" presStyleCnt="4">
        <dgm:presLayoutVars>
          <dgm:chMax val="0"/>
          <dgm:chPref val="0"/>
          <dgm:bulletEnabled val="1"/>
        </dgm:presLayoutVars>
      </dgm:prSet>
      <dgm:spPr/>
    </dgm:pt>
    <dgm:pt modelId="{961F0730-3C84-4520-A1ED-90C2C836E939}" type="pres">
      <dgm:prSet presAssocID="{9E63D97B-334C-4E81-8C84-D1C9272BB3A3}" presName="rect3" presStyleLbl="node1" presStyleIdx="2" presStyleCnt="4">
        <dgm:presLayoutVars>
          <dgm:chMax val="0"/>
          <dgm:chPref val="0"/>
          <dgm:bulletEnabled val="1"/>
        </dgm:presLayoutVars>
      </dgm:prSet>
      <dgm:spPr/>
    </dgm:pt>
    <dgm:pt modelId="{A232BD7B-0EFE-4DA2-8062-D3ED13636921}" type="pres">
      <dgm:prSet presAssocID="{9E63D97B-334C-4E81-8C84-D1C9272BB3A3}" presName="rect4" presStyleLbl="node1" presStyleIdx="3" presStyleCnt="4">
        <dgm:presLayoutVars>
          <dgm:chMax val="0"/>
          <dgm:chPref val="0"/>
          <dgm:bulletEnabled val="1"/>
        </dgm:presLayoutVars>
      </dgm:prSet>
      <dgm:spPr/>
    </dgm:pt>
  </dgm:ptLst>
  <dgm:cxnLst>
    <dgm:cxn modelId="{FC65F4EF-9033-4705-81BE-F4E229ADA9F9}" type="presOf" srcId="{12614265-798D-4D1F-B7CF-375ED0D76799}" destId="{A232BD7B-0EFE-4DA2-8062-D3ED13636921}" srcOrd="0" destOrd="0" presId="urn:microsoft.com/office/officeart/2005/8/layout/matrix2"/>
    <dgm:cxn modelId="{32AA1A8A-7D10-41A4-91AF-0F567D944C67}" type="presOf" srcId="{C0E6956D-D380-4A0D-A17A-B023C7B4CD0A}" destId="{8237F4E9-DD6F-4682-82B4-D7DC6EAFC258}" srcOrd="0" destOrd="0" presId="urn:microsoft.com/office/officeart/2005/8/layout/matrix2"/>
    <dgm:cxn modelId="{C6AB9782-7BAB-46E8-9C4B-38E54CEAB1A9}" srcId="{9E63D97B-334C-4E81-8C84-D1C9272BB3A3}" destId="{12614265-798D-4D1F-B7CF-375ED0D76799}" srcOrd="3" destOrd="0" parTransId="{73D1F523-F519-443D-B00A-87EB87710333}" sibTransId="{CA7B8AD2-B90D-4B99-A70B-D4D69AB05EAC}"/>
    <dgm:cxn modelId="{ED4A6840-FCE3-4B49-96A6-B730EF203B6C}" srcId="{9E63D97B-334C-4E81-8C84-D1C9272BB3A3}" destId="{E57588E0-99EF-4580-B53D-3674EADE8567}" srcOrd="2" destOrd="0" parTransId="{60E8A1C2-16A4-4277-95A9-E76EB1121B16}" sibTransId="{788384AF-1297-407E-B0FC-790707A30344}"/>
    <dgm:cxn modelId="{60E835A1-2C3F-4BC0-9D1D-BAFC3AA7C728}" type="presOf" srcId="{9E63D97B-334C-4E81-8C84-D1C9272BB3A3}" destId="{C4811C6D-5B78-4774-9544-69887ECFFF43}" srcOrd="0" destOrd="0" presId="urn:microsoft.com/office/officeart/2005/8/layout/matrix2"/>
    <dgm:cxn modelId="{6A5DB089-3CCA-402D-9D8C-D4921186D7D8}" srcId="{9E63D97B-334C-4E81-8C84-D1C9272BB3A3}" destId="{C0E6956D-D380-4A0D-A17A-B023C7B4CD0A}" srcOrd="1" destOrd="0" parTransId="{CC774233-BFC7-4748-994E-AAD4AFD78D10}" sibTransId="{E0D958B8-C783-4828-87F3-8EF8C1289D2B}"/>
    <dgm:cxn modelId="{60C647B1-A5A4-49CA-824C-7A4594407EF3}" type="presOf" srcId="{E57588E0-99EF-4580-B53D-3674EADE8567}" destId="{961F0730-3C84-4520-A1ED-90C2C836E939}" srcOrd="0" destOrd="0" presId="urn:microsoft.com/office/officeart/2005/8/layout/matrix2"/>
    <dgm:cxn modelId="{08E0F91F-CBC2-4C81-9C17-7EB40D2B5BAF}" srcId="{9E63D97B-334C-4E81-8C84-D1C9272BB3A3}" destId="{E2B534E1-3B44-4373-B56D-5530289BAD43}" srcOrd="0" destOrd="0" parTransId="{0EA6AB5F-E7DC-485C-B723-D6A26169255F}" sibTransId="{9F494706-F50E-40D9-962D-1B971D5B78D1}"/>
    <dgm:cxn modelId="{0B771850-2194-4C2E-85AD-5D1346E23DED}" type="presOf" srcId="{E2B534E1-3B44-4373-B56D-5530289BAD43}" destId="{6AB80CA2-5EB5-4BC9-AC54-DB05748C24FF}" srcOrd="0" destOrd="0" presId="urn:microsoft.com/office/officeart/2005/8/layout/matrix2"/>
    <dgm:cxn modelId="{0F27ADCB-15A7-4126-BC17-01833F2B31AF}" type="presParOf" srcId="{C4811C6D-5B78-4774-9544-69887ECFFF43}" destId="{1BBCFAB4-9C92-4252-8D48-FB09C4DB02ED}" srcOrd="0" destOrd="0" presId="urn:microsoft.com/office/officeart/2005/8/layout/matrix2"/>
    <dgm:cxn modelId="{5E920783-4901-419E-96F5-F35740B61CD4}" type="presParOf" srcId="{C4811C6D-5B78-4774-9544-69887ECFFF43}" destId="{6AB80CA2-5EB5-4BC9-AC54-DB05748C24FF}" srcOrd="1" destOrd="0" presId="urn:microsoft.com/office/officeart/2005/8/layout/matrix2"/>
    <dgm:cxn modelId="{3DC4EDC1-F1D7-4BD1-A468-E88BF79449EB}" type="presParOf" srcId="{C4811C6D-5B78-4774-9544-69887ECFFF43}" destId="{8237F4E9-DD6F-4682-82B4-D7DC6EAFC258}" srcOrd="2" destOrd="0" presId="urn:microsoft.com/office/officeart/2005/8/layout/matrix2"/>
    <dgm:cxn modelId="{AD16F130-F621-4E3C-A976-525808A80DCB}" type="presParOf" srcId="{C4811C6D-5B78-4774-9544-69887ECFFF43}" destId="{961F0730-3C84-4520-A1ED-90C2C836E939}" srcOrd="3" destOrd="0" presId="urn:microsoft.com/office/officeart/2005/8/layout/matrix2"/>
    <dgm:cxn modelId="{372C214C-42A7-46F3-AF29-D2718FB006BC}" type="presParOf" srcId="{C4811C6D-5B78-4774-9544-69887ECFFF43}" destId="{A232BD7B-0EFE-4DA2-8062-D3ED13636921}"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4602052-960D-440E-8DFE-77496B1F89F4}"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3D0B754B-4D2F-4C3A-9FC6-DE08C9792632}">
      <dgm:prSet phldrT="[Text]"/>
      <dgm:spPr>
        <a:ln>
          <a:noFill/>
        </a:ln>
      </dgm:spPr>
      <dgm:t>
        <a:bodyPr/>
        <a:lstStyle/>
        <a:p>
          <a:r>
            <a:rPr lang="en-US" dirty="0"/>
            <a:t>Honest explanation</a:t>
          </a:r>
        </a:p>
      </dgm:t>
    </dgm:pt>
    <dgm:pt modelId="{F4397B0A-6B04-42CB-ABD8-1DFD2CFBB293}" type="parTrans" cxnId="{0A49B7C7-1ED6-4507-B910-A81A3D36911B}">
      <dgm:prSet/>
      <dgm:spPr/>
      <dgm:t>
        <a:bodyPr/>
        <a:lstStyle/>
        <a:p>
          <a:endParaRPr lang="en-US"/>
        </a:p>
      </dgm:t>
    </dgm:pt>
    <dgm:pt modelId="{D0A89FFA-6AD7-4F66-8FB7-93E48DB50035}" type="sibTrans" cxnId="{0A49B7C7-1ED6-4507-B910-A81A3D36911B}">
      <dgm:prSet/>
      <dgm:spPr/>
      <dgm:t>
        <a:bodyPr/>
        <a:lstStyle/>
        <a:p>
          <a:endParaRPr lang="en-US"/>
        </a:p>
      </dgm:t>
    </dgm:pt>
    <dgm:pt modelId="{0AFB60F3-EB55-443E-A6BF-1A1662DB97B1}">
      <dgm:prSet phldrT="[Text]"/>
      <dgm:spPr>
        <a:ln>
          <a:noFill/>
        </a:ln>
      </dgm:spPr>
      <dgm:t>
        <a:bodyPr/>
        <a:lstStyle/>
        <a:p>
          <a:r>
            <a:rPr lang="en-US" dirty="0"/>
            <a:t>Clarify your reasoning </a:t>
          </a:r>
        </a:p>
      </dgm:t>
    </dgm:pt>
    <dgm:pt modelId="{92362A31-B5CC-48B7-8F6A-13F66B37393F}" type="parTrans" cxnId="{A9C3E1A7-6A01-4760-8217-211590BB4725}">
      <dgm:prSet/>
      <dgm:spPr/>
      <dgm:t>
        <a:bodyPr/>
        <a:lstStyle/>
        <a:p>
          <a:endParaRPr lang="en-US"/>
        </a:p>
      </dgm:t>
    </dgm:pt>
    <dgm:pt modelId="{9CE2AAB2-74C5-4881-AC7D-B311FDD2491F}" type="sibTrans" cxnId="{A9C3E1A7-6A01-4760-8217-211590BB4725}">
      <dgm:prSet/>
      <dgm:spPr/>
      <dgm:t>
        <a:bodyPr/>
        <a:lstStyle/>
        <a:p>
          <a:endParaRPr lang="en-US"/>
        </a:p>
      </dgm:t>
    </dgm:pt>
    <dgm:pt modelId="{E54AE6D4-4AFF-4A83-8584-7525659A5012}">
      <dgm:prSet phldrT="[Text]"/>
      <dgm:spPr>
        <a:ln>
          <a:noFill/>
        </a:ln>
      </dgm:spPr>
      <dgm:t>
        <a:bodyPr/>
        <a:lstStyle/>
        <a:p>
          <a:r>
            <a:rPr lang="en-US" dirty="0"/>
            <a:t>Give an alternative</a:t>
          </a:r>
        </a:p>
      </dgm:t>
    </dgm:pt>
    <dgm:pt modelId="{60B8C9D9-D3CA-4FE5-9D34-816A24184AAD}" type="parTrans" cxnId="{384AFB9F-D0DA-422E-95D3-DCF6F5623D49}">
      <dgm:prSet/>
      <dgm:spPr/>
      <dgm:t>
        <a:bodyPr/>
        <a:lstStyle/>
        <a:p>
          <a:endParaRPr lang="en-US"/>
        </a:p>
      </dgm:t>
    </dgm:pt>
    <dgm:pt modelId="{CBA03D05-5780-4864-ADD9-07923ACBC8C3}" type="sibTrans" cxnId="{384AFB9F-D0DA-422E-95D3-DCF6F5623D49}">
      <dgm:prSet/>
      <dgm:spPr/>
      <dgm:t>
        <a:bodyPr/>
        <a:lstStyle/>
        <a:p>
          <a:endParaRPr lang="en-US"/>
        </a:p>
      </dgm:t>
    </dgm:pt>
    <dgm:pt modelId="{B3C37AEF-1ECB-4536-B2C6-C8B650E48837}">
      <dgm:prSet phldrT="[Text]"/>
      <dgm:spPr>
        <a:ln>
          <a:noFill/>
        </a:ln>
      </dgm:spPr>
      <dgm:t>
        <a:bodyPr/>
        <a:lstStyle/>
        <a:p>
          <a:r>
            <a:rPr lang="en-US" dirty="0"/>
            <a:t>Assertive refusal </a:t>
          </a:r>
        </a:p>
      </dgm:t>
    </dgm:pt>
    <dgm:pt modelId="{14F1F4C6-6633-4DA2-BB25-1B35161D1599}" type="parTrans" cxnId="{80B8FF4C-2370-4DB5-91D1-BC9C103381B5}">
      <dgm:prSet/>
      <dgm:spPr/>
      <dgm:t>
        <a:bodyPr/>
        <a:lstStyle/>
        <a:p>
          <a:endParaRPr lang="en-US"/>
        </a:p>
      </dgm:t>
    </dgm:pt>
    <dgm:pt modelId="{D57DC4F9-2B04-475D-8503-5C48D1CE29AB}" type="sibTrans" cxnId="{80B8FF4C-2370-4DB5-91D1-BC9C103381B5}">
      <dgm:prSet/>
      <dgm:spPr/>
      <dgm:t>
        <a:bodyPr/>
        <a:lstStyle/>
        <a:p>
          <a:endParaRPr lang="en-US"/>
        </a:p>
      </dgm:t>
    </dgm:pt>
    <dgm:pt modelId="{64ADBE67-97B3-496A-B819-F12165E387E6}" type="pres">
      <dgm:prSet presAssocID="{14602052-960D-440E-8DFE-77496B1F89F4}" presName="Name0" presStyleCnt="0">
        <dgm:presLayoutVars>
          <dgm:dir/>
          <dgm:resizeHandles val="exact"/>
        </dgm:presLayoutVars>
      </dgm:prSet>
      <dgm:spPr/>
    </dgm:pt>
    <dgm:pt modelId="{9BA052F7-8095-4FB2-AB12-62234E6A2CF5}" type="pres">
      <dgm:prSet presAssocID="{3D0B754B-4D2F-4C3A-9FC6-DE08C9792632}" presName="node" presStyleLbl="node1" presStyleIdx="0" presStyleCnt="4">
        <dgm:presLayoutVars>
          <dgm:bulletEnabled val="1"/>
        </dgm:presLayoutVars>
      </dgm:prSet>
      <dgm:spPr/>
    </dgm:pt>
    <dgm:pt modelId="{F6CDC2C4-F8D3-4031-A798-C3E12B09FAD0}" type="pres">
      <dgm:prSet presAssocID="{D0A89FFA-6AD7-4F66-8FB7-93E48DB50035}" presName="sibTrans" presStyleCnt="0"/>
      <dgm:spPr/>
    </dgm:pt>
    <dgm:pt modelId="{F2C24AC9-E182-47F8-B2E4-60254A157692}" type="pres">
      <dgm:prSet presAssocID="{0AFB60F3-EB55-443E-A6BF-1A1662DB97B1}" presName="node" presStyleLbl="node1" presStyleIdx="1" presStyleCnt="4">
        <dgm:presLayoutVars>
          <dgm:bulletEnabled val="1"/>
        </dgm:presLayoutVars>
      </dgm:prSet>
      <dgm:spPr/>
    </dgm:pt>
    <dgm:pt modelId="{72028A4D-58EE-409C-AF64-CE384925C9CB}" type="pres">
      <dgm:prSet presAssocID="{9CE2AAB2-74C5-4881-AC7D-B311FDD2491F}" presName="sibTrans" presStyleCnt="0"/>
      <dgm:spPr/>
    </dgm:pt>
    <dgm:pt modelId="{D25A3C72-FCDC-4130-8A3A-5D625556B6AC}" type="pres">
      <dgm:prSet presAssocID="{E54AE6D4-4AFF-4A83-8584-7525659A5012}" presName="node" presStyleLbl="node1" presStyleIdx="2" presStyleCnt="4">
        <dgm:presLayoutVars>
          <dgm:bulletEnabled val="1"/>
        </dgm:presLayoutVars>
      </dgm:prSet>
      <dgm:spPr/>
    </dgm:pt>
    <dgm:pt modelId="{B2B11069-62B5-4438-AE6E-9332269F3F28}" type="pres">
      <dgm:prSet presAssocID="{CBA03D05-5780-4864-ADD9-07923ACBC8C3}" presName="sibTrans" presStyleCnt="0"/>
      <dgm:spPr/>
    </dgm:pt>
    <dgm:pt modelId="{CCEF0828-6CD2-4A5F-8C0F-421A68671E05}" type="pres">
      <dgm:prSet presAssocID="{B3C37AEF-1ECB-4536-B2C6-C8B650E48837}" presName="node" presStyleLbl="node1" presStyleIdx="3" presStyleCnt="4">
        <dgm:presLayoutVars>
          <dgm:bulletEnabled val="1"/>
        </dgm:presLayoutVars>
      </dgm:prSet>
      <dgm:spPr/>
    </dgm:pt>
  </dgm:ptLst>
  <dgm:cxnLst>
    <dgm:cxn modelId="{8A83D944-C9F4-4ED8-AC13-CB40B2F55AC8}" type="presOf" srcId="{14602052-960D-440E-8DFE-77496B1F89F4}" destId="{64ADBE67-97B3-496A-B819-F12165E387E6}" srcOrd="0" destOrd="0" presId="urn:microsoft.com/office/officeart/2005/8/layout/hList6"/>
    <dgm:cxn modelId="{0A49B7C7-1ED6-4507-B910-A81A3D36911B}" srcId="{14602052-960D-440E-8DFE-77496B1F89F4}" destId="{3D0B754B-4D2F-4C3A-9FC6-DE08C9792632}" srcOrd="0" destOrd="0" parTransId="{F4397B0A-6B04-42CB-ABD8-1DFD2CFBB293}" sibTransId="{D0A89FFA-6AD7-4F66-8FB7-93E48DB50035}"/>
    <dgm:cxn modelId="{56330023-629E-4BDA-9A63-F337C3CFB972}" type="presOf" srcId="{0AFB60F3-EB55-443E-A6BF-1A1662DB97B1}" destId="{F2C24AC9-E182-47F8-B2E4-60254A157692}" srcOrd="0" destOrd="0" presId="urn:microsoft.com/office/officeart/2005/8/layout/hList6"/>
    <dgm:cxn modelId="{ECBCAC26-3D1B-4D90-98BF-79815A7998E7}" type="presOf" srcId="{E54AE6D4-4AFF-4A83-8584-7525659A5012}" destId="{D25A3C72-FCDC-4130-8A3A-5D625556B6AC}" srcOrd="0" destOrd="0" presId="urn:microsoft.com/office/officeart/2005/8/layout/hList6"/>
    <dgm:cxn modelId="{80B8FF4C-2370-4DB5-91D1-BC9C103381B5}" srcId="{14602052-960D-440E-8DFE-77496B1F89F4}" destId="{B3C37AEF-1ECB-4536-B2C6-C8B650E48837}" srcOrd="3" destOrd="0" parTransId="{14F1F4C6-6633-4DA2-BB25-1B35161D1599}" sibTransId="{D57DC4F9-2B04-475D-8503-5C48D1CE29AB}"/>
    <dgm:cxn modelId="{384AFB9F-D0DA-422E-95D3-DCF6F5623D49}" srcId="{14602052-960D-440E-8DFE-77496B1F89F4}" destId="{E54AE6D4-4AFF-4A83-8584-7525659A5012}" srcOrd="2" destOrd="0" parTransId="{60B8C9D9-D3CA-4FE5-9D34-816A24184AAD}" sibTransId="{CBA03D05-5780-4864-ADD9-07923ACBC8C3}"/>
    <dgm:cxn modelId="{CC26F580-688E-4220-93D1-8CC572D423E7}" type="presOf" srcId="{B3C37AEF-1ECB-4536-B2C6-C8B650E48837}" destId="{CCEF0828-6CD2-4A5F-8C0F-421A68671E05}" srcOrd="0" destOrd="0" presId="urn:microsoft.com/office/officeart/2005/8/layout/hList6"/>
    <dgm:cxn modelId="{A9C3E1A7-6A01-4760-8217-211590BB4725}" srcId="{14602052-960D-440E-8DFE-77496B1F89F4}" destId="{0AFB60F3-EB55-443E-A6BF-1A1662DB97B1}" srcOrd="1" destOrd="0" parTransId="{92362A31-B5CC-48B7-8F6A-13F66B37393F}" sibTransId="{9CE2AAB2-74C5-4881-AC7D-B311FDD2491F}"/>
    <dgm:cxn modelId="{7151AC50-A578-48EC-8769-7F7420957790}" type="presOf" srcId="{3D0B754B-4D2F-4C3A-9FC6-DE08C9792632}" destId="{9BA052F7-8095-4FB2-AB12-62234E6A2CF5}" srcOrd="0" destOrd="0" presId="urn:microsoft.com/office/officeart/2005/8/layout/hList6"/>
    <dgm:cxn modelId="{C0D2ECAB-8E40-4EA8-8F37-2BEEC164A3D9}" type="presParOf" srcId="{64ADBE67-97B3-496A-B819-F12165E387E6}" destId="{9BA052F7-8095-4FB2-AB12-62234E6A2CF5}" srcOrd="0" destOrd="0" presId="urn:microsoft.com/office/officeart/2005/8/layout/hList6"/>
    <dgm:cxn modelId="{752221D0-1FA5-41DA-AB4D-BF2AFE9E7335}" type="presParOf" srcId="{64ADBE67-97B3-496A-B819-F12165E387E6}" destId="{F6CDC2C4-F8D3-4031-A798-C3E12B09FAD0}" srcOrd="1" destOrd="0" presId="urn:microsoft.com/office/officeart/2005/8/layout/hList6"/>
    <dgm:cxn modelId="{1A254FF8-8B03-4623-8524-44FC925B3961}" type="presParOf" srcId="{64ADBE67-97B3-496A-B819-F12165E387E6}" destId="{F2C24AC9-E182-47F8-B2E4-60254A157692}" srcOrd="2" destOrd="0" presId="urn:microsoft.com/office/officeart/2005/8/layout/hList6"/>
    <dgm:cxn modelId="{479F458D-A988-49D6-A8E2-862AF9E765F5}" type="presParOf" srcId="{64ADBE67-97B3-496A-B819-F12165E387E6}" destId="{72028A4D-58EE-409C-AF64-CE384925C9CB}" srcOrd="3" destOrd="0" presId="urn:microsoft.com/office/officeart/2005/8/layout/hList6"/>
    <dgm:cxn modelId="{EF0172DE-A959-49EF-9B4E-AF9B8285B63E}" type="presParOf" srcId="{64ADBE67-97B3-496A-B819-F12165E387E6}" destId="{D25A3C72-FCDC-4130-8A3A-5D625556B6AC}" srcOrd="4" destOrd="0" presId="urn:microsoft.com/office/officeart/2005/8/layout/hList6"/>
    <dgm:cxn modelId="{8D2F6093-5F63-48B6-9B15-C071AE2F5AC2}" type="presParOf" srcId="{64ADBE67-97B3-496A-B819-F12165E387E6}" destId="{B2B11069-62B5-4438-AE6E-9332269F3F28}" srcOrd="5" destOrd="0" presId="urn:microsoft.com/office/officeart/2005/8/layout/hList6"/>
    <dgm:cxn modelId="{DCF297BF-A32A-4238-961F-43D94F6B0986}" type="presParOf" srcId="{64ADBE67-97B3-496A-B819-F12165E387E6}" destId="{CCEF0828-6CD2-4A5F-8C0F-421A68671E0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F65E0FD-7129-429F-A8B7-A1374519E090}"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3EDD5575-B9BA-4DCE-91FF-517AFB78DB12}">
      <dgm:prSet phldrT="[Text]" custT="1"/>
      <dgm:spPr>
        <a:ln>
          <a:noFill/>
        </a:ln>
      </dgm:spPr>
      <dgm:t>
        <a:bodyPr/>
        <a:lstStyle/>
        <a:p>
          <a:r>
            <a:rPr lang="en-US" sz="3600" dirty="0"/>
            <a:t>Notebook</a:t>
          </a:r>
        </a:p>
      </dgm:t>
    </dgm:pt>
    <dgm:pt modelId="{A36663C6-E50A-4915-A779-95A0A62A4C1E}" type="parTrans" cxnId="{71CCAC56-6448-41CF-8EFE-1519FE31BABE}">
      <dgm:prSet/>
      <dgm:spPr/>
      <dgm:t>
        <a:bodyPr/>
        <a:lstStyle/>
        <a:p>
          <a:endParaRPr lang="en-US"/>
        </a:p>
      </dgm:t>
    </dgm:pt>
    <dgm:pt modelId="{B3C0466E-1B09-4B93-AF99-3738D1E88422}" type="sibTrans" cxnId="{71CCAC56-6448-41CF-8EFE-1519FE31BABE}">
      <dgm:prSet/>
      <dgm:spPr/>
      <dgm:t>
        <a:bodyPr/>
        <a:lstStyle/>
        <a:p>
          <a:endParaRPr lang="en-US"/>
        </a:p>
      </dgm:t>
    </dgm:pt>
    <dgm:pt modelId="{D1A3315D-EC08-48E3-8AC8-3417C9A43CF8}">
      <dgm:prSet phldrT="[Text]" custT="1"/>
      <dgm:spPr>
        <a:ln>
          <a:noFill/>
        </a:ln>
      </dgm:spPr>
      <dgm:t>
        <a:bodyPr/>
        <a:lstStyle/>
        <a:p>
          <a:r>
            <a:rPr lang="en-US" sz="3600" dirty="0"/>
            <a:t>Prioritize tasks</a:t>
          </a:r>
        </a:p>
      </dgm:t>
    </dgm:pt>
    <dgm:pt modelId="{0DF45F49-0CDC-4FAD-A5F8-50F8DB50DF96}" type="parTrans" cxnId="{DD01B527-77B4-4209-AF29-D1A48DBEC7ED}">
      <dgm:prSet/>
      <dgm:spPr/>
      <dgm:t>
        <a:bodyPr/>
        <a:lstStyle/>
        <a:p>
          <a:endParaRPr lang="en-US"/>
        </a:p>
      </dgm:t>
    </dgm:pt>
    <dgm:pt modelId="{0C030BD3-F6ED-41FA-B723-224855601B1A}" type="sibTrans" cxnId="{DD01B527-77B4-4209-AF29-D1A48DBEC7ED}">
      <dgm:prSet/>
      <dgm:spPr/>
      <dgm:t>
        <a:bodyPr/>
        <a:lstStyle/>
        <a:p>
          <a:endParaRPr lang="en-US"/>
        </a:p>
      </dgm:t>
    </dgm:pt>
    <dgm:pt modelId="{F5917D74-B906-42C3-825A-AA484D80481B}">
      <dgm:prSet phldrT="[Text]" custT="1"/>
      <dgm:spPr>
        <a:ln>
          <a:noFill/>
        </a:ln>
      </dgm:spPr>
      <dgm:t>
        <a:bodyPr/>
        <a:lstStyle/>
        <a:p>
          <a:r>
            <a:rPr lang="en-US" sz="3600" dirty="0"/>
            <a:t>Cross off completed items</a:t>
          </a:r>
        </a:p>
      </dgm:t>
    </dgm:pt>
    <dgm:pt modelId="{1AE5D679-D1DA-466F-8417-0BB138F8230D}" type="parTrans" cxnId="{1F65A697-77A2-492A-8AC6-E3818EC4A3ED}">
      <dgm:prSet/>
      <dgm:spPr/>
      <dgm:t>
        <a:bodyPr/>
        <a:lstStyle/>
        <a:p>
          <a:endParaRPr lang="en-US"/>
        </a:p>
      </dgm:t>
    </dgm:pt>
    <dgm:pt modelId="{0148562F-2920-408B-9E3D-E8C2908E7085}" type="sibTrans" cxnId="{1F65A697-77A2-492A-8AC6-E3818EC4A3ED}">
      <dgm:prSet/>
      <dgm:spPr/>
      <dgm:t>
        <a:bodyPr/>
        <a:lstStyle/>
        <a:p>
          <a:endParaRPr lang="en-US"/>
        </a:p>
      </dgm:t>
    </dgm:pt>
    <dgm:pt modelId="{36B0C55F-AABC-4638-B2C2-4F2D11C25B84}">
      <dgm:prSet phldrT="[Text]" custT="1"/>
      <dgm:spPr>
        <a:ln>
          <a:noFill/>
        </a:ln>
      </dgm:spPr>
      <dgm:t>
        <a:bodyPr/>
        <a:lstStyle/>
        <a:p>
          <a:r>
            <a:rPr lang="en-US" sz="3600" dirty="0"/>
            <a:t>Carry over unfinished tasks</a:t>
          </a:r>
        </a:p>
      </dgm:t>
    </dgm:pt>
    <dgm:pt modelId="{C9B6BB81-AA18-442F-A952-721DCF808B46}" type="parTrans" cxnId="{CDA84CC1-8D7D-4221-BBBA-50EF028C206E}">
      <dgm:prSet/>
      <dgm:spPr/>
      <dgm:t>
        <a:bodyPr/>
        <a:lstStyle/>
        <a:p>
          <a:endParaRPr lang="en-US"/>
        </a:p>
      </dgm:t>
    </dgm:pt>
    <dgm:pt modelId="{B6E583B6-F29A-4492-A8A0-78DDF45A17E6}" type="sibTrans" cxnId="{CDA84CC1-8D7D-4221-BBBA-50EF028C206E}">
      <dgm:prSet/>
      <dgm:spPr/>
      <dgm:t>
        <a:bodyPr/>
        <a:lstStyle/>
        <a:p>
          <a:endParaRPr lang="en-US"/>
        </a:p>
      </dgm:t>
    </dgm:pt>
    <dgm:pt modelId="{41A46A6C-B25C-4A1B-9F5C-0D29C8ACF758}" type="pres">
      <dgm:prSet presAssocID="{EF65E0FD-7129-429F-A8B7-A1374519E090}" presName="Name0" presStyleCnt="0">
        <dgm:presLayoutVars>
          <dgm:dir/>
          <dgm:animLvl val="lvl"/>
          <dgm:resizeHandles val="exact"/>
        </dgm:presLayoutVars>
      </dgm:prSet>
      <dgm:spPr/>
    </dgm:pt>
    <dgm:pt modelId="{8F8D9239-09D6-4802-84B9-6BD71F9FAA41}" type="pres">
      <dgm:prSet presAssocID="{36B0C55F-AABC-4638-B2C2-4F2D11C25B84}" presName="boxAndChildren" presStyleCnt="0"/>
      <dgm:spPr/>
    </dgm:pt>
    <dgm:pt modelId="{F1EF98C1-AF72-4866-ADE6-EAC17DC8BE6B}" type="pres">
      <dgm:prSet presAssocID="{36B0C55F-AABC-4638-B2C2-4F2D11C25B84}" presName="parentTextBox" presStyleLbl="node1" presStyleIdx="0" presStyleCnt="4"/>
      <dgm:spPr/>
    </dgm:pt>
    <dgm:pt modelId="{6C9CFFC3-F254-4719-BA84-A40DB6871E7F}" type="pres">
      <dgm:prSet presAssocID="{0148562F-2920-408B-9E3D-E8C2908E7085}" presName="sp" presStyleCnt="0"/>
      <dgm:spPr/>
    </dgm:pt>
    <dgm:pt modelId="{C04B456D-676A-4AC3-B4AB-AEB809C46BDD}" type="pres">
      <dgm:prSet presAssocID="{F5917D74-B906-42C3-825A-AA484D80481B}" presName="arrowAndChildren" presStyleCnt="0"/>
      <dgm:spPr/>
    </dgm:pt>
    <dgm:pt modelId="{400A4344-BC80-4E87-8DC3-38E3E61A7361}" type="pres">
      <dgm:prSet presAssocID="{F5917D74-B906-42C3-825A-AA484D80481B}" presName="parentTextArrow" presStyleLbl="node1" presStyleIdx="1" presStyleCnt="4"/>
      <dgm:spPr/>
    </dgm:pt>
    <dgm:pt modelId="{152DD569-05EF-422D-9041-FBB9B869B700}" type="pres">
      <dgm:prSet presAssocID="{0C030BD3-F6ED-41FA-B723-224855601B1A}" presName="sp" presStyleCnt="0"/>
      <dgm:spPr/>
    </dgm:pt>
    <dgm:pt modelId="{588975A9-A5CA-4C8A-B5ED-D84BA908BBFE}" type="pres">
      <dgm:prSet presAssocID="{D1A3315D-EC08-48E3-8AC8-3417C9A43CF8}" presName="arrowAndChildren" presStyleCnt="0"/>
      <dgm:spPr/>
    </dgm:pt>
    <dgm:pt modelId="{7769418D-9532-4746-B0C2-C47F41AC79D9}" type="pres">
      <dgm:prSet presAssocID="{D1A3315D-EC08-48E3-8AC8-3417C9A43CF8}" presName="parentTextArrow" presStyleLbl="node1" presStyleIdx="2" presStyleCnt="4"/>
      <dgm:spPr/>
    </dgm:pt>
    <dgm:pt modelId="{A3963C88-CC3B-40A1-9757-893BA8225431}" type="pres">
      <dgm:prSet presAssocID="{B3C0466E-1B09-4B93-AF99-3738D1E88422}" presName="sp" presStyleCnt="0"/>
      <dgm:spPr/>
    </dgm:pt>
    <dgm:pt modelId="{3A8173C4-DB00-433F-A288-867B27B274EB}" type="pres">
      <dgm:prSet presAssocID="{3EDD5575-B9BA-4DCE-91FF-517AFB78DB12}" presName="arrowAndChildren" presStyleCnt="0"/>
      <dgm:spPr/>
    </dgm:pt>
    <dgm:pt modelId="{0C6DEDC4-750A-42D4-8E05-C94A0CD2B7B6}" type="pres">
      <dgm:prSet presAssocID="{3EDD5575-B9BA-4DCE-91FF-517AFB78DB12}" presName="parentTextArrow" presStyleLbl="node1" presStyleIdx="3" presStyleCnt="4"/>
      <dgm:spPr/>
    </dgm:pt>
  </dgm:ptLst>
  <dgm:cxnLst>
    <dgm:cxn modelId="{A0BB48CB-D3E3-4E93-B59C-B1E5BCAF7E33}" type="presOf" srcId="{3EDD5575-B9BA-4DCE-91FF-517AFB78DB12}" destId="{0C6DEDC4-750A-42D4-8E05-C94A0CD2B7B6}" srcOrd="0" destOrd="0" presId="urn:microsoft.com/office/officeart/2005/8/layout/process4"/>
    <dgm:cxn modelId="{F1AE45D1-4B54-4BF5-A97D-86F8B4E1F438}" type="presOf" srcId="{D1A3315D-EC08-48E3-8AC8-3417C9A43CF8}" destId="{7769418D-9532-4746-B0C2-C47F41AC79D9}" srcOrd="0" destOrd="0" presId="urn:microsoft.com/office/officeart/2005/8/layout/process4"/>
    <dgm:cxn modelId="{74BA81ED-64DD-4C7A-889C-7FE1B139E0AA}" type="presOf" srcId="{F5917D74-B906-42C3-825A-AA484D80481B}" destId="{400A4344-BC80-4E87-8DC3-38E3E61A7361}" srcOrd="0" destOrd="0" presId="urn:microsoft.com/office/officeart/2005/8/layout/process4"/>
    <dgm:cxn modelId="{E2C3F8A1-5150-45CA-A2B8-E11696A7BEC1}" type="presOf" srcId="{36B0C55F-AABC-4638-B2C2-4F2D11C25B84}" destId="{F1EF98C1-AF72-4866-ADE6-EAC17DC8BE6B}" srcOrd="0" destOrd="0" presId="urn:microsoft.com/office/officeart/2005/8/layout/process4"/>
    <dgm:cxn modelId="{1F65A697-77A2-492A-8AC6-E3818EC4A3ED}" srcId="{EF65E0FD-7129-429F-A8B7-A1374519E090}" destId="{F5917D74-B906-42C3-825A-AA484D80481B}" srcOrd="2" destOrd="0" parTransId="{1AE5D679-D1DA-466F-8417-0BB138F8230D}" sibTransId="{0148562F-2920-408B-9E3D-E8C2908E7085}"/>
    <dgm:cxn modelId="{CDA84CC1-8D7D-4221-BBBA-50EF028C206E}" srcId="{EF65E0FD-7129-429F-A8B7-A1374519E090}" destId="{36B0C55F-AABC-4638-B2C2-4F2D11C25B84}" srcOrd="3" destOrd="0" parTransId="{C9B6BB81-AA18-442F-A952-721DCF808B46}" sibTransId="{B6E583B6-F29A-4492-A8A0-78DDF45A17E6}"/>
    <dgm:cxn modelId="{DD01B527-77B4-4209-AF29-D1A48DBEC7ED}" srcId="{EF65E0FD-7129-429F-A8B7-A1374519E090}" destId="{D1A3315D-EC08-48E3-8AC8-3417C9A43CF8}" srcOrd="1" destOrd="0" parTransId="{0DF45F49-0CDC-4FAD-A5F8-50F8DB50DF96}" sibTransId="{0C030BD3-F6ED-41FA-B723-224855601B1A}"/>
    <dgm:cxn modelId="{54BEC2F3-009D-452D-91E2-F6621EB0D969}" type="presOf" srcId="{EF65E0FD-7129-429F-A8B7-A1374519E090}" destId="{41A46A6C-B25C-4A1B-9F5C-0D29C8ACF758}" srcOrd="0" destOrd="0" presId="urn:microsoft.com/office/officeart/2005/8/layout/process4"/>
    <dgm:cxn modelId="{71CCAC56-6448-41CF-8EFE-1519FE31BABE}" srcId="{EF65E0FD-7129-429F-A8B7-A1374519E090}" destId="{3EDD5575-B9BA-4DCE-91FF-517AFB78DB12}" srcOrd="0" destOrd="0" parTransId="{A36663C6-E50A-4915-A779-95A0A62A4C1E}" sibTransId="{B3C0466E-1B09-4B93-AF99-3738D1E88422}"/>
    <dgm:cxn modelId="{B2730E2B-5138-42EB-9550-D17A32BA90E1}" type="presParOf" srcId="{41A46A6C-B25C-4A1B-9F5C-0D29C8ACF758}" destId="{8F8D9239-09D6-4802-84B9-6BD71F9FAA41}" srcOrd="0" destOrd="0" presId="urn:microsoft.com/office/officeart/2005/8/layout/process4"/>
    <dgm:cxn modelId="{56BB944E-3D0B-4056-944B-EFD0BE25B1D8}" type="presParOf" srcId="{8F8D9239-09D6-4802-84B9-6BD71F9FAA41}" destId="{F1EF98C1-AF72-4866-ADE6-EAC17DC8BE6B}" srcOrd="0" destOrd="0" presId="urn:microsoft.com/office/officeart/2005/8/layout/process4"/>
    <dgm:cxn modelId="{FD642C1D-DAD3-4182-9255-1F26FB2CAA37}" type="presParOf" srcId="{41A46A6C-B25C-4A1B-9F5C-0D29C8ACF758}" destId="{6C9CFFC3-F254-4719-BA84-A40DB6871E7F}" srcOrd="1" destOrd="0" presId="urn:microsoft.com/office/officeart/2005/8/layout/process4"/>
    <dgm:cxn modelId="{94762189-61BA-443F-BA06-290DD450D867}" type="presParOf" srcId="{41A46A6C-B25C-4A1B-9F5C-0D29C8ACF758}" destId="{C04B456D-676A-4AC3-B4AB-AEB809C46BDD}" srcOrd="2" destOrd="0" presId="urn:microsoft.com/office/officeart/2005/8/layout/process4"/>
    <dgm:cxn modelId="{2AA33404-40A4-4CC9-8FEE-D588EF565160}" type="presParOf" srcId="{C04B456D-676A-4AC3-B4AB-AEB809C46BDD}" destId="{400A4344-BC80-4E87-8DC3-38E3E61A7361}" srcOrd="0" destOrd="0" presId="urn:microsoft.com/office/officeart/2005/8/layout/process4"/>
    <dgm:cxn modelId="{0FF2A05C-478E-44F7-94F8-39849EB2F68F}" type="presParOf" srcId="{41A46A6C-B25C-4A1B-9F5C-0D29C8ACF758}" destId="{152DD569-05EF-422D-9041-FBB9B869B700}" srcOrd="3" destOrd="0" presId="urn:microsoft.com/office/officeart/2005/8/layout/process4"/>
    <dgm:cxn modelId="{ACE4CB21-07CD-415C-A98C-CD6B47D957B5}" type="presParOf" srcId="{41A46A6C-B25C-4A1B-9F5C-0D29C8ACF758}" destId="{588975A9-A5CA-4C8A-B5ED-D84BA908BBFE}" srcOrd="4" destOrd="0" presId="urn:microsoft.com/office/officeart/2005/8/layout/process4"/>
    <dgm:cxn modelId="{916643F5-50D7-4CC0-82DC-BD64AF65A18D}" type="presParOf" srcId="{588975A9-A5CA-4C8A-B5ED-D84BA908BBFE}" destId="{7769418D-9532-4746-B0C2-C47F41AC79D9}" srcOrd="0" destOrd="0" presId="urn:microsoft.com/office/officeart/2005/8/layout/process4"/>
    <dgm:cxn modelId="{B0E7917A-F0B2-4749-82D9-5927AD8A5FBF}" type="presParOf" srcId="{41A46A6C-B25C-4A1B-9F5C-0D29C8ACF758}" destId="{A3963C88-CC3B-40A1-9757-893BA8225431}" srcOrd="5" destOrd="0" presId="urn:microsoft.com/office/officeart/2005/8/layout/process4"/>
    <dgm:cxn modelId="{12EA06F5-F336-43CC-9E07-D3FD51474724}" type="presParOf" srcId="{41A46A6C-B25C-4A1B-9F5C-0D29C8ACF758}" destId="{3A8173C4-DB00-433F-A288-867B27B274EB}" srcOrd="6" destOrd="0" presId="urn:microsoft.com/office/officeart/2005/8/layout/process4"/>
    <dgm:cxn modelId="{F03F6F52-F353-452D-A96B-1D1833B6216A}" type="presParOf" srcId="{3A8173C4-DB00-433F-A288-867B27B274EB}" destId="{0C6DEDC4-750A-42D4-8E05-C94A0CD2B7B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CCA9FB7-80F7-4F01-A616-783A279D59D8}"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53C76849-6C47-4F29-8B49-E20968271DE7}">
      <dgm:prSet phldrT="[Text]"/>
      <dgm:spPr>
        <a:ln>
          <a:noFill/>
        </a:ln>
      </dgm:spPr>
      <dgm:t>
        <a:bodyPr/>
        <a:lstStyle/>
        <a:p>
          <a:pPr algn="l"/>
          <a:r>
            <a:rPr lang="en-US" dirty="0"/>
            <a:t>Plan the night before</a:t>
          </a:r>
        </a:p>
      </dgm:t>
    </dgm:pt>
    <dgm:pt modelId="{F83003B6-78CD-4AC7-954A-2D3FFDBC1451}" type="parTrans" cxnId="{F86F9132-1658-4789-9A2C-25ED18C970C6}">
      <dgm:prSet/>
      <dgm:spPr/>
      <dgm:t>
        <a:bodyPr/>
        <a:lstStyle/>
        <a:p>
          <a:endParaRPr lang="en-US"/>
        </a:p>
      </dgm:t>
    </dgm:pt>
    <dgm:pt modelId="{4ABD3AE1-A0EF-484B-A4CA-4EA5745DD24C}" type="sibTrans" cxnId="{F86F9132-1658-4789-9A2C-25ED18C970C6}">
      <dgm:prSet/>
      <dgm:spPr/>
      <dgm:t>
        <a:bodyPr/>
        <a:lstStyle/>
        <a:p>
          <a:endParaRPr lang="en-US"/>
        </a:p>
      </dgm:t>
    </dgm:pt>
    <dgm:pt modelId="{9EEB2F4F-5E61-446B-943E-920E92ED626F}">
      <dgm:prSet phldrT="[Text]"/>
      <dgm:spPr>
        <a:ln>
          <a:noFill/>
        </a:ln>
      </dgm:spPr>
      <dgm:t>
        <a:bodyPr/>
        <a:lstStyle/>
        <a:p>
          <a:pPr algn="l"/>
          <a:r>
            <a:rPr lang="en-US" dirty="0"/>
            <a:t>Keep your journal with you</a:t>
          </a:r>
        </a:p>
      </dgm:t>
    </dgm:pt>
    <dgm:pt modelId="{F54E1E94-B549-4658-A4AB-88D5F7A9C037}" type="parTrans" cxnId="{CF9C6C7B-CB62-4BB0-8496-DF945D4AEA57}">
      <dgm:prSet/>
      <dgm:spPr/>
      <dgm:t>
        <a:bodyPr/>
        <a:lstStyle/>
        <a:p>
          <a:endParaRPr lang="en-US"/>
        </a:p>
      </dgm:t>
    </dgm:pt>
    <dgm:pt modelId="{C13895E9-9B19-4105-A735-FC68F3325179}" type="sibTrans" cxnId="{CF9C6C7B-CB62-4BB0-8496-DF945D4AEA57}">
      <dgm:prSet/>
      <dgm:spPr/>
      <dgm:t>
        <a:bodyPr/>
        <a:lstStyle/>
        <a:p>
          <a:endParaRPr lang="en-US"/>
        </a:p>
      </dgm:t>
    </dgm:pt>
    <dgm:pt modelId="{7C046F15-60A9-4B35-9307-AB628DA3C76E}">
      <dgm:prSet phldrT="[Text]"/>
      <dgm:spPr>
        <a:ln>
          <a:noFill/>
        </a:ln>
      </dgm:spPr>
      <dgm:t>
        <a:bodyPr/>
        <a:lstStyle/>
        <a:p>
          <a:pPr algn="l"/>
          <a:r>
            <a:rPr lang="en-US" dirty="0"/>
            <a:t>Sense of satisfaction</a:t>
          </a:r>
        </a:p>
      </dgm:t>
    </dgm:pt>
    <dgm:pt modelId="{ACFDACA4-9C3C-462D-AB4B-3B3C88522EF0}" type="parTrans" cxnId="{38E61C06-4AC9-466E-BEF0-A24652F3EA34}">
      <dgm:prSet/>
      <dgm:spPr/>
      <dgm:t>
        <a:bodyPr/>
        <a:lstStyle/>
        <a:p>
          <a:endParaRPr lang="en-US"/>
        </a:p>
      </dgm:t>
    </dgm:pt>
    <dgm:pt modelId="{38D4078E-6E28-4D6F-AB11-D28297C6CE1E}" type="sibTrans" cxnId="{38E61C06-4AC9-466E-BEF0-A24652F3EA34}">
      <dgm:prSet/>
      <dgm:spPr/>
      <dgm:t>
        <a:bodyPr/>
        <a:lstStyle/>
        <a:p>
          <a:endParaRPr lang="en-US"/>
        </a:p>
      </dgm:t>
    </dgm:pt>
    <dgm:pt modelId="{37317FE8-DFCF-4AF7-9722-738045EF5A4D}">
      <dgm:prSet phldrT="[Text]"/>
      <dgm:spPr>
        <a:ln>
          <a:noFill/>
        </a:ln>
      </dgm:spPr>
      <dgm:t>
        <a:bodyPr/>
        <a:lstStyle/>
        <a:p>
          <a:pPr algn="l"/>
          <a:r>
            <a:rPr lang="en-US" dirty="0"/>
            <a:t>Remove tasks postponed three times</a:t>
          </a:r>
        </a:p>
      </dgm:t>
    </dgm:pt>
    <dgm:pt modelId="{BA518048-AA32-46F9-8D03-72A83B71D492}" type="parTrans" cxnId="{932B076B-9423-4B44-AF60-A2E5EEFFEAD4}">
      <dgm:prSet/>
      <dgm:spPr/>
      <dgm:t>
        <a:bodyPr/>
        <a:lstStyle/>
        <a:p>
          <a:endParaRPr lang="en-US"/>
        </a:p>
      </dgm:t>
    </dgm:pt>
    <dgm:pt modelId="{77EEFF0C-13ED-410B-B913-8D93B76524E0}" type="sibTrans" cxnId="{932B076B-9423-4B44-AF60-A2E5EEFFEAD4}">
      <dgm:prSet/>
      <dgm:spPr/>
      <dgm:t>
        <a:bodyPr/>
        <a:lstStyle/>
        <a:p>
          <a:endParaRPr lang="en-US"/>
        </a:p>
      </dgm:t>
    </dgm:pt>
    <dgm:pt modelId="{FB7B658E-BDB6-4EC2-AF4E-AECF6CFAE7BF}" type="pres">
      <dgm:prSet presAssocID="{FCCA9FB7-80F7-4F01-A616-783A279D59D8}" presName="Name0" presStyleCnt="0">
        <dgm:presLayoutVars>
          <dgm:dir/>
          <dgm:animLvl val="lvl"/>
          <dgm:resizeHandles/>
        </dgm:presLayoutVars>
      </dgm:prSet>
      <dgm:spPr/>
    </dgm:pt>
    <dgm:pt modelId="{7E6FE2C4-462A-42A9-BC4E-84CB62FD6B7E}" type="pres">
      <dgm:prSet presAssocID="{53C76849-6C47-4F29-8B49-E20968271DE7}" presName="linNode" presStyleCnt="0"/>
      <dgm:spPr/>
    </dgm:pt>
    <dgm:pt modelId="{36585754-2B98-43BE-97D4-5457BBDD22E7}" type="pres">
      <dgm:prSet presAssocID="{53C76849-6C47-4F29-8B49-E20968271DE7}" presName="parentShp" presStyleLbl="node1" presStyleIdx="0" presStyleCnt="4">
        <dgm:presLayoutVars>
          <dgm:bulletEnabled val="1"/>
        </dgm:presLayoutVars>
      </dgm:prSet>
      <dgm:spPr/>
    </dgm:pt>
    <dgm:pt modelId="{DD228063-44B5-42D9-B83D-44AEBEC006E5}" type="pres">
      <dgm:prSet presAssocID="{53C76849-6C47-4F29-8B49-E20968271DE7}" presName="childShp" presStyleLbl="bgAccFollowNode1" presStyleIdx="0" presStyleCnt="4">
        <dgm:presLayoutVars>
          <dgm:bulletEnabled val="1"/>
        </dgm:presLayoutVars>
      </dgm:prSet>
      <dgm:spPr/>
    </dgm:pt>
    <dgm:pt modelId="{8F075166-DC91-4F64-AA43-305E19EBF8A0}" type="pres">
      <dgm:prSet presAssocID="{4ABD3AE1-A0EF-484B-A4CA-4EA5745DD24C}" presName="spacing" presStyleCnt="0"/>
      <dgm:spPr/>
    </dgm:pt>
    <dgm:pt modelId="{7120F04F-FB4A-4E80-84AC-6D48E3C435B5}" type="pres">
      <dgm:prSet presAssocID="{9EEB2F4F-5E61-446B-943E-920E92ED626F}" presName="linNode" presStyleCnt="0"/>
      <dgm:spPr/>
    </dgm:pt>
    <dgm:pt modelId="{9AD2AB68-4660-4F0C-8C75-4C04F8068AAD}" type="pres">
      <dgm:prSet presAssocID="{9EEB2F4F-5E61-446B-943E-920E92ED626F}" presName="parentShp" presStyleLbl="node1" presStyleIdx="1" presStyleCnt="4" custScaleX="165353">
        <dgm:presLayoutVars>
          <dgm:bulletEnabled val="1"/>
        </dgm:presLayoutVars>
      </dgm:prSet>
      <dgm:spPr/>
    </dgm:pt>
    <dgm:pt modelId="{6121DBB1-499F-4C33-A474-A80A4A5EC265}" type="pres">
      <dgm:prSet presAssocID="{9EEB2F4F-5E61-446B-943E-920E92ED626F}" presName="childShp" presStyleLbl="bgAccFollowNode1" presStyleIdx="1" presStyleCnt="4">
        <dgm:presLayoutVars>
          <dgm:bulletEnabled val="1"/>
        </dgm:presLayoutVars>
      </dgm:prSet>
      <dgm:spPr/>
    </dgm:pt>
    <dgm:pt modelId="{0AAAB491-DFF8-4063-B971-CC14AC13C06D}" type="pres">
      <dgm:prSet presAssocID="{C13895E9-9B19-4105-A735-FC68F3325179}" presName="spacing" presStyleCnt="0"/>
      <dgm:spPr/>
    </dgm:pt>
    <dgm:pt modelId="{446820C0-D8A8-4A7C-BF2B-D00B05AC6C4B}" type="pres">
      <dgm:prSet presAssocID="{7C046F15-60A9-4B35-9307-AB628DA3C76E}" presName="linNode" presStyleCnt="0"/>
      <dgm:spPr/>
    </dgm:pt>
    <dgm:pt modelId="{19EC1EC7-5D45-4398-999C-7C7547179781}" type="pres">
      <dgm:prSet presAssocID="{7C046F15-60A9-4B35-9307-AB628DA3C76E}" presName="parentShp" presStyleLbl="node1" presStyleIdx="2" presStyleCnt="4" custScaleX="250000">
        <dgm:presLayoutVars>
          <dgm:bulletEnabled val="1"/>
        </dgm:presLayoutVars>
      </dgm:prSet>
      <dgm:spPr/>
    </dgm:pt>
    <dgm:pt modelId="{59A8158D-EEE8-412C-B0DC-3D81B71B618B}" type="pres">
      <dgm:prSet presAssocID="{7C046F15-60A9-4B35-9307-AB628DA3C76E}" presName="childShp" presStyleLbl="bgAccFollowNode1" presStyleIdx="2" presStyleCnt="4">
        <dgm:presLayoutVars>
          <dgm:bulletEnabled val="1"/>
        </dgm:presLayoutVars>
      </dgm:prSet>
      <dgm:spPr/>
    </dgm:pt>
    <dgm:pt modelId="{14CCB8EE-BC29-43DB-BE3A-0CEDBA9B6895}" type="pres">
      <dgm:prSet presAssocID="{38D4078E-6E28-4D6F-AB11-D28297C6CE1E}" presName="spacing" presStyleCnt="0"/>
      <dgm:spPr/>
    </dgm:pt>
    <dgm:pt modelId="{E20A30C4-62A5-4FDE-91CB-E44708D06743}" type="pres">
      <dgm:prSet presAssocID="{37317FE8-DFCF-4AF7-9722-738045EF5A4D}" presName="linNode" presStyleCnt="0"/>
      <dgm:spPr/>
    </dgm:pt>
    <dgm:pt modelId="{950FDE8F-CAB8-49F4-A1DE-DE442BB66D3B}" type="pres">
      <dgm:prSet presAssocID="{37317FE8-DFCF-4AF7-9722-738045EF5A4D}" presName="parentShp" presStyleLbl="node1" presStyleIdx="3" presStyleCnt="4" custScaleX="468467">
        <dgm:presLayoutVars>
          <dgm:bulletEnabled val="1"/>
        </dgm:presLayoutVars>
      </dgm:prSet>
      <dgm:spPr/>
    </dgm:pt>
    <dgm:pt modelId="{A8EA685D-70DB-41E6-BEE0-FAE3811CD457}" type="pres">
      <dgm:prSet presAssocID="{37317FE8-DFCF-4AF7-9722-738045EF5A4D}" presName="childShp" presStyleLbl="bgAccFollowNode1" presStyleIdx="3" presStyleCnt="4">
        <dgm:presLayoutVars>
          <dgm:bulletEnabled val="1"/>
        </dgm:presLayoutVars>
      </dgm:prSet>
      <dgm:spPr/>
    </dgm:pt>
  </dgm:ptLst>
  <dgm:cxnLst>
    <dgm:cxn modelId="{65957E89-6F41-4CAE-B3F1-D2C27AEE1D9E}" type="presOf" srcId="{9EEB2F4F-5E61-446B-943E-920E92ED626F}" destId="{9AD2AB68-4660-4F0C-8C75-4C04F8068AAD}" srcOrd="0" destOrd="0" presId="urn:microsoft.com/office/officeart/2005/8/layout/vList6"/>
    <dgm:cxn modelId="{9F478E32-BBAA-48CD-882E-3DC53DE42749}" type="presOf" srcId="{7C046F15-60A9-4B35-9307-AB628DA3C76E}" destId="{19EC1EC7-5D45-4398-999C-7C7547179781}" srcOrd="0" destOrd="0" presId="urn:microsoft.com/office/officeart/2005/8/layout/vList6"/>
    <dgm:cxn modelId="{F86F9132-1658-4789-9A2C-25ED18C970C6}" srcId="{FCCA9FB7-80F7-4F01-A616-783A279D59D8}" destId="{53C76849-6C47-4F29-8B49-E20968271DE7}" srcOrd="0" destOrd="0" parTransId="{F83003B6-78CD-4AC7-954A-2D3FFDBC1451}" sibTransId="{4ABD3AE1-A0EF-484B-A4CA-4EA5745DD24C}"/>
    <dgm:cxn modelId="{F4EC0970-27DA-46A4-A8DC-DC7D2D88FF52}" type="presOf" srcId="{37317FE8-DFCF-4AF7-9722-738045EF5A4D}" destId="{950FDE8F-CAB8-49F4-A1DE-DE442BB66D3B}" srcOrd="0" destOrd="0" presId="urn:microsoft.com/office/officeart/2005/8/layout/vList6"/>
    <dgm:cxn modelId="{2390B868-ED25-445D-B8AD-0A261807C6EE}" type="presOf" srcId="{53C76849-6C47-4F29-8B49-E20968271DE7}" destId="{36585754-2B98-43BE-97D4-5457BBDD22E7}" srcOrd="0" destOrd="0" presId="urn:microsoft.com/office/officeart/2005/8/layout/vList6"/>
    <dgm:cxn modelId="{38E61C06-4AC9-466E-BEF0-A24652F3EA34}" srcId="{FCCA9FB7-80F7-4F01-A616-783A279D59D8}" destId="{7C046F15-60A9-4B35-9307-AB628DA3C76E}" srcOrd="2" destOrd="0" parTransId="{ACFDACA4-9C3C-462D-AB4B-3B3C88522EF0}" sibTransId="{38D4078E-6E28-4D6F-AB11-D28297C6CE1E}"/>
    <dgm:cxn modelId="{932B076B-9423-4B44-AF60-A2E5EEFFEAD4}" srcId="{FCCA9FB7-80F7-4F01-A616-783A279D59D8}" destId="{37317FE8-DFCF-4AF7-9722-738045EF5A4D}" srcOrd="3" destOrd="0" parTransId="{BA518048-AA32-46F9-8D03-72A83B71D492}" sibTransId="{77EEFF0C-13ED-410B-B913-8D93B76524E0}"/>
    <dgm:cxn modelId="{CF9C6C7B-CB62-4BB0-8496-DF945D4AEA57}" srcId="{FCCA9FB7-80F7-4F01-A616-783A279D59D8}" destId="{9EEB2F4F-5E61-446B-943E-920E92ED626F}" srcOrd="1" destOrd="0" parTransId="{F54E1E94-B549-4658-A4AB-88D5F7A9C037}" sibTransId="{C13895E9-9B19-4105-A735-FC68F3325179}"/>
    <dgm:cxn modelId="{AE55D104-83B8-4DF4-9EC8-5BE8FBFEB2C0}" type="presOf" srcId="{FCCA9FB7-80F7-4F01-A616-783A279D59D8}" destId="{FB7B658E-BDB6-4EC2-AF4E-AECF6CFAE7BF}" srcOrd="0" destOrd="0" presId="urn:microsoft.com/office/officeart/2005/8/layout/vList6"/>
    <dgm:cxn modelId="{50E66772-905C-4C56-8BDA-F9133FE49E4B}" type="presParOf" srcId="{FB7B658E-BDB6-4EC2-AF4E-AECF6CFAE7BF}" destId="{7E6FE2C4-462A-42A9-BC4E-84CB62FD6B7E}" srcOrd="0" destOrd="0" presId="urn:microsoft.com/office/officeart/2005/8/layout/vList6"/>
    <dgm:cxn modelId="{0A4980FB-7335-479B-8FCC-2600C0AB7148}" type="presParOf" srcId="{7E6FE2C4-462A-42A9-BC4E-84CB62FD6B7E}" destId="{36585754-2B98-43BE-97D4-5457BBDD22E7}" srcOrd="0" destOrd="0" presId="urn:microsoft.com/office/officeart/2005/8/layout/vList6"/>
    <dgm:cxn modelId="{E755D317-5821-4C00-A545-898B729ED777}" type="presParOf" srcId="{7E6FE2C4-462A-42A9-BC4E-84CB62FD6B7E}" destId="{DD228063-44B5-42D9-B83D-44AEBEC006E5}" srcOrd="1" destOrd="0" presId="urn:microsoft.com/office/officeart/2005/8/layout/vList6"/>
    <dgm:cxn modelId="{A3DEBB1E-A65D-4F4F-A42C-88B552C2F830}" type="presParOf" srcId="{FB7B658E-BDB6-4EC2-AF4E-AECF6CFAE7BF}" destId="{8F075166-DC91-4F64-AA43-305E19EBF8A0}" srcOrd="1" destOrd="0" presId="urn:microsoft.com/office/officeart/2005/8/layout/vList6"/>
    <dgm:cxn modelId="{CA879A0A-28E8-4ECA-B2F8-D3BB2BA5945C}" type="presParOf" srcId="{FB7B658E-BDB6-4EC2-AF4E-AECF6CFAE7BF}" destId="{7120F04F-FB4A-4E80-84AC-6D48E3C435B5}" srcOrd="2" destOrd="0" presId="urn:microsoft.com/office/officeart/2005/8/layout/vList6"/>
    <dgm:cxn modelId="{55AEEC67-EB4D-4A6E-BA1E-C0FF58ED6037}" type="presParOf" srcId="{7120F04F-FB4A-4E80-84AC-6D48E3C435B5}" destId="{9AD2AB68-4660-4F0C-8C75-4C04F8068AAD}" srcOrd="0" destOrd="0" presId="urn:microsoft.com/office/officeart/2005/8/layout/vList6"/>
    <dgm:cxn modelId="{229E848B-BA45-4D2F-B416-FF7C7C0C6230}" type="presParOf" srcId="{7120F04F-FB4A-4E80-84AC-6D48E3C435B5}" destId="{6121DBB1-499F-4C33-A474-A80A4A5EC265}" srcOrd="1" destOrd="0" presId="urn:microsoft.com/office/officeart/2005/8/layout/vList6"/>
    <dgm:cxn modelId="{7E8CFC98-CA52-473C-9A2F-C440F5A8A0DD}" type="presParOf" srcId="{FB7B658E-BDB6-4EC2-AF4E-AECF6CFAE7BF}" destId="{0AAAB491-DFF8-4063-B971-CC14AC13C06D}" srcOrd="3" destOrd="0" presId="urn:microsoft.com/office/officeart/2005/8/layout/vList6"/>
    <dgm:cxn modelId="{DFB1472C-1E6A-4BD9-8E9F-C7898518E5B6}" type="presParOf" srcId="{FB7B658E-BDB6-4EC2-AF4E-AECF6CFAE7BF}" destId="{446820C0-D8A8-4A7C-BF2B-D00B05AC6C4B}" srcOrd="4" destOrd="0" presId="urn:microsoft.com/office/officeart/2005/8/layout/vList6"/>
    <dgm:cxn modelId="{5F56492E-0E65-4056-AEB0-E636EB1C9280}" type="presParOf" srcId="{446820C0-D8A8-4A7C-BF2B-D00B05AC6C4B}" destId="{19EC1EC7-5D45-4398-999C-7C7547179781}" srcOrd="0" destOrd="0" presId="urn:microsoft.com/office/officeart/2005/8/layout/vList6"/>
    <dgm:cxn modelId="{C9EA5742-6A6D-4902-AF9C-024B440780E4}" type="presParOf" srcId="{446820C0-D8A8-4A7C-BF2B-D00B05AC6C4B}" destId="{59A8158D-EEE8-412C-B0DC-3D81B71B618B}" srcOrd="1" destOrd="0" presId="urn:microsoft.com/office/officeart/2005/8/layout/vList6"/>
    <dgm:cxn modelId="{36F1AE74-D316-4C93-8B74-5B488D792F6C}" type="presParOf" srcId="{FB7B658E-BDB6-4EC2-AF4E-AECF6CFAE7BF}" destId="{14CCB8EE-BC29-43DB-BE3A-0CEDBA9B6895}" srcOrd="5" destOrd="0" presId="urn:microsoft.com/office/officeart/2005/8/layout/vList6"/>
    <dgm:cxn modelId="{207CECCF-3476-47D2-A5ED-5B856A9573FC}" type="presParOf" srcId="{FB7B658E-BDB6-4EC2-AF4E-AECF6CFAE7BF}" destId="{E20A30C4-62A5-4FDE-91CB-E44708D06743}" srcOrd="6" destOrd="0" presId="urn:microsoft.com/office/officeart/2005/8/layout/vList6"/>
    <dgm:cxn modelId="{82339CAD-7CA8-43C6-A231-16AE37510064}" type="presParOf" srcId="{E20A30C4-62A5-4FDE-91CB-E44708D06743}" destId="{950FDE8F-CAB8-49F4-A1DE-DE442BB66D3B}" srcOrd="0" destOrd="0" presId="urn:microsoft.com/office/officeart/2005/8/layout/vList6"/>
    <dgm:cxn modelId="{AD0A3580-8C65-4DF9-8075-45C6A0053172}" type="presParOf" srcId="{E20A30C4-62A5-4FDE-91CB-E44708D06743}" destId="{A8EA685D-70DB-41E6-BEE0-FAE3811CD45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B916F2D-E841-4A14-924B-C203019B8C9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6C80DDD-82E6-4B85-8716-1763DB0AB5DD}">
      <dgm:prSet phldrT="[Text]"/>
      <dgm:spPr>
        <a:ln>
          <a:noFill/>
        </a:ln>
      </dgm:spPr>
      <dgm:t>
        <a:bodyPr/>
        <a:lstStyle/>
        <a:p>
          <a:r>
            <a:rPr lang="en-US" dirty="0"/>
            <a:t>Rocks</a:t>
          </a:r>
        </a:p>
      </dgm:t>
    </dgm:pt>
    <dgm:pt modelId="{82D6E6DB-E2B1-44B5-ABB3-9E6C70EAA353}" type="parTrans" cxnId="{E748A768-3276-42DE-9CAA-AA16EBC49E4F}">
      <dgm:prSet/>
      <dgm:spPr/>
      <dgm:t>
        <a:bodyPr/>
        <a:lstStyle/>
        <a:p>
          <a:endParaRPr lang="en-US"/>
        </a:p>
      </dgm:t>
    </dgm:pt>
    <dgm:pt modelId="{3FCF38BD-0699-429D-935C-B5939AABEBDE}" type="sibTrans" cxnId="{E748A768-3276-42DE-9CAA-AA16EBC49E4F}">
      <dgm:prSet/>
      <dgm:spPr/>
      <dgm:t>
        <a:bodyPr/>
        <a:lstStyle/>
        <a:p>
          <a:endParaRPr lang="en-US"/>
        </a:p>
      </dgm:t>
    </dgm:pt>
    <dgm:pt modelId="{F291980F-7C5A-430D-A544-0048C4A9C0B7}">
      <dgm:prSet phldrT="[Text]"/>
      <dgm:spPr>
        <a:ln>
          <a:noFill/>
        </a:ln>
      </dgm:spPr>
      <dgm:t>
        <a:bodyPr/>
        <a:lstStyle/>
        <a:p>
          <a:r>
            <a:rPr lang="en-US" dirty="0"/>
            <a:t>Pebbles</a:t>
          </a:r>
        </a:p>
      </dgm:t>
    </dgm:pt>
    <dgm:pt modelId="{E040BADD-FA49-44CC-8CFD-874D53801E5F}" type="parTrans" cxnId="{8C50D336-3A31-4093-A772-139F1EFE9621}">
      <dgm:prSet/>
      <dgm:spPr/>
      <dgm:t>
        <a:bodyPr/>
        <a:lstStyle/>
        <a:p>
          <a:endParaRPr lang="en-US"/>
        </a:p>
      </dgm:t>
    </dgm:pt>
    <dgm:pt modelId="{F373C973-264C-4A2A-A66D-7674D4959F5D}" type="sibTrans" cxnId="{8C50D336-3A31-4093-A772-139F1EFE9621}">
      <dgm:prSet/>
      <dgm:spPr/>
      <dgm:t>
        <a:bodyPr/>
        <a:lstStyle/>
        <a:p>
          <a:endParaRPr lang="en-US"/>
        </a:p>
      </dgm:t>
    </dgm:pt>
    <dgm:pt modelId="{8F273C5E-05B2-4904-9583-7234C64124CC}">
      <dgm:prSet phldrT="[Text]"/>
      <dgm:spPr>
        <a:ln>
          <a:noFill/>
        </a:ln>
      </dgm:spPr>
      <dgm:t>
        <a:bodyPr/>
        <a:lstStyle/>
        <a:p>
          <a:r>
            <a:rPr lang="en-US" dirty="0"/>
            <a:t>Sand</a:t>
          </a:r>
        </a:p>
      </dgm:t>
    </dgm:pt>
    <dgm:pt modelId="{C643FE76-789A-4E6D-B207-07D659210D02}" type="parTrans" cxnId="{9C5178B6-F176-43EC-8029-2022951706F7}">
      <dgm:prSet/>
      <dgm:spPr/>
      <dgm:t>
        <a:bodyPr/>
        <a:lstStyle/>
        <a:p>
          <a:endParaRPr lang="en-US"/>
        </a:p>
      </dgm:t>
    </dgm:pt>
    <dgm:pt modelId="{FDF5900A-4735-4036-8F27-C61A1B76DBC9}" type="sibTrans" cxnId="{9C5178B6-F176-43EC-8029-2022951706F7}">
      <dgm:prSet/>
      <dgm:spPr/>
      <dgm:t>
        <a:bodyPr/>
        <a:lstStyle/>
        <a:p>
          <a:endParaRPr lang="en-US"/>
        </a:p>
      </dgm:t>
    </dgm:pt>
    <dgm:pt modelId="{DA487B63-FDA7-4091-BF2B-01EDD7FC661F}">
      <dgm:prSet phldrT="[Text]"/>
      <dgm:spPr>
        <a:ln>
          <a:noFill/>
        </a:ln>
      </dgm:spPr>
      <dgm:t>
        <a:bodyPr/>
        <a:lstStyle/>
        <a:p>
          <a:r>
            <a:rPr lang="en-US" dirty="0"/>
            <a:t>Water</a:t>
          </a:r>
        </a:p>
      </dgm:t>
    </dgm:pt>
    <dgm:pt modelId="{194B9E94-7825-464D-B868-7A90E2FC3060}" type="parTrans" cxnId="{E0F12D78-04FC-4660-8E6A-3216636D1414}">
      <dgm:prSet/>
      <dgm:spPr/>
      <dgm:t>
        <a:bodyPr/>
        <a:lstStyle/>
        <a:p>
          <a:endParaRPr lang="en-US"/>
        </a:p>
      </dgm:t>
    </dgm:pt>
    <dgm:pt modelId="{0374D92C-6F6C-425E-B376-2C645A5496E5}" type="sibTrans" cxnId="{E0F12D78-04FC-4660-8E6A-3216636D1414}">
      <dgm:prSet/>
      <dgm:spPr/>
      <dgm:t>
        <a:bodyPr/>
        <a:lstStyle/>
        <a:p>
          <a:endParaRPr lang="en-US"/>
        </a:p>
      </dgm:t>
    </dgm:pt>
    <dgm:pt modelId="{7AF2E287-2D74-422F-94B8-DEB65EFB806E}" type="pres">
      <dgm:prSet presAssocID="{1B916F2D-E841-4A14-924B-C203019B8C9C}" presName="diagram" presStyleCnt="0">
        <dgm:presLayoutVars>
          <dgm:dir/>
          <dgm:resizeHandles val="exact"/>
        </dgm:presLayoutVars>
      </dgm:prSet>
      <dgm:spPr/>
    </dgm:pt>
    <dgm:pt modelId="{BD3E261A-AB89-402A-BFA4-239A0CD963FC}" type="pres">
      <dgm:prSet presAssocID="{46C80DDD-82E6-4B85-8716-1763DB0AB5DD}" presName="node" presStyleLbl="node1" presStyleIdx="0" presStyleCnt="4">
        <dgm:presLayoutVars>
          <dgm:bulletEnabled val="1"/>
        </dgm:presLayoutVars>
      </dgm:prSet>
      <dgm:spPr/>
    </dgm:pt>
    <dgm:pt modelId="{7F46041E-8736-40F6-A71C-66AC730CCFA3}" type="pres">
      <dgm:prSet presAssocID="{3FCF38BD-0699-429D-935C-B5939AABEBDE}" presName="sibTrans" presStyleCnt="0"/>
      <dgm:spPr/>
    </dgm:pt>
    <dgm:pt modelId="{173E8483-2B15-4A0A-871B-F09779B98CBC}" type="pres">
      <dgm:prSet presAssocID="{F291980F-7C5A-430D-A544-0048C4A9C0B7}" presName="node" presStyleLbl="node1" presStyleIdx="1" presStyleCnt="4">
        <dgm:presLayoutVars>
          <dgm:bulletEnabled val="1"/>
        </dgm:presLayoutVars>
      </dgm:prSet>
      <dgm:spPr/>
    </dgm:pt>
    <dgm:pt modelId="{EEDB2DD7-A720-4838-80D4-FC038795BF60}" type="pres">
      <dgm:prSet presAssocID="{F373C973-264C-4A2A-A66D-7674D4959F5D}" presName="sibTrans" presStyleCnt="0"/>
      <dgm:spPr/>
    </dgm:pt>
    <dgm:pt modelId="{792B891C-033E-4624-A56F-F1DDF947EE55}" type="pres">
      <dgm:prSet presAssocID="{8F273C5E-05B2-4904-9583-7234C64124CC}" presName="node" presStyleLbl="node1" presStyleIdx="2" presStyleCnt="4">
        <dgm:presLayoutVars>
          <dgm:bulletEnabled val="1"/>
        </dgm:presLayoutVars>
      </dgm:prSet>
      <dgm:spPr/>
    </dgm:pt>
    <dgm:pt modelId="{701C9B61-5C75-442A-AE49-C559402FC250}" type="pres">
      <dgm:prSet presAssocID="{FDF5900A-4735-4036-8F27-C61A1B76DBC9}" presName="sibTrans" presStyleCnt="0"/>
      <dgm:spPr/>
    </dgm:pt>
    <dgm:pt modelId="{A9A328CD-4049-4BF9-BB2F-0100EF0D65F7}" type="pres">
      <dgm:prSet presAssocID="{DA487B63-FDA7-4091-BF2B-01EDD7FC661F}" presName="node" presStyleLbl="node1" presStyleIdx="3" presStyleCnt="4">
        <dgm:presLayoutVars>
          <dgm:bulletEnabled val="1"/>
        </dgm:presLayoutVars>
      </dgm:prSet>
      <dgm:spPr/>
    </dgm:pt>
  </dgm:ptLst>
  <dgm:cxnLst>
    <dgm:cxn modelId="{9C5178B6-F176-43EC-8029-2022951706F7}" srcId="{1B916F2D-E841-4A14-924B-C203019B8C9C}" destId="{8F273C5E-05B2-4904-9583-7234C64124CC}" srcOrd="2" destOrd="0" parTransId="{C643FE76-789A-4E6D-B207-07D659210D02}" sibTransId="{FDF5900A-4735-4036-8F27-C61A1B76DBC9}"/>
    <dgm:cxn modelId="{99A45159-BF26-4AB1-AFFD-535A8437E22C}" type="presOf" srcId="{46C80DDD-82E6-4B85-8716-1763DB0AB5DD}" destId="{BD3E261A-AB89-402A-BFA4-239A0CD963FC}" srcOrd="0" destOrd="0" presId="urn:microsoft.com/office/officeart/2005/8/layout/default"/>
    <dgm:cxn modelId="{8C50D336-3A31-4093-A772-139F1EFE9621}" srcId="{1B916F2D-E841-4A14-924B-C203019B8C9C}" destId="{F291980F-7C5A-430D-A544-0048C4A9C0B7}" srcOrd="1" destOrd="0" parTransId="{E040BADD-FA49-44CC-8CFD-874D53801E5F}" sibTransId="{F373C973-264C-4A2A-A66D-7674D4959F5D}"/>
    <dgm:cxn modelId="{BEE7973A-B32F-4CB7-8979-17DD73DAADA9}" type="presOf" srcId="{F291980F-7C5A-430D-A544-0048C4A9C0B7}" destId="{173E8483-2B15-4A0A-871B-F09779B98CBC}" srcOrd="0" destOrd="0" presId="urn:microsoft.com/office/officeart/2005/8/layout/default"/>
    <dgm:cxn modelId="{E748A768-3276-42DE-9CAA-AA16EBC49E4F}" srcId="{1B916F2D-E841-4A14-924B-C203019B8C9C}" destId="{46C80DDD-82E6-4B85-8716-1763DB0AB5DD}" srcOrd="0" destOrd="0" parTransId="{82D6E6DB-E2B1-44B5-ABB3-9E6C70EAA353}" sibTransId="{3FCF38BD-0699-429D-935C-B5939AABEBDE}"/>
    <dgm:cxn modelId="{5EA3AF5C-9AF5-49B9-B7B3-DB715BC20D93}" type="presOf" srcId="{8F273C5E-05B2-4904-9583-7234C64124CC}" destId="{792B891C-033E-4624-A56F-F1DDF947EE55}" srcOrd="0" destOrd="0" presId="urn:microsoft.com/office/officeart/2005/8/layout/default"/>
    <dgm:cxn modelId="{E0F12D78-04FC-4660-8E6A-3216636D1414}" srcId="{1B916F2D-E841-4A14-924B-C203019B8C9C}" destId="{DA487B63-FDA7-4091-BF2B-01EDD7FC661F}" srcOrd="3" destOrd="0" parTransId="{194B9E94-7825-464D-B868-7A90E2FC3060}" sibTransId="{0374D92C-6F6C-425E-B376-2C645A5496E5}"/>
    <dgm:cxn modelId="{CB82E70B-CEAC-448B-BEFB-9F3D46D7B844}" type="presOf" srcId="{1B916F2D-E841-4A14-924B-C203019B8C9C}" destId="{7AF2E287-2D74-422F-94B8-DEB65EFB806E}" srcOrd="0" destOrd="0" presId="urn:microsoft.com/office/officeart/2005/8/layout/default"/>
    <dgm:cxn modelId="{A8E3A014-09AB-4887-AA58-7B00AAF8AC30}" type="presOf" srcId="{DA487B63-FDA7-4091-BF2B-01EDD7FC661F}" destId="{A9A328CD-4049-4BF9-BB2F-0100EF0D65F7}" srcOrd="0" destOrd="0" presId="urn:microsoft.com/office/officeart/2005/8/layout/default"/>
    <dgm:cxn modelId="{D931BF31-D727-4393-AE92-A39FBAA907EB}" type="presParOf" srcId="{7AF2E287-2D74-422F-94B8-DEB65EFB806E}" destId="{BD3E261A-AB89-402A-BFA4-239A0CD963FC}" srcOrd="0" destOrd="0" presId="urn:microsoft.com/office/officeart/2005/8/layout/default"/>
    <dgm:cxn modelId="{D3E6EE74-A0DA-4DC3-9A31-BBFFFF10A2FE}" type="presParOf" srcId="{7AF2E287-2D74-422F-94B8-DEB65EFB806E}" destId="{7F46041E-8736-40F6-A71C-66AC730CCFA3}" srcOrd="1" destOrd="0" presId="urn:microsoft.com/office/officeart/2005/8/layout/default"/>
    <dgm:cxn modelId="{C5646BF6-7C6F-4E1B-904F-B38C54733918}" type="presParOf" srcId="{7AF2E287-2D74-422F-94B8-DEB65EFB806E}" destId="{173E8483-2B15-4A0A-871B-F09779B98CBC}" srcOrd="2" destOrd="0" presId="urn:microsoft.com/office/officeart/2005/8/layout/default"/>
    <dgm:cxn modelId="{A3BB2552-963D-4D74-99AF-A5AB7B286EC8}" type="presParOf" srcId="{7AF2E287-2D74-422F-94B8-DEB65EFB806E}" destId="{EEDB2DD7-A720-4838-80D4-FC038795BF60}" srcOrd="3" destOrd="0" presId="urn:microsoft.com/office/officeart/2005/8/layout/default"/>
    <dgm:cxn modelId="{0DA81B97-9CAE-485A-A505-819948C707B4}" type="presParOf" srcId="{7AF2E287-2D74-422F-94B8-DEB65EFB806E}" destId="{792B891C-033E-4624-A56F-F1DDF947EE55}" srcOrd="4" destOrd="0" presId="urn:microsoft.com/office/officeart/2005/8/layout/default"/>
    <dgm:cxn modelId="{F9402F62-9E75-4102-BAE2-110B36B39ACE}" type="presParOf" srcId="{7AF2E287-2D74-422F-94B8-DEB65EFB806E}" destId="{701C9B61-5C75-442A-AE49-C559402FC250}" srcOrd="5" destOrd="0" presId="urn:microsoft.com/office/officeart/2005/8/layout/default"/>
    <dgm:cxn modelId="{5864BFB8-F309-4837-B0A6-6F8BFE242C34}" type="presParOf" srcId="{7AF2E287-2D74-422F-94B8-DEB65EFB806E}" destId="{A9A328CD-4049-4BF9-BB2F-0100EF0D65F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68870A0-1E85-42B1-9833-24412E7DE812}" type="doc">
      <dgm:prSet loTypeId="urn:microsoft.com/office/officeart/2005/8/layout/hList9" loCatId="list" qsTypeId="urn:microsoft.com/office/officeart/2005/8/quickstyle/simple1" qsCatId="simple" csTypeId="urn:microsoft.com/office/officeart/2005/8/colors/colorful1" csCatId="colorful" phldr="1"/>
      <dgm:spPr/>
      <dgm:t>
        <a:bodyPr/>
        <a:lstStyle/>
        <a:p>
          <a:endParaRPr lang="en-US"/>
        </a:p>
      </dgm:t>
    </dgm:pt>
    <dgm:pt modelId="{E72A5FB5-BF0E-41E2-9C84-7DCFDBF1A389}">
      <dgm:prSet phldrT="[Text]" custT="1"/>
      <dgm:spPr>
        <a:ln>
          <a:noFill/>
        </a:ln>
      </dgm:spPr>
      <dgm:t>
        <a:bodyPr/>
        <a:lstStyle/>
        <a:p>
          <a:r>
            <a:rPr lang="en-US" sz="3600" dirty="0"/>
            <a:t>Chunk</a:t>
          </a:r>
        </a:p>
      </dgm:t>
    </dgm:pt>
    <dgm:pt modelId="{06596191-460D-48FF-B572-BE09B620E7DB}" type="parTrans" cxnId="{851F7567-7876-438A-A3A0-459A6FCB2EF3}">
      <dgm:prSet/>
      <dgm:spPr/>
      <dgm:t>
        <a:bodyPr/>
        <a:lstStyle/>
        <a:p>
          <a:endParaRPr lang="en-US"/>
        </a:p>
      </dgm:t>
    </dgm:pt>
    <dgm:pt modelId="{F81C74CA-13C0-40C3-9662-508C6B826FFA}" type="sibTrans" cxnId="{851F7567-7876-438A-A3A0-459A6FCB2EF3}">
      <dgm:prSet/>
      <dgm:spPr/>
      <dgm:t>
        <a:bodyPr/>
        <a:lstStyle/>
        <a:p>
          <a:endParaRPr lang="en-US"/>
        </a:p>
      </dgm:t>
    </dgm:pt>
    <dgm:pt modelId="{825AE40E-C3E8-4A61-995C-2CEF3DBF1292}">
      <dgm:prSet phldrT="[Text]" custT="1"/>
      <dgm:spPr>
        <a:ln>
          <a:noFill/>
        </a:ln>
      </dgm:spPr>
      <dgm:t>
        <a:bodyPr/>
        <a:lstStyle/>
        <a:p>
          <a:r>
            <a:rPr lang="en-US" sz="3600" dirty="0"/>
            <a:t>Block</a:t>
          </a:r>
        </a:p>
      </dgm:t>
    </dgm:pt>
    <dgm:pt modelId="{33A08C9B-2319-476E-B011-61D964FEF016}" type="parTrans" cxnId="{059DB8A7-D810-417F-847B-9B200358B2BB}">
      <dgm:prSet/>
      <dgm:spPr/>
      <dgm:t>
        <a:bodyPr/>
        <a:lstStyle/>
        <a:p>
          <a:endParaRPr lang="en-US"/>
        </a:p>
      </dgm:t>
    </dgm:pt>
    <dgm:pt modelId="{0264F22F-A9BA-4E0C-A326-991278FCDFFF}" type="sibTrans" cxnId="{059DB8A7-D810-417F-847B-9B200358B2BB}">
      <dgm:prSet/>
      <dgm:spPr/>
      <dgm:t>
        <a:bodyPr/>
        <a:lstStyle/>
        <a:p>
          <a:endParaRPr lang="en-US"/>
        </a:p>
      </dgm:t>
    </dgm:pt>
    <dgm:pt modelId="{FF4A4F91-6DA6-494B-B269-34C3EA69B8FA}">
      <dgm:prSet phldrT="[Text]" custT="1"/>
      <dgm:spPr>
        <a:ln>
          <a:noFill/>
        </a:ln>
      </dgm:spPr>
      <dgm:t>
        <a:bodyPr/>
        <a:lstStyle/>
        <a:p>
          <a:r>
            <a:rPr lang="en-US" sz="3600" dirty="0"/>
            <a:t>Tackle</a:t>
          </a:r>
        </a:p>
      </dgm:t>
    </dgm:pt>
    <dgm:pt modelId="{41EF9F3F-F02F-4D06-81F7-1E293F497709}" type="parTrans" cxnId="{81597000-764C-41DF-B74A-0407A7B704F2}">
      <dgm:prSet/>
      <dgm:spPr/>
      <dgm:t>
        <a:bodyPr/>
        <a:lstStyle/>
        <a:p>
          <a:endParaRPr lang="en-US"/>
        </a:p>
      </dgm:t>
    </dgm:pt>
    <dgm:pt modelId="{EBA89FF5-067E-498D-BB02-984DC3BE01C4}" type="sibTrans" cxnId="{81597000-764C-41DF-B74A-0407A7B704F2}">
      <dgm:prSet/>
      <dgm:spPr/>
      <dgm:t>
        <a:bodyPr/>
        <a:lstStyle/>
        <a:p>
          <a:endParaRPr lang="en-US"/>
        </a:p>
      </dgm:t>
    </dgm:pt>
    <dgm:pt modelId="{32A434B3-76D0-442E-8115-3F30BC0B1919}" type="pres">
      <dgm:prSet presAssocID="{468870A0-1E85-42B1-9833-24412E7DE812}" presName="list" presStyleCnt="0">
        <dgm:presLayoutVars>
          <dgm:dir/>
          <dgm:animLvl val="lvl"/>
        </dgm:presLayoutVars>
      </dgm:prSet>
      <dgm:spPr/>
    </dgm:pt>
    <dgm:pt modelId="{A7BD1A3B-8941-44D0-8DE7-A4DE0E7545C4}" type="pres">
      <dgm:prSet presAssocID="{E72A5FB5-BF0E-41E2-9C84-7DCFDBF1A389}" presName="posSpace" presStyleCnt="0"/>
      <dgm:spPr/>
    </dgm:pt>
    <dgm:pt modelId="{8B7F3CEB-2C10-4309-B55F-89A066F0472F}" type="pres">
      <dgm:prSet presAssocID="{E72A5FB5-BF0E-41E2-9C84-7DCFDBF1A389}" presName="vertFlow" presStyleCnt="0"/>
      <dgm:spPr/>
    </dgm:pt>
    <dgm:pt modelId="{E729741F-D8DB-4BA4-9479-42E78C27CF66}" type="pres">
      <dgm:prSet presAssocID="{E72A5FB5-BF0E-41E2-9C84-7DCFDBF1A389}" presName="topSpace" presStyleCnt="0"/>
      <dgm:spPr/>
    </dgm:pt>
    <dgm:pt modelId="{A75E0250-3321-4EBC-B3BB-A578DD91CFA3}" type="pres">
      <dgm:prSet presAssocID="{E72A5FB5-BF0E-41E2-9C84-7DCFDBF1A389}" presName="firstComp" presStyleCnt="0"/>
      <dgm:spPr/>
    </dgm:pt>
    <dgm:pt modelId="{9D5CD4ED-2368-4391-9055-B22C57BAE8ED}" type="pres">
      <dgm:prSet presAssocID="{E72A5FB5-BF0E-41E2-9C84-7DCFDBF1A389}" presName="firstChild" presStyleLbl="bgAccFollowNode1" presStyleIdx="0" presStyleCnt="3" custLinFactY="-66472" custLinFactNeighborX="69861" custLinFactNeighborY="-100000"/>
      <dgm:spPr/>
    </dgm:pt>
    <dgm:pt modelId="{B2F47D1B-AFFF-4DEF-B357-F7A1EBFAA129}" type="pres">
      <dgm:prSet presAssocID="{E72A5FB5-BF0E-41E2-9C84-7DCFDBF1A389}" presName="firstChildTx" presStyleLbl="bgAccFollowNode1" presStyleIdx="0" presStyleCnt="3">
        <dgm:presLayoutVars>
          <dgm:bulletEnabled val="1"/>
        </dgm:presLayoutVars>
      </dgm:prSet>
      <dgm:spPr/>
    </dgm:pt>
    <dgm:pt modelId="{A9FB5AEC-4074-4CF2-951A-950557C65F7C}" type="pres">
      <dgm:prSet presAssocID="{E72A5FB5-BF0E-41E2-9C84-7DCFDBF1A389}" presName="negSpace" presStyleCnt="0"/>
      <dgm:spPr/>
    </dgm:pt>
    <dgm:pt modelId="{F350B1F9-9448-4E69-B192-34A1684C2352}" type="pres">
      <dgm:prSet presAssocID="{E72A5FB5-BF0E-41E2-9C84-7DCFDBF1A389}" presName="circle" presStyleLbl="node1" presStyleIdx="0" presStyleCnt="3" custScaleX="229741" custScaleY="231396" custLinFactY="-94700" custLinFactNeighborX="12865" custLinFactNeighborY="-100000"/>
      <dgm:spPr/>
    </dgm:pt>
    <dgm:pt modelId="{71350A72-EF67-4318-B7F6-B5918B4AFA0A}" type="pres">
      <dgm:prSet presAssocID="{F81C74CA-13C0-40C3-9662-508C6B826FFA}" presName="transSpace" presStyleCnt="0"/>
      <dgm:spPr/>
    </dgm:pt>
    <dgm:pt modelId="{1CF2D135-920D-4C45-A6E7-4D3BD35C50C9}" type="pres">
      <dgm:prSet presAssocID="{825AE40E-C3E8-4A61-995C-2CEF3DBF1292}" presName="posSpace" presStyleCnt="0"/>
      <dgm:spPr/>
    </dgm:pt>
    <dgm:pt modelId="{9EB27670-6679-4207-A34E-3E516BA5E8DC}" type="pres">
      <dgm:prSet presAssocID="{825AE40E-C3E8-4A61-995C-2CEF3DBF1292}" presName="vertFlow" presStyleCnt="0"/>
      <dgm:spPr/>
    </dgm:pt>
    <dgm:pt modelId="{207A890A-27FD-48E8-AE9A-D8E5BD88F925}" type="pres">
      <dgm:prSet presAssocID="{825AE40E-C3E8-4A61-995C-2CEF3DBF1292}" presName="topSpace" presStyleCnt="0"/>
      <dgm:spPr/>
    </dgm:pt>
    <dgm:pt modelId="{53C94492-4CE1-40F6-A92E-8D56165B6823}" type="pres">
      <dgm:prSet presAssocID="{825AE40E-C3E8-4A61-995C-2CEF3DBF1292}" presName="firstComp" presStyleCnt="0"/>
      <dgm:spPr/>
    </dgm:pt>
    <dgm:pt modelId="{7810EE57-0FB8-4362-AE22-D2A721F8D5C8}" type="pres">
      <dgm:prSet presAssocID="{825AE40E-C3E8-4A61-995C-2CEF3DBF1292}" presName="firstChild" presStyleLbl="bgAccFollowNode1" presStyleIdx="1" presStyleCnt="3" custLinFactNeighborX="37361" custLinFactNeighborY="28131"/>
      <dgm:spPr/>
    </dgm:pt>
    <dgm:pt modelId="{8F2CCE5C-496C-4AE8-B2B0-807C46F72DD9}" type="pres">
      <dgm:prSet presAssocID="{825AE40E-C3E8-4A61-995C-2CEF3DBF1292}" presName="firstChildTx" presStyleLbl="bgAccFollowNode1" presStyleIdx="1" presStyleCnt="3">
        <dgm:presLayoutVars>
          <dgm:bulletEnabled val="1"/>
        </dgm:presLayoutVars>
      </dgm:prSet>
      <dgm:spPr/>
    </dgm:pt>
    <dgm:pt modelId="{B7E0CE93-25E6-4C3C-83DD-17A16673BA8F}" type="pres">
      <dgm:prSet presAssocID="{825AE40E-C3E8-4A61-995C-2CEF3DBF1292}" presName="negSpace" presStyleCnt="0"/>
      <dgm:spPr/>
    </dgm:pt>
    <dgm:pt modelId="{89FA3D6D-DC10-446F-9DA2-89F554688A15}" type="pres">
      <dgm:prSet presAssocID="{825AE40E-C3E8-4A61-995C-2CEF3DBF1292}" presName="circle" presStyleLbl="node1" presStyleIdx="1" presStyleCnt="3" custScaleX="231396" custScaleY="233640" custLinFactNeighborX="-26126" custLinFactNeighborY="9735"/>
      <dgm:spPr/>
    </dgm:pt>
    <dgm:pt modelId="{162FBC1C-995D-4568-8A70-1EE766E227A0}" type="pres">
      <dgm:prSet presAssocID="{0264F22F-A9BA-4E0C-A326-991278FCDFFF}" presName="transSpace" presStyleCnt="0"/>
      <dgm:spPr/>
    </dgm:pt>
    <dgm:pt modelId="{EBB25083-3227-4927-BAEA-97436F91ABDE}" type="pres">
      <dgm:prSet presAssocID="{FF4A4F91-6DA6-494B-B269-34C3EA69B8FA}" presName="posSpace" presStyleCnt="0"/>
      <dgm:spPr/>
    </dgm:pt>
    <dgm:pt modelId="{B134CDD4-E816-4BCA-9149-60B8588BD59F}" type="pres">
      <dgm:prSet presAssocID="{FF4A4F91-6DA6-494B-B269-34C3EA69B8FA}" presName="vertFlow" presStyleCnt="0"/>
      <dgm:spPr/>
    </dgm:pt>
    <dgm:pt modelId="{F17510EA-FA7B-4AE9-95F2-BFDF8DEF2628}" type="pres">
      <dgm:prSet presAssocID="{FF4A4F91-6DA6-494B-B269-34C3EA69B8FA}" presName="topSpace" presStyleCnt="0"/>
      <dgm:spPr/>
    </dgm:pt>
    <dgm:pt modelId="{FCB2C677-DDB6-4063-9402-562F805D75E8}" type="pres">
      <dgm:prSet presAssocID="{FF4A4F91-6DA6-494B-B269-34C3EA69B8FA}" presName="firstComp" presStyleCnt="0"/>
      <dgm:spPr/>
    </dgm:pt>
    <dgm:pt modelId="{BE642265-68C9-484B-926B-1DEB1D3D94F4}" type="pres">
      <dgm:prSet presAssocID="{FF4A4F91-6DA6-494B-B269-34C3EA69B8FA}" presName="firstChild" presStyleLbl="bgAccFollowNode1" presStyleIdx="2" presStyleCnt="3" custLinFactY="100000" custLinFactNeighborX="3757" custLinFactNeighborY="132464"/>
      <dgm:spPr/>
    </dgm:pt>
    <dgm:pt modelId="{7E355DF9-8D36-453C-9552-127F12685D14}" type="pres">
      <dgm:prSet presAssocID="{FF4A4F91-6DA6-494B-B269-34C3EA69B8FA}" presName="firstChildTx" presStyleLbl="bgAccFollowNode1" presStyleIdx="2" presStyleCnt="3">
        <dgm:presLayoutVars>
          <dgm:bulletEnabled val="1"/>
        </dgm:presLayoutVars>
      </dgm:prSet>
      <dgm:spPr/>
    </dgm:pt>
    <dgm:pt modelId="{8D4E8189-D4AC-4B7D-B822-B6797EFEE724}" type="pres">
      <dgm:prSet presAssocID="{FF4A4F91-6DA6-494B-B269-34C3EA69B8FA}" presName="negSpace" presStyleCnt="0"/>
      <dgm:spPr/>
    </dgm:pt>
    <dgm:pt modelId="{5634D70E-406E-45FE-A432-537CAAA85834}" type="pres">
      <dgm:prSet presAssocID="{FF4A4F91-6DA6-494B-B269-34C3EA69B8FA}" presName="circle" presStyleLbl="node1" presStyleIdx="2" presStyleCnt="3" custScaleX="231487" custScaleY="231487" custLinFactY="100000" custLinFactNeighborX="-34722" custLinFactNeighborY="104435"/>
      <dgm:spPr/>
    </dgm:pt>
  </dgm:ptLst>
  <dgm:cxnLst>
    <dgm:cxn modelId="{A436A546-BD4E-47BC-805C-60E50137819E}" type="presOf" srcId="{E72A5FB5-BF0E-41E2-9C84-7DCFDBF1A389}" destId="{F350B1F9-9448-4E69-B192-34A1684C2352}" srcOrd="0" destOrd="0" presId="urn:microsoft.com/office/officeart/2005/8/layout/hList9"/>
    <dgm:cxn modelId="{059DB8A7-D810-417F-847B-9B200358B2BB}" srcId="{468870A0-1E85-42B1-9833-24412E7DE812}" destId="{825AE40E-C3E8-4A61-995C-2CEF3DBF1292}" srcOrd="1" destOrd="0" parTransId="{33A08C9B-2319-476E-B011-61D964FEF016}" sibTransId="{0264F22F-A9BA-4E0C-A326-991278FCDFFF}"/>
    <dgm:cxn modelId="{851F7567-7876-438A-A3A0-459A6FCB2EF3}" srcId="{468870A0-1E85-42B1-9833-24412E7DE812}" destId="{E72A5FB5-BF0E-41E2-9C84-7DCFDBF1A389}" srcOrd="0" destOrd="0" parTransId="{06596191-460D-48FF-B572-BE09B620E7DB}" sibTransId="{F81C74CA-13C0-40C3-9662-508C6B826FFA}"/>
    <dgm:cxn modelId="{ADC97485-FD21-4D3D-A886-317430C201F8}" type="presOf" srcId="{825AE40E-C3E8-4A61-995C-2CEF3DBF1292}" destId="{89FA3D6D-DC10-446F-9DA2-89F554688A15}" srcOrd="0" destOrd="0" presId="urn:microsoft.com/office/officeart/2005/8/layout/hList9"/>
    <dgm:cxn modelId="{BE021898-94EC-4277-9C68-09FD784ACFE0}" type="presOf" srcId="{FF4A4F91-6DA6-494B-B269-34C3EA69B8FA}" destId="{5634D70E-406E-45FE-A432-537CAAA85834}" srcOrd="0" destOrd="0" presId="urn:microsoft.com/office/officeart/2005/8/layout/hList9"/>
    <dgm:cxn modelId="{49FCC568-75FC-4839-8BD4-4D197B93E427}" type="presOf" srcId="{468870A0-1E85-42B1-9833-24412E7DE812}" destId="{32A434B3-76D0-442E-8115-3F30BC0B1919}" srcOrd="0" destOrd="0" presId="urn:microsoft.com/office/officeart/2005/8/layout/hList9"/>
    <dgm:cxn modelId="{81597000-764C-41DF-B74A-0407A7B704F2}" srcId="{468870A0-1E85-42B1-9833-24412E7DE812}" destId="{FF4A4F91-6DA6-494B-B269-34C3EA69B8FA}" srcOrd="2" destOrd="0" parTransId="{41EF9F3F-F02F-4D06-81F7-1E293F497709}" sibTransId="{EBA89FF5-067E-498D-BB02-984DC3BE01C4}"/>
    <dgm:cxn modelId="{26F02711-9C90-40F9-881E-81449028787B}" type="presParOf" srcId="{32A434B3-76D0-442E-8115-3F30BC0B1919}" destId="{A7BD1A3B-8941-44D0-8DE7-A4DE0E7545C4}" srcOrd="0" destOrd="0" presId="urn:microsoft.com/office/officeart/2005/8/layout/hList9"/>
    <dgm:cxn modelId="{300176CE-2E41-4C75-858A-787278AD51F9}" type="presParOf" srcId="{32A434B3-76D0-442E-8115-3F30BC0B1919}" destId="{8B7F3CEB-2C10-4309-B55F-89A066F0472F}" srcOrd="1" destOrd="0" presId="urn:microsoft.com/office/officeart/2005/8/layout/hList9"/>
    <dgm:cxn modelId="{D9A5FB28-9AB6-4EA8-B2C9-BE31A1C31A39}" type="presParOf" srcId="{8B7F3CEB-2C10-4309-B55F-89A066F0472F}" destId="{E729741F-D8DB-4BA4-9479-42E78C27CF66}" srcOrd="0" destOrd="0" presId="urn:microsoft.com/office/officeart/2005/8/layout/hList9"/>
    <dgm:cxn modelId="{BBBAE74F-087D-48F4-877F-546AFC1E401D}" type="presParOf" srcId="{8B7F3CEB-2C10-4309-B55F-89A066F0472F}" destId="{A75E0250-3321-4EBC-B3BB-A578DD91CFA3}" srcOrd="1" destOrd="0" presId="urn:microsoft.com/office/officeart/2005/8/layout/hList9"/>
    <dgm:cxn modelId="{CB1DDCB2-50BB-4A8A-9181-8F93F9E72123}" type="presParOf" srcId="{A75E0250-3321-4EBC-B3BB-A578DD91CFA3}" destId="{9D5CD4ED-2368-4391-9055-B22C57BAE8ED}" srcOrd="0" destOrd="0" presId="urn:microsoft.com/office/officeart/2005/8/layout/hList9"/>
    <dgm:cxn modelId="{0398D3A3-FB3A-4334-AF09-D49872A76D76}" type="presParOf" srcId="{A75E0250-3321-4EBC-B3BB-A578DD91CFA3}" destId="{B2F47D1B-AFFF-4DEF-B357-F7A1EBFAA129}" srcOrd="1" destOrd="0" presId="urn:microsoft.com/office/officeart/2005/8/layout/hList9"/>
    <dgm:cxn modelId="{74A2AD44-C3FD-44D7-83EA-471B680F618B}" type="presParOf" srcId="{32A434B3-76D0-442E-8115-3F30BC0B1919}" destId="{A9FB5AEC-4074-4CF2-951A-950557C65F7C}" srcOrd="2" destOrd="0" presId="urn:microsoft.com/office/officeart/2005/8/layout/hList9"/>
    <dgm:cxn modelId="{F109E30A-C320-4A99-B5C8-2A6CECD18E88}" type="presParOf" srcId="{32A434B3-76D0-442E-8115-3F30BC0B1919}" destId="{F350B1F9-9448-4E69-B192-34A1684C2352}" srcOrd="3" destOrd="0" presId="urn:microsoft.com/office/officeart/2005/8/layout/hList9"/>
    <dgm:cxn modelId="{CF0EDDFE-55D9-4726-A940-C38B7522F073}" type="presParOf" srcId="{32A434B3-76D0-442E-8115-3F30BC0B1919}" destId="{71350A72-EF67-4318-B7F6-B5918B4AFA0A}" srcOrd="4" destOrd="0" presId="urn:microsoft.com/office/officeart/2005/8/layout/hList9"/>
    <dgm:cxn modelId="{DF155734-16C0-4FD2-816D-E06665A337F2}" type="presParOf" srcId="{32A434B3-76D0-442E-8115-3F30BC0B1919}" destId="{1CF2D135-920D-4C45-A6E7-4D3BD35C50C9}" srcOrd="5" destOrd="0" presId="urn:microsoft.com/office/officeart/2005/8/layout/hList9"/>
    <dgm:cxn modelId="{BCA08951-C106-4197-B82D-154380731EB2}" type="presParOf" srcId="{32A434B3-76D0-442E-8115-3F30BC0B1919}" destId="{9EB27670-6679-4207-A34E-3E516BA5E8DC}" srcOrd="6" destOrd="0" presId="urn:microsoft.com/office/officeart/2005/8/layout/hList9"/>
    <dgm:cxn modelId="{D555CE2C-74C4-48E0-A4BD-FD47997AC456}" type="presParOf" srcId="{9EB27670-6679-4207-A34E-3E516BA5E8DC}" destId="{207A890A-27FD-48E8-AE9A-D8E5BD88F925}" srcOrd="0" destOrd="0" presId="urn:microsoft.com/office/officeart/2005/8/layout/hList9"/>
    <dgm:cxn modelId="{9635DC2E-07D8-4011-8215-0CBD75372963}" type="presParOf" srcId="{9EB27670-6679-4207-A34E-3E516BA5E8DC}" destId="{53C94492-4CE1-40F6-A92E-8D56165B6823}" srcOrd="1" destOrd="0" presId="urn:microsoft.com/office/officeart/2005/8/layout/hList9"/>
    <dgm:cxn modelId="{743C404E-FCDF-4B76-ACB9-4838534727C6}" type="presParOf" srcId="{53C94492-4CE1-40F6-A92E-8D56165B6823}" destId="{7810EE57-0FB8-4362-AE22-D2A721F8D5C8}" srcOrd="0" destOrd="0" presId="urn:microsoft.com/office/officeart/2005/8/layout/hList9"/>
    <dgm:cxn modelId="{C911C439-52E7-4CC1-BD83-BCFFE6205B41}" type="presParOf" srcId="{53C94492-4CE1-40F6-A92E-8D56165B6823}" destId="{8F2CCE5C-496C-4AE8-B2B0-807C46F72DD9}" srcOrd="1" destOrd="0" presId="urn:microsoft.com/office/officeart/2005/8/layout/hList9"/>
    <dgm:cxn modelId="{F4D3226D-985B-4BDE-BBD9-3045276C1DC7}" type="presParOf" srcId="{32A434B3-76D0-442E-8115-3F30BC0B1919}" destId="{B7E0CE93-25E6-4C3C-83DD-17A16673BA8F}" srcOrd="7" destOrd="0" presId="urn:microsoft.com/office/officeart/2005/8/layout/hList9"/>
    <dgm:cxn modelId="{501CC8DC-8F66-46AB-8B29-E91012118242}" type="presParOf" srcId="{32A434B3-76D0-442E-8115-3F30BC0B1919}" destId="{89FA3D6D-DC10-446F-9DA2-89F554688A15}" srcOrd="8" destOrd="0" presId="urn:microsoft.com/office/officeart/2005/8/layout/hList9"/>
    <dgm:cxn modelId="{E952F572-D2D9-4638-A3EF-E89C356365F2}" type="presParOf" srcId="{32A434B3-76D0-442E-8115-3F30BC0B1919}" destId="{162FBC1C-995D-4568-8A70-1EE766E227A0}" srcOrd="9" destOrd="0" presId="urn:microsoft.com/office/officeart/2005/8/layout/hList9"/>
    <dgm:cxn modelId="{BF1FB5BE-B9CD-499E-B898-9338C00D26CC}" type="presParOf" srcId="{32A434B3-76D0-442E-8115-3F30BC0B1919}" destId="{EBB25083-3227-4927-BAEA-97436F91ABDE}" srcOrd="10" destOrd="0" presId="urn:microsoft.com/office/officeart/2005/8/layout/hList9"/>
    <dgm:cxn modelId="{EA5E14FB-E131-4EC1-B990-5281E0863674}" type="presParOf" srcId="{32A434B3-76D0-442E-8115-3F30BC0B1919}" destId="{B134CDD4-E816-4BCA-9149-60B8588BD59F}" srcOrd="11" destOrd="0" presId="urn:microsoft.com/office/officeart/2005/8/layout/hList9"/>
    <dgm:cxn modelId="{9589764A-EE9A-40BE-B45B-DD5F435C2632}" type="presParOf" srcId="{B134CDD4-E816-4BCA-9149-60B8588BD59F}" destId="{F17510EA-FA7B-4AE9-95F2-BFDF8DEF2628}" srcOrd="0" destOrd="0" presId="urn:microsoft.com/office/officeart/2005/8/layout/hList9"/>
    <dgm:cxn modelId="{404B9566-E31B-476A-9EFC-89F7E82154FA}" type="presParOf" srcId="{B134CDD4-E816-4BCA-9149-60B8588BD59F}" destId="{FCB2C677-DDB6-4063-9402-562F805D75E8}" srcOrd="1" destOrd="0" presId="urn:microsoft.com/office/officeart/2005/8/layout/hList9"/>
    <dgm:cxn modelId="{6DB9929E-65DB-473A-BFC8-ED15E9ED48F4}" type="presParOf" srcId="{FCB2C677-DDB6-4063-9402-562F805D75E8}" destId="{BE642265-68C9-484B-926B-1DEB1D3D94F4}" srcOrd="0" destOrd="0" presId="urn:microsoft.com/office/officeart/2005/8/layout/hList9"/>
    <dgm:cxn modelId="{104490E2-2001-47F0-8EC3-D5AD21D2E963}" type="presParOf" srcId="{FCB2C677-DDB6-4063-9402-562F805D75E8}" destId="{7E355DF9-8D36-453C-9552-127F12685D14}" srcOrd="1" destOrd="0" presId="urn:microsoft.com/office/officeart/2005/8/layout/hList9"/>
    <dgm:cxn modelId="{50A8314C-7ADE-4EF6-8F80-D031B75C8061}" type="presParOf" srcId="{32A434B3-76D0-442E-8115-3F30BC0B1919}" destId="{8D4E8189-D4AC-4B7D-B822-B6797EFEE724}" srcOrd="12" destOrd="0" presId="urn:microsoft.com/office/officeart/2005/8/layout/hList9"/>
    <dgm:cxn modelId="{DA9B6899-0D06-4DA3-B080-B357C7DBB935}" type="presParOf" srcId="{32A434B3-76D0-442E-8115-3F30BC0B1919}" destId="{5634D70E-406E-45FE-A432-537CAAA85834}" srcOrd="1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56B7491-5306-454A-9752-CFF713BDEADF}"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BD04F7B0-0167-42B4-98F3-9BAA36C197D3}">
      <dgm:prSet phldrT="[Text]" custT="1"/>
      <dgm:spPr>
        <a:ln>
          <a:noFill/>
        </a:ln>
      </dgm:spPr>
      <dgm:t>
        <a:bodyPr/>
        <a:lstStyle/>
        <a:p>
          <a:pPr algn="l"/>
          <a:r>
            <a:rPr lang="en-US" sz="3600" b="0" dirty="0"/>
            <a:t>Do not over plan</a:t>
          </a:r>
        </a:p>
      </dgm:t>
    </dgm:pt>
    <dgm:pt modelId="{3432434B-3601-4186-9E93-495FEB685FFE}" type="parTrans" cxnId="{C4F69184-31DC-460B-BAB1-5C16B3DD0FCF}">
      <dgm:prSet/>
      <dgm:spPr/>
      <dgm:t>
        <a:bodyPr/>
        <a:lstStyle/>
        <a:p>
          <a:endParaRPr lang="en-US"/>
        </a:p>
      </dgm:t>
    </dgm:pt>
    <dgm:pt modelId="{16F9B484-93F0-4E80-AE25-8DCF5E29B72A}" type="sibTrans" cxnId="{C4F69184-31DC-460B-BAB1-5C16B3DD0FCF}">
      <dgm:prSet/>
      <dgm:spPr/>
      <dgm:t>
        <a:bodyPr/>
        <a:lstStyle/>
        <a:p>
          <a:endParaRPr lang="en-US"/>
        </a:p>
      </dgm:t>
    </dgm:pt>
    <dgm:pt modelId="{D7AB7BC8-CD9B-4AD9-A0AC-583CC2E96574}">
      <dgm:prSet phldrT="[Text]" custT="1"/>
      <dgm:spPr>
        <a:ln>
          <a:noFill/>
        </a:ln>
      </dgm:spPr>
      <dgm:t>
        <a:bodyPr/>
        <a:lstStyle/>
        <a:p>
          <a:pPr algn="l"/>
          <a:r>
            <a:rPr lang="en-US" sz="3600" dirty="0"/>
            <a:t>Just take action</a:t>
          </a:r>
        </a:p>
      </dgm:t>
    </dgm:pt>
    <dgm:pt modelId="{42A21895-049F-4A08-9632-CF48D56B5214}" type="parTrans" cxnId="{0BC2DD45-C853-4BFB-9744-CDB1076B7146}">
      <dgm:prSet/>
      <dgm:spPr/>
      <dgm:t>
        <a:bodyPr/>
        <a:lstStyle/>
        <a:p>
          <a:endParaRPr lang="en-US"/>
        </a:p>
      </dgm:t>
    </dgm:pt>
    <dgm:pt modelId="{E8F6245A-BB57-472E-98F5-B36003CFB814}" type="sibTrans" cxnId="{0BC2DD45-C853-4BFB-9744-CDB1076B7146}">
      <dgm:prSet/>
      <dgm:spPr/>
      <dgm:t>
        <a:bodyPr/>
        <a:lstStyle/>
        <a:p>
          <a:endParaRPr lang="en-US"/>
        </a:p>
      </dgm:t>
    </dgm:pt>
    <dgm:pt modelId="{AE325763-3534-48D0-8429-CBC6FDCA3919}">
      <dgm:prSet phldrT="[Text]" custT="1"/>
      <dgm:spPr>
        <a:ln>
          <a:noFill/>
        </a:ln>
      </dgm:spPr>
      <dgm:t>
        <a:bodyPr/>
        <a:lstStyle/>
        <a:p>
          <a:pPr algn="l"/>
          <a:r>
            <a:rPr lang="en-US" sz="3600" b="0" dirty="0"/>
            <a:t>Adjust your aim</a:t>
          </a:r>
        </a:p>
      </dgm:t>
    </dgm:pt>
    <dgm:pt modelId="{78797AFD-7FA4-4EDB-942C-D0908FA0DDB6}" type="parTrans" cxnId="{BF2E9DAC-892A-4237-BE08-9E8987E6CD36}">
      <dgm:prSet/>
      <dgm:spPr/>
      <dgm:t>
        <a:bodyPr/>
        <a:lstStyle/>
        <a:p>
          <a:endParaRPr lang="en-US"/>
        </a:p>
      </dgm:t>
    </dgm:pt>
    <dgm:pt modelId="{8833D671-8867-4A57-BC9F-6BB3E291EF27}" type="sibTrans" cxnId="{BF2E9DAC-892A-4237-BE08-9E8987E6CD36}">
      <dgm:prSet/>
      <dgm:spPr/>
      <dgm:t>
        <a:bodyPr/>
        <a:lstStyle/>
        <a:p>
          <a:endParaRPr lang="en-US"/>
        </a:p>
      </dgm:t>
    </dgm:pt>
    <dgm:pt modelId="{3749DBFB-E44F-4494-A7CD-22CADAC262CB}" type="pres">
      <dgm:prSet presAssocID="{D56B7491-5306-454A-9752-CFF713BDEADF}" presName="Name0" presStyleCnt="0">
        <dgm:presLayoutVars>
          <dgm:chMax val="7"/>
          <dgm:dir/>
          <dgm:animLvl val="lvl"/>
          <dgm:resizeHandles val="exact"/>
        </dgm:presLayoutVars>
      </dgm:prSet>
      <dgm:spPr/>
    </dgm:pt>
    <dgm:pt modelId="{524D0EF7-3599-4BD9-BF1C-6FADB8D0A25F}" type="pres">
      <dgm:prSet presAssocID="{BD04F7B0-0167-42B4-98F3-9BAA36C197D3}" presName="circle1" presStyleLbl="node1" presStyleIdx="0" presStyleCnt="3" custLinFactNeighborY="-654"/>
      <dgm:spPr>
        <a:ln>
          <a:noFill/>
        </a:ln>
      </dgm:spPr>
    </dgm:pt>
    <dgm:pt modelId="{B397C154-99D3-4F80-B544-3DCD8B52527B}" type="pres">
      <dgm:prSet presAssocID="{BD04F7B0-0167-42B4-98F3-9BAA36C197D3}" presName="space" presStyleCnt="0"/>
      <dgm:spPr/>
    </dgm:pt>
    <dgm:pt modelId="{3C49ED2A-671B-467A-8F04-CC3920059882}" type="pres">
      <dgm:prSet presAssocID="{BD04F7B0-0167-42B4-98F3-9BAA36C197D3}" presName="rect1" presStyleLbl="alignAcc1" presStyleIdx="0" presStyleCnt="3" custLinFactNeighborX="-840" custLinFactNeighborY="-654"/>
      <dgm:spPr/>
    </dgm:pt>
    <dgm:pt modelId="{15F3CBEC-8FF7-43BE-BD00-B99F1B9363C7}" type="pres">
      <dgm:prSet presAssocID="{D7AB7BC8-CD9B-4AD9-A0AC-583CC2E96574}" presName="vertSpace2" presStyleLbl="node1" presStyleIdx="0" presStyleCnt="3"/>
      <dgm:spPr/>
    </dgm:pt>
    <dgm:pt modelId="{3C3CB214-40BF-4B51-B287-828636B9CEC5}" type="pres">
      <dgm:prSet presAssocID="{D7AB7BC8-CD9B-4AD9-A0AC-583CC2E96574}" presName="circle2" presStyleLbl="node1" presStyleIdx="1" presStyleCnt="3" custLinFactNeighborX="-1785" custLinFactNeighborY="-1911"/>
      <dgm:spPr>
        <a:ln>
          <a:noFill/>
        </a:ln>
      </dgm:spPr>
    </dgm:pt>
    <dgm:pt modelId="{3F4677A3-7D51-4D68-AE0C-BF12665EA8BB}" type="pres">
      <dgm:prSet presAssocID="{D7AB7BC8-CD9B-4AD9-A0AC-583CC2E96574}" presName="rect2" presStyleLbl="alignAcc1" presStyleIdx="1" presStyleCnt="3"/>
      <dgm:spPr/>
    </dgm:pt>
    <dgm:pt modelId="{7BDE3813-FBFD-4D77-976C-5C385A761D79}" type="pres">
      <dgm:prSet presAssocID="{AE325763-3534-48D0-8429-CBC6FDCA3919}" presName="vertSpace3" presStyleLbl="node1" presStyleIdx="1" presStyleCnt="3"/>
      <dgm:spPr/>
    </dgm:pt>
    <dgm:pt modelId="{A2DEC5E7-4C9F-4A79-8201-A169DC36D828}" type="pres">
      <dgm:prSet presAssocID="{AE325763-3534-48D0-8429-CBC6FDCA3919}" presName="circle3" presStyleLbl="node1" presStyleIdx="2" presStyleCnt="3" custLinFactNeighborX="-2288" custLinFactNeighborY="-654"/>
      <dgm:spPr>
        <a:ln>
          <a:noFill/>
        </a:ln>
      </dgm:spPr>
    </dgm:pt>
    <dgm:pt modelId="{26090E45-19E9-40AC-B20A-7AD1697703FB}" type="pres">
      <dgm:prSet presAssocID="{AE325763-3534-48D0-8429-CBC6FDCA3919}" presName="rect3" presStyleLbl="alignAcc1" presStyleIdx="2" presStyleCnt="3"/>
      <dgm:spPr/>
    </dgm:pt>
    <dgm:pt modelId="{FBF04DF5-FC17-4C73-820A-8A6A980F51BE}" type="pres">
      <dgm:prSet presAssocID="{BD04F7B0-0167-42B4-98F3-9BAA36C197D3}" presName="rect1ParTxNoCh" presStyleLbl="alignAcc1" presStyleIdx="2" presStyleCnt="3">
        <dgm:presLayoutVars>
          <dgm:chMax val="1"/>
          <dgm:bulletEnabled val="1"/>
        </dgm:presLayoutVars>
      </dgm:prSet>
      <dgm:spPr/>
    </dgm:pt>
    <dgm:pt modelId="{823479E6-C3B2-4ECF-8FF7-81A86EC5E894}" type="pres">
      <dgm:prSet presAssocID="{D7AB7BC8-CD9B-4AD9-A0AC-583CC2E96574}" presName="rect2ParTxNoCh" presStyleLbl="alignAcc1" presStyleIdx="2" presStyleCnt="3">
        <dgm:presLayoutVars>
          <dgm:chMax val="1"/>
          <dgm:bulletEnabled val="1"/>
        </dgm:presLayoutVars>
      </dgm:prSet>
      <dgm:spPr/>
    </dgm:pt>
    <dgm:pt modelId="{D5718A9F-6ED9-47B7-9879-3708C96317F9}" type="pres">
      <dgm:prSet presAssocID="{AE325763-3534-48D0-8429-CBC6FDCA3919}" presName="rect3ParTxNoCh" presStyleLbl="alignAcc1" presStyleIdx="2" presStyleCnt="3">
        <dgm:presLayoutVars>
          <dgm:chMax val="1"/>
          <dgm:bulletEnabled val="1"/>
        </dgm:presLayoutVars>
      </dgm:prSet>
      <dgm:spPr/>
    </dgm:pt>
  </dgm:ptLst>
  <dgm:cxnLst>
    <dgm:cxn modelId="{0BC2DD45-C853-4BFB-9744-CDB1076B7146}" srcId="{D56B7491-5306-454A-9752-CFF713BDEADF}" destId="{D7AB7BC8-CD9B-4AD9-A0AC-583CC2E96574}" srcOrd="1" destOrd="0" parTransId="{42A21895-049F-4A08-9632-CF48D56B5214}" sibTransId="{E8F6245A-BB57-472E-98F5-B36003CFB814}"/>
    <dgm:cxn modelId="{D73706F5-7D89-43A6-ABBD-52BBEBD36BCE}" type="presOf" srcId="{D56B7491-5306-454A-9752-CFF713BDEADF}" destId="{3749DBFB-E44F-4494-A7CD-22CADAC262CB}" srcOrd="0" destOrd="0" presId="urn:microsoft.com/office/officeart/2005/8/layout/target3"/>
    <dgm:cxn modelId="{09A97085-AAD9-4048-A087-1BD5EF7FFE74}" type="presOf" srcId="{AE325763-3534-48D0-8429-CBC6FDCA3919}" destId="{26090E45-19E9-40AC-B20A-7AD1697703FB}" srcOrd="0" destOrd="0" presId="urn:microsoft.com/office/officeart/2005/8/layout/target3"/>
    <dgm:cxn modelId="{BF2E9DAC-892A-4237-BE08-9E8987E6CD36}" srcId="{D56B7491-5306-454A-9752-CFF713BDEADF}" destId="{AE325763-3534-48D0-8429-CBC6FDCA3919}" srcOrd="2" destOrd="0" parTransId="{78797AFD-7FA4-4EDB-942C-D0908FA0DDB6}" sibTransId="{8833D671-8867-4A57-BC9F-6BB3E291EF27}"/>
    <dgm:cxn modelId="{4CC11211-BCF5-45CD-B93E-F742436F92BA}" type="presOf" srcId="{D7AB7BC8-CD9B-4AD9-A0AC-583CC2E96574}" destId="{823479E6-C3B2-4ECF-8FF7-81A86EC5E894}" srcOrd="1" destOrd="0" presId="urn:microsoft.com/office/officeart/2005/8/layout/target3"/>
    <dgm:cxn modelId="{C0FFF7FE-CD88-4238-848F-90ECA257B9B2}" type="presOf" srcId="{AE325763-3534-48D0-8429-CBC6FDCA3919}" destId="{D5718A9F-6ED9-47B7-9879-3708C96317F9}" srcOrd="1" destOrd="0" presId="urn:microsoft.com/office/officeart/2005/8/layout/target3"/>
    <dgm:cxn modelId="{10A0A783-34AC-4CCF-B9B4-BD8BAE007E4A}" type="presOf" srcId="{BD04F7B0-0167-42B4-98F3-9BAA36C197D3}" destId="{3C49ED2A-671B-467A-8F04-CC3920059882}" srcOrd="0" destOrd="0" presId="urn:microsoft.com/office/officeart/2005/8/layout/target3"/>
    <dgm:cxn modelId="{C4F69184-31DC-460B-BAB1-5C16B3DD0FCF}" srcId="{D56B7491-5306-454A-9752-CFF713BDEADF}" destId="{BD04F7B0-0167-42B4-98F3-9BAA36C197D3}" srcOrd="0" destOrd="0" parTransId="{3432434B-3601-4186-9E93-495FEB685FFE}" sibTransId="{16F9B484-93F0-4E80-AE25-8DCF5E29B72A}"/>
    <dgm:cxn modelId="{1D7F0A77-CB0C-4342-B3EC-ACE128C986F4}" type="presOf" srcId="{BD04F7B0-0167-42B4-98F3-9BAA36C197D3}" destId="{FBF04DF5-FC17-4C73-820A-8A6A980F51BE}" srcOrd="1" destOrd="0" presId="urn:microsoft.com/office/officeart/2005/8/layout/target3"/>
    <dgm:cxn modelId="{7A5F9A45-2F1F-412D-AA0C-8FC69E955287}" type="presOf" srcId="{D7AB7BC8-CD9B-4AD9-A0AC-583CC2E96574}" destId="{3F4677A3-7D51-4D68-AE0C-BF12665EA8BB}" srcOrd="0" destOrd="0" presId="urn:microsoft.com/office/officeart/2005/8/layout/target3"/>
    <dgm:cxn modelId="{F2D8B123-DD18-4394-A5FF-50B02BAB90F4}" type="presParOf" srcId="{3749DBFB-E44F-4494-A7CD-22CADAC262CB}" destId="{524D0EF7-3599-4BD9-BF1C-6FADB8D0A25F}" srcOrd="0" destOrd="0" presId="urn:microsoft.com/office/officeart/2005/8/layout/target3"/>
    <dgm:cxn modelId="{107A4D9C-DEE4-4D40-B8BE-C615D3039781}" type="presParOf" srcId="{3749DBFB-E44F-4494-A7CD-22CADAC262CB}" destId="{B397C154-99D3-4F80-B544-3DCD8B52527B}" srcOrd="1" destOrd="0" presId="urn:microsoft.com/office/officeart/2005/8/layout/target3"/>
    <dgm:cxn modelId="{B388F839-BE14-40CE-858B-CBC3F5135FC8}" type="presParOf" srcId="{3749DBFB-E44F-4494-A7CD-22CADAC262CB}" destId="{3C49ED2A-671B-467A-8F04-CC3920059882}" srcOrd="2" destOrd="0" presId="urn:microsoft.com/office/officeart/2005/8/layout/target3"/>
    <dgm:cxn modelId="{6F33DE6A-2C6A-4745-8189-EE84C201A89B}" type="presParOf" srcId="{3749DBFB-E44F-4494-A7CD-22CADAC262CB}" destId="{15F3CBEC-8FF7-43BE-BD00-B99F1B9363C7}" srcOrd="3" destOrd="0" presId="urn:microsoft.com/office/officeart/2005/8/layout/target3"/>
    <dgm:cxn modelId="{34E4289B-8E1A-44AA-97B2-8D40B31B654A}" type="presParOf" srcId="{3749DBFB-E44F-4494-A7CD-22CADAC262CB}" destId="{3C3CB214-40BF-4B51-B287-828636B9CEC5}" srcOrd="4" destOrd="0" presId="urn:microsoft.com/office/officeart/2005/8/layout/target3"/>
    <dgm:cxn modelId="{340147ED-94B8-4107-86C6-EF6BD649E087}" type="presParOf" srcId="{3749DBFB-E44F-4494-A7CD-22CADAC262CB}" destId="{3F4677A3-7D51-4D68-AE0C-BF12665EA8BB}" srcOrd="5" destOrd="0" presId="urn:microsoft.com/office/officeart/2005/8/layout/target3"/>
    <dgm:cxn modelId="{852719EF-5A9A-4E62-A8F9-640584E60924}" type="presParOf" srcId="{3749DBFB-E44F-4494-A7CD-22CADAC262CB}" destId="{7BDE3813-FBFD-4D77-976C-5C385A761D79}" srcOrd="6" destOrd="0" presId="urn:microsoft.com/office/officeart/2005/8/layout/target3"/>
    <dgm:cxn modelId="{A66AEA5B-E6AC-4184-8756-277E0F6EFB90}" type="presParOf" srcId="{3749DBFB-E44F-4494-A7CD-22CADAC262CB}" destId="{A2DEC5E7-4C9F-4A79-8201-A169DC36D828}" srcOrd="7" destOrd="0" presId="urn:microsoft.com/office/officeart/2005/8/layout/target3"/>
    <dgm:cxn modelId="{DD69BB58-3923-451D-84BF-FCA659272973}" type="presParOf" srcId="{3749DBFB-E44F-4494-A7CD-22CADAC262CB}" destId="{26090E45-19E9-40AC-B20A-7AD1697703FB}" srcOrd="8" destOrd="0" presId="urn:microsoft.com/office/officeart/2005/8/layout/target3"/>
    <dgm:cxn modelId="{35B3C1CB-35A4-412C-A5E3-DC83C70C8A21}" type="presParOf" srcId="{3749DBFB-E44F-4494-A7CD-22CADAC262CB}" destId="{FBF04DF5-FC17-4C73-820A-8A6A980F51BE}" srcOrd="9" destOrd="0" presId="urn:microsoft.com/office/officeart/2005/8/layout/target3"/>
    <dgm:cxn modelId="{A2DD3BD9-11D4-4C1D-AC79-74CF1F378006}" type="presParOf" srcId="{3749DBFB-E44F-4494-A7CD-22CADAC262CB}" destId="{823479E6-C3B2-4ECF-8FF7-81A86EC5E894}" srcOrd="10" destOrd="0" presId="urn:microsoft.com/office/officeart/2005/8/layout/target3"/>
    <dgm:cxn modelId="{6A3A0C75-45AF-4E3B-92D6-38E30E66EE66}" type="presParOf" srcId="{3749DBFB-E44F-4494-A7CD-22CADAC262CB}" destId="{D5718A9F-6ED9-47B7-9879-3708C96317F9}"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B88F078-F621-4D3B-B22E-B8C3D3646BCF}" type="doc">
      <dgm:prSet loTypeId="urn:microsoft.com/office/officeart/2005/8/layout/process4" loCatId="process" qsTypeId="urn:microsoft.com/office/officeart/2005/8/quickstyle/simple1" qsCatId="simple" csTypeId="urn:microsoft.com/office/officeart/2005/8/colors/colorful3" csCatId="colorful" phldr="1"/>
      <dgm:spPr/>
      <dgm:t>
        <a:bodyPr/>
        <a:lstStyle/>
        <a:p>
          <a:endParaRPr lang="en-US"/>
        </a:p>
      </dgm:t>
    </dgm:pt>
    <dgm:pt modelId="{03386D45-4FB4-4CE4-9BDD-AFFE4A984F7D}">
      <dgm:prSet phldrT="[Text]"/>
      <dgm:spPr>
        <a:ln>
          <a:noFill/>
        </a:ln>
      </dgm:spPr>
      <dgm:t>
        <a:bodyPr/>
        <a:lstStyle/>
        <a:p>
          <a:r>
            <a:rPr lang="en-US" dirty="0"/>
            <a:t>No clear deadline</a:t>
          </a:r>
        </a:p>
      </dgm:t>
    </dgm:pt>
    <dgm:pt modelId="{FE415742-14B4-41AE-94C6-CF05547249B4}" type="parTrans" cxnId="{B9B4DE2E-0227-4D28-8B52-CCEEA5B1D222}">
      <dgm:prSet/>
      <dgm:spPr/>
      <dgm:t>
        <a:bodyPr/>
        <a:lstStyle/>
        <a:p>
          <a:endParaRPr lang="en-US"/>
        </a:p>
      </dgm:t>
    </dgm:pt>
    <dgm:pt modelId="{E221A886-A3CF-4E9E-B2B4-66394B674883}" type="sibTrans" cxnId="{B9B4DE2E-0227-4D28-8B52-CCEEA5B1D222}">
      <dgm:prSet/>
      <dgm:spPr/>
      <dgm:t>
        <a:bodyPr/>
        <a:lstStyle/>
        <a:p>
          <a:endParaRPr lang="en-US"/>
        </a:p>
      </dgm:t>
    </dgm:pt>
    <dgm:pt modelId="{7C48AF2D-C6CB-48B4-AF44-0F3D29ED4E33}">
      <dgm:prSet phldrT="[Text]"/>
      <dgm:spPr>
        <a:ln>
          <a:noFill/>
        </a:ln>
      </dgm:spPr>
      <dgm:t>
        <a:bodyPr/>
        <a:lstStyle/>
        <a:p>
          <a:r>
            <a:rPr lang="en-US" dirty="0"/>
            <a:t>Inadequate resources</a:t>
          </a:r>
        </a:p>
      </dgm:t>
    </dgm:pt>
    <dgm:pt modelId="{7C3E960F-618D-4EEF-B771-27195EB3331B}" type="parTrans" cxnId="{5066A5E1-4178-49B1-A443-ED9E2DF4DA55}">
      <dgm:prSet/>
      <dgm:spPr/>
      <dgm:t>
        <a:bodyPr/>
        <a:lstStyle/>
        <a:p>
          <a:endParaRPr lang="en-US"/>
        </a:p>
      </dgm:t>
    </dgm:pt>
    <dgm:pt modelId="{D2C800D6-8B44-4FCC-8C90-C12EEBC1065F}" type="sibTrans" cxnId="{5066A5E1-4178-49B1-A443-ED9E2DF4DA55}">
      <dgm:prSet/>
      <dgm:spPr/>
      <dgm:t>
        <a:bodyPr/>
        <a:lstStyle/>
        <a:p>
          <a:endParaRPr lang="en-US"/>
        </a:p>
      </dgm:t>
    </dgm:pt>
    <dgm:pt modelId="{EF677CA4-C934-454D-AFB2-17DF50C90BA5}">
      <dgm:prSet phldrT="[Text]"/>
      <dgm:spPr>
        <a:ln>
          <a:noFill/>
        </a:ln>
      </dgm:spPr>
      <dgm:t>
        <a:bodyPr/>
        <a:lstStyle/>
        <a:p>
          <a:r>
            <a:rPr lang="en-US" dirty="0"/>
            <a:t>Where to begin?</a:t>
          </a:r>
        </a:p>
      </dgm:t>
    </dgm:pt>
    <dgm:pt modelId="{E7E85AEB-FD9B-4633-B948-886F5A631DBC}" type="parTrans" cxnId="{DAECC708-AD3A-47D4-8154-B0DE33D3F0DC}">
      <dgm:prSet/>
      <dgm:spPr/>
      <dgm:t>
        <a:bodyPr/>
        <a:lstStyle/>
        <a:p>
          <a:endParaRPr lang="en-US"/>
        </a:p>
      </dgm:t>
    </dgm:pt>
    <dgm:pt modelId="{FA88BCFC-5E1E-4D7C-B9E1-3D4C40585FD4}" type="sibTrans" cxnId="{DAECC708-AD3A-47D4-8154-B0DE33D3F0DC}">
      <dgm:prSet/>
      <dgm:spPr/>
      <dgm:t>
        <a:bodyPr/>
        <a:lstStyle/>
        <a:p>
          <a:endParaRPr lang="en-US"/>
        </a:p>
      </dgm:t>
    </dgm:pt>
    <dgm:pt modelId="{1E8A21AA-A4BE-47FB-B97A-1DD8DB12D410}">
      <dgm:prSet phldrT="[Text]"/>
      <dgm:spPr>
        <a:ln>
          <a:noFill/>
        </a:ln>
      </dgm:spPr>
      <dgm:t>
        <a:bodyPr/>
        <a:lstStyle/>
        <a:p>
          <a:r>
            <a:rPr lang="en-US" dirty="0"/>
            <a:t>Feel overwhelmed</a:t>
          </a:r>
        </a:p>
      </dgm:t>
    </dgm:pt>
    <dgm:pt modelId="{DE3F0091-615D-4AE3-BA38-45367A79C6C4}" type="parTrans" cxnId="{CF9FAFC0-0595-4D81-9B46-2C209875B94E}">
      <dgm:prSet/>
      <dgm:spPr/>
      <dgm:t>
        <a:bodyPr/>
        <a:lstStyle/>
        <a:p>
          <a:endParaRPr lang="en-US"/>
        </a:p>
      </dgm:t>
    </dgm:pt>
    <dgm:pt modelId="{8004C4E5-5FAD-415E-8B1B-D4FA51FDA707}" type="sibTrans" cxnId="{CF9FAFC0-0595-4D81-9B46-2C209875B94E}">
      <dgm:prSet/>
      <dgm:spPr/>
      <dgm:t>
        <a:bodyPr/>
        <a:lstStyle/>
        <a:p>
          <a:endParaRPr lang="en-US"/>
        </a:p>
      </dgm:t>
    </dgm:pt>
    <dgm:pt modelId="{CD6EBB71-B355-40C5-8766-875246F7E6C6}">
      <dgm:prSet phldrT="[Text]"/>
      <dgm:spPr>
        <a:ln>
          <a:noFill/>
        </a:ln>
      </dgm:spPr>
      <dgm:t>
        <a:bodyPr/>
        <a:lstStyle/>
        <a:p>
          <a:r>
            <a:rPr lang="en-US" dirty="0"/>
            <a:t>Lack of passion</a:t>
          </a:r>
        </a:p>
      </dgm:t>
    </dgm:pt>
    <dgm:pt modelId="{9BEE9E89-0EE0-4238-A928-A71731B050C5}" type="parTrans" cxnId="{9B8D3715-23C6-496E-A617-34B62E798BBC}">
      <dgm:prSet/>
      <dgm:spPr/>
      <dgm:t>
        <a:bodyPr/>
        <a:lstStyle/>
        <a:p>
          <a:endParaRPr lang="en-US"/>
        </a:p>
      </dgm:t>
    </dgm:pt>
    <dgm:pt modelId="{6FC2B473-4B83-4DF5-9BFF-FED787C1A33E}" type="sibTrans" cxnId="{9B8D3715-23C6-496E-A617-34B62E798BBC}">
      <dgm:prSet/>
      <dgm:spPr/>
      <dgm:t>
        <a:bodyPr/>
        <a:lstStyle/>
        <a:p>
          <a:endParaRPr lang="en-US"/>
        </a:p>
      </dgm:t>
    </dgm:pt>
    <dgm:pt modelId="{DA453267-D733-4B54-A4B3-84C83CFA9625}">
      <dgm:prSet phldrT="[Text]"/>
      <dgm:spPr>
        <a:ln>
          <a:noFill/>
        </a:ln>
      </dgm:spPr>
      <dgm:t>
        <a:bodyPr/>
        <a:lstStyle/>
        <a:p>
          <a:r>
            <a:rPr lang="en-US" dirty="0"/>
            <a:t>Fear of failure</a:t>
          </a:r>
        </a:p>
      </dgm:t>
    </dgm:pt>
    <dgm:pt modelId="{ADEB1AD9-96D4-40E7-90E4-5C336C0303F4}" type="parTrans" cxnId="{F522C760-5947-49ED-9A7C-D8554A64E90E}">
      <dgm:prSet/>
      <dgm:spPr/>
      <dgm:t>
        <a:bodyPr/>
        <a:lstStyle/>
        <a:p>
          <a:endParaRPr lang="en-US"/>
        </a:p>
      </dgm:t>
    </dgm:pt>
    <dgm:pt modelId="{91875DD2-4063-4E7C-925F-67D53A614236}" type="sibTrans" cxnId="{F522C760-5947-49ED-9A7C-D8554A64E90E}">
      <dgm:prSet/>
      <dgm:spPr/>
      <dgm:t>
        <a:bodyPr/>
        <a:lstStyle/>
        <a:p>
          <a:endParaRPr lang="en-US"/>
        </a:p>
      </dgm:t>
    </dgm:pt>
    <dgm:pt modelId="{73403590-D304-4FD0-9493-0470C7652E31}" type="pres">
      <dgm:prSet presAssocID="{BB88F078-F621-4D3B-B22E-B8C3D3646BCF}" presName="Name0" presStyleCnt="0">
        <dgm:presLayoutVars>
          <dgm:dir/>
          <dgm:animLvl val="lvl"/>
          <dgm:resizeHandles val="exact"/>
        </dgm:presLayoutVars>
      </dgm:prSet>
      <dgm:spPr/>
    </dgm:pt>
    <dgm:pt modelId="{93D78FF4-5C39-4203-9B70-11B05F7A633E}" type="pres">
      <dgm:prSet presAssocID="{1E8A21AA-A4BE-47FB-B97A-1DD8DB12D410}" presName="boxAndChildren" presStyleCnt="0"/>
      <dgm:spPr/>
    </dgm:pt>
    <dgm:pt modelId="{4B17C17C-599F-4FB5-8C38-D5BC894DD681}" type="pres">
      <dgm:prSet presAssocID="{1E8A21AA-A4BE-47FB-B97A-1DD8DB12D410}" presName="parentTextBox" presStyleLbl="node1" presStyleIdx="0" presStyleCnt="2"/>
      <dgm:spPr/>
    </dgm:pt>
    <dgm:pt modelId="{275B67C6-0DB5-4C90-A305-E6358B6DBE1B}" type="pres">
      <dgm:prSet presAssocID="{1E8A21AA-A4BE-47FB-B97A-1DD8DB12D410}" presName="entireBox" presStyleLbl="node1" presStyleIdx="0" presStyleCnt="2"/>
      <dgm:spPr/>
    </dgm:pt>
    <dgm:pt modelId="{29264E65-85B0-4994-8FA8-141BA510CA90}" type="pres">
      <dgm:prSet presAssocID="{1E8A21AA-A4BE-47FB-B97A-1DD8DB12D410}" presName="descendantBox" presStyleCnt="0"/>
      <dgm:spPr/>
    </dgm:pt>
    <dgm:pt modelId="{32D8BAF3-E1A7-4797-BB28-8B0F07E90C25}" type="pres">
      <dgm:prSet presAssocID="{CD6EBB71-B355-40C5-8766-875246F7E6C6}" presName="childTextBox" presStyleLbl="fgAccFollowNode1" presStyleIdx="0" presStyleCnt="4">
        <dgm:presLayoutVars>
          <dgm:bulletEnabled val="1"/>
        </dgm:presLayoutVars>
      </dgm:prSet>
      <dgm:spPr/>
    </dgm:pt>
    <dgm:pt modelId="{4C4C9F0E-03BD-4CC9-A5F1-3DFCD5729C2D}" type="pres">
      <dgm:prSet presAssocID="{DA453267-D733-4B54-A4B3-84C83CFA9625}" presName="childTextBox" presStyleLbl="fgAccFollowNode1" presStyleIdx="1" presStyleCnt="4">
        <dgm:presLayoutVars>
          <dgm:bulletEnabled val="1"/>
        </dgm:presLayoutVars>
      </dgm:prSet>
      <dgm:spPr/>
    </dgm:pt>
    <dgm:pt modelId="{E918E428-6B5B-4063-B200-DDAD6E51664F}" type="pres">
      <dgm:prSet presAssocID="{E221A886-A3CF-4E9E-B2B4-66394B674883}" presName="sp" presStyleCnt="0"/>
      <dgm:spPr/>
    </dgm:pt>
    <dgm:pt modelId="{DEF4E1EE-C679-4C0D-B611-167E282CB291}" type="pres">
      <dgm:prSet presAssocID="{03386D45-4FB4-4CE4-9BDD-AFFE4A984F7D}" presName="arrowAndChildren" presStyleCnt="0"/>
      <dgm:spPr/>
    </dgm:pt>
    <dgm:pt modelId="{585D3E9C-6233-453B-9342-928ABFB9126A}" type="pres">
      <dgm:prSet presAssocID="{03386D45-4FB4-4CE4-9BDD-AFFE4A984F7D}" presName="parentTextArrow" presStyleLbl="node1" presStyleIdx="0" presStyleCnt="2"/>
      <dgm:spPr/>
    </dgm:pt>
    <dgm:pt modelId="{937D1F19-C8B1-4D76-8F04-FB7618EF8018}" type="pres">
      <dgm:prSet presAssocID="{03386D45-4FB4-4CE4-9BDD-AFFE4A984F7D}" presName="arrow" presStyleLbl="node1" presStyleIdx="1" presStyleCnt="2"/>
      <dgm:spPr/>
    </dgm:pt>
    <dgm:pt modelId="{654B66CB-C5BE-4F66-93F1-7D766C710958}" type="pres">
      <dgm:prSet presAssocID="{03386D45-4FB4-4CE4-9BDD-AFFE4A984F7D}" presName="descendantArrow" presStyleCnt="0"/>
      <dgm:spPr/>
    </dgm:pt>
    <dgm:pt modelId="{6CD22357-D759-4024-AE14-AE0A6B194031}" type="pres">
      <dgm:prSet presAssocID="{7C48AF2D-C6CB-48B4-AF44-0F3D29ED4E33}" presName="childTextArrow" presStyleLbl="fgAccFollowNode1" presStyleIdx="2" presStyleCnt="4">
        <dgm:presLayoutVars>
          <dgm:bulletEnabled val="1"/>
        </dgm:presLayoutVars>
      </dgm:prSet>
      <dgm:spPr/>
    </dgm:pt>
    <dgm:pt modelId="{E6856B08-0A67-4CA1-A67E-A5B718939D5C}" type="pres">
      <dgm:prSet presAssocID="{EF677CA4-C934-454D-AFB2-17DF50C90BA5}" presName="childTextArrow" presStyleLbl="fgAccFollowNode1" presStyleIdx="3" presStyleCnt="4">
        <dgm:presLayoutVars>
          <dgm:bulletEnabled val="1"/>
        </dgm:presLayoutVars>
      </dgm:prSet>
      <dgm:spPr/>
    </dgm:pt>
  </dgm:ptLst>
  <dgm:cxnLst>
    <dgm:cxn modelId="{B9B4DE2E-0227-4D28-8B52-CCEEA5B1D222}" srcId="{BB88F078-F621-4D3B-B22E-B8C3D3646BCF}" destId="{03386D45-4FB4-4CE4-9BDD-AFFE4A984F7D}" srcOrd="0" destOrd="0" parTransId="{FE415742-14B4-41AE-94C6-CF05547249B4}" sibTransId="{E221A886-A3CF-4E9E-B2B4-66394B674883}"/>
    <dgm:cxn modelId="{5066A5E1-4178-49B1-A443-ED9E2DF4DA55}" srcId="{03386D45-4FB4-4CE4-9BDD-AFFE4A984F7D}" destId="{7C48AF2D-C6CB-48B4-AF44-0F3D29ED4E33}" srcOrd="0" destOrd="0" parTransId="{7C3E960F-618D-4EEF-B771-27195EB3331B}" sibTransId="{D2C800D6-8B44-4FCC-8C90-C12EEBC1065F}"/>
    <dgm:cxn modelId="{9B8D3715-23C6-496E-A617-34B62E798BBC}" srcId="{1E8A21AA-A4BE-47FB-B97A-1DD8DB12D410}" destId="{CD6EBB71-B355-40C5-8766-875246F7E6C6}" srcOrd="0" destOrd="0" parTransId="{9BEE9E89-0EE0-4238-A928-A71731B050C5}" sibTransId="{6FC2B473-4B83-4DF5-9BFF-FED787C1A33E}"/>
    <dgm:cxn modelId="{EDD27D1C-2257-47F6-85D3-0DE3C0737CE2}" type="presOf" srcId="{EF677CA4-C934-454D-AFB2-17DF50C90BA5}" destId="{E6856B08-0A67-4CA1-A67E-A5B718939D5C}" srcOrd="0" destOrd="0" presId="urn:microsoft.com/office/officeart/2005/8/layout/process4"/>
    <dgm:cxn modelId="{461B3058-1D30-4E4B-AC05-6DFD3650CB82}" type="presOf" srcId="{1E8A21AA-A4BE-47FB-B97A-1DD8DB12D410}" destId="{4B17C17C-599F-4FB5-8C38-D5BC894DD681}" srcOrd="0" destOrd="0" presId="urn:microsoft.com/office/officeart/2005/8/layout/process4"/>
    <dgm:cxn modelId="{DAECC708-AD3A-47D4-8154-B0DE33D3F0DC}" srcId="{03386D45-4FB4-4CE4-9BDD-AFFE4A984F7D}" destId="{EF677CA4-C934-454D-AFB2-17DF50C90BA5}" srcOrd="1" destOrd="0" parTransId="{E7E85AEB-FD9B-4633-B948-886F5A631DBC}" sibTransId="{FA88BCFC-5E1E-4D7C-B9E1-3D4C40585FD4}"/>
    <dgm:cxn modelId="{77224CD8-660F-44EC-9942-9E18EE2FB79A}" type="presOf" srcId="{03386D45-4FB4-4CE4-9BDD-AFFE4A984F7D}" destId="{937D1F19-C8B1-4D76-8F04-FB7618EF8018}" srcOrd="1" destOrd="0" presId="urn:microsoft.com/office/officeart/2005/8/layout/process4"/>
    <dgm:cxn modelId="{F522C760-5947-49ED-9A7C-D8554A64E90E}" srcId="{1E8A21AA-A4BE-47FB-B97A-1DD8DB12D410}" destId="{DA453267-D733-4B54-A4B3-84C83CFA9625}" srcOrd="1" destOrd="0" parTransId="{ADEB1AD9-96D4-40E7-90E4-5C336C0303F4}" sibTransId="{91875DD2-4063-4E7C-925F-67D53A614236}"/>
    <dgm:cxn modelId="{CF9FAFC0-0595-4D81-9B46-2C209875B94E}" srcId="{BB88F078-F621-4D3B-B22E-B8C3D3646BCF}" destId="{1E8A21AA-A4BE-47FB-B97A-1DD8DB12D410}" srcOrd="1" destOrd="0" parTransId="{DE3F0091-615D-4AE3-BA38-45367A79C6C4}" sibTransId="{8004C4E5-5FAD-415E-8B1B-D4FA51FDA707}"/>
    <dgm:cxn modelId="{46874F23-7F02-489D-8EB1-8723C0A88728}" type="presOf" srcId="{BB88F078-F621-4D3B-B22E-B8C3D3646BCF}" destId="{73403590-D304-4FD0-9493-0470C7652E31}" srcOrd="0" destOrd="0" presId="urn:microsoft.com/office/officeart/2005/8/layout/process4"/>
    <dgm:cxn modelId="{1B372A1A-259C-4F83-B175-D7A153A8772C}" type="presOf" srcId="{7C48AF2D-C6CB-48B4-AF44-0F3D29ED4E33}" destId="{6CD22357-D759-4024-AE14-AE0A6B194031}" srcOrd="0" destOrd="0" presId="urn:microsoft.com/office/officeart/2005/8/layout/process4"/>
    <dgm:cxn modelId="{F4206350-5202-420A-9821-89023C63E137}" type="presOf" srcId="{CD6EBB71-B355-40C5-8766-875246F7E6C6}" destId="{32D8BAF3-E1A7-4797-BB28-8B0F07E90C25}" srcOrd="0" destOrd="0" presId="urn:microsoft.com/office/officeart/2005/8/layout/process4"/>
    <dgm:cxn modelId="{B7CAB1E9-3161-4FD8-A722-20E7DF721342}" type="presOf" srcId="{03386D45-4FB4-4CE4-9BDD-AFFE4A984F7D}" destId="{585D3E9C-6233-453B-9342-928ABFB9126A}" srcOrd="0" destOrd="0" presId="urn:microsoft.com/office/officeart/2005/8/layout/process4"/>
    <dgm:cxn modelId="{BF1E0CE2-7010-486B-9BE6-E0A029B3EA75}" type="presOf" srcId="{1E8A21AA-A4BE-47FB-B97A-1DD8DB12D410}" destId="{275B67C6-0DB5-4C90-A305-E6358B6DBE1B}" srcOrd="1" destOrd="0" presId="urn:microsoft.com/office/officeart/2005/8/layout/process4"/>
    <dgm:cxn modelId="{C47991FF-446D-4216-872A-B4488280502C}" type="presOf" srcId="{DA453267-D733-4B54-A4B3-84C83CFA9625}" destId="{4C4C9F0E-03BD-4CC9-A5F1-3DFCD5729C2D}" srcOrd="0" destOrd="0" presId="urn:microsoft.com/office/officeart/2005/8/layout/process4"/>
    <dgm:cxn modelId="{82A21354-D521-4CBB-83C4-0BD7F69CFD6E}" type="presParOf" srcId="{73403590-D304-4FD0-9493-0470C7652E31}" destId="{93D78FF4-5C39-4203-9B70-11B05F7A633E}" srcOrd="0" destOrd="0" presId="urn:microsoft.com/office/officeart/2005/8/layout/process4"/>
    <dgm:cxn modelId="{77D3001F-A6DB-4AA9-BFF2-03D3D4FFFEC6}" type="presParOf" srcId="{93D78FF4-5C39-4203-9B70-11B05F7A633E}" destId="{4B17C17C-599F-4FB5-8C38-D5BC894DD681}" srcOrd="0" destOrd="0" presId="urn:microsoft.com/office/officeart/2005/8/layout/process4"/>
    <dgm:cxn modelId="{0FEAF851-39BF-44BC-99B7-723BBAC46F1F}" type="presParOf" srcId="{93D78FF4-5C39-4203-9B70-11B05F7A633E}" destId="{275B67C6-0DB5-4C90-A305-E6358B6DBE1B}" srcOrd="1" destOrd="0" presId="urn:microsoft.com/office/officeart/2005/8/layout/process4"/>
    <dgm:cxn modelId="{69A719A9-29D6-426D-8D31-2339CE580B8E}" type="presParOf" srcId="{93D78FF4-5C39-4203-9B70-11B05F7A633E}" destId="{29264E65-85B0-4994-8FA8-141BA510CA90}" srcOrd="2" destOrd="0" presId="urn:microsoft.com/office/officeart/2005/8/layout/process4"/>
    <dgm:cxn modelId="{9FBC479D-9898-4C8B-BF94-3CC747E5BF2A}" type="presParOf" srcId="{29264E65-85B0-4994-8FA8-141BA510CA90}" destId="{32D8BAF3-E1A7-4797-BB28-8B0F07E90C25}" srcOrd="0" destOrd="0" presId="urn:microsoft.com/office/officeart/2005/8/layout/process4"/>
    <dgm:cxn modelId="{A484A0E5-3A6F-40EA-B8E8-676DFA1B4BC4}" type="presParOf" srcId="{29264E65-85B0-4994-8FA8-141BA510CA90}" destId="{4C4C9F0E-03BD-4CC9-A5F1-3DFCD5729C2D}" srcOrd="1" destOrd="0" presId="urn:microsoft.com/office/officeart/2005/8/layout/process4"/>
    <dgm:cxn modelId="{A903B3E7-BC91-4062-BF87-E60B194029FA}" type="presParOf" srcId="{73403590-D304-4FD0-9493-0470C7652E31}" destId="{E918E428-6B5B-4063-B200-DDAD6E51664F}" srcOrd="1" destOrd="0" presId="urn:microsoft.com/office/officeart/2005/8/layout/process4"/>
    <dgm:cxn modelId="{92ABE3F5-0372-40E2-AEAA-1C6EEC84166A}" type="presParOf" srcId="{73403590-D304-4FD0-9493-0470C7652E31}" destId="{DEF4E1EE-C679-4C0D-B611-167E282CB291}" srcOrd="2" destOrd="0" presId="urn:microsoft.com/office/officeart/2005/8/layout/process4"/>
    <dgm:cxn modelId="{E9A35B09-CA81-4558-A94F-714DAECBE42F}" type="presParOf" srcId="{DEF4E1EE-C679-4C0D-B611-167E282CB291}" destId="{585D3E9C-6233-453B-9342-928ABFB9126A}" srcOrd="0" destOrd="0" presId="urn:microsoft.com/office/officeart/2005/8/layout/process4"/>
    <dgm:cxn modelId="{EAE8CBA3-90CF-4D7C-B5FB-FB4BFCE165A6}" type="presParOf" srcId="{DEF4E1EE-C679-4C0D-B611-167E282CB291}" destId="{937D1F19-C8B1-4D76-8F04-FB7618EF8018}" srcOrd="1" destOrd="0" presId="urn:microsoft.com/office/officeart/2005/8/layout/process4"/>
    <dgm:cxn modelId="{BC8E6B36-79FA-4CD8-BD69-0BEED04DC148}" type="presParOf" srcId="{DEF4E1EE-C679-4C0D-B611-167E282CB291}" destId="{654B66CB-C5BE-4F66-93F1-7D766C710958}" srcOrd="2" destOrd="0" presId="urn:microsoft.com/office/officeart/2005/8/layout/process4"/>
    <dgm:cxn modelId="{A572D402-FA17-425C-B23A-AFFF3ADDC78C}" type="presParOf" srcId="{654B66CB-C5BE-4F66-93F1-7D766C710958}" destId="{6CD22357-D759-4024-AE14-AE0A6B194031}" srcOrd="0" destOrd="0" presId="urn:microsoft.com/office/officeart/2005/8/layout/process4"/>
    <dgm:cxn modelId="{FF367D3A-9F27-4F06-BEF3-A47BC927EB7A}" type="presParOf" srcId="{654B66CB-C5BE-4F66-93F1-7D766C710958}" destId="{E6856B08-0A67-4CA1-A67E-A5B718939D5C}"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FBB5A7-CE5F-4026-BB1E-3EDC076BF3E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224E8B7-D1B7-474E-A51C-B5DD5EFC8B75}">
      <dgm:prSet phldrT="[Text]"/>
      <dgm:spPr>
        <a:ln>
          <a:noFill/>
        </a:ln>
      </dgm:spPr>
      <dgm:t>
        <a:bodyPr/>
        <a:lstStyle/>
        <a:p>
          <a:r>
            <a:rPr lang="en-US" dirty="0"/>
            <a:t>What are your biggest time wasters?</a:t>
          </a:r>
        </a:p>
      </dgm:t>
    </dgm:pt>
    <dgm:pt modelId="{440B145F-1181-490B-9482-7DEB2E4C713A}" type="parTrans" cxnId="{3FF3F09E-794B-4470-A500-DDE983866655}">
      <dgm:prSet/>
      <dgm:spPr/>
      <dgm:t>
        <a:bodyPr/>
        <a:lstStyle/>
        <a:p>
          <a:endParaRPr lang="en-US"/>
        </a:p>
      </dgm:t>
    </dgm:pt>
    <dgm:pt modelId="{D7231537-33EC-4BBB-865F-4BB6F83218ED}" type="sibTrans" cxnId="{3FF3F09E-794B-4470-A500-DDE983866655}">
      <dgm:prSet/>
      <dgm:spPr/>
      <dgm:t>
        <a:bodyPr/>
        <a:lstStyle/>
        <a:p>
          <a:endParaRPr lang="en-US"/>
        </a:p>
      </dgm:t>
    </dgm:pt>
    <dgm:pt modelId="{45E0CC36-FC27-4146-BB4D-6332FE90FE45}">
      <dgm:prSet phldrT="[Text]"/>
      <dgm:spPr>
        <a:ln>
          <a:noFill/>
        </a:ln>
      </dgm:spPr>
      <dgm:t>
        <a:bodyPr/>
        <a:lstStyle/>
        <a:p>
          <a:r>
            <a:rPr lang="en-US" dirty="0"/>
            <a:t>What are you currently doing to manage your time?</a:t>
          </a:r>
        </a:p>
      </dgm:t>
    </dgm:pt>
    <dgm:pt modelId="{921397B8-3BF6-48B3-BE47-B9812DF8974D}" type="parTrans" cxnId="{9882986E-A745-4C98-9590-DC44C000D8EC}">
      <dgm:prSet/>
      <dgm:spPr/>
      <dgm:t>
        <a:bodyPr/>
        <a:lstStyle/>
        <a:p>
          <a:endParaRPr lang="en-US"/>
        </a:p>
      </dgm:t>
    </dgm:pt>
    <dgm:pt modelId="{DCEA2AED-0A70-482E-824F-2A19C732D8AB}" type="sibTrans" cxnId="{9882986E-A745-4C98-9590-DC44C000D8EC}">
      <dgm:prSet/>
      <dgm:spPr/>
      <dgm:t>
        <a:bodyPr/>
        <a:lstStyle/>
        <a:p>
          <a:endParaRPr lang="en-US"/>
        </a:p>
      </dgm:t>
    </dgm:pt>
    <dgm:pt modelId="{6E79AF8C-7908-4963-ADC2-D2EDAAC5E6EB}">
      <dgm:prSet phldrT="[Text]"/>
      <dgm:spPr>
        <a:ln>
          <a:noFill/>
        </a:ln>
      </dgm:spPr>
      <dgm:t>
        <a:bodyPr/>
        <a:lstStyle/>
        <a:p>
          <a:r>
            <a:rPr lang="en-US" dirty="0"/>
            <a:t>What could you be doing better?</a:t>
          </a:r>
        </a:p>
      </dgm:t>
    </dgm:pt>
    <dgm:pt modelId="{6AAB4FBF-5044-4474-BCA8-E82433804980}" type="parTrans" cxnId="{29F66CFB-E637-42C0-99D0-78290FA06D9E}">
      <dgm:prSet/>
      <dgm:spPr/>
      <dgm:t>
        <a:bodyPr/>
        <a:lstStyle/>
        <a:p>
          <a:endParaRPr lang="en-US"/>
        </a:p>
      </dgm:t>
    </dgm:pt>
    <dgm:pt modelId="{DDA26BE6-86A2-4501-8C03-8DB418B98E97}" type="sibTrans" cxnId="{29F66CFB-E637-42C0-99D0-78290FA06D9E}">
      <dgm:prSet/>
      <dgm:spPr/>
      <dgm:t>
        <a:bodyPr/>
        <a:lstStyle/>
        <a:p>
          <a:endParaRPr lang="en-US"/>
        </a:p>
      </dgm:t>
    </dgm:pt>
    <dgm:pt modelId="{6D3DB8E8-6A40-43A1-A53D-9BDF0120C42C}">
      <dgm:prSet phldrT="[Text]"/>
      <dgm:spPr>
        <a:ln>
          <a:noFill/>
        </a:ln>
      </dgm:spPr>
      <dgm:t>
        <a:bodyPr/>
        <a:lstStyle/>
        <a:p>
          <a:r>
            <a:rPr lang="en-US" dirty="0"/>
            <a:t>If you came away from this workshop with only one thing, what would that be?</a:t>
          </a:r>
        </a:p>
      </dgm:t>
    </dgm:pt>
    <dgm:pt modelId="{AAE97B73-D1F5-4768-BCA5-D000BA164C5F}" type="parTrans" cxnId="{98B63D70-AA43-4031-ABCB-687DE2198AD3}">
      <dgm:prSet/>
      <dgm:spPr/>
      <dgm:t>
        <a:bodyPr/>
        <a:lstStyle/>
        <a:p>
          <a:endParaRPr lang="en-US"/>
        </a:p>
      </dgm:t>
    </dgm:pt>
    <dgm:pt modelId="{7F453C32-B38B-4E14-A384-297962028CFF}" type="sibTrans" cxnId="{98B63D70-AA43-4031-ABCB-687DE2198AD3}">
      <dgm:prSet/>
      <dgm:spPr/>
      <dgm:t>
        <a:bodyPr/>
        <a:lstStyle/>
        <a:p>
          <a:endParaRPr lang="en-US"/>
        </a:p>
      </dgm:t>
    </dgm:pt>
    <dgm:pt modelId="{E3DC68B1-CA2D-4257-B1DA-D250906B5DB1}" type="pres">
      <dgm:prSet presAssocID="{ABFBB5A7-CE5F-4026-BB1E-3EDC076BF3E2}" presName="linear" presStyleCnt="0">
        <dgm:presLayoutVars>
          <dgm:animLvl val="lvl"/>
          <dgm:resizeHandles val="exact"/>
        </dgm:presLayoutVars>
      </dgm:prSet>
      <dgm:spPr/>
    </dgm:pt>
    <dgm:pt modelId="{4A0F4F3A-31B1-4B0D-BE90-A21BE1C55A34}" type="pres">
      <dgm:prSet presAssocID="{B224E8B7-D1B7-474E-A51C-B5DD5EFC8B75}" presName="parentText" presStyleLbl="node1" presStyleIdx="0" presStyleCnt="4">
        <dgm:presLayoutVars>
          <dgm:chMax val="0"/>
          <dgm:bulletEnabled val="1"/>
        </dgm:presLayoutVars>
      </dgm:prSet>
      <dgm:spPr/>
    </dgm:pt>
    <dgm:pt modelId="{2C8E3EA6-B85A-438F-ACB6-C188E4319126}" type="pres">
      <dgm:prSet presAssocID="{D7231537-33EC-4BBB-865F-4BB6F83218ED}" presName="spacer" presStyleCnt="0"/>
      <dgm:spPr/>
    </dgm:pt>
    <dgm:pt modelId="{F938E7D5-DFD1-4B8F-BD2A-B4B44EF5233E}" type="pres">
      <dgm:prSet presAssocID="{45E0CC36-FC27-4146-BB4D-6332FE90FE45}" presName="parentText" presStyleLbl="node1" presStyleIdx="1" presStyleCnt="4">
        <dgm:presLayoutVars>
          <dgm:chMax val="0"/>
          <dgm:bulletEnabled val="1"/>
        </dgm:presLayoutVars>
      </dgm:prSet>
      <dgm:spPr/>
    </dgm:pt>
    <dgm:pt modelId="{591BDFF6-11BC-43C7-A1DD-DEBFD71B415D}" type="pres">
      <dgm:prSet presAssocID="{DCEA2AED-0A70-482E-824F-2A19C732D8AB}" presName="spacer" presStyleCnt="0"/>
      <dgm:spPr/>
    </dgm:pt>
    <dgm:pt modelId="{01FEDAC2-B710-42CC-83B4-FFA38A0FB27D}" type="pres">
      <dgm:prSet presAssocID="{6E79AF8C-7908-4963-ADC2-D2EDAAC5E6EB}" presName="parentText" presStyleLbl="node1" presStyleIdx="2" presStyleCnt="4">
        <dgm:presLayoutVars>
          <dgm:chMax val="0"/>
          <dgm:bulletEnabled val="1"/>
        </dgm:presLayoutVars>
      </dgm:prSet>
      <dgm:spPr/>
    </dgm:pt>
    <dgm:pt modelId="{A1930B81-F6AD-44AB-BFF4-C8D42B400961}" type="pres">
      <dgm:prSet presAssocID="{DDA26BE6-86A2-4501-8C03-8DB418B98E97}" presName="spacer" presStyleCnt="0"/>
      <dgm:spPr/>
    </dgm:pt>
    <dgm:pt modelId="{F0CAC57B-7ADF-445A-B543-88845EED4BC3}" type="pres">
      <dgm:prSet presAssocID="{6D3DB8E8-6A40-43A1-A53D-9BDF0120C42C}" presName="parentText" presStyleLbl="node1" presStyleIdx="3" presStyleCnt="4">
        <dgm:presLayoutVars>
          <dgm:chMax val="0"/>
          <dgm:bulletEnabled val="1"/>
        </dgm:presLayoutVars>
      </dgm:prSet>
      <dgm:spPr/>
    </dgm:pt>
  </dgm:ptLst>
  <dgm:cxnLst>
    <dgm:cxn modelId="{3FF3F09E-794B-4470-A500-DDE983866655}" srcId="{ABFBB5A7-CE5F-4026-BB1E-3EDC076BF3E2}" destId="{B224E8B7-D1B7-474E-A51C-B5DD5EFC8B75}" srcOrd="0" destOrd="0" parTransId="{440B145F-1181-490B-9482-7DEB2E4C713A}" sibTransId="{D7231537-33EC-4BBB-865F-4BB6F83218ED}"/>
    <dgm:cxn modelId="{98B63D70-AA43-4031-ABCB-687DE2198AD3}" srcId="{ABFBB5A7-CE5F-4026-BB1E-3EDC076BF3E2}" destId="{6D3DB8E8-6A40-43A1-A53D-9BDF0120C42C}" srcOrd="3" destOrd="0" parTransId="{AAE97B73-D1F5-4768-BCA5-D000BA164C5F}" sibTransId="{7F453C32-B38B-4E14-A384-297962028CFF}"/>
    <dgm:cxn modelId="{61CE4305-2799-46DA-88DD-7C495DA9C3A2}" type="presOf" srcId="{45E0CC36-FC27-4146-BB4D-6332FE90FE45}" destId="{F938E7D5-DFD1-4B8F-BD2A-B4B44EF5233E}" srcOrd="0" destOrd="0" presId="urn:microsoft.com/office/officeart/2005/8/layout/vList2"/>
    <dgm:cxn modelId="{15A803F3-2AC1-4F6D-8CA9-3535BDD6B291}" type="presOf" srcId="{B224E8B7-D1B7-474E-A51C-B5DD5EFC8B75}" destId="{4A0F4F3A-31B1-4B0D-BE90-A21BE1C55A34}" srcOrd="0" destOrd="0" presId="urn:microsoft.com/office/officeart/2005/8/layout/vList2"/>
    <dgm:cxn modelId="{670B86E4-8D99-45FB-8A58-EF649F1A7763}" type="presOf" srcId="{6D3DB8E8-6A40-43A1-A53D-9BDF0120C42C}" destId="{F0CAC57B-7ADF-445A-B543-88845EED4BC3}" srcOrd="0" destOrd="0" presId="urn:microsoft.com/office/officeart/2005/8/layout/vList2"/>
    <dgm:cxn modelId="{29F66CFB-E637-42C0-99D0-78290FA06D9E}" srcId="{ABFBB5A7-CE5F-4026-BB1E-3EDC076BF3E2}" destId="{6E79AF8C-7908-4963-ADC2-D2EDAAC5E6EB}" srcOrd="2" destOrd="0" parTransId="{6AAB4FBF-5044-4474-BCA8-E82433804980}" sibTransId="{DDA26BE6-86A2-4501-8C03-8DB418B98E97}"/>
    <dgm:cxn modelId="{0688C48D-95D6-4AB9-B0C1-03F08BC75C11}" type="presOf" srcId="{6E79AF8C-7908-4963-ADC2-D2EDAAC5E6EB}" destId="{01FEDAC2-B710-42CC-83B4-FFA38A0FB27D}" srcOrd="0" destOrd="0" presId="urn:microsoft.com/office/officeart/2005/8/layout/vList2"/>
    <dgm:cxn modelId="{9882986E-A745-4C98-9590-DC44C000D8EC}" srcId="{ABFBB5A7-CE5F-4026-BB1E-3EDC076BF3E2}" destId="{45E0CC36-FC27-4146-BB4D-6332FE90FE45}" srcOrd="1" destOrd="0" parTransId="{921397B8-3BF6-48B3-BE47-B9812DF8974D}" sibTransId="{DCEA2AED-0A70-482E-824F-2A19C732D8AB}"/>
    <dgm:cxn modelId="{03FED526-3BD7-4CD8-A655-FE523086F0F4}" type="presOf" srcId="{ABFBB5A7-CE5F-4026-BB1E-3EDC076BF3E2}" destId="{E3DC68B1-CA2D-4257-B1DA-D250906B5DB1}" srcOrd="0" destOrd="0" presId="urn:microsoft.com/office/officeart/2005/8/layout/vList2"/>
    <dgm:cxn modelId="{32AC36F2-8F6F-4C6A-857D-135C34E353A3}" type="presParOf" srcId="{E3DC68B1-CA2D-4257-B1DA-D250906B5DB1}" destId="{4A0F4F3A-31B1-4B0D-BE90-A21BE1C55A34}" srcOrd="0" destOrd="0" presId="urn:microsoft.com/office/officeart/2005/8/layout/vList2"/>
    <dgm:cxn modelId="{AD92644F-7542-4492-8CFB-AA26763EFA20}" type="presParOf" srcId="{E3DC68B1-CA2D-4257-B1DA-D250906B5DB1}" destId="{2C8E3EA6-B85A-438F-ACB6-C188E4319126}" srcOrd="1" destOrd="0" presId="urn:microsoft.com/office/officeart/2005/8/layout/vList2"/>
    <dgm:cxn modelId="{937CDE1B-8291-4703-8648-C468D9A80C6F}" type="presParOf" srcId="{E3DC68B1-CA2D-4257-B1DA-D250906B5DB1}" destId="{F938E7D5-DFD1-4B8F-BD2A-B4B44EF5233E}" srcOrd="2" destOrd="0" presId="urn:microsoft.com/office/officeart/2005/8/layout/vList2"/>
    <dgm:cxn modelId="{E2E2E01D-B942-4322-B582-DF92B7D6B6C6}" type="presParOf" srcId="{E3DC68B1-CA2D-4257-B1DA-D250906B5DB1}" destId="{591BDFF6-11BC-43C7-A1DD-DEBFD71B415D}" srcOrd="3" destOrd="0" presId="urn:microsoft.com/office/officeart/2005/8/layout/vList2"/>
    <dgm:cxn modelId="{02FD0A93-421E-48D0-BB36-111EB456EF5D}" type="presParOf" srcId="{E3DC68B1-CA2D-4257-B1DA-D250906B5DB1}" destId="{01FEDAC2-B710-42CC-83B4-FFA38A0FB27D}" srcOrd="4" destOrd="0" presId="urn:microsoft.com/office/officeart/2005/8/layout/vList2"/>
    <dgm:cxn modelId="{6BA652D3-A274-4F7B-BC52-1A9D4675163B}" type="presParOf" srcId="{E3DC68B1-CA2D-4257-B1DA-D250906B5DB1}" destId="{A1930B81-F6AD-44AB-BFF4-C8D42B400961}" srcOrd="5" destOrd="0" presId="urn:microsoft.com/office/officeart/2005/8/layout/vList2"/>
    <dgm:cxn modelId="{EEB474FB-D5FD-473B-92F3-BEB6B85A1601}" type="presParOf" srcId="{E3DC68B1-CA2D-4257-B1DA-D250906B5DB1}" destId="{F0CAC57B-7ADF-445A-B543-88845EED4BC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A9C66A6-4662-41BD-9A42-60E1DBD9411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609D5D0-59F4-4B97-A09E-AE247CE4084B}">
      <dgm:prSet phldrT="[Text]"/>
      <dgm:spPr>
        <a:ln>
          <a:noFill/>
        </a:ln>
      </dgm:spPr>
      <dgm:t>
        <a:bodyPr/>
        <a:lstStyle/>
        <a:p>
          <a:r>
            <a:rPr lang="en-US" dirty="0"/>
            <a:t>Delete</a:t>
          </a:r>
        </a:p>
      </dgm:t>
    </dgm:pt>
    <dgm:pt modelId="{0C6C9BC0-63A9-423F-A013-9F4B6A26E5E4}" type="parTrans" cxnId="{58A8AC02-0D8C-4CBB-8036-12DF0C52B03D}">
      <dgm:prSet/>
      <dgm:spPr/>
      <dgm:t>
        <a:bodyPr/>
        <a:lstStyle/>
        <a:p>
          <a:endParaRPr lang="en-US"/>
        </a:p>
      </dgm:t>
    </dgm:pt>
    <dgm:pt modelId="{EAC97D38-EA92-459A-80C1-E29D7A1EF72A}" type="sibTrans" cxnId="{58A8AC02-0D8C-4CBB-8036-12DF0C52B03D}">
      <dgm:prSet/>
      <dgm:spPr/>
      <dgm:t>
        <a:bodyPr/>
        <a:lstStyle/>
        <a:p>
          <a:endParaRPr lang="en-US"/>
        </a:p>
      </dgm:t>
    </dgm:pt>
    <dgm:pt modelId="{8CD89320-05EC-4ACE-BAE7-E82785DB58B4}">
      <dgm:prSet phldrT="[Text]"/>
      <dgm:spPr>
        <a:ln>
          <a:noFill/>
        </a:ln>
      </dgm:spPr>
      <dgm:t>
        <a:bodyPr/>
        <a:lstStyle/>
        <a:p>
          <a:r>
            <a:rPr lang="en-US" dirty="0"/>
            <a:t>Delegate</a:t>
          </a:r>
        </a:p>
      </dgm:t>
    </dgm:pt>
    <dgm:pt modelId="{20C08802-B66C-4E72-937C-ED48CDE01DED}" type="parTrans" cxnId="{05C02E62-FCA1-483B-AF0F-05D19952C10C}">
      <dgm:prSet/>
      <dgm:spPr/>
      <dgm:t>
        <a:bodyPr/>
        <a:lstStyle/>
        <a:p>
          <a:endParaRPr lang="en-US"/>
        </a:p>
      </dgm:t>
    </dgm:pt>
    <dgm:pt modelId="{5CFEFE7A-91C1-4D3E-AC89-09715F74EB16}" type="sibTrans" cxnId="{05C02E62-FCA1-483B-AF0F-05D19952C10C}">
      <dgm:prSet/>
      <dgm:spPr/>
      <dgm:t>
        <a:bodyPr/>
        <a:lstStyle/>
        <a:p>
          <a:endParaRPr lang="en-US"/>
        </a:p>
      </dgm:t>
    </dgm:pt>
    <dgm:pt modelId="{4CCB07D9-20DE-4B29-B109-1C8A9F1CD087}">
      <dgm:prSet phldrT="[Text]"/>
      <dgm:spPr/>
      <dgm:t>
        <a:bodyPr/>
        <a:lstStyle/>
        <a:p>
          <a:r>
            <a:rPr lang="en-US" dirty="0"/>
            <a:t>Do it</a:t>
          </a:r>
        </a:p>
      </dgm:t>
    </dgm:pt>
    <dgm:pt modelId="{8FFBE749-CB8C-4C68-AAE9-78B9721AC3A9}" type="parTrans" cxnId="{9F6F6E56-FAEB-468C-B823-0C314A681699}">
      <dgm:prSet/>
      <dgm:spPr/>
      <dgm:t>
        <a:bodyPr/>
        <a:lstStyle/>
        <a:p>
          <a:endParaRPr lang="en-US"/>
        </a:p>
      </dgm:t>
    </dgm:pt>
    <dgm:pt modelId="{BA444BC5-14CE-4755-9E6F-E071EFB4F35C}" type="sibTrans" cxnId="{9F6F6E56-FAEB-468C-B823-0C314A681699}">
      <dgm:prSet/>
      <dgm:spPr/>
      <dgm:t>
        <a:bodyPr/>
        <a:lstStyle/>
        <a:p>
          <a:endParaRPr lang="en-US"/>
        </a:p>
      </dgm:t>
    </dgm:pt>
    <dgm:pt modelId="{8B3B13F9-D549-47EF-A29B-833DD543B322}">
      <dgm:prSet phldrT="[Text]"/>
      <dgm:spPr>
        <a:ln>
          <a:noFill/>
        </a:ln>
      </dgm:spPr>
      <dgm:t>
        <a:bodyPr/>
        <a:lstStyle/>
        <a:p>
          <a:r>
            <a:rPr lang="en-US" dirty="0"/>
            <a:t>Ask for advice</a:t>
          </a:r>
        </a:p>
      </dgm:t>
    </dgm:pt>
    <dgm:pt modelId="{C0BE95B3-8869-4580-B8DA-E9F163DB7D3F}" type="parTrans" cxnId="{73BF8B09-FDF5-421D-86F2-F7A95005F44A}">
      <dgm:prSet/>
      <dgm:spPr/>
      <dgm:t>
        <a:bodyPr/>
        <a:lstStyle/>
        <a:p>
          <a:endParaRPr lang="en-US"/>
        </a:p>
      </dgm:t>
    </dgm:pt>
    <dgm:pt modelId="{DE107566-1176-40CC-ADA7-A5BE184676D6}" type="sibTrans" cxnId="{73BF8B09-FDF5-421D-86F2-F7A95005F44A}">
      <dgm:prSet/>
      <dgm:spPr/>
      <dgm:t>
        <a:bodyPr/>
        <a:lstStyle/>
        <a:p>
          <a:endParaRPr lang="en-US"/>
        </a:p>
      </dgm:t>
    </dgm:pt>
    <dgm:pt modelId="{7DF0B427-9109-4C9D-AFC5-949146C1802E}">
      <dgm:prSet phldrT="[Text]"/>
      <dgm:spPr/>
      <dgm:t>
        <a:bodyPr/>
        <a:lstStyle/>
        <a:p>
          <a:r>
            <a:rPr lang="en-US" dirty="0"/>
            <a:t>Chop it up</a:t>
          </a:r>
        </a:p>
      </dgm:t>
    </dgm:pt>
    <dgm:pt modelId="{B8F45E47-9189-4175-BCFC-8D447282F5C6}" type="parTrans" cxnId="{47D42AF4-6591-45EA-9CD9-E4CEB25F6B6E}">
      <dgm:prSet/>
      <dgm:spPr/>
      <dgm:t>
        <a:bodyPr/>
        <a:lstStyle/>
        <a:p>
          <a:endParaRPr lang="en-US"/>
        </a:p>
      </dgm:t>
    </dgm:pt>
    <dgm:pt modelId="{388A204D-B5AF-469D-A2E1-E3D9877D13BA}" type="sibTrans" cxnId="{47D42AF4-6591-45EA-9CD9-E4CEB25F6B6E}">
      <dgm:prSet/>
      <dgm:spPr/>
      <dgm:t>
        <a:bodyPr/>
        <a:lstStyle/>
        <a:p>
          <a:endParaRPr lang="en-US"/>
        </a:p>
      </dgm:t>
    </dgm:pt>
    <dgm:pt modelId="{CED4238F-338D-4F9E-88B8-4F653F02A516}">
      <dgm:prSet phldrT="[Text]"/>
      <dgm:spPr/>
      <dgm:t>
        <a:bodyPr/>
        <a:lstStyle/>
        <a:p>
          <a:r>
            <a:rPr lang="en-US" dirty="0"/>
            <a:t>15 minute rule</a:t>
          </a:r>
        </a:p>
      </dgm:t>
    </dgm:pt>
    <dgm:pt modelId="{863EBD66-6CB7-41D7-9304-EE2A143EE2B6}" type="parTrans" cxnId="{D090BF0F-8716-4FA8-8108-BF24F441E632}">
      <dgm:prSet/>
      <dgm:spPr/>
      <dgm:t>
        <a:bodyPr/>
        <a:lstStyle/>
        <a:p>
          <a:endParaRPr lang="en-US"/>
        </a:p>
      </dgm:t>
    </dgm:pt>
    <dgm:pt modelId="{B14B571A-5194-43CB-A60E-FF916EF90FAE}" type="sibTrans" cxnId="{D090BF0F-8716-4FA8-8108-BF24F441E632}">
      <dgm:prSet/>
      <dgm:spPr/>
      <dgm:t>
        <a:bodyPr/>
        <a:lstStyle/>
        <a:p>
          <a:endParaRPr lang="en-US"/>
        </a:p>
      </dgm:t>
    </dgm:pt>
    <dgm:pt modelId="{DF338E58-A365-4F56-813E-1325A9547686}">
      <dgm:prSet phldrT="[Text]"/>
      <dgm:spPr>
        <a:ln>
          <a:noFill/>
        </a:ln>
      </dgm:spPr>
      <dgm:t>
        <a:bodyPr/>
        <a:lstStyle/>
        <a:p>
          <a:r>
            <a:rPr lang="en-US" dirty="0"/>
            <a:t>Clear deadline</a:t>
          </a:r>
        </a:p>
      </dgm:t>
    </dgm:pt>
    <dgm:pt modelId="{3C4CC16B-F195-43F5-BEF3-CD7A8641A732}" type="parTrans" cxnId="{D9A69EDA-4D0C-4D05-BE84-C72046153539}">
      <dgm:prSet/>
      <dgm:spPr/>
      <dgm:t>
        <a:bodyPr/>
        <a:lstStyle/>
        <a:p>
          <a:endParaRPr lang="en-US"/>
        </a:p>
      </dgm:t>
    </dgm:pt>
    <dgm:pt modelId="{A207CD2B-20A2-4833-B661-11AAC8213841}" type="sibTrans" cxnId="{D9A69EDA-4D0C-4D05-BE84-C72046153539}">
      <dgm:prSet/>
      <dgm:spPr/>
      <dgm:t>
        <a:bodyPr/>
        <a:lstStyle/>
        <a:p>
          <a:endParaRPr lang="en-US"/>
        </a:p>
      </dgm:t>
    </dgm:pt>
    <dgm:pt modelId="{72658CDC-7CAB-488E-80A9-9439EBED5F9E}">
      <dgm:prSet phldrT="[Text]"/>
      <dgm:spPr/>
      <dgm:t>
        <a:bodyPr/>
        <a:lstStyle/>
        <a:p>
          <a:r>
            <a:rPr lang="en-US" dirty="0"/>
            <a:t>Reward</a:t>
          </a:r>
        </a:p>
      </dgm:t>
    </dgm:pt>
    <dgm:pt modelId="{33DB7BCC-6AA1-42BB-946E-82796DA6F247}" type="parTrans" cxnId="{46ED4129-9AA0-4A3A-95B1-242909D229EA}">
      <dgm:prSet/>
      <dgm:spPr/>
      <dgm:t>
        <a:bodyPr/>
        <a:lstStyle/>
        <a:p>
          <a:endParaRPr lang="en-US"/>
        </a:p>
      </dgm:t>
    </dgm:pt>
    <dgm:pt modelId="{BA85E8BD-787E-4FD2-A2BA-BE5A44BF4011}" type="sibTrans" cxnId="{46ED4129-9AA0-4A3A-95B1-242909D229EA}">
      <dgm:prSet/>
      <dgm:spPr/>
      <dgm:t>
        <a:bodyPr/>
        <a:lstStyle/>
        <a:p>
          <a:endParaRPr lang="en-US"/>
        </a:p>
      </dgm:t>
    </dgm:pt>
    <dgm:pt modelId="{8233FBE2-45E9-4A6B-8343-BF7EBC7C1D5D}">
      <dgm:prSet phldrT="[Text]"/>
      <dgm:spPr>
        <a:ln>
          <a:noFill/>
        </a:ln>
      </dgm:spPr>
      <dgm:t>
        <a:bodyPr/>
        <a:lstStyle/>
        <a:p>
          <a:r>
            <a:rPr lang="en-US" dirty="0"/>
            <a:t>Remove distractions</a:t>
          </a:r>
        </a:p>
      </dgm:t>
    </dgm:pt>
    <dgm:pt modelId="{1988750A-34E8-445D-931B-820BDD204E65}" type="parTrans" cxnId="{2C236E47-6521-4EA7-967A-98997E3A357F}">
      <dgm:prSet/>
      <dgm:spPr/>
      <dgm:t>
        <a:bodyPr/>
        <a:lstStyle/>
        <a:p>
          <a:endParaRPr lang="en-US"/>
        </a:p>
      </dgm:t>
    </dgm:pt>
    <dgm:pt modelId="{AAFC812F-A7B6-4348-8481-2E175040A81B}" type="sibTrans" cxnId="{2C236E47-6521-4EA7-967A-98997E3A357F}">
      <dgm:prSet/>
      <dgm:spPr/>
      <dgm:t>
        <a:bodyPr/>
        <a:lstStyle/>
        <a:p>
          <a:endParaRPr lang="en-US"/>
        </a:p>
      </dgm:t>
    </dgm:pt>
    <dgm:pt modelId="{0FA7D90E-8108-4379-8EE1-C8A99CB4252D}" type="pres">
      <dgm:prSet presAssocID="{2A9C66A6-4662-41BD-9A42-60E1DBD94116}" presName="diagram" presStyleCnt="0">
        <dgm:presLayoutVars>
          <dgm:dir/>
          <dgm:resizeHandles val="exact"/>
        </dgm:presLayoutVars>
      </dgm:prSet>
      <dgm:spPr/>
    </dgm:pt>
    <dgm:pt modelId="{1A4AD419-6766-413E-B6AC-CF13D64A6787}" type="pres">
      <dgm:prSet presAssocID="{A609D5D0-59F4-4B97-A09E-AE247CE4084B}" presName="node" presStyleLbl="node1" presStyleIdx="0" presStyleCnt="9">
        <dgm:presLayoutVars>
          <dgm:bulletEnabled val="1"/>
        </dgm:presLayoutVars>
      </dgm:prSet>
      <dgm:spPr/>
    </dgm:pt>
    <dgm:pt modelId="{744D3A3D-E30A-4F84-80AC-48159270072A}" type="pres">
      <dgm:prSet presAssocID="{EAC97D38-EA92-459A-80C1-E29D7A1EF72A}" presName="sibTrans" presStyleCnt="0"/>
      <dgm:spPr/>
    </dgm:pt>
    <dgm:pt modelId="{15FF80A0-62FB-4670-9614-9BA1389FE767}" type="pres">
      <dgm:prSet presAssocID="{8CD89320-05EC-4ACE-BAE7-E82785DB58B4}" presName="node" presStyleLbl="node1" presStyleIdx="1" presStyleCnt="9">
        <dgm:presLayoutVars>
          <dgm:bulletEnabled val="1"/>
        </dgm:presLayoutVars>
      </dgm:prSet>
      <dgm:spPr/>
    </dgm:pt>
    <dgm:pt modelId="{2AFB2C16-1E58-4B74-AE19-F4EDCA88DA82}" type="pres">
      <dgm:prSet presAssocID="{5CFEFE7A-91C1-4D3E-AC89-09715F74EB16}" presName="sibTrans" presStyleCnt="0"/>
      <dgm:spPr/>
    </dgm:pt>
    <dgm:pt modelId="{572EAE20-A962-4E1F-826A-81D2F5CB915B}" type="pres">
      <dgm:prSet presAssocID="{4CCB07D9-20DE-4B29-B109-1C8A9F1CD087}" presName="node" presStyleLbl="node1" presStyleIdx="2" presStyleCnt="9">
        <dgm:presLayoutVars>
          <dgm:bulletEnabled val="1"/>
        </dgm:presLayoutVars>
      </dgm:prSet>
      <dgm:spPr/>
    </dgm:pt>
    <dgm:pt modelId="{CDE4CE3F-444E-4B63-ADDD-0B9A45B1389C}" type="pres">
      <dgm:prSet presAssocID="{BA444BC5-14CE-4755-9E6F-E071EFB4F35C}" presName="sibTrans" presStyleCnt="0"/>
      <dgm:spPr/>
    </dgm:pt>
    <dgm:pt modelId="{C4A2D47F-23E0-4EED-8492-BE631CE00A9E}" type="pres">
      <dgm:prSet presAssocID="{8B3B13F9-D549-47EF-A29B-833DD543B322}" presName="node" presStyleLbl="node1" presStyleIdx="3" presStyleCnt="9">
        <dgm:presLayoutVars>
          <dgm:bulletEnabled val="1"/>
        </dgm:presLayoutVars>
      </dgm:prSet>
      <dgm:spPr/>
    </dgm:pt>
    <dgm:pt modelId="{C009625B-68B8-4EF3-9CC2-1848B1A88314}" type="pres">
      <dgm:prSet presAssocID="{DE107566-1176-40CC-ADA7-A5BE184676D6}" presName="sibTrans" presStyleCnt="0"/>
      <dgm:spPr/>
    </dgm:pt>
    <dgm:pt modelId="{99305BF9-ABE5-48D2-8E27-32A6CF978C81}" type="pres">
      <dgm:prSet presAssocID="{7DF0B427-9109-4C9D-AFC5-949146C1802E}" presName="node" presStyleLbl="node1" presStyleIdx="4" presStyleCnt="9">
        <dgm:presLayoutVars>
          <dgm:bulletEnabled val="1"/>
        </dgm:presLayoutVars>
      </dgm:prSet>
      <dgm:spPr/>
    </dgm:pt>
    <dgm:pt modelId="{7EAAD57C-7F85-4409-A1A6-8CD5F05B0E70}" type="pres">
      <dgm:prSet presAssocID="{388A204D-B5AF-469D-A2E1-E3D9877D13BA}" presName="sibTrans" presStyleCnt="0"/>
      <dgm:spPr/>
    </dgm:pt>
    <dgm:pt modelId="{F0416AC2-CFD7-427F-A85C-DB78620299B4}" type="pres">
      <dgm:prSet presAssocID="{CED4238F-338D-4F9E-88B8-4F653F02A516}" presName="node" presStyleLbl="node1" presStyleIdx="5" presStyleCnt="9">
        <dgm:presLayoutVars>
          <dgm:bulletEnabled val="1"/>
        </dgm:presLayoutVars>
      </dgm:prSet>
      <dgm:spPr/>
    </dgm:pt>
    <dgm:pt modelId="{B7ADB671-1B7B-4D1F-A8B8-0327F765986E}" type="pres">
      <dgm:prSet presAssocID="{B14B571A-5194-43CB-A60E-FF916EF90FAE}" presName="sibTrans" presStyleCnt="0"/>
      <dgm:spPr/>
    </dgm:pt>
    <dgm:pt modelId="{F65B8CC9-08D9-4238-A52D-5B1C49C3B52D}" type="pres">
      <dgm:prSet presAssocID="{DF338E58-A365-4F56-813E-1325A9547686}" presName="node" presStyleLbl="node1" presStyleIdx="6" presStyleCnt="9">
        <dgm:presLayoutVars>
          <dgm:bulletEnabled val="1"/>
        </dgm:presLayoutVars>
      </dgm:prSet>
      <dgm:spPr/>
    </dgm:pt>
    <dgm:pt modelId="{E1066D4A-A4D8-47DF-A631-B57C0D5BD697}" type="pres">
      <dgm:prSet presAssocID="{A207CD2B-20A2-4833-B661-11AAC8213841}" presName="sibTrans" presStyleCnt="0"/>
      <dgm:spPr/>
    </dgm:pt>
    <dgm:pt modelId="{8B39D604-0E82-4BED-89D8-4CE4D27408CB}" type="pres">
      <dgm:prSet presAssocID="{72658CDC-7CAB-488E-80A9-9439EBED5F9E}" presName="node" presStyleLbl="node1" presStyleIdx="7" presStyleCnt="9">
        <dgm:presLayoutVars>
          <dgm:bulletEnabled val="1"/>
        </dgm:presLayoutVars>
      </dgm:prSet>
      <dgm:spPr/>
    </dgm:pt>
    <dgm:pt modelId="{70EC5855-45A8-4F92-9267-26609E354D8A}" type="pres">
      <dgm:prSet presAssocID="{BA85E8BD-787E-4FD2-A2BA-BE5A44BF4011}" presName="sibTrans" presStyleCnt="0"/>
      <dgm:spPr/>
    </dgm:pt>
    <dgm:pt modelId="{1AF9D0AB-39B7-4AA5-96FF-14F4EAB740A3}" type="pres">
      <dgm:prSet presAssocID="{8233FBE2-45E9-4A6B-8343-BF7EBC7C1D5D}" presName="node" presStyleLbl="node1" presStyleIdx="8" presStyleCnt="9">
        <dgm:presLayoutVars>
          <dgm:bulletEnabled val="1"/>
        </dgm:presLayoutVars>
      </dgm:prSet>
      <dgm:spPr/>
    </dgm:pt>
  </dgm:ptLst>
  <dgm:cxnLst>
    <dgm:cxn modelId="{3EF91108-7634-4AF4-8A71-15369F703DD3}" type="presOf" srcId="{8233FBE2-45E9-4A6B-8343-BF7EBC7C1D5D}" destId="{1AF9D0AB-39B7-4AA5-96FF-14F4EAB740A3}" srcOrd="0" destOrd="0" presId="urn:microsoft.com/office/officeart/2005/8/layout/default"/>
    <dgm:cxn modelId="{05C02E62-FCA1-483B-AF0F-05D19952C10C}" srcId="{2A9C66A6-4662-41BD-9A42-60E1DBD94116}" destId="{8CD89320-05EC-4ACE-BAE7-E82785DB58B4}" srcOrd="1" destOrd="0" parTransId="{20C08802-B66C-4E72-937C-ED48CDE01DED}" sibTransId="{5CFEFE7A-91C1-4D3E-AC89-09715F74EB16}"/>
    <dgm:cxn modelId="{48E5F56E-6269-4820-BE26-97F949A37DB5}" type="presOf" srcId="{7DF0B427-9109-4C9D-AFC5-949146C1802E}" destId="{99305BF9-ABE5-48D2-8E27-32A6CF978C81}" srcOrd="0" destOrd="0" presId="urn:microsoft.com/office/officeart/2005/8/layout/default"/>
    <dgm:cxn modelId="{73BF8B09-FDF5-421D-86F2-F7A95005F44A}" srcId="{2A9C66A6-4662-41BD-9A42-60E1DBD94116}" destId="{8B3B13F9-D549-47EF-A29B-833DD543B322}" srcOrd="3" destOrd="0" parTransId="{C0BE95B3-8869-4580-B8DA-E9F163DB7D3F}" sibTransId="{DE107566-1176-40CC-ADA7-A5BE184676D6}"/>
    <dgm:cxn modelId="{D090BF0F-8716-4FA8-8108-BF24F441E632}" srcId="{2A9C66A6-4662-41BD-9A42-60E1DBD94116}" destId="{CED4238F-338D-4F9E-88B8-4F653F02A516}" srcOrd="5" destOrd="0" parTransId="{863EBD66-6CB7-41D7-9304-EE2A143EE2B6}" sibTransId="{B14B571A-5194-43CB-A60E-FF916EF90FAE}"/>
    <dgm:cxn modelId="{074AD00C-94C8-4FD5-AD80-EE2D193F4436}" type="presOf" srcId="{72658CDC-7CAB-488E-80A9-9439EBED5F9E}" destId="{8B39D604-0E82-4BED-89D8-4CE4D27408CB}" srcOrd="0" destOrd="0" presId="urn:microsoft.com/office/officeart/2005/8/layout/default"/>
    <dgm:cxn modelId="{47D42AF4-6591-45EA-9CD9-E4CEB25F6B6E}" srcId="{2A9C66A6-4662-41BD-9A42-60E1DBD94116}" destId="{7DF0B427-9109-4C9D-AFC5-949146C1802E}" srcOrd="4" destOrd="0" parTransId="{B8F45E47-9189-4175-BCFC-8D447282F5C6}" sibTransId="{388A204D-B5AF-469D-A2E1-E3D9877D13BA}"/>
    <dgm:cxn modelId="{824AE80F-0695-4BA0-BF24-41E72F499642}" type="presOf" srcId="{DF338E58-A365-4F56-813E-1325A9547686}" destId="{F65B8CC9-08D9-4238-A52D-5B1C49C3B52D}" srcOrd="0" destOrd="0" presId="urn:microsoft.com/office/officeart/2005/8/layout/default"/>
    <dgm:cxn modelId="{58A8AC02-0D8C-4CBB-8036-12DF0C52B03D}" srcId="{2A9C66A6-4662-41BD-9A42-60E1DBD94116}" destId="{A609D5D0-59F4-4B97-A09E-AE247CE4084B}" srcOrd="0" destOrd="0" parTransId="{0C6C9BC0-63A9-423F-A013-9F4B6A26E5E4}" sibTransId="{EAC97D38-EA92-459A-80C1-E29D7A1EF72A}"/>
    <dgm:cxn modelId="{70F1EA9C-C96D-4E8D-AC9E-88174633545E}" type="presOf" srcId="{4CCB07D9-20DE-4B29-B109-1C8A9F1CD087}" destId="{572EAE20-A962-4E1F-826A-81D2F5CB915B}" srcOrd="0" destOrd="0" presId="urn:microsoft.com/office/officeart/2005/8/layout/default"/>
    <dgm:cxn modelId="{DFD00902-C3E2-44E7-8780-4B4F08F87E9F}" type="presOf" srcId="{8B3B13F9-D549-47EF-A29B-833DD543B322}" destId="{C4A2D47F-23E0-4EED-8492-BE631CE00A9E}" srcOrd="0" destOrd="0" presId="urn:microsoft.com/office/officeart/2005/8/layout/default"/>
    <dgm:cxn modelId="{25507C76-F3D2-4A1D-86EF-FD6F6B7CAF36}" type="presOf" srcId="{8CD89320-05EC-4ACE-BAE7-E82785DB58B4}" destId="{15FF80A0-62FB-4670-9614-9BA1389FE767}" srcOrd="0" destOrd="0" presId="urn:microsoft.com/office/officeart/2005/8/layout/default"/>
    <dgm:cxn modelId="{2C236E47-6521-4EA7-967A-98997E3A357F}" srcId="{2A9C66A6-4662-41BD-9A42-60E1DBD94116}" destId="{8233FBE2-45E9-4A6B-8343-BF7EBC7C1D5D}" srcOrd="8" destOrd="0" parTransId="{1988750A-34E8-445D-931B-820BDD204E65}" sibTransId="{AAFC812F-A7B6-4348-8481-2E175040A81B}"/>
    <dgm:cxn modelId="{9F6F6E56-FAEB-468C-B823-0C314A681699}" srcId="{2A9C66A6-4662-41BD-9A42-60E1DBD94116}" destId="{4CCB07D9-20DE-4B29-B109-1C8A9F1CD087}" srcOrd="2" destOrd="0" parTransId="{8FFBE749-CB8C-4C68-AAE9-78B9721AC3A9}" sibTransId="{BA444BC5-14CE-4755-9E6F-E071EFB4F35C}"/>
    <dgm:cxn modelId="{2F98331A-23C7-4237-8E9A-6343F481A229}" type="presOf" srcId="{CED4238F-338D-4F9E-88B8-4F653F02A516}" destId="{F0416AC2-CFD7-427F-A85C-DB78620299B4}" srcOrd="0" destOrd="0" presId="urn:microsoft.com/office/officeart/2005/8/layout/default"/>
    <dgm:cxn modelId="{D9A69EDA-4D0C-4D05-BE84-C72046153539}" srcId="{2A9C66A6-4662-41BD-9A42-60E1DBD94116}" destId="{DF338E58-A365-4F56-813E-1325A9547686}" srcOrd="6" destOrd="0" parTransId="{3C4CC16B-F195-43F5-BEF3-CD7A8641A732}" sibTransId="{A207CD2B-20A2-4833-B661-11AAC8213841}"/>
    <dgm:cxn modelId="{BC6C4655-8564-430A-A775-9DE83FA558B4}" type="presOf" srcId="{2A9C66A6-4662-41BD-9A42-60E1DBD94116}" destId="{0FA7D90E-8108-4379-8EE1-C8A99CB4252D}" srcOrd="0" destOrd="0" presId="urn:microsoft.com/office/officeart/2005/8/layout/default"/>
    <dgm:cxn modelId="{AC33C107-19B1-48F8-9C35-70E5F52122C7}" type="presOf" srcId="{A609D5D0-59F4-4B97-A09E-AE247CE4084B}" destId="{1A4AD419-6766-413E-B6AC-CF13D64A6787}" srcOrd="0" destOrd="0" presId="urn:microsoft.com/office/officeart/2005/8/layout/default"/>
    <dgm:cxn modelId="{46ED4129-9AA0-4A3A-95B1-242909D229EA}" srcId="{2A9C66A6-4662-41BD-9A42-60E1DBD94116}" destId="{72658CDC-7CAB-488E-80A9-9439EBED5F9E}" srcOrd="7" destOrd="0" parTransId="{33DB7BCC-6AA1-42BB-946E-82796DA6F247}" sibTransId="{BA85E8BD-787E-4FD2-A2BA-BE5A44BF4011}"/>
    <dgm:cxn modelId="{990EBB33-6BC7-4B51-8D37-602897918F6A}" type="presParOf" srcId="{0FA7D90E-8108-4379-8EE1-C8A99CB4252D}" destId="{1A4AD419-6766-413E-B6AC-CF13D64A6787}" srcOrd="0" destOrd="0" presId="urn:microsoft.com/office/officeart/2005/8/layout/default"/>
    <dgm:cxn modelId="{D4DDD41C-80C7-4209-9BCF-B57D2B5DDD3A}" type="presParOf" srcId="{0FA7D90E-8108-4379-8EE1-C8A99CB4252D}" destId="{744D3A3D-E30A-4F84-80AC-48159270072A}" srcOrd="1" destOrd="0" presId="urn:microsoft.com/office/officeart/2005/8/layout/default"/>
    <dgm:cxn modelId="{A8415B73-2995-45CF-997C-22DEF5BFC824}" type="presParOf" srcId="{0FA7D90E-8108-4379-8EE1-C8A99CB4252D}" destId="{15FF80A0-62FB-4670-9614-9BA1389FE767}" srcOrd="2" destOrd="0" presId="urn:microsoft.com/office/officeart/2005/8/layout/default"/>
    <dgm:cxn modelId="{A5E4A81F-F494-43E6-9842-DE205D5012C3}" type="presParOf" srcId="{0FA7D90E-8108-4379-8EE1-C8A99CB4252D}" destId="{2AFB2C16-1E58-4B74-AE19-F4EDCA88DA82}" srcOrd="3" destOrd="0" presId="urn:microsoft.com/office/officeart/2005/8/layout/default"/>
    <dgm:cxn modelId="{836A82AC-4E2B-41E9-B3A1-3654A18B3FFF}" type="presParOf" srcId="{0FA7D90E-8108-4379-8EE1-C8A99CB4252D}" destId="{572EAE20-A962-4E1F-826A-81D2F5CB915B}" srcOrd="4" destOrd="0" presId="urn:microsoft.com/office/officeart/2005/8/layout/default"/>
    <dgm:cxn modelId="{1420801C-FA42-4730-A84D-45DA844F960A}" type="presParOf" srcId="{0FA7D90E-8108-4379-8EE1-C8A99CB4252D}" destId="{CDE4CE3F-444E-4B63-ADDD-0B9A45B1389C}" srcOrd="5" destOrd="0" presId="urn:microsoft.com/office/officeart/2005/8/layout/default"/>
    <dgm:cxn modelId="{57ABD166-F627-42A8-A840-CE006F997F23}" type="presParOf" srcId="{0FA7D90E-8108-4379-8EE1-C8A99CB4252D}" destId="{C4A2D47F-23E0-4EED-8492-BE631CE00A9E}" srcOrd="6" destOrd="0" presId="urn:microsoft.com/office/officeart/2005/8/layout/default"/>
    <dgm:cxn modelId="{EBD24BB6-67FE-4B7C-B0E4-4D504F9B7CFB}" type="presParOf" srcId="{0FA7D90E-8108-4379-8EE1-C8A99CB4252D}" destId="{C009625B-68B8-4EF3-9CC2-1848B1A88314}" srcOrd="7" destOrd="0" presId="urn:microsoft.com/office/officeart/2005/8/layout/default"/>
    <dgm:cxn modelId="{D97A5E72-A2DE-40B6-8B1A-6AAD3048D053}" type="presParOf" srcId="{0FA7D90E-8108-4379-8EE1-C8A99CB4252D}" destId="{99305BF9-ABE5-48D2-8E27-32A6CF978C81}" srcOrd="8" destOrd="0" presId="urn:microsoft.com/office/officeart/2005/8/layout/default"/>
    <dgm:cxn modelId="{77C4756A-A4C2-4C55-93DC-4C30C72CE0B1}" type="presParOf" srcId="{0FA7D90E-8108-4379-8EE1-C8A99CB4252D}" destId="{7EAAD57C-7F85-4409-A1A6-8CD5F05B0E70}" srcOrd="9" destOrd="0" presId="urn:microsoft.com/office/officeart/2005/8/layout/default"/>
    <dgm:cxn modelId="{F0ECD93C-E98A-4DE1-A6C1-C64E9420EB6B}" type="presParOf" srcId="{0FA7D90E-8108-4379-8EE1-C8A99CB4252D}" destId="{F0416AC2-CFD7-427F-A85C-DB78620299B4}" srcOrd="10" destOrd="0" presId="urn:microsoft.com/office/officeart/2005/8/layout/default"/>
    <dgm:cxn modelId="{65778E79-08AA-4B3D-917C-001293B7A9A7}" type="presParOf" srcId="{0FA7D90E-8108-4379-8EE1-C8A99CB4252D}" destId="{B7ADB671-1B7B-4D1F-A8B8-0327F765986E}" srcOrd="11" destOrd="0" presId="urn:microsoft.com/office/officeart/2005/8/layout/default"/>
    <dgm:cxn modelId="{209693F7-C9CA-4A03-946A-16815245D3A5}" type="presParOf" srcId="{0FA7D90E-8108-4379-8EE1-C8A99CB4252D}" destId="{F65B8CC9-08D9-4238-A52D-5B1C49C3B52D}" srcOrd="12" destOrd="0" presId="urn:microsoft.com/office/officeart/2005/8/layout/default"/>
    <dgm:cxn modelId="{455391D5-45A9-4693-8093-FDF18F317BEB}" type="presParOf" srcId="{0FA7D90E-8108-4379-8EE1-C8A99CB4252D}" destId="{E1066D4A-A4D8-47DF-A631-B57C0D5BD697}" srcOrd="13" destOrd="0" presId="urn:microsoft.com/office/officeart/2005/8/layout/default"/>
    <dgm:cxn modelId="{11BEC517-4120-463C-8AF1-3749A3399031}" type="presParOf" srcId="{0FA7D90E-8108-4379-8EE1-C8A99CB4252D}" destId="{8B39D604-0E82-4BED-89D8-4CE4D27408CB}" srcOrd="14" destOrd="0" presId="urn:microsoft.com/office/officeart/2005/8/layout/default"/>
    <dgm:cxn modelId="{DD8AC209-4204-4C03-AA6A-40EAC011A19D}" type="presParOf" srcId="{0FA7D90E-8108-4379-8EE1-C8A99CB4252D}" destId="{70EC5855-45A8-4F92-9267-26609E354D8A}" srcOrd="15" destOrd="0" presId="urn:microsoft.com/office/officeart/2005/8/layout/default"/>
    <dgm:cxn modelId="{DA66E895-9252-464E-9CE9-B4BE3AD761E7}" type="presParOf" srcId="{0FA7D90E-8108-4379-8EE1-C8A99CB4252D}" destId="{1AF9D0AB-39B7-4AA5-96FF-14F4EAB740A3}"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2838999-8968-4579-9DAE-9949F319994D}"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en-US"/>
        </a:p>
      </dgm:t>
    </dgm:pt>
    <dgm:pt modelId="{108C5FF7-4903-4425-9D4E-F6B4216611A5}">
      <dgm:prSet phldrT="[Text]"/>
      <dgm:spPr/>
      <dgm:t>
        <a:bodyPr/>
        <a:lstStyle/>
        <a:p>
          <a:r>
            <a:rPr lang="en-US" dirty="0"/>
            <a:t>"If you have to eat two frogs, eat the ugliest one first!" </a:t>
          </a:r>
        </a:p>
      </dgm:t>
    </dgm:pt>
    <dgm:pt modelId="{3149CEBA-36D1-40F8-A3DD-69334F5ABD1B}" type="parTrans" cxnId="{5B11C5B5-2887-427C-9C68-886204A93504}">
      <dgm:prSet/>
      <dgm:spPr/>
      <dgm:t>
        <a:bodyPr/>
        <a:lstStyle/>
        <a:p>
          <a:endParaRPr lang="en-US"/>
        </a:p>
      </dgm:t>
    </dgm:pt>
    <dgm:pt modelId="{A5F083B9-9D0B-41A4-9F23-251774B783F5}" type="sibTrans" cxnId="{5B11C5B5-2887-427C-9C68-886204A93504}">
      <dgm:prSet/>
      <dgm:spPr/>
      <dgm:t>
        <a:bodyPr/>
        <a:lstStyle/>
        <a:p>
          <a:endParaRPr lang="en-US" dirty="0"/>
        </a:p>
      </dgm:t>
    </dgm:pt>
    <dgm:pt modelId="{C0E5E4DD-41EE-433F-AF2F-C1778ED79829}" type="pres">
      <dgm:prSet presAssocID="{F2838999-8968-4579-9DAE-9949F319994D}" presName="Name0" presStyleCnt="0">
        <dgm:presLayoutVars>
          <dgm:chMax/>
          <dgm:chPref/>
          <dgm:dir/>
          <dgm:animLvl val="lvl"/>
        </dgm:presLayoutVars>
      </dgm:prSet>
      <dgm:spPr/>
    </dgm:pt>
    <dgm:pt modelId="{2FB7761F-AE1C-43E6-A613-61CBA60C28E6}" type="pres">
      <dgm:prSet presAssocID="{108C5FF7-4903-4425-9D4E-F6B4216611A5}" presName="composite" presStyleCnt="0"/>
      <dgm:spPr/>
    </dgm:pt>
    <dgm:pt modelId="{31942E7F-D9BB-4D37-BAFB-C68EFAD8C44F}" type="pres">
      <dgm:prSet presAssocID="{108C5FF7-4903-4425-9D4E-F6B4216611A5}" presName="Parent1" presStyleLbl="node1" presStyleIdx="0" presStyleCnt="2" custScaleX="206472" custScaleY="186793">
        <dgm:presLayoutVars>
          <dgm:chMax val="1"/>
          <dgm:chPref val="1"/>
          <dgm:bulletEnabled val="1"/>
        </dgm:presLayoutVars>
      </dgm:prSet>
      <dgm:spPr/>
    </dgm:pt>
    <dgm:pt modelId="{A8058B2E-45DF-493C-BCAF-F52C8B76BE58}" type="pres">
      <dgm:prSet presAssocID="{108C5FF7-4903-4425-9D4E-F6B4216611A5}" presName="Childtext1" presStyleLbl="revTx" presStyleIdx="0" presStyleCnt="1">
        <dgm:presLayoutVars>
          <dgm:chMax val="0"/>
          <dgm:chPref val="0"/>
          <dgm:bulletEnabled val="1"/>
        </dgm:presLayoutVars>
      </dgm:prSet>
      <dgm:spPr/>
    </dgm:pt>
    <dgm:pt modelId="{9B7D0A02-A3A4-45B0-809B-A7374D0C28A9}" type="pres">
      <dgm:prSet presAssocID="{108C5FF7-4903-4425-9D4E-F6B4216611A5}" presName="BalanceSpacing" presStyleCnt="0"/>
      <dgm:spPr/>
    </dgm:pt>
    <dgm:pt modelId="{66830FF0-7CEE-41DD-AB7D-AF24C76949E6}" type="pres">
      <dgm:prSet presAssocID="{108C5FF7-4903-4425-9D4E-F6B4216611A5}" presName="BalanceSpacing1" presStyleCnt="0"/>
      <dgm:spPr/>
    </dgm:pt>
    <dgm:pt modelId="{1A2B99A2-CEBF-44C1-928A-D86F74585B0D}" type="pres">
      <dgm:prSet presAssocID="{A5F083B9-9D0B-41A4-9F23-251774B783F5}" presName="Accent1Text" presStyleLbl="node1" presStyleIdx="1" presStyleCnt="2" custScaleX="95186" custScaleY="96981" custLinFactNeighborX="3591" custLinFactNeighborY="755"/>
      <dgm:spPr/>
    </dgm:pt>
  </dgm:ptLst>
  <dgm:cxnLst>
    <dgm:cxn modelId="{2EA24249-4890-4FFF-8A25-AED826282F57}" type="presOf" srcId="{108C5FF7-4903-4425-9D4E-F6B4216611A5}" destId="{31942E7F-D9BB-4D37-BAFB-C68EFAD8C44F}" srcOrd="0" destOrd="0" presId="urn:microsoft.com/office/officeart/2008/layout/AlternatingHexagons"/>
    <dgm:cxn modelId="{B102BC05-7ADD-4C47-BF8F-3F92819ECA16}" type="presOf" srcId="{A5F083B9-9D0B-41A4-9F23-251774B783F5}" destId="{1A2B99A2-CEBF-44C1-928A-D86F74585B0D}" srcOrd="0" destOrd="0" presId="urn:microsoft.com/office/officeart/2008/layout/AlternatingHexagons"/>
    <dgm:cxn modelId="{5B11C5B5-2887-427C-9C68-886204A93504}" srcId="{F2838999-8968-4579-9DAE-9949F319994D}" destId="{108C5FF7-4903-4425-9D4E-F6B4216611A5}" srcOrd="0" destOrd="0" parTransId="{3149CEBA-36D1-40F8-A3DD-69334F5ABD1B}" sibTransId="{A5F083B9-9D0B-41A4-9F23-251774B783F5}"/>
    <dgm:cxn modelId="{12F41B0D-9746-4E54-B72E-26F041944598}" type="presOf" srcId="{F2838999-8968-4579-9DAE-9949F319994D}" destId="{C0E5E4DD-41EE-433F-AF2F-C1778ED79829}" srcOrd="0" destOrd="0" presId="urn:microsoft.com/office/officeart/2008/layout/AlternatingHexagons"/>
    <dgm:cxn modelId="{F86C345E-97B6-42D4-8807-9E5FDE20C335}" type="presParOf" srcId="{C0E5E4DD-41EE-433F-AF2F-C1778ED79829}" destId="{2FB7761F-AE1C-43E6-A613-61CBA60C28E6}" srcOrd="0" destOrd="0" presId="urn:microsoft.com/office/officeart/2008/layout/AlternatingHexagons"/>
    <dgm:cxn modelId="{20213BD8-B455-475C-86B4-CF5B94F99261}" type="presParOf" srcId="{2FB7761F-AE1C-43E6-A613-61CBA60C28E6}" destId="{31942E7F-D9BB-4D37-BAFB-C68EFAD8C44F}" srcOrd="0" destOrd="0" presId="urn:microsoft.com/office/officeart/2008/layout/AlternatingHexagons"/>
    <dgm:cxn modelId="{EF637A27-F6A4-4341-9843-A24B970F11C3}" type="presParOf" srcId="{2FB7761F-AE1C-43E6-A613-61CBA60C28E6}" destId="{A8058B2E-45DF-493C-BCAF-F52C8B76BE58}" srcOrd="1" destOrd="0" presId="urn:microsoft.com/office/officeart/2008/layout/AlternatingHexagons"/>
    <dgm:cxn modelId="{F45EB432-C9E1-4391-B3B8-96AF0D516285}" type="presParOf" srcId="{2FB7761F-AE1C-43E6-A613-61CBA60C28E6}" destId="{9B7D0A02-A3A4-45B0-809B-A7374D0C28A9}" srcOrd="2" destOrd="0" presId="urn:microsoft.com/office/officeart/2008/layout/AlternatingHexagons"/>
    <dgm:cxn modelId="{5191395B-BC42-4D47-BC0B-9ECC124A77D4}" type="presParOf" srcId="{2FB7761F-AE1C-43E6-A613-61CBA60C28E6}" destId="{66830FF0-7CEE-41DD-AB7D-AF24C76949E6}" srcOrd="3" destOrd="0" presId="urn:microsoft.com/office/officeart/2008/layout/AlternatingHexagons"/>
    <dgm:cxn modelId="{FA3F1FC2-7DAA-4947-8650-21547C3AE81F}" type="presParOf" srcId="{2FB7761F-AE1C-43E6-A613-61CBA60C28E6}" destId="{1A2B99A2-CEBF-44C1-928A-D86F74585B0D}"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48E7D75-A8E9-46E5-9774-59F60F7AD0D9}"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ADFE8D7E-0BE8-47BD-95A9-5E543704D147}">
      <dgm:prSet phldrT="[Text]"/>
      <dgm:spPr>
        <a:ln>
          <a:noFill/>
        </a:ln>
      </dgm:spPr>
      <dgm:t>
        <a:bodyPr/>
        <a:lstStyle/>
        <a:p>
          <a:r>
            <a:rPr lang="en-US" dirty="0"/>
            <a:t>What happened?</a:t>
          </a:r>
        </a:p>
      </dgm:t>
    </dgm:pt>
    <dgm:pt modelId="{B248A384-C0AB-4E03-9DA3-2CD7B338639D}" type="parTrans" cxnId="{927A0503-38E6-4350-93CB-FD82366FBB43}">
      <dgm:prSet/>
      <dgm:spPr/>
      <dgm:t>
        <a:bodyPr/>
        <a:lstStyle/>
        <a:p>
          <a:endParaRPr lang="en-US"/>
        </a:p>
      </dgm:t>
    </dgm:pt>
    <dgm:pt modelId="{FDA7BA97-11C4-4F83-BC5B-1C8501B8F5F1}" type="sibTrans" cxnId="{927A0503-38E6-4350-93CB-FD82366FBB43}">
      <dgm:prSet/>
      <dgm:spPr/>
      <dgm:t>
        <a:bodyPr/>
        <a:lstStyle/>
        <a:p>
          <a:endParaRPr lang="en-US"/>
        </a:p>
      </dgm:t>
    </dgm:pt>
    <dgm:pt modelId="{4FFF0AA1-78DA-4AFF-B6B7-0907BE894923}">
      <dgm:prSet phldrT="[Text]"/>
      <dgm:spPr>
        <a:ln>
          <a:noFill/>
        </a:ln>
      </dgm:spPr>
      <dgm:t>
        <a:bodyPr/>
        <a:lstStyle/>
        <a:p>
          <a:r>
            <a:rPr lang="en-US" dirty="0"/>
            <a:t>What were the causes?</a:t>
          </a:r>
        </a:p>
      </dgm:t>
    </dgm:pt>
    <dgm:pt modelId="{2DFD85BE-EC05-4D7A-BEAA-1C3E0DED77CD}" type="parTrans" cxnId="{F5DFDADF-4ED2-4578-9861-E83B9E78B78F}">
      <dgm:prSet/>
      <dgm:spPr/>
      <dgm:t>
        <a:bodyPr/>
        <a:lstStyle/>
        <a:p>
          <a:endParaRPr lang="en-US"/>
        </a:p>
      </dgm:t>
    </dgm:pt>
    <dgm:pt modelId="{2F1F472F-5269-4FDD-A352-D0DC60ABC1AC}" type="sibTrans" cxnId="{F5DFDADF-4ED2-4578-9861-E83B9E78B78F}">
      <dgm:prSet/>
      <dgm:spPr/>
      <dgm:t>
        <a:bodyPr/>
        <a:lstStyle/>
        <a:p>
          <a:endParaRPr lang="en-US"/>
        </a:p>
      </dgm:t>
    </dgm:pt>
    <dgm:pt modelId="{BB9255C4-38EE-4EC3-9294-5C7210D0837B}">
      <dgm:prSet phldrT="[Text]"/>
      <dgm:spPr>
        <a:ln>
          <a:noFill/>
        </a:ln>
      </dgm:spPr>
      <dgm:t>
        <a:bodyPr/>
        <a:lstStyle/>
        <a:p>
          <a:r>
            <a:rPr lang="en-US" dirty="0"/>
            <a:t>What will happen next? </a:t>
          </a:r>
        </a:p>
      </dgm:t>
    </dgm:pt>
    <dgm:pt modelId="{2BF1D1A8-B580-416E-80A6-46F4E919A248}" type="parTrans" cxnId="{E04077C3-9DF3-4659-8B40-0461D68EDF02}">
      <dgm:prSet/>
      <dgm:spPr/>
      <dgm:t>
        <a:bodyPr/>
        <a:lstStyle/>
        <a:p>
          <a:endParaRPr lang="en-US"/>
        </a:p>
      </dgm:t>
    </dgm:pt>
    <dgm:pt modelId="{78CE66C1-F9A9-42F1-9398-D5668D8C8224}" type="sibTrans" cxnId="{E04077C3-9DF3-4659-8B40-0461D68EDF02}">
      <dgm:prSet/>
      <dgm:spPr/>
      <dgm:t>
        <a:bodyPr/>
        <a:lstStyle/>
        <a:p>
          <a:endParaRPr lang="en-US"/>
        </a:p>
      </dgm:t>
    </dgm:pt>
    <dgm:pt modelId="{5ECD05C6-9F52-4E83-A841-623C71BE0921}">
      <dgm:prSet phldrT="[Text]"/>
      <dgm:spPr>
        <a:ln>
          <a:noFill/>
        </a:ln>
      </dgm:spPr>
      <dgm:t>
        <a:bodyPr/>
        <a:lstStyle/>
        <a:p>
          <a:r>
            <a:rPr lang="en-US" dirty="0"/>
            <a:t>Who else needs to know about this?</a:t>
          </a:r>
        </a:p>
      </dgm:t>
    </dgm:pt>
    <dgm:pt modelId="{86A2E109-137F-432F-AB15-7E3D50462B4C}" type="parTrans" cxnId="{E147C349-EC7D-4B08-9622-BA0ADE9E36C0}">
      <dgm:prSet/>
      <dgm:spPr/>
      <dgm:t>
        <a:bodyPr/>
        <a:lstStyle/>
        <a:p>
          <a:endParaRPr lang="en-US"/>
        </a:p>
      </dgm:t>
    </dgm:pt>
    <dgm:pt modelId="{CCA7D258-F981-4F88-98ED-D8C872D1AD3A}" type="sibTrans" cxnId="{E147C349-EC7D-4B08-9622-BA0ADE9E36C0}">
      <dgm:prSet/>
      <dgm:spPr/>
      <dgm:t>
        <a:bodyPr/>
        <a:lstStyle/>
        <a:p>
          <a:endParaRPr lang="en-US"/>
        </a:p>
      </dgm:t>
    </dgm:pt>
    <dgm:pt modelId="{F9DABDBF-7C37-41FF-A554-CD4F579E3794}">
      <dgm:prSet/>
      <dgm:spPr>
        <a:ln>
          <a:noFill/>
        </a:ln>
      </dgm:spPr>
      <dgm:t>
        <a:bodyPr/>
        <a:lstStyle/>
        <a:p>
          <a:r>
            <a:rPr lang="en-US" dirty="0"/>
            <a:t>What events will this impact?</a:t>
          </a:r>
          <a:endParaRPr lang="en-CA" dirty="0"/>
        </a:p>
      </dgm:t>
    </dgm:pt>
    <dgm:pt modelId="{D3AF77D1-DB49-4509-9417-84AE1889599B}" type="parTrans" cxnId="{4CBFB0E9-2077-4446-A837-5384704805C7}">
      <dgm:prSet/>
      <dgm:spPr/>
      <dgm:t>
        <a:bodyPr/>
        <a:lstStyle/>
        <a:p>
          <a:endParaRPr lang="en-US"/>
        </a:p>
      </dgm:t>
    </dgm:pt>
    <dgm:pt modelId="{D1A0BEBB-B07A-490E-8A02-F8E255CEB38D}" type="sibTrans" cxnId="{4CBFB0E9-2077-4446-A837-5384704805C7}">
      <dgm:prSet/>
      <dgm:spPr/>
      <dgm:t>
        <a:bodyPr/>
        <a:lstStyle/>
        <a:p>
          <a:endParaRPr lang="en-US"/>
        </a:p>
      </dgm:t>
    </dgm:pt>
    <dgm:pt modelId="{2AB11E5D-984E-4C02-896D-EA41EEB03C7D}" type="pres">
      <dgm:prSet presAssocID="{548E7D75-A8E9-46E5-9774-59F60F7AD0D9}" presName="Name0" presStyleCnt="0">
        <dgm:presLayoutVars>
          <dgm:dir/>
          <dgm:animLvl val="lvl"/>
          <dgm:resizeHandles val="exact"/>
        </dgm:presLayoutVars>
      </dgm:prSet>
      <dgm:spPr/>
    </dgm:pt>
    <dgm:pt modelId="{53DE21A7-D864-4C4C-AA4D-6D35FE970EAE}" type="pres">
      <dgm:prSet presAssocID="{5ECD05C6-9F52-4E83-A841-623C71BE0921}" presName="boxAndChildren" presStyleCnt="0"/>
      <dgm:spPr/>
    </dgm:pt>
    <dgm:pt modelId="{9B2C84C8-22CD-461C-BA06-03FECF91F836}" type="pres">
      <dgm:prSet presAssocID="{5ECD05C6-9F52-4E83-A841-623C71BE0921}" presName="parentTextBox" presStyleLbl="node1" presStyleIdx="0" presStyleCnt="5"/>
      <dgm:spPr/>
    </dgm:pt>
    <dgm:pt modelId="{2938DBFE-CD1F-45FC-9ED5-DA06FF5E9D6B}" type="pres">
      <dgm:prSet presAssocID="{D1A0BEBB-B07A-490E-8A02-F8E255CEB38D}" presName="sp" presStyleCnt="0"/>
      <dgm:spPr/>
    </dgm:pt>
    <dgm:pt modelId="{A7F6DDF1-C6D3-475F-BF72-8FBAC8A8D9C1}" type="pres">
      <dgm:prSet presAssocID="{F9DABDBF-7C37-41FF-A554-CD4F579E3794}" presName="arrowAndChildren" presStyleCnt="0"/>
      <dgm:spPr/>
    </dgm:pt>
    <dgm:pt modelId="{2854F4BD-CB57-4940-9125-09E4CAD5FF28}" type="pres">
      <dgm:prSet presAssocID="{F9DABDBF-7C37-41FF-A554-CD4F579E3794}" presName="parentTextArrow" presStyleLbl="node1" presStyleIdx="1" presStyleCnt="5"/>
      <dgm:spPr/>
    </dgm:pt>
    <dgm:pt modelId="{DB0E9310-739D-4B16-94C2-6C56203FF309}" type="pres">
      <dgm:prSet presAssocID="{78CE66C1-F9A9-42F1-9398-D5668D8C8224}" presName="sp" presStyleCnt="0"/>
      <dgm:spPr/>
    </dgm:pt>
    <dgm:pt modelId="{BA0AD567-8057-4396-AFBC-024DF81DE045}" type="pres">
      <dgm:prSet presAssocID="{BB9255C4-38EE-4EC3-9294-5C7210D0837B}" presName="arrowAndChildren" presStyleCnt="0"/>
      <dgm:spPr/>
    </dgm:pt>
    <dgm:pt modelId="{7444D77E-35EC-4A58-916F-F4FA85B5C57B}" type="pres">
      <dgm:prSet presAssocID="{BB9255C4-38EE-4EC3-9294-5C7210D0837B}" presName="parentTextArrow" presStyleLbl="node1" presStyleIdx="2" presStyleCnt="5"/>
      <dgm:spPr/>
    </dgm:pt>
    <dgm:pt modelId="{EE4F627A-3C4B-43DA-958D-16A14DA28E6E}" type="pres">
      <dgm:prSet presAssocID="{2F1F472F-5269-4FDD-A352-D0DC60ABC1AC}" presName="sp" presStyleCnt="0"/>
      <dgm:spPr/>
    </dgm:pt>
    <dgm:pt modelId="{2ECE5FF4-441F-4F01-9E67-D9FA09371369}" type="pres">
      <dgm:prSet presAssocID="{4FFF0AA1-78DA-4AFF-B6B7-0907BE894923}" presName="arrowAndChildren" presStyleCnt="0"/>
      <dgm:spPr/>
    </dgm:pt>
    <dgm:pt modelId="{98CC1FE4-CF71-4CB9-ABEC-5A63FD37883A}" type="pres">
      <dgm:prSet presAssocID="{4FFF0AA1-78DA-4AFF-B6B7-0907BE894923}" presName="parentTextArrow" presStyleLbl="node1" presStyleIdx="3" presStyleCnt="5"/>
      <dgm:spPr/>
    </dgm:pt>
    <dgm:pt modelId="{01619B36-0312-4484-8371-DF454665E650}" type="pres">
      <dgm:prSet presAssocID="{FDA7BA97-11C4-4F83-BC5B-1C8501B8F5F1}" presName="sp" presStyleCnt="0"/>
      <dgm:spPr/>
    </dgm:pt>
    <dgm:pt modelId="{BA9F8DBC-67DB-45D2-8FF8-EBC812AFCBD2}" type="pres">
      <dgm:prSet presAssocID="{ADFE8D7E-0BE8-47BD-95A9-5E543704D147}" presName="arrowAndChildren" presStyleCnt="0"/>
      <dgm:spPr/>
    </dgm:pt>
    <dgm:pt modelId="{3C0832A5-3506-418F-843A-B6579BFF156D}" type="pres">
      <dgm:prSet presAssocID="{ADFE8D7E-0BE8-47BD-95A9-5E543704D147}" presName="parentTextArrow" presStyleLbl="node1" presStyleIdx="4" presStyleCnt="5"/>
      <dgm:spPr/>
    </dgm:pt>
  </dgm:ptLst>
  <dgm:cxnLst>
    <dgm:cxn modelId="{927A0503-38E6-4350-93CB-FD82366FBB43}" srcId="{548E7D75-A8E9-46E5-9774-59F60F7AD0D9}" destId="{ADFE8D7E-0BE8-47BD-95A9-5E543704D147}" srcOrd="0" destOrd="0" parTransId="{B248A384-C0AB-4E03-9DA3-2CD7B338639D}" sibTransId="{FDA7BA97-11C4-4F83-BC5B-1C8501B8F5F1}"/>
    <dgm:cxn modelId="{CE4BA5B3-DD43-4868-A24B-50F0EEE53CC2}" type="presOf" srcId="{5ECD05C6-9F52-4E83-A841-623C71BE0921}" destId="{9B2C84C8-22CD-461C-BA06-03FECF91F836}" srcOrd="0" destOrd="0" presId="urn:microsoft.com/office/officeart/2005/8/layout/process4"/>
    <dgm:cxn modelId="{F5DFDADF-4ED2-4578-9861-E83B9E78B78F}" srcId="{548E7D75-A8E9-46E5-9774-59F60F7AD0D9}" destId="{4FFF0AA1-78DA-4AFF-B6B7-0907BE894923}" srcOrd="1" destOrd="0" parTransId="{2DFD85BE-EC05-4D7A-BEAA-1C3E0DED77CD}" sibTransId="{2F1F472F-5269-4FDD-A352-D0DC60ABC1AC}"/>
    <dgm:cxn modelId="{E04077C3-9DF3-4659-8B40-0461D68EDF02}" srcId="{548E7D75-A8E9-46E5-9774-59F60F7AD0D9}" destId="{BB9255C4-38EE-4EC3-9294-5C7210D0837B}" srcOrd="2" destOrd="0" parTransId="{2BF1D1A8-B580-416E-80A6-46F4E919A248}" sibTransId="{78CE66C1-F9A9-42F1-9398-D5668D8C8224}"/>
    <dgm:cxn modelId="{E147C349-EC7D-4B08-9622-BA0ADE9E36C0}" srcId="{548E7D75-A8E9-46E5-9774-59F60F7AD0D9}" destId="{5ECD05C6-9F52-4E83-A841-623C71BE0921}" srcOrd="4" destOrd="0" parTransId="{86A2E109-137F-432F-AB15-7E3D50462B4C}" sibTransId="{CCA7D258-F981-4F88-98ED-D8C872D1AD3A}"/>
    <dgm:cxn modelId="{21132CFD-5383-43A0-A1BF-731F744B2381}" type="presOf" srcId="{F9DABDBF-7C37-41FF-A554-CD4F579E3794}" destId="{2854F4BD-CB57-4940-9125-09E4CAD5FF28}" srcOrd="0" destOrd="0" presId="urn:microsoft.com/office/officeart/2005/8/layout/process4"/>
    <dgm:cxn modelId="{82192023-6440-427C-BD9F-00EE3A6FC41B}" type="presOf" srcId="{548E7D75-A8E9-46E5-9774-59F60F7AD0D9}" destId="{2AB11E5D-984E-4C02-896D-EA41EEB03C7D}" srcOrd="0" destOrd="0" presId="urn:microsoft.com/office/officeart/2005/8/layout/process4"/>
    <dgm:cxn modelId="{281B5FD2-976E-4C86-8B9B-A5FB920E9639}" type="presOf" srcId="{BB9255C4-38EE-4EC3-9294-5C7210D0837B}" destId="{7444D77E-35EC-4A58-916F-F4FA85B5C57B}" srcOrd="0" destOrd="0" presId="urn:microsoft.com/office/officeart/2005/8/layout/process4"/>
    <dgm:cxn modelId="{2A4C1AF3-F032-49E6-A648-6945C98C5BCF}" type="presOf" srcId="{4FFF0AA1-78DA-4AFF-B6B7-0907BE894923}" destId="{98CC1FE4-CF71-4CB9-ABEC-5A63FD37883A}" srcOrd="0" destOrd="0" presId="urn:microsoft.com/office/officeart/2005/8/layout/process4"/>
    <dgm:cxn modelId="{4CBFB0E9-2077-4446-A837-5384704805C7}" srcId="{548E7D75-A8E9-46E5-9774-59F60F7AD0D9}" destId="{F9DABDBF-7C37-41FF-A554-CD4F579E3794}" srcOrd="3" destOrd="0" parTransId="{D3AF77D1-DB49-4509-9417-84AE1889599B}" sibTransId="{D1A0BEBB-B07A-490E-8A02-F8E255CEB38D}"/>
    <dgm:cxn modelId="{ECB5B0E0-C87C-4809-B65B-3FB00787A3A7}" type="presOf" srcId="{ADFE8D7E-0BE8-47BD-95A9-5E543704D147}" destId="{3C0832A5-3506-418F-843A-B6579BFF156D}" srcOrd="0" destOrd="0" presId="urn:microsoft.com/office/officeart/2005/8/layout/process4"/>
    <dgm:cxn modelId="{982AECEC-EBD0-4CCC-A7BF-18EEC38E84A1}" type="presParOf" srcId="{2AB11E5D-984E-4C02-896D-EA41EEB03C7D}" destId="{53DE21A7-D864-4C4C-AA4D-6D35FE970EAE}" srcOrd="0" destOrd="0" presId="urn:microsoft.com/office/officeart/2005/8/layout/process4"/>
    <dgm:cxn modelId="{BC0E64FD-0F41-45C5-9A1B-3B8D7E6DDF90}" type="presParOf" srcId="{53DE21A7-D864-4C4C-AA4D-6D35FE970EAE}" destId="{9B2C84C8-22CD-461C-BA06-03FECF91F836}" srcOrd="0" destOrd="0" presId="urn:microsoft.com/office/officeart/2005/8/layout/process4"/>
    <dgm:cxn modelId="{83FCCC98-2E4D-4A2E-9DD0-90DC7EFC5786}" type="presParOf" srcId="{2AB11E5D-984E-4C02-896D-EA41EEB03C7D}" destId="{2938DBFE-CD1F-45FC-9ED5-DA06FF5E9D6B}" srcOrd="1" destOrd="0" presId="urn:microsoft.com/office/officeart/2005/8/layout/process4"/>
    <dgm:cxn modelId="{5ED9DB8D-BBE1-4DCD-9F3E-2282FE89141D}" type="presParOf" srcId="{2AB11E5D-984E-4C02-896D-EA41EEB03C7D}" destId="{A7F6DDF1-C6D3-475F-BF72-8FBAC8A8D9C1}" srcOrd="2" destOrd="0" presId="urn:microsoft.com/office/officeart/2005/8/layout/process4"/>
    <dgm:cxn modelId="{506DCE2C-D643-4CBA-A3D5-86E223BA24A9}" type="presParOf" srcId="{A7F6DDF1-C6D3-475F-BF72-8FBAC8A8D9C1}" destId="{2854F4BD-CB57-4940-9125-09E4CAD5FF28}" srcOrd="0" destOrd="0" presId="urn:microsoft.com/office/officeart/2005/8/layout/process4"/>
    <dgm:cxn modelId="{FA4E4EAD-3CC3-4C81-B5FB-872D7A446AEC}" type="presParOf" srcId="{2AB11E5D-984E-4C02-896D-EA41EEB03C7D}" destId="{DB0E9310-739D-4B16-94C2-6C56203FF309}" srcOrd="3" destOrd="0" presId="urn:microsoft.com/office/officeart/2005/8/layout/process4"/>
    <dgm:cxn modelId="{CBC8198F-AB89-4ABC-8F9B-7072A66AB1F5}" type="presParOf" srcId="{2AB11E5D-984E-4C02-896D-EA41EEB03C7D}" destId="{BA0AD567-8057-4396-AFBC-024DF81DE045}" srcOrd="4" destOrd="0" presId="urn:microsoft.com/office/officeart/2005/8/layout/process4"/>
    <dgm:cxn modelId="{E75991D1-03C1-4934-B93B-442D2172DC1E}" type="presParOf" srcId="{BA0AD567-8057-4396-AFBC-024DF81DE045}" destId="{7444D77E-35EC-4A58-916F-F4FA85B5C57B}" srcOrd="0" destOrd="0" presId="urn:microsoft.com/office/officeart/2005/8/layout/process4"/>
    <dgm:cxn modelId="{6E5BE748-97AA-49D6-89DE-D608652D3770}" type="presParOf" srcId="{2AB11E5D-984E-4C02-896D-EA41EEB03C7D}" destId="{EE4F627A-3C4B-43DA-958D-16A14DA28E6E}" srcOrd="5" destOrd="0" presId="urn:microsoft.com/office/officeart/2005/8/layout/process4"/>
    <dgm:cxn modelId="{688BFE29-4812-4F64-AF5B-0D601F933007}" type="presParOf" srcId="{2AB11E5D-984E-4C02-896D-EA41EEB03C7D}" destId="{2ECE5FF4-441F-4F01-9E67-D9FA09371369}" srcOrd="6" destOrd="0" presId="urn:microsoft.com/office/officeart/2005/8/layout/process4"/>
    <dgm:cxn modelId="{9503875E-A313-444C-8028-F84AD88B0393}" type="presParOf" srcId="{2ECE5FF4-441F-4F01-9E67-D9FA09371369}" destId="{98CC1FE4-CF71-4CB9-ABEC-5A63FD37883A}" srcOrd="0" destOrd="0" presId="urn:microsoft.com/office/officeart/2005/8/layout/process4"/>
    <dgm:cxn modelId="{EA12424B-147E-4E53-82E2-DF001C15F3D4}" type="presParOf" srcId="{2AB11E5D-984E-4C02-896D-EA41EEB03C7D}" destId="{01619B36-0312-4484-8371-DF454665E650}" srcOrd="7" destOrd="0" presId="urn:microsoft.com/office/officeart/2005/8/layout/process4"/>
    <dgm:cxn modelId="{7C14977D-E716-4CD4-BD5C-816A4CDBD82B}" type="presParOf" srcId="{2AB11E5D-984E-4C02-896D-EA41EEB03C7D}" destId="{BA9F8DBC-67DB-45D2-8FF8-EBC812AFCBD2}" srcOrd="8" destOrd="0" presId="urn:microsoft.com/office/officeart/2005/8/layout/process4"/>
    <dgm:cxn modelId="{4A120536-436D-42F4-8866-7C8B2D5200CA}" type="presParOf" srcId="{BA9F8DBC-67DB-45D2-8FF8-EBC812AFCBD2}" destId="{3C0832A5-3506-418F-843A-B6579BFF156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5AA2A5F-D0B8-4606-818C-7FF2A71F07F1}" type="doc">
      <dgm:prSet loTypeId="urn:microsoft.com/office/officeart/2011/layout/TabList" loCatId="list" qsTypeId="urn:microsoft.com/office/officeart/2005/8/quickstyle/simple1" qsCatId="simple" csTypeId="urn:microsoft.com/office/officeart/2005/8/colors/colorful1" csCatId="colorful" phldr="1"/>
      <dgm:spPr/>
      <dgm:t>
        <a:bodyPr/>
        <a:lstStyle/>
        <a:p>
          <a:endParaRPr lang="en-US"/>
        </a:p>
      </dgm:t>
    </dgm:pt>
    <dgm:pt modelId="{E5E2EB05-AF6C-49E1-91E3-C1BD7845D565}">
      <dgm:prSet phldrT="[Text]"/>
      <dgm:spPr/>
      <dgm:t>
        <a:bodyPr/>
        <a:lstStyle/>
        <a:p>
          <a:pPr algn="l"/>
          <a:r>
            <a:rPr lang="en-US" dirty="0"/>
            <a:t>Identify the problem</a:t>
          </a:r>
        </a:p>
      </dgm:t>
    </dgm:pt>
    <dgm:pt modelId="{D105F3E9-B6FE-4DC4-9C99-78E866031218}" type="parTrans" cxnId="{B3093797-BBF5-4781-A8DB-6120E26EC368}">
      <dgm:prSet/>
      <dgm:spPr/>
      <dgm:t>
        <a:bodyPr/>
        <a:lstStyle/>
        <a:p>
          <a:endParaRPr lang="en-US"/>
        </a:p>
      </dgm:t>
    </dgm:pt>
    <dgm:pt modelId="{92D29E6F-338F-4E33-8564-7DC5C56EDF16}" type="sibTrans" cxnId="{B3093797-BBF5-4781-A8DB-6120E26EC368}">
      <dgm:prSet/>
      <dgm:spPr/>
      <dgm:t>
        <a:bodyPr/>
        <a:lstStyle/>
        <a:p>
          <a:endParaRPr lang="en-US"/>
        </a:p>
      </dgm:t>
    </dgm:pt>
    <dgm:pt modelId="{66417752-2D72-43FA-9843-845748E561C7}">
      <dgm:prSet phldrT="[Text]"/>
      <dgm:spPr/>
      <dgm:t>
        <a:bodyPr/>
        <a:lstStyle/>
        <a:p>
          <a:pPr algn="l"/>
          <a:r>
            <a:rPr lang="en-US" dirty="0"/>
            <a:t>Decide on a solution</a:t>
          </a:r>
        </a:p>
      </dgm:t>
    </dgm:pt>
    <dgm:pt modelId="{8740BD8B-8EA7-472B-9A42-E1A12ADF691B}" type="parTrans" cxnId="{6D94B9EF-5B6D-4E0E-A26B-AEC93D02D78E}">
      <dgm:prSet/>
      <dgm:spPr/>
      <dgm:t>
        <a:bodyPr/>
        <a:lstStyle/>
        <a:p>
          <a:endParaRPr lang="en-US"/>
        </a:p>
      </dgm:t>
    </dgm:pt>
    <dgm:pt modelId="{FF3E867E-722A-4FDA-BC96-864128E620C0}" type="sibTrans" cxnId="{6D94B9EF-5B6D-4E0E-A26B-AEC93D02D78E}">
      <dgm:prSet/>
      <dgm:spPr/>
      <dgm:t>
        <a:bodyPr/>
        <a:lstStyle/>
        <a:p>
          <a:endParaRPr lang="en-US"/>
        </a:p>
      </dgm:t>
    </dgm:pt>
    <dgm:pt modelId="{F008EF3F-2EF9-4FD2-82F4-272D72B88B05}">
      <dgm:prSet phldrT="[Text]"/>
      <dgm:spPr/>
      <dgm:t>
        <a:bodyPr/>
        <a:lstStyle/>
        <a:p>
          <a:pPr algn="l"/>
          <a:r>
            <a:rPr lang="en-US" dirty="0"/>
            <a:t>Break it down into parts</a:t>
          </a:r>
        </a:p>
      </dgm:t>
    </dgm:pt>
    <dgm:pt modelId="{1D12701F-7693-4BDF-A20E-3E45F841DE25}" type="parTrans" cxnId="{06EE56C5-CADD-4BFA-A14C-09890F08ABEB}">
      <dgm:prSet/>
      <dgm:spPr/>
      <dgm:t>
        <a:bodyPr/>
        <a:lstStyle/>
        <a:p>
          <a:endParaRPr lang="en-US"/>
        </a:p>
      </dgm:t>
    </dgm:pt>
    <dgm:pt modelId="{A2942AA0-343E-4E14-B3AA-6BC21E1D0B64}" type="sibTrans" cxnId="{06EE56C5-CADD-4BFA-A14C-09890F08ABEB}">
      <dgm:prSet/>
      <dgm:spPr/>
      <dgm:t>
        <a:bodyPr/>
        <a:lstStyle/>
        <a:p>
          <a:endParaRPr lang="en-US"/>
        </a:p>
      </dgm:t>
    </dgm:pt>
    <dgm:pt modelId="{472C6AD6-631A-43FA-AD54-987A7A293BF7}">
      <dgm:prSet phldrT="[Text]"/>
      <dgm:spPr/>
      <dgm:t>
        <a:bodyPr/>
        <a:lstStyle/>
        <a:p>
          <a:pPr algn="l"/>
          <a:r>
            <a:rPr lang="en-US" dirty="0"/>
            <a:t>Create a timeline</a:t>
          </a:r>
        </a:p>
      </dgm:t>
    </dgm:pt>
    <dgm:pt modelId="{5F9A5D60-D241-47CE-8E27-81EFDC9D18D4}" type="parTrans" cxnId="{2C554CBD-683B-44D1-BA56-C1CABD1CC16D}">
      <dgm:prSet/>
      <dgm:spPr/>
      <dgm:t>
        <a:bodyPr/>
        <a:lstStyle/>
        <a:p>
          <a:endParaRPr lang="en-US"/>
        </a:p>
      </dgm:t>
    </dgm:pt>
    <dgm:pt modelId="{C7D74923-11E7-4CB6-83E7-23664260EDED}" type="sibTrans" cxnId="{2C554CBD-683B-44D1-BA56-C1CABD1CC16D}">
      <dgm:prSet/>
      <dgm:spPr/>
      <dgm:t>
        <a:bodyPr/>
        <a:lstStyle/>
        <a:p>
          <a:endParaRPr lang="en-US"/>
        </a:p>
      </dgm:t>
    </dgm:pt>
    <dgm:pt modelId="{69AAA27A-D0E1-4E0B-ADE4-544F9CCD4D0F}" type="pres">
      <dgm:prSet presAssocID="{65AA2A5F-D0B8-4606-818C-7FF2A71F07F1}" presName="Name0" presStyleCnt="0">
        <dgm:presLayoutVars>
          <dgm:chMax/>
          <dgm:chPref val="3"/>
          <dgm:dir/>
          <dgm:animOne val="branch"/>
          <dgm:animLvl val="lvl"/>
        </dgm:presLayoutVars>
      </dgm:prSet>
      <dgm:spPr/>
    </dgm:pt>
    <dgm:pt modelId="{7868DA22-247A-4EB4-8682-BA2993CDB048}" type="pres">
      <dgm:prSet presAssocID="{E5E2EB05-AF6C-49E1-91E3-C1BD7845D565}" presName="composite" presStyleCnt="0"/>
      <dgm:spPr/>
    </dgm:pt>
    <dgm:pt modelId="{2B8BF3DC-57B0-4A81-BEE8-EC094E4811EA}" type="pres">
      <dgm:prSet presAssocID="{E5E2EB05-AF6C-49E1-91E3-C1BD7845D565}" presName="FirstChild" presStyleLbl="revTx" presStyleIdx="0" presStyleCnt="4">
        <dgm:presLayoutVars>
          <dgm:chMax val="0"/>
          <dgm:chPref val="0"/>
          <dgm:bulletEnabled val="1"/>
        </dgm:presLayoutVars>
      </dgm:prSet>
      <dgm:spPr/>
    </dgm:pt>
    <dgm:pt modelId="{3DBB70B8-BFA4-4152-8880-FE993FAAB22B}" type="pres">
      <dgm:prSet presAssocID="{E5E2EB05-AF6C-49E1-91E3-C1BD7845D565}" presName="Parent" presStyleLbl="alignNode1" presStyleIdx="0" presStyleCnt="4" custScaleX="194872" custLinFactNeighborX="23058" custLinFactNeighborY="-88">
        <dgm:presLayoutVars>
          <dgm:chMax val="3"/>
          <dgm:chPref val="3"/>
          <dgm:bulletEnabled val="1"/>
        </dgm:presLayoutVars>
      </dgm:prSet>
      <dgm:spPr/>
    </dgm:pt>
    <dgm:pt modelId="{6E678D40-AF15-4839-BDBE-D075C964AE57}" type="pres">
      <dgm:prSet presAssocID="{E5E2EB05-AF6C-49E1-91E3-C1BD7845D565}" presName="Accent" presStyleLbl="parChTrans1D1" presStyleIdx="0" presStyleCnt="4" custScaleX="82645" custLinFactNeighborX="2511"/>
      <dgm:spPr>
        <a:ln>
          <a:solidFill>
            <a:schemeClr val="accent2"/>
          </a:solidFill>
        </a:ln>
      </dgm:spPr>
    </dgm:pt>
    <dgm:pt modelId="{9B676FEB-5929-43E3-BFBB-B346878302E4}" type="pres">
      <dgm:prSet presAssocID="{92D29E6F-338F-4E33-8564-7DC5C56EDF16}" presName="sibTrans" presStyleCnt="0"/>
      <dgm:spPr/>
    </dgm:pt>
    <dgm:pt modelId="{859241CF-09A3-4CE4-A810-958F644ABEF9}" type="pres">
      <dgm:prSet presAssocID="{66417752-2D72-43FA-9843-845748E561C7}" presName="composite" presStyleCnt="0"/>
      <dgm:spPr/>
    </dgm:pt>
    <dgm:pt modelId="{44654DD1-BE29-4A6D-BF3B-A6C289AEE9E5}" type="pres">
      <dgm:prSet presAssocID="{66417752-2D72-43FA-9843-845748E561C7}" presName="FirstChild" presStyleLbl="revTx" presStyleIdx="1" presStyleCnt="4" custLinFactNeighborX="-234" custLinFactNeighborY="-10730">
        <dgm:presLayoutVars>
          <dgm:chMax val="0"/>
          <dgm:chPref val="0"/>
          <dgm:bulletEnabled val="1"/>
        </dgm:presLayoutVars>
      </dgm:prSet>
      <dgm:spPr/>
    </dgm:pt>
    <dgm:pt modelId="{87910D04-206D-4D94-BC92-0964C0CF1E0F}" type="pres">
      <dgm:prSet presAssocID="{66417752-2D72-43FA-9843-845748E561C7}" presName="Parent" presStyleLbl="alignNode1" presStyleIdx="1" presStyleCnt="4" custScaleX="235795" custLinFactNeighborX="34254">
        <dgm:presLayoutVars>
          <dgm:chMax val="3"/>
          <dgm:chPref val="3"/>
          <dgm:bulletEnabled val="1"/>
        </dgm:presLayoutVars>
      </dgm:prSet>
      <dgm:spPr/>
    </dgm:pt>
    <dgm:pt modelId="{0F044F95-77BC-435A-9E9C-6C5B49085565}" type="pres">
      <dgm:prSet presAssocID="{66417752-2D72-43FA-9843-845748E561C7}" presName="Accent" presStyleLbl="parChTrans1D1" presStyleIdx="1" presStyleCnt="4" custScaleX="82645"/>
      <dgm:spPr>
        <a:ln>
          <a:solidFill>
            <a:schemeClr val="accent3"/>
          </a:solidFill>
        </a:ln>
      </dgm:spPr>
    </dgm:pt>
    <dgm:pt modelId="{3F5E555E-9D8B-401E-AD2B-7F4A32793DDD}" type="pres">
      <dgm:prSet presAssocID="{FF3E867E-722A-4FDA-BC96-864128E620C0}" presName="sibTrans" presStyleCnt="0"/>
      <dgm:spPr/>
    </dgm:pt>
    <dgm:pt modelId="{A8823033-7C89-4D5E-B817-B1516F3EB399}" type="pres">
      <dgm:prSet presAssocID="{F008EF3F-2EF9-4FD2-82F4-272D72B88B05}" presName="composite" presStyleCnt="0"/>
      <dgm:spPr/>
    </dgm:pt>
    <dgm:pt modelId="{ECBD3788-EF41-411B-8EE9-BE63BE93041F}" type="pres">
      <dgm:prSet presAssocID="{F008EF3F-2EF9-4FD2-82F4-272D72B88B05}" presName="FirstChild" presStyleLbl="revTx" presStyleIdx="2" presStyleCnt="4">
        <dgm:presLayoutVars>
          <dgm:chMax val="0"/>
          <dgm:chPref val="0"/>
          <dgm:bulletEnabled val="1"/>
        </dgm:presLayoutVars>
      </dgm:prSet>
      <dgm:spPr/>
    </dgm:pt>
    <dgm:pt modelId="{80D13004-423E-4077-8A05-0B6345E12396}" type="pres">
      <dgm:prSet presAssocID="{F008EF3F-2EF9-4FD2-82F4-272D72B88B05}" presName="Parent" presStyleLbl="alignNode1" presStyleIdx="2" presStyleCnt="4" custScaleX="285313" custLinFactNeighborX="46328">
        <dgm:presLayoutVars>
          <dgm:chMax val="3"/>
          <dgm:chPref val="3"/>
          <dgm:bulletEnabled val="1"/>
        </dgm:presLayoutVars>
      </dgm:prSet>
      <dgm:spPr/>
    </dgm:pt>
    <dgm:pt modelId="{D0524192-D420-481F-B658-4193D1AB93BF}" type="pres">
      <dgm:prSet presAssocID="{F008EF3F-2EF9-4FD2-82F4-272D72B88B05}" presName="Accent" presStyleLbl="parChTrans1D1" presStyleIdx="2" presStyleCnt="4" custScaleX="75132"/>
      <dgm:spPr>
        <a:ln>
          <a:solidFill>
            <a:schemeClr val="accent4"/>
          </a:solidFill>
        </a:ln>
      </dgm:spPr>
    </dgm:pt>
    <dgm:pt modelId="{0DE77CF0-22FA-451A-BD0C-1A465E033A89}" type="pres">
      <dgm:prSet presAssocID="{A2942AA0-343E-4E14-B3AA-6BC21E1D0B64}" presName="sibTrans" presStyleCnt="0"/>
      <dgm:spPr/>
    </dgm:pt>
    <dgm:pt modelId="{150C48BD-F565-488D-B218-BD6198B5558B}" type="pres">
      <dgm:prSet presAssocID="{472C6AD6-631A-43FA-AD54-987A7A293BF7}" presName="composite" presStyleCnt="0"/>
      <dgm:spPr/>
    </dgm:pt>
    <dgm:pt modelId="{6A4149DB-4655-4B3B-B95C-DF3BF0A0BED8}" type="pres">
      <dgm:prSet presAssocID="{472C6AD6-631A-43FA-AD54-987A7A293BF7}" presName="FirstChild" presStyleLbl="revTx" presStyleIdx="3" presStyleCnt="4">
        <dgm:presLayoutVars>
          <dgm:chMax val="0"/>
          <dgm:chPref val="0"/>
          <dgm:bulletEnabled val="1"/>
        </dgm:presLayoutVars>
      </dgm:prSet>
      <dgm:spPr/>
    </dgm:pt>
    <dgm:pt modelId="{7A27026B-3EDA-4D88-9139-DAA78F61E121}" type="pres">
      <dgm:prSet presAssocID="{472C6AD6-631A-43FA-AD54-987A7A293BF7}" presName="Parent" presStyleLbl="alignNode1" presStyleIdx="3" presStyleCnt="4" custScaleX="345228" custLinFactNeighborX="58806">
        <dgm:presLayoutVars>
          <dgm:chMax val="3"/>
          <dgm:chPref val="3"/>
          <dgm:bulletEnabled val="1"/>
        </dgm:presLayoutVars>
      </dgm:prSet>
      <dgm:spPr/>
    </dgm:pt>
    <dgm:pt modelId="{D468EDD3-0A3B-488A-B14B-315FAD235C25}" type="pres">
      <dgm:prSet presAssocID="{472C6AD6-631A-43FA-AD54-987A7A293BF7}" presName="Accent" presStyleLbl="parChTrans1D1" presStyleIdx="3" presStyleCnt="4" custScaleX="68302"/>
      <dgm:spPr/>
    </dgm:pt>
  </dgm:ptLst>
  <dgm:cxnLst>
    <dgm:cxn modelId="{6D94B9EF-5B6D-4E0E-A26B-AEC93D02D78E}" srcId="{65AA2A5F-D0B8-4606-818C-7FF2A71F07F1}" destId="{66417752-2D72-43FA-9843-845748E561C7}" srcOrd="1" destOrd="0" parTransId="{8740BD8B-8EA7-472B-9A42-E1A12ADF691B}" sibTransId="{FF3E867E-722A-4FDA-BC96-864128E620C0}"/>
    <dgm:cxn modelId="{0808C439-AA5A-42DA-B0C7-08E6FA1DF00D}" type="presOf" srcId="{E5E2EB05-AF6C-49E1-91E3-C1BD7845D565}" destId="{3DBB70B8-BFA4-4152-8880-FE993FAAB22B}" srcOrd="0" destOrd="0" presId="urn:microsoft.com/office/officeart/2011/layout/TabList"/>
    <dgm:cxn modelId="{B3093797-BBF5-4781-A8DB-6120E26EC368}" srcId="{65AA2A5F-D0B8-4606-818C-7FF2A71F07F1}" destId="{E5E2EB05-AF6C-49E1-91E3-C1BD7845D565}" srcOrd="0" destOrd="0" parTransId="{D105F3E9-B6FE-4DC4-9C99-78E866031218}" sibTransId="{92D29E6F-338F-4E33-8564-7DC5C56EDF16}"/>
    <dgm:cxn modelId="{2C554CBD-683B-44D1-BA56-C1CABD1CC16D}" srcId="{65AA2A5F-D0B8-4606-818C-7FF2A71F07F1}" destId="{472C6AD6-631A-43FA-AD54-987A7A293BF7}" srcOrd="3" destOrd="0" parTransId="{5F9A5D60-D241-47CE-8E27-81EFDC9D18D4}" sibTransId="{C7D74923-11E7-4CB6-83E7-23664260EDED}"/>
    <dgm:cxn modelId="{06EE56C5-CADD-4BFA-A14C-09890F08ABEB}" srcId="{65AA2A5F-D0B8-4606-818C-7FF2A71F07F1}" destId="{F008EF3F-2EF9-4FD2-82F4-272D72B88B05}" srcOrd="2" destOrd="0" parTransId="{1D12701F-7693-4BDF-A20E-3E45F841DE25}" sibTransId="{A2942AA0-343E-4E14-B3AA-6BC21E1D0B64}"/>
    <dgm:cxn modelId="{2E14C33B-019C-4AA6-9408-4B5CEB66212A}" type="presOf" srcId="{472C6AD6-631A-43FA-AD54-987A7A293BF7}" destId="{7A27026B-3EDA-4D88-9139-DAA78F61E121}" srcOrd="0" destOrd="0" presId="urn:microsoft.com/office/officeart/2011/layout/TabList"/>
    <dgm:cxn modelId="{4716E569-7D83-4524-A16F-CD52DD030D67}" type="presOf" srcId="{F008EF3F-2EF9-4FD2-82F4-272D72B88B05}" destId="{80D13004-423E-4077-8A05-0B6345E12396}" srcOrd="0" destOrd="0" presId="urn:microsoft.com/office/officeart/2011/layout/TabList"/>
    <dgm:cxn modelId="{E626C456-DBAC-4AE4-A0D7-C21ADF242411}" type="presOf" srcId="{65AA2A5F-D0B8-4606-818C-7FF2A71F07F1}" destId="{69AAA27A-D0E1-4E0B-ADE4-544F9CCD4D0F}" srcOrd="0" destOrd="0" presId="urn:microsoft.com/office/officeart/2011/layout/TabList"/>
    <dgm:cxn modelId="{68085310-886F-4266-B12B-FFE8DF396232}" type="presOf" srcId="{66417752-2D72-43FA-9843-845748E561C7}" destId="{87910D04-206D-4D94-BC92-0964C0CF1E0F}" srcOrd="0" destOrd="0" presId="urn:microsoft.com/office/officeart/2011/layout/TabList"/>
    <dgm:cxn modelId="{ADB96938-E3C7-4662-BCD7-B1694ABF9628}" type="presParOf" srcId="{69AAA27A-D0E1-4E0B-ADE4-544F9CCD4D0F}" destId="{7868DA22-247A-4EB4-8682-BA2993CDB048}" srcOrd="0" destOrd="0" presId="urn:microsoft.com/office/officeart/2011/layout/TabList"/>
    <dgm:cxn modelId="{39587006-6E18-4C11-BDE5-8E4C0B362A2E}" type="presParOf" srcId="{7868DA22-247A-4EB4-8682-BA2993CDB048}" destId="{2B8BF3DC-57B0-4A81-BEE8-EC094E4811EA}" srcOrd="0" destOrd="0" presId="urn:microsoft.com/office/officeart/2011/layout/TabList"/>
    <dgm:cxn modelId="{21DF3BC5-FAD8-4B2B-B2F9-142669798FE6}" type="presParOf" srcId="{7868DA22-247A-4EB4-8682-BA2993CDB048}" destId="{3DBB70B8-BFA4-4152-8880-FE993FAAB22B}" srcOrd="1" destOrd="0" presId="urn:microsoft.com/office/officeart/2011/layout/TabList"/>
    <dgm:cxn modelId="{F4F493FB-1D90-4719-80A2-A49929D3D66F}" type="presParOf" srcId="{7868DA22-247A-4EB4-8682-BA2993CDB048}" destId="{6E678D40-AF15-4839-BDBE-D075C964AE57}" srcOrd="2" destOrd="0" presId="urn:microsoft.com/office/officeart/2011/layout/TabList"/>
    <dgm:cxn modelId="{D01C9CBC-56CD-4A18-8373-F3842B781020}" type="presParOf" srcId="{69AAA27A-D0E1-4E0B-ADE4-544F9CCD4D0F}" destId="{9B676FEB-5929-43E3-BFBB-B346878302E4}" srcOrd="1" destOrd="0" presId="urn:microsoft.com/office/officeart/2011/layout/TabList"/>
    <dgm:cxn modelId="{CA79F37D-A010-41CA-9131-F53A382F0226}" type="presParOf" srcId="{69AAA27A-D0E1-4E0B-ADE4-544F9CCD4D0F}" destId="{859241CF-09A3-4CE4-A810-958F644ABEF9}" srcOrd="2" destOrd="0" presId="urn:microsoft.com/office/officeart/2011/layout/TabList"/>
    <dgm:cxn modelId="{C26A5EBA-56AB-4F27-8590-6C8B2D3283F8}" type="presParOf" srcId="{859241CF-09A3-4CE4-A810-958F644ABEF9}" destId="{44654DD1-BE29-4A6D-BF3B-A6C289AEE9E5}" srcOrd="0" destOrd="0" presId="urn:microsoft.com/office/officeart/2011/layout/TabList"/>
    <dgm:cxn modelId="{F56A020E-786F-4CB7-AF9F-6413315D9869}" type="presParOf" srcId="{859241CF-09A3-4CE4-A810-958F644ABEF9}" destId="{87910D04-206D-4D94-BC92-0964C0CF1E0F}" srcOrd="1" destOrd="0" presId="urn:microsoft.com/office/officeart/2011/layout/TabList"/>
    <dgm:cxn modelId="{B907F84B-8758-438D-BC1A-E3E0FFCFDADF}" type="presParOf" srcId="{859241CF-09A3-4CE4-A810-958F644ABEF9}" destId="{0F044F95-77BC-435A-9E9C-6C5B49085565}" srcOrd="2" destOrd="0" presId="urn:microsoft.com/office/officeart/2011/layout/TabList"/>
    <dgm:cxn modelId="{D26BF501-D48B-4A6C-AED5-F54BED97C510}" type="presParOf" srcId="{69AAA27A-D0E1-4E0B-ADE4-544F9CCD4D0F}" destId="{3F5E555E-9D8B-401E-AD2B-7F4A32793DDD}" srcOrd="3" destOrd="0" presId="urn:microsoft.com/office/officeart/2011/layout/TabList"/>
    <dgm:cxn modelId="{12FF522F-70CE-483D-8747-78BEC83AC7DD}" type="presParOf" srcId="{69AAA27A-D0E1-4E0B-ADE4-544F9CCD4D0F}" destId="{A8823033-7C89-4D5E-B817-B1516F3EB399}" srcOrd="4" destOrd="0" presId="urn:microsoft.com/office/officeart/2011/layout/TabList"/>
    <dgm:cxn modelId="{41CE1ED9-5C06-4928-A897-DD7DBC96B754}" type="presParOf" srcId="{A8823033-7C89-4D5E-B817-B1516F3EB399}" destId="{ECBD3788-EF41-411B-8EE9-BE63BE93041F}" srcOrd="0" destOrd="0" presId="urn:microsoft.com/office/officeart/2011/layout/TabList"/>
    <dgm:cxn modelId="{D19750AA-93C8-4701-9353-D922C386F86F}" type="presParOf" srcId="{A8823033-7C89-4D5E-B817-B1516F3EB399}" destId="{80D13004-423E-4077-8A05-0B6345E12396}" srcOrd="1" destOrd="0" presId="urn:microsoft.com/office/officeart/2011/layout/TabList"/>
    <dgm:cxn modelId="{5E5AD547-E471-4D6B-874E-F1C70DA48D6C}" type="presParOf" srcId="{A8823033-7C89-4D5E-B817-B1516F3EB399}" destId="{D0524192-D420-481F-B658-4193D1AB93BF}" srcOrd="2" destOrd="0" presId="urn:microsoft.com/office/officeart/2011/layout/TabList"/>
    <dgm:cxn modelId="{325C3089-9024-4A3E-8F4F-796456B52B18}" type="presParOf" srcId="{69AAA27A-D0E1-4E0B-ADE4-544F9CCD4D0F}" destId="{0DE77CF0-22FA-451A-BD0C-1A465E033A89}" srcOrd="5" destOrd="0" presId="urn:microsoft.com/office/officeart/2011/layout/TabList"/>
    <dgm:cxn modelId="{4C0DFE1A-5D1F-42D6-AD59-B3BBCF189F87}" type="presParOf" srcId="{69AAA27A-D0E1-4E0B-ADE4-544F9CCD4D0F}" destId="{150C48BD-F565-488D-B218-BD6198B5558B}" srcOrd="6" destOrd="0" presId="urn:microsoft.com/office/officeart/2011/layout/TabList"/>
    <dgm:cxn modelId="{1BF01096-DDFA-4228-8274-5516EC023C55}" type="presParOf" srcId="{150C48BD-F565-488D-B218-BD6198B5558B}" destId="{6A4149DB-4655-4B3B-B95C-DF3BF0A0BED8}" srcOrd="0" destOrd="0" presId="urn:microsoft.com/office/officeart/2011/layout/TabList"/>
    <dgm:cxn modelId="{0BD2D3E1-ECEA-44B9-958A-8D06D502D593}" type="presParOf" srcId="{150C48BD-F565-488D-B218-BD6198B5558B}" destId="{7A27026B-3EDA-4D88-9139-DAA78F61E121}" srcOrd="1" destOrd="0" presId="urn:microsoft.com/office/officeart/2011/layout/TabList"/>
    <dgm:cxn modelId="{416FCF5F-562E-4E75-A7BE-965B4394037F}" type="presParOf" srcId="{150C48BD-F565-488D-B218-BD6198B5558B}" destId="{D468EDD3-0A3B-488A-B14B-315FAD235C25}"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CC7A638-470E-4570-AD3B-DE16BA133219}"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4F928EE8-479E-4903-A815-959BA98C7E03}">
      <dgm:prSet phldrT="[Text]"/>
      <dgm:spPr/>
      <dgm:t>
        <a:bodyPr/>
        <a:lstStyle/>
        <a:p>
          <a:r>
            <a:rPr lang="en-US" dirty="0"/>
            <a:t>Continue evaluating the plan working</a:t>
          </a:r>
        </a:p>
      </dgm:t>
    </dgm:pt>
    <dgm:pt modelId="{840F32F6-66DA-4355-B3CA-E63B48D2F457}" type="parTrans" cxnId="{0B8FBEA9-25ED-48E1-B9EE-7F0A39DFA52A}">
      <dgm:prSet/>
      <dgm:spPr/>
      <dgm:t>
        <a:bodyPr/>
        <a:lstStyle/>
        <a:p>
          <a:endParaRPr lang="en-US"/>
        </a:p>
      </dgm:t>
    </dgm:pt>
    <dgm:pt modelId="{139F231B-B30D-45FE-B84B-8C96BD6D4CD7}" type="sibTrans" cxnId="{0B8FBEA9-25ED-48E1-B9EE-7F0A39DFA52A}">
      <dgm:prSet/>
      <dgm:spPr/>
      <dgm:t>
        <a:bodyPr/>
        <a:lstStyle/>
        <a:p>
          <a:endParaRPr lang="en-US"/>
        </a:p>
      </dgm:t>
    </dgm:pt>
    <dgm:pt modelId="{A6CA849E-15E2-4B28-908D-72ED163A8644}">
      <dgm:prSet phldrT="[Text]"/>
      <dgm:spPr/>
      <dgm:t>
        <a:bodyPr/>
        <a:lstStyle/>
        <a:p>
          <a:r>
            <a:rPr lang="en-US" dirty="0"/>
            <a:t>Stay organized and on top of events </a:t>
          </a:r>
        </a:p>
      </dgm:t>
    </dgm:pt>
    <dgm:pt modelId="{56CE8532-BFD1-46D5-B4CE-3B5093E20248}" type="parTrans" cxnId="{F05C1372-0DC8-4954-A163-345D08669895}">
      <dgm:prSet/>
      <dgm:spPr/>
      <dgm:t>
        <a:bodyPr/>
        <a:lstStyle/>
        <a:p>
          <a:endParaRPr lang="en-US"/>
        </a:p>
      </dgm:t>
    </dgm:pt>
    <dgm:pt modelId="{2295527B-FE42-4447-B8C1-762913D321CC}" type="sibTrans" cxnId="{F05C1372-0DC8-4954-A163-345D08669895}">
      <dgm:prSet/>
      <dgm:spPr/>
      <dgm:t>
        <a:bodyPr/>
        <a:lstStyle/>
        <a:p>
          <a:endParaRPr lang="en-US"/>
        </a:p>
      </dgm:t>
    </dgm:pt>
    <dgm:pt modelId="{21006C7B-D108-46DE-9CDD-DAAC4499187E}">
      <dgm:prSet phldrT="[Text]"/>
      <dgm:spPr/>
      <dgm:t>
        <a:bodyPr/>
        <a:lstStyle/>
        <a:p>
          <a:r>
            <a:rPr lang="en-US" dirty="0"/>
            <a:t>Deliver communication to others </a:t>
          </a:r>
        </a:p>
      </dgm:t>
    </dgm:pt>
    <dgm:pt modelId="{D13A8C13-8699-48E0-8BCF-F5B53DC7160F}" type="parTrans" cxnId="{E5A8121C-AA35-4E16-8A35-3DC8094C54E3}">
      <dgm:prSet/>
      <dgm:spPr/>
      <dgm:t>
        <a:bodyPr/>
        <a:lstStyle/>
        <a:p>
          <a:endParaRPr lang="en-US"/>
        </a:p>
      </dgm:t>
    </dgm:pt>
    <dgm:pt modelId="{5E2E63E3-3936-4E23-AE8F-B617024FBE87}" type="sibTrans" cxnId="{E5A8121C-AA35-4E16-8A35-3DC8094C54E3}">
      <dgm:prSet/>
      <dgm:spPr/>
      <dgm:t>
        <a:bodyPr/>
        <a:lstStyle/>
        <a:p>
          <a:endParaRPr lang="en-US"/>
        </a:p>
      </dgm:t>
    </dgm:pt>
    <dgm:pt modelId="{30975B0A-B9BA-4A7B-A150-A636B2AA7B46}" type="pres">
      <dgm:prSet presAssocID="{9CC7A638-470E-4570-AD3B-DE16BA133219}" presName="Name0" presStyleCnt="0">
        <dgm:presLayoutVars>
          <dgm:chMax val="7"/>
          <dgm:chPref val="7"/>
          <dgm:dir/>
        </dgm:presLayoutVars>
      </dgm:prSet>
      <dgm:spPr/>
    </dgm:pt>
    <dgm:pt modelId="{9E5BF1DC-567F-42BB-9227-6583D11DF8FE}" type="pres">
      <dgm:prSet presAssocID="{9CC7A638-470E-4570-AD3B-DE16BA133219}" presName="Name1" presStyleCnt="0"/>
      <dgm:spPr/>
    </dgm:pt>
    <dgm:pt modelId="{65DD9DF2-66EC-4A84-821B-A6DEB85DC5C3}" type="pres">
      <dgm:prSet presAssocID="{9CC7A638-470E-4570-AD3B-DE16BA133219}" presName="cycle" presStyleCnt="0"/>
      <dgm:spPr/>
    </dgm:pt>
    <dgm:pt modelId="{FDA7ED17-AC5E-47E6-8BE4-E8340B5F3749}" type="pres">
      <dgm:prSet presAssocID="{9CC7A638-470E-4570-AD3B-DE16BA133219}" presName="srcNode" presStyleLbl="node1" presStyleIdx="0" presStyleCnt="3"/>
      <dgm:spPr/>
    </dgm:pt>
    <dgm:pt modelId="{D188AB94-01BD-4B72-A194-81C4685C7814}" type="pres">
      <dgm:prSet presAssocID="{9CC7A638-470E-4570-AD3B-DE16BA133219}" presName="conn" presStyleLbl="parChTrans1D2" presStyleIdx="0" presStyleCnt="1"/>
      <dgm:spPr/>
    </dgm:pt>
    <dgm:pt modelId="{16D96BEE-458A-458C-BB0E-682EFD6A2E25}" type="pres">
      <dgm:prSet presAssocID="{9CC7A638-470E-4570-AD3B-DE16BA133219}" presName="extraNode" presStyleLbl="node1" presStyleIdx="0" presStyleCnt="3"/>
      <dgm:spPr/>
    </dgm:pt>
    <dgm:pt modelId="{E5B1CDFD-3FEB-4FD9-B75F-9CE3275A2E6B}" type="pres">
      <dgm:prSet presAssocID="{9CC7A638-470E-4570-AD3B-DE16BA133219}" presName="dstNode" presStyleLbl="node1" presStyleIdx="0" presStyleCnt="3"/>
      <dgm:spPr/>
    </dgm:pt>
    <dgm:pt modelId="{B3E4B3CD-1A3A-4638-8AF0-3FC1564ABBB0}" type="pres">
      <dgm:prSet presAssocID="{4F928EE8-479E-4903-A815-959BA98C7E03}" presName="text_1" presStyleLbl="node1" presStyleIdx="0" presStyleCnt="3">
        <dgm:presLayoutVars>
          <dgm:bulletEnabled val="1"/>
        </dgm:presLayoutVars>
      </dgm:prSet>
      <dgm:spPr/>
    </dgm:pt>
    <dgm:pt modelId="{E997B9D7-93AA-4325-B237-E8FBAEF589E0}" type="pres">
      <dgm:prSet presAssocID="{4F928EE8-479E-4903-A815-959BA98C7E03}" presName="accent_1" presStyleCnt="0"/>
      <dgm:spPr/>
    </dgm:pt>
    <dgm:pt modelId="{FF1BE2E2-1F47-48EC-989D-F5EE9ACB4990}" type="pres">
      <dgm:prSet presAssocID="{4F928EE8-479E-4903-A815-959BA98C7E03}" presName="accentRepeatNode" presStyleLbl="solidFgAcc1" presStyleIdx="0" presStyleCnt="3"/>
      <dgm:spPr/>
    </dgm:pt>
    <dgm:pt modelId="{7E23CE68-4108-4E21-9E85-8AD15497C9C2}" type="pres">
      <dgm:prSet presAssocID="{A6CA849E-15E2-4B28-908D-72ED163A8644}" presName="text_2" presStyleLbl="node1" presStyleIdx="1" presStyleCnt="3">
        <dgm:presLayoutVars>
          <dgm:bulletEnabled val="1"/>
        </dgm:presLayoutVars>
      </dgm:prSet>
      <dgm:spPr/>
    </dgm:pt>
    <dgm:pt modelId="{2CF43432-9959-4FD7-A9DE-0A99F6D1D00E}" type="pres">
      <dgm:prSet presAssocID="{A6CA849E-15E2-4B28-908D-72ED163A8644}" presName="accent_2" presStyleCnt="0"/>
      <dgm:spPr/>
    </dgm:pt>
    <dgm:pt modelId="{66D8A295-E415-4AC3-AA00-4CF93308EAF4}" type="pres">
      <dgm:prSet presAssocID="{A6CA849E-15E2-4B28-908D-72ED163A8644}" presName="accentRepeatNode" presStyleLbl="solidFgAcc1" presStyleIdx="1" presStyleCnt="3"/>
      <dgm:spPr/>
    </dgm:pt>
    <dgm:pt modelId="{6E64E93C-3119-4D9F-BD01-D026C3BA6BE9}" type="pres">
      <dgm:prSet presAssocID="{21006C7B-D108-46DE-9CDD-DAAC4499187E}" presName="text_3" presStyleLbl="node1" presStyleIdx="2" presStyleCnt="3">
        <dgm:presLayoutVars>
          <dgm:bulletEnabled val="1"/>
        </dgm:presLayoutVars>
      </dgm:prSet>
      <dgm:spPr/>
    </dgm:pt>
    <dgm:pt modelId="{64BD67B9-6345-4DF9-85E2-3847B846A5EF}" type="pres">
      <dgm:prSet presAssocID="{21006C7B-D108-46DE-9CDD-DAAC4499187E}" presName="accent_3" presStyleCnt="0"/>
      <dgm:spPr/>
    </dgm:pt>
    <dgm:pt modelId="{6EF2A5A4-87AA-42C2-A54E-5169E15C8D73}" type="pres">
      <dgm:prSet presAssocID="{21006C7B-D108-46DE-9CDD-DAAC4499187E}" presName="accentRepeatNode" presStyleLbl="solidFgAcc1" presStyleIdx="2" presStyleCnt="3"/>
      <dgm:spPr/>
    </dgm:pt>
  </dgm:ptLst>
  <dgm:cxnLst>
    <dgm:cxn modelId="{7092ECE4-2E57-4AD9-93C8-045F589A5F4F}" type="presOf" srcId="{4F928EE8-479E-4903-A815-959BA98C7E03}" destId="{B3E4B3CD-1A3A-4638-8AF0-3FC1564ABBB0}" srcOrd="0" destOrd="0" presId="urn:microsoft.com/office/officeart/2008/layout/VerticalCurvedList"/>
    <dgm:cxn modelId="{58F276C4-4478-4F2C-BFBB-7CA139306C12}" type="presOf" srcId="{139F231B-B30D-45FE-B84B-8C96BD6D4CD7}" destId="{D188AB94-01BD-4B72-A194-81C4685C7814}" srcOrd="0" destOrd="0" presId="urn:microsoft.com/office/officeart/2008/layout/VerticalCurvedList"/>
    <dgm:cxn modelId="{0B8FBEA9-25ED-48E1-B9EE-7F0A39DFA52A}" srcId="{9CC7A638-470E-4570-AD3B-DE16BA133219}" destId="{4F928EE8-479E-4903-A815-959BA98C7E03}" srcOrd="0" destOrd="0" parTransId="{840F32F6-66DA-4355-B3CA-E63B48D2F457}" sibTransId="{139F231B-B30D-45FE-B84B-8C96BD6D4CD7}"/>
    <dgm:cxn modelId="{D0486383-5317-4B8F-9009-62C408A60156}" type="presOf" srcId="{A6CA849E-15E2-4B28-908D-72ED163A8644}" destId="{7E23CE68-4108-4E21-9E85-8AD15497C9C2}" srcOrd="0" destOrd="0" presId="urn:microsoft.com/office/officeart/2008/layout/VerticalCurvedList"/>
    <dgm:cxn modelId="{F05C1372-0DC8-4954-A163-345D08669895}" srcId="{9CC7A638-470E-4570-AD3B-DE16BA133219}" destId="{A6CA849E-15E2-4B28-908D-72ED163A8644}" srcOrd="1" destOrd="0" parTransId="{56CE8532-BFD1-46D5-B4CE-3B5093E20248}" sibTransId="{2295527B-FE42-4447-B8C1-762913D321CC}"/>
    <dgm:cxn modelId="{D91E4920-300E-49C7-A5CD-4EA4F2DBE03E}" type="presOf" srcId="{9CC7A638-470E-4570-AD3B-DE16BA133219}" destId="{30975B0A-B9BA-4A7B-A150-A636B2AA7B46}" srcOrd="0" destOrd="0" presId="urn:microsoft.com/office/officeart/2008/layout/VerticalCurvedList"/>
    <dgm:cxn modelId="{E5A8121C-AA35-4E16-8A35-3DC8094C54E3}" srcId="{9CC7A638-470E-4570-AD3B-DE16BA133219}" destId="{21006C7B-D108-46DE-9CDD-DAAC4499187E}" srcOrd="2" destOrd="0" parTransId="{D13A8C13-8699-48E0-8BCF-F5B53DC7160F}" sibTransId="{5E2E63E3-3936-4E23-AE8F-B617024FBE87}"/>
    <dgm:cxn modelId="{DB5E2F5D-8DC9-444B-86A7-7B06CB4BEEE1}" type="presOf" srcId="{21006C7B-D108-46DE-9CDD-DAAC4499187E}" destId="{6E64E93C-3119-4D9F-BD01-D026C3BA6BE9}" srcOrd="0" destOrd="0" presId="urn:microsoft.com/office/officeart/2008/layout/VerticalCurvedList"/>
    <dgm:cxn modelId="{9768FDBB-AE2B-43E1-B521-5F770C49A103}" type="presParOf" srcId="{30975B0A-B9BA-4A7B-A150-A636B2AA7B46}" destId="{9E5BF1DC-567F-42BB-9227-6583D11DF8FE}" srcOrd="0" destOrd="0" presId="urn:microsoft.com/office/officeart/2008/layout/VerticalCurvedList"/>
    <dgm:cxn modelId="{38DD4556-7723-4765-B8E3-2DB8CAA16DB6}" type="presParOf" srcId="{9E5BF1DC-567F-42BB-9227-6583D11DF8FE}" destId="{65DD9DF2-66EC-4A84-821B-A6DEB85DC5C3}" srcOrd="0" destOrd="0" presId="urn:microsoft.com/office/officeart/2008/layout/VerticalCurvedList"/>
    <dgm:cxn modelId="{BA70E673-1A99-4BE2-BCFC-5B8762D3B394}" type="presParOf" srcId="{65DD9DF2-66EC-4A84-821B-A6DEB85DC5C3}" destId="{FDA7ED17-AC5E-47E6-8BE4-E8340B5F3749}" srcOrd="0" destOrd="0" presId="urn:microsoft.com/office/officeart/2008/layout/VerticalCurvedList"/>
    <dgm:cxn modelId="{A18DB6F0-5D3B-46F8-910A-34192528599A}" type="presParOf" srcId="{65DD9DF2-66EC-4A84-821B-A6DEB85DC5C3}" destId="{D188AB94-01BD-4B72-A194-81C4685C7814}" srcOrd="1" destOrd="0" presId="urn:microsoft.com/office/officeart/2008/layout/VerticalCurvedList"/>
    <dgm:cxn modelId="{1FAEA889-3E2F-4A06-9401-0A65731E9E6C}" type="presParOf" srcId="{65DD9DF2-66EC-4A84-821B-A6DEB85DC5C3}" destId="{16D96BEE-458A-458C-BB0E-682EFD6A2E25}" srcOrd="2" destOrd="0" presId="urn:microsoft.com/office/officeart/2008/layout/VerticalCurvedList"/>
    <dgm:cxn modelId="{A35C939D-8D77-430C-A975-0CEFA87E4B99}" type="presParOf" srcId="{65DD9DF2-66EC-4A84-821B-A6DEB85DC5C3}" destId="{E5B1CDFD-3FEB-4FD9-B75F-9CE3275A2E6B}" srcOrd="3" destOrd="0" presId="urn:microsoft.com/office/officeart/2008/layout/VerticalCurvedList"/>
    <dgm:cxn modelId="{B3D5E2B7-23E9-41C6-B9D5-C754D3FCF767}" type="presParOf" srcId="{9E5BF1DC-567F-42BB-9227-6583D11DF8FE}" destId="{B3E4B3CD-1A3A-4638-8AF0-3FC1564ABBB0}" srcOrd="1" destOrd="0" presId="urn:microsoft.com/office/officeart/2008/layout/VerticalCurvedList"/>
    <dgm:cxn modelId="{C74BD0E4-4C2C-4E39-8A05-17C65F7D2F4A}" type="presParOf" srcId="{9E5BF1DC-567F-42BB-9227-6583D11DF8FE}" destId="{E997B9D7-93AA-4325-B237-E8FBAEF589E0}" srcOrd="2" destOrd="0" presId="urn:microsoft.com/office/officeart/2008/layout/VerticalCurvedList"/>
    <dgm:cxn modelId="{AC4AC679-365D-4713-B0A8-B036D03A560E}" type="presParOf" srcId="{E997B9D7-93AA-4325-B237-E8FBAEF589E0}" destId="{FF1BE2E2-1F47-48EC-989D-F5EE9ACB4990}" srcOrd="0" destOrd="0" presId="urn:microsoft.com/office/officeart/2008/layout/VerticalCurvedList"/>
    <dgm:cxn modelId="{42BD764F-4AC6-4991-934D-A9FBDF301F7F}" type="presParOf" srcId="{9E5BF1DC-567F-42BB-9227-6583D11DF8FE}" destId="{7E23CE68-4108-4E21-9E85-8AD15497C9C2}" srcOrd="3" destOrd="0" presId="urn:microsoft.com/office/officeart/2008/layout/VerticalCurvedList"/>
    <dgm:cxn modelId="{396B6013-8BF1-43AD-A2F3-268EA961598C}" type="presParOf" srcId="{9E5BF1DC-567F-42BB-9227-6583D11DF8FE}" destId="{2CF43432-9959-4FD7-A9DE-0A99F6D1D00E}" srcOrd="4" destOrd="0" presId="urn:microsoft.com/office/officeart/2008/layout/VerticalCurvedList"/>
    <dgm:cxn modelId="{2821481A-36BE-46A4-B0FB-8677F4F38327}" type="presParOf" srcId="{2CF43432-9959-4FD7-A9DE-0A99F6D1D00E}" destId="{66D8A295-E415-4AC3-AA00-4CF93308EAF4}" srcOrd="0" destOrd="0" presId="urn:microsoft.com/office/officeart/2008/layout/VerticalCurvedList"/>
    <dgm:cxn modelId="{4F2C1A39-D21D-4E49-8B9A-42AE9DB21A37}" type="presParOf" srcId="{9E5BF1DC-567F-42BB-9227-6583D11DF8FE}" destId="{6E64E93C-3119-4D9F-BD01-D026C3BA6BE9}" srcOrd="5" destOrd="0" presId="urn:microsoft.com/office/officeart/2008/layout/VerticalCurvedList"/>
    <dgm:cxn modelId="{A507699A-75F0-4DE4-B85D-6C524E3B201D}" type="presParOf" srcId="{9E5BF1DC-567F-42BB-9227-6583D11DF8FE}" destId="{64BD67B9-6345-4DF9-85E2-3847B846A5EF}" srcOrd="6" destOrd="0" presId="urn:microsoft.com/office/officeart/2008/layout/VerticalCurvedList"/>
    <dgm:cxn modelId="{94442F55-9586-4F4B-8CD0-140DF313BF6B}" type="presParOf" srcId="{64BD67B9-6345-4DF9-85E2-3847B846A5EF}" destId="{6EF2A5A4-87AA-42C2-A54E-5169E15C8D7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F96AB3F-4EB7-420A-826E-EB872A97D599}"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C091F1CC-2FF5-4DF0-9F80-9FCAE02EF664}">
      <dgm:prSet phldrT="[Text]"/>
      <dgm:spPr/>
      <dgm:t>
        <a:bodyPr/>
        <a:lstStyle/>
        <a:p>
          <a:r>
            <a:rPr lang="en-US" dirty="0"/>
            <a:t>Why it happened</a:t>
          </a:r>
        </a:p>
      </dgm:t>
    </dgm:pt>
    <dgm:pt modelId="{0FA81C73-681A-48A0-9169-A21432F19207}" type="parTrans" cxnId="{77FC0421-2F2C-42AB-937E-A1C12CC1B44C}">
      <dgm:prSet/>
      <dgm:spPr/>
      <dgm:t>
        <a:bodyPr/>
        <a:lstStyle/>
        <a:p>
          <a:endParaRPr lang="en-US"/>
        </a:p>
      </dgm:t>
    </dgm:pt>
    <dgm:pt modelId="{4ACCA1E2-3F9E-486D-904C-4608689F5353}" type="sibTrans" cxnId="{77FC0421-2F2C-42AB-937E-A1C12CC1B44C}">
      <dgm:prSet/>
      <dgm:spPr/>
      <dgm:t>
        <a:bodyPr/>
        <a:lstStyle/>
        <a:p>
          <a:endParaRPr lang="en-US"/>
        </a:p>
      </dgm:t>
    </dgm:pt>
    <dgm:pt modelId="{2842CC3B-809B-4F3E-AA02-C6C8AB18FC0B}">
      <dgm:prSet phldrT="[Text]"/>
      <dgm:spPr/>
      <dgm:t>
        <a:bodyPr/>
        <a:lstStyle/>
        <a:p>
          <a:r>
            <a:rPr lang="en-US" dirty="0"/>
            <a:t>Learn from the event</a:t>
          </a:r>
        </a:p>
      </dgm:t>
    </dgm:pt>
    <dgm:pt modelId="{66780B29-F3C7-4438-B542-5DE622C04C1A}" type="parTrans" cxnId="{583E11C3-021F-4626-9AD6-0BB64A43427A}">
      <dgm:prSet/>
      <dgm:spPr/>
      <dgm:t>
        <a:bodyPr/>
        <a:lstStyle/>
        <a:p>
          <a:endParaRPr lang="en-US"/>
        </a:p>
      </dgm:t>
    </dgm:pt>
    <dgm:pt modelId="{22CD83CD-3AA6-45CB-906F-1B794F3E5FB1}" type="sibTrans" cxnId="{583E11C3-021F-4626-9AD6-0BB64A43427A}">
      <dgm:prSet/>
      <dgm:spPr/>
      <dgm:t>
        <a:bodyPr/>
        <a:lstStyle/>
        <a:p>
          <a:endParaRPr lang="en-US"/>
        </a:p>
      </dgm:t>
    </dgm:pt>
    <dgm:pt modelId="{4DE45D34-DD56-4B77-B7EE-3C5CBB8018A8}">
      <dgm:prSet phldrT="[Text]"/>
      <dgm:spPr/>
      <dgm:t>
        <a:bodyPr/>
        <a:lstStyle/>
        <a:p>
          <a:r>
            <a:rPr lang="en-US" dirty="0"/>
            <a:t>Prepare</a:t>
          </a:r>
        </a:p>
      </dgm:t>
    </dgm:pt>
    <dgm:pt modelId="{8C112A61-886C-4FD7-819F-18637E12ED4A}" type="parTrans" cxnId="{2DAB9D1F-324D-4DAE-BE1D-3553889F3C07}">
      <dgm:prSet/>
      <dgm:spPr/>
      <dgm:t>
        <a:bodyPr/>
        <a:lstStyle/>
        <a:p>
          <a:endParaRPr lang="en-US"/>
        </a:p>
      </dgm:t>
    </dgm:pt>
    <dgm:pt modelId="{D60F00A1-27BC-4F5F-97EE-4367DA0C0FF5}" type="sibTrans" cxnId="{2DAB9D1F-324D-4DAE-BE1D-3553889F3C07}">
      <dgm:prSet/>
      <dgm:spPr/>
      <dgm:t>
        <a:bodyPr/>
        <a:lstStyle/>
        <a:p>
          <a:endParaRPr lang="en-US"/>
        </a:p>
      </dgm:t>
    </dgm:pt>
    <dgm:pt modelId="{B0097AD9-06E3-4AE4-ACC5-FD1344B64DF3}" type="pres">
      <dgm:prSet presAssocID="{3F96AB3F-4EB7-420A-826E-EB872A97D599}" presName="Name0" presStyleCnt="0">
        <dgm:presLayoutVars>
          <dgm:dir/>
          <dgm:animLvl val="lvl"/>
          <dgm:resizeHandles val="exact"/>
        </dgm:presLayoutVars>
      </dgm:prSet>
      <dgm:spPr/>
    </dgm:pt>
    <dgm:pt modelId="{F24349FD-3CEC-47C8-B703-C1302B03F452}" type="pres">
      <dgm:prSet presAssocID="{C091F1CC-2FF5-4DF0-9F80-9FCAE02EF664}" presName="composite" presStyleCnt="0"/>
      <dgm:spPr/>
    </dgm:pt>
    <dgm:pt modelId="{222A36EB-5107-451B-BAD2-B3BCE30188D1}" type="pres">
      <dgm:prSet presAssocID="{C091F1CC-2FF5-4DF0-9F80-9FCAE02EF664}" presName="parTx" presStyleLbl="alignNode1" presStyleIdx="0" presStyleCnt="3">
        <dgm:presLayoutVars>
          <dgm:chMax val="0"/>
          <dgm:chPref val="0"/>
          <dgm:bulletEnabled val="1"/>
        </dgm:presLayoutVars>
      </dgm:prSet>
      <dgm:spPr/>
    </dgm:pt>
    <dgm:pt modelId="{0C18F142-023D-43CD-AA1B-40C7E4C3F608}" type="pres">
      <dgm:prSet presAssocID="{C091F1CC-2FF5-4DF0-9F80-9FCAE02EF664}" presName="desTx" presStyleLbl="alignAccFollowNode1" presStyleIdx="0" presStyleCnt="3">
        <dgm:presLayoutVars>
          <dgm:bulletEnabled val="1"/>
        </dgm:presLayoutVars>
      </dgm:prSet>
      <dgm:spPr/>
    </dgm:pt>
    <dgm:pt modelId="{971BE80F-FEBF-482C-B7FC-13F9E1229A90}" type="pres">
      <dgm:prSet presAssocID="{4ACCA1E2-3F9E-486D-904C-4608689F5353}" presName="space" presStyleCnt="0"/>
      <dgm:spPr/>
    </dgm:pt>
    <dgm:pt modelId="{28872F5F-72B5-4587-92F8-948D7647E3EF}" type="pres">
      <dgm:prSet presAssocID="{2842CC3B-809B-4F3E-AA02-C6C8AB18FC0B}" presName="composite" presStyleCnt="0"/>
      <dgm:spPr/>
    </dgm:pt>
    <dgm:pt modelId="{C03C7C92-763B-40F0-B41A-54C73134039A}" type="pres">
      <dgm:prSet presAssocID="{2842CC3B-809B-4F3E-AA02-C6C8AB18FC0B}" presName="parTx" presStyleLbl="alignNode1" presStyleIdx="1" presStyleCnt="3">
        <dgm:presLayoutVars>
          <dgm:chMax val="0"/>
          <dgm:chPref val="0"/>
          <dgm:bulletEnabled val="1"/>
        </dgm:presLayoutVars>
      </dgm:prSet>
      <dgm:spPr/>
    </dgm:pt>
    <dgm:pt modelId="{1743BF35-F1D1-40F8-AD90-84107FC1D015}" type="pres">
      <dgm:prSet presAssocID="{2842CC3B-809B-4F3E-AA02-C6C8AB18FC0B}" presName="desTx" presStyleLbl="alignAccFollowNode1" presStyleIdx="1" presStyleCnt="3">
        <dgm:presLayoutVars>
          <dgm:bulletEnabled val="1"/>
        </dgm:presLayoutVars>
      </dgm:prSet>
      <dgm:spPr/>
    </dgm:pt>
    <dgm:pt modelId="{AC44B02E-343A-42DF-8181-68FFC78616E7}" type="pres">
      <dgm:prSet presAssocID="{22CD83CD-3AA6-45CB-906F-1B794F3E5FB1}" presName="space" presStyleCnt="0"/>
      <dgm:spPr/>
    </dgm:pt>
    <dgm:pt modelId="{60FBD00F-D1FC-493E-9865-E592948D659A}" type="pres">
      <dgm:prSet presAssocID="{4DE45D34-DD56-4B77-B7EE-3C5CBB8018A8}" presName="composite" presStyleCnt="0"/>
      <dgm:spPr/>
    </dgm:pt>
    <dgm:pt modelId="{079A4E34-DADE-420C-B150-718A3CDE3ACC}" type="pres">
      <dgm:prSet presAssocID="{4DE45D34-DD56-4B77-B7EE-3C5CBB8018A8}" presName="parTx" presStyleLbl="alignNode1" presStyleIdx="2" presStyleCnt="3">
        <dgm:presLayoutVars>
          <dgm:chMax val="0"/>
          <dgm:chPref val="0"/>
          <dgm:bulletEnabled val="1"/>
        </dgm:presLayoutVars>
      </dgm:prSet>
      <dgm:spPr/>
    </dgm:pt>
    <dgm:pt modelId="{12319C5F-DDE7-4DA6-BD51-B2E7DF95B697}" type="pres">
      <dgm:prSet presAssocID="{4DE45D34-DD56-4B77-B7EE-3C5CBB8018A8}" presName="desTx" presStyleLbl="alignAccFollowNode1" presStyleIdx="2" presStyleCnt="3">
        <dgm:presLayoutVars>
          <dgm:bulletEnabled val="1"/>
        </dgm:presLayoutVars>
      </dgm:prSet>
      <dgm:spPr/>
    </dgm:pt>
  </dgm:ptLst>
  <dgm:cxnLst>
    <dgm:cxn modelId="{187C4AE8-7041-4D98-9DFA-1ADACEB485B9}" type="presOf" srcId="{4DE45D34-DD56-4B77-B7EE-3C5CBB8018A8}" destId="{079A4E34-DADE-420C-B150-718A3CDE3ACC}" srcOrd="0" destOrd="0" presId="urn:microsoft.com/office/officeart/2005/8/layout/hList1"/>
    <dgm:cxn modelId="{583E11C3-021F-4626-9AD6-0BB64A43427A}" srcId="{3F96AB3F-4EB7-420A-826E-EB872A97D599}" destId="{2842CC3B-809B-4F3E-AA02-C6C8AB18FC0B}" srcOrd="1" destOrd="0" parTransId="{66780B29-F3C7-4438-B542-5DE622C04C1A}" sibTransId="{22CD83CD-3AA6-45CB-906F-1B794F3E5FB1}"/>
    <dgm:cxn modelId="{059932B5-06C7-452E-B097-B8BA47402CAC}" type="presOf" srcId="{C091F1CC-2FF5-4DF0-9F80-9FCAE02EF664}" destId="{222A36EB-5107-451B-BAD2-B3BCE30188D1}" srcOrd="0" destOrd="0" presId="urn:microsoft.com/office/officeart/2005/8/layout/hList1"/>
    <dgm:cxn modelId="{3AFCA046-B697-4275-8080-3CF197EB1FB0}" type="presOf" srcId="{2842CC3B-809B-4F3E-AA02-C6C8AB18FC0B}" destId="{C03C7C92-763B-40F0-B41A-54C73134039A}" srcOrd="0" destOrd="0" presId="urn:microsoft.com/office/officeart/2005/8/layout/hList1"/>
    <dgm:cxn modelId="{E655630F-42E5-4811-A96B-37EBB88B3EAF}" type="presOf" srcId="{3F96AB3F-4EB7-420A-826E-EB872A97D599}" destId="{B0097AD9-06E3-4AE4-ACC5-FD1344B64DF3}" srcOrd="0" destOrd="0" presId="urn:microsoft.com/office/officeart/2005/8/layout/hList1"/>
    <dgm:cxn modelId="{77FC0421-2F2C-42AB-937E-A1C12CC1B44C}" srcId="{3F96AB3F-4EB7-420A-826E-EB872A97D599}" destId="{C091F1CC-2FF5-4DF0-9F80-9FCAE02EF664}" srcOrd="0" destOrd="0" parTransId="{0FA81C73-681A-48A0-9169-A21432F19207}" sibTransId="{4ACCA1E2-3F9E-486D-904C-4608689F5353}"/>
    <dgm:cxn modelId="{2DAB9D1F-324D-4DAE-BE1D-3553889F3C07}" srcId="{3F96AB3F-4EB7-420A-826E-EB872A97D599}" destId="{4DE45D34-DD56-4B77-B7EE-3C5CBB8018A8}" srcOrd="2" destOrd="0" parTransId="{8C112A61-886C-4FD7-819F-18637E12ED4A}" sibTransId="{D60F00A1-27BC-4F5F-97EE-4367DA0C0FF5}"/>
    <dgm:cxn modelId="{D7F09F65-5F8E-46D3-8DEF-899FB21300CC}" type="presParOf" srcId="{B0097AD9-06E3-4AE4-ACC5-FD1344B64DF3}" destId="{F24349FD-3CEC-47C8-B703-C1302B03F452}" srcOrd="0" destOrd="0" presId="urn:microsoft.com/office/officeart/2005/8/layout/hList1"/>
    <dgm:cxn modelId="{BF704002-DE2F-4794-B3A1-5A3B23D4AA06}" type="presParOf" srcId="{F24349FD-3CEC-47C8-B703-C1302B03F452}" destId="{222A36EB-5107-451B-BAD2-B3BCE30188D1}" srcOrd="0" destOrd="0" presId="urn:microsoft.com/office/officeart/2005/8/layout/hList1"/>
    <dgm:cxn modelId="{008E8D2D-1C46-4BBA-8738-BD691AE56800}" type="presParOf" srcId="{F24349FD-3CEC-47C8-B703-C1302B03F452}" destId="{0C18F142-023D-43CD-AA1B-40C7E4C3F608}" srcOrd="1" destOrd="0" presId="urn:microsoft.com/office/officeart/2005/8/layout/hList1"/>
    <dgm:cxn modelId="{8AD6E646-E99B-4447-BE2E-A60313AA657D}" type="presParOf" srcId="{B0097AD9-06E3-4AE4-ACC5-FD1344B64DF3}" destId="{971BE80F-FEBF-482C-B7FC-13F9E1229A90}" srcOrd="1" destOrd="0" presId="urn:microsoft.com/office/officeart/2005/8/layout/hList1"/>
    <dgm:cxn modelId="{EA743E00-9F25-4DA1-8209-E51D1ED191F9}" type="presParOf" srcId="{B0097AD9-06E3-4AE4-ACC5-FD1344B64DF3}" destId="{28872F5F-72B5-4587-92F8-948D7647E3EF}" srcOrd="2" destOrd="0" presId="urn:microsoft.com/office/officeart/2005/8/layout/hList1"/>
    <dgm:cxn modelId="{42F043E5-CAF7-4D81-AF47-62C9D002CB15}" type="presParOf" srcId="{28872F5F-72B5-4587-92F8-948D7647E3EF}" destId="{C03C7C92-763B-40F0-B41A-54C73134039A}" srcOrd="0" destOrd="0" presId="urn:microsoft.com/office/officeart/2005/8/layout/hList1"/>
    <dgm:cxn modelId="{29B25D17-212E-4452-B2A3-92E73A347624}" type="presParOf" srcId="{28872F5F-72B5-4587-92F8-948D7647E3EF}" destId="{1743BF35-F1D1-40F8-AD90-84107FC1D015}" srcOrd="1" destOrd="0" presId="urn:microsoft.com/office/officeart/2005/8/layout/hList1"/>
    <dgm:cxn modelId="{3D573859-C218-45E8-B20B-B58D825234C9}" type="presParOf" srcId="{B0097AD9-06E3-4AE4-ACC5-FD1344B64DF3}" destId="{AC44B02E-343A-42DF-8181-68FFC78616E7}" srcOrd="3" destOrd="0" presId="urn:microsoft.com/office/officeart/2005/8/layout/hList1"/>
    <dgm:cxn modelId="{331BF042-2074-4E67-BBCB-E173EF0087EC}" type="presParOf" srcId="{B0097AD9-06E3-4AE4-ACC5-FD1344B64DF3}" destId="{60FBD00F-D1FC-493E-9865-E592948D659A}" srcOrd="4" destOrd="0" presId="urn:microsoft.com/office/officeart/2005/8/layout/hList1"/>
    <dgm:cxn modelId="{94E0B00F-F27E-4534-8761-26D0C1A0F5E5}" type="presParOf" srcId="{60FBD00F-D1FC-493E-9865-E592948D659A}" destId="{079A4E34-DADE-420C-B150-718A3CDE3ACC}" srcOrd="0" destOrd="0" presId="urn:microsoft.com/office/officeart/2005/8/layout/hList1"/>
    <dgm:cxn modelId="{9EC4A830-E87C-41D2-881B-C40766298337}" type="presParOf" srcId="{60FBD00F-D1FC-493E-9865-E592948D659A}" destId="{12319C5F-DDE7-4DA6-BD51-B2E7DF95B69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1113B4F-548A-45A8-9871-A2715ABA07B2}"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en-US"/>
        </a:p>
      </dgm:t>
    </dgm:pt>
    <dgm:pt modelId="{2FB2ECF5-B5A3-4D46-B4A1-ED3230A8E602}">
      <dgm:prSet phldrT="[Text]" custT="1"/>
      <dgm:spPr/>
      <dgm:t>
        <a:bodyPr/>
        <a:lstStyle/>
        <a:p>
          <a:r>
            <a:rPr lang="en-US" sz="3200" dirty="0"/>
            <a:t>Working</a:t>
          </a:r>
        </a:p>
      </dgm:t>
    </dgm:pt>
    <dgm:pt modelId="{071E1F63-27F8-4B32-9CCC-81EDA76831B6}" type="parTrans" cxnId="{575944A2-9432-4084-870E-0671A2D3F6AD}">
      <dgm:prSet/>
      <dgm:spPr/>
      <dgm:t>
        <a:bodyPr/>
        <a:lstStyle/>
        <a:p>
          <a:endParaRPr lang="en-US"/>
        </a:p>
      </dgm:t>
    </dgm:pt>
    <dgm:pt modelId="{BF7D06C9-7147-4931-A084-65D558285DD6}" type="sibTrans" cxnId="{575944A2-9432-4084-870E-0671A2D3F6AD}">
      <dgm:prSet/>
      <dgm:spPr/>
      <dgm:t>
        <a:bodyPr/>
        <a:lstStyle/>
        <a:p>
          <a:endParaRPr lang="en-US" dirty="0"/>
        </a:p>
      </dgm:t>
    </dgm:pt>
    <dgm:pt modelId="{1C7C2522-3CD0-47AC-BABF-C82B115CC777}">
      <dgm:prSet phldrT="[Text]" custT="1"/>
      <dgm:spPr/>
      <dgm:t>
        <a:bodyPr/>
        <a:lstStyle/>
        <a:p>
          <a:r>
            <a:rPr lang="en-US" sz="3200" dirty="0"/>
            <a:t>Reference</a:t>
          </a:r>
        </a:p>
      </dgm:t>
    </dgm:pt>
    <dgm:pt modelId="{DF35F431-1647-4AD3-A84D-55E5984A01F6}" type="parTrans" cxnId="{4EA6FD01-8A5B-4549-A62E-3074EA69B189}">
      <dgm:prSet/>
      <dgm:spPr/>
      <dgm:t>
        <a:bodyPr/>
        <a:lstStyle/>
        <a:p>
          <a:endParaRPr lang="en-US"/>
        </a:p>
      </dgm:t>
    </dgm:pt>
    <dgm:pt modelId="{2B44F986-9260-4EFF-A0F9-3FC410096CD0}" type="sibTrans" cxnId="{4EA6FD01-8A5B-4549-A62E-3074EA69B189}">
      <dgm:prSet/>
      <dgm:spPr/>
      <dgm:t>
        <a:bodyPr/>
        <a:lstStyle/>
        <a:p>
          <a:endParaRPr lang="en-US" dirty="0"/>
        </a:p>
      </dgm:t>
    </dgm:pt>
    <dgm:pt modelId="{34A6FC9D-315D-426E-84B5-989C7C9E5573}">
      <dgm:prSet phldrT="[Text]" custT="1"/>
      <dgm:spPr/>
      <dgm:t>
        <a:bodyPr/>
        <a:lstStyle/>
        <a:p>
          <a:r>
            <a:rPr lang="en-US" sz="3200" dirty="0"/>
            <a:t>Archival</a:t>
          </a:r>
        </a:p>
      </dgm:t>
    </dgm:pt>
    <dgm:pt modelId="{9897147F-67A2-451F-987B-964AFC6BFEED}" type="parTrans" cxnId="{A466FC0E-091A-4D21-84FC-029BAD334B76}">
      <dgm:prSet/>
      <dgm:spPr/>
      <dgm:t>
        <a:bodyPr/>
        <a:lstStyle/>
        <a:p>
          <a:endParaRPr lang="en-US"/>
        </a:p>
      </dgm:t>
    </dgm:pt>
    <dgm:pt modelId="{70C00F09-8313-4C2F-95FD-D932B2907EFB}" type="sibTrans" cxnId="{A466FC0E-091A-4D21-84FC-029BAD334B76}">
      <dgm:prSet/>
      <dgm:spPr/>
      <dgm:t>
        <a:bodyPr/>
        <a:lstStyle/>
        <a:p>
          <a:endParaRPr lang="en-US" dirty="0"/>
        </a:p>
      </dgm:t>
    </dgm:pt>
    <dgm:pt modelId="{A4BDC1E5-EF2B-48B3-BCC9-A8C86E1F327A}" type="pres">
      <dgm:prSet presAssocID="{D1113B4F-548A-45A8-9871-A2715ABA07B2}" presName="Name0" presStyleCnt="0">
        <dgm:presLayoutVars>
          <dgm:chMax/>
          <dgm:chPref/>
          <dgm:dir/>
          <dgm:animLvl val="lvl"/>
        </dgm:presLayoutVars>
      </dgm:prSet>
      <dgm:spPr/>
    </dgm:pt>
    <dgm:pt modelId="{2EDE0DD4-CC80-440C-B128-EF0CE74EAEF7}" type="pres">
      <dgm:prSet presAssocID="{2FB2ECF5-B5A3-4D46-B4A1-ED3230A8E602}" presName="composite" presStyleCnt="0"/>
      <dgm:spPr/>
    </dgm:pt>
    <dgm:pt modelId="{06356C4E-9077-462D-8AAB-5DBB3903B91F}" type="pres">
      <dgm:prSet presAssocID="{2FB2ECF5-B5A3-4D46-B4A1-ED3230A8E602}" presName="Parent1" presStyleLbl="node1" presStyleIdx="0" presStyleCnt="6" custScaleX="177156">
        <dgm:presLayoutVars>
          <dgm:chMax val="1"/>
          <dgm:chPref val="1"/>
          <dgm:bulletEnabled val="1"/>
        </dgm:presLayoutVars>
      </dgm:prSet>
      <dgm:spPr/>
    </dgm:pt>
    <dgm:pt modelId="{78DB25EF-AADA-4885-AD3A-6E5FCA9B9FC3}" type="pres">
      <dgm:prSet presAssocID="{2FB2ECF5-B5A3-4D46-B4A1-ED3230A8E602}" presName="Childtext1" presStyleLbl="revTx" presStyleIdx="0" presStyleCnt="3">
        <dgm:presLayoutVars>
          <dgm:chMax val="0"/>
          <dgm:chPref val="0"/>
          <dgm:bulletEnabled val="1"/>
        </dgm:presLayoutVars>
      </dgm:prSet>
      <dgm:spPr/>
    </dgm:pt>
    <dgm:pt modelId="{5ADF46F3-278E-43E5-9AF0-A19898F3002D}" type="pres">
      <dgm:prSet presAssocID="{2FB2ECF5-B5A3-4D46-B4A1-ED3230A8E602}" presName="BalanceSpacing" presStyleCnt="0"/>
      <dgm:spPr/>
    </dgm:pt>
    <dgm:pt modelId="{35D0712E-97A5-46E4-BC78-DF4D61DEDBC9}" type="pres">
      <dgm:prSet presAssocID="{2FB2ECF5-B5A3-4D46-B4A1-ED3230A8E602}" presName="BalanceSpacing1" presStyleCnt="0"/>
      <dgm:spPr/>
    </dgm:pt>
    <dgm:pt modelId="{B24CDB29-BBBE-44DF-888E-C06F39C827FC}" type="pres">
      <dgm:prSet presAssocID="{BF7D06C9-7147-4931-A084-65D558285DD6}" presName="Accent1Text" presStyleLbl="node1" presStyleIdx="1" presStyleCnt="6"/>
      <dgm:spPr/>
    </dgm:pt>
    <dgm:pt modelId="{20A12CA9-680E-4EFB-9A78-9CC184717432}" type="pres">
      <dgm:prSet presAssocID="{BF7D06C9-7147-4931-A084-65D558285DD6}" presName="spaceBetweenRectangles" presStyleCnt="0"/>
      <dgm:spPr/>
    </dgm:pt>
    <dgm:pt modelId="{8F16122B-7C1E-49F0-8474-3C27D53AFA0D}" type="pres">
      <dgm:prSet presAssocID="{1C7C2522-3CD0-47AC-BABF-C82B115CC777}" presName="composite" presStyleCnt="0"/>
      <dgm:spPr/>
    </dgm:pt>
    <dgm:pt modelId="{B2677E97-2B84-4677-963E-E23FF37EDB70}" type="pres">
      <dgm:prSet presAssocID="{1C7C2522-3CD0-47AC-BABF-C82B115CC777}" presName="Parent1" presStyleLbl="node1" presStyleIdx="2" presStyleCnt="6" custScaleX="177156">
        <dgm:presLayoutVars>
          <dgm:chMax val="1"/>
          <dgm:chPref val="1"/>
          <dgm:bulletEnabled val="1"/>
        </dgm:presLayoutVars>
      </dgm:prSet>
      <dgm:spPr/>
    </dgm:pt>
    <dgm:pt modelId="{D3D8EE3D-AB8F-4733-93A5-6FAB6BF44DF7}" type="pres">
      <dgm:prSet presAssocID="{1C7C2522-3CD0-47AC-BABF-C82B115CC777}" presName="Childtext1" presStyleLbl="revTx" presStyleIdx="1" presStyleCnt="3">
        <dgm:presLayoutVars>
          <dgm:chMax val="0"/>
          <dgm:chPref val="0"/>
          <dgm:bulletEnabled val="1"/>
        </dgm:presLayoutVars>
      </dgm:prSet>
      <dgm:spPr/>
    </dgm:pt>
    <dgm:pt modelId="{D10E4DDE-0E88-40A3-9B21-3D45C1CC26B5}" type="pres">
      <dgm:prSet presAssocID="{1C7C2522-3CD0-47AC-BABF-C82B115CC777}" presName="BalanceSpacing" presStyleCnt="0"/>
      <dgm:spPr/>
    </dgm:pt>
    <dgm:pt modelId="{8D34FDEC-7A88-49E6-B2A2-1B5E2624B221}" type="pres">
      <dgm:prSet presAssocID="{1C7C2522-3CD0-47AC-BABF-C82B115CC777}" presName="BalanceSpacing1" presStyleCnt="0"/>
      <dgm:spPr/>
    </dgm:pt>
    <dgm:pt modelId="{EFE04793-0C9C-4700-B20C-EC6E2E4799CD}" type="pres">
      <dgm:prSet presAssocID="{2B44F986-9260-4EFF-A0F9-3FC410096CD0}" presName="Accent1Text" presStyleLbl="node1" presStyleIdx="3" presStyleCnt="6"/>
      <dgm:spPr/>
    </dgm:pt>
    <dgm:pt modelId="{3A33F0C2-6DCB-443C-867B-F126E5DF6356}" type="pres">
      <dgm:prSet presAssocID="{2B44F986-9260-4EFF-A0F9-3FC410096CD0}" presName="spaceBetweenRectangles" presStyleCnt="0"/>
      <dgm:spPr/>
    </dgm:pt>
    <dgm:pt modelId="{C61236DE-2C14-430E-BAE4-93616085684A}" type="pres">
      <dgm:prSet presAssocID="{34A6FC9D-315D-426E-84B5-989C7C9E5573}" presName="composite" presStyleCnt="0"/>
      <dgm:spPr/>
    </dgm:pt>
    <dgm:pt modelId="{2518D653-6320-4A93-8784-B9AFBEF89961}" type="pres">
      <dgm:prSet presAssocID="{34A6FC9D-315D-426E-84B5-989C7C9E5573}" presName="Parent1" presStyleLbl="node1" presStyleIdx="4" presStyleCnt="6" custScaleX="194872">
        <dgm:presLayoutVars>
          <dgm:chMax val="1"/>
          <dgm:chPref val="1"/>
          <dgm:bulletEnabled val="1"/>
        </dgm:presLayoutVars>
      </dgm:prSet>
      <dgm:spPr/>
    </dgm:pt>
    <dgm:pt modelId="{D20B6B00-51BC-4619-B376-51269338DD45}" type="pres">
      <dgm:prSet presAssocID="{34A6FC9D-315D-426E-84B5-989C7C9E5573}" presName="Childtext1" presStyleLbl="revTx" presStyleIdx="2" presStyleCnt="3">
        <dgm:presLayoutVars>
          <dgm:chMax val="0"/>
          <dgm:chPref val="0"/>
          <dgm:bulletEnabled val="1"/>
        </dgm:presLayoutVars>
      </dgm:prSet>
      <dgm:spPr/>
    </dgm:pt>
    <dgm:pt modelId="{59B9A907-123E-4657-9605-D46A28053632}" type="pres">
      <dgm:prSet presAssocID="{34A6FC9D-315D-426E-84B5-989C7C9E5573}" presName="BalanceSpacing" presStyleCnt="0"/>
      <dgm:spPr/>
    </dgm:pt>
    <dgm:pt modelId="{49800CE1-B22A-489F-A7AE-4B6FDD12B38F}" type="pres">
      <dgm:prSet presAssocID="{34A6FC9D-315D-426E-84B5-989C7C9E5573}" presName="BalanceSpacing1" presStyleCnt="0"/>
      <dgm:spPr/>
    </dgm:pt>
    <dgm:pt modelId="{5DDC0C8F-9A8C-4E72-9988-383B25E558A4}" type="pres">
      <dgm:prSet presAssocID="{70C00F09-8313-4C2F-95FD-D932B2907EFB}" presName="Accent1Text" presStyleLbl="node1" presStyleIdx="5" presStyleCnt="6"/>
      <dgm:spPr/>
    </dgm:pt>
  </dgm:ptLst>
  <dgm:cxnLst>
    <dgm:cxn modelId="{3F1F8C94-93D0-40D9-9052-E04D3EDBAB38}" type="presOf" srcId="{D1113B4F-548A-45A8-9871-A2715ABA07B2}" destId="{A4BDC1E5-EF2B-48B3-BCC9-A8C86E1F327A}" srcOrd="0" destOrd="0" presId="urn:microsoft.com/office/officeart/2008/layout/AlternatingHexagons"/>
    <dgm:cxn modelId="{F3F503F5-B47D-45FF-8FFD-3C2D98CE2FFC}" type="presOf" srcId="{34A6FC9D-315D-426E-84B5-989C7C9E5573}" destId="{2518D653-6320-4A93-8784-B9AFBEF89961}" srcOrd="0" destOrd="0" presId="urn:microsoft.com/office/officeart/2008/layout/AlternatingHexagons"/>
    <dgm:cxn modelId="{4EA6FD01-8A5B-4549-A62E-3074EA69B189}" srcId="{D1113B4F-548A-45A8-9871-A2715ABA07B2}" destId="{1C7C2522-3CD0-47AC-BABF-C82B115CC777}" srcOrd="1" destOrd="0" parTransId="{DF35F431-1647-4AD3-A84D-55E5984A01F6}" sibTransId="{2B44F986-9260-4EFF-A0F9-3FC410096CD0}"/>
    <dgm:cxn modelId="{81A38FD3-9C0D-4182-9A89-B35F377ECC3D}" type="presOf" srcId="{70C00F09-8313-4C2F-95FD-D932B2907EFB}" destId="{5DDC0C8F-9A8C-4E72-9988-383B25E558A4}" srcOrd="0" destOrd="0" presId="urn:microsoft.com/office/officeart/2008/layout/AlternatingHexagons"/>
    <dgm:cxn modelId="{FC2E5025-24D9-4550-982B-4F179B25E02A}" type="presOf" srcId="{2FB2ECF5-B5A3-4D46-B4A1-ED3230A8E602}" destId="{06356C4E-9077-462D-8AAB-5DBB3903B91F}" srcOrd="0" destOrd="0" presId="urn:microsoft.com/office/officeart/2008/layout/AlternatingHexagons"/>
    <dgm:cxn modelId="{A466FC0E-091A-4D21-84FC-029BAD334B76}" srcId="{D1113B4F-548A-45A8-9871-A2715ABA07B2}" destId="{34A6FC9D-315D-426E-84B5-989C7C9E5573}" srcOrd="2" destOrd="0" parTransId="{9897147F-67A2-451F-987B-964AFC6BFEED}" sibTransId="{70C00F09-8313-4C2F-95FD-D932B2907EFB}"/>
    <dgm:cxn modelId="{5195E641-84BF-4A47-AFB8-6CE9D592374B}" type="presOf" srcId="{2B44F986-9260-4EFF-A0F9-3FC410096CD0}" destId="{EFE04793-0C9C-4700-B20C-EC6E2E4799CD}" srcOrd="0" destOrd="0" presId="urn:microsoft.com/office/officeart/2008/layout/AlternatingHexagons"/>
    <dgm:cxn modelId="{60AE9E48-DD21-4FF0-89EF-78AD44872778}" type="presOf" srcId="{BF7D06C9-7147-4931-A084-65D558285DD6}" destId="{B24CDB29-BBBE-44DF-888E-C06F39C827FC}" srcOrd="0" destOrd="0" presId="urn:microsoft.com/office/officeart/2008/layout/AlternatingHexagons"/>
    <dgm:cxn modelId="{575944A2-9432-4084-870E-0671A2D3F6AD}" srcId="{D1113B4F-548A-45A8-9871-A2715ABA07B2}" destId="{2FB2ECF5-B5A3-4D46-B4A1-ED3230A8E602}" srcOrd="0" destOrd="0" parTransId="{071E1F63-27F8-4B32-9CCC-81EDA76831B6}" sibTransId="{BF7D06C9-7147-4931-A084-65D558285DD6}"/>
    <dgm:cxn modelId="{511189F4-0815-4AF6-8653-9E66DDAC9B77}" type="presOf" srcId="{1C7C2522-3CD0-47AC-BABF-C82B115CC777}" destId="{B2677E97-2B84-4677-963E-E23FF37EDB70}" srcOrd="0" destOrd="0" presId="urn:microsoft.com/office/officeart/2008/layout/AlternatingHexagons"/>
    <dgm:cxn modelId="{C9CAD7B5-FC95-4D7B-96FF-D64BB9DF47E5}" type="presParOf" srcId="{A4BDC1E5-EF2B-48B3-BCC9-A8C86E1F327A}" destId="{2EDE0DD4-CC80-440C-B128-EF0CE74EAEF7}" srcOrd="0" destOrd="0" presId="urn:microsoft.com/office/officeart/2008/layout/AlternatingHexagons"/>
    <dgm:cxn modelId="{7FBE25F2-FCD6-4CF8-A73A-DDCA00962756}" type="presParOf" srcId="{2EDE0DD4-CC80-440C-B128-EF0CE74EAEF7}" destId="{06356C4E-9077-462D-8AAB-5DBB3903B91F}" srcOrd="0" destOrd="0" presId="urn:microsoft.com/office/officeart/2008/layout/AlternatingHexagons"/>
    <dgm:cxn modelId="{88B92D92-3833-4536-8EB4-0BC1F9CAAB90}" type="presParOf" srcId="{2EDE0DD4-CC80-440C-B128-EF0CE74EAEF7}" destId="{78DB25EF-AADA-4885-AD3A-6E5FCA9B9FC3}" srcOrd="1" destOrd="0" presId="urn:microsoft.com/office/officeart/2008/layout/AlternatingHexagons"/>
    <dgm:cxn modelId="{B8B40C46-4551-44D8-9842-4C7880F2DB69}" type="presParOf" srcId="{2EDE0DD4-CC80-440C-B128-EF0CE74EAEF7}" destId="{5ADF46F3-278E-43E5-9AF0-A19898F3002D}" srcOrd="2" destOrd="0" presId="urn:microsoft.com/office/officeart/2008/layout/AlternatingHexagons"/>
    <dgm:cxn modelId="{1EF2F636-746F-4124-8DCC-BEC8FD7E24F4}" type="presParOf" srcId="{2EDE0DD4-CC80-440C-B128-EF0CE74EAEF7}" destId="{35D0712E-97A5-46E4-BC78-DF4D61DEDBC9}" srcOrd="3" destOrd="0" presId="urn:microsoft.com/office/officeart/2008/layout/AlternatingHexagons"/>
    <dgm:cxn modelId="{E26CA16D-538D-44D1-9C39-5FF3FA5E1516}" type="presParOf" srcId="{2EDE0DD4-CC80-440C-B128-EF0CE74EAEF7}" destId="{B24CDB29-BBBE-44DF-888E-C06F39C827FC}" srcOrd="4" destOrd="0" presId="urn:microsoft.com/office/officeart/2008/layout/AlternatingHexagons"/>
    <dgm:cxn modelId="{2FAD93C6-3A56-4A55-9C1D-4F789EA39258}" type="presParOf" srcId="{A4BDC1E5-EF2B-48B3-BCC9-A8C86E1F327A}" destId="{20A12CA9-680E-4EFB-9A78-9CC184717432}" srcOrd="1" destOrd="0" presId="urn:microsoft.com/office/officeart/2008/layout/AlternatingHexagons"/>
    <dgm:cxn modelId="{1D46F724-6CEA-4BE7-98D8-94CC8A24E681}" type="presParOf" srcId="{A4BDC1E5-EF2B-48B3-BCC9-A8C86E1F327A}" destId="{8F16122B-7C1E-49F0-8474-3C27D53AFA0D}" srcOrd="2" destOrd="0" presId="urn:microsoft.com/office/officeart/2008/layout/AlternatingHexagons"/>
    <dgm:cxn modelId="{42AF108B-3C66-4531-B342-7704196AA62A}" type="presParOf" srcId="{8F16122B-7C1E-49F0-8474-3C27D53AFA0D}" destId="{B2677E97-2B84-4677-963E-E23FF37EDB70}" srcOrd="0" destOrd="0" presId="urn:microsoft.com/office/officeart/2008/layout/AlternatingHexagons"/>
    <dgm:cxn modelId="{6520C189-1F09-4C36-8B37-C574EDCB3F8E}" type="presParOf" srcId="{8F16122B-7C1E-49F0-8474-3C27D53AFA0D}" destId="{D3D8EE3D-AB8F-4733-93A5-6FAB6BF44DF7}" srcOrd="1" destOrd="0" presId="urn:microsoft.com/office/officeart/2008/layout/AlternatingHexagons"/>
    <dgm:cxn modelId="{6BD49EF1-A823-4E4F-9E87-1EEE12B0C469}" type="presParOf" srcId="{8F16122B-7C1E-49F0-8474-3C27D53AFA0D}" destId="{D10E4DDE-0E88-40A3-9B21-3D45C1CC26B5}" srcOrd="2" destOrd="0" presId="urn:microsoft.com/office/officeart/2008/layout/AlternatingHexagons"/>
    <dgm:cxn modelId="{FBC2A72D-E0DB-4E14-A0DB-FC3FCD0C235D}" type="presParOf" srcId="{8F16122B-7C1E-49F0-8474-3C27D53AFA0D}" destId="{8D34FDEC-7A88-49E6-B2A2-1B5E2624B221}" srcOrd="3" destOrd="0" presId="urn:microsoft.com/office/officeart/2008/layout/AlternatingHexagons"/>
    <dgm:cxn modelId="{6AF2DD9B-4FF8-454A-BBD7-BA45EB481A6A}" type="presParOf" srcId="{8F16122B-7C1E-49F0-8474-3C27D53AFA0D}" destId="{EFE04793-0C9C-4700-B20C-EC6E2E4799CD}" srcOrd="4" destOrd="0" presId="urn:microsoft.com/office/officeart/2008/layout/AlternatingHexagons"/>
    <dgm:cxn modelId="{927B7DD1-A514-4372-8C1C-E3A130D81250}" type="presParOf" srcId="{A4BDC1E5-EF2B-48B3-BCC9-A8C86E1F327A}" destId="{3A33F0C2-6DCB-443C-867B-F126E5DF6356}" srcOrd="3" destOrd="0" presId="urn:microsoft.com/office/officeart/2008/layout/AlternatingHexagons"/>
    <dgm:cxn modelId="{67F5CAF2-5886-432F-AA44-39A1031A4F83}" type="presParOf" srcId="{A4BDC1E5-EF2B-48B3-BCC9-A8C86E1F327A}" destId="{C61236DE-2C14-430E-BAE4-93616085684A}" srcOrd="4" destOrd="0" presId="urn:microsoft.com/office/officeart/2008/layout/AlternatingHexagons"/>
    <dgm:cxn modelId="{BB1317AD-EE54-4212-BBF2-477495B08CBE}" type="presParOf" srcId="{C61236DE-2C14-430E-BAE4-93616085684A}" destId="{2518D653-6320-4A93-8784-B9AFBEF89961}" srcOrd="0" destOrd="0" presId="urn:microsoft.com/office/officeart/2008/layout/AlternatingHexagons"/>
    <dgm:cxn modelId="{13552AD9-A212-4FAB-8DB1-FC2316DA38B2}" type="presParOf" srcId="{C61236DE-2C14-430E-BAE4-93616085684A}" destId="{D20B6B00-51BC-4619-B376-51269338DD45}" srcOrd="1" destOrd="0" presId="urn:microsoft.com/office/officeart/2008/layout/AlternatingHexagons"/>
    <dgm:cxn modelId="{E21CC45D-C67C-4C03-A28D-5D3679B3700D}" type="presParOf" srcId="{C61236DE-2C14-430E-BAE4-93616085684A}" destId="{59B9A907-123E-4657-9605-D46A28053632}" srcOrd="2" destOrd="0" presId="urn:microsoft.com/office/officeart/2008/layout/AlternatingHexagons"/>
    <dgm:cxn modelId="{CDC7A0BB-328A-4D31-8596-CBF1DAA46EF8}" type="presParOf" srcId="{C61236DE-2C14-430E-BAE4-93616085684A}" destId="{49800CE1-B22A-489F-A7AE-4B6FDD12B38F}" srcOrd="3" destOrd="0" presId="urn:microsoft.com/office/officeart/2008/layout/AlternatingHexagons"/>
    <dgm:cxn modelId="{BD2F399A-44BE-41B3-A993-F6AD43CA5984}" type="presParOf" srcId="{C61236DE-2C14-430E-BAE4-93616085684A}" destId="{5DDC0C8F-9A8C-4E72-9988-383B25E558A4}"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07EC2C1-BB7A-4218-8E46-BA3FC2DBE2F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31069B4-3568-4EE9-8F2F-8D7FF6DFFCF4}">
      <dgm:prSet phldrT="[Text]" custT="1"/>
      <dgm:spPr>
        <a:ln>
          <a:noFill/>
        </a:ln>
      </dgm:spPr>
      <dgm:t>
        <a:bodyPr/>
        <a:lstStyle/>
        <a:p>
          <a:pPr algn="l"/>
          <a:r>
            <a:rPr lang="en-US" sz="3200" b="1" cap="small" dirty="0"/>
            <a:t>S</a:t>
          </a:r>
          <a:r>
            <a:rPr lang="en-US" sz="2700" dirty="0"/>
            <a:t>elect one task to do at a time.</a:t>
          </a:r>
        </a:p>
      </dgm:t>
    </dgm:pt>
    <dgm:pt modelId="{A527D346-977D-4C5D-9858-077311C06DC9}" type="parTrans" cxnId="{5F28F803-23F6-4DFB-B048-3A0DA71BD2AD}">
      <dgm:prSet/>
      <dgm:spPr/>
      <dgm:t>
        <a:bodyPr/>
        <a:lstStyle/>
        <a:p>
          <a:endParaRPr lang="en-US"/>
        </a:p>
      </dgm:t>
    </dgm:pt>
    <dgm:pt modelId="{30C684AD-9EB7-486E-8567-B20153D1FC5F}" type="sibTrans" cxnId="{5F28F803-23F6-4DFB-B048-3A0DA71BD2AD}">
      <dgm:prSet/>
      <dgm:spPr/>
      <dgm:t>
        <a:bodyPr/>
        <a:lstStyle/>
        <a:p>
          <a:endParaRPr lang="en-US"/>
        </a:p>
      </dgm:t>
    </dgm:pt>
    <dgm:pt modelId="{E3164E8D-CA02-4389-AAF0-7D68110216BF}">
      <dgm:prSet phldrT="[Text]" custT="1"/>
      <dgm:spPr>
        <a:ln>
          <a:noFill/>
        </a:ln>
      </dgm:spPr>
      <dgm:t>
        <a:bodyPr/>
        <a:lstStyle/>
        <a:p>
          <a:pPr algn="l"/>
          <a:r>
            <a:rPr lang="en-US" sz="3200" b="1" cap="small" dirty="0"/>
            <a:t>T</a:t>
          </a:r>
          <a:r>
            <a:rPr lang="en-US" sz="3100" dirty="0"/>
            <a:t>ime yourself </a:t>
          </a:r>
        </a:p>
      </dgm:t>
    </dgm:pt>
    <dgm:pt modelId="{8D7C5EC1-27FF-4494-A2E3-405BA79F4EF2}" type="parTrans" cxnId="{E5019A96-22AF-4382-9724-39DA5C7F51A4}">
      <dgm:prSet/>
      <dgm:spPr/>
      <dgm:t>
        <a:bodyPr/>
        <a:lstStyle/>
        <a:p>
          <a:endParaRPr lang="en-US"/>
        </a:p>
      </dgm:t>
    </dgm:pt>
    <dgm:pt modelId="{934F1B39-B774-40BA-A506-79985C1E56D6}" type="sibTrans" cxnId="{E5019A96-22AF-4382-9724-39DA5C7F51A4}">
      <dgm:prSet/>
      <dgm:spPr/>
      <dgm:t>
        <a:bodyPr/>
        <a:lstStyle/>
        <a:p>
          <a:endParaRPr lang="en-US"/>
        </a:p>
      </dgm:t>
    </dgm:pt>
    <dgm:pt modelId="{52A2739A-1A2C-4883-AB71-0DC3223D99B2}">
      <dgm:prSet phldrT="[Text]" custT="1"/>
      <dgm:spPr>
        <a:ln>
          <a:noFill/>
        </a:ln>
      </dgm:spPr>
      <dgm:t>
        <a:bodyPr/>
        <a:lstStyle/>
        <a:p>
          <a:pPr algn="l"/>
          <a:r>
            <a:rPr lang="en-US" sz="3200" b="1" cap="small" dirty="0"/>
            <a:t>I</a:t>
          </a:r>
          <a:r>
            <a:rPr lang="en-US" sz="3100" dirty="0"/>
            <a:t>gnore everything else </a:t>
          </a:r>
        </a:p>
      </dgm:t>
    </dgm:pt>
    <dgm:pt modelId="{8EC9514F-C253-4CC0-B266-3388D61D5ED5}" type="parTrans" cxnId="{260FCF24-654F-48E3-B424-92DA41270A13}">
      <dgm:prSet/>
      <dgm:spPr/>
      <dgm:t>
        <a:bodyPr/>
        <a:lstStyle/>
        <a:p>
          <a:endParaRPr lang="en-US"/>
        </a:p>
      </dgm:t>
    </dgm:pt>
    <dgm:pt modelId="{55D70E9F-F87A-4A32-ADE1-E53C42D39EDA}" type="sibTrans" cxnId="{260FCF24-654F-48E3-B424-92DA41270A13}">
      <dgm:prSet/>
      <dgm:spPr/>
      <dgm:t>
        <a:bodyPr/>
        <a:lstStyle/>
        <a:p>
          <a:endParaRPr lang="en-US"/>
        </a:p>
      </dgm:t>
    </dgm:pt>
    <dgm:pt modelId="{94291BCB-3C21-476D-9AD6-8240E51FCB4A}">
      <dgm:prSet phldrT="[Text]" custT="1"/>
      <dgm:spPr>
        <a:ln>
          <a:noFill/>
        </a:ln>
      </dgm:spPr>
      <dgm:t>
        <a:bodyPr/>
        <a:lstStyle/>
        <a:p>
          <a:pPr algn="l"/>
          <a:r>
            <a:rPr lang="en-US" sz="3200" b="1" cap="small" dirty="0"/>
            <a:t>N</a:t>
          </a:r>
          <a:r>
            <a:rPr lang="en-US" sz="3100" dirty="0"/>
            <a:t>o breaks or interruptions </a:t>
          </a:r>
        </a:p>
      </dgm:t>
    </dgm:pt>
    <dgm:pt modelId="{329769AF-BA7C-4E04-89D2-DF41D0B063AD}" type="parTrans" cxnId="{2774B694-AF21-47DE-94A0-940FAFE20066}">
      <dgm:prSet/>
      <dgm:spPr/>
      <dgm:t>
        <a:bodyPr/>
        <a:lstStyle/>
        <a:p>
          <a:endParaRPr lang="en-US"/>
        </a:p>
      </dgm:t>
    </dgm:pt>
    <dgm:pt modelId="{C6C9FD4E-531A-432D-8C64-85A0C17761F9}" type="sibTrans" cxnId="{2774B694-AF21-47DE-94A0-940FAFE20066}">
      <dgm:prSet/>
      <dgm:spPr/>
      <dgm:t>
        <a:bodyPr/>
        <a:lstStyle/>
        <a:p>
          <a:endParaRPr lang="en-US"/>
        </a:p>
      </dgm:t>
    </dgm:pt>
    <dgm:pt modelId="{DA319691-B9B3-43AE-8F0D-CA60A699C4D5}">
      <dgm:prSet phldrT="[Text]" custT="1"/>
      <dgm:spPr>
        <a:ln>
          <a:noFill/>
        </a:ln>
      </dgm:spPr>
      <dgm:t>
        <a:bodyPr/>
        <a:lstStyle/>
        <a:p>
          <a:pPr algn="l"/>
          <a:r>
            <a:rPr lang="en-US" sz="3200" b="1" cap="small" dirty="0"/>
            <a:t>G</a:t>
          </a:r>
          <a:r>
            <a:rPr lang="en-US" sz="3600" dirty="0"/>
            <a:t>ive yourself a reward </a:t>
          </a:r>
        </a:p>
      </dgm:t>
    </dgm:pt>
    <dgm:pt modelId="{31411A5D-B8E7-4575-84A6-1922A5CEA208}" type="parTrans" cxnId="{A183D513-BB02-4E87-B17E-FECDCC787B79}">
      <dgm:prSet/>
      <dgm:spPr/>
      <dgm:t>
        <a:bodyPr/>
        <a:lstStyle/>
        <a:p>
          <a:endParaRPr lang="en-US"/>
        </a:p>
      </dgm:t>
    </dgm:pt>
    <dgm:pt modelId="{54E60235-E740-4502-AD93-863E14415022}" type="sibTrans" cxnId="{A183D513-BB02-4E87-B17E-FECDCC787B79}">
      <dgm:prSet/>
      <dgm:spPr/>
      <dgm:t>
        <a:bodyPr/>
        <a:lstStyle/>
        <a:p>
          <a:endParaRPr lang="en-US"/>
        </a:p>
      </dgm:t>
    </dgm:pt>
    <dgm:pt modelId="{8474FE2A-922F-4CCB-8E85-357DE991C996}" type="pres">
      <dgm:prSet presAssocID="{107EC2C1-BB7A-4218-8E46-BA3FC2DBE2FB}" presName="Name0" presStyleCnt="0">
        <dgm:presLayoutVars>
          <dgm:dir/>
          <dgm:animLvl val="lvl"/>
          <dgm:resizeHandles/>
        </dgm:presLayoutVars>
      </dgm:prSet>
      <dgm:spPr/>
    </dgm:pt>
    <dgm:pt modelId="{F8E89336-5F0D-4B21-AD97-FB626CCE9E04}" type="pres">
      <dgm:prSet presAssocID="{231069B4-3568-4EE9-8F2F-8D7FF6DFFCF4}" presName="linNode" presStyleCnt="0"/>
      <dgm:spPr/>
    </dgm:pt>
    <dgm:pt modelId="{9EE9AB79-5E07-451E-85D8-6132F29C77D2}" type="pres">
      <dgm:prSet presAssocID="{231069B4-3568-4EE9-8F2F-8D7FF6DFFCF4}" presName="parentShp" presStyleLbl="node1" presStyleIdx="0" presStyleCnt="5" custScaleX="214359">
        <dgm:presLayoutVars>
          <dgm:bulletEnabled val="1"/>
        </dgm:presLayoutVars>
      </dgm:prSet>
      <dgm:spPr/>
    </dgm:pt>
    <dgm:pt modelId="{9C598D78-C701-4A95-A4B5-CFDAD6260A50}" type="pres">
      <dgm:prSet presAssocID="{231069B4-3568-4EE9-8F2F-8D7FF6DFFCF4}" presName="childShp" presStyleLbl="bgAccFollowNode1" presStyleIdx="0" presStyleCnt="5">
        <dgm:presLayoutVars>
          <dgm:bulletEnabled val="1"/>
        </dgm:presLayoutVars>
      </dgm:prSet>
      <dgm:spPr/>
    </dgm:pt>
    <dgm:pt modelId="{7FAE939D-5763-43B4-8F16-B869CFC723AA}" type="pres">
      <dgm:prSet presAssocID="{30C684AD-9EB7-486E-8567-B20153D1FC5F}" presName="spacing" presStyleCnt="0"/>
      <dgm:spPr/>
    </dgm:pt>
    <dgm:pt modelId="{F3AC1B49-6207-4AC7-93E6-F627B868190C}" type="pres">
      <dgm:prSet presAssocID="{E3164E8D-CA02-4389-AAF0-7D68110216BF}" presName="linNode" presStyleCnt="0"/>
      <dgm:spPr/>
    </dgm:pt>
    <dgm:pt modelId="{40EBB3C2-6FA9-4A7E-83F4-CCC70CF52B52}" type="pres">
      <dgm:prSet presAssocID="{E3164E8D-CA02-4389-AAF0-7D68110216BF}" presName="parentShp" presStyleLbl="node1" presStyleIdx="1" presStyleCnt="5" custScaleX="214359">
        <dgm:presLayoutVars>
          <dgm:bulletEnabled val="1"/>
        </dgm:presLayoutVars>
      </dgm:prSet>
      <dgm:spPr/>
    </dgm:pt>
    <dgm:pt modelId="{771201D2-5FCE-4E6A-842D-4C6EC7B25CA4}" type="pres">
      <dgm:prSet presAssocID="{E3164E8D-CA02-4389-AAF0-7D68110216BF}" presName="childShp" presStyleLbl="bgAccFollowNode1" presStyleIdx="1" presStyleCnt="5">
        <dgm:presLayoutVars>
          <dgm:bulletEnabled val="1"/>
        </dgm:presLayoutVars>
      </dgm:prSet>
      <dgm:spPr/>
    </dgm:pt>
    <dgm:pt modelId="{9CA43ED5-33E1-45C8-B262-A51E3C1D8F8C}" type="pres">
      <dgm:prSet presAssocID="{934F1B39-B774-40BA-A506-79985C1E56D6}" presName="spacing" presStyleCnt="0"/>
      <dgm:spPr/>
    </dgm:pt>
    <dgm:pt modelId="{6537849E-C254-489D-A98F-AAC34C6837FC}" type="pres">
      <dgm:prSet presAssocID="{52A2739A-1A2C-4883-AB71-0DC3223D99B2}" presName="linNode" presStyleCnt="0"/>
      <dgm:spPr/>
    </dgm:pt>
    <dgm:pt modelId="{90B4CC9A-2535-4A2F-8FC0-C5BFEAA2E63F}" type="pres">
      <dgm:prSet presAssocID="{52A2739A-1A2C-4883-AB71-0DC3223D99B2}" presName="parentShp" presStyleLbl="node1" presStyleIdx="2" presStyleCnt="5" custScaleX="214359">
        <dgm:presLayoutVars>
          <dgm:bulletEnabled val="1"/>
        </dgm:presLayoutVars>
      </dgm:prSet>
      <dgm:spPr/>
    </dgm:pt>
    <dgm:pt modelId="{D17B7209-D7F6-448D-AF8B-9F3A92251346}" type="pres">
      <dgm:prSet presAssocID="{52A2739A-1A2C-4883-AB71-0DC3223D99B2}" presName="childShp" presStyleLbl="bgAccFollowNode1" presStyleIdx="2" presStyleCnt="5">
        <dgm:presLayoutVars>
          <dgm:bulletEnabled val="1"/>
        </dgm:presLayoutVars>
      </dgm:prSet>
      <dgm:spPr/>
    </dgm:pt>
    <dgm:pt modelId="{C3B49500-5C5F-4496-8727-1A57DEA85109}" type="pres">
      <dgm:prSet presAssocID="{55D70E9F-F87A-4A32-ADE1-E53C42D39EDA}" presName="spacing" presStyleCnt="0"/>
      <dgm:spPr/>
    </dgm:pt>
    <dgm:pt modelId="{78D2E5F2-803F-40ED-8578-39AE069DA66E}" type="pres">
      <dgm:prSet presAssocID="{94291BCB-3C21-476D-9AD6-8240E51FCB4A}" presName="linNode" presStyleCnt="0"/>
      <dgm:spPr/>
    </dgm:pt>
    <dgm:pt modelId="{AFFFEF6B-6306-4E05-892E-E5EF89D87BE9}" type="pres">
      <dgm:prSet presAssocID="{94291BCB-3C21-476D-9AD6-8240E51FCB4A}" presName="parentShp" presStyleLbl="node1" presStyleIdx="3" presStyleCnt="5" custScaleX="214359">
        <dgm:presLayoutVars>
          <dgm:bulletEnabled val="1"/>
        </dgm:presLayoutVars>
      </dgm:prSet>
      <dgm:spPr/>
    </dgm:pt>
    <dgm:pt modelId="{E4798BC6-BD34-437D-BAAD-B9E0AAA2603F}" type="pres">
      <dgm:prSet presAssocID="{94291BCB-3C21-476D-9AD6-8240E51FCB4A}" presName="childShp" presStyleLbl="bgAccFollowNode1" presStyleIdx="3" presStyleCnt="5">
        <dgm:presLayoutVars>
          <dgm:bulletEnabled val="1"/>
        </dgm:presLayoutVars>
      </dgm:prSet>
      <dgm:spPr/>
    </dgm:pt>
    <dgm:pt modelId="{E1BD38ED-9FDC-4354-93F4-9D4393D34956}" type="pres">
      <dgm:prSet presAssocID="{C6C9FD4E-531A-432D-8C64-85A0C17761F9}" presName="spacing" presStyleCnt="0"/>
      <dgm:spPr/>
    </dgm:pt>
    <dgm:pt modelId="{522CB30B-E11F-479B-ADD6-B40C2F4AE65F}" type="pres">
      <dgm:prSet presAssocID="{DA319691-B9B3-43AE-8F0D-CA60A699C4D5}" presName="linNode" presStyleCnt="0"/>
      <dgm:spPr/>
    </dgm:pt>
    <dgm:pt modelId="{CDB4A04E-78FE-4D27-80BC-9943B2E21370}" type="pres">
      <dgm:prSet presAssocID="{DA319691-B9B3-43AE-8F0D-CA60A699C4D5}" presName="parentShp" presStyleLbl="node1" presStyleIdx="4" presStyleCnt="5" custScaleX="214359">
        <dgm:presLayoutVars>
          <dgm:bulletEnabled val="1"/>
        </dgm:presLayoutVars>
      </dgm:prSet>
      <dgm:spPr/>
    </dgm:pt>
    <dgm:pt modelId="{9393049D-8541-49FA-9DE8-6553DCABE671}" type="pres">
      <dgm:prSet presAssocID="{DA319691-B9B3-43AE-8F0D-CA60A699C4D5}" presName="childShp" presStyleLbl="bgAccFollowNode1" presStyleIdx="4" presStyleCnt="5">
        <dgm:presLayoutVars>
          <dgm:bulletEnabled val="1"/>
        </dgm:presLayoutVars>
      </dgm:prSet>
      <dgm:spPr/>
    </dgm:pt>
  </dgm:ptLst>
  <dgm:cxnLst>
    <dgm:cxn modelId="{B5EDFF44-EE0A-4EDF-9EB6-CBB6DBD3B997}" type="presOf" srcId="{231069B4-3568-4EE9-8F2F-8D7FF6DFFCF4}" destId="{9EE9AB79-5E07-451E-85D8-6132F29C77D2}" srcOrd="0" destOrd="0" presId="urn:microsoft.com/office/officeart/2005/8/layout/vList6"/>
    <dgm:cxn modelId="{7D21039E-14E7-45F9-B32A-AA4F8422BBA8}" type="presOf" srcId="{52A2739A-1A2C-4883-AB71-0DC3223D99B2}" destId="{90B4CC9A-2535-4A2F-8FC0-C5BFEAA2E63F}" srcOrd="0" destOrd="0" presId="urn:microsoft.com/office/officeart/2005/8/layout/vList6"/>
    <dgm:cxn modelId="{91081B50-99AC-453B-A0BD-2E154EE07779}" type="presOf" srcId="{DA319691-B9B3-43AE-8F0D-CA60A699C4D5}" destId="{CDB4A04E-78FE-4D27-80BC-9943B2E21370}" srcOrd="0" destOrd="0" presId="urn:microsoft.com/office/officeart/2005/8/layout/vList6"/>
    <dgm:cxn modelId="{A6FDD5CA-3EBF-41CD-9616-B26232B0F1DB}" type="presOf" srcId="{E3164E8D-CA02-4389-AAF0-7D68110216BF}" destId="{40EBB3C2-6FA9-4A7E-83F4-CCC70CF52B52}" srcOrd="0" destOrd="0" presId="urn:microsoft.com/office/officeart/2005/8/layout/vList6"/>
    <dgm:cxn modelId="{2774B694-AF21-47DE-94A0-940FAFE20066}" srcId="{107EC2C1-BB7A-4218-8E46-BA3FC2DBE2FB}" destId="{94291BCB-3C21-476D-9AD6-8240E51FCB4A}" srcOrd="3" destOrd="0" parTransId="{329769AF-BA7C-4E04-89D2-DF41D0B063AD}" sibTransId="{C6C9FD4E-531A-432D-8C64-85A0C17761F9}"/>
    <dgm:cxn modelId="{260FCF24-654F-48E3-B424-92DA41270A13}" srcId="{107EC2C1-BB7A-4218-8E46-BA3FC2DBE2FB}" destId="{52A2739A-1A2C-4883-AB71-0DC3223D99B2}" srcOrd="2" destOrd="0" parTransId="{8EC9514F-C253-4CC0-B266-3388D61D5ED5}" sibTransId="{55D70E9F-F87A-4A32-ADE1-E53C42D39EDA}"/>
    <dgm:cxn modelId="{5F28F803-23F6-4DFB-B048-3A0DA71BD2AD}" srcId="{107EC2C1-BB7A-4218-8E46-BA3FC2DBE2FB}" destId="{231069B4-3568-4EE9-8F2F-8D7FF6DFFCF4}" srcOrd="0" destOrd="0" parTransId="{A527D346-977D-4C5D-9858-077311C06DC9}" sibTransId="{30C684AD-9EB7-486E-8567-B20153D1FC5F}"/>
    <dgm:cxn modelId="{A183D513-BB02-4E87-B17E-FECDCC787B79}" srcId="{107EC2C1-BB7A-4218-8E46-BA3FC2DBE2FB}" destId="{DA319691-B9B3-43AE-8F0D-CA60A699C4D5}" srcOrd="4" destOrd="0" parTransId="{31411A5D-B8E7-4575-84A6-1922A5CEA208}" sibTransId="{54E60235-E740-4502-AD93-863E14415022}"/>
    <dgm:cxn modelId="{E5019A96-22AF-4382-9724-39DA5C7F51A4}" srcId="{107EC2C1-BB7A-4218-8E46-BA3FC2DBE2FB}" destId="{E3164E8D-CA02-4389-AAF0-7D68110216BF}" srcOrd="1" destOrd="0" parTransId="{8D7C5EC1-27FF-4494-A2E3-405BA79F4EF2}" sibTransId="{934F1B39-B774-40BA-A506-79985C1E56D6}"/>
    <dgm:cxn modelId="{3EA96F52-2BA4-44B9-9707-4336FA437BD6}" type="presOf" srcId="{94291BCB-3C21-476D-9AD6-8240E51FCB4A}" destId="{AFFFEF6B-6306-4E05-892E-E5EF89D87BE9}" srcOrd="0" destOrd="0" presId="urn:microsoft.com/office/officeart/2005/8/layout/vList6"/>
    <dgm:cxn modelId="{D32BF1BD-B7C0-429B-BDAB-AD86BA621C2A}" type="presOf" srcId="{107EC2C1-BB7A-4218-8E46-BA3FC2DBE2FB}" destId="{8474FE2A-922F-4CCB-8E85-357DE991C996}" srcOrd="0" destOrd="0" presId="urn:microsoft.com/office/officeart/2005/8/layout/vList6"/>
    <dgm:cxn modelId="{F2FF1A46-5003-4420-A776-1FE36B91627B}" type="presParOf" srcId="{8474FE2A-922F-4CCB-8E85-357DE991C996}" destId="{F8E89336-5F0D-4B21-AD97-FB626CCE9E04}" srcOrd="0" destOrd="0" presId="urn:microsoft.com/office/officeart/2005/8/layout/vList6"/>
    <dgm:cxn modelId="{FF95B2BC-A79A-4868-A4DD-733D3347E4C1}" type="presParOf" srcId="{F8E89336-5F0D-4B21-AD97-FB626CCE9E04}" destId="{9EE9AB79-5E07-451E-85D8-6132F29C77D2}" srcOrd="0" destOrd="0" presId="urn:microsoft.com/office/officeart/2005/8/layout/vList6"/>
    <dgm:cxn modelId="{BD49E2BE-C975-487B-952E-C897A33134CB}" type="presParOf" srcId="{F8E89336-5F0D-4B21-AD97-FB626CCE9E04}" destId="{9C598D78-C701-4A95-A4B5-CFDAD6260A50}" srcOrd="1" destOrd="0" presId="urn:microsoft.com/office/officeart/2005/8/layout/vList6"/>
    <dgm:cxn modelId="{2AB53DE0-138C-42FA-8568-210D09A78EDF}" type="presParOf" srcId="{8474FE2A-922F-4CCB-8E85-357DE991C996}" destId="{7FAE939D-5763-43B4-8F16-B869CFC723AA}" srcOrd="1" destOrd="0" presId="urn:microsoft.com/office/officeart/2005/8/layout/vList6"/>
    <dgm:cxn modelId="{F97EE298-9FEA-442F-853F-DC8760F9E5E3}" type="presParOf" srcId="{8474FE2A-922F-4CCB-8E85-357DE991C996}" destId="{F3AC1B49-6207-4AC7-93E6-F627B868190C}" srcOrd="2" destOrd="0" presId="urn:microsoft.com/office/officeart/2005/8/layout/vList6"/>
    <dgm:cxn modelId="{D874241C-2EDD-4EFB-ADF2-71D1992489E4}" type="presParOf" srcId="{F3AC1B49-6207-4AC7-93E6-F627B868190C}" destId="{40EBB3C2-6FA9-4A7E-83F4-CCC70CF52B52}" srcOrd="0" destOrd="0" presId="urn:microsoft.com/office/officeart/2005/8/layout/vList6"/>
    <dgm:cxn modelId="{AC65FEF4-BC51-457C-BE9B-C7CBA25C83E5}" type="presParOf" srcId="{F3AC1B49-6207-4AC7-93E6-F627B868190C}" destId="{771201D2-5FCE-4E6A-842D-4C6EC7B25CA4}" srcOrd="1" destOrd="0" presId="urn:microsoft.com/office/officeart/2005/8/layout/vList6"/>
    <dgm:cxn modelId="{CAABF21D-223E-4744-BB42-4DB4222F489A}" type="presParOf" srcId="{8474FE2A-922F-4CCB-8E85-357DE991C996}" destId="{9CA43ED5-33E1-45C8-B262-A51E3C1D8F8C}" srcOrd="3" destOrd="0" presId="urn:microsoft.com/office/officeart/2005/8/layout/vList6"/>
    <dgm:cxn modelId="{BBED438D-D8E6-4B1C-8BAE-D90E27208FED}" type="presParOf" srcId="{8474FE2A-922F-4CCB-8E85-357DE991C996}" destId="{6537849E-C254-489D-A98F-AAC34C6837FC}" srcOrd="4" destOrd="0" presId="urn:microsoft.com/office/officeart/2005/8/layout/vList6"/>
    <dgm:cxn modelId="{F26A2ADB-93BF-404B-9544-690242EF2775}" type="presParOf" srcId="{6537849E-C254-489D-A98F-AAC34C6837FC}" destId="{90B4CC9A-2535-4A2F-8FC0-C5BFEAA2E63F}" srcOrd="0" destOrd="0" presId="urn:microsoft.com/office/officeart/2005/8/layout/vList6"/>
    <dgm:cxn modelId="{FC4C13D7-2332-4593-A247-9D91F708CCD1}" type="presParOf" srcId="{6537849E-C254-489D-A98F-AAC34C6837FC}" destId="{D17B7209-D7F6-448D-AF8B-9F3A92251346}" srcOrd="1" destOrd="0" presId="urn:microsoft.com/office/officeart/2005/8/layout/vList6"/>
    <dgm:cxn modelId="{67B82467-E479-4AD5-A20B-0C432BFB178A}" type="presParOf" srcId="{8474FE2A-922F-4CCB-8E85-357DE991C996}" destId="{C3B49500-5C5F-4496-8727-1A57DEA85109}" srcOrd="5" destOrd="0" presId="urn:microsoft.com/office/officeart/2005/8/layout/vList6"/>
    <dgm:cxn modelId="{0DB6C453-1433-4958-8399-0488A8E0229C}" type="presParOf" srcId="{8474FE2A-922F-4CCB-8E85-357DE991C996}" destId="{78D2E5F2-803F-40ED-8578-39AE069DA66E}" srcOrd="6" destOrd="0" presId="urn:microsoft.com/office/officeart/2005/8/layout/vList6"/>
    <dgm:cxn modelId="{1C78BC66-2C4E-4AEA-8C5E-00282FE5D437}" type="presParOf" srcId="{78D2E5F2-803F-40ED-8578-39AE069DA66E}" destId="{AFFFEF6B-6306-4E05-892E-E5EF89D87BE9}" srcOrd="0" destOrd="0" presId="urn:microsoft.com/office/officeart/2005/8/layout/vList6"/>
    <dgm:cxn modelId="{58A5DDB3-F4DA-4597-BD49-485E5EB155BF}" type="presParOf" srcId="{78D2E5F2-803F-40ED-8578-39AE069DA66E}" destId="{E4798BC6-BD34-437D-BAAD-B9E0AAA2603F}" srcOrd="1" destOrd="0" presId="urn:microsoft.com/office/officeart/2005/8/layout/vList6"/>
    <dgm:cxn modelId="{0D6BED41-62F5-46F4-B51C-20AD3E23E276}" type="presParOf" srcId="{8474FE2A-922F-4CCB-8E85-357DE991C996}" destId="{E1BD38ED-9FDC-4354-93F4-9D4393D34956}" srcOrd="7" destOrd="0" presId="urn:microsoft.com/office/officeart/2005/8/layout/vList6"/>
    <dgm:cxn modelId="{C2DDB830-08A7-40AF-8574-5531911644AD}" type="presParOf" srcId="{8474FE2A-922F-4CCB-8E85-357DE991C996}" destId="{522CB30B-E11F-479B-ADD6-B40C2F4AE65F}" srcOrd="8" destOrd="0" presId="urn:microsoft.com/office/officeart/2005/8/layout/vList6"/>
    <dgm:cxn modelId="{CF102584-7FEB-46AC-A31A-80DE31B5BF75}" type="presParOf" srcId="{522CB30B-E11F-479B-ADD6-B40C2F4AE65F}" destId="{CDB4A04E-78FE-4D27-80BC-9943B2E21370}" srcOrd="0" destOrd="0" presId="urn:microsoft.com/office/officeart/2005/8/layout/vList6"/>
    <dgm:cxn modelId="{C2FC1912-D241-42C9-AE53-8C394FDE4968}" type="presParOf" srcId="{522CB30B-E11F-479B-ADD6-B40C2F4AE65F}" destId="{9393049D-8541-49FA-9DE8-6553DCABE67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A7C30F4-E8A5-4065-B25E-677DB6143EED}"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25E2A0BF-5D6F-412E-9DA4-A539F07BC598}">
      <dgm:prSet phldrT="[Text]"/>
      <dgm:spPr>
        <a:ln>
          <a:noFill/>
        </a:ln>
      </dgm:spPr>
      <dgm:t>
        <a:bodyPr/>
        <a:lstStyle/>
        <a:p>
          <a:r>
            <a:rPr lang="en-US" dirty="0"/>
            <a:t>E-mail is best handled in batches</a:t>
          </a:r>
        </a:p>
      </dgm:t>
    </dgm:pt>
    <dgm:pt modelId="{59198125-A94B-43B1-95A4-B5E0965AAA83}" type="parTrans" cxnId="{D2230B5B-6037-4DF3-8BDE-1DC7B85762EE}">
      <dgm:prSet/>
      <dgm:spPr/>
      <dgm:t>
        <a:bodyPr/>
        <a:lstStyle/>
        <a:p>
          <a:endParaRPr lang="en-US"/>
        </a:p>
      </dgm:t>
    </dgm:pt>
    <dgm:pt modelId="{C1E93DD7-97E6-43F9-BAC1-0EDE61255A62}" type="sibTrans" cxnId="{D2230B5B-6037-4DF3-8BDE-1DC7B85762EE}">
      <dgm:prSet/>
      <dgm:spPr/>
      <dgm:t>
        <a:bodyPr/>
        <a:lstStyle/>
        <a:p>
          <a:endParaRPr lang="en-US"/>
        </a:p>
      </dgm:t>
    </dgm:pt>
    <dgm:pt modelId="{0DA0D646-D88E-47D7-AA24-DFFCBF3286C0}">
      <dgm:prSet phldrT="[Text]"/>
      <dgm:spPr>
        <a:ln>
          <a:noFill/>
        </a:ln>
      </dgm:spPr>
      <dgm:t>
        <a:bodyPr/>
        <a:lstStyle/>
        <a:p>
          <a:r>
            <a:rPr lang="en-US" dirty="0"/>
            <a:t>Create delivery rules</a:t>
          </a:r>
        </a:p>
      </dgm:t>
    </dgm:pt>
    <dgm:pt modelId="{E5735C99-B6D8-434D-83FD-20BBC514DA6B}" type="parTrans" cxnId="{F0F806E6-BC30-41D7-A8A1-F7C1629374BC}">
      <dgm:prSet/>
      <dgm:spPr/>
      <dgm:t>
        <a:bodyPr/>
        <a:lstStyle/>
        <a:p>
          <a:endParaRPr lang="en-US"/>
        </a:p>
      </dgm:t>
    </dgm:pt>
    <dgm:pt modelId="{AD8F7EF8-1771-4221-B051-DE9EC52747A5}" type="sibTrans" cxnId="{F0F806E6-BC30-41D7-A8A1-F7C1629374BC}">
      <dgm:prSet/>
      <dgm:spPr/>
      <dgm:t>
        <a:bodyPr/>
        <a:lstStyle/>
        <a:p>
          <a:endParaRPr lang="en-US"/>
        </a:p>
      </dgm:t>
    </dgm:pt>
    <dgm:pt modelId="{6A4D3CCA-1F5A-4FBD-8B76-62E4F91B2887}">
      <dgm:prSet/>
      <dgm:spPr>
        <a:ln>
          <a:noFill/>
        </a:ln>
      </dgm:spPr>
      <dgm:t>
        <a:bodyPr/>
        <a:lstStyle/>
        <a:p>
          <a:r>
            <a:rPr lang="en-US" dirty="0"/>
            <a:t>Create folders for different topics</a:t>
          </a:r>
        </a:p>
      </dgm:t>
    </dgm:pt>
    <dgm:pt modelId="{606D1AA0-B1E2-4EFE-93E0-E53579453AB9}" type="parTrans" cxnId="{37C8BFD3-EF97-462C-8D7B-68D6979AB810}">
      <dgm:prSet/>
      <dgm:spPr/>
      <dgm:t>
        <a:bodyPr/>
        <a:lstStyle/>
        <a:p>
          <a:endParaRPr lang="en-US"/>
        </a:p>
      </dgm:t>
    </dgm:pt>
    <dgm:pt modelId="{30B1067C-B8D1-40C5-BA98-5B75E9B64BA4}" type="sibTrans" cxnId="{37C8BFD3-EF97-462C-8D7B-68D6979AB810}">
      <dgm:prSet/>
      <dgm:spPr/>
      <dgm:t>
        <a:bodyPr/>
        <a:lstStyle/>
        <a:p>
          <a:endParaRPr lang="en-US"/>
        </a:p>
      </dgm:t>
    </dgm:pt>
    <dgm:pt modelId="{7098F5AA-FAD3-40C5-90C6-E3E081733F2F}" type="pres">
      <dgm:prSet presAssocID="{4A7C30F4-E8A5-4065-B25E-677DB6143EED}" presName="Name0" presStyleCnt="0">
        <dgm:presLayoutVars>
          <dgm:dir/>
          <dgm:resizeHandles val="exact"/>
        </dgm:presLayoutVars>
      </dgm:prSet>
      <dgm:spPr/>
    </dgm:pt>
    <dgm:pt modelId="{967345BE-1CBF-4E19-865A-1AA96C4B1CD5}" type="pres">
      <dgm:prSet presAssocID="{25E2A0BF-5D6F-412E-9DA4-A539F07BC598}" presName="node" presStyleLbl="node1" presStyleIdx="0" presStyleCnt="3">
        <dgm:presLayoutVars>
          <dgm:bulletEnabled val="1"/>
        </dgm:presLayoutVars>
      </dgm:prSet>
      <dgm:spPr/>
    </dgm:pt>
    <dgm:pt modelId="{276FE24B-47CD-4417-B864-66A7BE5D4007}" type="pres">
      <dgm:prSet presAssocID="{C1E93DD7-97E6-43F9-BAC1-0EDE61255A62}" presName="sibTrans" presStyleCnt="0"/>
      <dgm:spPr/>
    </dgm:pt>
    <dgm:pt modelId="{F0FF5959-7305-49EC-9C8D-8580E6D5848B}" type="pres">
      <dgm:prSet presAssocID="{0DA0D646-D88E-47D7-AA24-DFFCBF3286C0}" presName="node" presStyleLbl="node1" presStyleIdx="1" presStyleCnt="3">
        <dgm:presLayoutVars>
          <dgm:bulletEnabled val="1"/>
        </dgm:presLayoutVars>
      </dgm:prSet>
      <dgm:spPr/>
    </dgm:pt>
    <dgm:pt modelId="{C7809385-2EC7-41FD-AD4C-27790B946BD2}" type="pres">
      <dgm:prSet presAssocID="{AD8F7EF8-1771-4221-B051-DE9EC52747A5}" presName="sibTrans" presStyleCnt="0"/>
      <dgm:spPr/>
    </dgm:pt>
    <dgm:pt modelId="{E32237E1-B74F-46C0-80B8-8DCEBAE5983F}" type="pres">
      <dgm:prSet presAssocID="{6A4D3CCA-1F5A-4FBD-8B76-62E4F91B2887}" presName="node" presStyleLbl="node1" presStyleIdx="2" presStyleCnt="3">
        <dgm:presLayoutVars>
          <dgm:bulletEnabled val="1"/>
        </dgm:presLayoutVars>
      </dgm:prSet>
      <dgm:spPr/>
    </dgm:pt>
  </dgm:ptLst>
  <dgm:cxnLst>
    <dgm:cxn modelId="{D2230B5B-6037-4DF3-8BDE-1DC7B85762EE}" srcId="{4A7C30F4-E8A5-4065-B25E-677DB6143EED}" destId="{25E2A0BF-5D6F-412E-9DA4-A539F07BC598}" srcOrd="0" destOrd="0" parTransId="{59198125-A94B-43B1-95A4-B5E0965AAA83}" sibTransId="{C1E93DD7-97E6-43F9-BAC1-0EDE61255A62}"/>
    <dgm:cxn modelId="{A9387FEB-19D8-4E3F-BE44-1B3C46BA4428}" type="presOf" srcId="{0DA0D646-D88E-47D7-AA24-DFFCBF3286C0}" destId="{F0FF5959-7305-49EC-9C8D-8580E6D5848B}" srcOrd="0" destOrd="0" presId="urn:microsoft.com/office/officeart/2005/8/layout/hList6"/>
    <dgm:cxn modelId="{37C8BFD3-EF97-462C-8D7B-68D6979AB810}" srcId="{4A7C30F4-E8A5-4065-B25E-677DB6143EED}" destId="{6A4D3CCA-1F5A-4FBD-8B76-62E4F91B2887}" srcOrd="2" destOrd="0" parTransId="{606D1AA0-B1E2-4EFE-93E0-E53579453AB9}" sibTransId="{30B1067C-B8D1-40C5-BA98-5B75E9B64BA4}"/>
    <dgm:cxn modelId="{F0F806E6-BC30-41D7-A8A1-F7C1629374BC}" srcId="{4A7C30F4-E8A5-4065-B25E-677DB6143EED}" destId="{0DA0D646-D88E-47D7-AA24-DFFCBF3286C0}" srcOrd="1" destOrd="0" parTransId="{E5735C99-B6D8-434D-83FD-20BBC514DA6B}" sibTransId="{AD8F7EF8-1771-4221-B051-DE9EC52747A5}"/>
    <dgm:cxn modelId="{8BF6E81B-66BD-4235-BFC0-225FAB4A5A45}" type="presOf" srcId="{6A4D3CCA-1F5A-4FBD-8B76-62E4F91B2887}" destId="{E32237E1-B74F-46C0-80B8-8DCEBAE5983F}" srcOrd="0" destOrd="0" presId="urn:microsoft.com/office/officeart/2005/8/layout/hList6"/>
    <dgm:cxn modelId="{8D093567-22BA-4D4F-8841-8369B003C58D}" type="presOf" srcId="{25E2A0BF-5D6F-412E-9DA4-A539F07BC598}" destId="{967345BE-1CBF-4E19-865A-1AA96C4B1CD5}" srcOrd="0" destOrd="0" presId="urn:microsoft.com/office/officeart/2005/8/layout/hList6"/>
    <dgm:cxn modelId="{31246695-AC77-44C4-A76F-53DC4AB9688D}" type="presOf" srcId="{4A7C30F4-E8A5-4065-B25E-677DB6143EED}" destId="{7098F5AA-FAD3-40C5-90C6-E3E081733F2F}" srcOrd="0" destOrd="0" presId="urn:microsoft.com/office/officeart/2005/8/layout/hList6"/>
    <dgm:cxn modelId="{44C704B5-F3E1-4B64-A979-BE59566D0B85}" type="presParOf" srcId="{7098F5AA-FAD3-40C5-90C6-E3E081733F2F}" destId="{967345BE-1CBF-4E19-865A-1AA96C4B1CD5}" srcOrd="0" destOrd="0" presId="urn:microsoft.com/office/officeart/2005/8/layout/hList6"/>
    <dgm:cxn modelId="{82170C49-2E25-493C-9DE9-6483BD1318FB}" type="presParOf" srcId="{7098F5AA-FAD3-40C5-90C6-E3E081733F2F}" destId="{276FE24B-47CD-4417-B864-66A7BE5D4007}" srcOrd="1" destOrd="0" presId="urn:microsoft.com/office/officeart/2005/8/layout/hList6"/>
    <dgm:cxn modelId="{56F84075-FCC0-4320-8C1E-FEDAF8C580BC}" type="presParOf" srcId="{7098F5AA-FAD3-40C5-90C6-E3E081733F2F}" destId="{F0FF5959-7305-49EC-9C8D-8580E6D5848B}" srcOrd="2" destOrd="0" presId="urn:microsoft.com/office/officeart/2005/8/layout/hList6"/>
    <dgm:cxn modelId="{C6EF0E03-73E5-4F10-ABAA-46767EF20B47}" type="presParOf" srcId="{7098F5AA-FAD3-40C5-90C6-E3E081733F2F}" destId="{C7809385-2EC7-41FD-AD4C-27790B946BD2}" srcOrd="3" destOrd="0" presId="urn:microsoft.com/office/officeart/2005/8/layout/hList6"/>
    <dgm:cxn modelId="{AB3570E4-A767-44C6-81B6-DB567E69D321}" type="presParOf" srcId="{7098F5AA-FAD3-40C5-90C6-E3E081733F2F}" destId="{E32237E1-B74F-46C0-80B8-8DCEBAE5983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9C8A203-75D8-4339-BE97-D6970F8304C4}" type="doc">
      <dgm:prSet loTypeId="urn:microsoft.com/office/officeart/2005/8/layout/chevron1" loCatId="process" qsTypeId="urn:microsoft.com/office/officeart/2005/8/quickstyle/simple1" qsCatId="simple" csTypeId="urn:microsoft.com/office/officeart/2005/8/colors/colorful2" csCatId="colorful" phldr="1"/>
      <dgm:spPr/>
    </dgm:pt>
    <dgm:pt modelId="{407B1ED3-C3D1-4BCE-BF76-9B8D6A76EFAD}">
      <dgm:prSet phldrT="[Text]" custT="1"/>
      <dgm:spPr>
        <a:ln>
          <a:noFill/>
        </a:ln>
      </dgm:spPr>
      <dgm:t>
        <a:bodyPr/>
        <a:lstStyle/>
        <a:p>
          <a:r>
            <a:rPr lang="en-US" sz="2000" b="1" dirty="0"/>
            <a:t>Organize tasks</a:t>
          </a:r>
        </a:p>
      </dgm:t>
    </dgm:pt>
    <dgm:pt modelId="{EC721CE2-E041-4CB7-8A7A-BF9F2422B07D}" type="parTrans" cxnId="{177D1372-6AA1-4DAB-BA98-C31DEEBDF5A2}">
      <dgm:prSet/>
      <dgm:spPr/>
      <dgm:t>
        <a:bodyPr/>
        <a:lstStyle/>
        <a:p>
          <a:endParaRPr lang="en-US"/>
        </a:p>
      </dgm:t>
    </dgm:pt>
    <dgm:pt modelId="{97AEECE8-5F9C-4047-AE01-CB80D5EB2D25}" type="sibTrans" cxnId="{177D1372-6AA1-4DAB-BA98-C31DEEBDF5A2}">
      <dgm:prSet/>
      <dgm:spPr/>
      <dgm:t>
        <a:bodyPr/>
        <a:lstStyle/>
        <a:p>
          <a:endParaRPr lang="en-US"/>
        </a:p>
      </dgm:t>
    </dgm:pt>
    <dgm:pt modelId="{230A4723-5925-490A-A2F3-AFD091E1DBCC}">
      <dgm:prSet phldrT="[Text]" custT="1"/>
      <dgm:spPr>
        <a:ln>
          <a:noFill/>
        </a:ln>
      </dgm:spPr>
      <dgm:t>
        <a:bodyPr/>
        <a:lstStyle/>
        <a:p>
          <a:r>
            <a:rPr lang="en-US" sz="2000" b="1" dirty="0"/>
            <a:t>Identify patterns</a:t>
          </a:r>
        </a:p>
      </dgm:t>
    </dgm:pt>
    <dgm:pt modelId="{2EE240E1-AE35-42E3-AF22-AEF403A9C493}" type="parTrans" cxnId="{8892826C-98AA-4D1E-96FF-148C8D34AF93}">
      <dgm:prSet/>
      <dgm:spPr/>
      <dgm:t>
        <a:bodyPr/>
        <a:lstStyle/>
        <a:p>
          <a:endParaRPr lang="en-US"/>
        </a:p>
      </dgm:t>
    </dgm:pt>
    <dgm:pt modelId="{9D7C761C-CA7A-4BA3-B648-40E69604AEDE}" type="sibTrans" cxnId="{8892826C-98AA-4D1E-96FF-148C8D34AF93}">
      <dgm:prSet/>
      <dgm:spPr/>
      <dgm:t>
        <a:bodyPr/>
        <a:lstStyle/>
        <a:p>
          <a:endParaRPr lang="en-US"/>
        </a:p>
      </dgm:t>
    </dgm:pt>
    <dgm:pt modelId="{9CC987B4-5A37-43C1-962C-5B45C4654428}">
      <dgm:prSet phldrT="[Text]" custT="1"/>
      <dgm:spPr>
        <a:ln>
          <a:noFill/>
        </a:ln>
      </dgm:spPr>
      <dgm:t>
        <a:bodyPr/>
        <a:lstStyle/>
        <a:p>
          <a:r>
            <a:rPr lang="en-US" sz="2000" b="1" dirty="0"/>
            <a:t>Improve workflow</a:t>
          </a:r>
        </a:p>
      </dgm:t>
    </dgm:pt>
    <dgm:pt modelId="{1B0DEF64-CFFC-4A1B-A236-9D69E3AC8C43}" type="parTrans" cxnId="{9600638F-EE5D-4278-8ADA-F7F52517C6D5}">
      <dgm:prSet/>
      <dgm:spPr/>
      <dgm:t>
        <a:bodyPr/>
        <a:lstStyle/>
        <a:p>
          <a:endParaRPr lang="en-US"/>
        </a:p>
      </dgm:t>
    </dgm:pt>
    <dgm:pt modelId="{AAAEE0C4-518B-4196-B96A-02453CF74A2D}" type="sibTrans" cxnId="{9600638F-EE5D-4278-8ADA-F7F52517C6D5}">
      <dgm:prSet/>
      <dgm:spPr/>
      <dgm:t>
        <a:bodyPr/>
        <a:lstStyle/>
        <a:p>
          <a:endParaRPr lang="en-US"/>
        </a:p>
      </dgm:t>
    </dgm:pt>
    <dgm:pt modelId="{5810B997-9D5B-4725-859E-FAE665318C91}" type="pres">
      <dgm:prSet presAssocID="{49C8A203-75D8-4339-BE97-D6970F8304C4}" presName="Name0" presStyleCnt="0">
        <dgm:presLayoutVars>
          <dgm:dir/>
          <dgm:animLvl val="lvl"/>
          <dgm:resizeHandles val="exact"/>
        </dgm:presLayoutVars>
      </dgm:prSet>
      <dgm:spPr/>
    </dgm:pt>
    <dgm:pt modelId="{03283CC5-A49D-4AA5-9E5C-69502F27A3BE}" type="pres">
      <dgm:prSet presAssocID="{407B1ED3-C3D1-4BCE-BF76-9B8D6A76EFAD}" presName="parTxOnly" presStyleLbl="node1" presStyleIdx="0" presStyleCnt="3" custScaleX="107086" custScaleY="150962" custLinFactY="-66532" custLinFactNeighborX="-704" custLinFactNeighborY="-100000">
        <dgm:presLayoutVars>
          <dgm:chMax val="0"/>
          <dgm:chPref val="0"/>
          <dgm:bulletEnabled val="1"/>
        </dgm:presLayoutVars>
      </dgm:prSet>
      <dgm:spPr/>
    </dgm:pt>
    <dgm:pt modelId="{1A9B999B-4876-4B35-808E-80BC8E547D04}" type="pres">
      <dgm:prSet presAssocID="{97AEECE8-5F9C-4047-AE01-CB80D5EB2D25}" presName="parTxOnlySpace" presStyleCnt="0"/>
      <dgm:spPr/>
    </dgm:pt>
    <dgm:pt modelId="{09719660-4471-49F7-886C-812C1E1C9568}" type="pres">
      <dgm:prSet presAssocID="{230A4723-5925-490A-A2F3-AFD091E1DBCC}" presName="parTxOnly" presStyleLbl="node1" presStyleIdx="1" presStyleCnt="3" custScaleX="111301" custScaleY="150962">
        <dgm:presLayoutVars>
          <dgm:chMax val="0"/>
          <dgm:chPref val="0"/>
          <dgm:bulletEnabled val="1"/>
        </dgm:presLayoutVars>
      </dgm:prSet>
      <dgm:spPr/>
    </dgm:pt>
    <dgm:pt modelId="{EA33AB34-02E9-4D0D-8C1D-55C21350D42B}" type="pres">
      <dgm:prSet presAssocID="{9D7C761C-CA7A-4BA3-B648-40E69604AEDE}" presName="parTxOnlySpace" presStyleCnt="0"/>
      <dgm:spPr/>
    </dgm:pt>
    <dgm:pt modelId="{8FA28EEB-4BB2-4678-8AF0-7DD20540344F}" type="pres">
      <dgm:prSet presAssocID="{9CC987B4-5A37-43C1-962C-5B45C4654428}" presName="parTxOnly" presStyleLbl="node1" presStyleIdx="2" presStyleCnt="3" custScaleX="118010" custScaleY="150962" custLinFactY="71518" custLinFactNeighborX="-17737" custLinFactNeighborY="100000">
        <dgm:presLayoutVars>
          <dgm:chMax val="0"/>
          <dgm:chPref val="0"/>
          <dgm:bulletEnabled val="1"/>
        </dgm:presLayoutVars>
      </dgm:prSet>
      <dgm:spPr/>
    </dgm:pt>
  </dgm:ptLst>
  <dgm:cxnLst>
    <dgm:cxn modelId="{312A4E2D-1025-4096-89B9-54D3FF0FF3C2}" type="presOf" srcId="{9CC987B4-5A37-43C1-962C-5B45C4654428}" destId="{8FA28EEB-4BB2-4678-8AF0-7DD20540344F}" srcOrd="0" destOrd="0" presId="urn:microsoft.com/office/officeart/2005/8/layout/chevron1"/>
    <dgm:cxn modelId="{177D1372-6AA1-4DAB-BA98-C31DEEBDF5A2}" srcId="{49C8A203-75D8-4339-BE97-D6970F8304C4}" destId="{407B1ED3-C3D1-4BCE-BF76-9B8D6A76EFAD}" srcOrd="0" destOrd="0" parTransId="{EC721CE2-E041-4CB7-8A7A-BF9F2422B07D}" sibTransId="{97AEECE8-5F9C-4047-AE01-CB80D5EB2D25}"/>
    <dgm:cxn modelId="{E1FF72A1-B541-4B17-BFAB-FF3F06D4946D}" type="presOf" srcId="{230A4723-5925-490A-A2F3-AFD091E1DBCC}" destId="{09719660-4471-49F7-886C-812C1E1C9568}" srcOrd="0" destOrd="0" presId="urn:microsoft.com/office/officeart/2005/8/layout/chevron1"/>
    <dgm:cxn modelId="{9600638F-EE5D-4278-8ADA-F7F52517C6D5}" srcId="{49C8A203-75D8-4339-BE97-D6970F8304C4}" destId="{9CC987B4-5A37-43C1-962C-5B45C4654428}" srcOrd="2" destOrd="0" parTransId="{1B0DEF64-CFFC-4A1B-A236-9D69E3AC8C43}" sibTransId="{AAAEE0C4-518B-4196-B96A-02453CF74A2D}"/>
    <dgm:cxn modelId="{8BCD08C1-284D-4B70-9A93-D9F12E1DD24D}" type="presOf" srcId="{407B1ED3-C3D1-4BCE-BF76-9B8D6A76EFAD}" destId="{03283CC5-A49D-4AA5-9E5C-69502F27A3BE}" srcOrd="0" destOrd="0" presId="urn:microsoft.com/office/officeart/2005/8/layout/chevron1"/>
    <dgm:cxn modelId="{21A1A965-F534-446D-A979-E80E494C0CB5}" type="presOf" srcId="{49C8A203-75D8-4339-BE97-D6970F8304C4}" destId="{5810B997-9D5B-4725-859E-FAE665318C91}" srcOrd="0" destOrd="0" presId="urn:microsoft.com/office/officeart/2005/8/layout/chevron1"/>
    <dgm:cxn modelId="{8892826C-98AA-4D1E-96FF-148C8D34AF93}" srcId="{49C8A203-75D8-4339-BE97-D6970F8304C4}" destId="{230A4723-5925-490A-A2F3-AFD091E1DBCC}" srcOrd="1" destOrd="0" parTransId="{2EE240E1-AE35-42E3-AF22-AEF403A9C493}" sibTransId="{9D7C761C-CA7A-4BA3-B648-40E69604AEDE}"/>
    <dgm:cxn modelId="{87A5F979-9402-4CE2-8BAF-6433269AD541}" type="presParOf" srcId="{5810B997-9D5B-4725-859E-FAE665318C91}" destId="{03283CC5-A49D-4AA5-9E5C-69502F27A3BE}" srcOrd="0" destOrd="0" presId="urn:microsoft.com/office/officeart/2005/8/layout/chevron1"/>
    <dgm:cxn modelId="{619F89EC-05DC-408B-AEAE-C750AF7722DD}" type="presParOf" srcId="{5810B997-9D5B-4725-859E-FAE665318C91}" destId="{1A9B999B-4876-4B35-808E-80BC8E547D04}" srcOrd="1" destOrd="0" presId="urn:microsoft.com/office/officeart/2005/8/layout/chevron1"/>
    <dgm:cxn modelId="{5F570D0B-8047-4F25-BFE9-8318C233957E}" type="presParOf" srcId="{5810B997-9D5B-4725-859E-FAE665318C91}" destId="{09719660-4471-49F7-886C-812C1E1C9568}" srcOrd="2" destOrd="0" presId="urn:microsoft.com/office/officeart/2005/8/layout/chevron1"/>
    <dgm:cxn modelId="{D096E3BC-E1DC-474A-9B36-29BACC5E88F4}" type="presParOf" srcId="{5810B997-9D5B-4725-859E-FAE665318C91}" destId="{EA33AB34-02E9-4D0D-8C1D-55C21350D42B}" srcOrd="3" destOrd="0" presId="urn:microsoft.com/office/officeart/2005/8/layout/chevron1"/>
    <dgm:cxn modelId="{6B18C84A-8CC1-4A7D-A467-552075EC994B}" type="presParOf" srcId="{5810B997-9D5B-4725-859E-FAE665318C91}" destId="{8FA28EEB-4BB2-4678-8AF0-7DD20540344F}"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0195C9-5048-405F-84FD-5BCE5FB6024A}" type="doc">
      <dgm:prSet loTypeId="urn:microsoft.com/office/officeart/2008/layout/VerticalAccentList" loCatId="list" qsTypeId="urn:microsoft.com/office/officeart/2005/8/quickstyle/simple1" qsCatId="simple" csTypeId="urn:microsoft.com/office/officeart/2005/8/colors/colorful1" csCatId="colorful" phldr="1"/>
      <dgm:spPr/>
      <dgm:t>
        <a:bodyPr/>
        <a:lstStyle/>
        <a:p>
          <a:endParaRPr lang="en-US"/>
        </a:p>
      </dgm:t>
    </dgm:pt>
    <dgm:pt modelId="{C54021CE-3DDE-40CA-8766-CB49354D1FAB}">
      <dgm:prSet phldrT="[Text]" custT="1"/>
      <dgm:spPr/>
      <dgm:t>
        <a:bodyPr/>
        <a:lstStyle/>
        <a:p>
          <a:r>
            <a:rPr lang="en-US" sz="7200" dirty="0"/>
            <a:t>Positive</a:t>
          </a:r>
        </a:p>
      </dgm:t>
    </dgm:pt>
    <dgm:pt modelId="{37EEB633-01F4-467B-B038-10A9A08B07B5}" type="parTrans" cxnId="{CB49E76B-97FD-40CB-BDFC-1F2247A0EC01}">
      <dgm:prSet/>
      <dgm:spPr/>
      <dgm:t>
        <a:bodyPr/>
        <a:lstStyle/>
        <a:p>
          <a:endParaRPr lang="en-US"/>
        </a:p>
      </dgm:t>
    </dgm:pt>
    <dgm:pt modelId="{55D765B1-EDA1-4731-AAF4-35C7A35C39C5}" type="sibTrans" cxnId="{CB49E76B-97FD-40CB-BDFC-1F2247A0EC01}">
      <dgm:prSet/>
      <dgm:spPr/>
      <dgm:t>
        <a:bodyPr/>
        <a:lstStyle/>
        <a:p>
          <a:endParaRPr lang="en-US"/>
        </a:p>
      </dgm:t>
    </dgm:pt>
    <dgm:pt modelId="{183885ED-E977-4FD8-BFA3-13BB5D2B2097}">
      <dgm:prSet phldrT="[Text]" custT="1"/>
      <dgm:spPr/>
      <dgm:t>
        <a:bodyPr/>
        <a:lstStyle/>
        <a:p>
          <a:r>
            <a:rPr lang="en-US" sz="7200" dirty="0"/>
            <a:t>Personal</a:t>
          </a:r>
        </a:p>
      </dgm:t>
    </dgm:pt>
    <dgm:pt modelId="{6F20D449-26E2-4E3A-9305-E67487FD6693}" type="parTrans" cxnId="{76FC6C33-0C48-40D4-8643-85CB48B2AB63}">
      <dgm:prSet/>
      <dgm:spPr/>
      <dgm:t>
        <a:bodyPr/>
        <a:lstStyle/>
        <a:p>
          <a:endParaRPr lang="en-US"/>
        </a:p>
      </dgm:t>
    </dgm:pt>
    <dgm:pt modelId="{488E3FB2-4E01-47D5-9616-DE0D654464FB}" type="sibTrans" cxnId="{76FC6C33-0C48-40D4-8643-85CB48B2AB63}">
      <dgm:prSet/>
      <dgm:spPr/>
      <dgm:t>
        <a:bodyPr/>
        <a:lstStyle/>
        <a:p>
          <a:endParaRPr lang="en-US"/>
        </a:p>
      </dgm:t>
    </dgm:pt>
    <dgm:pt modelId="{B7BB14C0-16B4-4EBE-B9EC-EA2AEDDADBFC}">
      <dgm:prSet phldrT="[Text]" custT="1"/>
      <dgm:spPr/>
      <dgm:t>
        <a:bodyPr/>
        <a:lstStyle/>
        <a:p>
          <a:r>
            <a:rPr lang="en-US" sz="7200" dirty="0"/>
            <a:t>Possible</a:t>
          </a:r>
        </a:p>
      </dgm:t>
    </dgm:pt>
    <dgm:pt modelId="{2E662BBF-FCCD-44EE-87E0-2B2161502FFC}" type="parTrans" cxnId="{45A8D0AB-C175-4952-BA6A-CD3ACCB537C0}">
      <dgm:prSet/>
      <dgm:spPr/>
      <dgm:t>
        <a:bodyPr/>
        <a:lstStyle/>
        <a:p>
          <a:endParaRPr lang="en-US"/>
        </a:p>
      </dgm:t>
    </dgm:pt>
    <dgm:pt modelId="{3AFD1243-19EE-49E6-8295-4F0726F50FCC}" type="sibTrans" cxnId="{45A8D0AB-C175-4952-BA6A-CD3ACCB537C0}">
      <dgm:prSet/>
      <dgm:spPr/>
      <dgm:t>
        <a:bodyPr/>
        <a:lstStyle/>
        <a:p>
          <a:endParaRPr lang="en-US"/>
        </a:p>
      </dgm:t>
    </dgm:pt>
    <dgm:pt modelId="{781B2BC0-FEBB-439E-830F-5AED362C9DC2}" type="pres">
      <dgm:prSet presAssocID="{2E0195C9-5048-405F-84FD-5BCE5FB6024A}" presName="Name0" presStyleCnt="0">
        <dgm:presLayoutVars>
          <dgm:chMax/>
          <dgm:chPref/>
          <dgm:dir/>
        </dgm:presLayoutVars>
      </dgm:prSet>
      <dgm:spPr/>
    </dgm:pt>
    <dgm:pt modelId="{A6F1EAB0-EA06-4E1F-9659-A06145224BAD}" type="pres">
      <dgm:prSet presAssocID="{C54021CE-3DDE-40CA-8766-CB49354D1FAB}" presName="parenttextcomposite" presStyleCnt="0"/>
      <dgm:spPr/>
    </dgm:pt>
    <dgm:pt modelId="{DE1F76AC-7112-48EC-AB26-05464787B7D7}" type="pres">
      <dgm:prSet presAssocID="{C54021CE-3DDE-40CA-8766-CB49354D1FAB}" presName="parenttext" presStyleLbl="revTx" presStyleIdx="0" presStyleCnt="3" custLinFactNeighborX="-364" custLinFactNeighborY="-81115">
        <dgm:presLayoutVars>
          <dgm:chMax/>
          <dgm:chPref val="2"/>
          <dgm:bulletEnabled val="1"/>
        </dgm:presLayoutVars>
      </dgm:prSet>
      <dgm:spPr/>
    </dgm:pt>
    <dgm:pt modelId="{0481E6EF-3C13-4774-BF64-C957479DDEE0}" type="pres">
      <dgm:prSet presAssocID="{C54021CE-3DDE-40CA-8766-CB49354D1FAB}" presName="parallelogramComposite" presStyleCnt="0"/>
      <dgm:spPr/>
    </dgm:pt>
    <dgm:pt modelId="{2D45F1A7-6F8B-495D-9D0F-14DFC53E3F1C}" type="pres">
      <dgm:prSet presAssocID="{C54021CE-3DDE-40CA-8766-CB49354D1FAB}" presName="parallelogram1" presStyleLbl="alignNode1" presStyleIdx="0" presStyleCnt="21" custLinFactY="-278946" custLinFactNeighborY="-300000"/>
      <dgm:spPr/>
    </dgm:pt>
    <dgm:pt modelId="{82A753C4-0EBE-45A0-A536-6CED0CED7303}" type="pres">
      <dgm:prSet presAssocID="{C54021CE-3DDE-40CA-8766-CB49354D1FAB}" presName="parallelogram2" presStyleLbl="alignNode1" presStyleIdx="1" presStyleCnt="21" custLinFactY="-278946" custLinFactNeighborY="-300000"/>
      <dgm:spPr/>
    </dgm:pt>
    <dgm:pt modelId="{087EECF5-E920-49E0-87D4-276E5F10022B}" type="pres">
      <dgm:prSet presAssocID="{C54021CE-3DDE-40CA-8766-CB49354D1FAB}" presName="parallelogram3" presStyleLbl="alignNode1" presStyleIdx="2" presStyleCnt="21" custLinFactY="-278946" custLinFactNeighborY="-300000"/>
      <dgm:spPr/>
    </dgm:pt>
    <dgm:pt modelId="{83A34117-00C9-4E39-821A-E505658252B7}" type="pres">
      <dgm:prSet presAssocID="{C54021CE-3DDE-40CA-8766-CB49354D1FAB}" presName="parallelogram4" presStyleLbl="alignNode1" presStyleIdx="3" presStyleCnt="21" custLinFactY="-278946" custLinFactNeighborY="-300000"/>
      <dgm:spPr/>
    </dgm:pt>
    <dgm:pt modelId="{90474F25-186D-468C-92FD-F11C5D670E37}" type="pres">
      <dgm:prSet presAssocID="{C54021CE-3DDE-40CA-8766-CB49354D1FAB}" presName="parallelogram5" presStyleLbl="alignNode1" presStyleIdx="4" presStyleCnt="21" custLinFactY="-278946" custLinFactNeighborY="-300000"/>
      <dgm:spPr/>
    </dgm:pt>
    <dgm:pt modelId="{490BE318-DD9C-4557-A126-2AE013E8101D}" type="pres">
      <dgm:prSet presAssocID="{C54021CE-3DDE-40CA-8766-CB49354D1FAB}" presName="parallelogram6" presStyleLbl="alignNode1" presStyleIdx="5" presStyleCnt="21" custLinFactY="-278946" custLinFactNeighborY="-300000"/>
      <dgm:spPr/>
    </dgm:pt>
    <dgm:pt modelId="{39BAE475-A0DE-4774-BC63-9F15D87804B8}" type="pres">
      <dgm:prSet presAssocID="{C54021CE-3DDE-40CA-8766-CB49354D1FAB}" presName="parallelogram7" presStyleLbl="alignNode1" presStyleIdx="6" presStyleCnt="21" custLinFactY="-278946" custLinFactNeighborY="-300000"/>
      <dgm:spPr/>
    </dgm:pt>
    <dgm:pt modelId="{E35AE85F-7927-413A-9D63-15489656843C}" type="pres">
      <dgm:prSet presAssocID="{55D765B1-EDA1-4731-AAF4-35C7A35C39C5}" presName="sibTrans" presStyleCnt="0"/>
      <dgm:spPr/>
    </dgm:pt>
    <dgm:pt modelId="{9B2DFA0B-F3BC-4384-A1B9-BFED06A1AF57}" type="pres">
      <dgm:prSet presAssocID="{183885ED-E977-4FD8-BFA3-13BB5D2B2097}" presName="parenttextcomposite" presStyleCnt="0"/>
      <dgm:spPr/>
    </dgm:pt>
    <dgm:pt modelId="{ABEB0716-CC64-4348-83FE-225DB12DA5C0}" type="pres">
      <dgm:prSet presAssocID="{183885ED-E977-4FD8-BFA3-13BB5D2B2097}" presName="parenttext" presStyleLbl="revTx" presStyleIdx="1" presStyleCnt="3" custLinFactNeighborX="-364" custLinFactNeighborY="33368">
        <dgm:presLayoutVars>
          <dgm:chMax/>
          <dgm:chPref val="2"/>
          <dgm:bulletEnabled val="1"/>
        </dgm:presLayoutVars>
      </dgm:prSet>
      <dgm:spPr/>
    </dgm:pt>
    <dgm:pt modelId="{D84D1C9B-3ED4-427B-AE86-AB3DCBEDCB9B}" type="pres">
      <dgm:prSet presAssocID="{183885ED-E977-4FD8-BFA3-13BB5D2B2097}" presName="parallelogramComposite" presStyleCnt="0"/>
      <dgm:spPr/>
    </dgm:pt>
    <dgm:pt modelId="{838D7195-0826-4A6D-BC49-3AEF33D23077}" type="pres">
      <dgm:prSet presAssocID="{183885ED-E977-4FD8-BFA3-13BB5D2B2097}" presName="parallelogram1" presStyleLbl="alignNode1" presStyleIdx="7" presStyleCnt="21" custLinFactNeighborY="-86226"/>
      <dgm:spPr/>
    </dgm:pt>
    <dgm:pt modelId="{BDDF0675-ABDE-4117-85DE-A0D3542E9855}" type="pres">
      <dgm:prSet presAssocID="{183885ED-E977-4FD8-BFA3-13BB5D2B2097}" presName="parallelogram2" presStyleLbl="alignNode1" presStyleIdx="8" presStyleCnt="21" custLinFactNeighborY="-86226"/>
      <dgm:spPr/>
    </dgm:pt>
    <dgm:pt modelId="{C246895F-8C77-418E-B73C-DDC8068A1086}" type="pres">
      <dgm:prSet presAssocID="{183885ED-E977-4FD8-BFA3-13BB5D2B2097}" presName="parallelogram3" presStyleLbl="alignNode1" presStyleIdx="9" presStyleCnt="21" custLinFactNeighborY="-86226"/>
      <dgm:spPr/>
    </dgm:pt>
    <dgm:pt modelId="{158F52E5-1BB7-4FE6-AF99-9C954F5C9D35}" type="pres">
      <dgm:prSet presAssocID="{183885ED-E977-4FD8-BFA3-13BB5D2B2097}" presName="parallelogram4" presStyleLbl="alignNode1" presStyleIdx="10" presStyleCnt="21" custLinFactNeighborY="-86226"/>
      <dgm:spPr/>
    </dgm:pt>
    <dgm:pt modelId="{411FF22D-BBDC-4050-97B6-941B83E80E03}" type="pres">
      <dgm:prSet presAssocID="{183885ED-E977-4FD8-BFA3-13BB5D2B2097}" presName="parallelogram5" presStyleLbl="alignNode1" presStyleIdx="11" presStyleCnt="21" custLinFactNeighborY="-86226"/>
      <dgm:spPr/>
    </dgm:pt>
    <dgm:pt modelId="{6A2CB8BB-3085-43FB-8BEE-928575C8491D}" type="pres">
      <dgm:prSet presAssocID="{183885ED-E977-4FD8-BFA3-13BB5D2B2097}" presName="parallelogram6" presStyleLbl="alignNode1" presStyleIdx="12" presStyleCnt="21" custLinFactNeighborY="-86226"/>
      <dgm:spPr/>
    </dgm:pt>
    <dgm:pt modelId="{A9034741-D28F-4C52-A478-C433CE1C2D53}" type="pres">
      <dgm:prSet presAssocID="{183885ED-E977-4FD8-BFA3-13BB5D2B2097}" presName="parallelogram7" presStyleLbl="alignNode1" presStyleIdx="13" presStyleCnt="21" custLinFactNeighborY="-86226"/>
      <dgm:spPr/>
    </dgm:pt>
    <dgm:pt modelId="{B78BAADD-D015-478E-BE17-2BEE0ADD0F23}" type="pres">
      <dgm:prSet presAssocID="{488E3FB2-4E01-47D5-9616-DE0D654464FB}" presName="sibTrans" presStyleCnt="0"/>
      <dgm:spPr/>
    </dgm:pt>
    <dgm:pt modelId="{93CA721F-8045-49E6-B398-0E4BA14694EF}" type="pres">
      <dgm:prSet presAssocID="{B7BB14C0-16B4-4EBE-B9EC-EA2AEDDADBFC}" presName="parenttextcomposite" presStyleCnt="0"/>
      <dgm:spPr/>
    </dgm:pt>
    <dgm:pt modelId="{4B7C8623-9C4A-41AC-8EF4-B1C247CACCD4}" type="pres">
      <dgm:prSet presAssocID="{B7BB14C0-16B4-4EBE-B9EC-EA2AEDDADBFC}" presName="parenttext" presStyleLbl="revTx" presStyleIdx="2" presStyleCnt="3" custLinFactY="36309" custLinFactNeighborX="-364" custLinFactNeighborY="100000">
        <dgm:presLayoutVars>
          <dgm:chMax/>
          <dgm:chPref val="2"/>
          <dgm:bulletEnabled val="1"/>
        </dgm:presLayoutVars>
      </dgm:prSet>
      <dgm:spPr/>
    </dgm:pt>
    <dgm:pt modelId="{D41094AB-8BE8-4847-AB36-5CA1B41BE61F}" type="pres">
      <dgm:prSet presAssocID="{B7BB14C0-16B4-4EBE-B9EC-EA2AEDDADBFC}" presName="parallelogramComposite" presStyleCnt="0"/>
      <dgm:spPr/>
    </dgm:pt>
    <dgm:pt modelId="{D70BA3E8-1FD0-4827-9798-B12FE798171D}" type="pres">
      <dgm:prSet presAssocID="{B7BB14C0-16B4-4EBE-B9EC-EA2AEDDADBFC}" presName="parallelogram1" presStyleLbl="alignNode1" presStyleIdx="14" presStyleCnt="21" custScaleY="100001" custLinFactY="126427" custLinFactNeighborY="200000"/>
      <dgm:spPr/>
    </dgm:pt>
    <dgm:pt modelId="{7B85D827-FA7F-42EA-BE36-4F709E31806E}" type="pres">
      <dgm:prSet presAssocID="{B7BB14C0-16B4-4EBE-B9EC-EA2AEDDADBFC}" presName="parallelogram2" presStyleLbl="alignNode1" presStyleIdx="15" presStyleCnt="21" custScaleY="100001" custLinFactY="126427" custLinFactNeighborY="200000"/>
      <dgm:spPr/>
    </dgm:pt>
    <dgm:pt modelId="{C1B04752-6E80-4369-9346-493B372BDFD1}" type="pres">
      <dgm:prSet presAssocID="{B7BB14C0-16B4-4EBE-B9EC-EA2AEDDADBFC}" presName="parallelogram3" presStyleLbl="alignNode1" presStyleIdx="16" presStyleCnt="21" custScaleY="100001" custLinFactY="126427" custLinFactNeighborY="200000"/>
      <dgm:spPr/>
    </dgm:pt>
    <dgm:pt modelId="{3CF6EB7A-D982-4EB4-84C4-70D2531D3C3C}" type="pres">
      <dgm:prSet presAssocID="{B7BB14C0-16B4-4EBE-B9EC-EA2AEDDADBFC}" presName="parallelogram4" presStyleLbl="alignNode1" presStyleIdx="17" presStyleCnt="21" custScaleY="100001" custLinFactY="126427" custLinFactNeighborY="200000"/>
      <dgm:spPr/>
    </dgm:pt>
    <dgm:pt modelId="{883C6779-9C45-4676-A710-3D3B675D8EAE}" type="pres">
      <dgm:prSet presAssocID="{B7BB14C0-16B4-4EBE-B9EC-EA2AEDDADBFC}" presName="parallelogram5" presStyleLbl="alignNode1" presStyleIdx="18" presStyleCnt="21" custScaleY="100001" custLinFactY="126427" custLinFactNeighborY="200000"/>
      <dgm:spPr/>
    </dgm:pt>
    <dgm:pt modelId="{AE5F6FC6-FC89-405F-913E-EE578661E48A}" type="pres">
      <dgm:prSet presAssocID="{B7BB14C0-16B4-4EBE-B9EC-EA2AEDDADBFC}" presName="parallelogram6" presStyleLbl="alignNode1" presStyleIdx="19" presStyleCnt="21" custScaleY="100001" custLinFactY="126427" custLinFactNeighborY="200000"/>
      <dgm:spPr/>
    </dgm:pt>
    <dgm:pt modelId="{A28B61F2-065C-4904-B651-9C3ED05E84A0}" type="pres">
      <dgm:prSet presAssocID="{B7BB14C0-16B4-4EBE-B9EC-EA2AEDDADBFC}" presName="parallelogram7" presStyleLbl="alignNode1" presStyleIdx="20" presStyleCnt="21" custScaleY="100001" custLinFactY="126427" custLinFactNeighborY="200000"/>
      <dgm:spPr/>
    </dgm:pt>
  </dgm:ptLst>
  <dgm:cxnLst>
    <dgm:cxn modelId="{76FC6C33-0C48-40D4-8643-85CB48B2AB63}" srcId="{2E0195C9-5048-405F-84FD-5BCE5FB6024A}" destId="{183885ED-E977-4FD8-BFA3-13BB5D2B2097}" srcOrd="1" destOrd="0" parTransId="{6F20D449-26E2-4E3A-9305-E67487FD6693}" sibTransId="{488E3FB2-4E01-47D5-9616-DE0D654464FB}"/>
    <dgm:cxn modelId="{6F7FF760-DC05-4CF4-8D4B-43C6F99172CA}" type="presOf" srcId="{2E0195C9-5048-405F-84FD-5BCE5FB6024A}" destId="{781B2BC0-FEBB-439E-830F-5AED362C9DC2}" srcOrd="0" destOrd="0" presId="urn:microsoft.com/office/officeart/2008/layout/VerticalAccentList"/>
    <dgm:cxn modelId="{E469E287-9814-46AC-B318-BE8DC86D79C1}" type="presOf" srcId="{C54021CE-3DDE-40CA-8766-CB49354D1FAB}" destId="{DE1F76AC-7112-48EC-AB26-05464787B7D7}" srcOrd="0" destOrd="0" presId="urn:microsoft.com/office/officeart/2008/layout/VerticalAccentList"/>
    <dgm:cxn modelId="{7A91DF93-B45B-4802-A00A-D8661309D6BF}" type="presOf" srcId="{B7BB14C0-16B4-4EBE-B9EC-EA2AEDDADBFC}" destId="{4B7C8623-9C4A-41AC-8EF4-B1C247CACCD4}" srcOrd="0" destOrd="0" presId="urn:microsoft.com/office/officeart/2008/layout/VerticalAccentList"/>
    <dgm:cxn modelId="{CB49E76B-97FD-40CB-BDFC-1F2247A0EC01}" srcId="{2E0195C9-5048-405F-84FD-5BCE5FB6024A}" destId="{C54021CE-3DDE-40CA-8766-CB49354D1FAB}" srcOrd="0" destOrd="0" parTransId="{37EEB633-01F4-467B-B038-10A9A08B07B5}" sibTransId="{55D765B1-EDA1-4731-AAF4-35C7A35C39C5}"/>
    <dgm:cxn modelId="{45A8D0AB-C175-4952-BA6A-CD3ACCB537C0}" srcId="{2E0195C9-5048-405F-84FD-5BCE5FB6024A}" destId="{B7BB14C0-16B4-4EBE-B9EC-EA2AEDDADBFC}" srcOrd="2" destOrd="0" parTransId="{2E662BBF-FCCD-44EE-87E0-2B2161502FFC}" sibTransId="{3AFD1243-19EE-49E6-8295-4F0726F50FCC}"/>
    <dgm:cxn modelId="{AAF0BF6F-59B1-4D12-B9A2-2A4C9CE03CA0}" type="presOf" srcId="{183885ED-E977-4FD8-BFA3-13BB5D2B2097}" destId="{ABEB0716-CC64-4348-83FE-225DB12DA5C0}" srcOrd="0" destOrd="0" presId="urn:microsoft.com/office/officeart/2008/layout/VerticalAccentList"/>
    <dgm:cxn modelId="{D42285E0-8D13-488B-9CB9-8A2100876923}" type="presParOf" srcId="{781B2BC0-FEBB-439E-830F-5AED362C9DC2}" destId="{A6F1EAB0-EA06-4E1F-9659-A06145224BAD}" srcOrd="0" destOrd="0" presId="urn:microsoft.com/office/officeart/2008/layout/VerticalAccentList"/>
    <dgm:cxn modelId="{310791D7-B6C1-4630-BA2B-6203DE9F3BB6}" type="presParOf" srcId="{A6F1EAB0-EA06-4E1F-9659-A06145224BAD}" destId="{DE1F76AC-7112-48EC-AB26-05464787B7D7}" srcOrd="0" destOrd="0" presId="urn:microsoft.com/office/officeart/2008/layout/VerticalAccentList"/>
    <dgm:cxn modelId="{44C6E80F-0297-402E-939E-CD6EEACAD245}" type="presParOf" srcId="{781B2BC0-FEBB-439E-830F-5AED362C9DC2}" destId="{0481E6EF-3C13-4774-BF64-C957479DDEE0}" srcOrd="1" destOrd="0" presId="urn:microsoft.com/office/officeart/2008/layout/VerticalAccentList"/>
    <dgm:cxn modelId="{C82B3AC4-93BD-46BA-BAD8-1895CBC63400}" type="presParOf" srcId="{0481E6EF-3C13-4774-BF64-C957479DDEE0}" destId="{2D45F1A7-6F8B-495D-9D0F-14DFC53E3F1C}" srcOrd="0" destOrd="0" presId="urn:microsoft.com/office/officeart/2008/layout/VerticalAccentList"/>
    <dgm:cxn modelId="{CDDFB896-2E64-44D8-86DA-CC449AC2E713}" type="presParOf" srcId="{0481E6EF-3C13-4774-BF64-C957479DDEE0}" destId="{82A753C4-0EBE-45A0-A536-6CED0CED7303}" srcOrd="1" destOrd="0" presId="urn:microsoft.com/office/officeart/2008/layout/VerticalAccentList"/>
    <dgm:cxn modelId="{422B3B4A-6FA8-4B54-9C2A-CEC59FBC8A1C}" type="presParOf" srcId="{0481E6EF-3C13-4774-BF64-C957479DDEE0}" destId="{087EECF5-E920-49E0-87D4-276E5F10022B}" srcOrd="2" destOrd="0" presId="urn:microsoft.com/office/officeart/2008/layout/VerticalAccentList"/>
    <dgm:cxn modelId="{050D4CAA-AFE4-4D36-99C0-828A6439814B}" type="presParOf" srcId="{0481E6EF-3C13-4774-BF64-C957479DDEE0}" destId="{83A34117-00C9-4E39-821A-E505658252B7}" srcOrd="3" destOrd="0" presId="urn:microsoft.com/office/officeart/2008/layout/VerticalAccentList"/>
    <dgm:cxn modelId="{02FF37E7-5B0B-4017-A88A-F80C89097C55}" type="presParOf" srcId="{0481E6EF-3C13-4774-BF64-C957479DDEE0}" destId="{90474F25-186D-468C-92FD-F11C5D670E37}" srcOrd="4" destOrd="0" presId="urn:microsoft.com/office/officeart/2008/layout/VerticalAccentList"/>
    <dgm:cxn modelId="{FB1F08BB-FD95-48CD-8A42-13BD1D331D65}" type="presParOf" srcId="{0481E6EF-3C13-4774-BF64-C957479DDEE0}" destId="{490BE318-DD9C-4557-A126-2AE013E8101D}" srcOrd="5" destOrd="0" presId="urn:microsoft.com/office/officeart/2008/layout/VerticalAccentList"/>
    <dgm:cxn modelId="{B2D89531-26E6-48C6-BC67-97F18DE8C06A}" type="presParOf" srcId="{0481E6EF-3C13-4774-BF64-C957479DDEE0}" destId="{39BAE475-A0DE-4774-BC63-9F15D87804B8}" srcOrd="6" destOrd="0" presId="urn:microsoft.com/office/officeart/2008/layout/VerticalAccentList"/>
    <dgm:cxn modelId="{ABDECA03-6D64-4E9F-85EC-B0742FE98A8C}" type="presParOf" srcId="{781B2BC0-FEBB-439E-830F-5AED362C9DC2}" destId="{E35AE85F-7927-413A-9D63-15489656843C}" srcOrd="2" destOrd="0" presId="urn:microsoft.com/office/officeart/2008/layout/VerticalAccentList"/>
    <dgm:cxn modelId="{49FE72C3-E179-45B1-A85C-6E8ADE3CEE60}" type="presParOf" srcId="{781B2BC0-FEBB-439E-830F-5AED362C9DC2}" destId="{9B2DFA0B-F3BC-4384-A1B9-BFED06A1AF57}" srcOrd="3" destOrd="0" presId="urn:microsoft.com/office/officeart/2008/layout/VerticalAccentList"/>
    <dgm:cxn modelId="{DC67C711-6C8B-47F0-91D4-0848136606F1}" type="presParOf" srcId="{9B2DFA0B-F3BC-4384-A1B9-BFED06A1AF57}" destId="{ABEB0716-CC64-4348-83FE-225DB12DA5C0}" srcOrd="0" destOrd="0" presId="urn:microsoft.com/office/officeart/2008/layout/VerticalAccentList"/>
    <dgm:cxn modelId="{84526266-6AB2-48F0-8215-D3CFA9265BDE}" type="presParOf" srcId="{781B2BC0-FEBB-439E-830F-5AED362C9DC2}" destId="{D84D1C9B-3ED4-427B-AE86-AB3DCBEDCB9B}" srcOrd="4" destOrd="0" presId="urn:microsoft.com/office/officeart/2008/layout/VerticalAccentList"/>
    <dgm:cxn modelId="{3149B025-AB36-4ADF-88A3-6369593AD7AE}" type="presParOf" srcId="{D84D1C9B-3ED4-427B-AE86-AB3DCBEDCB9B}" destId="{838D7195-0826-4A6D-BC49-3AEF33D23077}" srcOrd="0" destOrd="0" presId="urn:microsoft.com/office/officeart/2008/layout/VerticalAccentList"/>
    <dgm:cxn modelId="{980D224D-8A8B-4C5D-B2E5-12E5364D15C4}" type="presParOf" srcId="{D84D1C9B-3ED4-427B-AE86-AB3DCBEDCB9B}" destId="{BDDF0675-ABDE-4117-85DE-A0D3542E9855}" srcOrd="1" destOrd="0" presId="urn:microsoft.com/office/officeart/2008/layout/VerticalAccentList"/>
    <dgm:cxn modelId="{D695BC3C-9F6D-49A9-9222-71AB5D3E500D}" type="presParOf" srcId="{D84D1C9B-3ED4-427B-AE86-AB3DCBEDCB9B}" destId="{C246895F-8C77-418E-B73C-DDC8068A1086}" srcOrd="2" destOrd="0" presId="urn:microsoft.com/office/officeart/2008/layout/VerticalAccentList"/>
    <dgm:cxn modelId="{D0CE4314-7317-48ED-B1AE-02D30494AB0A}" type="presParOf" srcId="{D84D1C9B-3ED4-427B-AE86-AB3DCBEDCB9B}" destId="{158F52E5-1BB7-4FE6-AF99-9C954F5C9D35}" srcOrd="3" destOrd="0" presId="urn:microsoft.com/office/officeart/2008/layout/VerticalAccentList"/>
    <dgm:cxn modelId="{662035DC-86D5-4A9B-8CD0-5C9F23B8EE83}" type="presParOf" srcId="{D84D1C9B-3ED4-427B-AE86-AB3DCBEDCB9B}" destId="{411FF22D-BBDC-4050-97B6-941B83E80E03}" srcOrd="4" destOrd="0" presId="urn:microsoft.com/office/officeart/2008/layout/VerticalAccentList"/>
    <dgm:cxn modelId="{C295E76A-089F-4317-9E06-EEB26C19ED1B}" type="presParOf" srcId="{D84D1C9B-3ED4-427B-AE86-AB3DCBEDCB9B}" destId="{6A2CB8BB-3085-43FB-8BEE-928575C8491D}" srcOrd="5" destOrd="0" presId="urn:microsoft.com/office/officeart/2008/layout/VerticalAccentList"/>
    <dgm:cxn modelId="{99E25239-287E-45A6-B4C5-7452C5F21E95}" type="presParOf" srcId="{D84D1C9B-3ED4-427B-AE86-AB3DCBEDCB9B}" destId="{A9034741-D28F-4C52-A478-C433CE1C2D53}" srcOrd="6" destOrd="0" presId="urn:microsoft.com/office/officeart/2008/layout/VerticalAccentList"/>
    <dgm:cxn modelId="{CD00C589-E489-444E-A663-41BE7999D613}" type="presParOf" srcId="{781B2BC0-FEBB-439E-830F-5AED362C9DC2}" destId="{B78BAADD-D015-478E-BE17-2BEE0ADD0F23}" srcOrd="5" destOrd="0" presId="urn:microsoft.com/office/officeart/2008/layout/VerticalAccentList"/>
    <dgm:cxn modelId="{DECE3FCE-C2D5-40FB-BCC7-95EEACEA9D2F}" type="presParOf" srcId="{781B2BC0-FEBB-439E-830F-5AED362C9DC2}" destId="{93CA721F-8045-49E6-B398-0E4BA14694EF}" srcOrd="6" destOrd="0" presId="urn:microsoft.com/office/officeart/2008/layout/VerticalAccentList"/>
    <dgm:cxn modelId="{26180D25-8BA7-41FC-9E08-635CF8CA9DFD}" type="presParOf" srcId="{93CA721F-8045-49E6-B398-0E4BA14694EF}" destId="{4B7C8623-9C4A-41AC-8EF4-B1C247CACCD4}" srcOrd="0" destOrd="0" presId="urn:microsoft.com/office/officeart/2008/layout/VerticalAccentList"/>
    <dgm:cxn modelId="{FC248605-8253-4B9B-8215-888EA1661541}" type="presParOf" srcId="{781B2BC0-FEBB-439E-830F-5AED362C9DC2}" destId="{D41094AB-8BE8-4847-AB36-5CA1B41BE61F}" srcOrd="7" destOrd="0" presId="urn:microsoft.com/office/officeart/2008/layout/VerticalAccentList"/>
    <dgm:cxn modelId="{D7F4F69B-C524-4B34-B878-03374C449BDA}" type="presParOf" srcId="{D41094AB-8BE8-4847-AB36-5CA1B41BE61F}" destId="{D70BA3E8-1FD0-4827-9798-B12FE798171D}" srcOrd="0" destOrd="0" presId="urn:microsoft.com/office/officeart/2008/layout/VerticalAccentList"/>
    <dgm:cxn modelId="{B8C45492-D5F6-4FC8-AF0C-84DC4DBE5D42}" type="presParOf" srcId="{D41094AB-8BE8-4847-AB36-5CA1B41BE61F}" destId="{7B85D827-FA7F-42EA-BE36-4F709E31806E}" srcOrd="1" destOrd="0" presId="urn:microsoft.com/office/officeart/2008/layout/VerticalAccentList"/>
    <dgm:cxn modelId="{C49A7685-8A57-4150-8162-784454F96220}" type="presParOf" srcId="{D41094AB-8BE8-4847-AB36-5CA1B41BE61F}" destId="{C1B04752-6E80-4369-9346-493B372BDFD1}" srcOrd="2" destOrd="0" presId="urn:microsoft.com/office/officeart/2008/layout/VerticalAccentList"/>
    <dgm:cxn modelId="{5CEBB3C4-64B7-467B-885D-8106EABC13C2}" type="presParOf" srcId="{D41094AB-8BE8-4847-AB36-5CA1B41BE61F}" destId="{3CF6EB7A-D982-4EB4-84C4-70D2531D3C3C}" srcOrd="3" destOrd="0" presId="urn:microsoft.com/office/officeart/2008/layout/VerticalAccentList"/>
    <dgm:cxn modelId="{DCE44664-99A3-4B23-8FD5-EFFAC7F1C96E}" type="presParOf" srcId="{D41094AB-8BE8-4847-AB36-5CA1B41BE61F}" destId="{883C6779-9C45-4676-A710-3D3B675D8EAE}" srcOrd="4" destOrd="0" presId="urn:microsoft.com/office/officeart/2008/layout/VerticalAccentList"/>
    <dgm:cxn modelId="{B773D4F6-E355-4370-AA3B-A1FCEE9445C2}" type="presParOf" srcId="{D41094AB-8BE8-4847-AB36-5CA1B41BE61F}" destId="{AE5F6FC6-FC89-405F-913E-EE578661E48A}" srcOrd="5" destOrd="0" presId="urn:microsoft.com/office/officeart/2008/layout/VerticalAccentList"/>
    <dgm:cxn modelId="{C8C049A9-551B-4975-9B97-729593C700B1}" type="presParOf" srcId="{D41094AB-8BE8-4847-AB36-5CA1B41BE61F}" destId="{A28B61F2-065C-4904-B651-9C3ED05E84A0}"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EBA7BA3-388B-4A4F-A3DF-6A809E62228C}" type="doc">
      <dgm:prSet loTypeId="urn:microsoft.com/office/officeart/2005/8/layout/radial3" loCatId="relationship" qsTypeId="urn:microsoft.com/office/officeart/2005/8/quickstyle/simple1" qsCatId="simple" csTypeId="urn:microsoft.com/office/officeart/2005/8/colors/colorful3" csCatId="colorful" phldr="1"/>
      <dgm:spPr/>
      <dgm:t>
        <a:bodyPr/>
        <a:lstStyle/>
        <a:p>
          <a:endParaRPr lang="en-US"/>
        </a:p>
      </dgm:t>
    </dgm:pt>
    <dgm:pt modelId="{A41A88B4-A679-4203-8EB3-80959BC8FA71}">
      <dgm:prSet phldrT="[Text]"/>
      <dgm:spPr/>
      <dgm:t>
        <a:bodyPr/>
        <a:lstStyle/>
        <a:p>
          <a:r>
            <a:rPr lang="en-US" dirty="0"/>
            <a:t>Ritual</a:t>
          </a:r>
        </a:p>
      </dgm:t>
    </dgm:pt>
    <dgm:pt modelId="{0800D422-D7DA-4854-B555-6A6B838961F0}" type="parTrans" cxnId="{B454F58D-9EB1-493D-847B-FC6EAB1B5247}">
      <dgm:prSet/>
      <dgm:spPr/>
      <dgm:t>
        <a:bodyPr/>
        <a:lstStyle/>
        <a:p>
          <a:endParaRPr lang="en-US"/>
        </a:p>
      </dgm:t>
    </dgm:pt>
    <dgm:pt modelId="{DF1D0A1F-E03F-4C84-96F5-F6A0D9762467}" type="sibTrans" cxnId="{B454F58D-9EB1-493D-847B-FC6EAB1B5247}">
      <dgm:prSet/>
      <dgm:spPr/>
      <dgm:t>
        <a:bodyPr/>
        <a:lstStyle/>
        <a:p>
          <a:endParaRPr lang="en-US"/>
        </a:p>
      </dgm:t>
    </dgm:pt>
    <dgm:pt modelId="{49D41B95-B0C0-4539-9AF6-BAEB1D4A5297}">
      <dgm:prSet phldrT="[Text]"/>
      <dgm:spPr/>
      <dgm:t>
        <a:bodyPr/>
        <a:lstStyle/>
        <a:p>
          <a:r>
            <a:rPr lang="en-US" dirty="0"/>
            <a:t>Identify the time</a:t>
          </a:r>
        </a:p>
      </dgm:t>
    </dgm:pt>
    <dgm:pt modelId="{8BA3F104-4280-4AC3-AC22-4B8DEE7F279B}" type="parTrans" cxnId="{FBF3C845-2EFE-4B83-9564-72F14334A40D}">
      <dgm:prSet/>
      <dgm:spPr/>
      <dgm:t>
        <a:bodyPr/>
        <a:lstStyle/>
        <a:p>
          <a:endParaRPr lang="en-US"/>
        </a:p>
      </dgm:t>
    </dgm:pt>
    <dgm:pt modelId="{FBBDD243-DA51-403D-BF7C-5219C2D9AD0D}" type="sibTrans" cxnId="{FBF3C845-2EFE-4B83-9564-72F14334A40D}">
      <dgm:prSet/>
      <dgm:spPr/>
      <dgm:t>
        <a:bodyPr/>
        <a:lstStyle/>
        <a:p>
          <a:endParaRPr lang="en-US"/>
        </a:p>
      </dgm:t>
    </dgm:pt>
    <dgm:pt modelId="{24183D69-6054-4C27-9A88-97954FA4EF9C}">
      <dgm:prSet phldrT="[Text]"/>
      <dgm:spPr/>
      <dgm:t>
        <a:bodyPr/>
        <a:lstStyle/>
        <a:p>
          <a:r>
            <a:rPr lang="en-US" dirty="0"/>
            <a:t>Sub-tasks</a:t>
          </a:r>
        </a:p>
      </dgm:t>
    </dgm:pt>
    <dgm:pt modelId="{B5BE8D84-9348-4169-AD58-9AB585CF9F8C}" type="parTrans" cxnId="{0C748D5F-532D-4757-A0E8-10FF55A0AAAB}">
      <dgm:prSet/>
      <dgm:spPr/>
      <dgm:t>
        <a:bodyPr/>
        <a:lstStyle/>
        <a:p>
          <a:endParaRPr lang="en-US"/>
        </a:p>
      </dgm:t>
    </dgm:pt>
    <dgm:pt modelId="{8B0C95E8-5E16-4925-8C98-5882A8E540B7}" type="sibTrans" cxnId="{0C748D5F-532D-4757-A0E8-10FF55A0AAAB}">
      <dgm:prSet/>
      <dgm:spPr/>
      <dgm:t>
        <a:bodyPr/>
        <a:lstStyle/>
        <a:p>
          <a:endParaRPr lang="en-US"/>
        </a:p>
      </dgm:t>
    </dgm:pt>
    <dgm:pt modelId="{BFB0F126-1C1C-4788-BEF7-ED46BB15AFA5}">
      <dgm:prSet phldrT="[Text]"/>
      <dgm:spPr/>
      <dgm:t>
        <a:bodyPr/>
        <a:lstStyle/>
        <a:p>
          <a:r>
            <a:rPr lang="en-US" dirty="0"/>
            <a:t>Identify the task</a:t>
          </a:r>
        </a:p>
      </dgm:t>
    </dgm:pt>
    <dgm:pt modelId="{FA8DF425-82B4-4908-8BB3-F4771EEC306F}" type="parTrans" cxnId="{59F42D62-7DF2-4B07-9EFF-F4F6FBB55873}">
      <dgm:prSet/>
      <dgm:spPr/>
      <dgm:t>
        <a:bodyPr/>
        <a:lstStyle/>
        <a:p>
          <a:endParaRPr lang="en-US"/>
        </a:p>
      </dgm:t>
    </dgm:pt>
    <dgm:pt modelId="{3A2C50AB-6D62-43E8-97C1-320694C46CA4}" type="sibTrans" cxnId="{59F42D62-7DF2-4B07-9EFF-F4F6FBB55873}">
      <dgm:prSet/>
      <dgm:spPr/>
      <dgm:t>
        <a:bodyPr/>
        <a:lstStyle/>
        <a:p>
          <a:endParaRPr lang="en-US"/>
        </a:p>
      </dgm:t>
    </dgm:pt>
    <dgm:pt modelId="{A169A7B7-38F1-4F3B-A91B-A4984474B5E6}" type="pres">
      <dgm:prSet presAssocID="{DEBA7BA3-388B-4A4F-A3DF-6A809E62228C}" presName="composite" presStyleCnt="0">
        <dgm:presLayoutVars>
          <dgm:chMax val="1"/>
          <dgm:dir/>
          <dgm:resizeHandles val="exact"/>
        </dgm:presLayoutVars>
      </dgm:prSet>
      <dgm:spPr/>
    </dgm:pt>
    <dgm:pt modelId="{895D7E95-9B7A-4D73-9BBF-E2A38D928D7A}" type="pres">
      <dgm:prSet presAssocID="{DEBA7BA3-388B-4A4F-A3DF-6A809E62228C}" presName="radial" presStyleCnt="0">
        <dgm:presLayoutVars>
          <dgm:animLvl val="ctr"/>
        </dgm:presLayoutVars>
      </dgm:prSet>
      <dgm:spPr/>
    </dgm:pt>
    <dgm:pt modelId="{81890042-942F-4C8B-BD62-D53E90E8475D}" type="pres">
      <dgm:prSet presAssocID="{A41A88B4-A679-4203-8EB3-80959BC8FA71}" presName="centerShape" presStyleLbl="vennNode1" presStyleIdx="0" presStyleCnt="4"/>
      <dgm:spPr/>
    </dgm:pt>
    <dgm:pt modelId="{81F6A31A-7291-49C7-91C5-924CBC7E581C}" type="pres">
      <dgm:prSet presAssocID="{49D41B95-B0C0-4539-9AF6-BAEB1D4A5297}" presName="node" presStyleLbl="vennNode1" presStyleIdx="1" presStyleCnt="4" custScaleX="121000" custScaleY="121000">
        <dgm:presLayoutVars>
          <dgm:bulletEnabled val="1"/>
        </dgm:presLayoutVars>
      </dgm:prSet>
      <dgm:spPr/>
    </dgm:pt>
    <dgm:pt modelId="{6904BD2D-FB4F-4D9F-B637-2C16BFC387E4}" type="pres">
      <dgm:prSet presAssocID="{24183D69-6054-4C27-9A88-97954FA4EF9C}" presName="node" presStyleLbl="vennNode1" presStyleIdx="2" presStyleCnt="4" custScaleX="121000" custScaleY="121000">
        <dgm:presLayoutVars>
          <dgm:bulletEnabled val="1"/>
        </dgm:presLayoutVars>
      </dgm:prSet>
      <dgm:spPr/>
    </dgm:pt>
    <dgm:pt modelId="{0CBB31E0-568A-483A-846B-51AD0FDA96B4}" type="pres">
      <dgm:prSet presAssocID="{BFB0F126-1C1C-4788-BEF7-ED46BB15AFA5}" presName="node" presStyleLbl="vennNode1" presStyleIdx="3" presStyleCnt="4" custScaleX="121000" custScaleY="121000">
        <dgm:presLayoutVars>
          <dgm:bulletEnabled val="1"/>
        </dgm:presLayoutVars>
      </dgm:prSet>
      <dgm:spPr/>
    </dgm:pt>
  </dgm:ptLst>
  <dgm:cxnLst>
    <dgm:cxn modelId="{F33A634A-5F44-4FE4-9A8B-49B73CD68634}" type="presOf" srcId="{24183D69-6054-4C27-9A88-97954FA4EF9C}" destId="{6904BD2D-FB4F-4D9F-B637-2C16BFC387E4}" srcOrd="0" destOrd="0" presId="urn:microsoft.com/office/officeart/2005/8/layout/radial3"/>
    <dgm:cxn modelId="{B454F58D-9EB1-493D-847B-FC6EAB1B5247}" srcId="{DEBA7BA3-388B-4A4F-A3DF-6A809E62228C}" destId="{A41A88B4-A679-4203-8EB3-80959BC8FA71}" srcOrd="0" destOrd="0" parTransId="{0800D422-D7DA-4854-B555-6A6B838961F0}" sibTransId="{DF1D0A1F-E03F-4C84-96F5-F6A0D9762467}"/>
    <dgm:cxn modelId="{0C748D5F-532D-4757-A0E8-10FF55A0AAAB}" srcId="{A41A88B4-A679-4203-8EB3-80959BC8FA71}" destId="{24183D69-6054-4C27-9A88-97954FA4EF9C}" srcOrd="1" destOrd="0" parTransId="{B5BE8D84-9348-4169-AD58-9AB585CF9F8C}" sibTransId="{8B0C95E8-5E16-4925-8C98-5882A8E540B7}"/>
    <dgm:cxn modelId="{59F42D62-7DF2-4B07-9EFF-F4F6FBB55873}" srcId="{A41A88B4-A679-4203-8EB3-80959BC8FA71}" destId="{BFB0F126-1C1C-4788-BEF7-ED46BB15AFA5}" srcOrd="2" destOrd="0" parTransId="{FA8DF425-82B4-4908-8BB3-F4771EEC306F}" sibTransId="{3A2C50AB-6D62-43E8-97C1-320694C46CA4}"/>
    <dgm:cxn modelId="{ADFA1BED-F9A9-4D54-9B0B-6C0B4AED1A56}" type="presOf" srcId="{DEBA7BA3-388B-4A4F-A3DF-6A809E62228C}" destId="{A169A7B7-38F1-4F3B-A91B-A4984474B5E6}" srcOrd="0" destOrd="0" presId="urn:microsoft.com/office/officeart/2005/8/layout/radial3"/>
    <dgm:cxn modelId="{E334DFF7-E728-410E-9898-3098982E20A3}" type="presOf" srcId="{A41A88B4-A679-4203-8EB3-80959BC8FA71}" destId="{81890042-942F-4C8B-BD62-D53E90E8475D}" srcOrd="0" destOrd="0" presId="urn:microsoft.com/office/officeart/2005/8/layout/radial3"/>
    <dgm:cxn modelId="{FBF3C845-2EFE-4B83-9564-72F14334A40D}" srcId="{A41A88B4-A679-4203-8EB3-80959BC8FA71}" destId="{49D41B95-B0C0-4539-9AF6-BAEB1D4A5297}" srcOrd="0" destOrd="0" parTransId="{8BA3F104-4280-4AC3-AC22-4B8DEE7F279B}" sibTransId="{FBBDD243-DA51-403D-BF7C-5219C2D9AD0D}"/>
    <dgm:cxn modelId="{A44245F4-7BFA-4D47-AFA4-69FA75D21F22}" type="presOf" srcId="{49D41B95-B0C0-4539-9AF6-BAEB1D4A5297}" destId="{81F6A31A-7291-49C7-91C5-924CBC7E581C}" srcOrd="0" destOrd="0" presId="urn:microsoft.com/office/officeart/2005/8/layout/radial3"/>
    <dgm:cxn modelId="{0B2D2276-E6B1-4A4D-B027-235029A9C280}" type="presOf" srcId="{BFB0F126-1C1C-4788-BEF7-ED46BB15AFA5}" destId="{0CBB31E0-568A-483A-846B-51AD0FDA96B4}" srcOrd="0" destOrd="0" presId="urn:microsoft.com/office/officeart/2005/8/layout/radial3"/>
    <dgm:cxn modelId="{D37817E0-1EB0-4267-B790-D24998160D7C}" type="presParOf" srcId="{A169A7B7-38F1-4F3B-A91B-A4984474B5E6}" destId="{895D7E95-9B7A-4D73-9BBF-E2A38D928D7A}" srcOrd="0" destOrd="0" presId="urn:microsoft.com/office/officeart/2005/8/layout/radial3"/>
    <dgm:cxn modelId="{2801075D-B414-4B9B-ADA7-035FA5ADD6EF}" type="presParOf" srcId="{895D7E95-9B7A-4D73-9BBF-E2A38D928D7A}" destId="{81890042-942F-4C8B-BD62-D53E90E8475D}" srcOrd="0" destOrd="0" presId="urn:microsoft.com/office/officeart/2005/8/layout/radial3"/>
    <dgm:cxn modelId="{FC7C37B6-8669-4371-AC46-2E9FB9F0C270}" type="presParOf" srcId="{895D7E95-9B7A-4D73-9BBF-E2A38D928D7A}" destId="{81F6A31A-7291-49C7-91C5-924CBC7E581C}" srcOrd="1" destOrd="0" presId="urn:microsoft.com/office/officeart/2005/8/layout/radial3"/>
    <dgm:cxn modelId="{03075254-B365-4318-B231-E0B9D1AE54EB}" type="presParOf" srcId="{895D7E95-9B7A-4D73-9BBF-E2A38D928D7A}" destId="{6904BD2D-FB4F-4D9F-B637-2C16BFC387E4}" srcOrd="2" destOrd="0" presId="urn:microsoft.com/office/officeart/2005/8/layout/radial3"/>
    <dgm:cxn modelId="{23C1DC1A-CC24-4A12-A527-32DE6E3F5B92}" type="presParOf" srcId="{895D7E95-9B7A-4D73-9BBF-E2A38D928D7A}" destId="{0CBB31E0-568A-483A-846B-51AD0FDA96B4}" srcOrd="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6F38D8F-FFA1-4894-A19D-98844E52E135}" type="doc">
      <dgm:prSet loTypeId="urn:microsoft.com/office/officeart/2005/8/layout/architecture+Icon" loCatId="list" qsTypeId="urn:microsoft.com/office/officeart/2005/8/quickstyle/simple1" qsCatId="simple" csTypeId="urn:microsoft.com/office/officeart/2005/8/colors/colorful1" csCatId="colorful" phldr="1"/>
      <dgm:spPr/>
      <dgm:t>
        <a:bodyPr/>
        <a:lstStyle/>
        <a:p>
          <a:endParaRPr lang="en-US"/>
        </a:p>
      </dgm:t>
    </dgm:pt>
    <dgm:pt modelId="{6D6C6503-6CDB-44F8-9558-B71559EE79B9}">
      <dgm:prSet phldrT="[Text]"/>
      <dgm:spPr>
        <a:solidFill>
          <a:schemeClr val="accent2"/>
        </a:solidFill>
        <a:ln>
          <a:noFill/>
        </a:ln>
      </dgm:spPr>
      <dgm:t>
        <a:bodyPr/>
        <a:lstStyle/>
        <a:p>
          <a:r>
            <a:rPr lang="en-US" dirty="0"/>
            <a:t>Establish a ritual before you sleep</a:t>
          </a:r>
        </a:p>
      </dgm:t>
    </dgm:pt>
    <dgm:pt modelId="{E78CD8AC-8CC2-4225-8539-74C642DA7C11}" type="parTrans" cxnId="{5533CE0F-8CAA-434D-A1E5-048146E1D133}">
      <dgm:prSet/>
      <dgm:spPr/>
      <dgm:t>
        <a:bodyPr/>
        <a:lstStyle/>
        <a:p>
          <a:endParaRPr lang="en-US"/>
        </a:p>
      </dgm:t>
    </dgm:pt>
    <dgm:pt modelId="{FB721795-9D8F-4991-84FB-DCB0D383EE77}" type="sibTrans" cxnId="{5533CE0F-8CAA-434D-A1E5-048146E1D133}">
      <dgm:prSet/>
      <dgm:spPr/>
      <dgm:t>
        <a:bodyPr/>
        <a:lstStyle/>
        <a:p>
          <a:endParaRPr lang="en-US"/>
        </a:p>
      </dgm:t>
    </dgm:pt>
    <dgm:pt modelId="{331F34BE-E54A-4BB1-A22B-96BE89DFCBBF}">
      <dgm:prSet phldrT="[Text]"/>
      <dgm:spPr>
        <a:ln>
          <a:noFill/>
        </a:ln>
      </dgm:spPr>
      <dgm:t>
        <a:bodyPr/>
        <a:lstStyle/>
        <a:p>
          <a:r>
            <a:rPr lang="en-US" dirty="0"/>
            <a:t>Plan meals for the next week</a:t>
          </a:r>
        </a:p>
      </dgm:t>
    </dgm:pt>
    <dgm:pt modelId="{FAD19466-5C85-4682-BEC0-58471CF644F0}" type="parTrans" cxnId="{C929A05C-63AD-4D5E-AE71-64AFF44B9C3E}">
      <dgm:prSet/>
      <dgm:spPr/>
      <dgm:t>
        <a:bodyPr/>
        <a:lstStyle/>
        <a:p>
          <a:endParaRPr lang="en-US"/>
        </a:p>
      </dgm:t>
    </dgm:pt>
    <dgm:pt modelId="{6FF06998-0405-4E49-9943-7D3638E5BA87}" type="sibTrans" cxnId="{C929A05C-63AD-4D5E-AE71-64AFF44B9C3E}">
      <dgm:prSet/>
      <dgm:spPr/>
      <dgm:t>
        <a:bodyPr/>
        <a:lstStyle/>
        <a:p>
          <a:endParaRPr lang="en-US"/>
        </a:p>
      </dgm:t>
    </dgm:pt>
    <dgm:pt modelId="{51B38685-C0E0-4905-ABF2-F68B04C76F86}">
      <dgm:prSet phldrT="[Text]"/>
      <dgm:spPr>
        <a:solidFill>
          <a:schemeClr val="accent4"/>
        </a:solidFill>
        <a:ln>
          <a:noFill/>
        </a:ln>
      </dgm:spPr>
      <dgm:t>
        <a:bodyPr/>
        <a:lstStyle/>
        <a:p>
          <a:r>
            <a:rPr lang="en-US" dirty="0"/>
            <a:t>Try to exercise for one hour three times a week</a:t>
          </a:r>
        </a:p>
      </dgm:t>
    </dgm:pt>
    <dgm:pt modelId="{214637E9-4666-4EAC-BA4E-03C773E0F3FA}" type="parTrans" cxnId="{D4D8B316-34AE-4B52-8504-73C113F46355}">
      <dgm:prSet/>
      <dgm:spPr/>
      <dgm:t>
        <a:bodyPr/>
        <a:lstStyle/>
        <a:p>
          <a:endParaRPr lang="en-US"/>
        </a:p>
      </dgm:t>
    </dgm:pt>
    <dgm:pt modelId="{558BA999-A10E-4D26-94BC-1751DA61E475}" type="sibTrans" cxnId="{D4D8B316-34AE-4B52-8504-73C113F46355}">
      <dgm:prSet/>
      <dgm:spPr/>
      <dgm:t>
        <a:bodyPr/>
        <a:lstStyle/>
        <a:p>
          <a:endParaRPr lang="en-US"/>
        </a:p>
      </dgm:t>
    </dgm:pt>
    <dgm:pt modelId="{0E373180-0893-477C-90D4-E49F8E3B9B86}" type="pres">
      <dgm:prSet presAssocID="{E6F38D8F-FFA1-4894-A19D-98844E52E135}" presName="Name0" presStyleCnt="0">
        <dgm:presLayoutVars>
          <dgm:chPref val="1"/>
          <dgm:dir/>
          <dgm:animOne val="branch"/>
          <dgm:animLvl val="lvl"/>
          <dgm:resizeHandles/>
        </dgm:presLayoutVars>
      </dgm:prSet>
      <dgm:spPr/>
    </dgm:pt>
    <dgm:pt modelId="{8FEF91CB-768A-45F5-9D12-E1F9ACCD5A0F}" type="pres">
      <dgm:prSet presAssocID="{6D6C6503-6CDB-44F8-9558-B71559EE79B9}" presName="vertOne" presStyleCnt="0"/>
      <dgm:spPr/>
    </dgm:pt>
    <dgm:pt modelId="{F21E3F5D-F8F7-4DA7-AE9A-6140618D95B4}" type="pres">
      <dgm:prSet presAssocID="{6D6C6503-6CDB-44F8-9558-B71559EE79B9}" presName="txOne" presStyleLbl="node0" presStyleIdx="0" presStyleCnt="3">
        <dgm:presLayoutVars>
          <dgm:chPref val="3"/>
        </dgm:presLayoutVars>
      </dgm:prSet>
      <dgm:spPr/>
    </dgm:pt>
    <dgm:pt modelId="{58482B93-23C0-4D85-B68D-9089DDC2A8DB}" type="pres">
      <dgm:prSet presAssocID="{6D6C6503-6CDB-44F8-9558-B71559EE79B9}" presName="horzOne" presStyleCnt="0"/>
      <dgm:spPr/>
    </dgm:pt>
    <dgm:pt modelId="{B59585F6-5653-40AE-ADCD-17333CE3C21D}" type="pres">
      <dgm:prSet presAssocID="{FB721795-9D8F-4991-84FB-DCB0D383EE77}" presName="sibSpaceOne" presStyleCnt="0"/>
      <dgm:spPr/>
    </dgm:pt>
    <dgm:pt modelId="{74ACE151-1EDA-4F31-AF82-35FE303BF4FB}" type="pres">
      <dgm:prSet presAssocID="{331F34BE-E54A-4BB1-A22B-96BE89DFCBBF}" presName="vertOne" presStyleCnt="0"/>
      <dgm:spPr/>
    </dgm:pt>
    <dgm:pt modelId="{669D7512-75D2-4BC1-AB72-C0F195F7A83A}" type="pres">
      <dgm:prSet presAssocID="{331F34BE-E54A-4BB1-A22B-96BE89DFCBBF}" presName="txOne" presStyleLbl="node0" presStyleIdx="1" presStyleCnt="3">
        <dgm:presLayoutVars>
          <dgm:chPref val="3"/>
        </dgm:presLayoutVars>
      </dgm:prSet>
      <dgm:spPr/>
    </dgm:pt>
    <dgm:pt modelId="{8107ED35-2348-4047-8EB4-F39769AF0C7D}" type="pres">
      <dgm:prSet presAssocID="{331F34BE-E54A-4BB1-A22B-96BE89DFCBBF}" presName="horzOne" presStyleCnt="0"/>
      <dgm:spPr/>
    </dgm:pt>
    <dgm:pt modelId="{B4BDE809-BA98-4C25-9641-B2193CC8181D}" type="pres">
      <dgm:prSet presAssocID="{6FF06998-0405-4E49-9943-7D3638E5BA87}" presName="sibSpaceOne" presStyleCnt="0"/>
      <dgm:spPr/>
    </dgm:pt>
    <dgm:pt modelId="{8732CD75-2126-4ADF-A122-B8C524898F99}" type="pres">
      <dgm:prSet presAssocID="{51B38685-C0E0-4905-ABF2-F68B04C76F86}" presName="vertOne" presStyleCnt="0"/>
      <dgm:spPr/>
    </dgm:pt>
    <dgm:pt modelId="{6D7DEC26-B753-4C9E-BF0D-25ABBA4982A9}" type="pres">
      <dgm:prSet presAssocID="{51B38685-C0E0-4905-ABF2-F68B04C76F86}" presName="txOne" presStyleLbl="node0" presStyleIdx="2" presStyleCnt="3">
        <dgm:presLayoutVars>
          <dgm:chPref val="3"/>
        </dgm:presLayoutVars>
      </dgm:prSet>
      <dgm:spPr/>
    </dgm:pt>
    <dgm:pt modelId="{BC68FB1C-1D8A-41D8-9436-7807332E49A7}" type="pres">
      <dgm:prSet presAssocID="{51B38685-C0E0-4905-ABF2-F68B04C76F86}" presName="horzOne" presStyleCnt="0"/>
      <dgm:spPr/>
    </dgm:pt>
  </dgm:ptLst>
  <dgm:cxnLst>
    <dgm:cxn modelId="{190D3945-DA1F-40E3-BB28-4390FE4CD43D}" type="presOf" srcId="{51B38685-C0E0-4905-ABF2-F68B04C76F86}" destId="{6D7DEC26-B753-4C9E-BF0D-25ABBA4982A9}" srcOrd="0" destOrd="0" presId="urn:microsoft.com/office/officeart/2005/8/layout/architecture+Icon"/>
    <dgm:cxn modelId="{D4D8B316-34AE-4B52-8504-73C113F46355}" srcId="{E6F38D8F-FFA1-4894-A19D-98844E52E135}" destId="{51B38685-C0E0-4905-ABF2-F68B04C76F86}" srcOrd="2" destOrd="0" parTransId="{214637E9-4666-4EAC-BA4E-03C773E0F3FA}" sibTransId="{558BA999-A10E-4D26-94BC-1751DA61E475}"/>
    <dgm:cxn modelId="{9EC510F3-1960-437D-BF9B-E817BF8125F7}" type="presOf" srcId="{331F34BE-E54A-4BB1-A22B-96BE89DFCBBF}" destId="{669D7512-75D2-4BC1-AB72-C0F195F7A83A}" srcOrd="0" destOrd="0" presId="urn:microsoft.com/office/officeart/2005/8/layout/architecture+Icon"/>
    <dgm:cxn modelId="{5DB1D76E-F1B8-4D5C-8419-FD21C9CBF220}" type="presOf" srcId="{6D6C6503-6CDB-44F8-9558-B71559EE79B9}" destId="{F21E3F5D-F8F7-4DA7-AE9A-6140618D95B4}" srcOrd="0" destOrd="0" presId="urn:microsoft.com/office/officeart/2005/8/layout/architecture+Icon"/>
    <dgm:cxn modelId="{C929A05C-63AD-4D5E-AE71-64AFF44B9C3E}" srcId="{E6F38D8F-FFA1-4894-A19D-98844E52E135}" destId="{331F34BE-E54A-4BB1-A22B-96BE89DFCBBF}" srcOrd="1" destOrd="0" parTransId="{FAD19466-5C85-4682-BEC0-58471CF644F0}" sibTransId="{6FF06998-0405-4E49-9943-7D3638E5BA87}"/>
    <dgm:cxn modelId="{5533CE0F-8CAA-434D-A1E5-048146E1D133}" srcId="{E6F38D8F-FFA1-4894-A19D-98844E52E135}" destId="{6D6C6503-6CDB-44F8-9558-B71559EE79B9}" srcOrd="0" destOrd="0" parTransId="{E78CD8AC-8CC2-4225-8539-74C642DA7C11}" sibTransId="{FB721795-9D8F-4991-84FB-DCB0D383EE77}"/>
    <dgm:cxn modelId="{ECBA9615-9E30-46A0-BF5F-82CE1EAB86CA}" type="presOf" srcId="{E6F38D8F-FFA1-4894-A19D-98844E52E135}" destId="{0E373180-0893-477C-90D4-E49F8E3B9B86}" srcOrd="0" destOrd="0" presId="urn:microsoft.com/office/officeart/2005/8/layout/architecture+Icon"/>
    <dgm:cxn modelId="{F0C3E0E8-D21B-473B-B45F-1ACCCAE80C60}" type="presParOf" srcId="{0E373180-0893-477C-90D4-E49F8E3B9B86}" destId="{8FEF91CB-768A-45F5-9D12-E1F9ACCD5A0F}" srcOrd="0" destOrd="0" presId="urn:microsoft.com/office/officeart/2005/8/layout/architecture+Icon"/>
    <dgm:cxn modelId="{9CC34F91-08A9-40CC-84F3-5798EF1D1E92}" type="presParOf" srcId="{8FEF91CB-768A-45F5-9D12-E1F9ACCD5A0F}" destId="{F21E3F5D-F8F7-4DA7-AE9A-6140618D95B4}" srcOrd="0" destOrd="0" presId="urn:microsoft.com/office/officeart/2005/8/layout/architecture+Icon"/>
    <dgm:cxn modelId="{54E10C68-F833-4284-86B2-71A4A603666D}" type="presParOf" srcId="{8FEF91CB-768A-45F5-9D12-E1F9ACCD5A0F}" destId="{58482B93-23C0-4D85-B68D-9089DDC2A8DB}" srcOrd="1" destOrd="0" presId="urn:microsoft.com/office/officeart/2005/8/layout/architecture+Icon"/>
    <dgm:cxn modelId="{80CE6461-AEC2-4FE1-A5BD-B507D0E84D48}" type="presParOf" srcId="{0E373180-0893-477C-90D4-E49F8E3B9B86}" destId="{B59585F6-5653-40AE-ADCD-17333CE3C21D}" srcOrd="1" destOrd="0" presId="urn:microsoft.com/office/officeart/2005/8/layout/architecture+Icon"/>
    <dgm:cxn modelId="{3ECACEB5-343F-4324-9560-AF8006CCF7D9}" type="presParOf" srcId="{0E373180-0893-477C-90D4-E49F8E3B9B86}" destId="{74ACE151-1EDA-4F31-AF82-35FE303BF4FB}" srcOrd="2" destOrd="0" presId="urn:microsoft.com/office/officeart/2005/8/layout/architecture+Icon"/>
    <dgm:cxn modelId="{96E0D0F8-4977-4AEB-A96A-705A779FB768}" type="presParOf" srcId="{74ACE151-1EDA-4F31-AF82-35FE303BF4FB}" destId="{669D7512-75D2-4BC1-AB72-C0F195F7A83A}" srcOrd="0" destOrd="0" presId="urn:microsoft.com/office/officeart/2005/8/layout/architecture+Icon"/>
    <dgm:cxn modelId="{4F63E964-486F-4140-9D11-4B68CA3A481D}" type="presParOf" srcId="{74ACE151-1EDA-4F31-AF82-35FE303BF4FB}" destId="{8107ED35-2348-4047-8EB4-F39769AF0C7D}" srcOrd="1" destOrd="0" presId="urn:microsoft.com/office/officeart/2005/8/layout/architecture+Icon"/>
    <dgm:cxn modelId="{CE5CC78F-38A0-466D-B5A8-D4BFC018F164}" type="presParOf" srcId="{0E373180-0893-477C-90D4-E49F8E3B9B86}" destId="{B4BDE809-BA98-4C25-9641-B2193CC8181D}" srcOrd="3" destOrd="0" presId="urn:microsoft.com/office/officeart/2005/8/layout/architecture+Icon"/>
    <dgm:cxn modelId="{1CC5BF04-00E7-4C69-9A70-07851AEEE648}" type="presParOf" srcId="{0E373180-0893-477C-90D4-E49F8E3B9B86}" destId="{8732CD75-2126-4ADF-A122-B8C524898F99}" srcOrd="4" destOrd="0" presId="urn:microsoft.com/office/officeart/2005/8/layout/architecture+Icon"/>
    <dgm:cxn modelId="{FEBFE0E1-AA68-41E2-9D16-174CF8127544}" type="presParOf" srcId="{8732CD75-2126-4ADF-A122-B8C524898F99}" destId="{6D7DEC26-B753-4C9E-BF0D-25ABBA4982A9}" srcOrd="0" destOrd="0" presId="urn:microsoft.com/office/officeart/2005/8/layout/architecture+Icon"/>
    <dgm:cxn modelId="{835BCBB3-8F70-4E93-9ED4-02D695876408}" type="presParOf" srcId="{8732CD75-2126-4ADF-A122-B8C524898F99}" destId="{BC68FB1C-1D8A-41D8-9436-7807332E49A7}"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E34DC80-C907-45F0-97D6-77BE8E2D5B27}"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48F64A6D-9B6A-4036-994D-B12A6D18822B}">
      <dgm:prSet phldrT="[Text]"/>
      <dgm:spPr>
        <a:ln>
          <a:noFill/>
        </a:ln>
      </dgm:spPr>
      <dgm:t>
        <a:bodyPr/>
        <a:lstStyle/>
        <a:p>
          <a:r>
            <a:rPr lang="en-US" dirty="0"/>
            <a:t>Lay out clothes the night before</a:t>
          </a:r>
        </a:p>
      </dgm:t>
    </dgm:pt>
    <dgm:pt modelId="{31231F98-BCDD-474F-BF91-67C4EA5E121A}" type="parTrans" cxnId="{7FFB82BC-1B38-419F-BCA3-54B3412783FC}">
      <dgm:prSet/>
      <dgm:spPr/>
      <dgm:t>
        <a:bodyPr/>
        <a:lstStyle/>
        <a:p>
          <a:endParaRPr lang="en-US"/>
        </a:p>
      </dgm:t>
    </dgm:pt>
    <dgm:pt modelId="{B6697B21-6555-4007-8FC9-28DF79BF3760}" type="sibTrans" cxnId="{7FFB82BC-1B38-419F-BCA3-54B3412783FC}">
      <dgm:prSet/>
      <dgm:spPr/>
      <dgm:t>
        <a:bodyPr/>
        <a:lstStyle/>
        <a:p>
          <a:endParaRPr lang="en-US"/>
        </a:p>
      </dgm:t>
    </dgm:pt>
    <dgm:pt modelId="{7CCF013D-E515-4D29-9B55-E7331BAC569B}">
      <dgm:prSet phldrT="[Text]"/>
      <dgm:spPr>
        <a:ln>
          <a:noFill/>
        </a:ln>
      </dgm:spPr>
      <dgm:t>
        <a:bodyPr/>
        <a:lstStyle/>
        <a:p>
          <a:r>
            <a:rPr lang="en-US" dirty="0"/>
            <a:t>Prepare your lunch</a:t>
          </a:r>
        </a:p>
      </dgm:t>
    </dgm:pt>
    <dgm:pt modelId="{11839A44-8DA7-46E1-B4FD-1ED6C41B8438}" type="parTrans" cxnId="{A86C8CC1-8039-4780-8EC5-0AB1526EF4D5}">
      <dgm:prSet/>
      <dgm:spPr/>
      <dgm:t>
        <a:bodyPr/>
        <a:lstStyle/>
        <a:p>
          <a:endParaRPr lang="en-US"/>
        </a:p>
      </dgm:t>
    </dgm:pt>
    <dgm:pt modelId="{3827E6F0-D06E-4CBD-83A1-1A245D0FE6AB}" type="sibTrans" cxnId="{A86C8CC1-8039-4780-8EC5-0AB1526EF4D5}">
      <dgm:prSet/>
      <dgm:spPr/>
      <dgm:t>
        <a:bodyPr/>
        <a:lstStyle/>
        <a:p>
          <a:endParaRPr lang="en-US"/>
        </a:p>
      </dgm:t>
    </dgm:pt>
    <dgm:pt modelId="{7CA3B832-3812-4E85-B3AE-3D283843B28C}">
      <dgm:prSet phldrT="[Text]"/>
      <dgm:spPr>
        <a:ln>
          <a:noFill/>
        </a:ln>
      </dgm:spPr>
      <dgm:t>
        <a:bodyPr/>
        <a:lstStyle/>
        <a:p>
          <a:r>
            <a:rPr lang="en-US" dirty="0"/>
            <a:t>Batch together activities</a:t>
          </a:r>
        </a:p>
      </dgm:t>
    </dgm:pt>
    <dgm:pt modelId="{FB6EFBDC-E6C0-4727-B897-90AA0BBE06C1}" type="parTrans" cxnId="{54D7C955-A355-4158-A2E3-763E24990E41}">
      <dgm:prSet/>
      <dgm:spPr/>
      <dgm:t>
        <a:bodyPr/>
        <a:lstStyle/>
        <a:p>
          <a:endParaRPr lang="en-US"/>
        </a:p>
      </dgm:t>
    </dgm:pt>
    <dgm:pt modelId="{B3B11D00-4F84-4F83-8837-CF1879DC4238}" type="sibTrans" cxnId="{54D7C955-A355-4158-A2E3-763E24990E41}">
      <dgm:prSet/>
      <dgm:spPr/>
      <dgm:t>
        <a:bodyPr/>
        <a:lstStyle/>
        <a:p>
          <a:endParaRPr lang="en-US"/>
        </a:p>
      </dgm:t>
    </dgm:pt>
    <dgm:pt modelId="{0328ECC1-02CB-4CD9-9399-3C9753C9F86C}" type="pres">
      <dgm:prSet presAssocID="{3E34DC80-C907-45F0-97D6-77BE8E2D5B27}" presName="Name0" presStyleCnt="0">
        <dgm:presLayoutVars>
          <dgm:dir/>
          <dgm:animLvl val="lvl"/>
          <dgm:resizeHandles/>
        </dgm:presLayoutVars>
      </dgm:prSet>
      <dgm:spPr/>
    </dgm:pt>
    <dgm:pt modelId="{EA4DE65B-57AD-4871-8D88-C2870E7AC462}" type="pres">
      <dgm:prSet presAssocID="{48F64A6D-9B6A-4036-994D-B12A6D18822B}" presName="linNode" presStyleCnt="0"/>
      <dgm:spPr/>
    </dgm:pt>
    <dgm:pt modelId="{A5C0675D-F5FA-4D9E-92A6-672A0DCDBFA4}" type="pres">
      <dgm:prSet presAssocID="{48F64A6D-9B6A-4036-994D-B12A6D18822B}" presName="parentShp" presStyleLbl="node1" presStyleIdx="0" presStyleCnt="3">
        <dgm:presLayoutVars>
          <dgm:bulletEnabled val="1"/>
        </dgm:presLayoutVars>
      </dgm:prSet>
      <dgm:spPr/>
    </dgm:pt>
    <dgm:pt modelId="{F996DE51-E952-467F-82DE-A8D50BA4EBCF}" type="pres">
      <dgm:prSet presAssocID="{48F64A6D-9B6A-4036-994D-B12A6D18822B}" presName="childShp" presStyleLbl="bgAccFollowNode1" presStyleIdx="0" presStyleCnt="3">
        <dgm:presLayoutVars>
          <dgm:bulletEnabled val="1"/>
        </dgm:presLayoutVars>
      </dgm:prSet>
      <dgm:spPr/>
    </dgm:pt>
    <dgm:pt modelId="{13BB9B5D-C785-48FA-8BF3-6B95ED67AB11}" type="pres">
      <dgm:prSet presAssocID="{B6697B21-6555-4007-8FC9-28DF79BF3760}" presName="spacing" presStyleCnt="0"/>
      <dgm:spPr/>
    </dgm:pt>
    <dgm:pt modelId="{340D38B7-1150-46EE-A9FE-F970E9E07131}" type="pres">
      <dgm:prSet presAssocID="{7CCF013D-E515-4D29-9B55-E7331BAC569B}" presName="linNode" presStyleCnt="0"/>
      <dgm:spPr/>
    </dgm:pt>
    <dgm:pt modelId="{B39E3489-FFB7-4A59-A216-C88918A346F6}" type="pres">
      <dgm:prSet presAssocID="{7CCF013D-E515-4D29-9B55-E7331BAC569B}" presName="parentShp" presStyleLbl="node1" presStyleIdx="1" presStyleCnt="3">
        <dgm:presLayoutVars>
          <dgm:bulletEnabled val="1"/>
        </dgm:presLayoutVars>
      </dgm:prSet>
      <dgm:spPr/>
    </dgm:pt>
    <dgm:pt modelId="{DEEA671B-0BB7-4982-8CE7-4C29DC45898A}" type="pres">
      <dgm:prSet presAssocID="{7CCF013D-E515-4D29-9B55-E7331BAC569B}" presName="childShp" presStyleLbl="bgAccFollowNode1" presStyleIdx="1" presStyleCnt="3">
        <dgm:presLayoutVars>
          <dgm:bulletEnabled val="1"/>
        </dgm:presLayoutVars>
      </dgm:prSet>
      <dgm:spPr/>
    </dgm:pt>
    <dgm:pt modelId="{74F6B118-96FC-47C9-B9F8-0084A1A8E573}" type="pres">
      <dgm:prSet presAssocID="{3827E6F0-D06E-4CBD-83A1-1A245D0FE6AB}" presName="spacing" presStyleCnt="0"/>
      <dgm:spPr/>
    </dgm:pt>
    <dgm:pt modelId="{1D7DE74E-8916-4C0F-9534-4EFFA7298406}" type="pres">
      <dgm:prSet presAssocID="{7CA3B832-3812-4E85-B3AE-3D283843B28C}" presName="linNode" presStyleCnt="0"/>
      <dgm:spPr/>
    </dgm:pt>
    <dgm:pt modelId="{4E5129F0-2C49-4CA0-BF25-6AF9EE400538}" type="pres">
      <dgm:prSet presAssocID="{7CA3B832-3812-4E85-B3AE-3D283843B28C}" presName="parentShp" presStyleLbl="node1" presStyleIdx="2" presStyleCnt="3">
        <dgm:presLayoutVars>
          <dgm:bulletEnabled val="1"/>
        </dgm:presLayoutVars>
      </dgm:prSet>
      <dgm:spPr/>
    </dgm:pt>
    <dgm:pt modelId="{D797D260-B25A-4295-B696-9344680644EB}" type="pres">
      <dgm:prSet presAssocID="{7CA3B832-3812-4E85-B3AE-3D283843B28C}" presName="childShp" presStyleLbl="bgAccFollowNode1" presStyleIdx="2" presStyleCnt="3">
        <dgm:presLayoutVars>
          <dgm:bulletEnabled val="1"/>
        </dgm:presLayoutVars>
      </dgm:prSet>
      <dgm:spPr/>
    </dgm:pt>
  </dgm:ptLst>
  <dgm:cxnLst>
    <dgm:cxn modelId="{54D7C955-A355-4158-A2E3-763E24990E41}" srcId="{3E34DC80-C907-45F0-97D6-77BE8E2D5B27}" destId="{7CA3B832-3812-4E85-B3AE-3D283843B28C}" srcOrd="2" destOrd="0" parTransId="{FB6EFBDC-E6C0-4727-B897-90AA0BBE06C1}" sibTransId="{B3B11D00-4F84-4F83-8837-CF1879DC4238}"/>
    <dgm:cxn modelId="{7FFB82BC-1B38-419F-BCA3-54B3412783FC}" srcId="{3E34DC80-C907-45F0-97D6-77BE8E2D5B27}" destId="{48F64A6D-9B6A-4036-994D-B12A6D18822B}" srcOrd="0" destOrd="0" parTransId="{31231F98-BCDD-474F-BF91-67C4EA5E121A}" sibTransId="{B6697B21-6555-4007-8FC9-28DF79BF3760}"/>
    <dgm:cxn modelId="{E1A31C31-FB11-49F7-994D-CA46509DD367}" type="presOf" srcId="{3E34DC80-C907-45F0-97D6-77BE8E2D5B27}" destId="{0328ECC1-02CB-4CD9-9399-3C9753C9F86C}" srcOrd="0" destOrd="0" presId="urn:microsoft.com/office/officeart/2005/8/layout/vList6"/>
    <dgm:cxn modelId="{FA9455FD-383D-4751-8131-5FE94381C97B}" type="presOf" srcId="{48F64A6D-9B6A-4036-994D-B12A6D18822B}" destId="{A5C0675D-F5FA-4D9E-92A6-672A0DCDBFA4}" srcOrd="0" destOrd="0" presId="urn:microsoft.com/office/officeart/2005/8/layout/vList6"/>
    <dgm:cxn modelId="{A3D0C5F3-FC7D-43FF-BE08-84EDB8830CA7}" type="presOf" srcId="{7CCF013D-E515-4D29-9B55-E7331BAC569B}" destId="{B39E3489-FFB7-4A59-A216-C88918A346F6}" srcOrd="0" destOrd="0" presId="urn:microsoft.com/office/officeart/2005/8/layout/vList6"/>
    <dgm:cxn modelId="{A86C8CC1-8039-4780-8EC5-0AB1526EF4D5}" srcId="{3E34DC80-C907-45F0-97D6-77BE8E2D5B27}" destId="{7CCF013D-E515-4D29-9B55-E7331BAC569B}" srcOrd="1" destOrd="0" parTransId="{11839A44-8DA7-46E1-B4FD-1ED6C41B8438}" sibTransId="{3827E6F0-D06E-4CBD-83A1-1A245D0FE6AB}"/>
    <dgm:cxn modelId="{0AE6479E-BDC8-4042-909F-27FEAEB4D26C}" type="presOf" srcId="{7CA3B832-3812-4E85-B3AE-3D283843B28C}" destId="{4E5129F0-2C49-4CA0-BF25-6AF9EE400538}" srcOrd="0" destOrd="0" presId="urn:microsoft.com/office/officeart/2005/8/layout/vList6"/>
    <dgm:cxn modelId="{15766D3C-16E4-4756-A7FE-CCE3631A1BA3}" type="presParOf" srcId="{0328ECC1-02CB-4CD9-9399-3C9753C9F86C}" destId="{EA4DE65B-57AD-4871-8D88-C2870E7AC462}" srcOrd="0" destOrd="0" presId="urn:microsoft.com/office/officeart/2005/8/layout/vList6"/>
    <dgm:cxn modelId="{914B8CFF-D0CF-4967-AB26-A0BB9705DEC2}" type="presParOf" srcId="{EA4DE65B-57AD-4871-8D88-C2870E7AC462}" destId="{A5C0675D-F5FA-4D9E-92A6-672A0DCDBFA4}" srcOrd="0" destOrd="0" presId="urn:microsoft.com/office/officeart/2005/8/layout/vList6"/>
    <dgm:cxn modelId="{3246991F-2EFD-4602-A5AD-633EE7925CCF}" type="presParOf" srcId="{EA4DE65B-57AD-4871-8D88-C2870E7AC462}" destId="{F996DE51-E952-467F-82DE-A8D50BA4EBCF}" srcOrd="1" destOrd="0" presId="urn:microsoft.com/office/officeart/2005/8/layout/vList6"/>
    <dgm:cxn modelId="{5CBA6A5C-B5CD-45FA-9511-64C2F418C69D}" type="presParOf" srcId="{0328ECC1-02CB-4CD9-9399-3C9753C9F86C}" destId="{13BB9B5D-C785-48FA-8BF3-6B95ED67AB11}" srcOrd="1" destOrd="0" presId="urn:microsoft.com/office/officeart/2005/8/layout/vList6"/>
    <dgm:cxn modelId="{939B9B26-B5CC-4153-A8B8-ABB85418EC9C}" type="presParOf" srcId="{0328ECC1-02CB-4CD9-9399-3C9753C9F86C}" destId="{340D38B7-1150-46EE-A9FE-F970E9E07131}" srcOrd="2" destOrd="0" presId="urn:microsoft.com/office/officeart/2005/8/layout/vList6"/>
    <dgm:cxn modelId="{E0BD4C92-CF42-42BD-A457-1BEA914E4472}" type="presParOf" srcId="{340D38B7-1150-46EE-A9FE-F970E9E07131}" destId="{B39E3489-FFB7-4A59-A216-C88918A346F6}" srcOrd="0" destOrd="0" presId="urn:microsoft.com/office/officeart/2005/8/layout/vList6"/>
    <dgm:cxn modelId="{4BDE1350-4926-4F9D-9F98-03E50FB0E356}" type="presParOf" srcId="{340D38B7-1150-46EE-A9FE-F970E9E07131}" destId="{DEEA671B-0BB7-4982-8CE7-4C29DC45898A}" srcOrd="1" destOrd="0" presId="urn:microsoft.com/office/officeart/2005/8/layout/vList6"/>
    <dgm:cxn modelId="{A55FF8D6-A2F6-44C3-8221-8136B9495617}" type="presParOf" srcId="{0328ECC1-02CB-4CD9-9399-3C9753C9F86C}" destId="{74F6B118-96FC-47C9-B9F8-0084A1A8E573}" srcOrd="3" destOrd="0" presId="urn:microsoft.com/office/officeart/2005/8/layout/vList6"/>
    <dgm:cxn modelId="{832372E5-5A21-41A8-B652-07BCD9B1DE0F}" type="presParOf" srcId="{0328ECC1-02CB-4CD9-9399-3C9753C9F86C}" destId="{1D7DE74E-8916-4C0F-9534-4EFFA7298406}" srcOrd="4" destOrd="0" presId="urn:microsoft.com/office/officeart/2005/8/layout/vList6"/>
    <dgm:cxn modelId="{31F0002E-1A6E-44F4-878A-8FC6ED803CF3}" type="presParOf" srcId="{1D7DE74E-8916-4C0F-9534-4EFFA7298406}" destId="{4E5129F0-2C49-4CA0-BF25-6AF9EE400538}" srcOrd="0" destOrd="0" presId="urn:microsoft.com/office/officeart/2005/8/layout/vList6"/>
    <dgm:cxn modelId="{7020D3B2-274D-4107-899D-AE001560058E}" type="presParOf" srcId="{1D7DE74E-8916-4C0F-9534-4EFFA7298406}" destId="{D797D260-B25A-4295-B696-9344680644E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14709DDA-D207-4D31-BFC7-BA233C5820BD}"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7321827-EE8E-4F55-A5EA-E144EB902C6D}">
      <dgm:prSet phldrT="[Text]" custT="1"/>
      <dgm:spPr/>
      <dgm:t>
        <a:bodyPr/>
        <a:lstStyle/>
        <a:p>
          <a:r>
            <a:rPr lang="en-US" sz="3200" dirty="0"/>
            <a:t>During a break read for ten minutes</a:t>
          </a:r>
        </a:p>
      </dgm:t>
    </dgm:pt>
    <dgm:pt modelId="{0AB75D39-1C94-4264-A9F9-C3308806B7C8}" type="parTrans" cxnId="{1D4B646E-4ECB-4C65-BCBA-AC224DDE062D}">
      <dgm:prSet/>
      <dgm:spPr/>
      <dgm:t>
        <a:bodyPr/>
        <a:lstStyle/>
        <a:p>
          <a:endParaRPr lang="en-US"/>
        </a:p>
      </dgm:t>
    </dgm:pt>
    <dgm:pt modelId="{A25BEC8B-CD19-47EC-8B6E-CA20715FA868}" type="sibTrans" cxnId="{1D4B646E-4ECB-4C65-BCBA-AC224DDE062D}">
      <dgm:prSet/>
      <dgm:spPr/>
      <dgm:t>
        <a:bodyPr/>
        <a:lstStyle/>
        <a:p>
          <a:endParaRPr lang="en-US"/>
        </a:p>
      </dgm:t>
    </dgm:pt>
    <dgm:pt modelId="{3BD8A682-E062-4D9F-AE88-7D1B8DB9097A}">
      <dgm:prSet phldrT="[Text]" custT="1"/>
      <dgm:spPr/>
      <dgm:t>
        <a:bodyPr/>
        <a:lstStyle/>
        <a:p>
          <a:r>
            <a:rPr lang="en-US" sz="3200" dirty="0"/>
            <a:t>Deep breathing and stretches</a:t>
          </a:r>
        </a:p>
      </dgm:t>
    </dgm:pt>
    <dgm:pt modelId="{A182F055-DFC0-4C17-B741-3B7B187D37D2}" type="parTrans" cxnId="{C7D1673D-C42C-4405-ACEB-34793409DCEC}">
      <dgm:prSet/>
      <dgm:spPr/>
      <dgm:t>
        <a:bodyPr/>
        <a:lstStyle/>
        <a:p>
          <a:endParaRPr lang="en-US"/>
        </a:p>
      </dgm:t>
    </dgm:pt>
    <dgm:pt modelId="{9616C269-8FB2-4016-89DB-00A575726CE2}" type="sibTrans" cxnId="{C7D1673D-C42C-4405-ACEB-34793409DCEC}">
      <dgm:prSet/>
      <dgm:spPr/>
      <dgm:t>
        <a:bodyPr/>
        <a:lstStyle/>
        <a:p>
          <a:endParaRPr lang="en-US"/>
        </a:p>
      </dgm:t>
    </dgm:pt>
    <dgm:pt modelId="{7DF5247B-73F0-4BBE-BD71-186AF63D5892}">
      <dgm:prSet phldrT="[Text]" custT="1"/>
      <dgm:spPr/>
      <dgm:t>
        <a:bodyPr/>
        <a:lstStyle/>
        <a:p>
          <a:r>
            <a:rPr lang="en-US" sz="3200" dirty="0"/>
            <a:t>Clean off a small area</a:t>
          </a:r>
        </a:p>
      </dgm:t>
    </dgm:pt>
    <dgm:pt modelId="{1EE895EF-BBEA-4941-94BD-4C790F5B6548}" type="parTrans" cxnId="{16B8506E-1197-4D18-BEF4-79EFF91D0CC2}">
      <dgm:prSet/>
      <dgm:spPr/>
      <dgm:t>
        <a:bodyPr/>
        <a:lstStyle/>
        <a:p>
          <a:endParaRPr lang="en-US"/>
        </a:p>
      </dgm:t>
    </dgm:pt>
    <dgm:pt modelId="{B80EE068-F78F-4008-B61B-476DC9F20CC3}" type="sibTrans" cxnId="{16B8506E-1197-4D18-BEF4-79EFF91D0CC2}">
      <dgm:prSet/>
      <dgm:spPr/>
      <dgm:t>
        <a:bodyPr/>
        <a:lstStyle/>
        <a:p>
          <a:endParaRPr lang="en-US"/>
        </a:p>
      </dgm:t>
    </dgm:pt>
    <dgm:pt modelId="{5A09CA9D-BC87-428D-9C5E-7AE2E1B3C83E}">
      <dgm:prSet phldrT="[Text]" custT="1"/>
      <dgm:spPr>
        <a:ln w="104775"/>
      </dgm:spPr>
      <dgm:t>
        <a:bodyPr/>
        <a:lstStyle/>
        <a:p>
          <a:r>
            <a:rPr lang="en-US" sz="3200" dirty="0"/>
            <a:t>Update your journal</a:t>
          </a:r>
        </a:p>
      </dgm:t>
    </dgm:pt>
    <dgm:pt modelId="{ABB95A03-1E2B-45B6-BA53-6B0E3877D4B4}" type="parTrans" cxnId="{5A9C84D8-26E7-43E7-8C50-40A06F632E7A}">
      <dgm:prSet/>
      <dgm:spPr/>
      <dgm:t>
        <a:bodyPr/>
        <a:lstStyle/>
        <a:p>
          <a:endParaRPr lang="en-US"/>
        </a:p>
      </dgm:t>
    </dgm:pt>
    <dgm:pt modelId="{57C7D751-8EA9-4C03-AC56-E362ECBE22EF}" type="sibTrans" cxnId="{5A9C84D8-26E7-43E7-8C50-40A06F632E7A}">
      <dgm:prSet/>
      <dgm:spPr/>
      <dgm:t>
        <a:bodyPr/>
        <a:lstStyle/>
        <a:p>
          <a:endParaRPr lang="en-US"/>
        </a:p>
      </dgm:t>
    </dgm:pt>
    <dgm:pt modelId="{53690F4A-7B92-4F7D-9D96-4033E0D221D2}">
      <dgm:prSet phldrT="[Text]" custT="1"/>
      <dgm:spPr/>
      <dgm:t>
        <a:bodyPr/>
        <a:lstStyle/>
        <a:p>
          <a:r>
            <a:rPr lang="en-US" sz="3200" dirty="0"/>
            <a:t>Set aside a lunch hour for personal errands</a:t>
          </a:r>
        </a:p>
      </dgm:t>
    </dgm:pt>
    <dgm:pt modelId="{BA0A8C8D-1F2C-41A8-9AC5-FEE180661C27}" type="parTrans" cxnId="{D5EBEEFA-F574-4B38-9D30-D92C3AFB0E7F}">
      <dgm:prSet/>
      <dgm:spPr/>
      <dgm:t>
        <a:bodyPr/>
        <a:lstStyle/>
        <a:p>
          <a:endParaRPr lang="en-US"/>
        </a:p>
      </dgm:t>
    </dgm:pt>
    <dgm:pt modelId="{52DC8159-9D39-4C68-8F75-7C3F692F1888}" type="sibTrans" cxnId="{D5EBEEFA-F574-4B38-9D30-D92C3AFB0E7F}">
      <dgm:prSet/>
      <dgm:spPr/>
      <dgm:t>
        <a:bodyPr/>
        <a:lstStyle/>
        <a:p>
          <a:endParaRPr lang="en-US"/>
        </a:p>
      </dgm:t>
    </dgm:pt>
    <dgm:pt modelId="{07B0D8AF-0769-4CB0-9405-D44DFF42BC8B}" type="pres">
      <dgm:prSet presAssocID="{14709DDA-D207-4D31-BFC7-BA233C5820BD}" presName="vert0" presStyleCnt="0">
        <dgm:presLayoutVars>
          <dgm:dir/>
          <dgm:animOne val="branch"/>
          <dgm:animLvl val="lvl"/>
        </dgm:presLayoutVars>
      </dgm:prSet>
      <dgm:spPr/>
    </dgm:pt>
    <dgm:pt modelId="{4E25D081-A2FA-4FF3-A496-37A13463F162}" type="pres">
      <dgm:prSet presAssocID="{57321827-EE8E-4F55-A5EA-E144EB902C6D}" presName="thickLine" presStyleLbl="alignNode1" presStyleIdx="0" presStyleCnt="5"/>
      <dgm:spPr>
        <a:ln w="50800">
          <a:solidFill>
            <a:schemeClr val="accent2"/>
          </a:solidFill>
        </a:ln>
      </dgm:spPr>
    </dgm:pt>
    <dgm:pt modelId="{1D13A341-5A57-4EA1-84A0-ADE3BF2C9A08}" type="pres">
      <dgm:prSet presAssocID="{57321827-EE8E-4F55-A5EA-E144EB902C6D}" presName="horz1" presStyleCnt="0"/>
      <dgm:spPr/>
    </dgm:pt>
    <dgm:pt modelId="{4A4C672B-86EE-4414-8DF6-5CA91020B990}" type="pres">
      <dgm:prSet presAssocID="{57321827-EE8E-4F55-A5EA-E144EB902C6D}" presName="tx1" presStyleLbl="revTx" presStyleIdx="0" presStyleCnt="5" custLinFactNeighborY="-61"/>
      <dgm:spPr/>
    </dgm:pt>
    <dgm:pt modelId="{B72C0B55-5B3D-4FE0-85F6-830890AAEB9E}" type="pres">
      <dgm:prSet presAssocID="{57321827-EE8E-4F55-A5EA-E144EB902C6D}" presName="vert1" presStyleCnt="0"/>
      <dgm:spPr/>
    </dgm:pt>
    <dgm:pt modelId="{054EE6AF-9BDF-4F85-B46E-15A8BBB0BFBA}" type="pres">
      <dgm:prSet presAssocID="{3BD8A682-E062-4D9F-AE88-7D1B8DB9097A}" presName="thickLine" presStyleLbl="alignNode1" presStyleIdx="1" presStyleCnt="5"/>
      <dgm:spPr>
        <a:ln w="50800">
          <a:solidFill>
            <a:schemeClr val="accent3"/>
          </a:solidFill>
        </a:ln>
      </dgm:spPr>
    </dgm:pt>
    <dgm:pt modelId="{94360BCC-6B79-4A28-AE13-DE26BEDE331D}" type="pres">
      <dgm:prSet presAssocID="{3BD8A682-E062-4D9F-AE88-7D1B8DB9097A}" presName="horz1" presStyleCnt="0"/>
      <dgm:spPr/>
    </dgm:pt>
    <dgm:pt modelId="{65318B7C-EC18-4E67-B6C2-E56F958EB506}" type="pres">
      <dgm:prSet presAssocID="{3BD8A682-E062-4D9F-AE88-7D1B8DB9097A}" presName="tx1" presStyleLbl="revTx" presStyleIdx="1" presStyleCnt="5" custLinFactNeighborY="-3263"/>
      <dgm:spPr/>
    </dgm:pt>
    <dgm:pt modelId="{046C4312-2A04-4585-AFFF-F3DA550138FE}" type="pres">
      <dgm:prSet presAssocID="{3BD8A682-E062-4D9F-AE88-7D1B8DB9097A}" presName="vert1" presStyleCnt="0"/>
      <dgm:spPr/>
    </dgm:pt>
    <dgm:pt modelId="{BE5790D5-4EBB-4828-B605-ECC8A49FE352}" type="pres">
      <dgm:prSet presAssocID="{7DF5247B-73F0-4BBE-BD71-186AF63D5892}" presName="thickLine" presStyleLbl="alignNode1" presStyleIdx="2" presStyleCnt="5"/>
      <dgm:spPr>
        <a:ln w="50800">
          <a:solidFill>
            <a:schemeClr val="accent4"/>
          </a:solidFill>
        </a:ln>
      </dgm:spPr>
    </dgm:pt>
    <dgm:pt modelId="{3314CCC4-9727-4112-A53E-015435D34505}" type="pres">
      <dgm:prSet presAssocID="{7DF5247B-73F0-4BBE-BD71-186AF63D5892}" presName="horz1" presStyleCnt="0"/>
      <dgm:spPr/>
    </dgm:pt>
    <dgm:pt modelId="{C5CEA2A3-66A3-4251-ACA0-0F4BAB221F79}" type="pres">
      <dgm:prSet presAssocID="{7DF5247B-73F0-4BBE-BD71-186AF63D5892}" presName="tx1" presStyleLbl="revTx" presStyleIdx="2" presStyleCnt="5" custLinFactNeighborY="-1601"/>
      <dgm:spPr/>
    </dgm:pt>
    <dgm:pt modelId="{575D9012-88E4-4FBC-A38B-835355DA4B7D}" type="pres">
      <dgm:prSet presAssocID="{7DF5247B-73F0-4BBE-BD71-186AF63D5892}" presName="vert1" presStyleCnt="0"/>
      <dgm:spPr/>
    </dgm:pt>
    <dgm:pt modelId="{1E409E8F-48BA-4839-95BF-7176D6B380F3}" type="pres">
      <dgm:prSet presAssocID="{5A09CA9D-BC87-428D-9C5E-7AE2E1B3C83E}" presName="thickLine" presStyleLbl="alignNode1" presStyleIdx="3" presStyleCnt="5"/>
      <dgm:spPr>
        <a:ln w="50800">
          <a:solidFill>
            <a:schemeClr val="accent5"/>
          </a:solidFill>
        </a:ln>
      </dgm:spPr>
    </dgm:pt>
    <dgm:pt modelId="{19899501-F368-4931-ABD5-6323BAA56660}" type="pres">
      <dgm:prSet presAssocID="{5A09CA9D-BC87-428D-9C5E-7AE2E1B3C83E}" presName="horz1" presStyleCnt="0"/>
      <dgm:spPr/>
    </dgm:pt>
    <dgm:pt modelId="{F3C765CD-F240-4084-87DB-C8A7C3688956}" type="pres">
      <dgm:prSet presAssocID="{5A09CA9D-BC87-428D-9C5E-7AE2E1B3C83E}" presName="tx1" presStyleLbl="revTx" presStyleIdx="3" presStyleCnt="5" custLinFactNeighborY="-1601"/>
      <dgm:spPr/>
    </dgm:pt>
    <dgm:pt modelId="{DB765A4B-6226-42CC-975D-DC837B2A069E}" type="pres">
      <dgm:prSet presAssocID="{5A09CA9D-BC87-428D-9C5E-7AE2E1B3C83E}" presName="vert1" presStyleCnt="0"/>
      <dgm:spPr/>
    </dgm:pt>
    <dgm:pt modelId="{3A317718-5B83-46D2-B52A-9C2E54694771}" type="pres">
      <dgm:prSet presAssocID="{53690F4A-7B92-4F7D-9D96-4033E0D221D2}" presName="thickLine" presStyleLbl="alignNode1" presStyleIdx="4" presStyleCnt="5"/>
      <dgm:spPr>
        <a:ln w="50800">
          <a:solidFill>
            <a:schemeClr val="accent6"/>
          </a:solidFill>
        </a:ln>
      </dgm:spPr>
    </dgm:pt>
    <dgm:pt modelId="{AEFE6A71-9AB4-4FFA-9F5B-0431C6E5E305}" type="pres">
      <dgm:prSet presAssocID="{53690F4A-7B92-4F7D-9D96-4033E0D221D2}" presName="horz1" presStyleCnt="0"/>
      <dgm:spPr/>
    </dgm:pt>
    <dgm:pt modelId="{FC10F221-BBAA-4908-BF36-77C76841C5D7}" type="pres">
      <dgm:prSet presAssocID="{53690F4A-7B92-4F7D-9D96-4033E0D221D2}" presName="tx1" presStyleLbl="revTx" presStyleIdx="4" presStyleCnt="5" custLinFactNeighborY="61"/>
      <dgm:spPr/>
    </dgm:pt>
    <dgm:pt modelId="{D7BBC329-602D-4491-A9CF-7C2BC3CD0C93}" type="pres">
      <dgm:prSet presAssocID="{53690F4A-7B92-4F7D-9D96-4033E0D221D2}" presName="vert1" presStyleCnt="0"/>
      <dgm:spPr/>
    </dgm:pt>
  </dgm:ptLst>
  <dgm:cxnLst>
    <dgm:cxn modelId="{C7D1673D-C42C-4405-ACEB-34793409DCEC}" srcId="{14709DDA-D207-4D31-BFC7-BA233C5820BD}" destId="{3BD8A682-E062-4D9F-AE88-7D1B8DB9097A}" srcOrd="1" destOrd="0" parTransId="{A182F055-DFC0-4C17-B741-3B7B187D37D2}" sibTransId="{9616C269-8FB2-4016-89DB-00A575726CE2}"/>
    <dgm:cxn modelId="{979F0A7E-9F01-4983-85B7-F45DEA4AD44D}" type="presOf" srcId="{3BD8A682-E062-4D9F-AE88-7D1B8DB9097A}" destId="{65318B7C-EC18-4E67-B6C2-E56F958EB506}" srcOrd="0" destOrd="0" presId="urn:microsoft.com/office/officeart/2008/layout/LinedList"/>
    <dgm:cxn modelId="{03C59133-3356-48A9-B9BB-AA956FDEC386}" type="presOf" srcId="{5A09CA9D-BC87-428D-9C5E-7AE2E1B3C83E}" destId="{F3C765CD-F240-4084-87DB-C8A7C3688956}" srcOrd="0" destOrd="0" presId="urn:microsoft.com/office/officeart/2008/layout/LinedList"/>
    <dgm:cxn modelId="{E8C9760A-B996-45F6-9646-850BD987748F}" type="presOf" srcId="{7DF5247B-73F0-4BBE-BD71-186AF63D5892}" destId="{C5CEA2A3-66A3-4251-ACA0-0F4BAB221F79}" srcOrd="0" destOrd="0" presId="urn:microsoft.com/office/officeart/2008/layout/LinedList"/>
    <dgm:cxn modelId="{1D4B646E-4ECB-4C65-BCBA-AC224DDE062D}" srcId="{14709DDA-D207-4D31-BFC7-BA233C5820BD}" destId="{57321827-EE8E-4F55-A5EA-E144EB902C6D}" srcOrd="0" destOrd="0" parTransId="{0AB75D39-1C94-4264-A9F9-C3308806B7C8}" sibTransId="{A25BEC8B-CD19-47EC-8B6E-CA20715FA868}"/>
    <dgm:cxn modelId="{5A9C84D8-26E7-43E7-8C50-40A06F632E7A}" srcId="{14709DDA-D207-4D31-BFC7-BA233C5820BD}" destId="{5A09CA9D-BC87-428D-9C5E-7AE2E1B3C83E}" srcOrd="3" destOrd="0" parTransId="{ABB95A03-1E2B-45B6-BA53-6B0E3877D4B4}" sibTransId="{57C7D751-8EA9-4C03-AC56-E362ECBE22EF}"/>
    <dgm:cxn modelId="{53FBF9E6-F038-481B-9C86-CB9EA2EB62DA}" type="presOf" srcId="{53690F4A-7B92-4F7D-9D96-4033E0D221D2}" destId="{FC10F221-BBAA-4908-BF36-77C76841C5D7}" srcOrd="0" destOrd="0" presId="urn:microsoft.com/office/officeart/2008/layout/LinedList"/>
    <dgm:cxn modelId="{FA18BA1B-ADF9-431C-8CFD-48DA04AD679D}" type="presOf" srcId="{57321827-EE8E-4F55-A5EA-E144EB902C6D}" destId="{4A4C672B-86EE-4414-8DF6-5CA91020B990}" srcOrd="0" destOrd="0" presId="urn:microsoft.com/office/officeart/2008/layout/LinedList"/>
    <dgm:cxn modelId="{559C3FAB-71B0-4AB9-A1AA-A612B897D6B1}" type="presOf" srcId="{14709DDA-D207-4D31-BFC7-BA233C5820BD}" destId="{07B0D8AF-0769-4CB0-9405-D44DFF42BC8B}" srcOrd="0" destOrd="0" presId="urn:microsoft.com/office/officeart/2008/layout/LinedList"/>
    <dgm:cxn modelId="{16B8506E-1197-4D18-BEF4-79EFF91D0CC2}" srcId="{14709DDA-D207-4D31-BFC7-BA233C5820BD}" destId="{7DF5247B-73F0-4BBE-BD71-186AF63D5892}" srcOrd="2" destOrd="0" parTransId="{1EE895EF-BBEA-4941-94BD-4C790F5B6548}" sibTransId="{B80EE068-F78F-4008-B61B-476DC9F20CC3}"/>
    <dgm:cxn modelId="{D5EBEEFA-F574-4B38-9D30-D92C3AFB0E7F}" srcId="{14709DDA-D207-4D31-BFC7-BA233C5820BD}" destId="{53690F4A-7B92-4F7D-9D96-4033E0D221D2}" srcOrd="4" destOrd="0" parTransId="{BA0A8C8D-1F2C-41A8-9AC5-FEE180661C27}" sibTransId="{52DC8159-9D39-4C68-8F75-7C3F692F1888}"/>
    <dgm:cxn modelId="{78C37E46-2667-4614-BB16-3F3336EEC103}" type="presParOf" srcId="{07B0D8AF-0769-4CB0-9405-D44DFF42BC8B}" destId="{4E25D081-A2FA-4FF3-A496-37A13463F162}" srcOrd="0" destOrd="0" presId="urn:microsoft.com/office/officeart/2008/layout/LinedList"/>
    <dgm:cxn modelId="{E3F8C5CE-10AF-4E4D-B1F4-81B645B472B4}" type="presParOf" srcId="{07B0D8AF-0769-4CB0-9405-D44DFF42BC8B}" destId="{1D13A341-5A57-4EA1-84A0-ADE3BF2C9A08}" srcOrd="1" destOrd="0" presId="urn:microsoft.com/office/officeart/2008/layout/LinedList"/>
    <dgm:cxn modelId="{461CBD28-9263-4490-B917-562C2241DD51}" type="presParOf" srcId="{1D13A341-5A57-4EA1-84A0-ADE3BF2C9A08}" destId="{4A4C672B-86EE-4414-8DF6-5CA91020B990}" srcOrd="0" destOrd="0" presId="urn:microsoft.com/office/officeart/2008/layout/LinedList"/>
    <dgm:cxn modelId="{30564322-15E0-47A6-9837-4D46B3AD8496}" type="presParOf" srcId="{1D13A341-5A57-4EA1-84A0-ADE3BF2C9A08}" destId="{B72C0B55-5B3D-4FE0-85F6-830890AAEB9E}" srcOrd="1" destOrd="0" presId="urn:microsoft.com/office/officeart/2008/layout/LinedList"/>
    <dgm:cxn modelId="{103EDB58-CACA-42FA-B049-62468EEB4270}" type="presParOf" srcId="{07B0D8AF-0769-4CB0-9405-D44DFF42BC8B}" destId="{054EE6AF-9BDF-4F85-B46E-15A8BBB0BFBA}" srcOrd="2" destOrd="0" presId="urn:microsoft.com/office/officeart/2008/layout/LinedList"/>
    <dgm:cxn modelId="{D9B9AE78-4552-4762-8974-6FB127EAAF60}" type="presParOf" srcId="{07B0D8AF-0769-4CB0-9405-D44DFF42BC8B}" destId="{94360BCC-6B79-4A28-AE13-DE26BEDE331D}" srcOrd="3" destOrd="0" presId="urn:microsoft.com/office/officeart/2008/layout/LinedList"/>
    <dgm:cxn modelId="{6E87C7EF-C44D-4923-AA92-C0E32E81C3E4}" type="presParOf" srcId="{94360BCC-6B79-4A28-AE13-DE26BEDE331D}" destId="{65318B7C-EC18-4E67-B6C2-E56F958EB506}" srcOrd="0" destOrd="0" presId="urn:microsoft.com/office/officeart/2008/layout/LinedList"/>
    <dgm:cxn modelId="{5DFE26B1-4E57-47C1-A90A-AE9A57A96C78}" type="presParOf" srcId="{94360BCC-6B79-4A28-AE13-DE26BEDE331D}" destId="{046C4312-2A04-4585-AFFF-F3DA550138FE}" srcOrd="1" destOrd="0" presId="urn:microsoft.com/office/officeart/2008/layout/LinedList"/>
    <dgm:cxn modelId="{1485CA68-00CC-46C8-B8A1-CA04B577B3F2}" type="presParOf" srcId="{07B0D8AF-0769-4CB0-9405-D44DFF42BC8B}" destId="{BE5790D5-4EBB-4828-B605-ECC8A49FE352}" srcOrd="4" destOrd="0" presId="urn:microsoft.com/office/officeart/2008/layout/LinedList"/>
    <dgm:cxn modelId="{88C21BAC-6A68-45CA-B2DB-9C4AC14C7845}" type="presParOf" srcId="{07B0D8AF-0769-4CB0-9405-D44DFF42BC8B}" destId="{3314CCC4-9727-4112-A53E-015435D34505}" srcOrd="5" destOrd="0" presId="urn:microsoft.com/office/officeart/2008/layout/LinedList"/>
    <dgm:cxn modelId="{921DF7B7-BE4A-4D70-85BA-59AD56CF5EE1}" type="presParOf" srcId="{3314CCC4-9727-4112-A53E-015435D34505}" destId="{C5CEA2A3-66A3-4251-ACA0-0F4BAB221F79}" srcOrd="0" destOrd="0" presId="urn:microsoft.com/office/officeart/2008/layout/LinedList"/>
    <dgm:cxn modelId="{488FEF8D-6FFC-47E9-BB40-65D89C55AB6D}" type="presParOf" srcId="{3314CCC4-9727-4112-A53E-015435D34505}" destId="{575D9012-88E4-4FBC-A38B-835355DA4B7D}" srcOrd="1" destOrd="0" presId="urn:microsoft.com/office/officeart/2008/layout/LinedList"/>
    <dgm:cxn modelId="{8FB3BC18-6424-4F15-A7FB-7629848339AF}" type="presParOf" srcId="{07B0D8AF-0769-4CB0-9405-D44DFF42BC8B}" destId="{1E409E8F-48BA-4839-95BF-7176D6B380F3}" srcOrd="6" destOrd="0" presId="urn:microsoft.com/office/officeart/2008/layout/LinedList"/>
    <dgm:cxn modelId="{402CC5F2-C9A2-404B-B32E-F6518DD1353A}" type="presParOf" srcId="{07B0D8AF-0769-4CB0-9405-D44DFF42BC8B}" destId="{19899501-F368-4931-ABD5-6323BAA56660}" srcOrd="7" destOrd="0" presId="urn:microsoft.com/office/officeart/2008/layout/LinedList"/>
    <dgm:cxn modelId="{EE23F807-D388-4A57-82B4-01DDBC9B78E9}" type="presParOf" srcId="{19899501-F368-4931-ABD5-6323BAA56660}" destId="{F3C765CD-F240-4084-87DB-C8A7C3688956}" srcOrd="0" destOrd="0" presId="urn:microsoft.com/office/officeart/2008/layout/LinedList"/>
    <dgm:cxn modelId="{EC3E25CD-C2D3-469D-93F6-8DF0096F136E}" type="presParOf" srcId="{19899501-F368-4931-ABD5-6323BAA56660}" destId="{DB765A4B-6226-42CC-975D-DC837B2A069E}" srcOrd="1" destOrd="0" presId="urn:microsoft.com/office/officeart/2008/layout/LinedList"/>
    <dgm:cxn modelId="{2356FF9B-D254-4609-9923-E2BB0EA622EC}" type="presParOf" srcId="{07B0D8AF-0769-4CB0-9405-D44DFF42BC8B}" destId="{3A317718-5B83-46D2-B52A-9C2E54694771}" srcOrd="8" destOrd="0" presId="urn:microsoft.com/office/officeart/2008/layout/LinedList"/>
    <dgm:cxn modelId="{59548AC9-CD37-414B-B368-7ECDDB1D929D}" type="presParOf" srcId="{07B0D8AF-0769-4CB0-9405-D44DFF42BC8B}" destId="{AEFE6A71-9AB4-4FFA-9F5B-0431C6E5E305}" srcOrd="9" destOrd="0" presId="urn:microsoft.com/office/officeart/2008/layout/LinedList"/>
    <dgm:cxn modelId="{79A50ED6-093C-4ACA-93C0-5EF4A0B9014D}" type="presParOf" srcId="{AEFE6A71-9AB4-4FFA-9F5B-0431C6E5E305}" destId="{FC10F221-BBAA-4908-BF36-77C76841C5D7}" srcOrd="0" destOrd="0" presId="urn:microsoft.com/office/officeart/2008/layout/LinedList"/>
    <dgm:cxn modelId="{81F6D863-16C5-4A6B-A52D-E739F9A41DAA}" type="presParOf" srcId="{AEFE6A71-9AB4-4FFA-9F5B-0431C6E5E305}" destId="{D7BBC329-602D-4491-A9CF-7C2BC3CD0C9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3544E14-53A3-4976-8A2D-888558751FF4}"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n-US"/>
        </a:p>
      </dgm:t>
    </dgm:pt>
    <dgm:pt modelId="{1231242C-123C-456C-9ABB-BB536BC6BA5A}">
      <dgm:prSet phldrT="[Text]"/>
      <dgm:spPr/>
      <dgm:t>
        <a:bodyPr/>
        <a:lstStyle/>
        <a:p>
          <a:r>
            <a:rPr lang="en-US" b="1" dirty="0"/>
            <a:t>Harvey Mackay</a:t>
          </a:r>
          <a:r>
            <a:rPr lang="en-US" b="1" cap="small" dirty="0"/>
            <a:t>:</a:t>
          </a:r>
          <a:r>
            <a:rPr lang="en-US" dirty="0"/>
            <a:t> Time is free, but it's priceless. You can't own it, but you can use it. You can't keep it, but you can spend it. Once you've lost it, you can never get it back.</a:t>
          </a:r>
        </a:p>
      </dgm:t>
    </dgm:pt>
    <dgm:pt modelId="{54762975-56B0-4107-811E-60BCCF05A9A4}" type="parTrans" cxnId="{78078AEB-E3F3-4C78-98CC-6275FA1799B1}">
      <dgm:prSet/>
      <dgm:spPr/>
      <dgm:t>
        <a:bodyPr/>
        <a:lstStyle/>
        <a:p>
          <a:endParaRPr lang="en-US"/>
        </a:p>
      </dgm:t>
    </dgm:pt>
    <dgm:pt modelId="{AB9BFAD8-0AD8-483B-A2D7-B10305E0F687}" type="sibTrans" cxnId="{78078AEB-E3F3-4C78-98CC-6275FA1799B1}">
      <dgm:prSet/>
      <dgm:spPr/>
      <dgm:t>
        <a:bodyPr/>
        <a:lstStyle/>
        <a:p>
          <a:endParaRPr lang="en-US"/>
        </a:p>
      </dgm:t>
    </dgm:pt>
    <dgm:pt modelId="{B9180059-8D21-4452-A1A5-5A868A0CE716}">
      <dgm:prSet phldrT="[Text]"/>
      <dgm:spPr/>
      <dgm:t>
        <a:bodyPr/>
        <a:lstStyle/>
        <a:p>
          <a:r>
            <a:rPr lang="en-US" b="1" dirty="0"/>
            <a:t>Napoleon Bonaparte: </a:t>
          </a:r>
          <a:r>
            <a:rPr lang="en-US" dirty="0"/>
            <a:t>Take time to deliberate, but when the time for action arrives, stop thinking and go.</a:t>
          </a:r>
        </a:p>
      </dgm:t>
    </dgm:pt>
    <dgm:pt modelId="{4D28FEE5-2CFC-4F72-BE2F-E6F41F062ADA}" type="parTrans" cxnId="{8CE9EF57-F238-4BB4-88FC-566AB52A5D98}">
      <dgm:prSet/>
      <dgm:spPr/>
      <dgm:t>
        <a:bodyPr/>
        <a:lstStyle/>
        <a:p>
          <a:endParaRPr lang="en-US"/>
        </a:p>
      </dgm:t>
    </dgm:pt>
    <dgm:pt modelId="{256A5330-DA22-4895-A5F2-24FED1BA742E}" type="sibTrans" cxnId="{8CE9EF57-F238-4BB4-88FC-566AB52A5D98}">
      <dgm:prSet/>
      <dgm:spPr/>
      <dgm:t>
        <a:bodyPr/>
        <a:lstStyle/>
        <a:p>
          <a:endParaRPr lang="en-US"/>
        </a:p>
      </dgm:t>
    </dgm:pt>
    <dgm:pt modelId="{DE8D4896-5E7A-4737-8C3E-45E2B6423DC7}">
      <dgm:prSet phldrT="[Text]"/>
      <dgm:spPr/>
      <dgm:t>
        <a:bodyPr/>
        <a:lstStyle/>
        <a:p>
          <a:r>
            <a:rPr lang="en-US" b="1" dirty="0"/>
            <a:t>Steve Jobs: </a:t>
          </a:r>
          <a:r>
            <a:rPr lang="en-US" dirty="0"/>
            <a:t>Your time is limited, so don't waste it living someone else's life. </a:t>
          </a:r>
          <a:r>
            <a:rPr lang="en-US" b="1" cap="small" dirty="0"/>
            <a:t> </a:t>
          </a:r>
          <a:endParaRPr lang="en-US" dirty="0"/>
        </a:p>
      </dgm:t>
    </dgm:pt>
    <dgm:pt modelId="{15F501F1-0DCC-4F17-B9E8-E2EA33851993}" type="parTrans" cxnId="{2A1377B8-28AD-4836-9B4E-8AEC8149F116}">
      <dgm:prSet/>
      <dgm:spPr/>
      <dgm:t>
        <a:bodyPr/>
        <a:lstStyle/>
        <a:p>
          <a:endParaRPr lang="en-US"/>
        </a:p>
      </dgm:t>
    </dgm:pt>
    <dgm:pt modelId="{F2842FED-55E9-41DE-A027-0B1C4551D141}" type="sibTrans" cxnId="{2A1377B8-28AD-4836-9B4E-8AEC8149F116}">
      <dgm:prSet/>
      <dgm:spPr/>
      <dgm:t>
        <a:bodyPr/>
        <a:lstStyle/>
        <a:p>
          <a:endParaRPr lang="en-US"/>
        </a:p>
      </dgm:t>
    </dgm:pt>
    <dgm:pt modelId="{7C16A6F8-8D38-4C7F-BB61-547121FE81E7}">
      <dgm:prSet phldrT="[Text]"/>
      <dgm:spPr/>
      <dgm:t>
        <a:bodyPr/>
        <a:lstStyle/>
        <a:p>
          <a:r>
            <a:rPr lang="en-US" b="1" dirty="0"/>
            <a:t>Benjamin Franklin: </a:t>
          </a:r>
          <a:r>
            <a:rPr lang="en-US" dirty="0"/>
            <a:t>You may delay, but time will not.</a:t>
          </a:r>
        </a:p>
      </dgm:t>
    </dgm:pt>
    <dgm:pt modelId="{AE4F6D42-B576-4C5C-BA8B-B7C1B4D966BE}" type="parTrans" cxnId="{E4AF0D51-1652-42AB-A16D-695C7CCD3CCD}">
      <dgm:prSet/>
      <dgm:spPr/>
      <dgm:t>
        <a:bodyPr/>
        <a:lstStyle/>
        <a:p>
          <a:endParaRPr lang="en-US"/>
        </a:p>
      </dgm:t>
    </dgm:pt>
    <dgm:pt modelId="{577280F5-EB8D-4B00-AD96-B50B6A2E29DB}" type="sibTrans" cxnId="{E4AF0D51-1652-42AB-A16D-695C7CCD3CCD}">
      <dgm:prSet/>
      <dgm:spPr/>
      <dgm:t>
        <a:bodyPr/>
        <a:lstStyle/>
        <a:p>
          <a:endParaRPr lang="en-US"/>
        </a:p>
      </dgm:t>
    </dgm:pt>
    <dgm:pt modelId="{36A696D2-8E37-4BCD-939D-9360FAA627A3}" type="pres">
      <dgm:prSet presAssocID="{73544E14-53A3-4976-8A2D-888558751FF4}" presName="Name0" presStyleCnt="0">
        <dgm:presLayoutVars>
          <dgm:dir/>
        </dgm:presLayoutVars>
      </dgm:prSet>
      <dgm:spPr/>
    </dgm:pt>
    <dgm:pt modelId="{F1E7F7B5-B746-47B0-A948-D5B69007083F}" type="pres">
      <dgm:prSet presAssocID="{1231242C-123C-456C-9ABB-BB536BC6BA5A}" presName="noChildren" presStyleCnt="0"/>
      <dgm:spPr/>
    </dgm:pt>
    <dgm:pt modelId="{E5D71853-261F-484F-A614-89974DEFD0FB}" type="pres">
      <dgm:prSet presAssocID="{1231242C-123C-456C-9ABB-BB536BC6BA5A}" presName="gap" presStyleCnt="0"/>
      <dgm:spPr/>
    </dgm:pt>
    <dgm:pt modelId="{120EA4EE-96F7-4555-B219-8F580DAD6E93}" type="pres">
      <dgm:prSet presAssocID="{1231242C-123C-456C-9ABB-BB536BC6BA5A}" presName="medCircle2" presStyleLbl="vennNode1" presStyleIdx="0" presStyleCnt="4"/>
      <dgm:spPr>
        <a:ln>
          <a:noFill/>
        </a:ln>
      </dgm:spPr>
    </dgm:pt>
    <dgm:pt modelId="{FD87DBEB-FD20-427F-840E-BE2CEB736A03}" type="pres">
      <dgm:prSet presAssocID="{1231242C-123C-456C-9ABB-BB536BC6BA5A}" presName="txLvlOnly1" presStyleLbl="revTx" presStyleIdx="0" presStyleCnt="4"/>
      <dgm:spPr/>
    </dgm:pt>
    <dgm:pt modelId="{5A2AC1A6-15DD-4132-9770-CEEA28DAE51C}" type="pres">
      <dgm:prSet presAssocID="{B9180059-8D21-4452-A1A5-5A868A0CE716}" presName="noChildren" presStyleCnt="0"/>
      <dgm:spPr/>
    </dgm:pt>
    <dgm:pt modelId="{2927900C-A555-4FA8-BE39-A3AB6DE1CAB1}" type="pres">
      <dgm:prSet presAssocID="{B9180059-8D21-4452-A1A5-5A868A0CE716}" presName="gap" presStyleCnt="0"/>
      <dgm:spPr/>
    </dgm:pt>
    <dgm:pt modelId="{0A971F9E-2B85-4F0B-92C5-FC34F79697C6}" type="pres">
      <dgm:prSet presAssocID="{B9180059-8D21-4452-A1A5-5A868A0CE716}" presName="medCircle2" presStyleLbl="vennNode1" presStyleIdx="1" presStyleCnt="4"/>
      <dgm:spPr>
        <a:ln>
          <a:noFill/>
        </a:ln>
      </dgm:spPr>
    </dgm:pt>
    <dgm:pt modelId="{8788690D-F8B7-490B-BBA0-156BD561CBC6}" type="pres">
      <dgm:prSet presAssocID="{B9180059-8D21-4452-A1A5-5A868A0CE716}" presName="txLvlOnly1" presStyleLbl="revTx" presStyleIdx="1" presStyleCnt="4"/>
      <dgm:spPr/>
    </dgm:pt>
    <dgm:pt modelId="{ADF7976E-DDFB-4757-8FB6-2C2119F4FEEB}" type="pres">
      <dgm:prSet presAssocID="{DE8D4896-5E7A-4737-8C3E-45E2B6423DC7}" presName="noChildren" presStyleCnt="0"/>
      <dgm:spPr/>
    </dgm:pt>
    <dgm:pt modelId="{1B023DC0-7A87-4D82-A3AF-960F25103779}" type="pres">
      <dgm:prSet presAssocID="{DE8D4896-5E7A-4737-8C3E-45E2B6423DC7}" presName="gap" presStyleCnt="0"/>
      <dgm:spPr/>
    </dgm:pt>
    <dgm:pt modelId="{76A26057-288B-4FCB-81B8-C4EBEFE4501B}" type="pres">
      <dgm:prSet presAssocID="{DE8D4896-5E7A-4737-8C3E-45E2B6423DC7}" presName="medCircle2" presStyleLbl="vennNode1" presStyleIdx="2" presStyleCnt="4"/>
      <dgm:spPr/>
    </dgm:pt>
    <dgm:pt modelId="{D4EA0A3D-6ADB-4FA7-BB69-701FC9DD4A76}" type="pres">
      <dgm:prSet presAssocID="{DE8D4896-5E7A-4737-8C3E-45E2B6423DC7}" presName="txLvlOnly1" presStyleLbl="revTx" presStyleIdx="2" presStyleCnt="4"/>
      <dgm:spPr/>
    </dgm:pt>
    <dgm:pt modelId="{711C6B15-F149-4368-8BBA-54806266E6DF}" type="pres">
      <dgm:prSet presAssocID="{7C16A6F8-8D38-4C7F-BB61-547121FE81E7}" presName="noChildren" presStyleCnt="0"/>
      <dgm:spPr/>
    </dgm:pt>
    <dgm:pt modelId="{F0D543FE-914C-4AD9-ABB7-40D9902D75D5}" type="pres">
      <dgm:prSet presAssocID="{7C16A6F8-8D38-4C7F-BB61-547121FE81E7}" presName="gap" presStyleCnt="0"/>
      <dgm:spPr/>
    </dgm:pt>
    <dgm:pt modelId="{1F7B96ED-5C94-46CD-A64B-B038EE399C58}" type="pres">
      <dgm:prSet presAssocID="{7C16A6F8-8D38-4C7F-BB61-547121FE81E7}" presName="medCircle2" presStyleLbl="vennNode1" presStyleIdx="3" presStyleCnt="4"/>
      <dgm:spPr/>
    </dgm:pt>
    <dgm:pt modelId="{B18ED55B-6C1C-4CE4-A088-2302E8C90253}" type="pres">
      <dgm:prSet presAssocID="{7C16A6F8-8D38-4C7F-BB61-547121FE81E7}" presName="txLvlOnly1" presStyleLbl="revTx" presStyleIdx="3" presStyleCnt="4"/>
      <dgm:spPr/>
    </dgm:pt>
  </dgm:ptLst>
  <dgm:cxnLst>
    <dgm:cxn modelId="{5A0DB75B-C24A-4F41-B3C5-11001534923E}" type="presOf" srcId="{73544E14-53A3-4976-8A2D-888558751FF4}" destId="{36A696D2-8E37-4BCD-939D-9360FAA627A3}" srcOrd="0" destOrd="0" presId="urn:microsoft.com/office/officeart/2008/layout/VerticalCircleList"/>
    <dgm:cxn modelId="{5F6AE94C-7C02-485C-80B9-F91B42167A64}" type="presOf" srcId="{1231242C-123C-456C-9ABB-BB536BC6BA5A}" destId="{FD87DBEB-FD20-427F-840E-BE2CEB736A03}" srcOrd="0" destOrd="0" presId="urn:microsoft.com/office/officeart/2008/layout/VerticalCircleList"/>
    <dgm:cxn modelId="{E4AF0D51-1652-42AB-A16D-695C7CCD3CCD}" srcId="{73544E14-53A3-4976-8A2D-888558751FF4}" destId="{7C16A6F8-8D38-4C7F-BB61-547121FE81E7}" srcOrd="3" destOrd="0" parTransId="{AE4F6D42-B576-4C5C-BA8B-B7C1B4D966BE}" sibTransId="{577280F5-EB8D-4B00-AD96-B50B6A2E29DB}"/>
    <dgm:cxn modelId="{D243FAF9-E990-4F71-ABB2-86C9CB4A74D3}" type="presOf" srcId="{7C16A6F8-8D38-4C7F-BB61-547121FE81E7}" destId="{B18ED55B-6C1C-4CE4-A088-2302E8C90253}" srcOrd="0" destOrd="0" presId="urn:microsoft.com/office/officeart/2008/layout/VerticalCircleList"/>
    <dgm:cxn modelId="{78078AEB-E3F3-4C78-98CC-6275FA1799B1}" srcId="{73544E14-53A3-4976-8A2D-888558751FF4}" destId="{1231242C-123C-456C-9ABB-BB536BC6BA5A}" srcOrd="0" destOrd="0" parTransId="{54762975-56B0-4107-811E-60BCCF05A9A4}" sibTransId="{AB9BFAD8-0AD8-483B-A2D7-B10305E0F687}"/>
    <dgm:cxn modelId="{8CE9EF57-F238-4BB4-88FC-566AB52A5D98}" srcId="{73544E14-53A3-4976-8A2D-888558751FF4}" destId="{B9180059-8D21-4452-A1A5-5A868A0CE716}" srcOrd="1" destOrd="0" parTransId="{4D28FEE5-2CFC-4F72-BE2F-E6F41F062ADA}" sibTransId="{256A5330-DA22-4895-A5F2-24FED1BA742E}"/>
    <dgm:cxn modelId="{F8A6B143-E624-4621-AC81-53897A96856A}" type="presOf" srcId="{B9180059-8D21-4452-A1A5-5A868A0CE716}" destId="{8788690D-F8B7-490B-BBA0-156BD561CBC6}" srcOrd="0" destOrd="0" presId="urn:microsoft.com/office/officeart/2008/layout/VerticalCircleList"/>
    <dgm:cxn modelId="{6BD89A9C-6A54-4677-946E-ABCC97DDFBA0}" type="presOf" srcId="{DE8D4896-5E7A-4737-8C3E-45E2B6423DC7}" destId="{D4EA0A3D-6ADB-4FA7-BB69-701FC9DD4A76}" srcOrd="0" destOrd="0" presId="urn:microsoft.com/office/officeart/2008/layout/VerticalCircleList"/>
    <dgm:cxn modelId="{2A1377B8-28AD-4836-9B4E-8AEC8149F116}" srcId="{73544E14-53A3-4976-8A2D-888558751FF4}" destId="{DE8D4896-5E7A-4737-8C3E-45E2B6423DC7}" srcOrd="2" destOrd="0" parTransId="{15F501F1-0DCC-4F17-B9E8-E2EA33851993}" sibTransId="{F2842FED-55E9-41DE-A027-0B1C4551D141}"/>
    <dgm:cxn modelId="{E08621F1-E4E0-4E37-AF99-EF5BC35131F5}" type="presParOf" srcId="{36A696D2-8E37-4BCD-939D-9360FAA627A3}" destId="{F1E7F7B5-B746-47B0-A948-D5B69007083F}" srcOrd="0" destOrd="0" presId="urn:microsoft.com/office/officeart/2008/layout/VerticalCircleList"/>
    <dgm:cxn modelId="{7AB5216A-A1C9-40B4-B91B-B76CFB5EFE26}" type="presParOf" srcId="{F1E7F7B5-B746-47B0-A948-D5B69007083F}" destId="{E5D71853-261F-484F-A614-89974DEFD0FB}" srcOrd="0" destOrd="0" presId="urn:microsoft.com/office/officeart/2008/layout/VerticalCircleList"/>
    <dgm:cxn modelId="{83D9DC42-4491-45E0-8D6F-07EA93A41246}" type="presParOf" srcId="{F1E7F7B5-B746-47B0-A948-D5B69007083F}" destId="{120EA4EE-96F7-4555-B219-8F580DAD6E93}" srcOrd="1" destOrd="0" presId="urn:microsoft.com/office/officeart/2008/layout/VerticalCircleList"/>
    <dgm:cxn modelId="{67EB2AAC-0AFC-44A8-9060-92E45DB00ACD}" type="presParOf" srcId="{F1E7F7B5-B746-47B0-A948-D5B69007083F}" destId="{FD87DBEB-FD20-427F-840E-BE2CEB736A03}" srcOrd="2" destOrd="0" presId="urn:microsoft.com/office/officeart/2008/layout/VerticalCircleList"/>
    <dgm:cxn modelId="{5B3D24B4-A4D7-47C4-A875-2001579A8D7A}" type="presParOf" srcId="{36A696D2-8E37-4BCD-939D-9360FAA627A3}" destId="{5A2AC1A6-15DD-4132-9770-CEEA28DAE51C}" srcOrd="1" destOrd="0" presId="urn:microsoft.com/office/officeart/2008/layout/VerticalCircleList"/>
    <dgm:cxn modelId="{39E05845-38D1-4DCC-B082-EAA4EB8640D2}" type="presParOf" srcId="{5A2AC1A6-15DD-4132-9770-CEEA28DAE51C}" destId="{2927900C-A555-4FA8-BE39-A3AB6DE1CAB1}" srcOrd="0" destOrd="0" presId="urn:microsoft.com/office/officeart/2008/layout/VerticalCircleList"/>
    <dgm:cxn modelId="{2B67FCE3-F5AD-466A-B4C9-BDC89A7F0245}" type="presParOf" srcId="{5A2AC1A6-15DD-4132-9770-CEEA28DAE51C}" destId="{0A971F9E-2B85-4F0B-92C5-FC34F79697C6}" srcOrd="1" destOrd="0" presId="urn:microsoft.com/office/officeart/2008/layout/VerticalCircleList"/>
    <dgm:cxn modelId="{5797B348-415E-44CD-87C9-C1698826A6A7}" type="presParOf" srcId="{5A2AC1A6-15DD-4132-9770-CEEA28DAE51C}" destId="{8788690D-F8B7-490B-BBA0-156BD561CBC6}" srcOrd="2" destOrd="0" presId="urn:microsoft.com/office/officeart/2008/layout/VerticalCircleList"/>
    <dgm:cxn modelId="{E8732D59-25F3-40AA-B6AB-646969E6BA7A}" type="presParOf" srcId="{36A696D2-8E37-4BCD-939D-9360FAA627A3}" destId="{ADF7976E-DDFB-4757-8FB6-2C2119F4FEEB}" srcOrd="2" destOrd="0" presId="urn:microsoft.com/office/officeart/2008/layout/VerticalCircleList"/>
    <dgm:cxn modelId="{D7B3CBE0-ECB9-4B6C-BA94-D2F265696E03}" type="presParOf" srcId="{ADF7976E-DDFB-4757-8FB6-2C2119F4FEEB}" destId="{1B023DC0-7A87-4D82-A3AF-960F25103779}" srcOrd="0" destOrd="0" presId="urn:microsoft.com/office/officeart/2008/layout/VerticalCircleList"/>
    <dgm:cxn modelId="{DC199E60-77C9-43E6-BD56-E45FCA751363}" type="presParOf" srcId="{ADF7976E-DDFB-4757-8FB6-2C2119F4FEEB}" destId="{76A26057-288B-4FCB-81B8-C4EBEFE4501B}" srcOrd="1" destOrd="0" presId="urn:microsoft.com/office/officeart/2008/layout/VerticalCircleList"/>
    <dgm:cxn modelId="{C899AA69-7ED5-4755-B0CF-78CADDBA3386}" type="presParOf" srcId="{ADF7976E-DDFB-4757-8FB6-2C2119F4FEEB}" destId="{D4EA0A3D-6ADB-4FA7-BB69-701FC9DD4A76}" srcOrd="2" destOrd="0" presId="urn:microsoft.com/office/officeart/2008/layout/VerticalCircleList"/>
    <dgm:cxn modelId="{EB81AE5A-5415-4BBF-8321-870FDD761EAA}" type="presParOf" srcId="{36A696D2-8E37-4BCD-939D-9360FAA627A3}" destId="{711C6B15-F149-4368-8BBA-54806266E6DF}" srcOrd="3" destOrd="0" presId="urn:microsoft.com/office/officeart/2008/layout/VerticalCircleList"/>
    <dgm:cxn modelId="{90F84EE6-DD01-4EE6-A76D-95DA8256A800}" type="presParOf" srcId="{711C6B15-F149-4368-8BBA-54806266E6DF}" destId="{F0D543FE-914C-4AD9-ABB7-40D9902D75D5}" srcOrd="0" destOrd="0" presId="urn:microsoft.com/office/officeart/2008/layout/VerticalCircleList"/>
    <dgm:cxn modelId="{DE2A6BF1-2D9E-48CC-9368-B4CEE6F39D69}" type="presParOf" srcId="{711C6B15-F149-4368-8BBA-54806266E6DF}" destId="{1F7B96ED-5C94-46CD-A64B-B038EE399C58}" srcOrd="1" destOrd="0" presId="urn:microsoft.com/office/officeart/2008/layout/VerticalCircleList"/>
    <dgm:cxn modelId="{7B1AFB08-AC85-46A7-880C-84EE6E462954}" type="presParOf" srcId="{711C6B15-F149-4368-8BBA-54806266E6DF}" destId="{B18ED55B-6C1C-4CE4-A088-2302E8C90253}"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214C85-AA25-439A-B4F4-2EB13DE92F7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38DEB17-54F1-4BA7-874B-CA0EC9D3419F}">
      <dgm:prSet phldrT="[Text]"/>
      <dgm:spPr>
        <a:ln>
          <a:noFill/>
        </a:ln>
      </dgm:spPr>
      <dgm:t>
        <a:bodyPr/>
        <a:lstStyle/>
        <a:p>
          <a:r>
            <a:rPr lang="en-US" dirty="0"/>
            <a:t>Specific</a:t>
          </a:r>
        </a:p>
      </dgm:t>
    </dgm:pt>
    <dgm:pt modelId="{78223A5C-CA8C-4B92-82D1-BE1FE78FE239}" type="parTrans" cxnId="{44BB68D0-91A8-4236-8D67-05E4B8B645F3}">
      <dgm:prSet/>
      <dgm:spPr/>
      <dgm:t>
        <a:bodyPr/>
        <a:lstStyle/>
        <a:p>
          <a:endParaRPr lang="en-US"/>
        </a:p>
      </dgm:t>
    </dgm:pt>
    <dgm:pt modelId="{B5AFA7F7-D2C0-4319-85E7-88AA5223AE04}" type="sibTrans" cxnId="{44BB68D0-91A8-4236-8D67-05E4B8B645F3}">
      <dgm:prSet/>
      <dgm:spPr/>
      <dgm:t>
        <a:bodyPr/>
        <a:lstStyle/>
        <a:p>
          <a:endParaRPr lang="en-US"/>
        </a:p>
      </dgm:t>
    </dgm:pt>
    <dgm:pt modelId="{772E6F78-7A59-44B7-BC58-FD521ACD2C9B}">
      <dgm:prSet phldrT="[Text]"/>
      <dgm:spPr>
        <a:ln>
          <a:noFill/>
        </a:ln>
      </dgm:spPr>
      <dgm:t>
        <a:bodyPr/>
        <a:lstStyle/>
        <a:p>
          <a:r>
            <a:rPr lang="en-US" dirty="0"/>
            <a:t>Measurable</a:t>
          </a:r>
        </a:p>
      </dgm:t>
    </dgm:pt>
    <dgm:pt modelId="{39312AF3-BAF0-4B6C-87A6-6E60DA4034E2}" type="parTrans" cxnId="{D9185414-1E83-47A4-8EBD-6BC8AD14DB2F}">
      <dgm:prSet/>
      <dgm:spPr/>
      <dgm:t>
        <a:bodyPr/>
        <a:lstStyle/>
        <a:p>
          <a:endParaRPr lang="en-US"/>
        </a:p>
      </dgm:t>
    </dgm:pt>
    <dgm:pt modelId="{F0FE4E29-9ABF-4776-8F27-B17611C058CA}" type="sibTrans" cxnId="{D9185414-1E83-47A4-8EBD-6BC8AD14DB2F}">
      <dgm:prSet/>
      <dgm:spPr/>
      <dgm:t>
        <a:bodyPr/>
        <a:lstStyle/>
        <a:p>
          <a:endParaRPr lang="en-US"/>
        </a:p>
      </dgm:t>
    </dgm:pt>
    <dgm:pt modelId="{AB797C30-9075-48F5-8D83-3A1E181F6D78}">
      <dgm:prSet phldrT="[Text]"/>
      <dgm:spPr/>
      <dgm:t>
        <a:bodyPr/>
        <a:lstStyle/>
        <a:p>
          <a:r>
            <a:rPr lang="en-US" dirty="0"/>
            <a:t>Achievable</a:t>
          </a:r>
        </a:p>
      </dgm:t>
    </dgm:pt>
    <dgm:pt modelId="{5551CFC1-D808-44DF-904E-E7B50C8BA878}" type="parTrans" cxnId="{6E2F8817-1A92-45B5-952A-7BD257DB3C31}">
      <dgm:prSet/>
      <dgm:spPr/>
      <dgm:t>
        <a:bodyPr/>
        <a:lstStyle/>
        <a:p>
          <a:endParaRPr lang="en-US"/>
        </a:p>
      </dgm:t>
    </dgm:pt>
    <dgm:pt modelId="{3AD1039B-4C25-4EDE-824B-CA5D4027BB9C}" type="sibTrans" cxnId="{6E2F8817-1A92-45B5-952A-7BD257DB3C31}">
      <dgm:prSet/>
      <dgm:spPr/>
      <dgm:t>
        <a:bodyPr/>
        <a:lstStyle/>
        <a:p>
          <a:endParaRPr lang="en-US"/>
        </a:p>
      </dgm:t>
    </dgm:pt>
    <dgm:pt modelId="{8935201C-A55C-49B2-895C-58F9DB578980}">
      <dgm:prSet phldrT="[Text]"/>
      <dgm:spPr/>
      <dgm:t>
        <a:bodyPr/>
        <a:lstStyle/>
        <a:p>
          <a:r>
            <a:rPr lang="en-US" dirty="0"/>
            <a:t>Timed</a:t>
          </a:r>
        </a:p>
      </dgm:t>
    </dgm:pt>
    <dgm:pt modelId="{402CBD4D-9F14-4B6B-B9AD-5D431C67B6D2}" type="parTrans" cxnId="{A55430B9-DF74-464A-92B6-F90938A5BAAD}">
      <dgm:prSet/>
      <dgm:spPr/>
      <dgm:t>
        <a:bodyPr/>
        <a:lstStyle/>
        <a:p>
          <a:endParaRPr lang="en-US"/>
        </a:p>
      </dgm:t>
    </dgm:pt>
    <dgm:pt modelId="{F4522129-E8EE-4439-A8CA-CCEA7C0735D1}" type="sibTrans" cxnId="{A55430B9-DF74-464A-92B6-F90938A5BAAD}">
      <dgm:prSet/>
      <dgm:spPr/>
      <dgm:t>
        <a:bodyPr/>
        <a:lstStyle/>
        <a:p>
          <a:endParaRPr lang="en-US"/>
        </a:p>
      </dgm:t>
    </dgm:pt>
    <dgm:pt modelId="{7A71FB5F-400A-4BBC-8386-B0D8650A536A}">
      <dgm:prSet phldrT="[Text]"/>
      <dgm:spPr/>
      <dgm:t>
        <a:bodyPr/>
        <a:lstStyle/>
        <a:p>
          <a:r>
            <a:rPr lang="en-US" dirty="0"/>
            <a:t>Relevant</a:t>
          </a:r>
        </a:p>
      </dgm:t>
    </dgm:pt>
    <dgm:pt modelId="{ECCC386E-8B08-466D-BB10-D0BB02952EE5}" type="parTrans" cxnId="{7B240437-4AD7-4AD1-8A65-E0982D11768A}">
      <dgm:prSet/>
      <dgm:spPr/>
      <dgm:t>
        <a:bodyPr/>
        <a:lstStyle/>
        <a:p>
          <a:endParaRPr lang="en-US"/>
        </a:p>
      </dgm:t>
    </dgm:pt>
    <dgm:pt modelId="{4B20BF8E-9882-4B27-94A5-73FAB86228F0}" type="sibTrans" cxnId="{7B240437-4AD7-4AD1-8A65-E0982D11768A}">
      <dgm:prSet/>
      <dgm:spPr/>
      <dgm:t>
        <a:bodyPr/>
        <a:lstStyle/>
        <a:p>
          <a:endParaRPr lang="en-US"/>
        </a:p>
      </dgm:t>
    </dgm:pt>
    <dgm:pt modelId="{857896D5-089C-4011-BC7D-BBD129FC6AFB}" type="pres">
      <dgm:prSet presAssocID="{C6214C85-AA25-439A-B4F4-2EB13DE92F75}" presName="Name0" presStyleCnt="0">
        <dgm:presLayoutVars>
          <dgm:chMax val="7"/>
          <dgm:chPref val="7"/>
          <dgm:dir/>
        </dgm:presLayoutVars>
      </dgm:prSet>
      <dgm:spPr/>
    </dgm:pt>
    <dgm:pt modelId="{735C6D16-91E3-48B7-AD99-CE3E98D14610}" type="pres">
      <dgm:prSet presAssocID="{C6214C85-AA25-439A-B4F4-2EB13DE92F75}" presName="Name1" presStyleCnt="0"/>
      <dgm:spPr/>
    </dgm:pt>
    <dgm:pt modelId="{0E411CB0-12CC-4A5C-B7A6-F5639297B40B}" type="pres">
      <dgm:prSet presAssocID="{C6214C85-AA25-439A-B4F4-2EB13DE92F75}" presName="cycle" presStyleCnt="0"/>
      <dgm:spPr/>
    </dgm:pt>
    <dgm:pt modelId="{21C1ECDD-E440-4356-8B2F-0057BD5B5F1D}" type="pres">
      <dgm:prSet presAssocID="{C6214C85-AA25-439A-B4F4-2EB13DE92F75}" presName="srcNode" presStyleLbl="node1" presStyleIdx="0" presStyleCnt="5"/>
      <dgm:spPr/>
    </dgm:pt>
    <dgm:pt modelId="{F4EB46D1-FA56-4C00-8298-CF3E3BF1AAB8}" type="pres">
      <dgm:prSet presAssocID="{C6214C85-AA25-439A-B4F4-2EB13DE92F75}" presName="conn" presStyleLbl="parChTrans1D2" presStyleIdx="0" presStyleCnt="1"/>
      <dgm:spPr/>
    </dgm:pt>
    <dgm:pt modelId="{573E3289-C720-4DA8-9E95-119626902EE4}" type="pres">
      <dgm:prSet presAssocID="{C6214C85-AA25-439A-B4F4-2EB13DE92F75}" presName="extraNode" presStyleLbl="node1" presStyleIdx="0" presStyleCnt="5"/>
      <dgm:spPr/>
    </dgm:pt>
    <dgm:pt modelId="{9A65B04A-84F6-49AE-98C7-5B77C93ABF56}" type="pres">
      <dgm:prSet presAssocID="{C6214C85-AA25-439A-B4F4-2EB13DE92F75}" presName="dstNode" presStyleLbl="node1" presStyleIdx="0" presStyleCnt="5"/>
      <dgm:spPr/>
    </dgm:pt>
    <dgm:pt modelId="{7C86375B-0396-45F5-BC2F-EA0A5D04FE44}" type="pres">
      <dgm:prSet presAssocID="{038DEB17-54F1-4BA7-874B-CA0EC9D3419F}" presName="text_1" presStyleLbl="node1" presStyleIdx="0" presStyleCnt="5">
        <dgm:presLayoutVars>
          <dgm:bulletEnabled val="1"/>
        </dgm:presLayoutVars>
      </dgm:prSet>
      <dgm:spPr/>
    </dgm:pt>
    <dgm:pt modelId="{F876DA09-0C8C-4310-B922-CC678BA0B395}" type="pres">
      <dgm:prSet presAssocID="{038DEB17-54F1-4BA7-874B-CA0EC9D3419F}" presName="accent_1" presStyleCnt="0"/>
      <dgm:spPr/>
    </dgm:pt>
    <dgm:pt modelId="{EE4BE77C-D4CC-494C-AECB-EF199B9FD2E4}" type="pres">
      <dgm:prSet presAssocID="{038DEB17-54F1-4BA7-874B-CA0EC9D3419F}" presName="accentRepeatNode" presStyleLbl="solidFgAcc1" presStyleIdx="0" presStyleCnt="5"/>
      <dgm:spPr/>
    </dgm:pt>
    <dgm:pt modelId="{97D4FF69-F563-4BD4-95D9-32AC5C757644}" type="pres">
      <dgm:prSet presAssocID="{772E6F78-7A59-44B7-BC58-FD521ACD2C9B}" presName="text_2" presStyleLbl="node1" presStyleIdx="1" presStyleCnt="5">
        <dgm:presLayoutVars>
          <dgm:bulletEnabled val="1"/>
        </dgm:presLayoutVars>
      </dgm:prSet>
      <dgm:spPr/>
    </dgm:pt>
    <dgm:pt modelId="{4E91228C-7366-42D1-9465-2EDB3B77CA33}" type="pres">
      <dgm:prSet presAssocID="{772E6F78-7A59-44B7-BC58-FD521ACD2C9B}" presName="accent_2" presStyleCnt="0"/>
      <dgm:spPr/>
    </dgm:pt>
    <dgm:pt modelId="{A87EC0F3-73A4-49D6-B6B8-DD914FF77C26}" type="pres">
      <dgm:prSet presAssocID="{772E6F78-7A59-44B7-BC58-FD521ACD2C9B}" presName="accentRepeatNode" presStyleLbl="solidFgAcc1" presStyleIdx="1" presStyleCnt="5"/>
      <dgm:spPr/>
    </dgm:pt>
    <dgm:pt modelId="{890D49AB-2C39-423F-8939-D90E02658796}" type="pres">
      <dgm:prSet presAssocID="{AB797C30-9075-48F5-8D83-3A1E181F6D78}" presName="text_3" presStyleLbl="node1" presStyleIdx="2" presStyleCnt="5">
        <dgm:presLayoutVars>
          <dgm:bulletEnabled val="1"/>
        </dgm:presLayoutVars>
      </dgm:prSet>
      <dgm:spPr/>
    </dgm:pt>
    <dgm:pt modelId="{6C1381EE-10D8-42DF-8B6B-C30319D5EEDA}" type="pres">
      <dgm:prSet presAssocID="{AB797C30-9075-48F5-8D83-3A1E181F6D78}" presName="accent_3" presStyleCnt="0"/>
      <dgm:spPr/>
    </dgm:pt>
    <dgm:pt modelId="{7EDA4907-7228-46D9-8635-A49A5D62C4A1}" type="pres">
      <dgm:prSet presAssocID="{AB797C30-9075-48F5-8D83-3A1E181F6D78}" presName="accentRepeatNode" presStyleLbl="solidFgAcc1" presStyleIdx="2" presStyleCnt="5"/>
      <dgm:spPr/>
    </dgm:pt>
    <dgm:pt modelId="{81605C35-EC07-4B95-A4DF-6786FCA479DC}" type="pres">
      <dgm:prSet presAssocID="{7A71FB5F-400A-4BBC-8386-B0D8650A536A}" presName="text_4" presStyleLbl="node1" presStyleIdx="3" presStyleCnt="5">
        <dgm:presLayoutVars>
          <dgm:bulletEnabled val="1"/>
        </dgm:presLayoutVars>
      </dgm:prSet>
      <dgm:spPr/>
    </dgm:pt>
    <dgm:pt modelId="{5AB9529C-C07D-4710-8A6E-107AB4614EA9}" type="pres">
      <dgm:prSet presAssocID="{7A71FB5F-400A-4BBC-8386-B0D8650A536A}" presName="accent_4" presStyleCnt="0"/>
      <dgm:spPr/>
    </dgm:pt>
    <dgm:pt modelId="{444CF6C2-C235-4A57-A240-4C5AB28CA444}" type="pres">
      <dgm:prSet presAssocID="{7A71FB5F-400A-4BBC-8386-B0D8650A536A}" presName="accentRepeatNode" presStyleLbl="solidFgAcc1" presStyleIdx="3" presStyleCnt="5"/>
      <dgm:spPr/>
    </dgm:pt>
    <dgm:pt modelId="{F4423F13-1D1D-42E7-8A27-8D1E1E44A9B9}" type="pres">
      <dgm:prSet presAssocID="{8935201C-A55C-49B2-895C-58F9DB578980}" presName="text_5" presStyleLbl="node1" presStyleIdx="4" presStyleCnt="5">
        <dgm:presLayoutVars>
          <dgm:bulletEnabled val="1"/>
        </dgm:presLayoutVars>
      </dgm:prSet>
      <dgm:spPr/>
    </dgm:pt>
    <dgm:pt modelId="{66910A90-41B4-4F0B-A5F0-5FE228956C48}" type="pres">
      <dgm:prSet presAssocID="{8935201C-A55C-49B2-895C-58F9DB578980}" presName="accent_5" presStyleCnt="0"/>
      <dgm:spPr/>
    </dgm:pt>
    <dgm:pt modelId="{75423BEA-434B-40B9-86CF-D4CFCB2C2F50}" type="pres">
      <dgm:prSet presAssocID="{8935201C-A55C-49B2-895C-58F9DB578980}" presName="accentRepeatNode" presStyleLbl="solidFgAcc1" presStyleIdx="4" presStyleCnt="5"/>
      <dgm:spPr/>
    </dgm:pt>
  </dgm:ptLst>
  <dgm:cxnLst>
    <dgm:cxn modelId="{DACA6ACA-42BB-4274-ABF7-D48C686E1324}" type="presOf" srcId="{AB797C30-9075-48F5-8D83-3A1E181F6D78}" destId="{890D49AB-2C39-423F-8939-D90E02658796}" srcOrd="0" destOrd="0" presId="urn:microsoft.com/office/officeart/2008/layout/VerticalCurvedList"/>
    <dgm:cxn modelId="{6E2F8817-1A92-45B5-952A-7BD257DB3C31}" srcId="{C6214C85-AA25-439A-B4F4-2EB13DE92F75}" destId="{AB797C30-9075-48F5-8D83-3A1E181F6D78}" srcOrd="2" destOrd="0" parTransId="{5551CFC1-D808-44DF-904E-E7B50C8BA878}" sibTransId="{3AD1039B-4C25-4EDE-824B-CA5D4027BB9C}"/>
    <dgm:cxn modelId="{A55430B9-DF74-464A-92B6-F90938A5BAAD}" srcId="{C6214C85-AA25-439A-B4F4-2EB13DE92F75}" destId="{8935201C-A55C-49B2-895C-58F9DB578980}" srcOrd="4" destOrd="0" parTransId="{402CBD4D-9F14-4B6B-B9AD-5D431C67B6D2}" sibTransId="{F4522129-E8EE-4439-A8CA-CCEA7C0735D1}"/>
    <dgm:cxn modelId="{7B33CA24-A304-43C1-9E9D-D0F16256021B}" type="presOf" srcId="{8935201C-A55C-49B2-895C-58F9DB578980}" destId="{F4423F13-1D1D-42E7-8A27-8D1E1E44A9B9}" srcOrd="0" destOrd="0" presId="urn:microsoft.com/office/officeart/2008/layout/VerticalCurvedList"/>
    <dgm:cxn modelId="{D161EB8A-946A-43DC-B647-D46A4416B5A7}" type="presOf" srcId="{B5AFA7F7-D2C0-4319-85E7-88AA5223AE04}" destId="{F4EB46D1-FA56-4C00-8298-CF3E3BF1AAB8}" srcOrd="0" destOrd="0" presId="urn:microsoft.com/office/officeart/2008/layout/VerticalCurvedList"/>
    <dgm:cxn modelId="{D9185414-1E83-47A4-8EBD-6BC8AD14DB2F}" srcId="{C6214C85-AA25-439A-B4F4-2EB13DE92F75}" destId="{772E6F78-7A59-44B7-BC58-FD521ACD2C9B}" srcOrd="1" destOrd="0" parTransId="{39312AF3-BAF0-4B6C-87A6-6E60DA4034E2}" sibTransId="{F0FE4E29-9ABF-4776-8F27-B17611C058CA}"/>
    <dgm:cxn modelId="{C6D98209-A945-4936-A377-3B49FEA873FD}" type="presOf" srcId="{772E6F78-7A59-44B7-BC58-FD521ACD2C9B}" destId="{97D4FF69-F563-4BD4-95D9-32AC5C757644}" srcOrd="0" destOrd="0" presId="urn:microsoft.com/office/officeart/2008/layout/VerticalCurvedList"/>
    <dgm:cxn modelId="{7B240437-4AD7-4AD1-8A65-E0982D11768A}" srcId="{C6214C85-AA25-439A-B4F4-2EB13DE92F75}" destId="{7A71FB5F-400A-4BBC-8386-B0D8650A536A}" srcOrd="3" destOrd="0" parTransId="{ECCC386E-8B08-466D-BB10-D0BB02952EE5}" sibTransId="{4B20BF8E-9882-4B27-94A5-73FAB86228F0}"/>
    <dgm:cxn modelId="{C650D322-C5B9-48B4-8A34-40FE9F5EC428}" type="presOf" srcId="{C6214C85-AA25-439A-B4F4-2EB13DE92F75}" destId="{857896D5-089C-4011-BC7D-BBD129FC6AFB}" srcOrd="0" destOrd="0" presId="urn:microsoft.com/office/officeart/2008/layout/VerticalCurvedList"/>
    <dgm:cxn modelId="{37F21DA2-BFF7-487B-B52C-7BF8EA42DC44}" type="presOf" srcId="{038DEB17-54F1-4BA7-874B-CA0EC9D3419F}" destId="{7C86375B-0396-45F5-BC2F-EA0A5D04FE44}" srcOrd="0" destOrd="0" presId="urn:microsoft.com/office/officeart/2008/layout/VerticalCurvedList"/>
    <dgm:cxn modelId="{44BB68D0-91A8-4236-8D67-05E4B8B645F3}" srcId="{C6214C85-AA25-439A-B4F4-2EB13DE92F75}" destId="{038DEB17-54F1-4BA7-874B-CA0EC9D3419F}" srcOrd="0" destOrd="0" parTransId="{78223A5C-CA8C-4B92-82D1-BE1FE78FE239}" sibTransId="{B5AFA7F7-D2C0-4319-85E7-88AA5223AE04}"/>
    <dgm:cxn modelId="{DCAB6D2D-7D6F-4BE1-B7CB-406702FADF0D}" type="presOf" srcId="{7A71FB5F-400A-4BBC-8386-B0D8650A536A}" destId="{81605C35-EC07-4B95-A4DF-6786FCA479DC}" srcOrd="0" destOrd="0" presId="urn:microsoft.com/office/officeart/2008/layout/VerticalCurvedList"/>
    <dgm:cxn modelId="{4040D482-ED16-4FBC-A35C-AFAA160347B8}" type="presParOf" srcId="{857896D5-089C-4011-BC7D-BBD129FC6AFB}" destId="{735C6D16-91E3-48B7-AD99-CE3E98D14610}" srcOrd="0" destOrd="0" presId="urn:microsoft.com/office/officeart/2008/layout/VerticalCurvedList"/>
    <dgm:cxn modelId="{ECFD520F-93D1-48AD-8E3C-9E23947486C3}" type="presParOf" srcId="{735C6D16-91E3-48B7-AD99-CE3E98D14610}" destId="{0E411CB0-12CC-4A5C-B7A6-F5639297B40B}" srcOrd="0" destOrd="0" presId="urn:microsoft.com/office/officeart/2008/layout/VerticalCurvedList"/>
    <dgm:cxn modelId="{C424AF90-7A82-46BF-821A-56E2E6E4B838}" type="presParOf" srcId="{0E411CB0-12CC-4A5C-B7A6-F5639297B40B}" destId="{21C1ECDD-E440-4356-8B2F-0057BD5B5F1D}" srcOrd="0" destOrd="0" presId="urn:microsoft.com/office/officeart/2008/layout/VerticalCurvedList"/>
    <dgm:cxn modelId="{0D3C85DA-B84B-44B8-B60D-6EC6FB4018BE}" type="presParOf" srcId="{0E411CB0-12CC-4A5C-B7A6-F5639297B40B}" destId="{F4EB46D1-FA56-4C00-8298-CF3E3BF1AAB8}" srcOrd="1" destOrd="0" presId="urn:microsoft.com/office/officeart/2008/layout/VerticalCurvedList"/>
    <dgm:cxn modelId="{95DB60FE-23AD-42D5-8182-0E1794FDB253}" type="presParOf" srcId="{0E411CB0-12CC-4A5C-B7A6-F5639297B40B}" destId="{573E3289-C720-4DA8-9E95-119626902EE4}" srcOrd="2" destOrd="0" presId="urn:microsoft.com/office/officeart/2008/layout/VerticalCurvedList"/>
    <dgm:cxn modelId="{0443A4D3-CC3A-47A0-8FE1-D98137F59B25}" type="presParOf" srcId="{0E411CB0-12CC-4A5C-B7A6-F5639297B40B}" destId="{9A65B04A-84F6-49AE-98C7-5B77C93ABF56}" srcOrd="3" destOrd="0" presId="urn:microsoft.com/office/officeart/2008/layout/VerticalCurvedList"/>
    <dgm:cxn modelId="{071317A7-088D-4B3D-8957-3E6FABA61CCE}" type="presParOf" srcId="{735C6D16-91E3-48B7-AD99-CE3E98D14610}" destId="{7C86375B-0396-45F5-BC2F-EA0A5D04FE44}" srcOrd="1" destOrd="0" presId="urn:microsoft.com/office/officeart/2008/layout/VerticalCurvedList"/>
    <dgm:cxn modelId="{C555D4B1-9843-446C-9E2A-5F8B02F7FEDC}" type="presParOf" srcId="{735C6D16-91E3-48B7-AD99-CE3E98D14610}" destId="{F876DA09-0C8C-4310-B922-CC678BA0B395}" srcOrd="2" destOrd="0" presId="urn:microsoft.com/office/officeart/2008/layout/VerticalCurvedList"/>
    <dgm:cxn modelId="{896472BE-4718-46B8-A8EE-AD603A4E60DF}" type="presParOf" srcId="{F876DA09-0C8C-4310-B922-CC678BA0B395}" destId="{EE4BE77C-D4CC-494C-AECB-EF199B9FD2E4}" srcOrd="0" destOrd="0" presId="urn:microsoft.com/office/officeart/2008/layout/VerticalCurvedList"/>
    <dgm:cxn modelId="{978A95AE-66A3-4C34-8079-E85498EB2061}" type="presParOf" srcId="{735C6D16-91E3-48B7-AD99-CE3E98D14610}" destId="{97D4FF69-F563-4BD4-95D9-32AC5C757644}" srcOrd="3" destOrd="0" presId="urn:microsoft.com/office/officeart/2008/layout/VerticalCurvedList"/>
    <dgm:cxn modelId="{ABE69850-65EB-4325-8FD7-10BCFA27A6B8}" type="presParOf" srcId="{735C6D16-91E3-48B7-AD99-CE3E98D14610}" destId="{4E91228C-7366-42D1-9465-2EDB3B77CA33}" srcOrd="4" destOrd="0" presId="urn:microsoft.com/office/officeart/2008/layout/VerticalCurvedList"/>
    <dgm:cxn modelId="{7D57AE12-229C-49C0-AE9D-CC6481D20F25}" type="presParOf" srcId="{4E91228C-7366-42D1-9465-2EDB3B77CA33}" destId="{A87EC0F3-73A4-49D6-B6B8-DD914FF77C26}" srcOrd="0" destOrd="0" presId="urn:microsoft.com/office/officeart/2008/layout/VerticalCurvedList"/>
    <dgm:cxn modelId="{9F98B979-40DF-4EDC-8D9C-7E2D74F06661}" type="presParOf" srcId="{735C6D16-91E3-48B7-AD99-CE3E98D14610}" destId="{890D49AB-2C39-423F-8939-D90E02658796}" srcOrd="5" destOrd="0" presId="urn:microsoft.com/office/officeart/2008/layout/VerticalCurvedList"/>
    <dgm:cxn modelId="{5BA4FFCE-A39D-47D8-A173-B4C11464A91C}" type="presParOf" srcId="{735C6D16-91E3-48B7-AD99-CE3E98D14610}" destId="{6C1381EE-10D8-42DF-8B6B-C30319D5EEDA}" srcOrd="6" destOrd="0" presId="urn:microsoft.com/office/officeart/2008/layout/VerticalCurvedList"/>
    <dgm:cxn modelId="{91352F11-3E73-491A-9D07-49E4D8341109}" type="presParOf" srcId="{6C1381EE-10D8-42DF-8B6B-C30319D5EEDA}" destId="{7EDA4907-7228-46D9-8635-A49A5D62C4A1}" srcOrd="0" destOrd="0" presId="urn:microsoft.com/office/officeart/2008/layout/VerticalCurvedList"/>
    <dgm:cxn modelId="{2439B882-1844-4A68-A893-E1A970267C4C}" type="presParOf" srcId="{735C6D16-91E3-48B7-AD99-CE3E98D14610}" destId="{81605C35-EC07-4B95-A4DF-6786FCA479DC}" srcOrd="7" destOrd="0" presId="urn:microsoft.com/office/officeart/2008/layout/VerticalCurvedList"/>
    <dgm:cxn modelId="{0C73B7F3-567D-4AAA-9A02-435D653CBE07}" type="presParOf" srcId="{735C6D16-91E3-48B7-AD99-CE3E98D14610}" destId="{5AB9529C-C07D-4710-8A6E-107AB4614EA9}" srcOrd="8" destOrd="0" presId="urn:microsoft.com/office/officeart/2008/layout/VerticalCurvedList"/>
    <dgm:cxn modelId="{81C13A60-7481-4700-BDB6-8581B8D9AAA8}" type="presParOf" srcId="{5AB9529C-C07D-4710-8A6E-107AB4614EA9}" destId="{444CF6C2-C235-4A57-A240-4C5AB28CA444}" srcOrd="0" destOrd="0" presId="urn:microsoft.com/office/officeart/2008/layout/VerticalCurvedList"/>
    <dgm:cxn modelId="{F80EABDC-3B77-45D8-AAEA-C2A982B689E2}" type="presParOf" srcId="{735C6D16-91E3-48B7-AD99-CE3E98D14610}" destId="{F4423F13-1D1D-42E7-8A27-8D1E1E44A9B9}" srcOrd="9" destOrd="0" presId="urn:microsoft.com/office/officeart/2008/layout/VerticalCurvedList"/>
    <dgm:cxn modelId="{6FA858BD-22EB-49C0-94EE-EC662F5C5E36}" type="presParOf" srcId="{735C6D16-91E3-48B7-AD99-CE3E98D14610}" destId="{66910A90-41B4-4F0B-A5F0-5FE228956C48}" srcOrd="10" destOrd="0" presId="urn:microsoft.com/office/officeart/2008/layout/VerticalCurvedList"/>
    <dgm:cxn modelId="{19D349F6-54D3-4471-B237-F2F6581AB88E}" type="presParOf" srcId="{66910A90-41B4-4F0B-A5F0-5FE228956C48}" destId="{75423BEA-434B-40B9-86CF-D4CFCB2C2F5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EA7011-AA10-4436-BAE7-51780A789E79}" type="doc">
      <dgm:prSet loTypeId="urn:microsoft.com/office/officeart/2005/8/layout/target3" loCatId="list" qsTypeId="urn:microsoft.com/office/officeart/2005/8/quickstyle/simple1" qsCatId="simple" csTypeId="urn:microsoft.com/office/officeart/2005/8/colors/colorful5" csCatId="colorful" phldr="1"/>
      <dgm:spPr/>
      <dgm:t>
        <a:bodyPr/>
        <a:lstStyle/>
        <a:p>
          <a:endParaRPr lang="en-US"/>
        </a:p>
      </dgm:t>
    </dgm:pt>
    <dgm:pt modelId="{996A84BF-A602-4DD7-B27D-A7D3E615F17D}">
      <dgm:prSet phldrT="[Text]"/>
      <dgm:spPr/>
      <dgm:t>
        <a:bodyPr/>
        <a:lstStyle/>
        <a:p>
          <a:r>
            <a:rPr lang="en-US" dirty="0"/>
            <a:t>Invest your mental focus on one goal</a:t>
          </a:r>
        </a:p>
      </dgm:t>
    </dgm:pt>
    <dgm:pt modelId="{6128CB43-1299-4C95-93BA-C5DC5DB70764}" type="parTrans" cxnId="{47F82B5B-80CE-4229-AFB5-73F822CB2488}">
      <dgm:prSet/>
      <dgm:spPr/>
      <dgm:t>
        <a:bodyPr/>
        <a:lstStyle/>
        <a:p>
          <a:endParaRPr lang="en-US"/>
        </a:p>
      </dgm:t>
    </dgm:pt>
    <dgm:pt modelId="{16F7BDBB-30EA-4B9A-A2E9-50B3DB08A845}" type="sibTrans" cxnId="{47F82B5B-80CE-4229-AFB5-73F822CB2488}">
      <dgm:prSet/>
      <dgm:spPr/>
      <dgm:t>
        <a:bodyPr/>
        <a:lstStyle/>
        <a:p>
          <a:endParaRPr lang="en-US"/>
        </a:p>
      </dgm:t>
    </dgm:pt>
    <dgm:pt modelId="{C9DC5C3E-170D-4598-9E00-DBC4C7F22329}">
      <dgm:prSet phldrT="[Text]"/>
      <dgm:spPr/>
      <dgm:t>
        <a:bodyPr/>
        <a:lstStyle/>
        <a:p>
          <a:r>
            <a:rPr lang="en-US" dirty="0"/>
            <a:t>Choose a goal that will have the greatest impact </a:t>
          </a:r>
        </a:p>
      </dgm:t>
    </dgm:pt>
    <dgm:pt modelId="{B8B1A270-9368-46A2-9555-CFFD9CF9ED6A}" type="parTrans" cxnId="{EB5A2C6B-8497-4C51-8A55-B18C6588F058}">
      <dgm:prSet/>
      <dgm:spPr/>
      <dgm:t>
        <a:bodyPr/>
        <a:lstStyle/>
        <a:p>
          <a:endParaRPr lang="en-US"/>
        </a:p>
      </dgm:t>
    </dgm:pt>
    <dgm:pt modelId="{AC55ABB5-1322-4D46-BE7D-904C30097A49}" type="sibTrans" cxnId="{EB5A2C6B-8497-4C51-8A55-B18C6588F058}">
      <dgm:prSet/>
      <dgm:spPr/>
      <dgm:t>
        <a:bodyPr/>
        <a:lstStyle/>
        <a:p>
          <a:endParaRPr lang="en-US"/>
        </a:p>
      </dgm:t>
    </dgm:pt>
    <dgm:pt modelId="{20FFFC10-C8F0-4E8E-BC6F-6BC09BF20DC1}" type="pres">
      <dgm:prSet presAssocID="{D1EA7011-AA10-4436-BAE7-51780A789E79}" presName="Name0" presStyleCnt="0">
        <dgm:presLayoutVars>
          <dgm:chMax val="7"/>
          <dgm:dir/>
          <dgm:animLvl val="lvl"/>
          <dgm:resizeHandles val="exact"/>
        </dgm:presLayoutVars>
      </dgm:prSet>
      <dgm:spPr/>
    </dgm:pt>
    <dgm:pt modelId="{99233028-9DFE-42B7-B818-B7174F6C7ECE}" type="pres">
      <dgm:prSet presAssocID="{996A84BF-A602-4DD7-B27D-A7D3E615F17D}" presName="circle1" presStyleLbl="node1" presStyleIdx="0" presStyleCnt="2"/>
      <dgm:spPr/>
    </dgm:pt>
    <dgm:pt modelId="{085333DC-0F00-4B2F-A102-39973426C380}" type="pres">
      <dgm:prSet presAssocID="{996A84BF-A602-4DD7-B27D-A7D3E615F17D}" presName="space" presStyleCnt="0"/>
      <dgm:spPr/>
    </dgm:pt>
    <dgm:pt modelId="{05F0F1A3-16EA-4976-A801-70289FB03E40}" type="pres">
      <dgm:prSet presAssocID="{996A84BF-A602-4DD7-B27D-A7D3E615F17D}" presName="rect1" presStyleLbl="alignAcc1" presStyleIdx="0" presStyleCnt="2"/>
      <dgm:spPr/>
    </dgm:pt>
    <dgm:pt modelId="{A6542659-8DF8-4516-8AF0-0299AA97E53A}" type="pres">
      <dgm:prSet presAssocID="{C9DC5C3E-170D-4598-9E00-DBC4C7F22329}" presName="vertSpace2" presStyleLbl="node1" presStyleIdx="0" presStyleCnt="2"/>
      <dgm:spPr/>
    </dgm:pt>
    <dgm:pt modelId="{E7A9611A-FEF0-4275-B250-FAAB4EDFCAE1}" type="pres">
      <dgm:prSet presAssocID="{C9DC5C3E-170D-4598-9E00-DBC4C7F22329}" presName="circle2" presStyleLbl="node1" presStyleIdx="1" presStyleCnt="2"/>
      <dgm:spPr/>
    </dgm:pt>
    <dgm:pt modelId="{CCDAD923-135D-417C-95AD-B3F66163AD1C}" type="pres">
      <dgm:prSet presAssocID="{C9DC5C3E-170D-4598-9E00-DBC4C7F22329}" presName="rect2" presStyleLbl="alignAcc1" presStyleIdx="1" presStyleCnt="2"/>
      <dgm:spPr/>
    </dgm:pt>
    <dgm:pt modelId="{84C29F28-069E-4897-9F45-A046CB3BAE30}" type="pres">
      <dgm:prSet presAssocID="{996A84BF-A602-4DD7-B27D-A7D3E615F17D}" presName="rect1ParTxNoCh" presStyleLbl="alignAcc1" presStyleIdx="1" presStyleCnt="2">
        <dgm:presLayoutVars>
          <dgm:chMax val="1"/>
          <dgm:bulletEnabled val="1"/>
        </dgm:presLayoutVars>
      </dgm:prSet>
      <dgm:spPr/>
    </dgm:pt>
    <dgm:pt modelId="{080C7E26-1EB9-45C5-8D84-C52B8E20C95F}" type="pres">
      <dgm:prSet presAssocID="{C9DC5C3E-170D-4598-9E00-DBC4C7F22329}" presName="rect2ParTxNoCh" presStyleLbl="alignAcc1" presStyleIdx="1" presStyleCnt="2">
        <dgm:presLayoutVars>
          <dgm:chMax val="1"/>
          <dgm:bulletEnabled val="1"/>
        </dgm:presLayoutVars>
      </dgm:prSet>
      <dgm:spPr/>
    </dgm:pt>
  </dgm:ptLst>
  <dgm:cxnLst>
    <dgm:cxn modelId="{C4DB863F-8876-4111-8A4E-B05A977D491B}" type="presOf" srcId="{D1EA7011-AA10-4436-BAE7-51780A789E79}" destId="{20FFFC10-C8F0-4E8E-BC6F-6BC09BF20DC1}" srcOrd="0" destOrd="0" presId="urn:microsoft.com/office/officeart/2005/8/layout/target3"/>
    <dgm:cxn modelId="{47F82B5B-80CE-4229-AFB5-73F822CB2488}" srcId="{D1EA7011-AA10-4436-BAE7-51780A789E79}" destId="{996A84BF-A602-4DD7-B27D-A7D3E615F17D}" srcOrd="0" destOrd="0" parTransId="{6128CB43-1299-4C95-93BA-C5DC5DB70764}" sibTransId="{16F7BDBB-30EA-4B9A-A2E9-50B3DB08A845}"/>
    <dgm:cxn modelId="{5C2E1780-97EF-4051-81A6-0A79FF6A3412}" type="presOf" srcId="{C9DC5C3E-170D-4598-9E00-DBC4C7F22329}" destId="{CCDAD923-135D-417C-95AD-B3F66163AD1C}" srcOrd="0" destOrd="0" presId="urn:microsoft.com/office/officeart/2005/8/layout/target3"/>
    <dgm:cxn modelId="{7341036F-E6A6-4EBA-9474-0FFA8770B268}" type="presOf" srcId="{C9DC5C3E-170D-4598-9E00-DBC4C7F22329}" destId="{080C7E26-1EB9-45C5-8D84-C52B8E20C95F}" srcOrd="1" destOrd="0" presId="urn:microsoft.com/office/officeart/2005/8/layout/target3"/>
    <dgm:cxn modelId="{53CD5B9F-2530-411D-8420-FD1A390C10BE}" type="presOf" srcId="{996A84BF-A602-4DD7-B27D-A7D3E615F17D}" destId="{84C29F28-069E-4897-9F45-A046CB3BAE30}" srcOrd="1" destOrd="0" presId="urn:microsoft.com/office/officeart/2005/8/layout/target3"/>
    <dgm:cxn modelId="{EB5A2C6B-8497-4C51-8A55-B18C6588F058}" srcId="{D1EA7011-AA10-4436-BAE7-51780A789E79}" destId="{C9DC5C3E-170D-4598-9E00-DBC4C7F22329}" srcOrd="1" destOrd="0" parTransId="{B8B1A270-9368-46A2-9555-CFFD9CF9ED6A}" sibTransId="{AC55ABB5-1322-4D46-BE7D-904C30097A49}"/>
    <dgm:cxn modelId="{5EB06D01-BEEB-4148-A9AA-3FAB384130B3}" type="presOf" srcId="{996A84BF-A602-4DD7-B27D-A7D3E615F17D}" destId="{05F0F1A3-16EA-4976-A801-70289FB03E40}" srcOrd="0" destOrd="0" presId="urn:microsoft.com/office/officeart/2005/8/layout/target3"/>
    <dgm:cxn modelId="{7531A8C6-0C90-4A8C-81BD-B3112E2BB532}" type="presParOf" srcId="{20FFFC10-C8F0-4E8E-BC6F-6BC09BF20DC1}" destId="{99233028-9DFE-42B7-B818-B7174F6C7ECE}" srcOrd="0" destOrd="0" presId="urn:microsoft.com/office/officeart/2005/8/layout/target3"/>
    <dgm:cxn modelId="{374FF75C-D3C4-4FEF-81D0-11FBE3A62234}" type="presParOf" srcId="{20FFFC10-C8F0-4E8E-BC6F-6BC09BF20DC1}" destId="{085333DC-0F00-4B2F-A102-39973426C380}" srcOrd="1" destOrd="0" presId="urn:microsoft.com/office/officeart/2005/8/layout/target3"/>
    <dgm:cxn modelId="{69330A7D-5317-4571-B42F-0BC81BF752F2}" type="presParOf" srcId="{20FFFC10-C8F0-4E8E-BC6F-6BC09BF20DC1}" destId="{05F0F1A3-16EA-4976-A801-70289FB03E40}" srcOrd="2" destOrd="0" presId="urn:microsoft.com/office/officeart/2005/8/layout/target3"/>
    <dgm:cxn modelId="{A203F53C-1670-424A-A3F7-45C91D40D675}" type="presParOf" srcId="{20FFFC10-C8F0-4E8E-BC6F-6BC09BF20DC1}" destId="{A6542659-8DF8-4516-8AF0-0299AA97E53A}" srcOrd="3" destOrd="0" presId="urn:microsoft.com/office/officeart/2005/8/layout/target3"/>
    <dgm:cxn modelId="{8AB4ADA3-C43F-4E8E-B72C-A5634A60A473}" type="presParOf" srcId="{20FFFC10-C8F0-4E8E-BC6F-6BC09BF20DC1}" destId="{E7A9611A-FEF0-4275-B250-FAAB4EDFCAE1}" srcOrd="4" destOrd="0" presId="urn:microsoft.com/office/officeart/2005/8/layout/target3"/>
    <dgm:cxn modelId="{AC6EAE70-4B1D-45F7-A645-59E1E187B8F8}" type="presParOf" srcId="{20FFFC10-C8F0-4E8E-BC6F-6BC09BF20DC1}" destId="{CCDAD923-135D-417C-95AD-B3F66163AD1C}" srcOrd="5" destOrd="0" presId="urn:microsoft.com/office/officeart/2005/8/layout/target3"/>
    <dgm:cxn modelId="{2327324E-4DF9-4748-AEFA-46E8F55229E2}" type="presParOf" srcId="{20FFFC10-C8F0-4E8E-BC6F-6BC09BF20DC1}" destId="{84C29F28-069E-4897-9F45-A046CB3BAE30}" srcOrd="6" destOrd="0" presId="urn:microsoft.com/office/officeart/2005/8/layout/target3"/>
    <dgm:cxn modelId="{40AB3179-FAD6-41B9-AE5D-C8267246980D}" type="presParOf" srcId="{20FFFC10-C8F0-4E8E-BC6F-6BC09BF20DC1}" destId="{080C7E26-1EB9-45C5-8D84-C52B8E20C95F}"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CA3A9C-A11A-4415-82AF-1FDD5C1D5E75}" type="doc">
      <dgm:prSet loTypeId="urn:microsoft.com/office/officeart/2011/layout/ConvergingText#1" loCatId="process" qsTypeId="urn:microsoft.com/office/officeart/2005/8/quickstyle/simple1" qsCatId="simple" csTypeId="urn:microsoft.com/office/officeart/2005/8/colors/colorful3" csCatId="colorful" phldr="1"/>
      <dgm:spPr/>
      <dgm:t>
        <a:bodyPr/>
        <a:lstStyle/>
        <a:p>
          <a:endParaRPr lang="en-US"/>
        </a:p>
      </dgm:t>
    </dgm:pt>
    <dgm:pt modelId="{15A5BF6E-9C18-444B-87DC-C931AF4EEFE1}">
      <dgm:prSet phldrT="[Text]" custT="1"/>
      <dgm:spPr/>
      <dgm:t>
        <a:bodyPr/>
        <a:lstStyle/>
        <a:p>
          <a:r>
            <a:rPr lang="en-US" sz="2400" dirty="0"/>
            <a:t>Visualization</a:t>
          </a:r>
        </a:p>
      </dgm:t>
    </dgm:pt>
    <dgm:pt modelId="{0856592A-7AB9-4164-8370-1511651561FC}" type="parTrans" cxnId="{E3D02682-CF48-44DE-B678-0BF6DA0286CC}">
      <dgm:prSet/>
      <dgm:spPr/>
      <dgm:t>
        <a:bodyPr/>
        <a:lstStyle/>
        <a:p>
          <a:endParaRPr lang="en-US"/>
        </a:p>
      </dgm:t>
    </dgm:pt>
    <dgm:pt modelId="{DDF34515-8484-486E-ADA3-0E2CA32DFD43}" type="sibTrans" cxnId="{E3D02682-CF48-44DE-B678-0BF6DA0286CC}">
      <dgm:prSet/>
      <dgm:spPr/>
      <dgm:t>
        <a:bodyPr/>
        <a:lstStyle/>
        <a:p>
          <a:endParaRPr lang="en-US"/>
        </a:p>
      </dgm:t>
    </dgm:pt>
    <dgm:pt modelId="{84D5D628-4D43-474B-9A8F-BFB911AFDD43}">
      <dgm:prSet phldrT="[Text]" custT="1"/>
      <dgm:spPr/>
      <dgm:t>
        <a:bodyPr/>
        <a:lstStyle/>
        <a:p>
          <a:r>
            <a:rPr lang="en-US" sz="2800" dirty="0"/>
            <a:t>Emotionalizing</a:t>
          </a:r>
        </a:p>
      </dgm:t>
    </dgm:pt>
    <dgm:pt modelId="{D853E96D-E1F3-41C3-8127-04205C57D426}" type="parTrans" cxnId="{A9604C90-F1AE-4C95-9CF4-D5A974E467A9}">
      <dgm:prSet/>
      <dgm:spPr/>
      <dgm:t>
        <a:bodyPr/>
        <a:lstStyle/>
        <a:p>
          <a:endParaRPr lang="en-US"/>
        </a:p>
      </dgm:t>
    </dgm:pt>
    <dgm:pt modelId="{64294172-D85F-4F62-BD28-B5FABC9192B7}" type="sibTrans" cxnId="{A9604C90-F1AE-4C95-9CF4-D5A974E467A9}">
      <dgm:prSet/>
      <dgm:spPr/>
      <dgm:t>
        <a:bodyPr/>
        <a:lstStyle/>
        <a:p>
          <a:endParaRPr lang="en-US"/>
        </a:p>
      </dgm:t>
    </dgm:pt>
    <dgm:pt modelId="{78C8C9AD-C158-43EE-953A-1C95BAEB8FD8}">
      <dgm:prSet phldrT="[Text]" custT="1"/>
      <dgm:spPr/>
      <dgm:t>
        <a:bodyPr/>
        <a:lstStyle/>
        <a:p>
          <a:r>
            <a:rPr lang="en-US" sz="2800" dirty="0"/>
            <a:t>Vision board</a:t>
          </a:r>
        </a:p>
      </dgm:t>
    </dgm:pt>
    <dgm:pt modelId="{B0E56CB6-5A63-42FD-AF63-4CD564D92A07}" type="parTrans" cxnId="{86015163-DED5-4AA2-8D9E-70F1F7B6D9D9}">
      <dgm:prSet/>
      <dgm:spPr/>
      <dgm:t>
        <a:bodyPr/>
        <a:lstStyle/>
        <a:p>
          <a:endParaRPr lang="en-US"/>
        </a:p>
      </dgm:t>
    </dgm:pt>
    <dgm:pt modelId="{75655C37-2E40-4C45-8459-C9F36601FEF3}" type="sibTrans" cxnId="{86015163-DED5-4AA2-8D9E-70F1F7B6D9D9}">
      <dgm:prSet/>
      <dgm:spPr/>
      <dgm:t>
        <a:bodyPr/>
        <a:lstStyle/>
        <a:p>
          <a:endParaRPr lang="en-US"/>
        </a:p>
      </dgm:t>
    </dgm:pt>
    <dgm:pt modelId="{762F6B7C-9F67-411D-B16A-96ED24B5B75B}">
      <dgm:prSet phldrT="[Text]" custT="1"/>
      <dgm:spPr/>
      <dgm:t>
        <a:bodyPr/>
        <a:lstStyle/>
        <a:p>
          <a:r>
            <a:rPr lang="en-US" sz="2800" dirty="0"/>
            <a:t>List of the benefits </a:t>
          </a:r>
        </a:p>
      </dgm:t>
    </dgm:pt>
    <dgm:pt modelId="{C54569B0-239A-4BE8-820B-3E09F01CD1D8}" type="parTrans" cxnId="{BB113CE5-A25A-4F64-AA2A-04A1D3DB6786}">
      <dgm:prSet/>
      <dgm:spPr/>
      <dgm:t>
        <a:bodyPr/>
        <a:lstStyle/>
        <a:p>
          <a:endParaRPr lang="en-US"/>
        </a:p>
      </dgm:t>
    </dgm:pt>
    <dgm:pt modelId="{4C31518B-E142-4F13-8E1C-35B2DAB37315}" type="sibTrans" cxnId="{BB113CE5-A25A-4F64-AA2A-04A1D3DB6786}">
      <dgm:prSet/>
      <dgm:spPr/>
      <dgm:t>
        <a:bodyPr/>
        <a:lstStyle/>
        <a:p>
          <a:endParaRPr lang="en-US"/>
        </a:p>
      </dgm:t>
    </dgm:pt>
    <dgm:pt modelId="{F5855A5B-F340-4FD5-B335-1204AF54448B}" type="pres">
      <dgm:prSet presAssocID="{ADCA3A9C-A11A-4415-82AF-1FDD5C1D5E75}" presName="Name0" presStyleCnt="0">
        <dgm:presLayoutVars>
          <dgm:chMax/>
          <dgm:chPref val="1"/>
          <dgm:dir/>
          <dgm:animOne val="branch"/>
          <dgm:animLvl val="lvl"/>
          <dgm:resizeHandles/>
        </dgm:presLayoutVars>
      </dgm:prSet>
      <dgm:spPr/>
    </dgm:pt>
    <dgm:pt modelId="{6B389D7A-DBF9-4A37-9671-EFCE6C64E798}" type="pres">
      <dgm:prSet presAssocID="{15A5BF6E-9C18-444B-87DC-C931AF4EEFE1}" presName="composite" presStyleCnt="0"/>
      <dgm:spPr/>
    </dgm:pt>
    <dgm:pt modelId="{4F54CFAB-2D2B-4B50-9A43-EA7E326D767A}" type="pres">
      <dgm:prSet presAssocID="{15A5BF6E-9C18-444B-87DC-C931AF4EEFE1}" presName="ParentAccent1" presStyleLbl="alignNode1" presStyleIdx="0" presStyleCnt="34"/>
      <dgm:spPr/>
    </dgm:pt>
    <dgm:pt modelId="{1AD5EF70-528C-4487-911D-CD20692E7086}" type="pres">
      <dgm:prSet presAssocID="{15A5BF6E-9C18-444B-87DC-C931AF4EEFE1}" presName="ParentAccent2" presStyleLbl="alignNode1" presStyleIdx="1" presStyleCnt="34"/>
      <dgm:spPr/>
    </dgm:pt>
    <dgm:pt modelId="{95E54068-66A1-49CC-898D-BCA279F60C1B}" type="pres">
      <dgm:prSet presAssocID="{15A5BF6E-9C18-444B-87DC-C931AF4EEFE1}" presName="ParentAccent3" presStyleLbl="alignNode1" presStyleIdx="2" presStyleCnt="34"/>
      <dgm:spPr/>
    </dgm:pt>
    <dgm:pt modelId="{F0C55616-2D8E-4718-9A0D-BC7AC285FA58}" type="pres">
      <dgm:prSet presAssocID="{15A5BF6E-9C18-444B-87DC-C931AF4EEFE1}" presName="ParentAccent4" presStyleLbl="alignNode1" presStyleIdx="3" presStyleCnt="34"/>
      <dgm:spPr/>
    </dgm:pt>
    <dgm:pt modelId="{F6854DE6-E999-46FA-8507-8ABA09449A3F}" type="pres">
      <dgm:prSet presAssocID="{15A5BF6E-9C18-444B-87DC-C931AF4EEFE1}" presName="ParentAccent5" presStyleLbl="alignNode1" presStyleIdx="4" presStyleCnt="34"/>
      <dgm:spPr/>
    </dgm:pt>
    <dgm:pt modelId="{CF44BB9A-E740-456C-8194-A195EC3392C6}" type="pres">
      <dgm:prSet presAssocID="{15A5BF6E-9C18-444B-87DC-C931AF4EEFE1}" presName="ParentAccent6" presStyleLbl="alignNode1" presStyleIdx="5" presStyleCnt="34"/>
      <dgm:spPr/>
    </dgm:pt>
    <dgm:pt modelId="{F195AC70-7AF5-4EA0-832B-F5AE677CECB3}" type="pres">
      <dgm:prSet presAssocID="{15A5BF6E-9C18-444B-87DC-C931AF4EEFE1}" presName="ParentAccent7" presStyleLbl="alignNode1" presStyleIdx="6" presStyleCnt="34"/>
      <dgm:spPr/>
    </dgm:pt>
    <dgm:pt modelId="{9F7DE55C-E5BD-4EA7-8788-B4DA6BD83AB4}" type="pres">
      <dgm:prSet presAssocID="{15A5BF6E-9C18-444B-87DC-C931AF4EEFE1}" presName="ParentAccent8" presStyleLbl="alignNode1" presStyleIdx="7" presStyleCnt="34"/>
      <dgm:spPr/>
    </dgm:pt>
    <dgm:pt modelId="{F5A103B3-2E94-49B1-98F2-BA13FE9AA1B6}" type="pres">
      <dgm:prSet presAssocID="{15A5BF6E-9C18-444B-87DC-C931AF4EEFE1}" presName="ParentAccent9" presStyleLbl="alignNode1" presStyleIdx="8" presStyleCnt="34"/>
      <dgm:spPr/>
    </dgm:pt>
    <dgm:pt modelId="{5F1D33E6-7DB9-4CF0-92D3-8416AB463D1C}" type="pres">
      <dgm:prSet presAssocID="{15A5BF6E-9C18-444B-87DC-C931AF4EEFE1}" presName="ParentAccent10" presStyleLbl="alignNode1" presStyleIdx="9" presStyleCnt="34"/>
      <dgm:spPr/>
    </dgm:pt>
    <dgm:pt modelId="{EB34564B-9FA1-4212-98E7-F724BA8ABEC6}" type="pres">
      <dgm:prSet presAssocID="{15A5BF6E-9C18-444B-87DC-C931AF4EEFE1}" presName="Parent" presStyleLbl="alignNode1" presStyleIdx="10" presStyleCnt="34" custScaleX="104558" custScaleY="100885">
        <dgm:presLayoutVars>
          <dgm:chMax val="5"/>
          <dgm:chPref val="3"/>
          <dgm:bulletEnabled val="1"/>
        </dgm:presLayoutVars>
      </dgm:prSet>
      <dgm:spPr/>
    </dgm:pt>
    <dgm:pt modelId="{4F0134DC-3F75-4949-AC67-D28C4411D94E}" type="pres">
      <dgm:prSet presAssocID="{84D5D628-4D43-474B-9A8F-BFB911AFDD43}" presName="Child1Accent1" presStyleLbl="alignNode1" presStyleIdx="11" presStyleCnt="34"/>
      <dgm:spPr/>
    </dgm:pt>
    <dgm:pt modelId="{03ED3D2E-73AA-4A81-9E87-E961E9D7F0C4}" type="pres">
      <dgm:prSet presAssocID="{84D5D628-4D43-474B-9A8F-BFB911AFDD43}" presName="Child1Accent2" presStyleLbl="alignNode1" presStyleIdx="12" presStyleCnt="34"/>
      <dgm:spPr/>
    </dgm:pt>
    <dgm:pt modelId="{0E093F1F-E4AB-4759-9AB1-60A0EC4C851D}" type="pres">
      <dgm:prSet presAssocID="{84D5D628-4D43-474B-9A8F-BFB911AFDD43}" presName="Child1Accent3" presStyleLbl="alignNode1" presStyleIdx="13" presStyleCnt="34"/>
      <dgm:spPr/>
    </dgm:pt>
    <dgm:pt modelId="{126F69BC-0E0D-4CB2-9BAF-CF1AE436B549}" type="pres">
      <dgm:prSet presAssocID="{84D5D628-4D43-474B-9A8F-BFB911AFDD43}" presName="Child1Accent4" presStyleLbl="alignNode1" presStyleIdx="14" presStyleCnt="34"/>
      <dgm:spPr/>
    </dgm:pt>
    <dgm:pt modelId="{5CF4C054-1955-4AA0-A6CC-E6EA577F4FC1}" type="pres">
      <dgm:prSet presAssocID="{84D5D628-4D43-474B-9A8F-BFB911AFDD43}" presName="Child1Accent5" presStyleLbl="alignNode1" presStyleIdx="15" presStyleCnt="34"/>
      <dgm:spPr/>
    </dgm:pt>
    <dgm:pt modelId="{C41FC5A0-FB50-4A20-8DFE-939A609EA769}" type="pres">
      <dgm:prSet presAssocID="{84D5D628-4D43-474B-9A8F-BFB911AFDD43}" presName="Child1Accent6" presStyleLbl="alignNode1" presStyleIdx="16" presStyleCnt="34"/>
      <dgm:spPr/>
    </dgm:pt>
    <dgm:pt modelId="{C4AA91AD-ABB0-4DAB-863A-233A24ACDB44}" type="pres">
      <dgm:prSet presAssocID="{84D5D628-4D43-474B-9A8F-BFB911AFDD43}" presName="Child1Accent7" presStyleLbl="alignNode1" presStyleIdx="17" presStyleCnt="34"/>
      <dgm:spPr/>
    </dgm:pt>
    <dgm:pt modelId="{D6DF3A60-8525-46D4-8608-086E7B45286F}" type="pres">
      <dgm:prSet presAssocID="{84D5D628-4D43-474B-9A8F-BFB911AFDD43}" presName="Child1Accent8" presStyleLbl="alignNode1" presStyleIdx="18" presStyleCnt="34"/>
      <dgm:spPr/>
    </dgm:pt>
    <dgm:pt modelId="{E69F4BF0-91D8-4171-A87B-F00585265C86}" type="pres">
      <dgm:prSet presAssocID="{84D5D628-4D43-474B-9A8F-BFB911AFDD43}" presName="Child1Accent9" presStyleLbl="alignNode1" presStyleIdx="19" presStyleCnt="34"/>
      <dgm:spPr/>
    </dgm:pt>
    <dgm:pt modelId="{8D31BD75-A0FA-449B-A44C-5A51F555EFDB}" type="pres">
      <dgm:prSet presAssocID="{84D5D628-4D43-474B-9A8F-BFB911AFDD43}" presName="Child1" presStyleLbl="revTx" presStyleIdx="0" presStyleCnt="3" custLinFactNeighborX="-9846" custLinFactNeighborY="-3374">
        <dgm:presLayoutVars>
          <dgm:chMax/>
          <dgm:chPref val="0"/>
          <dgm:bulletEnabled val="1"/>
        </dgm:presLayoutVars>
      </dgm:prSet>
      <dgm:spPr/>
    </dgm:pt>
    <dgm:pt modelId="{2440564B-52EE-46A3-8BAB-58953C99E82C}" type="pres">
      <dgm:prSet presAssocID="{78C8C9AD-C158-43EE-953A-1C95BAEB8FD8}" presName="Child2Accent1" presStyleLbl="alignNode1" presStyleIdx="20" presStyleCnt="34"/>
      <dgm:spPr/>
    </dgm:pt>
    <dgm:pt modelId="{462B52E2-BE9F-42DD-B2C3-ECDB32D4258D}" type="pres">
      <dgm:prSet presAssocID="{78C8C9AD-C158-43EE-953A-1C95BAEB8FD8}" presName="Child2Accent2" presStyleLbl="alignNode1" presStyleIdx="21" presStyleCnt="34"/>
      <dgm:spPr/>
    </dgm:pt>
    <dgm:pt modelId="{C67E36C4-1180-4F2B-A651-6FE9D91F0F6B}" type="pres">
      <dgm:prSet presAssocID="{78C8C9AD-C158-43EE-953A-1C95BAEB8FD8}" presName="Child2Accent3" presStyleLbl="alignNode1" presStyleIdx="22" presStyleCnt="34"/>
      <dgm:spPr/>
    </dgm:pt>
    <dgm:pt modelId="{E2379E86-821F-4BC1-8FAF-979E06E877F8}" type="pres">
      <dgm:prSet presAssocID="{78C8C9AD-C158-43EE-953A-1C95BAEB8FD8}" presName="Child2Accent4" presStyleLbl="alignNode1" presStyleIdx="23" presStyleCnt="34"/>
      <dgm:spPr/>
    </dgm:pt>
    <dgm:pt modelId="{E08CD22E-E288-49D2-B1A9-A0F9DAB9F8EA}" type="pres">
      <dgm:prSet presAssocID="{78C8C9AD-C158-43EE-953A-1C95BAEB8FD8}" presName="Child2Accent5" presStyleLbl="alignNode1" presStyleIdx="24" presStyleCnt="34"/>
      <dgm:spPr/>
    </dgm:pt>
    <dgm:pt modelId="{35CE0BD5-4164-4A8F-BAF6-D67747F69D7A}" type="pres">
      <dgm:prSet presAssocID="{78C8C9AD-C158-43EE-953A-1C95BAEB8FD8}" presName="Child2Accent6" presStyleLbl="alignNode1" presStyleIdx="25" presStyleCnt="34"/>
      <dgm:spPr/>
    </dgm:pt>
    <dgm:pt modelId="{0105140D-542E-4E16-99FA-CCBC275356D7}" type="pres">
      <dgm:prSet presAssocID="{78C8C9AD-C158-43EE-953A-1C95BAEB8FD8}" presName="Child2Accent7" presStyleLbl="alignNode1" presStyleIdx="26" presStyleCnt="34"/>
      <dgm:spPr/>
    </dgm:pt>
    <dgm:pt modelId="{ED77F3A5-56FA-4035-8AD8-FEE177B3EFEC}" type="pres">
      <dgm:prSet presAssocID="{78C8C9AD-C158-43EE-953A-1C95BAEB8FD8}" presName="Child2" presStyleLbl="revTx" presStyleIdx="1" presStyleCnt="3" custScaleX="126040">
        <dgm:presLayoutVars>
          <dgm:chMax/>
          <dgm:chPref val="0"/>
          <dgm:bulletEnabled val="1"/>
        </dgm:presLayoutVars>
      </dgm:prSet>
      <dgm:spPr/>
    </dgm:pt>
    <dgm:pt modelId="{FF8672F7-D61A-4F2C-B469-A0A4C7FFC1D5}" type="pres">
      <dgm:prSet presAssocID="{762F6B7C-9F67-411D-B16A-96ED24B5B75B}" presName="Child3Accent1" presStyleLbl="alignNode1" presStyleIdx="27" presStyleCnt="34"/>
      <dgm:spPr/>
    </dgm:pt>
    <dgm:pt modelId="{8E1BDDF6-1300-4C15-B84F-93DC02C67DA8}" type="pres">
      <dgm:prSet presAssocID="{762F6B7C-9F67-411D-B16A-96ED24B5B75B}" presName="Child3Accent2" presStyleLbl="alignNode1" presStyleIdx="28" presStyleCnt="34"/>
      <dgm:spPr/>
    </dgm:pt>
    <dgm:pt modelId="{2201E747-6161-4F4C-A23B-036E82E29924}" type="pres">
      <dgm:prSet presAssocID="{762F6B7C-9F67-411D-B16A-96ED24B5B75B}" presName="Child3Accent3" presStyleLbl="alignNode1" presStyleIdx="29" presStyleCnt="34"/>
      <dgm:spPr/>
    </dgm:pt>
    <dgm:pt modelId="{02E0C041-DE37-44FF-8632-2BD6A0A7F72B}" type="pres">
      <dgm:prSet presAssocID="{762F6B7C-9F67-411D-B16A-96ED24B5B75B}" presName="Child3Accent4" presStyleLbl="alignNode1" presStyleIdx="30" presStyleCnt="34"/>
      <dgm:spPr/>
    </dgm:pt>
    <dgm:pt modelId="{DFFDBBB2-B300-46A3-9763-98D5467EF738}" type="pres">
      <dgm:prSet presAssocID="{762F6B7C-9F67-411D-B16A-96ED24B5B75B}" presName="Child3Accent5" presStyleLbl="alignNode1" presStyleIdx="31" presStyleCnt="34"/>
      <dgm:spPr/>
    </dgm:pt>
    <dgm:pt modelId="{BA75BE4C-3E92-48A6-BC1F-D866EFE7100E}" type="pres">
      <dgm:prSet presAssocID="{762F6B7C-9F67-411D-B16A-96ED24B5B75B}" presName="Child3Accent6" presStyleLbl="alignNode1" presStyleIdx="32" presStyleCnt="34"/>
      <dgm:spPr/>
    </dgm:pt>
    <dgm:pt modelId="{992C6882-A91A-4283-976D-763AEBCABDA2}" type="pres">
      <dgm:prSet presAssocID="{762F6B7C-9F67-411D-B16A-96ED24B5B75B}" presName="Child3Accent7" presStyleLbl="alignNode1" presStyleIdx="33" presStyleCnt="34"/>
      <dgm:spPr/>
    </dgm:pt>
    <dgm:pt modelId="{BCD5F99C-E0AC-43D9-9E42-C8F5DF19EE09}" type="pres">
      <dgm:prSet presAssocID="{762F6B7C-9F67-411D-B16A-96ED24B5B75B}" presName="Child3" presStyleLbl="revTx" presStyleIdx="2" presStyleCnt="3" custScaleX="137175" custLinFactNeighborX="5787" custLinFactNeighborY="-5440">
        <dgm:presLayoutVars>
          <dgm:chMax/>
          <dgm:chPref val="0"/>
          <dgm:bulletEnabled val="1"/>
        </dgm:presLayoutVars>
      </dgm:prSet>
      <dgm:spPr/>
    </dgm:pt>
  </dgm:ptLst>
  <dgm:cxnLst>
    <dgm:cxn modelId="{E3D02682-CF48-44DE-B678-0BF6DA0286CC}" srcId="{ADCA3A9C-A11A-4415-82AF-1FDD5C1D5E75}" destId="{15A5BF6E-9C18-444B-87DC-C931AF4EEFE1}" srcOrd="0" destOrd="0" parTransId="{0856592A-7AB9-4164-8370-1511651561FC}" sibTransId="{DDF34515-8484-486E-ADA3-0E2CA32DFD43}"/>
    <dgm:cxn modelId="{1A53AD4D-AD9A-4055-997A-6AA6E1F0FBBC}" type="presOf" srcId="{762F6B7C-9F67-411D-B16A-96ED24B5B75B}" destId="{BCD5F99C-E0AC-43D9-9E42-C8F5DF19EE09}" srcOrd="0" destOrd="0" presId="urn:microsoft.com/office/officeart/2011/layout/ConvergingText#1"/>
    <dgm:cxn modelId="{7A3B949A-7149-4EB1-B776-79B66E41B8BF}" type="presOf" srcId="{ADCA3A9C-A11A-4415-82AF-1FDD5C1D5E75}" destId="{F5855A5B-F340-4FD5-B335-1204AF54448B}" srcOrd="0" destOrd="0" presId="urn:microsoft.com/office/officeart/2011/layout/ConvergingText#1"/>
    <dgm:cxn modelId="{D4D7A54C-E3B7-4AD6-8D83-D38589C15D94}" type="presOf" srcId="{15A5BF6E-9C18-444B-87DC-C931AF4EEFE1}" destId="{EB34564B-9FA1-4212-98E7-F724BA8ABEC6}" srcOrd="0" destOrd="0" presId="urn:microsoft.com/office/officeart/2011/layout/ConvergingText#1"/>
    <dgm:cxn modelId="{86015163-DED5-4AA2-8D9E-70F1F7B6D9D9}" srcId="{15A5BF6E-9C18-444B-87DC-C931AF4EEFE1}" destId="{78C8C9AD-C158-43EE-953A-1C95BAEB8FD8}" srcOrd="1" destOrd="0" parTransId="{B0E56CB6-5A63-42FD-AF63-4CD564D92A07}" sibTransId="{75655C37-2E40-4C45-8459-C9F36601FEF3}"/>
    <dgm:cxn modelId="{B0FB7D89-4153-4868-8CB3-7A2D6D700E6D}" type="presOf" srcId="{78C8C9AD-C158-43EE-953A-1C95BAEB8FD8}" destId="{ED77F3A5-56FA-4035-8AD8-FEE177B3EFEC}" srcOrd="0" destOrd="0" presId="urn:microsoft.com/office/officeart/2011/layout/ConvergingText#1"/>
    <dgm:cxn modelId="{A0D80059-EC78-44BC-BC11-ECE7B098332B}" type="presOf" srcId="{84D5D628-4D43-474B-9A8F-BFB911AFDD43}" destId="{8D31BD75-A0FA-449B-A44C-5A51F555EFDB}" srcOrd="0" destOrd="0" presId="urn:microsoft.com/office/officeart/2011/layout/ConvergingText#1"/>
    <dgm:cxn modelId="{A9604C90-F1AE-4C95-9CF4-D5A974E467A9}" srcId="{15A5BF6E-9C18-444B-87DC-C931AF4EEFE1}" destId="{84D5D628-4D43-474B-9A8F-BFB911AFDD43}" srcOrd="0" destOrd="0" parTransId="{D853E96D-E1F3-41C3-8127-04205C57D426}" sibTransId="{64294172-D85F-4F62-BD28-B5FABC9192B7}"/>
    <dgm:cxn modelId="{BB113CE5-A25A-4F64-AA2A-04A1D3DB6786}" srcId="{15A5BF6E-9C18-444B-87DC-C931AF4EEFE1}" destId="{762F6B7C-9F67-411D-B16A-96ED24B5B75B}" srcOrd="2" destOrd="0" parTransId="{C54569B0-239A-4BE8-820B-3E09F01CD1D8}" sibTransId="{4C31518B-E142-4F13-8E1C-35B2DAB37315}"/>
    <dgm:cxn modelId="{6B4A7A40-E3C9-4A16-A224-8E8C7F7A993D}" type="presParOf" srcId="{F5855A5B-F340-4FD5-B335-1204AF54448B}" destId="{6B389D7A-DBF9-4A37-9671-EFCE6C64E798}" srcOrd="0" destOrd="0" presId="urn:microsoft.com/office/officeart/2011/layout/ConvergingText#1"/>
    <dgm:cxn modelId="{3AF2979F-A5C9-48ED-B743-0C2B2A619011}" type="presParOf" srcId="{6B389D7A-DBF9-4A37-9671-EFCE6C64E798}" destId="{4F54CFAB-2D2B-4B50-9A43-EA7E326D767A}" srcOrd="0" destOrd="0" presId="urn:microsoft.com/office/officeart/2011/layout/ConvergingText#1"/>
    <dgm:cxn modelId="{A9658126-66C3-469D-911F-BC2D67BED8D7}" type="presParOf" srcId="{6B389D7A-DBF9-4A37-9671-EFCE6C64E798}" destId="{1AD5EF70-528C-4487-911D-CD20692E7086}" srcOrd="1" destOrd="0" presId="urn:microsoft.com/office/officeart/2011/layout/ConvergingText#1"/>
    <dgm:cxn modelId="{6CF29151-2289-475E-BBF8-1A1BFAE46BE1}" type="presParOf" srcId="{6B389D7A-DBF9-4A37-9671-EFCE6C64E798}" destId="{95E54068-66A1-49CC-898D-BCA279F60C1B}" srcOrd="2" destOrd="0" presId="urn:microsoft.com/office/officeart/2011/layout/ConvergingText#1"/>
    <dgm:cxn modelId="{F202DFCF-B0DF-4C0B-A989-6FC9D976CEDB}" type="presParOf" srcId="{6B389D7A-DBF9-4A37-9671-EFCE6C64E798}" destId="{F0C55616-2D8E-4718-9A0D-BC7AC285FA58}" srcOrd="3" destOrd="0" presId="urn:microsoft.com/office/officeart/2011/layout/ConvergingText#1"/>
    <dgm:cxn modelId="{5BC09765-FC07-495A-833A-51E39E5BD555}" type="presParOf" srcId="{6B389D7A-DBF9-4A37-9671-EFCE6C64E798}" destId="{F6854DE6-E999-46FA-8507-8ABA09449A3F}" srcOrd="4" destOrd="0" presId="urn:microsoft.com/office/officeart/2011/layout/ConvergingText#1"/>
    <dgm:cxn modelId="{0A942343-286F-4281-BF16-BE798EC3AC05}" type="presParOf" srcId="{6B389D7A-DBF9-4A37-9671-EFCE6C64E798}" destId="{CF44BB9A-E740-456C-8194-A195EC3392C6}" srcOrd="5" destOrd="0" presId="urn:microsoft.com/office/officeart/2011/layout/ConvergingText#1"/>
    <dgm:cxn modelId="{619439DE-C111-4E9E-8794-E27F1DF345E2}" type="presParOf" srcId="{6B389D7A-DBF9-4A37-9671-EFCE6C64E798}" destId="{F195AC70-7AF5-4EA0-832B-F5AE677CECB3}" srcOrd="6" destOrd="0" presId="urn:microsoft.com/office/officeart/2011/layout/ConvergingText#1"/>
    <dgm:cxn modelId="{1322A78B-4357-4550-A751-F609FCB85600}" type="presParOf" srcId="{6B389D7A-DBF9-4A37-9671-EFCE6C64E798}" destId="{9F7DE55C-E5BD-4EA7-8788-B4DA6BD83AB4}" srcOrd="7" destOrd="0" presId="urn:microsoft.com/office/officeart/2011/layout/ConvergingText#1"/>
    <dgm:cxn modelId="{2B34DE12-11E2-4D89-ACF9-E5078CBDFF1B}" type="presParOf" srcId="{6B389D7A-DBF9-4A37-9671-EFCE6C64E798}" destId="{F5A103B3-2E94-49B1-98F2-BA13FE9AA1B6}" srcOrd="8" destOrd="0" presId="urn:microsoft.com/office/officeart/2011/layout/ConvergingText#1"/>
    <dgm:cxn modelId="{CADF98E8-A3A1-46A7-858F-A0A69EEA086C}" type="presParOf" srcId="{6B389D7A-DBF9-4A37-9671-EFCE6C64E798}" destId="{5F1D33E6-7DB9-4CF0-92D3-8416AB463D1C}" srcOrd="9" destOrd="0" presId="urn:microsoft.com/office/officeart/2011/layout/ConvergingText#1"/>
    <dgm:cxn modelId="{D29BF0E2-047E-4D5D-A0F1-75D03B81AA94}" type="presParOf" srcId="{6B389D7A-DBF9-4A37-9671-EFCE6C64E798}" destId="{EB34564B-9FA1-4212-98E7-F724BA8ABEC6}" srcOrd="10" destOrd="0" presId="urn:microsoft.com/office/officeart/2011/layout/ConvergingText#1"/>
    <dgm:cxn modelId="{282C4229-A88D-4CDF-98E0-C3C1CFCE7CA0}" type="presParOf" srcId="{6B389D7A-DBF9-4A37-9671-EFCE6C64E798}" destId="{4F0134DC-3F75-4949-AC67-D28C4411D94E}" srcOrd="11" destOrd="0" presId="urn:microsoft.com/office/officeart/2011/layout/ConvergingText#1"/>
    <dgm:cxn modelId="{C5F1464D-C246-46DA-B4AE-A104C6139697}" type="presParOf" srcId="{6B389D7A-DBF9-4A37-9671-EFCE6C64E798}" destId="{03ED3D2E-73AA-4A81-9E87-E961E9D7F0C4}" srcOrd="12" destOrd="0" presId="urn:microsoft.com/office/officeart/2011/layout/ConvergingText#1"/>
    <dgm:cxn modelId="{F36EFC89-1A96-4DFA-8BF4-0F9956F3F6A1}" type="presParOf" srcId="{6B389D7A-DBF9-4A37-9671-EFCE6C64E798}" destId="{0E093F1F-E4AB-4759-9AB1-60A0EC4C851D}" srcOrd="13" destOrd="0" presId="urn:microsoft.com/office/officeart/2011/layout/ConvergingText#1"/>
    <dgm:cxn modelId="{B4A6BB63-3046-4A7B-8AE6-737B9003C0C7}" type="presParOf" srcId="{6B389D7A-DBF9-4A37-9671-EFCE6C64E798}" destId="{126F69BC-0E0D-4CB2-9BAF-CF1AE436B549}" srcOrd="14" destOrd="0" presId="urn:microsoft.com/office/officeart/2011/layout/ConvergingText#1"/>
    <dgm:cxn modelId="{CDD3CA65-D61E-458C-B9CD-DFCCCA6F1877}" type="presParOf" srcId="{6B389D7A-DBF9-4A37-9671-EFCE6C64E798}" destId="{5CF4C054-1955-4AA0-A6CC-E6EA577F4FC1}" srcOrd="15" destOrd="0" presId="urn:microsoft.com/office/officeart/2011/layout/ConvergingText#1"/>
    <dgm:cxn modelId="{03004476-A7AB-413B-A422-E59B25468FCE}" type="presParOf" srcId="{6B389D7A-DBF9-4A37-9671-EFCE6C64E798}" destId="{C41FC5A0-FB50-4A20-8DFE-939A609EA769}" srcOrd="16" destOrd="0" presId="urn:microsoft.com/office/officeart/2011/layout/ConvergingText#1"/>
    <dgm:cxn modelId="{9EC56CE8-7F7A-49D1-8917-4F21FCB05EAE}" type="presParOf" srcId="{6B389D7A-DBF9-4A37-9671-EFCE6C64E798}" destId="{C4AA91AD-ABB0-4DAB-863A-233A24ACDB44}" srcOrd="17" destOrd="0" presId="urn:microsoft.com/office/officeart/2011/layout/ConvergingText#1"/>
    <dgm:cxn modelId="{CF1872B7-C375-4049-9C70-08423DB7A03C}" type="presParOf" srcId="{6B389D7A-DBF9-4A37-9671-EFCE6C64E798}" destId="{D6DF3A60-8525-46D4-8608-086E7B45286F}" srcOrd="18" destOrd="0" presId="urn:microsoft.com/office/officeart/2011/layout/ConvergingText#1"/>
    <dgm:cxn modelId="{DFB51CF0-A35E-4134-8098-65F346296DB0}" type="presParOf" srcId="{6B389D7A-DBF9-4A37-9671-EFCE6C64E798}" destId="{E69F4BF0-91D8-4171-A87B-F00585265C86}" srcOrd="19" destOrd="0" presId="urn:microsoft.com/office/officeart/2011/layout/ConvergingText#1"/>
    <dgm:cxn modelId="{75249DFE-3F02-4FC5-B139-DFD8999B8FD7}" type="presParOf" srcId="{6B389D7A-DBF9-4A37-9671-EFCE6C64E798}" destId="{8D31BD75-A0FA-449B-A44C-5A51F555EFDB}" srcOrd="20" destOrd="0" presId="urn:microsoft.com/office/officeart/2011/layout/ConvergingText#1"/>
    <dgm:cxn modelId="{DC044396-CDFC-485D-BE50-F1FE47149CB2}" type="presParOf" srcId="{6B389D7A-DBF9-4A37-9671-EFCE6C64E798}" destId="{2440564B-52EE-46A3-8BAB-58953C99E82C}" srcOrd="21" destOrd="0" presId="urn:microsoft.com/office/officeart/2011/layout/ConvergingText#1"/>
    <dgm:cxn modelId="{E7B77A7A-B242-458E-8C44-538B62708BA8}" type="presParOf" srcId="{6B389D7A-DBF9-4A37-9671-EFCE6C64E798}" destId="{462B52E2-BE9F-42DD-B2C3-ECDB32D4258D}" srcOrd="22" destOrd="0" presId="urn:microsoft.com/office/officeart/2011/layout/ConvergingText#1"/>
    <dgm:cxn modelId="{1D6072B6-9D40-4299-8A04-2EB65DED0F6D}" type="presParOf" srcId="{6B389D7A-DBF9-4A37-9671-EFCE6C64E798}" destId="{C67E36C4-1180-4F2B-A651-6FE9D91F0F6B}" srcOrd="23" destOrd="0" presId="urn:microsoft.com/office/officeart/2011/layout/ConvergingText#1"/>
    <dgm:cxn modelId="{453D3DDB-86B8-457D-A205-04AC9EDA6C91}" type="presParOf" srcId="{6B389D7A-DBF9-4A37-9671-EFCE6C64E798}" destId="{E2379E86-821F-4BC1-8FAF-979E06E877F8}" srcOrd="24" destOrd="0" presId="urn:microsoft.com/office/officeart/2011/layout/ConvergingText#1"/>
    <dgm:cxn modelId="{2C81A227-0712-4C94-B8CF-5EB4616BD97C}" type="presParOf" srcId="{6B389D7A-DBF9-4A37-9671-EFCE6C64E798}" destId="{E08CD22E-E288-49D2-B1A9-A0F9DAB9F8EA}" srcOrd="25" destOrd="0" presId="urn:microsoft.com/office/officeart/2011/layout/ConvergingText#1"/>
    <dgm:cxn modelId="{81A5FA48-F321-4115-9C3C-0B4E8215E732}" type="presParOf" srcId="{6B389D7A-DBF9-4A37-9671-EFCE6C64E798}" destId="{35CE0BD5-4164-4A8F-BAF6-D67747F69D7A}" srcOrd="26" destOrd="0" presId="urn:microsoft.com/office/officeart/2011/layout/ConvergingText#1"/>
    <dgm:cxn modelId="{54726285-4D2F-4F0B-9476-C18B0BBDBF0A}" type="presParOf" srcId="{6B389D7A-DBF9-4A37-9671-EFCE6C64E798}" destId="{0105140D-542E-4E16-99FA-CCBC275356D7}" srcOrd="27" destOrd="0" presId="urn:microsoft.com/office/officeart/2011/layout/ConvergingText#1"/>
    <dgm:cxn modelId="{DE494A3D-399D-40A1-9972-D8995E97415E}" type="presParOf" srcId="{6B389D7A-DBF9-4A37-9671-EFCE6C64E798}" destId="{ED77F3A5-56FA-4035-8AD8-FEE177B3EFEC}" srcOrd="28" destOrd="0" presId="urn:microsoft.com/office/officeart/2011/layout/ConvergingText#1"/>
    <dgm:cxn modelId="{71CD7C13-479A-4249-98CB-0CE5148377C0}" type="presParOf" srcId="{6B389D7A-DBF9-4A37-9671-EFCE6C64E798}" destId="{FF8672F7-D61A-4F2C-B469-A0A4C7FFC1D5}" srcOrd="29" destOrd="0" presId="urn:microsoft.com/office/officeart/2011/layout/ConvergingText#1"/>
    <dgm:cxn modelId="{B56AE404-8676-43F8-A844-C5C1328B75CA}" type="presParOf" srcId="{6B389D7A-DBF9-4A37-9671-EFCE6C64E798}" destId="{8E1BDDF6-1300-4C15-B84F-93DC02C67DA8}" srcOrd="30" destOrd="0" presId="urn:microsoft.com/office/officeart/2011/layout/ConvergingText#1"/>
    <dgm:cxn modelId="{A335745A-915F-470D-B1CA-C28AB08C494F}" type="presParOf" srcId="{6B389D7A-DBF9-4A37-9671-EFCE6C64E798}" destId="{2201E747-6161-4F4C-A23B-036E82E29924}" srcOrd="31" destOrd="0" presId="urn:microsoft.com/office/officeart/2011/layout/ConvergingText#1"/>
    <dgm:cxn modelId="{C3196D2A-0D72-41FE-A8D6-C782B539C42A}" type="presParOf" srcId="{6B389D7A-DBF9-4A37-9671-EFCE6C64E798}" destId="{02E0C041-DE37-44FF-8632-2BD6A0A7F72B}" srcOrd="32" destOrd="0" presId="urn:microsoft.com/office/officeart/2011/layout/ConvergingText#1"/>
    <dgm:cxn modelId="{0535D6B3-F3B1-4647-BD22-C5E370F60F61}" type="presParOf" srcId="{6B389D7A-DBF9-4A37-9671-EFCE6C64E798}" destId="{DFFDBBB2-B300-46A3-9763-98D5467EF738}" srcOrd="33" destOrd="0" presId="urn:microsoft.com/office/officeart/2011/layout/ConvergingText#1"/>
    <dgm:cxn modelId="{D8132C56-DFB4-4E70-BA72-E41C4627B480}" type="presParOf" srcId="{6B389D7A-DBF9-4A37-9671-EFCE6C64E798}" destId="{BA75BE4C-3E92-48A6-BC1F-D866EFE7100E}" srcOrd="34" destOrd="0" presId="urn:microsoft.com/office/officeart/2011/layout/ConvergingText#1"/>
    <dgm:cxn modelId="{8D0E212C-0153-4353-B94C-9A5B88992763}" type="presParOf" srcId="{6B389D7A-DBF9-4A37-9671-EFCE6C64E798}" destId="{992C6882-A91A-4283-976D-763AEBCABDA2}" srcOrd="35" destOrd="0" presId="urn:microsoft.com/office/officeart/2011/layout/ConvergingText#1"/>
    <dgm:cxn modelId="{939178C8-FA2C-4BEC-9083-59D8A9164751}" type="presParOf" srcId="{6B389D7A-DBF9-4A37-9671-EFCE6C64E798}" destId="{BCD5F99C-E0AC-43D9-9E42-C8F5DF19EE09}" srcOrd="36" destOrd="0" presId="urn:microsoft.com/office/officeart/2011/layout/ConvergingTex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34C59CA-C701-4033-B020-686533F1C113}"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19B53296-9D57-41EC-BDFC-495860225D93}">
      <dgm:prSet phldrT="[Text]"/>
      <dgm:spPr/>
      <dgm:t>
        <a:bodyPr/>
        <a:lstStyle/>
        <a:p>
          <a:r>
            <a:rPr lang="en-US" dirty="0">
              <a:solidFill>
                <a:schemeClr val="bg1"/>
              </a:solidFill>
              <a:latin typeface="+mn-lt"/>
              <a:ea typeface="+mn-ea"/>
              <a:cs typeface="+mn-cs"/>
            </a:rPr>
            <a:t>Organize your physical space</a:t>
          </a:r>
          <a:endParaRPr lang="en-US" b="0" dirty="0">
            <a:solidFill>
              <a:schemeClr val="bg1"/>
            </a:solidFill>
          </a:endParaRPr>
        </a:p>
      </dgm:t>
    </dgm:pt>
    <dgm:pt modelId="{6A7A8188-4FE4-4902-BA32-56F741FFE09E}" type="parTrans" cxnId="{6C500786-1B7A-4DAD-9F73-1E80DAC4587A}">
      <dgm:prSet/>
      <dgm:spPr/>
      <dgm:t>
        <a:bodyPr/>
        <a:lstStyle/>
        <a:p>
          <a:endParaRPr lang="en-US"/>
        </a:p>
      </dgm:t>
    </dgm:pt>
    <dgm:pt modelId="{92F25E4B-544F-4D6C-BCB4-8EA8A232CE16}" type="sibTrans" cxnId="{6C500786-1B7A-4DAD-9F73-1E80DAC4587A}">
      <dgm:prSet/>
      <dgm:spPr/>
      <dgm:t>
        <a:bodyPr/>
        <a:lstStyle/>
        <a:p>
          <a:endParaRPr lang="en-US"/>
        </a:p>
      </dgm:t>
    </dgm:pt>
    <dgm:pt modelId="{25C08EF3-ECEB-416E-A05F-84F0C5404031}">
      <dgm:prSet phldrT="[Text]"/>
      <dgm:spPr/>
      <dgm:t>
        <a:bodyPr/>
        <a:lstStyle/>
        <a:p>
          <a:r>
            <a:rPr lang="en-US" dirty="0">
              <a:solidFill>
                <a:schemeClr val="bg1"/>
              </a:solidFill>
              <a:latin typeface="+mn-lt"/>
              <a:ea typeface="+mn-ea"/>
              <a:cs typeface="+mn-cs"/>
            </a:rPr>
            <a:t>Break the task into smaller tasks </a:t>
          </a:r>
          <a:endParaRPr lang="en-US" b="0" dirty="0">
            <a:solidFill>
              <a:schemeClr val="bg1"/>
            </a:solidFill>
          </a:endParaRPr>
        </a:p>
      </dgm:t>
    </dgm:pt>
    <dgm:pt modelId="{206A8290-5147-4C0C-94CC-43E7E5648161}" type="parTrans" cxnId="{74EE4B68-4FA1-4846-BB60-D7275686297D}">
      <dgm:prSet/>
      <dgm:spPr/>
      <dgm:t>
        <a:bodyPr/>
        <a:lstStyle/>
        <a:p>
          <a:endParaRPr lang="en-US"/>
        </a:p>
      </dgm:t>
    </dgm:pt>
    <dgm:pt modelId="{EFE91FEB-130F-497A-8F1B-8BFDF616B671}" type="sibTrans" cxnId="{74EE4B68-4FA1-4846-BB60-D7275686297D}">
      <dgm:prSet/>
      <dgm:spPr/>
      <dgm:t>
        <a:bodyPr/>
        <a:lstStyle/>
        <a:p>
          <a:endParaRPr lang="en-US"/>
        </a:p>
      </dgm:t>
    </dgm:pt>
    <dgm:pt modelId="{59D5ABCC-778F-49C3-9D0E-C722E475E117}">
      <dgm:prSet phldrT="[Text]"/>
      <dgm:spPr/>
      <dgm:t>
        <a:bodyPr/>
        <a:lstStyle/>
        <a:p>
          <a:r>
            <a:rPr lang="en-US" dirty="0">
              <a:solidFill>
                <a:schemeClr val="bg1"/>
              </a:solidFill>
              <a:latin typeface="+mn-lt"/>
              <a:ea typeface="+mn-ea"/>
              <a:cs typeface="+mn-cs"/>
            </a:rPr>
            <a:t>Continuous maintenance</a:t>
          </a:r>
          <a:endParaRPr lang="en-US" b="0" dirty="0">
            <a:solidFill>
              <a:schemeClr val="bg1"/>
            </a:solidFill>
          </a:endParaRPr>
        </a:p>
      </dgm:t>
    </dgm:pt>
    <dgm:pt modelId="{58BBA25F-179F-4B0E-A8B2-171EEF7F67B0}" type="parTrans" cxnId="{2B61FE56-168F-4149-B4A3-18A79D40D74A}">
      <dgm:prSet/>
      <dgm:spPr/>
      <dgm:t>
        <a:bodyPr/>
        <a:lstStyle/>
        <a:p>
          <a:endParaRPr lang="en-US"/>
        </a:p>
      </dgm:t>
    </dgm:pt>
    <dgm:pt modelId="{CD61A517-2E8A-42C8-A85C-F70D4DCB0407}" type="sibTrans" cxnId="{2B61FE56-168F-4149-B4A3-18A79D40D74A}">
      <dgm:prSet/>
      <dgm:spPr/>
      <dgm:t>
        <a:bodyPr/>
        <a:lstStyle/>
        <a:p>
          <a:endParaRPr lang="en-US"/>
        </a:p>
      </dgm:t>
    </dgm:pt>
    <dgm:pt modelId="{58248B6F-520E-4170-AA6F-E53BA78BF437}" type="pres">
      <dgm:prSet presAssocID="{234C59CA-C701-4033-B020-686533F1C113}" presName="Name0" presStyleCnt="0">
        <dgm:presLayoutVars>
          <dgm:resizeHandles/>
        </dgm:presLayoutVars>
      </dgm:prSet>
      <dgm:spPr/>
    </dgm:pt>
    <dgm:pt modelId="{4DABC245-3851-4620-9259-143FFD90EBF1}" type="pres">
      <dgm:prSet presAssocID="{19B53296-9D57-41EC-BDFC-495860225D93}" presName="text" presStyleLbl="node1" presStyleIdx="0" presStyleCnt="3">
        <dgm:presLayoutVars>
          <dgm:bulletEnabled val="1"/>
        </dgm:presLayoutVars>
      </dgm:prSet>
      <dgm:spPr/>
    </dgm:pt>
    <dgm:pt modelId="{5928D1A5-65F4-4A63-8648-CFB26D5B83EF}" type="pres">
      <dgm:prSet presAssocID="{92F25E4B-544F-4D6C-BCB4-8EA8A232CE16}" presName="space" presStyleCnt="0"/>
      <dgm:spPr/>
    </dgm:pt>
    <dgm:pt modelId="{A1AB928C-497F-43CE-9338-B0145207CDF0}" type="pres">
      <dgm:prSet presAssocID="{25C08EF3-ECEB-416E-A05F-84F0C5404031}" presName="text" presStyleLbl="node1" presStyleIdx="1" presStyleCnt="3">
        <dgm:presLayoutVars>
          <dgm:bulletEnabled val="1"/>
        </dgm:presLayoutVars>
      </dgm:prSet>
      <dgm:spPr/>
    </dgm:pt>
    <dgm:pt modelId="{B18A7AEA-693C-4B20-A1E8-0BB59AF7F512}" type="pres">
      <dgm:prSet presAssocID="{EFE91FEB-130F-497A-8F1B-8BFDF616B671}" presName="space" presStyleCnt="0"/>
      <dgm:spPr/>
    </dgm:pt>
    <dgm:pt modelId="{BB68A70F-A250-4E41-A77F-F0FDC5E3CC37}" type="pres">
      <dgm:prSet presAssocID="{59D5ABCC-778F-49C3-9D0E-C722E475E117}" presName="text" presStyleLbl="node1" presStyleIdx="2" presStyleCnt="3">
        <dgm:presLayoutVars>
          <dgm:bulletEnabled val="1"/>
        </dgm:presLayoutVars>
      </dgm:prSet>
      <dgm:spPr/>
    </dgm:pt>
  </dgm:ptLst>
  <dgm:cxnLst>
    <dgm:cxn modelId="{A419F948-1705-44F5-9414-D5A64EDC3951}" type="presOf" srcId="{59D5ABCC-778F-49C3-9D0E-C722E475E117}" destId="{BB68A70F-A250-4E41-A77F-F0FDC5E3CC37}" srcOrd="0" destOrd="0" presId="urn:diagrams.loki3.com/VaryingWidthList+Icon"/>
    <dgm:cxn modelId="{0E6FA8EA-A028-4E8F-95B6-A4165A9509B6}" type="presOf" srcId="{234C59CA-C701-4033-B020-686533F1C113}" destId="{58248B6F-520E-4170-AA6F-E53BA78BF437}" srcOrd="0" destOrd="0" presId="urn:diagrams.loki3.com/VaryingWidthList+Icon"/>
    <dgm:cxn modelId="{2B61FE56-168F-4149-B4A3-18A79D40D74A}" srcId="{234C59CA-C701-4033-B020-686533F1C113}" destId="{59D5ABCC-778F-49C3-9D0E-C722E475E117}" srcOrd="2" destOrd="0" parTransId="{58BBA25F-179F-4B0E-A8B2-171EEF7F67B0}" sibTransId="{CD61A517-2E8A-42C8-A85C-F70D4DCB0407}"/>
    <dgm:cxn modelId="{74EE4B68-4FA1-4846-BB60-D7275686297D}" srcId="{234C59CA-C701-4033-B020-686533F1C113}" destId="{25C08EF3-ECEB-416E-A05F-84F0C5404031}" srcOrd="1" destOrd="0" parTransId="{206A8290-5147-4C0C-94CC-43E7E5648161}" sibTransId="{EFE91FEB-130F-497A-8F1B-8BFDF616B671}"/>
    <dgm:cxn modelId="{5AFEACA6-FBC6-41DF-9C2C-95C0BF54E178}" type="presOf" srcId="{25C08EF3-ECEB-416E-A05F-84F0C5404031}" destId="{A1AB928C-497F-43CE-9338-B0145207CDF0}" srcOrd="0" destOrd="0" presId="urn:diagrams.loki3.com/VaryingWidthList+Icon"/>
    <dgm:cxn modelId="{6C500786-1B7A-4DAD-9F73-1E80DAC4587A}" srcId="{234C59CA-C701-4033-B020-686533F1C113}" destId="{19B53296-9D57-41EC-BDFC-495860225D93}" srcOrd="0" destOrd="0" parTransId="{6A7A8188-4FE4-4902-BA32-56F741FFE09E}" sibTransId="{92F25E4B-544F-4D6C-BCB4-8EA8A232CE16}"/>
    <dgm:cxn modelId="{C112A9F1-2271-4D6B-A74F-FCEBDF27A653}" type="presOf" srcId="{19B53296-9D57-41EC-BDFC-495860225D93}" destId="{4DABC245-3851-4620-9259-143FFD90EBF1}" srcOrd="0" destOrd="0" presId="urn:diagrams.loki3.com/VaryingWidthList+Icon"/>
    <dgm:cxn modelId="{57C1E565-D328-407E-9D51-B34E6BF3CCDE}" type="presParOf" srcId="{58248B6F-520E-4170-AA6F-E53BA78BF437}" destId="{4DABC245-3851-4620-9259-143FFD90EBF1}" srcOrd="0" destOrd="0" presId="urn:diagrams.loki3.com/VaryingWidthList+Icon"/>
    <dgm:cxn modelId="{9B9135A9-AC17-4CD0-8BBA-A7103925300B}" type="presParOf" srcId="{58248B6F-520E-4170-AA6F-E53BA78BF437}" destId="{5928D1A5-65F4-4A63-8648-CFB26D5B83EF}" srcOrd="1" destOrd="0" presId="urn:diagrams.loki3.com/VaryingWidthList+Icon"/>
    <dgm:cxn modelId="{69B45C78-DB7F-45B6-A1F9-AA1D036F2C78}" type="presParOf" srcId="{58248B6F-520E-4170-AA6F-E53BA78BF437}" destId="{A1AB928C-497F-43CE-9338-B0145207CDF0}" srcOrd="2" destOrd="0" presId="urn:diagrams.loki3.com/VaryingWidthList+Icon"/>
    <dgm:cxn modelId="{1A1D53B7-89AD-4BE7-BB70-4D223BE49C8A}" type="presParOf" srcId="{58248B6F-520E-4170-AA6F-E53BA78BF437}" destId="{B18A7AEA-693C-4B20-A1E8-0BB59AF7F512}" srcOrd="3" destOrd="0" presId="urn:diagrams.loki3.com/VaryingWidthList+Icon"/>
    <dgm:cxn modelId="{86ACE038-B4B1-4850-B356-4C3F0A5FC19C}" type="presParOf" srcId="{58248B6F-520E-4170-AA6F-E53BA78BF437}" destId="{BB68A70F-A250-4E41-A77F-F0FDC5E3CC3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23F4321-48B2-4DE2-9528-79A1278AE18F}"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BE90FDC0-F59F-4CFE-B773-A7DD057F39CE}">
      <dgm:prSet phldrT="[Text]"/>
      <dgm:spPr/>
      <dgm:t>
        <a:bodyPr/>
        <a:lstStyle/>
        <a:p>
          <a:r>
            <a:rPr lang="en-US" dirty="0"/>
            <a:t>Specific</a:t>
          </a:r>
        </a:p>
      </dgm:t>
    </dgm:pt>
    <dgm:pt modelId="{0DB3E087-7D31-4A8F-B6FA-039CC9D94E9A}" type="parTrans" cxnId="{452D5E49-E20E-4741-9F14-484FE54F3324}">
      <dgm:prSet/>
      <dgm:spPr/>
      <dgm:t>
        <a:bodyPr/>
        <a:lstStyle/>
        <a:p>
          <a:endParaRPr lang="en-US"/>
        </a:p>
      </dgm:t>
    </dgm:pt>
    <dgm:pt modelId="{ED8553E1-2E40-4516-9810-E03EE5C7097D}" type="sibTrans" cxnId="{452D5E49-E20E-4741-9F14-484FE54F3324}">
      <dgm:prSet/>
      <dgm:spPr/>
      <dgm:t>
        <a:bodyPr/>
        <a:lstStyle/>
        <a:p>
          <a:endParaRPr lang="en-US"/>
        </a:p>
      </dgm:t>
    </dgm:pt>
    <dgm:pt modelId="{C34B9114-B776-4A39-A54A-6BDB1861C5FB}">
      <dgm:prSet phldrT="[Text]"/>
      <dgm:spPr/>
      <dgm:t>
        <a:bodyPr/>
        <a:lstStyle/>
        <a:p>
          <a:r>
            <a:rPr lang="en-US" dirty="0"/>
            <a:t>Measurable</a:t>
          </a:r>
        </a:p>
      </dgm:t>
    </dgm:pt>
    <dgm:pt modelId="{1BCEAC97-E0CD-47CD-A408-C46A30E8BC26}" type="parTrans" cxnId="{B482FFDD-6114-4A54-8E86-E068FED94D5D}">
      <dgm:prSet/>
      <dgm:spPr/>
      <dgm:t>
        <a:bodyPr/>
        <a:lstStyle/>
        <a:p>
          <a:endParaRPr lang="en-US"/>
        </a:p>
      </dgm:t>
    </dgm:pt>
    <dgm:pt modelId="{9157A5E6-2CA4-48F7-9C2F-536ADA7EECFF}" type="sibTrans" cxnId="{B482FFDD-6114-4A54-8E86-E068FED94D5D}">
      <dgm:prSet/>
      <dgm:spPr/>
      <dgm:t>
        <a:bodyPr/>
        <a:lstStyle/>
        <a:p>
          <a:endParaRPr lang="en-US"/>
        </a:p>
      </dgm:t>
    </dgm:pt>
    <dgm:pt modelId="{5EB94153-8F1E-40FB-9AE3-434F811C9A6C}">
      <dgm:prSet phldrT="[Text]"/>
      <dgm:spPr/>
      <dgm:t>
        <a:bodyPr/>
        <a:lstStyle/>
        <a:p>
          <a:r>
            <a:rPr lang="en-US" dirty="0"/>
            <a:t>Achievable</a:t>
          </a:r>
        </a:p>
      </dgm:t>
    </dgm:pt>
    <dgm:pt modelId="{090E6A98-C456-4982-B243-D9A0B0211098}" type="parTrans" cxnId="{6C28CFEA-4A50-4A28-9E0E-20C2313778D1}">
      <dgm:prSet/>
      <dgm:spPr/>
      <dgm:t>
        <a:bodyPr/>
        <a:lstStyle/>
        <a:p>
          <a:endParaRPr lang="en-US"/>
        </a:p>
      </dgm:t>
    </dgm:pt>
    <dgm:pt modelId="{04866EC0-F058-47F2-B88F-45FD3F93D53E}" type="sibTrans" cxnId="{6C28CFEA-4A50-4A28-9E0E-20C2313778D1}">
      <dgm:prSet/>
      <dgm:spPr/>
      <dgm:t>
        <a:bodyPr/>
        <a:lstStyle/>
        <a:p>
          <a:endParaRPr lang="en-US"/>
        </a:p>
      </dgm:t>
    </dgm:pt>
    <dgm:pt modelId="{0B9163D5-545E-464A-A73E-AC5969D61BE0}">
      <dgm:prSet phldrT="[Text]"/>
      <dgm:spPr/>
      <dgm:t>
        <a:bodyPr/>
        <a:lstStyle/>
        <a:p>
          <a:r>
            <a:rPr lang="en-US" dirty="0"/>
            <a:t>Realistic</a:t>
          </a:r>
        </a:p>
      </dgm:t>
    </dgm:pt>
    <dgm:pt modelId="{26F1FBCE-D20B-4ADB-A3CC-86A24D8EA6D1}" type="parTrans" cxnId="{CF4046A1-43E0-4B99-91FE-8D4628C0343C}">
      <dgm:prSet/>
      <dgm:spPr/>
      <dgm:t>
        <a:bodyPr/>
        <a:lstStyle/>
        <a:p>
          <a:endParaRPr lang="en-US"/>
        </a:p>
      </dgm:t>
    </dgm:pt>
    <dgm:pt modelId="{6F1373DB-A1A6-44F4-A315-B47FEE74F554}" type="sibTrans" cxnId="{CF4046A1-43E0-4B99-91FE-8D4628C0343C}">
      <dgm:prSet/>
      <dgm:spPr/>
      <dgm:t>
        <a:bodyPr/>
        <a:lstStyle/>
        <a:p>
          <a:endParaRPr lang="en-US"/>
        </a:p>
      </dgm:t>
    </dgm:pt>
    <dgm:pt modelId="{7960C505-EF87-413E-A550-0A516D9B405C}">
      <dgm:prSet phldrT="[Text]"/>
      <dgm:spPr/>
      <dgm:t>
        <a:bodyPr/>
        <a:lstStyle/>
        <a:p>
          <a:r>
            <a:rPr lang="en-US" dirty="0"/>
            <a:t>Time-Targeted</a:t>
          </a:r>
        </a:p>
      </dgm:t>
    </dgm:pt>
    <dgm:pt modelId="{57E6BED2-1A4F-4447-9073-2F87334E2649}" type="parTrans" cxnId="{8CCE71C0-6C26-4302-BD6C-364856C0895F}">
      <dgm:prSet/>
      <dgm:spPr/>
      <dgm:t>
        <a:bodyPr/>
        <a:lstStyle/>
        <a:p>
          <a:endParaRPr lang="en-US"/>
        </a:p>
      </dgm:t>
    </dgm:pt>
    <dgm:pt modelId="{84335FBE-12B3-4CEE-9A2E-0FA829434CFA}" type="sibTrans" cxnId="{8CCE71C0-6C26-4302-BD6C-364856C0895F}">
      <dgm:prSet/>
      <dgm:spPr/>
      <dgm:t>
        <a:bodyPr/>
        <a:lstStyle/>
        <a:p>
          <a:endParaRPr lang="en-US"/>
        </a:p>
      </dgm:t>
    </dgm:pt>
    <dgm:pt modelId="{F4CE65F1-4740-4537-B4F1-31EA6B5AC364}" type="pres">
      <dgm:prSet presAssocID="{023F4321-48B2-4DE2-9528-79A1278AE18F}" presName="diagram" presStyleCnt="0">
        <dgm:presLayoutVars>
          <dgm:chPref val="1"/>
          <dgm:dir/>
          <dgm:animOne val="branch"/>
          <dgm:animLvl val="lvl"/>
          <dgm:resizeHandles/>
        </dgm:presLayoutVars>
      </dgm:prSet>
      <dgm:spPr/>
    </dgm:pt>
    <dgm:pt modelId="{B619B605-1AD2-4B1E-AF92-F1A9E4D520F3}" type="pres">
      <dgm:prSet presAssocID="{BE90FDC0-F59F-4CFE-B773-A7DD057F39CE}" presName="root" presStyleCnt="0"/>
      <dgm:spPr/>
    </dgm:pt>
    <dgm:pt modelId="{310E1246-271C-4418-996B-AD6E52C30768}" type="pres">
      <dgm:prSet presAssocID="{BE90FDC0-F59F-4CFE-B773-A7DD057F39CE}" presName="rootComposite" presStyleCnt="0"/>
      <dgm:spPr/>
    </dgm:pt>
    <dgm:pt modelId="{540FD444-81B5-4C94-AAA1-B03D0A849DAF}" type="pres">
      <dgm:prSet presAssocID="{BE90FDC0-F59F-4CFE-B773-A7DD057F39CE}" presName="rootText" presStyleLbl="node1" presStyleIdx="0" presStyleCnt="5"/>
      <dgm:spPr/>
    </dgm:pt>
    <dgm:pt modelId="{B8DC2785-AB05-459D-B691-A4165025264F}" type="pres">
      <dgm:prSet presAssocID="{BE90FDC0-F59F-4CFE-B773-A7DD057F39CE}" presName="rootConnector" presStyleLbl="node1" presStyleIdx="0" presStyleCnt="5"/>
      <dgm:spPr/>
    </dgm:pt>
    <dgm:pt modelId="{FD8408E6-9A91-48FC-A46F-F2598F8BDF26}" type="pres">
      <dgm:prSet presAssocID="{BE90FDC0-F59F-4CFE-B773-A7DD057F39CE}" presName="childShape" presStyleCnt="0"/>
      <dgm:spPr/>
    </dgm:pt>
    <dgm:pt modelId="{9CDC1CDA-792A-485E-AAF6-8ACACD0A5124}" type="pres">
      <dgm:prSet presAssocID="{C34B9114-B776-4A39-A54A-6BDB1861C5FB}" presName="root" presStyleCnt="0"/>
      <dgm:spPr/>
    </dgm:pt>
    <dgm:pt modelId="{0CE55B79-F6A1-4527-A10F-A0FBD44E5E7C}" type="pres">
      <dgm:prSet presAssocID="{C34B9114-B776-4A39-A54A-6BDB1861C5FB}" presName="rootComposite" presStyleCnt="0"/>
      <dgm:spPr/>
    </dgm:pt>
    <dgm:pt modelId="{332721F6-80CB-4480-8A00-87FB5FBDC053}" type="pres">
      <dgm:prSet presAssocID="{C34B9114-B776-4A39-A54A-6BDB1861C5FB}" presName="rootText" presStyleLbl="node1" presStyleIdx="1" presStyleCnt="5"/>
      <dgm:spPr/>
    </dgm:pt>
    <dgm:pt modelId="{0DEA27E3-330E-4673-A481-4D2367C6BDAD}" type="pres">
      <dgm:prSet presAssocID="{C34B9114-B776-4A39-A54A-6BDB1861C5FB}" presName="rootConnector" presStyleLbl="node1" presStyleIdx="1" presStyleCnt="5"/>
      <dgm:spPr/>
    </dgm:pt>
    <dgm:pt modelId="{11329803-D788-44A4-8C5F-1CFBB155A052}" type="pres">
      <dgm:prSet presAssocID="{C34B9114-B776-4A39-A54A-6BDB1861C5FB}" presName="childShape" presStyleCnt="0"/>
      <dgm:spPr/>
    </dgm:pt>
    <dgm:pt modelId="{29CE923B-E3FC-4612-8A31-53A98CB67851}" type="pres">
      <dgm:prSet presAssocID="{5EB94153-8F1E-40FB-9AE3-434F811C9A6C}" presName="root" presStyleCnt="0"/>
      <dgm:spPr/>
    </dgm:pt>
    <dgm:pt modelId="{0EA2F384-02B0-4923-8C89-AE984DE52314}" type="pres">
      <dgm:prSet presAssocID="{5EB94153-8F1E-40FB-9AE3-434F811C9A6C}" presName="rootComposite" presStyleCnt="0"/>
      <dgm:spPr/>
    </dgm:pt>
    <dgm:pt modelId="{960C95DC-5F85-4051-905B-6CED138B2408}" type="pres">
      <dgm:prSet presAssocID="{5EB94153-8F1E-40FB-9AE3-434F811C9A6C}" presName="rootText" presStyleLbl="node1" presStyleIdx="2" presStyleCnt="5"/>
      <dgm:spPr/>
    </dgm:pt>
    <dgm:pt modelId="{51D5772A-73D1-429F-8291-EF41CD275566}" type="pres">
      <dgm:prSet presAssocID="{5EB94153-8F1E-40FB-9AE3-434F811C9A6C}" presName="rootConnector" presStyleLbl="node1" presStyleIdx="2" presStyleCnt="5"/>
      <dgm:spPr/>
    </dgm:pt>
    <dgm:pt modelId="{40BF6EE2-5FD4-4037-AA86-ACCCEC97B5A1}" type="pres">
      <dgm:prSet presAssocID="{5EB94153-8F1E-40FB-9AE3-434F811C9A6C}" presName="childShape" presStyleCnt="0"/>
      <dgm:spPr/>
    </dgm:pt>
    <dgm:pt modelId="{8E520033-6B97-4861-B5D1-45A0C1053253}" type="pres">
      <dgm:prSet presAssocID="{0B9163D5-545E-464A-A73E-AC5969D61BE0}" presName="root" presStyleCnt="0"/>
      <dgm:spPr/>
    </dgm:pt>
    <dgm:pt modelId="{76B76F2C-8150-4364-BFBD-89FB9B90C276}" type="pres">
      <dgm:prSet presAssocID="{0B9163D5-545E-464A-A73E-AC5969D61BE0}" presName="rootComposite" presStyleCnt="0"/>
      <dgm:spPr/>
    </dgm:pt>
    <dgm:pt modelId="{0A801AA0-FA0C-4395-8FB7-B61219DDFA7D}" type="pres">
      <dgm:prSet presAssocID="{0B9163D5-545E-464A-A73E-AC5969D61BE0}" presName="rootText" presStyleLbl="node1" presStyleIdx="3" presStyleCnt="5"/>
      <dgm:spPr/>
    </dgm:pt>
    <dgm:pt modelId="{A6D7D63D-B463-4AE0-9A8C-A67F754EA164}" type="pres">
      <dgm:prSet presAssocID="{0B9163D5-545E-464A-A73E-AC5969D61BE0}" presName="rootConnector" presStyleLbl="node1" presStyleIdx="3" presStyleCnt="5"/>
      <dgm:spPr/>
    </dgm:pt>
    <dgm:pt modelId="{7DB7E360-0759-4C99-943D-188B6B305646}" type="pres">
      <dgm:prSet presAssocID="{0B9163D5-545E-464A-A73E-AC5969D61BE0}" presName="childShape" presStyleCnt="0"/>
      <dgm:spPr/>
    </dgm:pt>
    <dgm:pt modelId="{730BC195-6B48-479A-8492-982C1E90A231}" type="pres">
      <dgm:prSet presAssocID="{7960C505-EF87-413E-A550-0A516D9B405C}" presName="root" presStyleCnt="0"/>
      <dgm:spPr/>
    </dgm:pt>
    <dgm:pt modelId="{1DFD9679-29D8-435A-83FA-DA218C2E0BEC}" type="pres">
      <dgm:prSet presAssocID="{7960C505-EF87-413E-A550-0A516D9B405C}" presName="rootComposite" presStyleCnt="0"/>
      <dgm:spPr/>
    </dgm:pt>
    <dgm:pt modelId="{2B9A88FD-D8D9-47BB-B1AC-E1196E1B824E}" type="pres">
      <dgm:prSet presAssocID="{7960C505-EF87-413E-A550-0A516D9B405C}" presName="rootText" presStyleLbl="node1" presStyleIdx="4" presStyleCnt="5"/>
      <dgm:spPr/>
    </dgm:pt>
    <dgm:pt modelId="{E4B0500A-03BC-45F3-B9CB-B1DF54DD6F60}" type="pres">
      <dgm:prSet presAssocID="{7960C505-EF87-413E-A550-0A516D9B405C}" presName="rootConnector" presStyleLbl="node1" presStyleIdx="4" presStyleCnt="5"/>
      <dgm:spPr/>
    </dgm:pt>
    <dgm:pt modelId="{801A345F-ABCF-4E4D-8C40-84E850133743}" type="pres">
      <dgm:prSet presAssocID="{7960C505-EF87-413E-A550-0A516D9B405C}" presName="childShape" presStyleCnt="0"/>
      <dgm:spPr/>
    </dgm:pt>
  </dgm:ptLst>
  <dgm:cxnLst>
    <dgm:cxn modelId="{AE716161-7E58-47BA-B08A-0403B63C11BC}" type="presOf" srcId="{BE90FDC0-F59F-4CFE-B773-A7DD057F39CE}" destId="{540FD444-81B5-4C94-AAA1-B03D0A849DAF}" srcOrd="0" destOrd="0" presId="urn:microsoft.com/office/officeart/2005/8/layout/hierarchy3"/>
    <dgm:cxn modelId="{B482FFDD-6114-4A54-8E86-E068FED94D5D}" srcId="{023F4321-48B2-4DE2-9528-79A1278AE18F}" destId="{C34B9114-B776-4A39-A54A-6BDB1861C5FB}" srcOrd="1" destOrd="0" parTransId="{1BCEAC97-E0CD-47CD-A408-C46A30E8BC26}" sibTransId="{9157A5E6-2CA4-48F7-9C2F-536ADA7EECFF}"/>
    <dgm:cxn modelId="{67FAEC24-5EF1-4CA7-A0A8-E6C4FE08BC28}" type="presOf" srcId="{C34B9114-B776-4A39-A54A-6BDB1861C5FB}" destId="{0DEA27E3-330E-4673-A481-4D2367C6BDAD}" srcOrd="1" destOrd="0" presId="urn:microsoft.com/office/officeart/2005/8/layout/hierarchy3"/>
    <dgm:cxn modelId="{9CDF2614-C095-4D06-AEFC-618F8E4DA044}" type="presOf" srcId="{C34B9114-B776-4A39-A54A-6BDB1861C5FB}" destId="{332721F6-80CB-4480-8A00-87FB5FBDC053}" srcOrd="0" destOrd="0" presId="urn:microsoft.com/office/officeart/2005/8/layout/hierarchy3"/>
    <dgm:cxn modelId="{8CCE71C0-6C26-4302-BD6C-364856C0895F}" srcId="{023F4321-48B2-4DE2-9528-79A1278AE18F}" destId="{7960C505-EF87-413E-A550-0A516D9B405C}" srcOrd="4" destOrd="0" parTransId="{57E6BED2-1A4F-4447-9073-2F87334E2649}" sibTransId="{84335FBE-12B3-4CEE-9A2E-0FA829434CFA}"/>
    <dgm:cxn modelId="{452D5E49-E20E-4741-9F14-484FE54F3324}" srcId="{023F4321-48B2-4DE2-9528-79A1278AE18F}" destId="{BE90FDC0-F59F-4CFE-B773-A7DD057F39CE}" srcOrd="0" destOrd="0" parTransId="{0DB3E087-7D31-4A8F-B6FA-039CC9D94E9A}" sibTransId="{ED8553E1-2E40-4516-9810-E03EE5C7097D}"/>
    <dgm:cxn modelId="{CC35C667-3510-4599-AA74-BEB6ACBADDBC}" type="presOf" srcId="{5EB94153-8F1E-40FB-9AE3-434F811C9A6C}" destId="{960C95DC-5F85-4051-905B-6CED138B2408}" srcOrd="0" destOrd="0" presId="urn:microsoft.com/office/officeart/2005/8/layout/hierarchy3"/>
    <dgm:cxn modelId="{6F90E88F-4E2A-45B0-AC7C-13938EAFB0D3}" type="presOf" srcId="{BE90FDC0-F59F-4CFE-B773-A7DD057F39CE}" destId="{B8DC2785-AB05-459D-B691-A4165025264F}" srcOrd="1" destOrd="0" presId="urn:microsoft.com/office/officeart/2005/8/layout/hierarchy3"/>
    <dgm:cxn modelId="{CF4046A1-43E0-4B99-91FE-8D4628C0343C}" srcId="{023F4321-48B2-4DE2-9528-79A1278AE18F}" destId="{0B9163D5-545E-464A-A73E-AC5969D61BE0}" srcOrd="3" destOrd="0" parTransId="{26F1FBCE-D20B-4ADB-A3CC-86A24D8EA6D1}" sibTransId="{6F1373DB-A1A6-44F4-A315-B47FEE74F554}"/>
    <dgm:cxn modelId="{FBD85467-AA93-4116-BFA4-AD86FD5EB631}" type="presOf" srcId="{7960C505-EF87-413E-A550-0A516D9B405C}" destId="{2B9A88FD-D8D9-47BB-B1AC-E1196E1B824E}" srcOrd="0" destOrd="0" presId="urn:microsoft.com/office/officeart/2005/8/layout/hierarchy3"/>
    <dgm:cxn modelId="{AE1B0862-A154-46F3-B05B-5A481DBB65CA}" type="presOf" srcId="{023F4321-48B2-4DE2-9528-79A1278AE18F}" destId="{F4CE65F1-4740-4537-B4F1-31EA6B5AC364}" srcOrd="0" destOrd="0" presId="urn:microsoft.com/office/officeart/2005/8/layout/hierarchy3"/>
    <dgm:cxn modelId="{6C28CFEA-4A50-4A28-9E0E-20C2313778D1}" srcId="{023F4321-48B2-4DE2-9528-79A1278AE18F}" destId="{5EB94153-8F1E-40FB-9AE3-434F811C9A6C}" srcOrd="2" destOrd="0" parTransId="{090E6A98-C456-4982-B243-D9A0B0211098}" sibTransId="{04866EC0-F058-47F2-B88F-45FD3F93D53E}"/>
    <dgm:cxn modelId="{AAC9355D-2BED-466B-AEEA-B22AC761FC66}" type="presOf" srcId="{0B9163D5-545E-464A-A73E-AC5969D61BE0}" destId="{A6D7D63D-B463-4AE0-9A8C-A67F754EA164}" srcOrd="1" destOrd="0" presId="urn:microsoft.com/office/officeart/2005/8/layout/hierarchy3"/>
    <dgm:cxn modelId="{4794A103-C775-41CA-ADD6-26A0F54C5121}" type="presOf" srcId="{7960C505-EF87-413E-A550-0A516D9B405C}" destId="{E4B0500A-03BC-45F3-B9CB-B1DF54DD6F60}" srcOrd="1" destOrd="0" presId="urn:microsoft.com/office/officeart/2005/8/layout/hierarchy3"/>
    <dgm:cxn modelId="{CBDD4A83-5DE9-4F75-AA13-8278FDC69801}" type="presOf" srcId="{5EB94153-8F1E-40FB-9AE3-434F811C9A6C}" destId="{51D5772A-73D1-429F-8291-EF41CD275566}" srcOrd="1" destOrd="0" presId="urn:microsoft.com/office/officeart/2005/8/layout/hierarchy3"/>
    <dgm:cxn modelId="{2E06F728-43B7-4DA5-99B1-4ACC0A0CE956}" type="presOf" srcId="{0B9163D5-545E-464A-A73E-AC5969D61BE0}" destId="{0A801AA0-FA0C-4395-8FB7-B61219DDFA7D}" srcOrd="0" destOrd="0" presId="urn:microsoft.com/office/officeart/2005/8/layout/hierarchy3"/>
    <dgm:cxn modelId="{4910A105-0AB3-4E6F-A11C-87D4F839919F}" type="presParOf" srcId="{F4CE65F1-4740-4537-B4F1-31EA6B5AC364}" destId="{B619B605-1AD2-4B1E-AF92-F1A9E4D520F3}" srcOrd="0" destOrd="0" presId="urn:microsoft.com/office/officeart/2005/8/layout/hierarchy3"/>
    <dgm:cxn modelId="{5EF3938E-B516-43A9-A271-94F8481DCB1E}" type="presParOf" srcId="{B619B605-1AD2-4B1E-AF92-F1A9E4D520F3}" destId="{310E1246-271C-4418-996B-AD6E52C30768}" srcOrd="0" destOrd="0" presId="urn:microsoft.com/office/officeart/2005/8/layout/hierarchy3"/>
    <dgm:cxn modelId="{3A3A14FD-3BD0-4C82-AE7D-75F3857B3924}" type="presParOf" srcId="{310E1246-271C-4418-996B-AD6E52C30768}" destId="{540FD444-81B5-4C94-AAA1-B03D0A849DAF}" srcOrd="0" destOrd="0" presId="urn:microsoft.com/office/officeart/2005/8/layout/hierarchy3"/>
    <dgm:cxn modelId="{327D2689-D699-48F9-82C2-920D5D04B8C1}" type="presParOf" srcId="{310E1246-271C-4418-996B-AD6E52C30768}" destId="{B8DC2785-AB05-459D-B691-A4165025264F}" srcOrd="1" destOrd="0" presId="urn:microsoft.com/office/officeart/2005/8/layout/hierarchy3"/>
    <dgm:cxn modelId="{C6B8BCAA-0CA3-49A5-904F-52B935E4A211}" type="presParOf" srcId="{B619B605-1AD2-4B1E-AF92-F1A9E4D520F3}" destId="{FD8408E6-9A91-48FC-A46F-F2598F8BDF26}" srcOrd="1" destOrd="0" presId="urn:microsoft.com/office/officeart/2005/8/layout/hierarchy3"/>
    <dgm:cxn modelId="{6796DD3A-AF13-4D77-B45D-DC819525FC7B}" type="presParOf" srcId="{F4CE65F1-4740-4537-B4F1-31EA6B5AC364}" destId="{9CDC1CDA-792A-485E-AAF6-8ACACD0A5124}" srcOrd="1" destOrd="0" presId="urn:microsoft.com/office/officeart/2005/8/layout/hierarchy3"/>
    <dgm:cxn modelId="{C7826D1A-5D5D-4E67-A504-A494ECAD0CB6}" type="presParOf" srcId="{9CDC1CDA-792A-485E-AAF6-8ACACD0A5124}" destId="{0CE55B79-F6A1-4527-A10F-A0FBD44E5E7C}" srcOrd="0" destOrd="0" presId="urn:microsoft.com/office/officeart/2005/8/layout/hierarchy3"/>
    <dgm:cxn modelId="{1A0D2DB3-D393-4363-B485-1A81A3C97104}" type="presParOf" srcId="{0CE55B79-F6A1-4527-A10F-A0FBD44E5E7C}" destId="{332721F6-80CB-4480-8A00-87FB5FBDC053}" srcOrd="0" destOrd="0" presId="urn:microsoft.com/office/officeart/2005/8/layout/hierarchy3"/>
    <dgm:cxn modelId="{13C02336-7ED3-45C5-9A6A-B4C8C0B727D3}" type="presParOf" srcId="{0CE55B79-F6A1-4527-A10F-A0FBD44E5E7C}" destId="{0DEA27E3-330E-4673-A481-4D2367C6BDAD}" srcOrd="1" destOrd="0" presId="urn:microsoft.com/office/officeart/2005/8/layout/hierarchy3"/>
    <dgm:cxn modelId="{07868035-9EDF-465B-B814-524ABBDE1AA5}" type="presParOf" srcId="{9CDC1CDA-792A-485E-AAF6-8ACACD0A5124}" destId="{11329803-D788-44A4-8C5F-1CFBB155A052}" srcOrd="1" destOrd="0" presId="urn:microsoft.com/office/officeart/2005/8/layout/hierarchy3"/>
    <dgm:cxn modelId="{0B4327AC-01B6-462B-82F2-973B69C4C244}" type="presParOf" srcId="{F4CE65F1-4740-4537-B4F1-31EA6B5AC364}" destId="{29CE923B-E3FC-4612-8A31-53A98CB67851}" srcOrd="2" destOrd="0" presId="urn:microsoft.com/office/officeart/2005/8/layout/hierarchy3"/>
    <dgm:cxn modelId="{5A5687DE-AF0C-4DAA-A1F9-C6B3B1984881}" type="presParOf" srcId="{29CE923B-E3FC-4612-8A31-53A98CB67851}" destId="{0EA2F384-02B0-4923-8C89-AE984DE52314}" srcOrd="0" destOrd="0" presId="urn:microsoft.com/office/officeart/2005/8/layout/hierarchy3"/>
    <dgm:cxn modelId="{CCD2A9A4-3A58-4949-98DA-86C57B76AB92}" type="presParOf" srcId="{0EA2F384-02B0-4923-8C89-AE984DE52314}" destId="{960C95DC-5F85-4051-905B-6CED138B2408}" srcOrd="0" destOrd="0" presId="urn:microsoft.com/office/officeart/2005/8/layout/hierarchy3"/>
    <dgm:cxn modelId="{1B537125-B19A-405E-8E32-FE04D65663DE}" type="presParOf" srcId="{0EA2F384-02B0-4923-8C89-AE984DE52314}" destId="{51D5772A-73D1-429F-8291-EF41CD275566}" srcOrd="1" destOrd="0" presId="urn:microsoft.com/office/officeart/2005/8/layout/hierarchy3"/>
    <dgm:cxn modelId="{DE054E90-B914-42E1-A930-FC67B3372CFD}" type="presParOf" srcId="{29CE923B-E3FC-4612-8A31-53A98CB67851}" destId="{40BF6EE2-5FD4-4037-AA86-ACCCEC97B5A1}" srcOrd="1" destOrd="0" presId="urn:microsoft.com/office/officeart/2005/8/layout/hierarchy3"/>
    <dgm:cxn modelId="{605511AB-723B-4E91-A815-9BF34450FB5A}" type="presParOf" srcId="{F4CE65F1-4740-4537-B4F1-31EA6B5AC364}" destId="{8E520033-6B97-4861-B5D1-45A0C1053253}" srcOrd="3" destOrd="0" presId="urn:microsoft.com/office/officeart/2005/8/layout/hierarchy3"/>
    <dgm:cxn modelId="{7DE64057-A33E-47C0-B50D-7FA544B3FA20}" type="presParOf" srcId="{8E520033-6B97-4861-B5D1-45A0C1053253}" destId="{76B76F2C-8150-4364-BFBD-89FB9B90C276}" srcOrd="0" destOrd="0" presId="urn:microsoft.com/office/officeart/2005/8/layout/hierarchy3"/>
    <dgm:cxn modelId="{27E6C07E-08C6-4BC5-892C-28E972DF17AF}" type="presParOf" srcId="{76B76F2C-8150-4364-BFBD-89FB9B90C276}" destId="{0A801AA0-FA0C-4395-8FB7-B61219DDFA7D}" srcOrd="0" destOrd="0" presId="urn:microsoft.com/office/officeart/2005/8/layout/hierarchy3"/>
    <dgm:cxn modelId="{211592D0-F273-4619-9436-5F27BE71E820}" type="presParOf" srcId="{76B76F2C-8150-4364-BFBD-89FB9B90C276}" destId="{A6D7D63D-B463-4AE0-9A8C-A67F754EA164}" srcOrd="1" destOrd="0" presId="urn:microsoft.com/office/officeart/2005/8/layout/hierarchy3"/>
    <dgm:cxn modelId="{720CE351-3B16-4F58-8EF4-BF5C9C72BD71}" type="presParOf" srcId="{8E520033-6B97-4861-B5D1-45A0C1053253}" destId="{7DB7E360-0759-4C99-943D-188B6B305646}" srcOrd="1" destOrd="0" presId="urn:microsoft.com/office/officeart/2005/8/layout/hierarchy3"/>
    <dgm:cxn modelId="{D6E63F1B-83A5-4BD8-B905-6D08163BD364}" type="presParOf" srcId="{F4CE65F1-4740-4537-B4F1-31EA6B5AC364}" destId="{730BC195-6B48-479A-8492-982C1E90A231}" srcOrd="4" destOrd="0" presId="urn:microsoft.com/office/officeart/2005/8/layout/hierarchy3"/>
    <dgm:cxn modelId="{E6D1F92E-42E9-4AF8-88A9-8D223167CEB6}" type="presParOf" srcId="{730BC195-6B48-479A-8492-982C1E90A231}" destId="{1DFD9679-29D8-435A-83FA-DA218C2E0BEC}" srcOrd="0" destOrd="0" presId="urn:microsoft.com/office/officeart/2005/8/layout/hierarchy3"/>
    <dgm:cxn modelId="{AA5FF5AB-6867-4CA3-B981-4643B502E5E7}" type="presParOf" srcId="{1DFD9679-29D8-435A-83FA-DA218C2E0BEC}" destId="{2B9A88FD-D8D9-47BB-B1AC-E1196E1B824E}" srcOrd="0" destOrd="0" presId="urn:microsoft.com/office/officeart/2005/8/layout/hierarchy3"/>
    <dgm:cxn modelId="{875B017E-CF60-4439-8B19-86195BCFBD79}" type="presParOf" srcId="{1DFD9679-29D8-435A-83FA-DA218C2E0BEC}" destId="{E4B0500A-03BC-45F3-B9CB-B1DF54DD6F60}" srcOrd="1" destOrd="0" presId="urn:microsoft.com/office/officeart/2005/8/layout/hierarchy3"/>
    <dgm:cxn modelId="{B5C5007F-7168-433E-B41A-114BB4B59140}" type="presParOf" srcId="{730BC195-6B48-479A-8492-982C1E90A231}" destId="{801A345F-ABCF-4E4D-8C40-84E850133743}"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7BC2978-5483-4B63-A0FA-6F06B1DBB127}"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DC32E44D-E581-42A5-BCF6-B4A9C535EEAA}">
      <dgm:prSet phldrT="[Text]"/>
      <dgm:spPr/>
      <dgm:t>
        <a:bodyPr/>
        <a:lstStyle/>
        <a:p>
          <a:r>
            <a:rPr lang="en-US" dirty="0"/>
            <a:t>Eat a frog</a:t>
          </a:r>
        </a:p>
      </dgm:t>
    </dgm:pt>
    <dgm:pt modelId="{C5009E1E-60E5-4DB8-8E0B-3C9C4E26021F}" type="parTrans" cxnId="{B148DCB9-31DA-4052-A8A7-C2A0781B2C8F}">
      <dgm:prSet/>
      <dgm:spPr/>
      <dgm:t>
        <a:bodyPr/>
        <a:lstStyle/>
        <a:p>
          <a:endParaRPr lang="en-US"/>
        </a:p>
      </dgm:t>
    </dgm:pt>
    <dgm:pt modelId="{F9CC4B00-A2FA-4604-ABB1-B7BCF76ECCB9}" type="sibTrans" cxnId="{B148DCB9-31DA-4052-A8A7-C2A0781B2C8F}">
      <dgm:prSet/>
      <dgm:spPr/>
      <dgm:t>
        <a:bodyPr/>
        <a:lstStyle/>
        <a:p>
          <a:endParaRPr lang="en-US"/>
        </a:p>
      </dgm:t>
    </dgm:pt>
    <dgm:pt modelId="{064CD086-5E9F-4285-BC37-72096B740ADE}">
      <dgm:prSet phldrT="[Text]"/>
      <dgm:spPr/>
      <dgm:t>
        <a:bodyPr/>
        <a:lstStyle/>
        <a:p>
          <a:r>
            <a:rPr lang="en-US" dirty="0"/>
            <a:t>Big stuff first</a:t>
          </a:r>
        </a:p>
      </dgm:t>
    </dgm:pt>
    <dgm:pt modelId="{656F06B7-BAF9-45B4-9746-8A2FC208453E}" type="parTrans" cxnId="{69C6A76F-7FFB-49B4-9E20-E05437F53BDD}">
      <dgm:prSet/>
      <dgm:spPr/>
      <dgm:t>
        <a:bodyPr/>
        <a:lstStyle/>
        <a:p>
          <a:endParaRPr lang="en-US"/>
        </a:p>
      </dgm:t>
    </dgm:pt>
    <dgm:pt modelId="{08F38B61-5670-416F-B05A-3F494E0857D3}" type="sibTrans" cxnId="{69C6A76F-7FFB-49B4-9E20-E05437F53BDD}">
      <dgm:prSet/>
      <dgm:spPr/>
      <dgm:t>
        <a:bodyPr/>
        <a:lstStyle/>
        <a:p>
          <a:endParaRPr lang="en-US"/>
        </a:p>
      </dgm:t>
    </dgm:pt>
    <dgm:pt modelId="{E8F68F98-586A-40A9-B3DE-A2A371215A3A}">
      <dgm:prSet phldrT="[Text]"/>
      <dgm:spPr/>
      <dgm:t>
        <a:bodyPr/>
        <a:lstStyle/>
        <a:p>
          <a:r>
            <a:rPr lang="en-US" dirty="0"/>
            <a:t>Covey quadrants</a:t>
          </a:r>
        </a:p>
      </dgm:t>
    </dgm:pt>
    <dgm:pt modelId="{9245414F-45C9-4A37-887F-50D77E308FA4}" type="parTrans" cxnId="{4635AF86-E5E1-4B7F-A58A-8705C4A3DC39}">
      <dgm:prSet/>
      <dgm:spPr/>
      <dgm:t>
        <a:bodyPr/>
        <a:lstStyle/>
        <a:p>
          <a:endParaRPr lang="en-US"/>
        </a:p>
      </dgm:t>
    </dgm:pt>
    <dgm:pt modelId="{91CF8865-362D-41C4-BCF1-604BEC8D0D75}" type="sibTrans" cxnId="{4635AF86-E5E1-4B7F-A58A-8705C4A3DC39}">
      <dgm:prSet/>
      <dgm:spPr/>
      <dgm:t>
        <a:bodyPr/>
        <a:lstStyle/>
        <a:p>
          <a:endParaRPr lang="en-US"/>
        </a:p>
      </dgm:t>
    </dgm:pt>
    <dgm:pt modelId="{FC5EE535-3FD8-4156-9389-2725F5A0E51A}" type="pres">
      <dgm:prSet presAssocID="{F7BC2978-5483-4B63-A0FA-6F06B1DBB127}" presName="Name0" presStyleCnt="0">
        <dgm:presLayoutVars>
          <dgm:chMax val="7"/>
          <dgm:chPref val="7"/>
          <dgm:dir/>
        </dgm:presLayoutVars>
      </dgm:prSet>
      <dgm:spPr/>
    </dgm:pt>
    <dgm:pt modelId="{820D20AC-2819-4906-BEE3-616A532B34C2}" type="pres">
      <dgm:prSet presAssocID="{F7BC2978-5483-4B63-A0FA-6F06B1DBB127}" presName="Name1" presStyleCnt="0"/>
      <dgm:spPr/>
    </dgm:pt>
    <dgm:pt modelId="{A8C759DA-8CC1-4A68-968B-1CB920C68740}" type="pres">
      <dgm:prSet presAssocID="{F7BC2978-5483-4B63-A0FA-6F06B1DBB127}" presName="cycle" presStyleCnt="0"/>
      <dgm:spPr/>
    </dgm:pt>
    <dgm:pt modelId="{51670DBB-FF5C-495A-99EF-BDF21B6CCB96}" type="pres">
      <dgm:prSet presAssocID="{F7BC2978-5483-4B63-A0FA-6F06B1DBB127}" presName="srcNode" presStyleLbl="node1" presStyleIdx="0" presStyleCnt="3"/>
      <dgm:spPr/>
    </dgm:pt>
    <dgm:pt modelId="{480F6A94-B9B6-47CD-80EA-03A444C589F6}" type="pres">
      <dgm:prSet presAssocID="{F7BC2978-5483-4B63-A0FA-6F06B1DBB127}" presName="conn" presStyleLbl="parChTrans1D2" presStyleIdx="0" presStyleCnt="1"/>
      <dgm:spPr/>
    </dgm:pt>
    <dgm:pt modelId="{C19F46F7-ABFA-4177-AE36-AB544F5DEB8B}" type="pres">
      <dgm:prSet presAssocID="{F7BC2978-5483-4B63-A0FA-6F06B1DBB127}" presName="extraNode" presStyleLbl="node1" presStyleIdx="0" presStyleCnt="3"/>
      <dgm:spPr/>
    </dgm:pt>
    <dgm:pt modelId="{BE31DBD0-27C7-4C64-B794-FF943C688129}" type="pres">
      <dgm:prSet presAssocID="{F7BC2978-5483-4B63-A0FA-6F06B1DBB127}" presName="dstNode" presStyleLbl="node1" presStyleIdx="0" presStyleCnt="3"/>
      <dgm:spPr/>
    </dgm:pt>
    <dgm:pt modelId="{0B8491DD-6D20-45E6-AAE0-BA226AD26C48}" type="pres">
      <dgm:prSet presAssocID="{DC32E44D-E581-42A5-BCF6-B4A9C535EEAA}" presName="text_1" presStyleLbl="node1" presStyleIdx="0" presStyleCnt="3">
        <dgm:presLayoutVars>
          <dgm:bulletEnabled val="1"/>
        </dgm:presLayoutVars>
      </dgm:prSet>
      <dgm:spPr/>
    </dgm:pt>
    <dgm:pt modelId="{58D8DC9C-08D0-4DA3-9D5C-58F6003A6BFB}" type="pres">
      <dgm:prSet presAssocID="{DC32E44D-E581-42A5-BCF6-B4A9C535EEAA}" presName="accent_1" presStyleCnt="0"/>
      <dgm:spPr/>
    </dgm:pt>
    <dgm:pt modelId="{F12DD745-B993-4D97-AEBE-7AC123DFBFDE}" type="pres">
      <dgm:prSet presAssocID="{DC32E44D-E581-42A5-BCF6-B4A9C535EEAA}" presName="accentRepeatNode" presStyleLbl="solidFgAcc1" presStyleIdx="0" presStyleCnt="3"/>
      <dgm:spPr/>
    </dgm:pt>
    <dgm:pt modelId="{DE94378D-D262-4053-80FE-DCC9C26AFDE4}" type="pres">
      <dgm:prSet presAssocID="{064CD086-5E9F-4285-BC37-72096B740ADE}" presName="text_2" presStyleLbl="node1" presStyleIdx="1" presStyleCnt="3">
        <dgm:presLayoutVars>
          <dgm:bulletEnabled val="1"/>
        </dgm:presLayoutVars>
      </dgm:prSet>
      <dgm:spPr/>
    </dgm:pt>
    <dgm:pt modelId="{FE2C4A83-0C0A-4CC4-8A64-E00460977AF3}" type="pres">
      <dgm:prSet presAssocID="{064CD086-5E9F-4285-BC37-72096B740ADE}" presName="accent_2" presStyleCnt="0"/>
      <dgm:spPr/>
    </dgm:pt>
    <dgm:pt modelId="{66E18CB0-B1F2-4B07-AD3D-78312F72C3A9}" type="pres">
      <dgm:prSet presAssocID="{064CD086-5E9F-4285-BC37-72096B740ADE}" presName="accentRepeatNode" presStyleLbl="solidFgAcc1" presStyleIdx="1" presStyleCnt="3"/>
      <dgm:spPr/>
    </dgm:pt>
    <dgm:pt modelId="{720384C1-8ADC-48DD-A199-43706193CDF9}" type="pres">
      <dgm:prSet presAssocID="{E8F68F98-586A-40A9-B3DE-A2A371215A3A}" presName="text_3" presStyleLbl="node1" presStyleIdx="2" presStyleCnt="3">
        <dgm:presLayoutVars>
          <dgm:bulletEnabled val="1"/>
        </dgm:presLayoutVars>
      </dgm:prSet>
      <dgm:spPr/>
    </dgm:pt>
    <dgm:pt modelId="{F6A647EB-A1A4-4ECE-9CD9-0136C839CA56}" type="pres">
      <dgm:prSet presAssocID="{E8F68F98-586A-40A9-B3DE-A2A371215A3A}" presName="accent_3" presStyleCnt="0"/>
      <dgm:spPr/>
    </dgm:pt>
    <dgm:pt modelId="{A0E6F784-10D1-4F28-A9FC-682B95346D60}" type="pres">
      <dgm:prSet presAssocID="{E8F68F98-586A-40A9-B3DE-A2A371215A3A}" presName="accentRepeatNode" presStyleLbl="solidFgAcc1" presStyleIdx="2" presStyleCnt="3"/>
      <dgm:spPr/>
    </dgm:pt>
  </dgm:ptLst>
  <dgm:cxnLst>
    <dgm:cxn modelId="{3A5BA919-0736-41E4-9B4B-18A2D8DB367F}" type="presOf" srcId="{DC32E44D-E581-42A5-BCF6-B4A9C535EEAA}" destId="{0B8491DD-6D20-45E6-AAE0-BA226AD26C48}" srcOrd="0" destOrd="0" presId="urn:microsoft.com/office/officeart/2008/layout/VerticalCurvedList"/>
    <dgm:cxn modelId="{8CCC40EA-563F-4F24-9381-04E005BFC456}" type="presOf" srcId="{064CD086-5E9F-4285-BC37-72096B740ADE}" destId="{DE94378D-D262-4053-80FE-DCC9C26AFDE4}" srcOrd="0" destOrd="0" presId="urn:microsoft.com/office/officeart/2008/layout/VerticalCurvedList"/>
    <dgm:cxn modelId="{4F394D13-2A6A-446B-B7C2-4A28361F863A}" type="presOf" srcId="{E8F68F98-586A-40A9-B3DE-A2A371215A3A}" destId="{720384C1-8ADC-48DD-A199-43706193CDF9}" srcOrd="0" destOrd="0" presId="urn:microsoft.com/office/officeart/2008/layout/VerticalCurvedList"/>
    <dgm:cxn modelId="{69C6A76F-7FFB-49B4-9E20-E05437F53BDD}" srcId="{F7BC2978-5483-4B63-A0FA-6F06B1DBB127}" destId="{064CD086-5E9F-4285-BC37-72096B740ADE}" srcOrd="1" destOrd="0" parTransId="{656F06B7-BAF9-45B4-9746-8A2FC208453E}" sibTransId="{08F38B61-5670-416F-B05A-3F494E0857D3}"/>
    <dgm:cxn modelId="{956C7905-51CF-4BF9-A91E-F3E61EC9FADD}" type="presOf" srcId="{F7BC2978-5483-4B63-A0FA-6F06B1DBB127}" destId="{FC5EE535-3FD8-4156-9389-2725F5A0E51A}" srcOrd="0" destOrd="0" presId="urn:microsoft.com/office/officeart/2008/layout/VerticalCurvedList"/>
    <dgm:cxn modelId="{65D049C9-2597-4D51-A7AE-1AD3CA86B000}" type="presOf" srcId="{F9CC4B00-A2FA-4604-ABB1-B7BCF76ECCB9}" destId="{480F6A94-B9B6-47CD-80EA-03A444C589F6}" srcOrd="0" destOrd="0" presId="urn:microsoft.com/office/officeart/2008/layout/VerticalCurvedList"/>
    <dgm:cxn modelId="{B148DCB9-31DA-4052-A8A7-C2A0781B2C8F}" srcId="{F7BC2978-5483-4B63-A0FA-6F06B1DBB127}" destId="{DC32E44D-E581-42A5-BCF6-B4A9C535EEAA}" srcOrd="0" destOrd="0" parTransId="{C5009E1E-60E5-4DB8-8E0B-3C9C4E26021F}" sibTransId="{F9CC4B00-A2FA-4604-ABB1-B7BCF76ECCB9}"/>
    <dgm:cxn modelId="{4635AF86-E5E1-4B7F-A58A-8705C4A3DC39}" srcId="{F7BC2978-5483-4B63-A0FA-6F06B1DBB127}" destId="{E8F68F98-586A-40A9-B3DE-A2A371215A3A}" srcOrd="2" destOrd="0" parTransId="{9245414F-45C9-4A37-887F-50D77E308FA4}" sibTransId="{91CF8865-362D-41C4-BCF1-604BEC8D0D75}"/>
    <dgm:cxn modelId="{7E053296-E638-460F-9EC5-C9FC7619DF37}" type="presParOf" srcId="{FC5EE535-3FD8-4156-9389-2725F5A0E51A}" destId="{820D20AC-2819-4906-BEE3-616A532B34C2}" srcOrd="0" destOrd="0" presId="urn:microsoft.com/office/officeart/2008/layout/VerticalCurvedList"/>
    <dgm:cxn modelId="{60229B64-BF3D-4BE6-A5DA-1CB5DF2C1DA3}" type="presParOf" srcId="{820D20AC-2819-4906-BEE3-616A532B34C2}" destId="{A8C759DA-8CC1-4A68-968B-1CB920C68740}" srcOrd="0" destOrd="0" presId="urn:microsoft.com/office/officeart/2008/layout/VerticalCurvedList"/>
    <dgm:cxn modelId="{D7B1BE49-AD81-4426-858E-B51CF2B84085}" type="presParOf" srcId="{A8C759DA-8CC1-4A68-968B-1CB920C68740}" destId="{51670DBB-FF5C-495A-99EF-BDF21B6CCB96}" srcOrd="0" destOrd="0" presId="urn:microsoft.com/office/officeart/2008/layout/VerticalCurvedList"/>
    <dgm:cxn modelId="{47D4C25C-A542-4A37-B671-49EAD88D8D41}" type="presParOf" srcId="{A8C759DA-8CC1-4A68-968B-1CB920C68740}" destId="{480F6A94-B9B6-47CD-80EA-03A444C589F6}" srcOrd="1" destOrd="0" presId="urn:microsoft.com/office/officeart/2008/layout/VerticalCurvedList"/>
    <dgm:cxn modelId="{4D9E2B94-3C06-413D-B82B-D117057558E1}" type="presParOf" srcId="{A8C759DA-8CC1-4A68-968B-1CB920C68740}" destId="{C19F46F7-ABFA-4177-AE36-AB544F5DEB8B}" srcOrd="2" destOrd="0" presId="urn:microsoft.com/office/officeart/2008/layout/VerticalCurvedList"/>
    <dgm:cxn modelId="{E9DDC325-A525-4036-BCFA-93A469F0E953}" type="presParOf" srcId="{A8C759DA-8CC1-4A68-968B-1CB920C68740}" destId="{BE31DBD0-27C7-4C64-B794-FF943C688129}" srcOrd="3" destOrd="0" presId="urn:microsoft.com/office/officeart/2008/layout/VerticalCurvedList"/>
    <dgm:cxn modelId="{74BE2EE5-5B74-4424-ABBB-EC8222189E4E}" type="presParOf" srcId="{820D20AC-2819-4906-BEE3-616A532B34C2}" destId="{0B8491DD-6D20-45E6-AAE0-BA226AD26C48}" srcOrd="1" destOrd="0" presId="urn:microsoft.com/office/officeart/2008/layout/VerticalCurvedList"/>
    <dgm:cxn modelId="{C239CE23-961D-4044-BF15-591496E0DF12}" type="presParOf" srcId="{820D20AC-2819-4906-BEE3-616A532B34C2}" destId="{58D8DC9C-08D0-4DA3-9D5C-58F6003A6BFB}" srcOrd="2" destOrd="0" presId="urn:microsoft.com/office/officeart/2008/layout/VerticalCurvedList"/>
    <dgm:cxn modelId="{964EE5E5-4A3E-4354-95B9-9938A28315DD}" type="presParOf" srcId="{58D8DC9C-08D0-4DA3-9D5C-58F6003A6BFB}" destId="{F12DD745-B993-4D97-AEBE-7AC123DFBFDE}" srcOrd="0" destOrd="0" presId="urn:microsoft.com/office/officeart/2008/layout/VerticalCurvedList"/>
    <dgm:cxn modelId="{5E02AFCF-9024-429C-9CF5-4DEB8AA638B0}" type="presParOf" srcId="{820D20AC-2819-4906-BEE3-616A532B34C2}" destId="{DE94378D-D262-4053-80FE-DCC9C26AFDE4}" srcOrd="3" destOrd="0" presId="urn:microsoft.com/office/officeart/2008/layout/VerticalCurvedList"/>
    <dgm:cxn modelId="{FD170C48-AB3C-4CC0-BE16-7DD06846069A}" type="presParOf" srcId="{820D20AC-2819-4906-BEE3-616A532B34C2}" destId="{FE2C4A83-0C0A-4CC4-8A64-E00460977AF3}" srcOrd="4" destOrd="0" presId="urn:microsoft.com/office/officeart/2008/layout/VerticalCurvedList"/>
    <dgm:cxn modelId="{79B35935-C91B-460B-AAE7-CE2EDA9AF49B}" type="presParOf" srcId="{FE2C4A83-0C0A-4CC4-8A64-E00460977AF3}" destId="{66E18CB0-B1F2-4B07-AD3D-78312F72C3A9}" srcOrd="0" destOrd="0" presId="urn:microsoft.com/office/officeart/2008/layout/VerticalCurvedList"/>
    <dgm:cxn modelId="{0F36E898-B5BF-45FA-9401-B521D315269E}" type="presParOf" srcId="{820D20AC-2819-4906-BEE3-616A532B34C2}" destId="{720384C1-8ADC-48DD-A199-43706193CDF9}" srcOrd="5" destOrd="0" presId="urn:microsoft.com/office/officeart/2008/layout/VerticalCurvedList"/>
    <dgm:cxn modelId="{DB82EA81-7036-41F9-9EA3-79486B5FB1F2}" type="presParOf" srcId="{820D20AC-2819-4906-BEE3-616A532B34C2}" destId="{F6A647EB-A1A4-4ECE-9CD9-0136C839CA56}" srcOrd="6" destOrd="0" presId="urn:microsoft.com/office/officeart/2008/layout/VerticalCurvedList"/>
    <dgm:cxn modelId="{AFDA3EDA-AF0A-4290-AF46-E2ABE5B0C116}" type="presParOf" srcId="{F6A647EB-A1A4-4ECE-9CD9-0136C839CA56}" destId="{A0E6F784-10D1-4F28-A9FC-682B95346D6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72E98-56DC-40D4-82BA-0458075E8360}">
      <dsp:nvSpPr>
        <dsp:cNvPr id="0" name=""/>
        <dsp:cNvSpPr/>
      </dsp:nvSpPr>
      <dsp:spPr>
        <a:xfrm>
          <a:off x="600074" y="0"/>
          <a:ext cx="6800850" cy="502919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F35CBA-1ED8-4AAB-8DD7-04BA33F38B02}">
      <dsp:nvSpPr>
        <dsp:cNvPr id="0" name=""/>
        <dsp:cNvSpPr/>
      </dsp:nvSpPr>
      <dsp:spPr>
        <a:xfrm>
          <a:off x="4004" y="1508759"/>
          <a:ext cx="1926021" cy="201168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Overcome procrastination </a:t>
          </a:r>
        </a:p>
      </dsp:txBody>
      <dsp:txXfrm>
        <a:off x="98025" y="1602780"/>
        <a:ext cx="1737979" cy="1823638"/>
      </dsp:txXfrm>
    </dsp:sp>
    <dsp:sp modelId="{AF4A0935-0B7A-4691-9D00-F8408E89F7F2}">
      <dsp:nvSpPr>
        <dsp:cNvPr id="0" name=""/>
        <dsp:cNvSpPr/>
      </dsp:nvSpPr>
      <dsp:spPr>
        <a:xfrm>
          <a:off x="2026327" y="1508759"/>
          <a:ext cx="1926021" cy="201168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Organize your workspace </a:t>
          </a:r>
        </a:p>
      </dsp:txBody>
      <dsp:txXfrm>
        <a:off x="2120348" y="1602780"/>
        <a:ext cx="1737979" cy="1823638"/>
      </dsp:txXfrm>
    </dsp:sp>
    <dsp:sp modelId="{49C31E19-6AF8-4F6A-A861-82791E025706}">
      <dsp:nvSpPr>
        <dsp:cNvPr id="0" name=""/>
        <dsp:cNvSpPr/>
      </dsp:nvSpPr>
      <dsp:spPr>
        <a:xfrm>
          <a:off x="4048650" y="1508759"/>
          <a:ext cx="1926021" cy="201168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Delegate more efficiently</a:t>
          </a:r>
        </a:p>
      </dsp:txBody>
      <dsp:txXfrm>
        <a:off x="4142671" y="1602780"/>
        <a:ext cx="1737979" cy="1823638"/>
      </dsp:txXfrm>
    </dsp:sp>
    <dsp:sp modelId="{037DFCC6-9D01-4E51-810A-EBE4B7EF98BC}">
      <dsp:nvSpPr>
        <dsp:cNvPr id="0" name=""/>
        <dsp:cNvSpPr/>
      </dsp:nvSpPr>
      <dsp:spPr>
        <a:xfrm>
          <a:off x="6070973" y="1508759"/>
          <a:ext cx="1926021" cy="201168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Plan and prioritize </a:t>
          </a:r>
        </a:p>
      </dsp:txBody>
      <dsp:txXfrm>
        <a:off x="6164994" y="1602780"/>
        <a:ext cx="1737979" cy="182363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B1B10-24CF-465C-8EB3-CBE4A1DD56F6}">
      <dsp:nvSpPr>
        <dsp:cNvPr id="0" name=""/>
        <dsp:cNvSpPr/>
      </dsp:nvSpPr>
      <dsp:spPr>
        <a:xfrm>
          <a:off x="846" y="292623"/>
          <a:ext cx="3301193" cy="198071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Eliminate distractions</a:t>
          </a:r>
        </a:p>
      </dsp:txBody>
      <dsp:txXfrm>
        <a:off x="846" y="292623"/>
        <a:ext cx="3301193" cy="1980716"/>
      </dsp:txXfrm>
    </dsp:sp>
    <dsp:sp modelId="{88248893-102C-4F34-949D-C7DCA59EC5B0}">
      <dsp:nvSpPr>
        <dsp:cNvPr id="0" name=""/>
        <dsp:cNvSpPr/>
      </dsp:nvSpPr>
      <dsp:spPr>
        <a:xfrm>
          <a:off x="3632159" y="292623"/>
          <a:ext cx="3301193" cy="1980716"/>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Use the buddy system</a:t>
          </a:r>
        </a:p>
      </dsp:txBody>
      <dsp:txXfrm>
        <a:off x="3632159" y="292623"/>
        <a:ext cx="3301193" cy="1980716"/>
      </dsp:txXfrm>
    </dsp:sp>
    <dsp:sp modelId="{3E920287-F191-4963-B0C8-65DC13EF5A90}">
      <dsp:nvSpPr>
        <dsp:cNvPr id="0" name=""/>
        <dsp:cNvSpPr/>
      </dsp:nvSpPr>
      <dsp:spPr>
        <a:xfrm>
          <a:off x="562247" y="2603459"/>
          <a:ext cx="5809705" cy="1980716"/>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Accept that things are imperfect</a:t>
          </a:r>
        </a:p>
      </dsp:txBody>
      <dsp:txXfrm>
        <a:off x="562247" y="2603459"/>
        <a:ext cx="5809705" cy="198071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ECD6C0-01ED-4169-9283-DE3DB10E3D3C}">
      <dsp:nvSpPr>
        <dsp:cNvPr id="0" name=""/>
        <dsp:cNvSpPr/>
      </dsp:nvSpPr>
      <dsp:spPr>
        <a:xfrm>
          <a:off x="4447"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785E87-09ED-4896-ABD6-87C8530F45CA}">
      <dsp:nvSpPr>
        <dsp:cNvPr id="0" name=""/>
        <dsp:cNvSpPr/>
      </dsp:nvSpPr>
      <dsp:spPr>
        <a:xfrm>
          <a:off x="899003" y="2203046"/>
          <a:ext cx="1626943" cy="1626943"/>
        </a:xfrm>
        <a:prstGeom prst="leftCircularArrow">
          <a:avLst>
            <a:gd name="adj1" fmla="val 2582"/>
            <a:gd name="adj2" fmla="val 313479"/>
            <a:gd name="adj3" fmla="val 2088990"/>
            <a:gd name="adj4" fmla="val 9024489"/>
            <a:gd name="adj5" fmla="val 301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83FA6E-6BEF-41C6-A4D6-47E261C09527}">
      <dsp:nvSpPr>
        <dsp:cNvPr id="0" name=""/>
        <dsp:cNvSpPr/>
      </dsp:nvSpPr>
      <dsp:spPr>
        <a:xfrm>
          <a:off x="351190" y="2844202"/>
          <a:ext cx="1386972" cy="55155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80%</a:t>
          </a:r>
        </a:p>
      </dsp:txBody>
      <dsp:txXfrm>
        <a:off x="367344" y="2860356"/>
        <a:ext cx="1354664" cy="519245"/>
      </dsp:txXfrm>
    </dsp:sp>
    <dsp:sp modelId="{E6A2E123-25BA-44EC-B4E8-AFFFD1FEEFD9}">
      <dsp:nvSpPr>
        <dsp:cNvPr id="0" name=""/>
        <dsp:cNvSpPr/>
      </dsp:nvSpPr>
      <dsp:spPr>
        <a:xfrm>
          <a:off x="1938177"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D1AC56-D88D-414C-8C0B-E680F4325538}">
      <dsp:nvSpPr>
        <dsp:cNvPr id="0" name=""/>
        <dsp:cNvSpPr/>
      </dsp:nvSpPr>
      <dsp:spPr>
        <a:xfrm>
          <a:off x="2819730" y="1072548"/>
          <a:ext cx="1826321" cy="1826321"/>
        </a:xfrm>
        <a:prstGeom prst="circularArrow">
          <a:avLst>
            <a:gd name="adj1" fmla="val 2300"/>
            <a:gd name="adj2" fmla="val 277442"/>
            <a:gd name="adj3" fmla="val 19547048"/>
            <a:gd name="adj4" fmla="val 12575511"/>
            <a:gd name="adj5" fmla="val 268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9F7577-4928-49C3-998F-828FDF62CEEB}">
      <dsp:nvSpPr>
        <dsp:cNvPr id="0" name=""/>
        <dsp:cNvSpPr/>
      </dsp:nvSpPr>
      <dsp:spPr>
        <a:xfrm>
          <a:off x="2284920" y="1557244"/>
          <a:ext cx="1386972" cy="5515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Results</a:t>
          </a:r>
        </a:p>
      </dsp:txBody>
      <dsp:txXfrm>
        <a:off x="2301074" y="1573398"/>
        <a:ext cx="1354664" cy="519245"/>
      </dsp:txXfrm>
    </dsp:sp>
    <dsp:sp modelId="{8E4EB9D9-88B6-4B41-929C-8510236D0537}">
      <dsp:nvSpPr>
        <dsp:cNvPr id="0" name=""/>
        <dsp:cNvSpPr/>
      </dsp:nvSpPr>
      <dsp:spPr>
        <a:xfrm>
          <a:off x="3871906"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0C7EA0-90EE-48A7-9EBF-21D2227D3CB1}">
      <dsp:nvSpPr>
        <dsp:cNvPr id="0" name=""/>
        <dsp:cNvSpPr/>
      </dsp:nvSpPr>
      <dsp:spPr>
        <a:xfrm>
          <a:off x="4766463" y="2203046"/>
          <a:ext cx="1626943" cy="1626943"/>
        </a:xfrm>
        <a:prstGeom prst="leftCircularArrow">
          <a:avLst>
            <a:gd name="adj1" fmla="val 2582"/>
            <a:gd name="adj2" fmla="val 313479"/>
            <a:gd name="adj3" fmla="val 2088990"/>
            <a:gd name="adj4" fmla="val 9024489"/>
            <a:gd name="adj5" fmla="val 301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868104-C484-482F-818E-B798B9B61684}">
      <dsp:nvSpPr>
        <dsp:cNvPr id="0" name=""/>
        <dsp:cNvSpPr/>
      </dsp:nvSpPr>
      <dsp:spPr>
        <a:xfrm>
          <a:off x="4218650" y="2844202"/>
          <a:ext cx="1386972" cy="5515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20%</a:t>
          </a:r>
        </a:p>
      </dsp:txBody>
      <dsp:txXfrm>
        <a:off x="4234804" y="2860356"/>
        <a:ext cx="1354664" cy="519245"/>
      </dsp:txXfrm>
    </dsp:sp>
    <dsp:sp modelId="{77F3FEA4-C4B4-4FEB-BA0E-F17DDE373E45}">
      <dsp:nvSpPr>
        <dsp:cNvPr id="0" name=""/>
        <dsp:cNvSpPr/>
      </dsp:nvSpPr>
      <dsp:spPr>
        <a:xfrm>
          <a:off x="5805636"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238BE4-A444-4811-9D4D-4B79D9D3195A}">
      <dsp:nvSpPr>
        <dsp:cNvPr id="0" name=""/>
        <dsp:cNvSpPr/>
      </dsp:nvSpPr>
      <dsp:spPr>
        <a:xfrm>
          <a:off x="6152379" y="1557244"/>
          <a:ext cx="1386972" cy="55155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Actions</a:t>
          </a:r>
        </a:p>
      </dsp:txBody>
      <dsp:txXfrm>
        <a:off x="6168533" y="1573398"/>
        <a:ext cx="1354664" cy="51924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CFAB4-9C92-4252-8D48-FB09C4DB02ED}">
      <dsp:nvSpPr>
        <dsp:cNvPr id="0" name=""/>
        <dsp:cNvSpPr/>
      </dsp:nvSpPr>
      <dsp:spPr>
        <a:xfrm>
          <a:off x="1066800" y="0"/>
          <a:ext cx="5029199" cy="5029199"/>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B80CA2-5EB5-4BC9-AC54-DB05748C24FF}">
      <dsp:nvSpPr>
        <dsp:cNvPr id="0" name=""/>
        <dsp:cNvSpPr/>
      </dsp:nvSpPr>
      <dsp:spPr>
        <a:xfrm>
          <a:off x="1393698" y="326898"/>
          <a:ext cx="2011680" cy="2011680"/>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Urgent and Important</a:t>
          </a:r>
        </a:p>
      </dsp:txBody>
      <dsp:txXfrm>
        <a:off x="1491900" y="425100"/>
        <a:ext cx="1815276" cy="1815276"/>
      </dsp:txXfrm>
    </dsp:sp>
    <dsp:sp modelId="{8237F4E9-DD6F-4682-82B4-D7DC6EAFC258}">
      <dsp:nvSpPr>
        <dsp:cNvPr id="0" name=""/>
        <dsp:cNvSpPr/>
      </dsp:nvSpPr>
      <dsp:spPr>
        <a:xfrm>
          <a:off x="3757422" y="326898"/>
          <a:ext cx="2011680" cy="2011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Important, But Not Urgent</a:t>
          </a:r>
        </a:p>
      </dsp:txBody>
      <dsp:txXfrm>
        <a:off x="3855624" y="425100"/>
        <a:ext cx="1815276" cy="1815276"/>
      </dsp:txXfrm>
    </dsp:sp>
    <dsp:sp modelId="{961F0730-3C84-4520-A1ED-90C2C836E939}">
      <dsp:nvSpPr>
        <dsp:cNvPr id="0" name=""/>
        <dsp:cNvSpPr/>
      </dsp:nvSpPr>
      <dsp:spPr>
        <a:xfrm>
          <a:off x="1393698" y="2690621"/>
          <a:ext cx="2011680" cy="2011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Urgent, But Not Important</a:t>
          </a:r>
        </a:p>
      </dsp:txBody>
      <dsp:txXfrm>
        <a:off x="1491900" y="2788823"/>
        <a:ext cx="1815276" cy="1815276"/>
      </dsp:txXfrm>
    </dsp:sp>
    <dsp:sp modelId="{A232BD7B-0EFE-4DA2-8062-D3ED13636921}">
      <dsp:nvSpPr>
        <dsp:cNvPr id="0" name=""/>
        <dsp:cNvSpPr/>
      </dsp:nvSpPr>
      <dsp:spPr>
        <a:xfrm>
          <a:off x="3757422" y="2690621"/>
          <a:ext cx="2011680" cy="201168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Not Urgent and Not Important</a:t>
          </a:r>
        </a:p>
      </dsp:txBody>
      <dsp:txXfrm>
        <a:off x="3855624" y="2788823"/>
        <a:ext cx="1815276" cy="181527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052F7-8095-4FB2-AB12-62234E6A2CF5}">
      <dsp:nvSpPr>
        <dsp:cNvPr id="0" name=""/>
        <dsp:cNvSpPr/>
      </dsp:nvSpPr>
      <dsp:spPr>
        <a:xfrm rot="16200000">
          <a:off x="-1577268" y="1579252"/>
          <a:ext cx="5105400" cy="1946895"/>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Honest explanation</a:t>
          </a:r>
        </a:p>
      </dsp:txBody>
      <dsp:txXfrm rot="5400000">
        <a:off x="1984" y="1021080"/>
        <a:ext cx="1946895" cy="3063240"/>
      </dsp:txXfrm>
    </dsp:sp>
    <dsp:sp modelId="{F2C24AC9-E182-47F8-B2E4-60254A157692}">
      <dsp:nvSpPr>
        <dsp:cNvPr id="0" name=""/>
        <dsp:cNvSpPr/>
      </dsp:nvSpPr>
      <dsp:spPr>
        <a:xfrm rot="16200000">
          <a:off x="515643" y="1579252"/>
          <a:ext cx="5105400" cy="1946895"/>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Clarify your reasoning </a:t>
          </a:r>
        </a:p>
      </dsp:txBody>
      <dsp:txXfrm rot="5400000">
        <a:off x="2094895" y="1021080"/>
        <a:ext cx="1946895" cy="3063240"/>
      </dsp:txXfrm>
    </dsp:sp>
    <dsp:sp modelId="{D25A3C72-FCDC-4130-8A3A-5D625556B6AC}">
      <dsp:nvSpPr>
        <dsp:cNvPr id="0" name=""/>
        <dsp:cNvSpPr/>
      </dsp:nvSpPr>
      <dsp:spPr>
        <a:xfrm rot="16200000">
          <a:off x="2608556" y="1579252"/>
          <a:ext cx="5105400" cy="1946895"/>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Give an alternative</a:t>
          </a:r>
        </a:p>
      </dsp:txBody>
      <dsp:txXfrm rot="5400000">
        <a:off x="4187808" y="1021080"/>
        <a:ext cx="1946895" cy="3063240"/>
      </dsp:txXfrm>
    </dsp:sp>
    <dsp:sp modelId="{CCEF0828-6CD2-4A5F-8C0F-421A68671E05}">
      <dsp:nvSpPr>
        <dsp:cNvPr id="0" name=""/>
        <dsp:cNvSpPr/>
      </dsp:nvSpPr>
      <dsp:spPr>
        <a:xfrm rot="16200000">
          <a:off x="4701468" y="1579252"/>
          <a:ext cx="5105400" cy="1946895"/>
        </a:xfrm>
        <a:prstGeom prst="flowChartManualOperation">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Assertive refusal </a:t>
          </a:r>
        </a:p>
      </dsp:txBody>
      <dsp:txXfrm rot="5400000">
        <a:off x="6280720" y="1021080"/>
        <a:ext cx="1946895" cy="306324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F98C1-AF72-4866-ADE6-EAC17DC8BE6B}">
      <dsp:nvSpPr>
        <dsp:cNvPr id="0" name=""/>
        <dsp:cNvSpPr/>
      </dsp:nvSpPr>
      <dsp:spPr>
        <a:xfrm>
          <a:off x="0" y="4062533"/>
          <a:ext cx="7848600" cy="88878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Carry over unfinished tasks</a:t>
          </a:r>
        </a:p>
      </dsp:txBody>
      <dsp:txXfrm>
        <a:off x="0" y="4062533"/>
        <a:ext cx="7848600" cy="888782"/>
      </dsp:txXfrm>
    </dsp:sp>
    <dsp:sp modelId="{400A4344-BC80-4E87-8DC3-38E3E61A7361}">
      <dsp:nvSpPr>
        <dsp:cNvPr id="0" name=""/>
        <dsp:cNvSpPr/>
      </dsp:nvSpPr>
      <dsp:spPr>
        <a:xfrm rot="10800000">
          <a:off x="0" y="2708916"/>
          <a:ext cx="7848600" cy="1366948"/>
        </a:xfrm>
        <a:prstGeom prst="upArrowCallou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Cross off completed items</a:t>
          </a:r>
        </a:p>
      </dsp:txBody>
      <dsp:txXfrm rot="10800000">
        <a:off x="0" y="2708916"/>
        <a:ext cx="7848600" cy="888202"/>
      </dsp:txXfrm>
    </dsp:sp>
    <dsp:sp modelId="{7769418D-9532-4746-B0C2-C47F41AC79D9}">
      <dsp:nvSpPr>
        <dsp:cNvPr id="0" name=""/>
        <dsp:cNvSpPr/>
      </dsp:nvSpPr>
      <dsp:spPr>
        <a:xfrm rot="10800000">
          <a:off x="0" y="1355300"/>
          <a:ext cx="7848600" cy="1366948"/>
        </a:xfrm>
        <a:prstGeom prst="upArrowCallou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Prioritize tasks</a:t>
          </a:r>
        </a:p>
      </dsp:txBody>
      <dsp:txXfrm rot="10800000">
        <a:off x="0" y="1355300"/>
        <a:ext cx="7848600" cy="888202"/>
      </dsp:txXfrm>
    </dsp:sp>
    <dsp:sp modelId="{0C6DEDC4-750A-42D4-8E05-C94A0CD2B7B6}">
      <dsp:nvSpPr>
        <dsp:cNvPr id="0" name=""/>
        <dsp:cNvSpPr/>
      </dsp:nvSpPr>
      <dsp:spPr>
        <a:xfrm rot="10800000">
          <a:off x="0" y="1683"/>
          <a:ext cx="7848600" cy="1366948"/>
        </a:xfrm>
        <a:prstGeom prst="upArrowCallou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Notebook</a:t>
          </a:r>
        </a:p>
      </dsp:txBody>
      <dsp:txXfrm rot="10800000">
        <a:off x="0" y="1683"/>
        <a:ext cx="7848600" cy="88820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28063-44B5-42D9-B83D-44AEBEC006E5}">
      <dsp:nvSpPr>
        <dsp:cNvPr id="0" name=""/>
        <dsp:cNvSpPr/>
      </dsp:nvSpPr>
      <dsp:spPr>
        <a:xfrm>
          <a:off x="3200399" y="1361"/>
          <a:ext cx="4800600" cy="108034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585754-2B98-43BE-97D4-5457BBDD22E7}">
      <dsp:nvSpPr>
        <dsp:cNvPr id="0" name=""/>
        <dsp:cNvSpPr/>
      </dsp:nvSpPr>
      <dsp:spPr>
        <a:xfrm>
          <a:off x="0" y="1361"/>
          <a:ext cx="3200400" cy="108034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Plan the night before</a:t>
          </a:r>
        </a:p>
      </dsp:txBody>
      <dsp:txXfrm>
        <a:off x="52738" y="54099"/>
        <a:ext cx="3094924" cy="974867"/>
      </dsp:txXfrm>
    </dsp:sp>
    <dsp:sp modelId="{6121DBB1-499F-4C33-A474-A80A4A5EC265}">
      <dsp:nvSpPr>
        <dsp:cNvPr id="0" name=""/>
        <dsp:cNvSpPr/>
      </dsp:nvSpPr>
      <dsp:spPr>
        <a:xfrm>
          <a:off x="4195075" y="1189739"/>
          <a:ext cx="3802037" cy="1080343"/>
        </a:xfrm>
        <a:prstGeom prst="rightArrow">
          <a:avLst>
            <a:gd name="adj1" fmla="val 75000"/>
            <a:gd name="adj2" fmla="val 50000"/>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sp>
    <dsp:sp modelId="{9AD2AB68-4660-4F0C-8C75-4C04F8068AAD}">
      <dsp:nvSpPr>
        <dsp:cNvPr id="0" name=""/>
        <dsp:cNvSpPr/>
      </dsp:nvSpPr>
      <dsp:spPr>
        <a:xfrm>
          <a:off x="3886" y="1189739"/>
          <a:ext cx="4191188" cy="1080343"/>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Keep your journal with you</a:t>
          </a:r>
        </a:p>
      </dsp:txBody>
      <dsp:txXfrm>
        <a:off x="56624" y="1242477"/>
        <a:ext cx="4085712" cy="974867"/>
      </dsp:txXfrm>
    </dsp:sp>
    <dsp:sp modelId="{59A8158D-EEE8-412C-B0DC-3D81B71B618B}">
      <dsp:nvSpPr>
        <dsp:cNvPr id="0" name=""/>
        <dsp:cNvSpPr/>
      </dsp:nvSpPr>
      <dsp:spPr>
        <a:xfrm>
          <a:off x="5000625" y="2378117"/>
          <a:ext cx="3000375" cy="1080343"/>
        </a:xfrm>
        <a:prstGeom prst="rightArrow">
          <a:avLst>
            <a:gd name="adj1" fmla="val 75000"/>
            <a:gd name="adj2" fmla="val 50000"/>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sp>
    <dsp:sp modelId="{19EC1EC7-5D45-4398-999C-7C7547179781}">
      <dsp:nvSpPr>
        <dsp:cNvPr id="0" name=""/>
        <dsp:cNvSpPr/>
      </dsp:nvSpPr>
      <dsp:spPr>
        <a:xfrm>
          <a:off x="0" y="2378117"/>
          <a:ext cx="5000624" cy="1080343"/>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Sense of satisfaction</a:t>
          </a:r>
        </a:p>
      </dsp:txBody>
      <dsp:txXfrm>
        <a:off x="52738" y="2430855"/>
        <a:ext cx="4895148" cy="974867"/>
      </dsp:txXfrm>
    </dsp:sp>
    <dsp:sp modelId="{A8EA685D-70DB-41E6-BEE0-FAE3811CD457}">
      <dsp:nvSpPr>
        <dsp:cNvPr id="0" name=""/>
        <dsp:cNvSpPr/>
      </dsp:nvSpPr>
      <dsp:spPr>
        <a:xfrm>
          <a:off x="6058352" y="3566494"/>
          <a:ext cx="1938523" cy="108034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950FDE8F-CAB8-49F4-A1DE-DE442BB66D3B}">
      <dsp:nvSpPr>
        <dsp:cNvPr id="0" name=""/>
        <dsp:cNvSpPr/>
      </dsp:nvSpPr>
      <dsp:spPr>
        <a:xfrm>
          <a:off x="4123" y="3566494"/>
          <a:ext cx="6054228" cy="1080343"/>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Remove tasks postponed three times</a:t>
          </a:r>
        </a:p>
      </dsp:txBody>
      <dsp:txXfrm>
        <a:off x="56861" y="3619232"/>
        <a:ext cx="5948752" cy="97486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3E261A-AB89-402A-BFA4-239A0CD963FC}">
      <dsp:nvSpPr>
        <dsp:cNvPr id="0" name=""/>
        <dsp:cNvSpPr/>
      </dsp:nvSpPr>
      <dsp:spPr>
        <a:xfrm>
          <a:off x="86290" y="803"/>
          <a:ext cx="3691532" cy="221491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Rocks</a:t>
          </a:r>
        </a:p>
      </dsp:txBody>
      <dsp:txXfrm>
        <a:off x="86290" y="803"/>
        <a:ext cx="3691532" cy="2214919"/>
      </dsp:txXfrm>
    </dsp:sp>
    <dsp:sp modelId="{173E8483-2B15-4A0A-871B-F09779B98CBC}">
      <dsp:nvSpPr>
        <dsp:cNvPr id="0" name=""/>
        <dsp:cNvSpPr/>
      </dsp:nvSpPr>
      <dsp:spPr>
        <a:xfrm>
          <a:off x="4146976" y="803"/>
          <a:ext cx="3691532" cy="221491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Pebbles</a:t>
          </a:r>
        </a:p>
      </dsp:txBody>
      <dsp:txXfrm>
        <a:off x="4146976" y="803"/>
        <a:ext cx="3691532" cy="2214919"/>
      </dsp:txXfrm>
    </dsp:sp>
    <dsp:sp modelId="{792B891C-033E-4624-A56F-F1DDF947EE55}">
      <dsp:nvSpPr>
        <dsp:cNvPr id="0" name=""/>
        <dsp:cNvSpPr/>
      </dsp:nvSpPr>
      <dsp:spPr>
        <a:xfrm>
          <a:off x="86290" y="2584876"/>
          <a:ext cx="3691532" cy="221491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Sand</a:t>
          </a:r>
        </a:p>
      </dsp:txBody>
      <dsp:txXfrm>
        <a:off x="86290" y="2584876"/>
        <a:ext cx="3691532" cy="2214919"/>
      </dsp:txXfrm>
    </dsp:sp>
    <dsp:sp modelId="{A9A328CD-4049-4BF9-BB2F-0100EF0D65F7}">
      <dsp:nvSpPr>
        <dsp:cNvPr id="0" name=""/>
        <dsp:cNvSpPr/>
      </dsp:nvSpPr>
      <dsp:spPr>
        <a:xfrm>
          <a:off x="4146976" y="2584876"/>
          <a:ext cx="3691532" cy="221491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Water</a:t>
          </a:r>
        </a:p>
      </dsp:txBody>
      <dsp:txXfrm>
        <a:off x="4146976" y="2584876"/>
        <a:ext cx="3691532" cy="221491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CD4ED-2368-4391-9055-B22C57BAE8ED}">
      <dsp:nvSpPr>
        <dsp:cNvPr id="0" name=""/>
        <dsp:cNvSpPr/>
      </dsp:nvSpPr>
      <dsp:spPr>
        <a:xfrm>
          <a:off x="1447795" y="609597"/>
          <a:ext cx="1174114" cy="783134"/>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50B1F9-9448-4E69-B192-34A1684C2352}">
      <dsp:nvSpPr>
        <dsp:cNvPr id="0" name=""/>
        <dsp:cNvSpPr/>
      </dsp:nvSpPr>
      <dsp:spPr>
        <a:xfrm>
          <a:off x="152402" y="76199"/>
          <a:ext cx="1798281" cy="1811235"/>
        </a:xfrm>
        <a:prstGeom prst="ellips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Chunk</a:t>
          </a:r>
        </a:p>
      </dsp:txBody>
      <dsp:txXfrm>
        <a:off x="415754" y="341448"/>
        <a:ext cx="1271577" cy="1280737"/>
      </dsp:txXfrm>
    </dsp:sp>
    <dsp:sp modelId="{7810EE57-0FB8-4362-AE22-D2A721F8D5C8}">
      <dsp:nvSpPr>
        <dsp:cNvPr id="0" name=""/>
        <dsp:cNvSpPr/>
      </dsp:nvSpPr>
      <dsp:spPr>
        <a:xfrm>
          <a:off x="4038603" y="2133600"/>
          <a:ext cx="1174114" cy="783134"/>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FA3D6D-DC10-446F-9DA2-89F554688A15}">
      <dsp:nvSpPr>
        <dsp:cNvPr id="0" name=""/>
        <dsp:cNvSpPr/>
      </dsp:nvSpPr>
      <dsp:spPr>
        <a:xfrm>
          <a:off x="2666999" y="1676399"/>
          <a:ext cx="1811235" cy="1828800"/>
        </a:xfrm>
        <a:prstGeom prst="ellipse">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Block</a:t>
          </a:r>
        </a:p>
      </dsp:txBody>
      <dsp:txXfrm>
        <a:off x="2932248" y="1944221"/>
        <a:ext cx="1280737" cy="1293156"/>
      </dsp:txXfrm>
    </dsp:sp>
    <dsp:sp modelId="{BE642265-68C9-484B-926B-1DEB1D3D94F4}">
      <dsp:nvSpPr>
        <dsp:cNvPr id="0" name=""/>
        <dsp:cNvSpPr/>
      </dsp:nvSpPr>
      <dsp:spPr>
        <a:xfrm>
          <a:off x="6598285" y="3733802"/>
          <a:ext cx="1174114" cy="783134"/>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34D70E-406E-45FE-A432-537CAAA85834}">
      <dsp:nvSpPr>
        <dsp:cNvPr id="0" name=""/>
        <dsp:cNvSpPr/>
      </dsp:nvSpPr>
      <dsp:spPr>
        <a:xfrm>
          <a:off x="5333995" y="3200400"/>
          <a:ext cx="1811948" cy="1811948"/>
        </a:xfrm>
        <a:prstGeom prst="ellipse">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Tackle</a:t>
          </a:r>
        </a:p>
      </dsp:txBody>
      <dsp:txXfrm>
        <a:off x="5599349" y="3465754"/>
        <a:ext cx="1281240" cy="128124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D0EF7-3599-4BD9-BF1C-6FADB8D0A25F}">
      <dsp:nvSpPr>
        <dsp:cNvPr id="0" name=""/>
        <dsp:cNvSpPr/>
      </dsp:nvSpPr>
      <dsp:spPr>
        <a:xfrm>
          <a:off x="0" y="228581"/>
          <a:ext cx="4663440" cy="4663440"/>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C49ED2A-671B-467A-8F04-CC3920059882}">
      <dsp:nvSpPr>
        <dsp:cNvPr id="0" name=""/>
        <dsp:cNvSpPr/>
      </dsp:nvSpPr>
      <dsp:spPr>
        <a:xfrm>
          <a:off x="2286018" y="228581"/>
          <a:ext cx="5440680" cy="466344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kern="1200" dirty="0"/>
            <a:t>Do not over plan</a:t>
          </a:r>
        </a:p>
      </dsp:txBody>
      <dsp:txXfrm>
        <a:off x="2286018" y="228581"/>
        <a:ext cx="5440680" cy="1399035"/>
      </dsp:txXfrm>
    </dsp:sp>
    <dsp:sp modelId="{3C3CB214-40BF-4B51-B287-828636B9CEC5}">
      <dsp:nvSpPr>
        <dsp:cNvPr id="0" name=""/>
        <dsp:cNvSpPr/>
      </dsp:nvSpPr>
      <dsp:spPr>
        <a:xfrm>
          <a:off x="761996" y="1600188"/>
          <a:ext cx="3031232" cy="3031232"/>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F4677A3-7D51-4D68-AE0C-BF12665EA8BB}">
      <dsp:nvSpPr>
        <dsp:cNvPr id="0" name=""/>
        <dsp:cNvSpPr/>
      </dsp:nvSpPr>
      <dsp:spPr>
        <a:xfrm>
          <a:off x="2331720" y="1658115"/>
          <a:ext cx="5440680" cy="3031232"/>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Just take action</a:t>
          </a:r>
        </a:p>
      </dsp:txBody>
      <dsp:txXfrm>
        <a:off x="2331720" y="1658115"/>
        <a:ext cx="5440680" cy="1399030"/>
      </dsp:txXfrm>
    </dsp:sp>
    <dsp:sp modelId="{A2DEC5E7-4C9F-4A79-8201-A169DC36D828}">
      <dsp:nvSpPr>
        <dsp:cNvPr id="0" name=""/>
        <dsp:cNvSpPr/>
      </dsp:nvSpPr>
      <dsp:spPr>
        <a:xfrm>
          <a:off x="1600194" y="3047995"/>
          <a:ext cx="1399030" cy="1399030"/>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090E45-19E9-40AC-B20A-7AD1697703FB}">
      <dsp:nvSpPr>
        <dsp:cNvPr id="0" name=""/>
        <dsp:cNvSpPr/>
      </dsp:nvSpPr>
      <dsp:spPr>
        <a:xfrm>
          <a:off x="2331720" y="3057145"/>
          <a:ext cx="5440680" cy="139903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kern="1200" dirty="0"/>
            <a:t>Adjust your aim</a:t>
          </a:r>
        </a:p>
      </dsp:txBody>
      <dsp:txXfrm>
        <a:off x="2331720" y="3057145"/>
        <a:ext cx="5440680" cy="139903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5B67C6-0DB5-4C90-A305-E6358B6DBE1B}">
      <dsp:nvSpPr>
        <dsp:cNvPr id="0" name=""/>
        <dsp:cNvSpPr/>
      </dsp:nvSpPr>
      <dsp:spPr>
        <a:xfrm>
          <a:off x="0" y="2989397"/>
          <a:ext cx="8001000" cy="1961368"/>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t>Feel overwhelmed</a:t>
          </a:r>
        </a:p>
      </dsp:txBody>
      <dsp:txXfrm>
        <a:off x="0" y="2989397"/>
        <a:ext cx="8001000" cy="1059139"/>
      </dsp:txXfrm>
    </dsp:sp>
    <dsp:sp modelId="{32D8BAF3-E1A7-4797-BB28-8B0F07E90C25}">
      <dsp:nvSpPr>
        <dsp:cNvPr id="0" name=""/>
        <dsp:cNvSpPr/>
      </dsp:nvSpPr>
      <dsp:spPr>
        <a:xfrm>
          <a:off x="0" y="4009309"/>
          <a:ext cx="4000500" cy="902229"/>
        </a:xfrm>
        <a:prstGeom prst="rect">
          <a:avLst/>
        </a:prstGeom>
        <a:solidFill>
          <a:schemeClr val="accent3">
            <a:tint val="40000"/>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Lack of passion</a:t>
          </a:r>
        </a:p>
      </dsp:txBody>
      <dsp:txXfrm>
        <a:off x="0" y="4009309"/>
        <a:ext cx="4000500" cy="902229"/>
      </dsp:txXfrm>
    </dsp:sp>
    <dsp:sp modelId="{4C4C9F0E-03BD-4CC9-A5F1-3DFCD5729C2D}">
      <dsp:nvSpPr>
        <dsp:cNvPr id="0" name=""/>
        <dsp:cNvSpPr/>
      </dsp:nvSpPr>
      <dsp:spPr>
        <a:xfrm>
          <a:off x="4000500" y="4009309"/>
          <a:ext cx="4000500" cy="902229"/>
        </a:xfrm>
        <a:prstGeom prst="rect">
          <a:avLst/>
        </a:prstGeom>
        <a:solidFill>
          <a:schemeClr val="accent3">
            <a:tint val="40000"/>
            <a:alpha val="90000"/>
            <a:hueOff val="3572285"/>
            <a:satOff val="-4598"/>
            <a:lumOff val="-358"/>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Fear of failure</a:t>
          </a:r>
        </a:p>
      </dsp:txBody>
      <dsp:txXfrm>
        <a:off x="4000500" y="4009309"/>
        <a:ext cx="4000500" cy="902229"/>
      </dsp:txXfrm>
    </dsp:sp>
    <dsp:sp modelId="{937D1F19-C8B1-4D76-8F04-FB7618EF8018}">
      <dsp:nvSpPr>
        <dsp:cNvPr id="0" name=""/>
        <dsp:cNvSpPr/>
      </dsp:nvSpPr>
      <dsp:spPr>
        <a:xfrm rot="10800000">
          <a:off x="0" y="2233"/>
          <a:ext cx="8001000" cy="3016584"/>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t>No clear deadline</a:t>
          </a:r>
        </a:p>
      </dsp:txBody>
      <dsp:txXfrm rot="-10800000">
        <a:off x="0" y="2233"/>
        <a:ext cx="8001000" cy="1058821"/>
      </dsp:txXfrm>
    </dsp:sp>
    <dsp:sp modelId="{6CD22357-D759-4024-AE14-AE0A6B194031}">
      <dsp:nvSpPr>
        <dsp:cNvPr id="0" name=""/>
        <dsp:cNvSpPr/>
      </dsp:nvSpPr>
      <dsp:spPr>
        <a:xfrm>
          <a:off x="0" y="1061054"/>
          <a:ext cx="4000500" cy="901958"/>
        </a:xfrm>
        <a:prstGeom prst="rect">
          <a:avLst/>
        </a:prstGeom>
        <a:solidFill>
          <a:schemeClr val="accent3">
            <a:tint val="40000"/>
            <a:alpha val="90000"/>
            <a:hueOff val="7144569"/>
            <a:satOff val="-9195"/>
            <a:lumOff val="-717"/>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Inadequate resources</a:t>
          </a:r>
        </a:p>
      </dsp:txBody>
      <dsp:txXfrm>
        <a:off x="0" y="1061054"/>
        <a:ext cx="4000500" cy="901958"/>
      </dsp:txXfrm>
    </dsp:sp>
    <dsp:sp modelId="{E6856B08-0A67-4CA1-A67E-A5B718939D5C}">
      <dsp:nvSpPr>
        <dsp:cNvPr id="0" name=""/>
        <dsp:cNvSpPr/>
      </dsp:nvSpPr>
      <dsp:spPr>
        <a:xfrm>
          <a:off x="4000500" y="1061054"/>
          <a:ext cx="4000500" cy="901958"/>
        </a:xfrm>
        <a:prstGeom prst="rect">
          <a:avLst/>
        </a:prstGeom>
        <a:solidFill>
          <a:schemeClr val="accent3">
            <a:tint val="40000"/>
            <a:alpha val="90000"/>
            <a:hueOff val="10716854"/>
            <a:satOff val="-13793"/>
            <a:lumOff val="-1075"/>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Where to begin?</a:t>
          </a:r>
        </a:p>
      </dsp:txBody>
      <dsp:txXfrm>
        <a:off x="4000500" y="1061054"/>
        <a:ext cx="4000500" cy="9019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0F4F3A-31B1-4B0D-BE90-A21BE1C55A34}">
      <dsp:nvSpPr>
        <dsp:cNvPr id="0" name=""/>
        <dsp:cNvSpPr/>
      </dsp:nvSpPr>
      <dsp:spPr>
        <a:xfrm>
          <a:off x="0" y="1490"/>
          <a:ext cx="8001000" cy="1191754"/>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What are your biggest time wasters?</a:t>
          </a:r>
        </a:p>
      </dsp:txBody>
      <dsp:txXfrm>
        <a:off x="58177" y="59667"/>
        <a:ext cx="7884646" cy="1075400"/>
      </dsp:txXfrm>
    </dsp:sp>
    <dsp:sp modelId="{F938E7D5-DFD1-4B8F-BD2A-B4B44EF5233E}">
      <dsp:nvSpPr>
        <dsp:cNvPr id="0" name=""/>
        <dsp:cNvSpPr/>
      </dsp:nvSpPr>
      <dsp:spPr>
        <a:xfrm>
          <a:off x="0" y="1279645"/>
          <a:ext cx="8001000" cy="1191754"/>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What are you currently doing to manage your time?</a:t>
          </a:r>
        </a:p>
      </dsp:txBody>
      <dsp:txXfrm>
        <a:off x="58177" y="1337822"/>
        <a:ext cx="7884646" cy="1075400"/>
      </dsp:txXfrm>
    </dsp:sp>
    <dsp:sp modelId="{01FEDAC2-B710-42CC-83B4-FFA38A0FB27D}">
      <dsp:nvSpPr>
        <dsp:cNvPr id="0" name=""/>
        <dsp:cNvSpPr/>
      </dsp:nvSpPr>
      <dsp:spPr>
        <a:xfrm>
          <a:off x="0" y="2557800"/>
          <a:ext cx="8001000" cy="1191754"/>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What could you be doing better?</a:t>
          </a:r>
        </a:p>
      </dsp:txBody>
      <dsp:txXfrm>
        <a:off x="58177" y="2615977"/>
        <a:ext cx="7884646" cy="1075400"/>
      </dsp:txXfrm>
    </dsp:sp>
    <dsp:sp modelId="{F0CAC57B-7ADF-445A-B543-88845EED4BC3}">
      <dsp:nvSpPr>
        <dsp:cNvPr id="0" name=""/>
        <dsp:cNvSpPr/>
      </dsp:nvSpPr>
      <dsp:spPr>
        <a:xfrm>
          <a:off x="0" y="3835954"/>
          <a:ext cx="8001000" cy="1191754"/>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If you came away from this workshop with only one thing, what would that be?</a:t>
          </a:r>
        </a:p>
      </dsp:txBody>
      <dsp:txXfrm>
        <a:off x="58177" y="3894131"/>
        <a:ext cx="7884646" cy="107540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AD419-6766-413E-B6AC-CF13D64A6787}">
      <dsp:nvSpPr>
        <dsp:cNvPr id="0" name=""/>
        <dsp:cNvSpPr/>
      </dsp:nvSpPr>
      <dsp:spPr>
        <a:xfrm>
          <a:off x="61912" y="595"/>
          <a:ext cx="2437804" cy="146268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Delete</a:t>
          </a:r>
        </a:p>
      </dsp:txBody>
      <dsp:txXfrm>
        <a:off x="61912" y="595"/>
        <a:ext cx="2437804" cy="1462682"/>
      </dsp:txXfrm>
    </dsp:sp>
    <dsp:sp modelId="{15FF80A0-62FB-4670-9614-9BA1389FE767}">
      <dsp:nvSpPr>
        <dsp:cNvPr id="0" name=""/>
        <dsp:cNvSpPr/>
      </dsp:nvSpPr>
      <dsp:spPr>
        <a:xfrm>
          <a:off x="2743497" y="595"/>
          <a:ext cx="2437804" cy="146268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Delegate</a:t>
          </a:r>
        </a:p>
      </dsp:txBody>
      <dsp:txXfrm>
        <a:off x="2743497" y="595"/>
        <a:ext cx="2437804" cy="1462682"/>
      </dsp:txXfrm>
    </dsp:sp>
    <dsp:sp modelId="{572EAE20-A962-4E1F-826A-81D2F5CB915B}">
      <dsp:nvSpPr>
        <dsp:cNvPr id="0" name=""/>
        <dsp:cNvSpPr/>
      </dsp:nvSpPr>
      <dsp:spPr>
        <a:xfrm>
          <a:off x="5425082" y="595"/>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Do it</a:t>
          </a:r>
        </a:p>
      </dsp:txBody>
      <dsp:txXfrm>
        <a:off x="5425082" y="595"/>
        <a:ext cx="2437804" cy="1462682"/>
      </dsp:txXfrm>
    </dsp:sp>
    <dsp:sp modelId="{C4A2D47F-23E0-4EED-8492-BE631CE00A9E}">
      <dsp:nvSpPr>
        <dsp:cNvPr id="0" name=""/>
        <dsp:cNvSpPr/>
      </dsp:nvSpPr>
      <dsp:spPr>
        <a:xfrm>
          <a:off x="61912" y="1707058"/>
          <a:ext cx="2437804" cy="1462682"/>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Ask for advice</a:t>
          </a:r>
        </a:p>
      </dsp:txBody>
      <dsp:txXfrm>
        <a:off x="61912" y="1707058"/>
        <a:ext cx="2437804" cy="1462682"/>
      </dsp:txXfrm>
    </dsp:sp>
    <dsp:sp modelId="{99305BF9-ABE5-48D2-8E27-32A6CF978C81}">
      <dsp:nvSpPr>
        <dsp:cNvPr id="0" name=""/>
        <dsp:cNvSpPr/>
      </dsp:nvSpPr>
      <dsp:spPr>
        <a:xfrm>
          <a:off x="2743497" y="1707058"/>
          <a:ext cx="2437804" cy="146268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Chop it up</a:t>
          </a:r>
        </a:p>
      </dsp:txBody>
      <dsp:txXfrm>
        <a:off x="2743497" y="1707058"/>
        <a:ext cx="2437804" cy="1462682"/>
      </dsp:txXfrm>
    </dsp:sp>
    <dsp:sp modelId="{F0416AC2-CFD7-427F-A85C-DB78620299B4}">
      <dsp:nvSpPr>
        <dsp:cNvPr id="0" name=""/>
        <dsp:cNvSpPr/>
      </dsp:nvSpPr>
      <dsp:spPr>
        <a:xfrm>
          <a:off x="5425082" y="1707058"/>
          <a:ext cx="2437804" cy="146268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15 minute rule</a:t>
          </a:r>
        </a:p>
      </dsp:txBody>
      <dsp:txXfrm>
        <a:off x="5425082" y="1707058"/>
        <a:ext cx="2437804" cy="1462682"/>
      </dsp:txXfrm>
    </dsp:sp>
    <dsp:sp modelId="{F65B8CC9-08D9-4238-A52D-5B1C49C3B52D}">
      <dsp:nvSpPr>
        <dsp:cNvPr id="0" name=""/>
        <dsp:cNvSpPr/>
      </dsp:nvSpPr>
      <dsp:spPr>
        <a:xfrm>
          <a:off x="61912" y="3413521"/>
          <a:ext cx="2437804" cy="146268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Clear deadline</a:t>
          </a:r>
        </a:p>
      </dsp:txBody>
      <dsp:txXfrm>
        <a:off x="61912" y="3413521"/>
        <a:ext cx="2437804" cy="1462682"/>
      </dsp:txXfrm>
    </dsp:sp>
    <dsp:sp modelId="{8B39D604-0E82-4BED-89D8-4CE4D27408CB}">
      <dsp:nvSpPr>
        <dsp:cNvPr id="0" name=""/>
        <dsp:cNvSpPr/>
      </dsp:nvSpPr>
      <dsp:spPr>
        <a:xfrm>
          <a:off x="2743497" y="3413521"/>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Reward</a:t>
          </a:r>
        </a:p>
      </dsp:txBody>
      <dsp:txXfrm>
        <a:off x="2743497" y="3413521"/>
        <a:ext cx="2437804" cy="1462682"/>
      </dsp:txXfrm>
    </dsp:sp>
    <dsp:sp modelId="{1AF9D0AB-39B7-4AA5-96FF-14F4EAB740A3}">
      <dsp:nvSpPr>
        <dsp:cNvPr id="0" name=""/>
        <dsp:cNvSpPr/>
      </dsp:nvSpPr>
      <dsp:spPr>
        <a:xfrm>
          <a:off x="5425082" y="3413521"/>
          <a:ext cx="2437804" cy="1462682"/>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Remove distractions</a:t>
          </a:r>
        </a:p>
      </dsp:txBody>
      <dsp:txXfrm>
        <a:off x="5425082" y="3413521"/>
        <a:ext cx="2437804" cy="146268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42E7F-D9BB-4D37-BAFB-C68EFAD8C44F}">
      <dsp:nvSpPr>
        <dsp:cNvPr id="0" name=""/>
        <dsp:cNvSpPr/>
      </dsp:nvSpPr>
      <dsp:spPr>
        <a:xfrm rot="5400000">
          <a:off x="2442534" y="537543"/>
          <a:ext cx="4191012" cy="4030312"/>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"If you have to eat two frogs, eat the ugliest one first!" </a:t>
          </a:r>
        </a:p>
      </dsp:txBody>
      <dsp:txXfrm rot="-5400000">
        <a:off x="3181724" y="1142303"/>
        <a:ext cx="2712632" cy="2820792"/>
      </dsp:txXfrm>
    </dsp:sp>
    <dsp:sp modelId="{A8058B2E-45DF-493C-BCAF-F52C8B76BE58}">
      <dsp:nvSpPr>
        <dsp:cNvPr id="0" name=""/>
        <dsp:cNvSpPr/>
      </dsp:nvSpPr>
      <dsp:spPr>
        <a:xfrm>
          <a:off x="5573268" y="1879600"/>
          <a:ext cx="2503932" cy="1346200"/>
        </a:xfrm>
        <a:prstGeom prst="rect">
          <a:avLst/>
        </a:prstGeom>
        <a:noFill/>
        <a:ln>
          <a:noFill/>
        </a:ln>
        <a:effectLst/>
      </dsp:spPr>
      <dsp:style>
        <a:lnRef idx="0">
          <a:scrgbClr r="0" g="0" b="0"/>
        </a:lnRef>
        <a:fillRef idx="0">
          <a:scrgbClr r="0" g="0" b="0"/>
        </a:fillRef>
        <a:effectRef idx="0">
          <a:scrgbClr r="0" g="0" b="0"/>
        </a:effectRef>
        <a:fontRef idx="minor"/>
      </dsp:style>
    </dsp:sp>
    <dsp:sp modelId="{1A2B99A2-CEBF-44C1-928A-D86F74585B0D}">
      <dsp:nvSpPr>
        <dsp:cNvPr id="0" name=""/>
        <dsp:cNvSpPr/>
      </dsp:nvSpPr>
      <dsp:spPr>
        <a:xfrm rot="5400000">
          <a:off x="1412021" y="1640629"/>
          <a:ext cx="2175930" cy="1858021"/>
        </a:xfrm>
        <a:prstGeom prst="hexagon">
          <a:avLst>
            <a:gd name="adj" fmla="val 25000"/>
            <a:gd name="vf" fmla="val 11547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1858023" y="1817838"/>
        <a:ext cx="1283925" cy="150360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C84C8-22CD-461C-BA06-03FECF91F836}">
      <dsp:nvSpPr>
        <dsp:cNvPr id="0" name=""/>
        <dsp:cNvSpPr/>
      </dsp:nvSpPr>
      <dsp:spPr>
        <a:xfrm>
          <a:off x="0" y="4383766"/>
          <a:ext cx="7924800" cy="719193"/>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Who else needs to know about this?</a:t>
          </a:r>
        </a:p>
      </dsp:txBody>
      <dsp:txXfrm>
        <a:off x="0" y="4383766"/>
        <a:ext cx="7924800" cy="719193"/>
      </dsp:txXfrm>
    </dsp:sp>
    <dsp:sp modelId="{2854F4BD-CB57-4940-9125-09E4CAD5FF28}">
      <dsp:nvSpPr>
        <dsp:cNvPr id="0" name=""/>
        <dsp:cNvSpPr/>
      </dsp:nvSpPr>
      <dsp:spPr>
        <a:xfrm rot="10800000">
          <a:off x="0" y="3288434"/>
          <a:ext cx="7924800" cy="1106119"/>
        </a:xfrm>
        <a:prstGeom prst="upArrowCallou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events will this impact?</a:t>
          </a:r>
          <a:endParaRPr lang="en-CA" sz="2500" kern="1200" dirty="0"/>
        </a:p>
      </dsp:txBody>
      <dsp:txXfrm rot="10800000">
        <a:off x="0" y="3288434"/>
        <a:ext cx="7924800" cy="718723"/>
      </dsp:txXfrm>
    </dsp:sp>
    <dsp:sp modelId="{7444D77E-35EC-4A58-916F-F4FA85B5C57B}">
      <dsp:nvSpPr>
        <dsp:cNvPr id="0" name=""/>
        <dsp:cNvSpPr/>
      </dsp:nvSpPr>
      <dsp:spPr>
        <a:xfrm rot="10800000">
          <a:off x="0" y="2193103"/>
          <a:ext cx="7924800" cy="1106119"/>
        </a:xfrm>
        <a:prstGeom prst="upArrowCallou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will happen next? </a:t>
          </a:r>
        </a:p>
      </dsp:txBody>
      <dsp:txXfrm rot="10800000">
        <a:off x="0" y="2193103"/>
        <a:ext cx="7924800" cy="718723"/>
      </dsp:txXfrm>
    </dsp:sp>
    <dsp:sp modelId="{98CC1FE4-CF71-4CB9-ABEC-5A63FD37883A}">
      <dsp:nvSpPr>
        <dsp:cNvPr id="0" name=""/>
        <dsp:cNvSpPr/>
      </dsp:nvSpPr>
      <dsp:spPr>
        <a:xfrm rot="10800000">
          <a:off x="0" y="1097771"/>
          <a:ext cx="7924800" cy="1106119"/>
        </a:xfrm>
        <a:prstGeom prst="upArrowCallou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were the causes?</a:t>
          </a:r>
        </a:p>
      </dsp:txBody>
      <dsp:txXfrm rot="10800000">
        <a:off x="0" y="1097771"/>
        <a:ext cx="7924800" cy="718723"/>
      </dsp:txXfrm>
    </dsp:sp>
    <dsp:sp modelId="{3C0832A5-3506-418F-843A-B6579BFF156D}">
      <dsp:nvSpPr>
        <dsp:cNvPr id="0" name=""/>
        <dsp:cNvSpPr/>
      </dsp:nvSpPr>
      <dsp:spPr>
        <a:xfrm rot="10800000">
          <a:off x="0" y="2440"/>
          <a:ext cx="7924800" cy="1106119"/>
        </a:xfrm>
        <a:prstGeom prst="upArrowCallou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happened?</a:t>
          </a:r>
        </a:p>
      </dsp:txBody>
      <dsp:txXfrm rot="10800000">
        <a:off x="0" y="2440"/>
        <a:ext cx="7924800" cy="718723"/>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68EDD3-0A3B-488A-B14B-315FAD235C25}">
      <dsp:nvSpPr>
        <dsp:cNvPr id="0" name=""/>
        <dsp:cNvSpPr/>
      </dsp:nvSpPr>
      <dsp:spPr>
        <a:xfrm>
          <a:off x="2446531" y="5028130"/>
          <a:ext cx="5256658"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524192-D420-481F-B658-4193D1AB93BF}">
      <dsp:nvSpPr>
        <dsp:cNvPr id="0" name=""/>
        <dsp:cNvSpPr/>
      </dsp:nvSpPr>
      <dsp:spPr>
        <a:xfrm>
          <a:off x="1883979" y="3756223"/>
          <a:ext cx="5782308" cy="0"/>
        </a:xfrm>
        <a:prstGeom prst="line">
          <a:avLst/>
        </a:prstGeom>
        <a:noFill/>
        <a:ln w="25400" cap="flat" cmpd="sng" algn="ctr">
          <a:solidFill>
            <a:schemeClr val="accent4"/>
          </a:solidFill>
          <a:prstDash val="solid"/>
        </a:ln>
        <a:effectLst/>
      </dsp:spPr>
      <dsp:style>
        <a:lnRef idx="2">
          <a:scrgbClr r="0" g="0" b="0"/>
        </a:lnRef>
        <a:fillRef idx="0">
          <a:scrgbClr r="0" g="0" b="0"/>
        </a:fillRef>
        <a:effectRef idx="0">
          <a:scrgbClr r="0" g="0" b="0"/>
        </a:effectRef>
        <a:fontRef idx="minor"/>
      </dsp:style>
    </dsp:sp>
    <dsp:sp modelId="{0F044F95-77BC-435A-9E9C-6C5B49085565}">
      <dsp:nvSpPr>
        <dsp:cNvPr id="0" name=""/>
        <dsp:cNvSpPr/>
      </dsp:nvSpPr>
      <dsp:spPr>
        <a:xfrm>
          <a:off x="1347156" y="2484316"/>
          <a:ext cx="6360524" cy="0"/>
        </a:xfrm>
        <a:prstGeom prst="line">
          <a:avLst/>
        </a:prstGeom>
        <a:noFill/>
        <a:ln w="25400" cap="flat" cmpd="sng" algn="ctr">
          <a:solidFill>
            <a:schemeClr val="accent3"/>
          </a:solidFill>
          <a:prstDash val="solid"/>
        </a:ln>
        <a:effectLst/>
      </dsp:spPr>
      <dsp:style>
        <a:lnRef idx="2">
          <a:scrgbClr r="0" g="0" b="0"/>
        </a:lnRef>
        <a:fillRef idx="0">
          <a:scrgbClr r="0" g="0" b="0"/>
        </a:fillRef>
        <a:effectRef idx="0">
          <a:scrgbClr r="0" g="0" b="0"/>
        </a:effectRef>
        <a:fontRef idx="minor"/>
      </dsp:style>
    </dsp:sp>
    <dsp:sp modelId="{6E678D40-AF15-4839-BDBE-D075C964AE57}">
      <dsp:nvSpPr>
        <dsp:cNvPr id="0" name=""/>
        <dsp:cNvSpPr/>
      </dsp:nvSpPr>
      <dsp:spPr>
        <a:xfrm>
          <a:off x="1335675" y="1212409"/>
          <a:ext cx="6360524" cy="0"/>
        </a:xfrm>
        <a:prstGeom prst="line">
          <a:avLst/>
        </a:pr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sp>
    <dsp:sp modelId="{2B8BF3DC-57B0-4A81-BEE8-EC094E4811EA}">
      <dsp:nvSpPr>
        <dsp:cNvPr id="0" name=""/>
        <dsp:cNvSpPr/>
      </dsp:nvSpPr>
      <dsp:spPr>
        <a:xfrm>
          <a:off x="2475612" y="1069"/>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3DBB70B8-BFA4-4152-8880-FE993FAAB22B}">
      <dsp:nvSpPr>
        <dsp:cNvPr id="0" name=""/>
        <dsp:cNvSpPr/>
      </dsp:nvSpPr>
      <dsp:spPr>
        <a:xfrm>
          <a:off x="-13206" y="3"/>
          <a:ext cx="3899412" cy="1211339"/>
        </a:xfrm>
        <a:prstGeom prst="round2SameRect">
          <a:avLst>
            <a:gd name="adj1" fmla="val 16670"/>
            <a:gd name="adj2" fmla="val 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1511300">
            <a:lnSpc>
              <a:spcPct val="90000"/>
            </a:lnSpc>
            <a:spcBef>
              <a:spcPct val="0"/>
            </a:spcBef>
            <a:spcAft>
              <a:spcPct val="35000"/>
            </a:spcAft>
            <a:buNone/>
          </a:pPr>
          <a:r>
            <a:rPr lang="en-US" sz="3400" kern="1200" dirty="0"/>
            <a:t>Identify the problem</a:t>
          </a:r>
        </a:p>
      </dsp:txBody>
      <dsp:txXfrm>
        <a:off x="45937" y="59146"/>
        <a:ext cx="3781126" cy="1152196"/>
      </dsp:txXfrm>
    </dsp:sp>
    <dsp:sp modelId="{44654DD1-BE29-4A6D-BF3B-A6C289AEE9E5}">
      <dsp:nvSpPr>
        <dsp:cNvPr id="0" name=""/>
        <dsp:cNvSpPr/>
      </dsp:nvSpPr>
      <dsp:spPr>
        <a:xfrm>
          <a:off x="2667003" y="1142999"/>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87910D04-206D-4D94-BC92-0964C0CF1E0F}">
      <dsp:nvSpPr>
        <dsp:cNvPr id="0" name=""/>
        <dsp:cNvSpPr/>
      </dsp:nvSpPr>
      <dsp:spPr>
        <a:xfrm>
          <a:off x="6108" y="1272976"/>
          <a:ext cx="4718286" cy="1211339"/>
        </a:xfrm>
        <a:prstGeom prst="round2SameRect">
          <a:avLst>
            <a:gd name="adj1" fmla="val 16670"/>
            <a:gd name="adj2" fmla="val 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62865" rIns="62865" bIns="62865" numCol="1" spcCol="1270" anchor="ctr" anchorCtr="0">
          <a:noAutofit/>
        </a:bodyPr>
        <a:lstStyle/>
        <a:p>
          <a:pPr marL="0" lvl="0" indent="0" algn="l" defTabSz="1466850">
            <a:lnSpc>
              <a:spcPct val="90000"/>
            </a:lnSpc>
            <a:spcBef>
              <a:spcPct val="0"/>
            </a:spcBef>
            <a:spcAft>
              <a:spcPct val="35000"/>
            </a:spcAft>
            <a:buNone/>
          </a:pPr>
          <a:r>
            <a:rPr lang="en-US" sz="3300" kern="1200" dirty="0"/>
            <a:t>Decide on a solution</a:t>
          </a:r>
        </a:p>
      </dsp:txBody>
      <dsp:txXfrm>
        <a:off x="65251" y="1332119"/>
        <a:ext cx="4600000" cy="1152196"/>
      </dsp:txXfrm>
    </dsp:sp>
    <dsp:sp modelId="{ECBD3788-EF41-411B-8EE9-BE63BE93041F}">
      <dsp:nvSpPr>
        <dsp:cNvPr id="0" name=""/>
        <dsp:cNvSpPr/>
      </dsp:nvSpPr>
      <dsp:spPr>
        <a:xfrm>
          <a:off x="2928045" y="2544883"/>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80D13004-423E-4077-8A05-0B6345E12396}">
      <dsp:nvSpPr>
        <dsp:cNvPr id="0" name=""/>
        <dsp:cNvSpPr/>
      </dsp:nvSpPr>
      <dsp:spPr>
        <a:xfrm>
          <a:off x="-5" y="2544883"/>
          <a:ext cx="5709147" cy="1211339"/>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kern="1200" dirty="0"/>
            <a:t>Break it down into parts</a:t>
          </a:r>
        </a:p>
      </dsp:txBody>
      <dsp:txXfrm>
        <a:off x="59138" y="2604026"/>
        <a:ext cx="5590861" cy="1152196"/>
      </dsp:txXfrm>
    </dsp:sp>
    <dsp:sp modelId="{6A4149DB-4655-4B3B-B95C-DF3BF0A0BED8}">
      <dsp:nvSpPr>
        <dsp:cNvPr id="0" name=""/>
        <dsp:cNvSpPr/>
      </dsp:nvSpPr>
      <dsp:spPr>
        <a:xfrm>
          <a:off x="3227772" y="3816790"/>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7A27026B-3EDA-4D88-9139-DAA78F61E121}">
      <dsp:nvSpPr>
        <dsp:cNvPr id="0" name=""/>
        <dsp:cNvSpPr/>
      </dsp:nvSpPr>
      <dsp:spPr>
        <a:xfrm>
          <a:off x="-50045" y="3816790"/>
          <a:ext cx="6908053" cy="1211339"/>
        </a:xfrm>
        <a:prstGeom prst="round2SameRect">
          <a:avLst>
            <a:gd name="adj1" fmla="val 16670"/>
            <a:gd name="adj2" fmla="val 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kern="1200" dirty="0"/>
            <a:t>Create a timeline</a:t>
          </a:r>
        </a:p>
      </dsp:txBody>
      <dsp:txXfrm>
        <a:off x="9098" y="3875933"/>
        <a:ext cx="6789767" cy="115219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8AB94-01BD-4B72-A194-81C4685C7814}">
      <dsp:nvSpPr>
        <dsp:cNvPr id="0" name=""/>
        <dsp:cNvSpPr/>
      </dsp:nvSpPr>
      <dsp:spPr>
        <a:xfrm>
          <a:off x="-5857436" y="-896635"/>
          <a:ext cx="6974870" cy="6974870"/>
        </a:xfrm>
        <a:prstGeom prst="blockArc">
          <a:avLst>
            <a:gd name="adj1" fmla="val 18900000"/>
            <a:gd name="adj2" fmla="val 2700000"/>
            <a:gd name="adj3" fmla="val 310"/>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E4B3CD-1A3A-4638-8AF0-3FC1564ABBB0}">
      <dsp:nvSpPr>
        <dsp:cNvPr id="0" name=""/>
        <dsp:cNvSpPr/>
      </dsp:nvSpPr>
      <dsp:spPr>
        <a:xfrm>
          <a:off x="719206" y="518160"/>
          <a:ext cx="6981687" cy="103632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Continue evaluating the plan working</a:t>
          </a:r>
        </a:p>
      </dsp:txBody>
      <dsp:txXfrm>
        <a:off x="719206" y="518160"/>
        <a:ext cx="6981687" cy="1036320"/>
      </dsp:txXfrm>
    </dsp:sp>
    <dsp:sp modelId="{FF1BE2E2-1F47-48EC-989D-F5EE9ACB4990}">
      <dsp:nvSpPr>
        <dsp:cNvPr id="0" name=""/>
        <dsp:cNvSpPr/>
      </dsp:nvSpPr>
      <dsp:spPr>
        <a:xfrm>
          <a:off x="71506" y="388620"/>
          <a:ext cx="1295400" cy="129540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23CE68-4108-4E21-9E85-8AD15497C9C2}">
      <dsp:nvSpPr>
        <dsp:cNvPr id="0" name=""/>
        <dsp:cNvSpPr/>
      </dsp:nvSpPr>
      <dsp:spPr>
        <a:xfrm>
          <a:off x="1095908" y="2072640"/>
          <a:ext cx="6604985" cy="1036320"/>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Stay organized and on top of events </a:t>
          </a:r>
        </a:p>
      </dsp:txBody>
      <dsp:txXfrm>
        <a:off x="1095908" y="2072640"/>
        <a:ext cx="6604985" cy="1036320"/>
      </dsp:txXfrm>
    </dsp:sp>
    <dsp:sp modelId="{66D8A295-E415-4AC3-AA00-4CF93308EAF4}">
      <dsp:nvSpPr>
        <dsp:cNvPr id="0" name=""/>
        <dsp:cNvSpPr/>
      </dsp:nvSpPr>
      <dsp:spPr>
        <a:xfrm>
          <a:off x="448208" y="1943100"/>
          <a:ext cx="1295400" cy="1295400"/>
        </a:xfrm>
        <a:prstGeom prst="ellipse">
          <a:avLst/>
        </a:prstGeom>
        <a:solidFill>
          <a:schemeClr val="lt1">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6E64E93C-3119-4D9F-BD01-D026C3BA6BE9}">
      <dsp:nvSpPr>
        <dsp:cNvPr id="0" name=""/>
        <dsp:cNvSpPr/>
      </dsp:nvSpPr>
      <dsp:spPr>
        <a:xfrm>
          <a:off x="719206" y="3627120"/>
          <a:ext cx="6981687" cy="103632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Deliver communication to others </a:t>
          </a:r>
        </a:p>
      </dsp:txBody>
      <dsp:txXfrm>
        <a:off x="719206" y="3627120"/>
        <a:ext cx="6981687" cy="1036320"/>
      </dsp:txXfrm>
    </dsp:sp>
    <dsp:sp modelId="{6EF2A5A4-87AA-42C2-A54E-5169E15C8D73}">
      <dsp:nvSpPr>
        <dsp:cNvPr id="0" name=""/>
        <dsp:cNvSpPr/>
      </dsp:nvSpPr>
      <dsp:spPr>
        <a:xfrm>
          <a:off x="71506" y="3497580"/>
          <a:ext cx="1295400" cy="1295400"/>
        </a:xfrm>
        <a:prstGeom prst="ellipse">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A36EB-5107-451B-BAD2-B3BCE30188D1}">
      <dsp:nvSpPr>
        <dsp:cNvPr id="0" name=""/>
        <dsp:cNvSpPr/>
      </dsp:nvSpPr>
      <dsp:spPr>
        <a:xfrm>
          <a:off x="2452" y="1513204"/>
          <a:ext cx="2391370" cy="93707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Why it happened</a:t>
          </a:r>
        </a:p>
      </dsp:txBody>
      <dsp:txXfrm>
        <a:off x="2452" y="1513204"/>
        <a:ext cx="2391370" cy="937071"/>
      </dsp:txXfrm>
    </dsp:sp>
    <dsp:sp modelId="{0C18F142-023D-43CD-AA1B-40C7E4C3F608}">
      <dsp:nvSpPr>
        <dsp:cNvPr id="0" name=""/>
        <dsp:cNvSpPr/>
      </dsp:nvSpPr>
      <dsp:spPr>
        <a:xfrm>
          <a:off x="2452" y="2450275"/>
          <a:ext cx="2391370" cy="114192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C7C92-763B-40F0-B41A-54C73134039A}">
      <dsp:nvSpPr>
        <dsp:cNvPr id="0" name=""/>
        <dsp:cNvSpPr/>
      </dsp:nvSpPr>
      <dsp:spPr>
        <a:xfrm>
          <a:off x="2728614" y="1513204"/>
          <a:ext cx="2391370" cy="937071"/>
        </a:xfrm>
        <a:prstGeom prst="rect">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Learn from the event</a:t>
          </a:r>
        </a:p>
      </dsp:txBody>
      <dsp:txXfrm>
        <a:off x="2728614" y="1513204"/>
        <a:ext cx="2391370" cy="937071"/>
      </dsp:txXfrm>
    </dsp:sp>
    <dsp:sp modelId="{1743BF35-F1D1-40F8-AD90-84107FC1D015}">
      <dsp:nvSpPr>
        <dsp:cNvPr id="0" name=""/>
        <dsp:cNvSpPr/>
      </dsp:nvSpPr>
      <dsp:spPr>
        <a:xfrm>
          <a:off x="2728614" y="2450275"/>
          <a:ext cx="2391370" cy="1141920"/>
        </a:xfrm>
        <a:prstGeom prst="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079A4E34-DADE-420C-B150-718A3CDE3ACC}">
      <dsp:nvSpPr>
        <dsp:cNvPr id="0" name=""/>
        <dsp:cNvSpPr/>
      </dsp:nvSpPr>
      <dsp:spPr>
        <a:xfrm>
          <a:off x="5454777" y="1513204"/>
          <a:ext cx="2391370" cy="937071"/>
        </a:xfrm>
        <a:prstGeom prst="rect">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Prepare</a:t>
          </a:r>
        </a:p>
      </dsp:txBody>
      <dsp:txXfrm>
        <a:off x="5454777" y="1513204"/>
        <a:ext cx="2391370" cy="937071"/>
      </dsp:txXfrm>
    </dsp:sp>
    <dsp:sp modelId="{12319C5F-DDE7-4DA6-BD51-B2E7DF95B697}">
      <dsp:nvSpPr>
        <dsp:cNvPr id="0" name=""/>
        <dsp:cNvSpPr/>
      </dsp:nvSpPr>
      <dsp:spPr>
        <a:xfrm>
          <a:off x="5454777" y="2450275"/>
          <a:ext cx="2391370" cy="1141920"/>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56C4E-9077-462D-8AAB-5DBB3903B91F}">
      <dsp:nvSpPr>
        <dsp:cNvPr id="0" name=""/>
        <dsp:cNvSpPr/>
      </dsp:nvSpPr>
      <dsp:spPr>
        <a:xfrm rot="5400000">
          <a:off x="3528195" y="-535105"/>
          <a:ext cx="1977305" cy="3047536"/>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Working</a:t>
          </a:r>
        </a:p>
      </dsp:txBody>
      <dsp:txXfrm rot="-5400000">
        <a:off x="3501003" y="329561"/>
        <a:ext cx="2031690" cy="1318203"/>
      </dsp:txXfrm>
    </dsp:sp>
    <dsp:sp modelId="{78DB25EF-AADA-4885-AD3A-6E5FCA9B9FC3}">
      <dsp:nvSpPr>
        <dsp:cNvPr id="0" name=""/>
        <dsp:cNvSpPr/>
      </dsp:nvSpPr>
      <dsp:spPr>
        <a:xfrm>
          <a:off x="5429177" y="395471"/>
          <a:ext cx="2206673" cy="1186383"/>
        </a:xfrm>
        <a:prstGeom prst="rect">
          <a:avLst/>
        </a:prstGeom>
        <a:noFill/>
        <a:ln>
          <a:noFill/>
        </a:ln>
        <a:effectLst/>
      </dsp:spPr>
      <dsp:style>
        <a:lnRef idx="0">
          <a:scrgbClr r="0" g="0" b="0"/>
        </a:lnRef>
        <a:fillRef idx="0">
          <a:scrgbClr r="0" g="0" b="0"/>
        </a:fillRef>
        <a:effectRef idx="0">
          <a:scrgbClr r="0" g="0" b="0"/>
        </a:effectRef>
        <a:fontRef idx="minor"/>
      </dsp:style>
    </dsp:sp>
    <dsp:sp modelId="{B24CDB29-BBBE-44DF-888E-C06F39C827FC}">
      <dsp:nvSpPr>
        <dsp:cNvPr id="0" name=""/>
        <dsp:cNvSpPr/>
      </dsp:nvSpPr>
      <dsp:spPr>
        <a:xfrm rot="5400000">
          <a:off x="1670319" y="128534"/>
          <a:ext cx="1977305" cy="1720255"/>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066917" y="308139"/>
        <a:ext cx="1184109" cy="1361045"/>
      </dsp:txXfrm>
    </dsp:sp>
    <dsp:sp modelId="{B2677E97-2B84-4677-963E-E23FF37EDB70}">
      <dsp:nvSpPr>
        <dsp:cNvPr id="0" name=""/>
        <dsp:cNvSpPr/>
      </dsp:nvSpPr>
      <dsp:spPr>
        <a:xfrm rot="5400000">
          <a:off x="2595698" y="1143231"/>
          <a:ext cx="1977305" cy="3047536"/>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Reference</a:t>
          </a:r>
        </a:p>
      </dsp:txBody>
      <dsp:txXfrm rot="-5400000">
        <a:off x="2568506" y="2007897"/>
        <a:ext cx="2031690" cy="1318203"/>
      </dsp:txXfrm>
    </dsp:sp>
    <dsp:sp modelId="{D3D8EE3D-AB8F-4733-93A5-6FAB6BF44DF7}">
      <dsp:nvSpPr>
        <dsp:cNvPr id="0" name=""/>
        <dsp:cNvSpPr/>
      </dsp:nvSpPr>
      <dsp:spPr>
        <a:xfrm>
          <a:off x="517549" y="2073808"/>
          <a:ext cx="2135490" cy="1186383"/>
        </a:xfrm>
        <a:prstGeom prst="rect">
          <a:avLst/>
        </a:prstGeom>
        <a:noFill/>
        <a:ln>
          <a:noFill/>
        </a:ln>
        <a:effectLst/>
      </dsp:spPr>
      <dsp:style>
        <a:lnRef idx="0">
          <a:scrgbClr r="0" g="0" b="0"/>
        </a:lnRef>
        <a:fillRef idx="0">
          <a:scrgbClr r="0" g="0" b="0"/>
        </a:fillRef>
        <a:effectRef idx="0">
          <a:scrgbClr r="0" g="0" b="0"/>
        </a:effectRef>
        <a:fontRef idx="minor"/>
      </dsp:style>
    </dsp:sp>
    <dsp:sp modelId="{EFE04793-0C9C-4700-B20C-EC6E2E4799CD}">
      <dsp:nvSpPr>
        <dsp:cNvPr id="0" name=""/>
        <dsp:cNvSpPr/>
      </dsp:nvSpPr>
      <dsp:spPr>
        <a:xfrm rot="5400000">
          <a:off x="4453574" y="1806872"/>
          <a:ext cx="1977305" cy="1720255"/>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4850172" y="1986477"/>
        <a:ext cx="1184109" cy="1361045"/>
      </dsp:txXfrm>
    </dsp:sp>
    <dsp:sp modelId="{2518D653-6320-4A93-8784-B9AFBEF89961}">
      <dsp:nvSpPr>
        <dsp:cNvPr id="0" name=""/>
        <dsp:cNvSpPr/>
      </dsp:nvSpPr>
      <dsp:spPr>
        <a:xfrm rot="5400000">
          <a:off x="3528195" y="2669188"/>
          <a:ext cx="1977305" cy="3352297"/>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Archival</a:t>
          </a:r>
        </a:p>
      </dsp:txBody>
      <dsp:txXfrm rot="-5400000">
        <a:off x="3399415" y="3686235"/>
        <a:ext cx="2234865" cy="1318203"/>
      </dsp:txXfrm>
    </dsp:sp>
    <dsp:sp modelId="{D20B6B00-51BC-4619-B376-51269338DD45}">
      <dsp:nvSpPr>
        <dsp:cNvPr id="0" name=""/>
        <dsp:cNvSpPr/>
      </dsp:nvSpPr>
      <dsp:spPr>
        <a:xfrm>
          <a:off x="5429177" y="3752145"/>
          <a:ext cx="2206673" cy="1186383"/>
        </a:xfrm>
        <a:prstGeom prst="rect">
          <a:avLst/>
        </a:prstGeom>
        <a:noFill/>
        <a:ln>
          <a:noFill/>
        </a:ln>
        <a:effectLst/>
      </dsp:spPr>
      <dsp:style>
        <a:lnRef idx="0">
          <a:scrgbClr r="0" g="0" b="0"/>
        </a:lnRef>
        <a:fillRef idx="0">
          <a:scrgbClr r="0" g="0" b="0"/>
        </a:fillRef>
        <a:effectRef idx="0">
          <a:scrgbClr r="0" g="0" b="0"/>
        </a:effectRef>
        <a:fontRef idx="minor"/>
      </dsp:style>
    </dsp:sp>
    <dsp:sp modelId="{5DDC0C8F-9A8C-4E72-9988-383B25E558A4}">
      <dsp:nvSpPr>
        <dsp:cNvPr id="0" name=""/>
        <dsp:cNvSpPr/>
      </dsp:nvSpPr>
      <dsp:spPr>
        <a:xfrm rot="5400000">
          <a:off x="1670319" y="3485209"/>
          <a:ext cx="1977305" cy="1720255"/>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066917" y="3664814"/>
        <a:ext cx="1184109" cy="136104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98D78-C701-4A95-A4B5-CFDAD6260A50}">
      <dsp:nvSpPr>
        <dsp:cNvPr id="0" name=""/>
        <dsp:cNvSpPr/>
      </dsp:nvSpPr>
      <dsp:spPr>
        <a:xfrm>
          <a:off x="4796174" y="1771"/>
          <a:ext cx="3353722" cy="958899"/>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E9AB79-5E07-451E-85D8-6132F29C77D2}">
      <dsp:nvSpPr>
        <dsp:cNvPr id="0" name=""/>
        <dsp:cNvSpPr/>
      </dsp:nvSpPr>
      <dsp:spPr>
        <a:xfrm>
          <a:off x="3503" y="1771"/>
          <a:ext cx="4792671" cy="958899"/>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S</a:t>
          </a:r>
          <a:r>
            <a:rPr lang="en-US" sz="2700" kern="1200" dirty="0"/>
            <a:t>elect one task to do at a time.</a:t>
          </a:r>
        </a:p>
      </dsp:txBody>
      <dsp:txXfrm>
        <a:off x="50313" y="48581"/>
        <a:ext cx="4699051" cy="865279"/>
      </dsp:txXfrm>
    </dsp:sp>
    <dsp:sp modelId="{771201D2-5FCE-4E6A-842D-4C6EC7B25CA4}">
      <dsp:nvSpPr>
        <dsp:cNvPr id="0" name=""/>
        <dsp:cNvSpPr/>
      </dsp:nvSpPr>
      <dsp:spPr>
        <a:xfrm>
          <a:off x="4796174" y="1056560"/>
          <a:ext cx="3353722" cy="958899"/>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EBB3C2-6FA9-4A7E-83F4-CCC70CF52B52}">
      <dsp:nvSpPr>
        <dsp:cNvPr id="0" name=""/>
        <dsp:cNvSpPr/>
      </dsp:nvSpPr>
      <dsp:spPr>
        <a:xfrm>
          <a:off x="3503" y="1056560"/>
          <a:ext cx="4792671" cy="958899"/>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T</a:t>
          </a:r>
          <a:r>
            <a:rPr lang="en-US" sz="3100" kern="1200" dirty="0"/>
            <a:t>ime yourself </a:t>
          </a:r>
        </a:p>
      </dsp:txBody>
      <dsp:txXfrm>
        <a:off x="50313" y="1103370"/>
        <a:ext cx="4699051" cy="865279"/>
      </dsp:txXfrm>
    </dsp:sp>
    <dsp:sp modelId="{D17B7209-D7F6-448D-AF8B-9F3A92251346}">
      <dsp:nvSpPr>
        <dsp:cNvPr id="0" name=""/>
        <dsp:cNvSpPr/>
      </dsp:nvSpPr>
      <dsp:spPr>
        <a:xfrm>
          <a:off x="4796174" y="2111350"/>
          <a:ext cx="3353722" cy="958899"/>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B4CC9A-2535-4A2F-8FC0-C5BFEAA2E63F}">
      <dsp:nvSpPr>
        <dsp:cNvPr id="0" name=""/>
        <dsp:cNvSpPr/>
      </dsp:nvSpPr>
      <dsp:spPr>
        <a:xfrm>
          <a:off x="3503" y="2111350"/>
          <a:ext cx="4792671" cy="958899"/>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I</a:t>
          </a:r>
          <a:r>
            <a:rPr lang="en-US" sz="3100" kern="1200" dirty="0"/>
            <a:t>gnore everything else </a:t>
          </a:r>
        </a:p>
      </dsp:txBody>
      <dsp:txXfrm>
        <a:off x="50313" y="2158160"/>
        <a:ext cx="4699051" cy="865279"/>
      </dsp:txXfrm>
    </dsp:sp>
    <dsp:sp modelId="{E4798BC6-BD34-437D-BAAD-B9E0AAA2603F}">
      <dsp:nvSpPr>
        <dsp:cNvPr id="0" name=""/>
        <dsp:cNvSpPr/>
      </dsp:nvSpPr>
      <dsp:spPr>
        <a:xfrm>
          <a:off x="4796174" y="3166139"/>
          <a:ext cx="3353722" cy="958899"/>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FFEF6B-6306-4E05-892E-E5EF89D87BE9}">
      <dsp:nvSpPr>
        <dsp:cNvPr id="0" name=""/>
        <dsp:cNvSpPr/>
      </dsp:nvSpPr>
      <dsp:spPr>
        <a:xfrm>
          <a:off x="3503" y="3166139"/>
          <a:ext cx="4792671" cy="958899"/>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N</a:t>
          </a:r>
          <a:r>
            <a:rPr lang="en-US" sz="3100" kern="1200" dirty="0"/>
            <a:t>o breaks or interruptions </a:t>
          </a:r>
        </a:p>
      </dsp:txBody>
      <dsp:txXfrm>
        <a:off x="50313" y="3212949"/>
        <a:ext cx="4699051" cy="865279"/>
      </dsp:txXfrm>
    </dsp:sp>
    <dsp:sp modelId="{9393049D-8541-49FA-9DE8-6553DCABE671}">
      <dsp:nvSpPr>
        <dsp:cNvPr id="0" name=""/>
        <dsp:cNvSpPr/>
      </dsp:nvSpPr>
      <dsp:spPr>
        <a:xfrm>
          <a:off x="4796174" y="4220929"/>
          <a:ext cx="3353722" cy="958899"/>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B4A04E-78FE-4D27-80BC-9943B2E21370}">
      <dsp:nvSpPr>
        <dsp:cNvPr id="0" name=""/>
        <dsp:cNvSpPr/>
      </dsp:nvSpPr>
      <dsp:spPr>
        <a:xfrm>
          <a:off x="3503" y="4220929"/>
          <a:ext cx="4792671" cy="958899"/>
        </a:xfrm>
        <a:prstGeom prst="round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G</a:t>
          </a:r>
          <a:r>
            <a:rPr lang="en-US" sz="3600" kern="1200" dirty="0"/>
            <a:t>ive yourself a reward </a:t>
          </a:r>
        </a:p>
      </dsp:txBody>
      <dsp:txXfrm>
        <a:off x="50313" y="4267739"/>
        <a:ext cx="4699051" cy="86527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7345BE-1CBF-4E19-865A-1AA96C4B1CD5}">
      <dsp:nvSpPr>
        <dsp:cNvPr id="0" name=""/>
        <dsp:cNvSpPr/>
      </dsp:nvSpPr>
      <dsp:spPr>
        <a:xfrm rot="16200000">
          <a:off x="-1231831" y="1232817"/>
          <a:ext cx="5029199" cy="2563564"/>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marL="0" lvl="0" indent="0" algn="ctr" defTabSz="1911350">
            <a:lnSpc>
              <a:spcPct val="90000"/>
            </a:lnSpc>
            <a:spcBef>
              <a:spcPct val="0"/>
            </a:spcBef>
            <a:spcAft>
              <a:spcPct val="35000"/>
            </a:spcAft>
            <a:buNone/>
          </a:pPr>
          <a:r>
            <a:rPr lang="en-US" sz="4300" kern="1200" dirty="0"/>
            <a:t>E-mail is best handled in batches</a:t>
          </a:r>
        </a:p>
      </dsp:txBody>
      <dsp:txXfrm rot="5400000">
        <a:off x="986" y="1005840"/>
        <a:ext cx="2563564" cy="3017519"/>
      </dsp:txXfrm>
    </dsp:sp>
    <dsp:sp modelId="{F0FF5959-7305-49EC-9C8D-8580E6D5848B}">
      <dsp:nvSpPr>
        <dsp:cNvPr id="0" name=""/>
        <dsp:cNvSpPr/>
      </dsp:nvSpPr>
      <dsp:spPr>
        <a:xfrm rot="16200000">
          <a:off x="1524000" y="1232817"/>
          <a:ext cx="5029199" cy="2563564"/>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marL="0" lvl="0" indent="0" algn="ctr" defTabSz="1911350">
            <a:lnSpc>
              <a:spcPct val="90000"/>
            </a:lnSpc>
            <a:spcBef>
              <a:spcPct val="0"/>
            </a:spcBef>
            <a:spcAft>
              <a:spcPct val="35000"/>
            </a:spcAft>
            <a:buNone/>
          </a:pPr>
          <a:r>
            <a:rPr lang="en-US" sz="4300" kern="1200" dirty="0"/>
            <a:t>Create delivery rules</a:t>
          </a:r>
        </a:p>
      </dsp:txBody>
      <dsp:txXfrm rot="5400000">
        <a:off x="2756817" y="1005840"/>
        <a:ext cx="2563564" cy="3017519"/>
      </dsp:txXfrm>
    </dsp:sp>
    <dsp:sp modelId="{E32237E1-B74F-46C0-80B8-8DCEBAE5983F}">
      <dsp:nvSpPr>
        <dsp:cNvPr id="0" name=""/>
        <dsp:cNvSpPr/>
      </dsp:nvSpPr>
      <dsp:spPr>
        <a:xfrm rot="16200000">
          <a:off x="4279831" y="1232817"/>
          <a:ext cx="5029199" cy="2563564"/>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marL="0" lvl="0" indent="0" algn="ctr" defTabSz="1911350">
            <a:lnSpc>
              <a:spcPct val="90000"/>
            </a:lnSpc>
            <a:spcBef>
              <a:spcPct val="0"/>
            </a:spcBef>
            <a:spcAft>
              <a:spcPct val="35000"/>
            </a:spcAft>
            <a:buNone/>
          </a:pPr>
          <a:r>
            <a:rPr lang="en-US" sz="4300" kern="1200" dirty="0"/>
            <a:t>Create folders for different topics</a:t>
          </a:r>
        </a:p>
      </dsp:txBody>
      <dsp:txXfrm rot="5400000">
        <a:off x="5512648" y="1005840"/>
        <a:ext cx="2563564" cy="301751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283CC5-A49D-4AA5-9E5C-69502F27A3BE}">
      <dsp:nvSpPr>
        <dsp:cNvPr id="0" name=""/>
        <dsp:cNvSpPr/>
      </dsp:nvSpPr>
      <dsp:spPr>
        <a:xfrm>
          <a:off x="0" y="152401"/>
          <a:ext cx="2655212" cy="1497249"/>
        </a:xfrm>
        <a:prstGeom prst="chevr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Organize tasks</a:t>
          </a:r>
        </a:p>
      </dsp:txBody>
      <dsp:txXfrm>
        <a:off x="748625" y="152401"/>
        <a:ext cx="1157963" cy="1497249"/>
      </dsp:txXfrm>
    </dsp:sp>
    <dsp:sp modelId="{09719660-4471-49F7-886C-812C1E1C9568}">
      <dsp:nvSpPr>
        <dsp:cNvPr id="0" name=""/>
        <dsp:cNvSpPr/>
      </dsp:nvSpPr>
      <dsp:spPr>
        <a:xfrm>
          <a:off x="2409007" y="1804075"/>
          <a:ext cx="2759723" cy="1497249"/>
        </a:xfrm>
        <a:prstGeom prst="chevron">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Identify patterns</a:t>
          </a:r>
        </a:p>
      </dsp:txBody>
      <dsp:txXfrm>
        <a:off x="3157632" y="1804075"/>
        <a:ext cx="1262474" cy="1497249"/>
      </dsp:txXfrm>
    </dsp:sp>
    <dsp:sp modelId="{8FA28EEB-4BB2-4678-8AF0-7DD20540344F}">
      <dsp:nvSpPr>
        <dsp:cNvPr id="0" name=""/>
        <dsp:cNvSpPr/>
      </dsp:nvSpPr>
      <dsp:spPr>
        <a:xfrm>
          <a:off x="4876800" y="3505200"/>
          <a:ext cx="2926074" cy="1497249"/>
        </a:xfrm>
        <a:prstGeom prst="chevron">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Improve workflow</a:t>
          </a:r>
        </a:p>
      </dsp:txBody>
      <dsp:txXfrm>
        <a:off x="5625425" y="3505200"/>
        <a:ext cx="1428825" cy="14972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F76AC-7112-48EC-AB26-05464787B7D7}">
      <dsp:nvSpPr>
        <dsp:cNvPr id="0" name=""/>
        <dsp:cNvSpPr/>
      </dsp:nvSpPr>
      <dsp:spPr>
        <a:xfrm>
          <a:off x="380974" y="609597"/>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Positive</a:t>
          </a:r>
        </a:p>
      </dsp:txBody>
      <dsp:txXfrm>
        <a:off x="380974" y="609597"/>
        <a:ext cx="7262380" cy="660216"/>
      </dsp:txXfrm>
    </dsp:sp>
    <dsp:sp modelId="{2D45F1A7-6F8B-495D-9D0F-14DFC53E3F1C}">
      <dsp:nvSpPr>
        <dsp:cNvPr id="0" name=""/>
        <dsp:cNvSpPr/>
      </dsp:nvSpPr>
      <dsp:spPr>
        <a:xfrm>
          <a:off x="407409" y="871009"/>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A753C4-0EBE-45A0-A536-6CED0CED7303}">
      <dsp:nvSpPr>
        <dsp:cNvPr id="0" name=""/>
        <dsp:cNvSpPr/>
      </dsp:nvSpPr>
      <dsp:spPr>
        <a:xfrm>
          <a:off x="1432212" y="871009"/>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7EECF5-E920-49E0-87D4-276E5F10022B}">
      <dsp:nvSpPr>
        <dsp:cNvPr id="0" name=""/>
        <dsp:cNvSpPr/>
      </dsp:nvSpPr>
      <dsp:spPr>
        <a:xfrm>
          <a:off x="2457014" y="871009"/>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A34117-00C9-4E39-821A-E505658252B7}">
      <dsp:nvSpPr>
        <dsp:cNvPr id="0" name=""/>
        <dsp:cNvSpPr/>
      </dsp:nvSpPr>
      <dsp:spPr>
        <a:xfrm>
          <a:off x="3481817" y="871009"/>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474F25-186D-468C-92FD-F11C5D670E37}">
      <dsp:nvSpPr>
        <dsp:cNvPr id="0" name=""/>
        <dsp:cNvSpPr/>
      </dsp:nvSpPr>
      <dsp:spPr>
        <a:xfrm>
          <a:off x="4506620" y="871009"/>
          <a:ext cx="968317" cy="161386"/>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0BE318-DD9C-4557-A126-2AE013E8101D}">
      <dsp:nvSpPr>
        <dsp:cNvPr id="0" name=""/>
        <dsp:cNvSpPr/>
      </dsp:nvSpPr>
      <dsp:spPr>
        <a:xfrm>
          <a:off x="5531422" y="871009"/>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BAE475-A0DE-4774-BC63-9F15D87804B8}">
      <dsp:nvSpPr>
        <dsp:cNvPr id="0" name=""/>
        <dsp:cNvSpPr/>
      </dsp:nvSpPr>
      <dsp:spPr>
        <a:xfrm>
          <a:off x="6556225" y="871009"/>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EB0716-CC64-4348-83FE-225DB12DA5C0}">
      <dsp:nvSpPr>
        <dsp:cNvPr id="0" name=""/>
        <dsp:cNvSpPr/>
      </dsp:nvSpPr>
      <dsp:spPr>
        <a:xfrm>
          <a:off x="380974" y="2285998"/>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Personal</a:t>
          </a:r>
        </a:p>
      </dsp:txBody>
      <dsp:txXfrm>
        <a:off x="380974" y="2285998"/>
        <a:ext cx="7262380" cy="660216"/>
      </dsp:txXfrm>
    </dsp:sp>
    <dsp:sp modelId="{838D7195-0826-4A6D-BC49-3AEF33D23077}">
      <dsp:nvSpPr>
        <dsp:cNvPr id="0" name=""/>
        <dsp:cNvSpPr/>
      </dsp:nvSpPr>
      <dsp:spPr>
        <a:xfrm>
          <a:off x="407409" y="2586757"/>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DF0675-ABDE-4117-85DE-A0D3542E9855}">
      <dsp:nvSpPr>
        <dsp:cNvPr id="0" name=""/>
        <dsp:cNvSpPr/>
      </dsp:nvSpPr>
      <dsp:spPr>
        <a:xfrm>
          <a:off x="1432212" y="2586757"/>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46895F-8C77-418E-B73C-DDC8068A1086}">
      <dsp:nvSpPr>
        <dsp:cNvPr id="0" name=""/>
        <dsp:cNvSpPr/>
      </dsp:nvSpPr>
      <dsp:spPr>
        <a:xfrm>
          <a:off x="2457014" y="2586757"/>
          <a:ext cx="968317" cy="161386"/>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8F52E5-1BB7-4FE6-AF99-9C954F5C9D35}">
      <dsp:nvSpPr>
        <dsp:cNvPr id="0" name=""/>
        <dsp:cNvSpPr/>
      </dsp:nvSpPr>
      <dsp:spPr>
        <a:xfrm>
          <a:off x="3481817" y="2586757"/>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1FF22D-BBDC-4050-97B6-941B83E80E03}">
      <dsp:nvSpPr>
        <dsp:cNvPr id="0" name=""/>
        <dsp:cNvSpPr/>
      </dsp:nvSpPr>
      <dsp:spPr>
        <a:xfrm>
          <a:off x="4506620" y="2586757"/>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2CB8BB-3085-43FB-8BEE-928575C8491D}">
      <dsp:nvSpPr>
        <dsp:cNvPr id="0" name=""/>
        <dsp:cNvSpPr/>
      </dsp:nvSpPr>
      <dsp:spPr>
        <a:xfrm>
          <a:off x="5531422" y="2586757"/>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034741-D28F-4C52-A478-C433CE1C2D53}">
      <dsp:nvSpPr>
        <dsp:cNvPr id="0" name=""/>
        <dsp:cNvSpPr/>
      </dsp:nvSpPr>
      <dsp:spPr>
        <a:xfrm>
          <a:off x="6556225" y="2586757"/>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7C8623-9C4A-41AC-8EF4-B1C247CACCD4}">
      <dsp:nvSpPr>
        <dsp:cNvPr id="0" name=""/>
        <dsp:cNvSpPr/>
      </dsp:nvSpPr>
      <dsp:spPr>
        <a:xfrm>
          <a:off x="380974" y="3886198"/>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Possible</a:t>
          </a:r>
        </a:p>
      </dsp:txBody>
      <dsp:txXfrm>
        <a:off x="380974" y="3886198"/>
        <a:ext cx="7262380" cy="660216"/>
      </dsp:txXfrm>
    </dsp:sp>
    <dsp:sp modelId="{D70BA3E8-1FD0-4827-9798-B12FE798171D}">
      <dsp:nvSpPr>
        <dsp:cNvPr id="0" name=""/>
        <dsp:cNvSpPr/>
      </dsp:nvSpPr>
      <dsp:spPr>
        <a:xfrm>
          <a:off x="407409" y="4173288"/>
          <a:ext cx="968317" cy="161387"/>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85D827-FA7F-42EA-BE36-4F709E31806E}">
      <dsp:nvSpPr>
        <dsp:cNvPr id="0" name=""/>
        <dsp:cNvSpPr/>
      </dsp:nvSpPr>
      <dsp:spPr>
        <a:xfrm>
          <a:off x="1432212" y="4173288"/>
          <a:ext cx="968317" cy="161387"/>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B04752-6E80-4369-9346-493B372BDFD1}">
      <dsp:nvSpPr>
        <dsp:cNvPr id="0" name=""/>
        <dsp:cNvSpPr/>
      </dsp:nvSpPr>
      <dsp:spPr>
        <a:xfrm>
          <a:off x="2457014" y="4173288"/>
          <a:ext cx="968317" cy="161387"/>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F6EB7A-D982-4EB4-84C4-70D2531D3C3C}">
      <dsp:nvSpPr>
        <dsp:cNvPr id="0" name=""/>
        <dsp:cNvSpPr/>
      </dsp:nvSpPr>
      <dsp:spPr>
        <a:xfrm>
          <a:off x="3481817" y="4173288"/>
          <a:ext cx="968317" cy="161387"/>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3C6779-9C45-4676-A710-3D3B675D8EAE}">
      <dsp:nvSpPr>
        <dsp:cNvPr id="0" name=""/>
        <dsp:cNvSpPr/>
      </dsp:nvSpPr>
      <dsp:spPr>
        <a:xfrm>
          <a:off x="4506620" y="4173288"/>
          <a:ext cx="968317" cy="161387"/>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5F6FC6-FC89-405F-913E-EE578661E48A}">
      <dsp:nvSpPr>
        <dsp:cNvPr id="0" name=""/>
        <dsp:cNvSpPr/>
      </dsp:nvSpPr>
      <dsp:spPr>
        <a:xfrm>
          <a:off x="5531422" y="4173288"/>
          <a:ext cx="968317" cy="161387"/>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8B61F2-065C-4904-B651-9C3ED05E84A0}">
      <dsp:nvSpPr>
        <dsp:cNvPr id="0" name=""/>
        <dsp:cNvSpPr/>
      </dsp:nvSpPr>
      <dsp:spPr>
        <a:xfrm>
          <a:off x="6556225" y="4173288"/>
          <a:ext cx="968317" cy="161387"/>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90042-942F-4C8B-BD62-D53E90E8475D}">
      <dsp:nvSpPr>
        <dsp:cNvPr id="0" name=""/>
        <dsp:cNvSpPr/>
      </dsp:nvSpPr>
      <dsp:spPr>
        <a:xfrm>
          <a:off x="2432484" y="1494754"/>
          <a:ext cx="3136031" cy="3136031"/>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Ritual</a:t>
          </a:r>
        </a:p>
      </dsp:txBody>
      <dsp:txXfrm>
        <a:off x="2891745" y="1954015"/>
        <a:ext cx="2217509" cy="2217509"/>
      </dsp:txXfrm>
    </dsp:sp>
    <dsp:sp modelId="{81F6A31A-7291-49C7-91C5-924CBC7E581C}">
      <dsp:nvSpPr>
        <dsp:cNvPr id="0" name=""/>
        <dsp:cNvSpPr/>
      </dsp:nvSpPr>
      <dsp:spPr>
        <a:xfrm>
          <a:off x="3051850" y="73839"/>
          <a:ext cx="1897299" cy="1897299"/>
        </a:xfrm>
        <a:prstGeom prst="ellipse">
          <a:avLst/>
        </a:prstGeom>
        <a:solidFill>
          <a:schemeClr val="accent3">
            <a:alpha val="50000"/>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Identify the time</a:t>
          </a:r>
        </a:p>
      </dsp:txBody>
      <dsp:txXfrm>
        <a:off x="3329703" y="351692"/>
        <a:ext cx="1341593" cy="1341593"/>
      </dsp:txXfrm>
    </dsp:sp>
    <dsp:sp modelId="{6904BD2D-FB4F-4D9F-B637-2C16BFC387E4}">
      <dsp:nvSpPr>
        <dsp:cNvPr id="0" name=""/>
        <dsp:cNvSpPr/>
      </dsp:nvSpPr>
      <dsp:spPr>
        <a:xfrm>
          <a:off x="4818786" y="3134261"/>
          <a:ext cx="1897299" cy="1897299"/>
        </a:xfrm>
        <a:prstGeom prst="ellipse">
          <a:avLst/>
        </a:prstGeom>
        <a:solidFill>
          <a:schemeClr val="accent3">
            <a:alpha val="50000"/>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Sub-tasks</a:t>
          </a:r>
        </a:p>
      </dsp:txBody>
      <dsp:txXfrm>
        <a:off x="5096639" y="3412114"/>
        <a:ext cx="1341593" cy="1341593"/>
      </dsp:txXfrm>
    </dsp:sp>
    <dsp:sp modelId="{0CBB31E0-568A-483A-846B-51AD0FDA96B4}">
      <dsp:nvSpPr>
        <dsp:cNvPr id="0" name=""/>
        <dsp:cNvSpPr/>
      </dsp:nvSpPr>
      <dsp:spPr>
        <a:xfrm>
          <a:off x="1284914" y="3134261"/>
          <a:ext cx="1897299" cy="1897299"/>
        </a:xfrm>
        <a:prstGeom prst="ellipse">
          <a:avLst/>
        </a:prstGeom>
        <a:solidFill>
          <a:schemeClr val="accent3">
            <a:alpha val="50000"/>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Identify the task</a:t>
          </a:r>
        </a:p>
      </dsp:txBody>
      <dsp:txXfrm>
        <a:off x="1562767" y="3412114"/>
        <a:ext cx="1341593" cy="1341593"/>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E3F5D-F8F7-4DA7-AE9A-6140618D95B4}">
      <dsp:nvSpPr>
        <dsp:cNvPr id="0" name=""/>
        <dsp:cNvSpPr/>
      </dsp:nvSpPr>
      <dsp:spPr>
        <a:xfrm>
          <a:off x="5809" y="0"/>
          <a:ext cx="2349214" cy="4876800"/>
        </a:xfrm>
        <a:prstGeom prst="roundRect">
          <a:avLst>
            <a:gd name="adj" fmla="val 1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Establish a ritual before you sleep</a:t>
          </a:r>
        </a:p>
      </dsp:txBody>
      <dsp:txXfrm>
        <a:off x="74615" y="68806"/>
        <a:ext cx="2211602" cy="4739188"/>
      </dsp:txXfrm>
    </dsp:sp>
    <dsp:sp modelId="{669D7512-75D2-4BC1-AB72-C0F195F7A83A}">
      <dsp:nvSpPr>
        <dsp:cNvPr id="0" name=""/>
        <dsp:cNvSpPr/>
      </dsp:nvSpPr>
      <dsp:spPr>
        <a:xfrm>
          <a:off x="2749692" y="0"/>
          <a:ext cx="2349214" cy="4876800"/>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Plan meals for the next week</a:t>
          </a:r>
        </a:p>
      </dsp:txBody>
      <dsp:txXfrm>
        <a:off x="2818498" y="68806"/>
        <a:ext cx="2211602" cy="4739188"/>
      </dsp:txXfrm>
    </dsp:sp>
    <dsp:sp modelId="{6D7DEC26-B753-4C9E-BF0D-25ABBA4982A9}">
      <dsp:nvSpPr>
        <dsp:cNvPr id="0" name=""/>
        <dsp:cNvSpPr/>
      </dsp:nvSpPr>
      <dsp:spPr>
        <a:xfrm>
          <a:off x="5493575" y="0"/>
          <a:ext cx="2349214" cy="4876800"/>
        </a:xfrm>
        <a:prstGeom prst="roundRect">
          <a:avLst>
            <a:gd name="adj" fmla="val 10000"/>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Try to exercise for one hour three times a week</a:t>
          </a:r>
        </a:p>
      </dsp:txBody>
      <dsp:txXfrm>
        <a:off x="5562381" y="68806"/>
        <a:ext cx="2211602" cy="473918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6DE51-E952-467F-82DE-A8D50BA4EBCF}">
      <dsp:nvSpPr>
        <dsp:cNvPr id="0" name=""/>
        <dsp:cNvSpPr/>
      </dsp:nvSpPr>
      <dsp:spPr>
        <a:xfrm>
          <a:off x="3261359" y="0"/>
          <a:ext cx="4892040" cy="154781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C0675D-F5FA-4D9E-92A6-672A0DCDBFA4}">
      <dsp:nvSpPr>
        <dsp:cNvPr id="0" name=""/>
        <dsp:cNvSpPr/>
      </dsp:nvSpPr>
      <dsp:spPr>
        <a:xfrm>
          <a:off x="0" y="0"/>
          <a:ext cx="3261360" cy="154781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Lay out clothes the night before</a:t>
          </a:r>
        </a:p>
      </dsp:txBody>
      <dsp:txXfrm>
        <a:off x="75558" y="75558"/>
        <a:ext cx="3110244" cy="1396696"/>
      </dsp:txXfrm>
    </dsp:sp>
    <dsp:sp modelId="{DEEA671B-0BB7-4982-8CE7-4C29DC45898A}">
      <dsp:nvSpPr>
        <dsp:cNvPr id="0" name=""/>
        <dsp:cNvSpPr/>
      </dsp:nvSpPr>
      <dsp:spPr>
        <a:xfrm>
          <a:off x="3261359" y="1702593"/>
          <a:ext cx="4892040" cy="154781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9E3489-FFB7-4A59-A216-C88918A346F6}">
      <dsp:nvSpPr>
        <dsp:cNvPr id="0" name=""/>
        <dsp:cNvSpPr/>
      </dsp:nvSpPr>
      <dsp:spPr>
        <a:xfrm>
          <a:off x="0" y="1702593"/>
          <a:ext cx="3261360" cy="1547812"/>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Prepare your lunch</a:t>
          </a:r>
        </a:p>
      </dsp:txBody>
      <dsp:txXfrm>
        <a:off x="75558" y="1778151"/>
        <a:ext cx="3110244" cy="1396696"/>
      </dsp:txXfrm>
    </dsp:sp>
    <dsp:sp modelId="{D797D260-B25A-4295-B696-9344680644EB}">
      <dsp:nvSpPr>
        <dsp:cNvPr id="0" name=""/>
        <dsp:cNvSpPr/>
      </dsp:nvSpPr>
      <dsp:spPr>
        <a:xfrm>
          <a:off x="3261359" y="3405187"/>
          <a:ext cx="4892040" cy="154781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5129F0-2C49-4CA0-BF25-6AF9EE400538}">
      <dsp:nvSpPr>
        <dsp:cNvPr id="0" name=""/>
        <dsp:cNvSpPr/>
      </dsp:nvSpPr>
      <dsp:spPr>
        <a:xfrm>
          <a:off x="0" y="3405187"/>
          <a:ext cx="3261360" cy="154781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Batch together activities</a:t>
          </a:r>
        </a:p>
      </dsp:txBody>
      <dsp:txXfrm>
        <a:off x="75558" y="3480745"/>
        <a:ext cx="3110244" cy="139669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5D081-A2FA-4FF3-A496-37A13463F162}">
      <dsp:nvSpPr>
        <dsp:cNvPr id="0" name=""/>
        <dsp:cNvSpPr/>
      </dsp:nvSpPr>
      <dsp:spPr>
        <a:xfrm>
          <a:off x="0" y="576"/>
          <a:ext cx="7620000" cy="0"/>
        </a:xfrm>
        <a:prstGeom prst="line">
          <a:avLst/>
        </a:prstGeom>
        <a:solidFill>
          <a:schemeClr val="accent2">
            <a:hueOff val="0"/>
            <a:satOff val="0"/>
            <a:lumOff val="0"/>
            <a:alphaOff val="0"/>
          </a:schemeClr>
        </a:solidFill>
        <a:ln w="508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sp>
    <dsp:sp modelId="{4A4C672B-86EE-4414-8DF6-5CA91020B990}">
      <dsp:nvSpPr>
        <dsp:cNvPr id="0" name=""/>
        <dsp:cNvSpPr/>
      </dsp:nvSpPr>
      <dsp:spPr>
        <a:xfrm>
          <a:off x="0" y="0"/>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During a break read for ten minutes</a:t>
          </a:r>
        </a:p>
      </dsp:txBody>
      <dsp:txXfrm>
        <a:off x="0" y="0"/>
        <a:ext cx="7620000" cy="944649"/>
      </dsp:txXfrm>
    </dsp:sp>
    <dsp:sp modelId="{054EE6AF-9BDF-4F85-B46E-15A8BBB0BFBA}">
      <dsp:nvSpPr>
        <dsp:cNvPr id="0" name=""/>
        <dsp:cNvSpPr/>
      </dsp:nvSpPr>
      <dsp:spPr>
        <a:xfrm>
          <a:off x="0" y="945226"/>
          <a:ext cx="7620000" cy="0"/>
        </a:xfrm>
        <a:prstGeom prst="line">
          <a:avLst/>
        </a:prstGeom>
        <a:solidFill>
          <a:schemeClr val="accent3">
            <a:hueOff val="0"/>
            <a:satOff val="0"/>
            <a:lumOff val="0"/>
            <a:alphaOff val="0"/>
          </a:schemeClr>
        </a:solidFill>
        <a:ln w="508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sp>
    <dsp:sp modelId="{65318B7C-EC18-4E67-B6C2-E56F958EB506}">
      <dsp:nvSpPr>
        <dsp:cNvPr id="0" name=""/>
        <dsp:cNvSpPr/>
      </dsp:nvSpPr>
      <dsp:spPr>
        <a:xfrm>
          <a:off x="0" y="914402"/>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Deep breathing and stretches</a:t>
          </a:r>
        </a:p>
      </dsp:txBody>
      <dsp:txXfrm>
        <a:off x="0" y="914402"/>
        <a:ext cx="7620000" cy="944649"/>
      </dsp:txXfrm>
    </dsp:sp>
    <dsp:sp modelId="{BE5790D5-4EBB-4828-B605-ECC8A49FE352}">
      <dsp:nvSpPr>
        <dsp:cNvPr id="0" name=""/>
        <dsp:cNvSpPr/>
      </dsp:nvSpPr>
      <dsp:spPr>
        <a:xfrm>
          <a:off x="0" y="1889875"/>
          <a:ext cx="7620000" cy="0"/>
        </a:xfrm>
        <a:prstGeom prst="line">
          <a:avLst/>
        </a:prstGeom>
        <a:solidFill>
          <a:schemeClr val="accent4">
            <a:hueOff val="0"/>
            <a:satOff val="0"/>
            <a:lumOff val="0"/>
            <a:alphaOff val="0"/>
          </a:schemeClr>
        </a:solidFill>
        <a:ln w="508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sp>
    <dsp:sp modelId="{C5CEA2A3-66A3-4251-ACA0-0F4BAB221F79}">
      <dsp:nvSpPr>
        <dsp:cNvPr id="0" name=""/>
        <dsp:cNvSpPr/>
      </dsp:nvSpPr>
      <dsp:spPr>
        <a:xfrm>
          <a:off x="0" y="1874751"/>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Clean off a small area</a:t>
          </a:r>
        </a:p>
      </dsp:txBody>
      <dsp:txXfrm>
        <a:off x="0" y="1874751"/>
        <a:ext cx="7620000" cy="944649"/>
      </dsp:txXfrm>
    </dsp:sp>
    <dsp:sp modelId="{1E409E8F-48BA-4839-95BF-7176D6B380F3}">
      <dsp:nvSpPr>
        <dsp:cNvPr id="0" name=""/>
        <dsp:cNvSpPr/>
      </dsp:nvSpPr>
      <dsp:spPr>
        <a:xfrm>
          <a:off x="0" y="2834524"/>
          <a:ext cx="7620000" cy="0"/>
        </a:xfrm>
        <a:prstGeom prst="line">
          <a:avLst/>
        </a:prstGeom>
        <a:solidFill>
          <a:schemeClr val="accent5">
            <a:hueOff val="0"/>
            <a:satOff val="0"/>
            <a:lumOff val="0"/>
            <a:alphaOff val="0"/>
          </a:schemeClr>
        </a:solidFill>
        <a:ln w="508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sp>
    <dsp:sp modelId="{F3C765CD-F240-4084-87DB-C8A7C3688956}">
      <dsp:nvSpPr>
        <dsp:cNvPr id="0" name=""/>
        <dsp:cNvSpPr/>
      </dsp:nvSpPr>
      <dsp:spPr>
        <a:xfrm>
          <a:off x="0" y="2819400"/>
          <a:ext cx="7620000" cy="944649"/>
        </a:xfrm>
        <a:prstGeom prst="rect">
          <a:avLst/>
        </a:prstGeom>
        <a:noFill/>
        <a:ln w="104775">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Update your journal</a:t>
          </a:r>
        </a:p>
      </dsp:txBody>
      <dsp:txXfrm>
        <a:off x="0" y="2819400"/>
        <a:ext cx="7620000" cy="944649"/>
      </dsp:txXfrm>
    </dsp:sp>
    <dsp:sp modelId="{3A317718-5B83-46D2-B52A-9C2E54694771}">
      <dsp:nvSpPr>
        <dsp:cNvPr id="0" name=""/>
        <dsp:cNvSpPr/>
      </dsp:nvSpPr>
      <dsp:spPr>
        <a:xfrm>
          <a:off x="0" y="3779173"/>
          <a:ext cx="7620000" cy="0"/>
        </a:xfrm>
        <a:prstGeom prst="line">
          <a:avLst/>
        </a:prstGeom>
        <a:solidFill>
          <a:schemeClr val="accent6">
            <a:hueOff val="0"/>
            <a:satOff val="0"/>
            <a:lumOff val="0"/>
            <a:alphaOff val="0"/>
          </a:schemeClr>
        </a:solidFill>
        <a:ln w="50800" cap="flat" cmpd="sng" algn="ctr">
          <a:solidFill>
            <a:schemeClr val="accent6"/>
          </a:solidFill>
          <a:prstDash val="solid"/>
        </a:ln>
        <a:effectLst/>
      </dsp:spPr>
      <dsp:style>
        <a:lnRef idx="2">
          <a:scrgbClr r="0" g="0" b="0"/>
        </a:lnRef>
        <a:fillRef idx="1">
          <a:scrgbClr r="0" g="0" b="0"/>
        </a:fillRef>
        <a:effectRef idx="0">
          <a:scrgbClr r="0" g="0" b="0"/>
        </a:effectRef>
        <a:fontRef idx="minor">
          <a:schemeClr val="lt1"/>
        </a:fontRef>
      </dsp:style>
    </dsp:sp>
    <dsp:sp modelId="{FC10F221-BBAA-4908-BF36-77C76841C5D7}">
      <dsp:nvSpPr>
        <dsp:cNvPr id="0" name=""/>
        <dsp:cNvSpPr/>
      </dsp:nvSpPr>
      <dsp:spPr>
        <a:xfrm>
          <a:off x="0" y="3779750"/>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Set aside a lunch hour for personal errands</a:t>
          </a:r>
        </a:p>
      </dsp:txBody>
      <dsp:txXfrm>
        <a:off x="0" y="3779750"/>
        <a:ext cx="7620000" cy="94464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EA4EE-96F7-4555-B219-8F580DAD6E93}">
      <dsp:nvSpPr>
        <dsp:cNvPr id="0" name=""/>
        <dsp:cNvSpPr/>
      </dsp:nvSpPr>
      <dsp:spPr>
        <a:xfrm>
          <a:off x="400692" y="1367"/>
          <a:ext cx="1277458" cy="1277458"/>
        </a:xfrm>
        <a:prstGeom prst="ellipse">
          <a:avLst/>
        </a:prstGeom>
        <a:solidFill>
          <a:schemeClr val="accent2">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FD87DBEB-FD20-427F-840E-BE2CEB736A03}">
      <dsp:nvSpPr>
        <dsp:cNvPr id="0" name=""/>
        <dsp:cNvSpPr/>
      </dsp:nvSpPr>
      <dsp:spPr>
        <a:xfrm>
          <a:off x="1039422" y="1367"/>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Harvey Mackay</a:t>
          </a:r>
          <a:r>
            <a:rPr lang="en-US" sz="2300" b="1" kern="1200" cap="small" dirty="0"/>
            <a:t>:</a:t>
          </a:r>
          <a:r>
            <a:rPr lang="en-US" sz="2300" kern="1200" dirty="0"/>
            <a:t> Time is free, but it's priceless. You can't own it, but you can use it. You can't keep it, but you can spend it. Once you've lost it, you can never get it back.</a:t>
          </a:r>
        </a:p>
      </dsp:txBody>
      <dsp:txXfrm>
        <a:off x="1039422" y="1367"/>
        <a:ext cx="6815708" cy="1277458"/>
      </dsp:txXfrm>
    </dsp:sp>
    <dsp:sp modelId="{0A971F9E-2B85-4F0B-92C5-FC34F79697C6}">
      <dsp:nvSpPr>
        <dsp:cNvPr id="0" name=""/>
        <dsp:cNvSpPr/>
      </dsp:nvSpPr>
      <dsp:spPr>
        <a:xfrm>
          <a:off x="400692" y="1278825"/>
          <a:ext cx="1277458" cy="1277458"/>
        </a:xfrm>
        <a:prstGeom prst="ellipse">
          <a:avLst/>
        </a:prstGeom>
        <a:solidFill>
          <a:schemeClr val="accent2">
            <a:alpha val="50000"/>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8788690D-F8B7-490B-BBA0-156BD561CBC6}">
      <dsp:nvSpPr>
        <dsp:cNvPr id="0" name=""/>
        <dsp:cNvSpPr/>
      </dsp:nvSpPr>
      <dsp:spPr>
        <a:xfrm>
          <a:off x="1039422" y="1278825"/>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Napoleon Bonaparte: </a:t>
          </a:r>
          <a:r>
            <a:rPr lang="en-US" sz="2300" kern="1200" dirty="0"/>
            <a:t>Take time to deliberate, but when the time for action arrives, stop thinking and go.</a:t>
          </a:r>
        </a:p>
      </dsp:txBody>
      <dsp:txXfrm>
        <a:off x="1039422" y="1278825"/>
        <a:ext cx="6815708" cy="1277458"/>
      </dsp:txXfrm>
    </dsp:sp>
    <dsp:sp modelId="{76A26057-288B-4FCB-81B8-C4EBEFE4501B}">
      <dsp:nvSpPr>
        <dsp:cNvPr id="0" name=""/>
        <dsp:cNvSpPr/>
      </dsp:nvSpPr>
      <dsp:spPr>
        <a:xfrm>
          <a:off x="400692" y="2556284"/>
          <a:ext cx="1277458" cy="1277458"/>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4EA0A3D-6ADB-4FA7-BB69-701FC9DD4A76}">
      <dsp:nvSpPr>
        <dsp:cNvPr id="0" name=""/>
        <dsp:cNvSpPr/>
      </dsp:nvSpPr>
      <dsp:spPr>
        <a:xfrm>
          <a:off x="1039422" y="2556284"/>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Steve Jobs: </a:t>
          </a:r>
          <a:r>
            <a:rPr lang="en-US" sz="2300" kern="1200" dirty="0"/>
            <a:t>Your time is limited, so don't waste it living someone else's life. </a:t>
          </a:r>
          <a:r>
            <a:rPr lang="en-US" sz="2300" b="1" kern="1200" cap="small" dirty="0"/>
            <a:t> </a:t>
          </a:r>
          <a:endParaRPr lang="en-US" sz="2300" kern="1200" dirty="0"/>
        </a:p>
      </dsp:txBody>
      <dsp:txXfrm>
        <a:off x="1039422" y="2556284"/>
        <a:ext cx="6815708" cy="1277458"/>
      </dsp:txXfrm>
    </dsp:sp>
    <dsp:sp modelId="{1F7B96ED-5C94-46CD-A64B-B038EE399C58}">
      <dsp:nvSpPr>
        <dsp:cNvPr id="0" name=""/>
        <dsp:cNvSpPr/>
      </dsp:nvSpPr>
      <dsp:spPr>
        <a:xfrm>
          <a:off x="400692" y="3833742"/>
          <a:ext cx="1277458" cy="1277458"/>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18ED55B-6C1C-4CE4-A088-2302E8C90253}">
      <dsp:nvSpPr>
        <dsp:cNvPr id="0" name=""/>
        <dsp:cNvSpPr/>
      </dsp:nvSpPr>
      <dsp:spPr>
        <a:xfrm>
          <a:off x="1039422" y="3833742"/>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Benjamin Franklin: </a:t>
          </a:r>
          <a:r>
            <a:rPr lang="en-US" sz="2300" kern="1200" dirty="0"/>
            <a:t>You may delay, but time will not.</a:t>
          </a:r>
        </a:p>
      </dsp:txBody>
      <dsp:txXfrm>
        <a:off x="1039422" y="3833742"/>
        <a:ext cx="6815708" cy="12774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B46D1-FA56-4C00-8298-CF3E3BF1AAB8}">
      <dsp:nvSpPr>
        <dsp:cNvPr id="0" name=""/>
        <dsp:cNvSpPr/>
      </dsp:nvSpPr>
      <dsp:spPr>
        <a:xfrm>
          <a:off x="-5743819" y="-879159"/>
          <a:ext cx="6838320" cy="6838320"/>
        </a:xfrm>
        <a:prstGeom prst="blockArc">
          <a:avLst>
            <a:gd name="adj1" fmla="val 18900000"/>
            <a:gd name="adj2" fmla="val 2700000"/>
            <a:gd name="adj3" fmla="val 316"/>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86375B-0396-45F5-BC2F-EA0A5D04FE44}">
      <dsp:nvSpPr>
        <dsp:cNvPr id="0" name=""/>
        <dsp:cNvSpPr/>
      </dsp:nvSpPr>
      <dsp:spPr>
        <a:xfrm>
          <a:off x="478422" y="317398"/>
          <a:ext cx="6536944" cy="635203"/>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Specific</a:t>
          </a:r>
        </a:p>
      </dsp:txBody>
      <dsp:txXfrm>
        <a:off x="478422" y="317398"/>
        <a:ext cx="6536944" cy="635203"/>
      </dsp:txXfrm>
    </dsp:sp>
    <dsp:sp modelId="{EE4BE77C-D4CC-494C-AECB-EF199B9FD2E4}">
      <dsp:nvSpPr>
        <dsp:cNvPr id="0" name=""/>
        <dsp:cNvSpPr/>
      </dsp:nvSpPr>
      <dsp:spPr>
        <a:xfrm>
          <a:off x="81420" y="237997"/>
          <a:ext cx="794004" cy="79400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D4FF69-F563-4BD4-95D9-32AC5C757644}">
      <dsp:nvSpPr>
        <dsp:cNvPr id="0" name=""/>
        <dsp:cNvSpPr/>
      </dsp:nvSpPr>
      <dsp:spPr>
        <a:xfrm>
          <a:off x="933590" y="1269898"/>
          <a:ext cx="6081775" cy="635203"/>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Measurable</a:t>
          </a:r>
        </a:p>
      </dsp:txBody>
      <dsp:txXfrm>
        <a:off x="933590" y="1269898"/>
        <a:ext cx="6081775" cy="635203"/>
      </dsp:txXfrm>
    </dsp:sp>
    <dsp:sp modelId="{A87EC0F3-73A4-49D6-B6B8-DD914FF77C26}">
      <dsp:nvSpPr>
        <dsp:cNvPr id="0" name=""/>
        <dsp:cNvSpPr/>
      </dsp:nvSpPr>
      <dsp:spPr>
        <a:xfrm>
          <a:off x="536588" y="1190498"/>
          <a:ext cx="794004" cy="794004"/>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0D49AB-2C39-423F-8939-D90E02658796}">
      <dsp:nvSpPr>
        <dsp:cNvPr id="0" name=""/>
        <dsp:cNvSpPr/>
      </dsp:nvSpPr>
      <dsp:spPr>
        <a:xfrm>
          <a:off x="1073290" y="2222398"/>
          <a:ext cx="5942075" cy="63520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Achievable</a:t>
          </a:r>
        </a:p>
      </dsp:txBody>
      <dsp:txXfrm>
        <a:off x="1073290" y="2222398"/>
        <a:ext cx="5942075" cy="635203"/>
      </dsp:txXfrm>
    </dsp:sp>
    <dsp:sp modelId="{7EDA4907-7228-46D9-8635-A49A5D62C4A1}">
      <dsp:nvSpPr>
        <dsp:cNvPr id="0" name=""/>
        <dsp:cNvSpPr/>
      </dsp:nvSpPr>
      <dsp:spPr>
        <a:xfrm>
          <a:off x="676288" y="2142998"/>
          <a:ext cx="794004" cy="794004"/>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605C35-EC07-4B95-A4DF-6786FCA479DC}">
      <dsp:nvSpPr>
        <dsp:cNvPr id="0" name=""/>
        <dsp:cNvSpPr/>
      </dsp:nvSpPr>
      <dsp:spPr>
        <a:xfrm>
          <a:off x="933590" y="3174898"/>
          <a:ext cx="6081775" cy="63520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Relevant</a:t>
          </a:r>
        </a:p>
      </dsp:txBody>
      <dsp:txXfrm>
        <a:off x="933590" y="3174898"/>
        <a:ext cx="6081775" cy="635203"/>
      </dsp:txXfrm>
    </dsp:sp>
    <dsp:sp modelId="{444CF6C2-C235-4A57-A240-4C5AB28CA444}">
      <dsp:nvSpPr>
        <dsp:cNvPr id="0" name=""/>
        <dsp:cNvSpPr/>
      </dsp:nvSpPr>
      <dsp:spPr>
        <a:xfrm>
          <a:off x="536588" y="3095498"/>
          <a:ext cx="794004" cy="794004"/>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423F13-1D1D-42E7-8A27-8D1E1E44A9B9}">
      <dsp:nvSpPr>
        <dsp:cNvPr id="0" name=""/>
        <dsp:cNvSpPr/>
      </dsp:nvSpPr>
      <dsp:spPr>
        <a:xfrm>
          <a:off x="478422" y="4127398"/>
          <a:ext cx="6536944" cy="63520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Timed</a:t>
          </a:r>
        </a:p>
      </dsp:txBody>
      <dsp:txXfrm>
        <a:off x="478422" y="4127398"/>
        <a:ext cx="6536944" cy="635203"/>
      </dsp:txXfrm>
    </dsp:sp>
    <dsp:sp modelId="{75423BEA-434B-40B9-86CF-D4CFCB2C2F50}">
      <dsp:nvSpPr>
        <dsp:cNvPr id="0" name=""/>
        <dsp:cNvSpPr/>
      </dsp:nvSpPr>
      <dsp:spPr>
        <a:xfrm>
          <a:off x="81420" y="4047998"/>
          <a:ext cx="794004" cy="794004"/>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33028-9DFE-42B7-B818-B7174F6C7ECE}">
      <dsp:nvSpPr>
        <dsp:cNvPr id="0" name=""/>
        <dsp:cNvSpPr/>
      </dsp:nvSpPr>
      <dsp:spPr>
        <a:xfrm>
          <a:off x="0" y="22859"/>
          <a:ext cx="4526280" cy="4526280"/>
        </a:xfrm>
        <a:prstGeom prst="pie">
          <a:avLst>
            <a:gd name="adj1" fmla="val 54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F0F1A3-16EA-4976-A801-70289FB03E40}">
      <dsp:nvSpPr>
        <dsp:cNvPr id="0" name=""/>
        <dsp:cNvSpPr/>
      </dsp:nvSpPr>
      <dsp:spPr>
        <a:xfrm>
          <a:off x="2263140" y="22859"/>
          <a:ext cx="5280660" cy="452628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Invest your mental focus on one goal</a:t>
          </a:r>
        </a:p>
      </dsp:txBody>
      <dsp:txXfrm>
        <a:off x="2263140" y="22859"/>
        <a:ext cx="5280660" cy="2149983"/>
      </dsp:txXfrm>
    </dsp:sp>
    <dsp:sp modelId="{E7A9611A-FEF0-4275-B250-FAAB4EDFCAE1}">
      <dsp:nvSpPr>
        <dsp:cNvPr id="0" name=""/>
        <dsp:cNvSpPr/>
      </dsp:nvSpPr>
      <dsp:spPr>
        <a:xfrm>
          <a:off x="1188148" y="2172842"/>
          <a:ext cx="2149983" cy="2149983"/>
        </a:xfrm>
        <a:prstGeom prst="pie">
          <a:avLst>
            <a:gd name="adj1" fmla="val 5400000"/>
            <a:gd name="adj2" fmla="val 1620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DAD923-135D-417C-95AD-B3F66163AD1C}">
      <dsp:nvSpPr>
        <dsp:cNvPr id="0" name=""/>
        <dsp:cNvSpPr/>
      </dsp:nvSpPr>
      <dsp:spPr>
        <a:xfrm>
          <a:off x="2263140" y="2172842"/>
          <a:ext cx="5280660" cy="2149983"/>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Choose a goal that will have the greatest impact </a:t>
          </a:r>
        </a:p>
      </dsp:txBody>
      <dsp:txXfrm>
        <a:off x="2263140" y="2172842"/>
        <a:ext cx="5280660" cy="21499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4CFAB-2D2B-4B50-9A43-EA7E326D767A}">
      <dsp:nvSpPr>
        <dsp:cNvPr id="0" name=""/>
        <dsp:cNvSpPr/>
      </dsp:nvSpPr>
      <dsp:spPr>
        <a:xfrm>
          <a:off x="7930211" y="2775751"/>
          <a:ext cx="220062" cy="220059"/>
        </a:xfrm>
        <a:prstGeom prst="ellips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D5EF70-528C-4487-911D-CD20692E7086}">
      <dsp:nvSpPr>
        <dsp:cNvPr id="0" name=""/>
        <dsp:cNvSpPr/>
      </dsp:nvSpPr>
      <dsp:spPr>
        <a:xfrm>
          <a:off x="7526890" y="2775751"/>
          <a:ext cx="220062" cy="220059"/>
        </a:xfrm>
        <a:prstGeom prst="ellipse">
          <a:avLst/>
        </a:prstGeom>
        <a:solidFill>
          <a:schemeClr val="accent3">
            <a:hueOff val="340917"/>
            <a:satOff val="-512"/>
            <a:lumOff val="-83"/>
            <a:alphaOff val="0"/>
          </a:schemeClr>
        </a:solidFill>
        <a:ln w="25400" cap="flat" cmpd="sng" algn="ctr">
          <a:solidFill>
            <a:schemeClr val="accent3">
              <a:hueOff val="340917"/>
              <a:satOff val="-512"/>
              <a:lumOff val="-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E54068-66A1-49CC-898D-BCA279F60C1B}">
      <dsp:nvSpPr>
        <dsp:cNvPr id="0" name=""/>
        <dsp:cNvSpPr/>
      </dsp:nvSpPr>
      <dsp:spPr>
        <a:xfrm>
          <a:off x="7123569" y="2775751"/>
          <a:ext cx="220062" cy="220059"/>
        </a:xfrm>
        <a:prstGeom prst="ellipse">
          <a:avLst/>
        </a:prstGeom>
        <a:solidFill>
          <a:schemeClr val="accent3">
            <a:hueOff val="681834"/>
            <a:satOff val="-1023"/>
            <a:lumOff val="-166"/>
            <a:alphaOff val="0"/>
          </a:schemeClr>
        </a:solidFill>
        <a:ln w="25400" cap="flat" cmpd="sng" algn="ctr">
          <a:solidFill>
            <a:schemeClr val="accent3">
              <a:hueOff val="681834"/>
              <a:satOff val="-1023"/>
              <a:lumOff val="-16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C55616-2D8E-4718-9A0D-BC7AC285FA58}">
      <dsp:nvSpPr>
        <dsp:cNvPr id="0" name=""/>
        <dsp:cNvSpPr/>
      </dsp:nvSpPr>
      <dsp:spPr>
        <a:xfrm>
          <a:off x="6721014" y="2775751"/>
          <a:ext cx="220062" cy="220059"/>
        </a:xfrm>
        <a:prstGeom prst="ellipse">
          <a:avLst/>
        </a:prstGeom>
        <a:solidFill>
          <a:schemeClr val="accent3">
            <a:hueOff val="1022751"/>
            <a:satOff val="-1535"/>
            <a:lumOff val="-250"/>
            <a:alphaOff val="0"/>
          </a:schemeClr>
        </a:solidFill>
        <a:ln w="25400" cap="flat" cmpd="sng" algn="ctr">
          <a:solidFill>
            <a:schemeClr val="accent3">
              <a:hueOff val="1022751"/>
              <a:satOff val="-1535"/>
              <a:lumOff val="-25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54DE6-E999-46FA-8507-8ABA09449A3F}">
      <dsp:nvSpPr>
        <dsp:cNvPr id="0" name=""/>
        <dsp:cNvSpPr/>
      </dsp:nvSpPr>
      <dsp:spPr>
        <a:xfrm>
          <a:off x="6317693" y="2775751"/>
          <a:ext cx="220062" cy="220059"/>
        </a:xfrm>
        <a:prstGeom prst="ellipse">
          <a:avLst/>
        </a:prstGeom>
        <a:solidFill>
          <a:schemeClr val="accent3">
            <a:hueOff val="1363668"/>
            <a:satOff val="-2046"/>
            <a:lumOff val="-333"/>
            <a:alphaOff val="0"/>
          </a:schemeClr>
        </a:solidFill>
        <a:ln w="25400" cap="flat" cmpd="sng" algn="ctr">
          <a:solidFill>
            <a:schemeClr val="accent3">
              <a:hueOff val="1363668"/>
              <a:satOff val="-2046"/>
              <a:lumOff val="-33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44BB9A-E740-456C-8194-A195EC3392C6}">
      <dsp:nvSpPr>
        <dsp:cNvPr id="0" name=""/>
        <dsp:cNvSpPr/>
      </dsp:nvSpPr>
      <dsp:spPr>
        <a:xfrm>
          <a:off x="5694309" y="2665721"/>
          <a:ext cx="440125" cy="440481"/>
        </a:xfrm>
        <a:prstGeom prst="ellipse">
          <a:avLst/>
        </a:prstGeom>
        <a:solidFill>
          <a:schemeClr val="accent3">
            <a:hueOff val="1704585"/>
            <a:satOff val="-2558"/>
            <a:lumOff val="-416"/>
            <a:alphaOff val="0"/>
          </a:schemeClr>
        </a:solidFill>
        <a:ln w="25400" cap="flat" cmpd="sng" algn="ctr">
          <a:solidFill>
            <a:schemeClr val="accent3">
              <a:hueOff val="1704585"/>
              <a:satOff val="-2558"/>
              <a:lumOff val="-4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95AC70-7AF5-4EA0-832B-F5AE677CECB3}">
      <dsp:nvSpPr>
        <dsp:cNvPr id="0" name=""/>
        <dsp:cNvSpPr/>
      </dsp:nvSpPr>
      <dsp:spPr>
        <a:xfrm>
          <a:off x="7571362" y="2321154"/>
          <a:ext cx="220062" cy="220059"/>
        </a:xfrm>
        <a:prstGeom prst="ellipse">
          <a:avLst/>
        </a:prstGeom>
        <a:solidFill>
          <a:schemeClr val="accent3">
            <a:hueOff val="2045503"/>
            <a:satOff val="-3069"/>
            <a:lumOff val="-499"/>
            <a:alphaOff val="0"/>
          </a:schemeClr>
        </a:solidFill>
        <a:ln w="25400" cap="flat" cmpd="sng" algn="ctr">
          <a:solidFill>
            <a:schemeClr val="accent3">
              <a:hueOff val="2045503"/>
              <a:satOff val="-3069"/>
              <a:lumOff val="-49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7DE55C-E5BD-4EA7-8788-B4DA6BD83AB4}">
      <dsp:nvSpPr>
        <dsp:cNvPr id="0" name=""/>
        <dsp:cNvSpPr/>
      </dsp:nvSpPr>
      <dsp:spPr>
        <a:xfrm>
          <a:off x="7571362" y="3233605"/>
          <a:ext cx="220062" cy="220059"/>
        </a:xfrm>
        <a:prstGeom prst="ellipse">
          <a:avLst/>
        </a:prstGeom>
        <a:solidFill>
          <a:schemeClr val="accent3">
            <a:hueOff val="2386420"/>
            <a:satOff val="-3581"/>
            <a:lumOff val="-582"/>
            <a:alphaOff val="0"/>
          </a:schemeClr>
        </a:solidFill>
        <a:ln w="25400" cap="flat" cmpd="sng" algn="ctr">
          <a:solidFill>
            <a:schemeClr val="accent3">
              <a:hueOff val="2386420"/>
              <a:satOff val="-3581"/>
              <a:lumOff val="-58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A103B3-2E94-49B1-98F2-BA13FE9AA1B6}">
      <dsp:nvSpPr>
        <dsp:cNvPr id="0" name=""/>
        <dsp:cNvSpPr/>
      </dsp:nvSpPr>
      <dsp:spPr>
        <a:xfrm>
          <a:off x="7767655" y="2518773"/>
          <a:ext cx="220062" cy="220059"/>
        </a:xfrm>
        <a:prstGeom prst="ellipse">
          <a:avLst/>
        </a:prstGeom>
        <a:solidFill>
          <a:schemeClr val="accent3">
            <a:hueOff val="2727337"/>
            <a:satOff val="-4092"/>
            <a:lumOff val="-665"/>
            <a:alphaOff val="0"/>
          </a:schemeClr>
        </a:solidFill>
        <a:ln w="25400" cap="flat" cmpd="sng" algn="ctr">
          <a:solidFill>
            <a:schemeClr val="accent3">
              <a:hueOff val="2727337"/>
              <a:satOff val="-4092"/>
              <a:lumOff val="-6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1D33E6-7DB9-4CF0-92D3-8416AB463D1C}">
      <dsp:nvSpPr>
        <dsp:cNvPr id="0" name=""/>
        <dsp:cNvSpPr/>
      </dsp:nvSpPr>
      <dsp:spPr>
        <a:xfrm>
          <a:off x="7780690" y="3037072"/>
          <a:ext cx="220062" cy="220059"/>
        </a:xfrm>
        <a:prstGeom prst="ellipse">
          <a:avLst/>
        </a:prstGeom>
        <a:solidFill>
          <a:schemeClr val="accent3">
            <a:hueOff val="3068254"/>
            <a:satOff val="-4604"/>
            <a:lumOff val="-749"/>
            <a:alphaOff val="0"/>
          </a:schemeClr>
        </a:solidFill>
        <a:ln w="25400" cap="flat" cmpd="sng" algn="ctr">
          <a:solidFill>
            <a:schemeClr val="accent3">
              <a:hueOff val="3068254"/>
              <a:satOff val="-4604"/>
              <a:lumOff val="-7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34564B-9FA1-4212-98E7-F724BA8ABEC6}">
      <dsp:nvSpPr>
        <dsp:cNvPr id="0" name=""/>
        <dsp:cNvSpPr/>
      </dsp:nvSpPr>
      <dsp:spPr>
        <a:xfrm>
          <a:off x="3232803" y="1761868"/>
          <a:ext cx="2329796" cy="2248186"/>
        </a:xfrm>
        <a:prstGeom prst="ellipse">
          <a:avLst/>
        </a:prstGeom>
        <a:solidFill>
          <a:schemeClr val="accent3">
            <a:hueOff val="3409171"/>
            <a:satOff val="-5115"/>
            <a:lumOff val="-832"/>
            <a:alphaOff val="0"/>
          </a:schemeClr>
        </a:solidFill>
        <a:ln w="25400" cap="flat" cmpd="sng" algn="ctr">
          <a:solidFill>
            <a:schemeClr val="accent3">
              <a:hueOff val="3409171"/>
              <a:satOff val="-5115"/>
              <a:lumOff val="-83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Visualization</a:t>
          </a:r>
        </a:p>
      </dsp:txBody>
      <dsp:txXfrm>
        <a:off x="3573994" y="2091107"/>
        <a:ext cx="1647414" cy="1589708"/>
      </dsp:txXfrm>
    </dsp:sp>
    <dsp:sp modelId="{4F0134DC-3F75-4949-AC67-D28C4411D94E}">
      <dsp:nvSpPr>
        <dsp:cNvPr id="0" name=""/>
        <dsp:cNvSpPr/>
      </dsp:nvSpPr>
      <dsp:spPr>
        <a:xfrm>
          <a:off x="3117196" y="1581349"/>
          <a:ext cx="440125" cy="440481"/>
        </a:xfrm>
        <a:prstGeom prst="ellipse">
          <a:avLst/>
        </a:prstGeom>
        <a:solidFill>
          <a:schemeClr val="accent3">
            <a:hueOff val="3750088"/>
            <a:satOff val="-5627"/>
            <a:lumOff val="-915"/>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ED3D2E-73AA-4A81-9E87-E961E9D7F0C4}">
      <dsp:nvSpPr>
        <dsp:cNvPr id="0" name=""/>
        <dsp:cNvSpPr/>
      </dsp:nvSpPr>
      <dsp:spPr>
        <a:xfrm>
          <a:off x="2835024" y="1348983"/>
          <a:ext cx="220062" cy="220059"/>
        </a:xfrm>
        <a:prstGeom prst="ellipse">
          <a:avLst/>
        </a:prstGeom>
        <a:solidFill>
          <a:schemeClr val="accent3">
            <a:hueOff val="4091005"/>
            <a:satOff val="-6138"/>
            <a:lumOff val="-998"/>
            <a:alphaOff val="0"/>
          </a:schemeClr>
        </a:solidFill>
        <a:ln w="25400" cap="flat" cmpd="sng" algn="ctr">
          <a:solidFill>
            <a:schemeClr val="accent3">
              <a:hueOff val="4091005"/>
              <a:satOff val="-6138"/>
              <a:lumOff val="-9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093F1F-E4AB-4759-9AB1-60A0EC4C851D}">
      <dsp:nvSpPr>
        <dsp:cNvPr id="0" name=""/>
        <dsp:cNvSpPr/>
      </dsp:nvSpPr>
      <dsp:spPr>
        <a:xfrm>
          <a:off x="2364994" y="1348983"/>
          <a:ext cx="220062" cy="220059"/>
        </a:xfrm>
        <a:prstGeom prst="ellipse">
          <a:avLst/>
        </a:prstGeom>
        <a:solidFill>
          <a:schemeClr val="accent3">
            <a:hueOff val="4431922"/>
            <a:satOff val="-6650"/>
            <a:lumOff val="-1081"/>
            <a:alphaOff val="0"/>
          </a:schemeClr>
        </a:solidFill>
        <a:ln w="25400" cap="flat" cmpd="sng" algn="ctr">
          <a:solidFill>
            <a:schemeClr val="accent3">
              <a:hueOff val="4431922"/>
              <a:satOff val="-6650"/>
              <a:lumOff val="-10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6F69BC-0E0D-4CB2-9BAF-CF1AE436B549}">
      <dsp:nvSpPr>
        <dsp:cNvPr id="0" name=""/>
        <dsp:cNvSpPr/>
      </dsp:nvSpPr>
      <dsp:spPr>
        <a:xfrm>
          <a:off x="1894964" y="1348983"/>
          <a:ext cx="220062" cy="220059"/>
        </a:xfrm>
        <a:prstGeom prst="ellipse">
          <a:avLst/>
        </a:prstGeom>
        <a:solidFill>
          <a:schemeClr val="accent3">
            <a:hueOff val="4772839"/>
            <a:satOff val="-7161"/>
            <a:lumOff val="-1165"/>
            <a:alphaOff val="0"/>
          </a:schemeClr>
        </a:solidFill>
        <a:ln w="25400" cap="flat" cmpd="sng" algn="ctr">
          <a:solidFill>
            <a:schemeClr val="accent3">
              <a:hueOff val="4772839"/>
              <a:satOff val="-7161"/>
              <a:lumOff val="-11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F4C054-1955-4AA0-A6CC-E6EA577F4FC1}">
      <dsp:nvSpPr>
        <dsp:cNvPr id="0" name=""/>
        <dsp:cNvSpPr/>
      </dsp:nvSpPr>
      <dsp:spPr>
        <a:xfrm>
          <a:off x="1424934" y="1348983"/>
          <a:ext cx="220062" cy="220059"/>
        </a:xfrm>
        <a:prstGeom prst="ellipse">
          <a:avLst/>
        </a:prstGeom>
        <a:solidFill>
          <a:schemeClr val="accent3">
            <a:hueOff val="5113756"/>
            <a:satOff val="-7673"/>
            <a:lumOff val="-1248"/>
            <a:alphaOff val="0"/>
          </a:schemeClr>
        </a:solidFill>
        <a:ln w="25400" cap="flat" cmpd="sng" algn="ctr">
          <a:solidFill>
            <a:schemeClr val="accent3">
              <a:hueOff val="5113756"/>
              <a:satOff val="-7673"/>
              <a:lumOff val="-124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1FC5A0-FB50-4A20-8DFE-939A609EA769}">
      <dsp:nvSpPr>
        <dsp:cNvPr id="0" name=""/>
        <dsp:cNvSpPr/>
      </dsp:nvSpPr>
      <dsp:spPr>
        <a:xfrm>
          <a:off x="954138" y="1348983"/>
          <a:ext cx="220062" cy="220059"/>
        </a:xfrm>
        <a:prstGeom prst="ellipse">
          <a:avLst/>
        </a:prstGeom>
        <a:solidFill>
          <a:schemeClr val="accent3">
            <a:hueOff val="5454673"/>
            <a:satOff val="-8184"/>
            <a:lumOff val="-1331"/>
            <a:alphaOff val="0"/>
          </a:schemeClr>
        </a:solidFill>
        <a:ln w="25400" cap="flat" cmpd="sng" algn="ctr">
          <a:solidFill>
            <a:schemeClr val="accent3">
              <a:hueOff val="5454673"/>
              <a:satOff val="-8184"/>
              <a:lumOff val="-133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AA91AD-ABB0-4DAB-863A-233A24ACDB44}">
      <dsp:nvSpPr>
        <dsp:cNvPr id="0" name=""/>
        <dsp:cNvSpPr/>
      </dsp:nvSpPr>
      <dsp:spPr>
        <a:xfrm>
          <a:off x="484108" y="1348983"/>
          <a:ext cx="220062" cy="220059"/>
        </a:xfrm>
        <a:prstGeom prst="ellipse">
          <a:avLst/>
        </a:prstGeom>
        <a:solidFill>
          <a:schemeClr val="accent3">
            <a:hueOff val="5795590"/>
            <a:satOff val="-8696"/>
            <a:lumOff val="-1414"/>
            <a:alphaOff val="0"/>
          </a:schemeClr>
        </a:solidFill>
        <a:ln w="25400" cap="flat" cmpd="sng" algn="ctr">
          <a:solidFill>
            <a:schemeClr val="accent3">
              <a:hueOff val="5795590"/>
              <a:satOff val="-8696"/>
              <a:lumOff val="-14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31BD75-A0FA-449B-A44C-5A51F555EFDB}">
      <dsp:nvSpPr>
        <dsp:cNvPr id="0" name=""/>
        <dsp:cNvSpPr/>
      </dsp:nvSpPr>
      <dsp:spPr>
        <a:xfrm>
          <a:off x="228605" y="762000"/>
          <a:ext cx="2579414"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Emotionalizing</a:t>
          </a:r>
        </a:p>
      </dsp:txBody>
      <dsp:txXfrm>
        <a:off x="228605" y="762000"/>
        <a:ext cx="2579414" cy="566074"/>
      </dsp:txXfrm>
    </dsp:sp>
    <dsp:sp modelId="{2440564B-52EE-46A3-8BAB-58953C99E82C}">
      <dsp:nvSpPr>
        <dsp:cNvPr id="0" name=""/>
        <dsp:cNvSpPr/>
      </dsp:nvSpPr>
      <dsp:spPr>
        <a:xfrm>
          <a:off x="2660201" y="2665721"/>
          <a:ext cx="440125" cy="440481"/>
        </a:xfrm>
        <a:prstGeom prst="ellipse">
          <a:avLst/>
        </a:prstGeom>
        <a:solidFill>
          <a:schemeClr val="accent3">
            <a:hueOff val="6818342"/>
            <a:satOff val="-10230"/>
            <a:lumOff val="-1664"/>
            <a:alphaOff val="0"/>
          </a:schemeClr>
        </a:solidFill>
        <a:ln w="25400" cap="flat" cmpd="sng" algn="ctr">
          <a:solidFill>
            <a:schemeClr val="accent3">
              <a:hueOff val="6818342"/>
              <a:satOff val="-10230"/>
              <a:lumOff val="-166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2B52E2-BE9F-42DD-B2C3-ECDB32D4258D}">
      <dsp:nvSpPr>
        <dsp:cNvPr id="0" name=""/>
        <dsp:cNvSpPr/>
      </dsp:nvSpPr>
      <dsp:spPr>
        <a:xfrm>
          <a:off x="2224675" y="2775751"/>
          <a:ext cx="220062" cy="220059"/>
        </a:xfrm>
        <a:prstGeom prst="ellipse">
          <a:avLst/>
        </a:prstGeom>
        <a:solidFill>
          <a:schemeClr val="accent3">
            <a:hueOff val="7159259"/>
            <a:satOff val="-10742"/>
            <a:lumOff val="-1747"/>
            <a:alphaOff val="0"/>
          </a:schemeClr>
        </a:solidFill>
        <a:ln w="25400" cap="flat" cmpd="sng" algn="ctr">
          <a:solidFill>
            <a:schemeClr val="accent3">
              <a:hueOff val="7159259"/>
              <a:satOff val="-10742"/>
              <a:lumOff val="-17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7E36C4-1180-4F2B-A651-6FE9D91F0F6B}">
      <dsp:nvSpPr>
        <dsp:cNvPr id="0" name=""/>
        <dsp:cNvSpPr/>
      </dsp:nvSpPr>
      <dsp:spPr>
        <a:xfrm>
          <a:off x="1789917" y="2775751"/>
          <a:ext cx="220062" cy="220059"/>
        </a:xfrm>
        <a:prstGeom prst="ellipse">
          <a:avLst/>
        </a:prstGeom>
        <a:solidFill>
          <a:schemeClr val="accent3">
            <a:hueOff val="7500176"/>
            <a:satOff val="-11253"/>
            <a:lumOff val="-183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379E86-821F-4BC1-8FAF-979E06E877F8}">
      <dsp:nvSpPr>
        <dsp:cNvPr id="0" name=""/>
        <dsp:cNvSpPr/>
      </dsp:nvSpPr>
      <dsp:spPr>
        <a:xfrm>
          <a:off x="1354392" y="2775751"/>
          <a:ext cx="220062" cy="220059"/>
        </a:xfrm>
        <a:prstGeom prst="ellipse">
          <a:avLst/>
        </a:prstGeom>
        <a:solidFill>
          <a:schemeClr val="accent3">
            <a:hueOff val="7841093"/>
            <a:satOff val="-11765"/>
            <a:lumOff val="-1913"/>
            <a:alphaOff val="0"/>
          </a:schemeClr>
        </a:solidFill>
        <a:ln w="25400" cap="flat" cmpd="sng" algn="ctr">
          <a:solidFill>
            <a:schemeClr val="accent3">
              <a:hueOff val="7841093"/>
              <a:satOff val="-11765"/>
              <a:lumOff val="-191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8CD22E-E288-49D2-B1A9-A0F9DAB9F8EA}">
      <dsp:nvSpPr>
        <dsp:cNvPr id="0" name=""/>
        <dsp:cNvSpPr/>
      </dsp:nvSpPr>
      <dsp:spPr>
        <a:xfrm>
          <a:off x="919633" y="2775751"/>
          <a:ext cx="220062" cy="220059"/>
        </a:xfrm>
        <a:prstGeom prst="ellipse">
          <a:avLst/>
        </a:prstGeom>
        <a:solidFill>
          <a:schemeClr val="accent3">
            <a:hueOff val="8182010"/>
            <a:satOff val="-12276"/>
            <a:lumOff val="-1996"/>
            <a:alphaOff val="0"/>
          </a:schemeClr>
        </a:solidFill>
        <a:ln w="25400" cap="flat" cmpd="sng" algn="ctr">
          <a:solidFill>
            <a:schemeClr val="accent3">
              <a:hueOff val="8182010"/>
              <a:satOff val="-12276"/>
              <a:lumOff val="-19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E0BD5-4164-4A8F-BAF6-D67747F69D7A}">
      <dsp:nvSpPr>
        <dsp:cNvPr id="0" name=""/>
        <dsp:cNvSpPr/>
      </dsp:nvSpPr>
      <dsp:spPr>
        <a:xfrm>
          <a:off x="484108" y="2775751"/>
          <a:ext cx="220062" cy="220059"/>
        </a:xfrm>
        <a:prstGeom prst="ellipse">
          <a:avLst/>
        </a:prstGeom>
        <a:solidFill>
          <a:schemeClr val="accent3">
            <a:hueOff val="8522927"/>
            <a:satOff val="-12788"/>
            <a:lumOff val="-2080"/>
            <a:alphaOff val="0"/>
          </a:schemeClr>
        </a:solidFill>
        <a:ln w="25400" cap="flat" cmpd="sng" algn="ctr">
          <a:solidFill>
            <a:schemeClr val="accent3">
              <a:hueOff val="8522927"/>
              <a:satOff val="-12788"/>
              <a:lumOff val="-208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77F3A5-56FA-4035-8AD8-FEE177B3EFEC}">
      <dsp:nvSpPr>
        <dsp:cNvPr id="0" name=""/>
        <dsp:cNvSpPr/>
      </dsp:nvSpPr>
      <dsp:spPr>
        <a:xfrm>
          <a:off x="228598" y="2212572"/>
          <a:ext cx="2458615"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Vision board</a:t>
          </a:r>
        </a:p>
      </dsp:txBody>
      <dsp:txXfrm>
        <a:off x="228598" y="2212572"/>
        <a:ext cx="2458615" cy="566074"/>
      </dsp:txXfrm>
    </dsp:sp>
    <dsp:sp modelId="{FF8672F7-D61A-4F2C-B469-A0A4C7FFC1D5}">
      <dsp:nvSpPr>
        <dsp:cNvPr id="0" name=""/>
        <dsp:cNvSpPr/>
      </dsp:nvSpPr>
      <dsp:spPr>
        <a:xfrm>
          <a:off x="3117196" y="3731996"/>
          <a:ext cx="440125" cy="440481"/>
        </a:xfrm>
        <a:prstGeom prst="ellipse">
          <a:avLst/>
        </a:prstGeom>
        <a:solidFill>
          <a:schemeClr val="accent3">
            <a:hueOff val="9204761"/>
            <a:satOff val="-13811"/>
            <a:lumOff val="-2246"/>
            <a:alphaOff val="0"/>
          </a:schemeClr>
        </a:solidFill>
        <a:ln w="25400" cap="flat" cmpd="sng" algn="ctr">
          <a:solidFill>
            <a:schemeClr val="accent3">
              <a:hueOff val="9204761"/>
              <a:satOff val="-13811"/>
              <a:lumOff val="-224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1BDDF6-1300-4C15-B84F-93DC02C67DA8}">
      <dsp:nvSpPr>
        <dsp:cNvPr id="0" name=""/>
        <dsp:cNvSpPr/>
      </dsp:nvSpPr>
      <dsp:spPr>
        <a:xfrm>
          <a:off x="2835024" y="4180440"/>
          <a:ext cx="220062" cy="220059"/>
        </a:xfrm>
        <a:prstGeom prst="ellipse">
          <a:avLst/>
        </a:prstGeom>
        <a:solidFill>
          <a:schemeClr val="accent3">
            <a:hueOff val="9545678"/>
            <a:satOff val="-14322"/>
            <a:lumOff val="-2329"/>
            <a:alphaOff val="0"/>
          </a:schemeClr>
        </a:solidFill>
        <a:ln w="25400" cap="flat" cmpd="sng" algn="ctr">
          <a:solidFill>
            <a:schemeClr val="accent3">
              <a:hueOff val="9545678"/>
              <a:satOff val="-14322"/>
              <a:lumOff val="-23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01E747-6161-4F4C-A23B-036E82E29924}">
      <dsp:nvSpPr>
        <dsp:cNvPr id="0" name=""/>
        <dsp:cNvSpPr/>
      </dsp:nvSpPr>
      <dsp:spPr>
        <a:xfrm>
          <a:off x="2364994" y="4180440"/>
          <a:ext cx="220062" cy="220059"/>
        </a:xfrm>
        <a:prstGeom prst="ellipse">
          <a:avLst/>
        </a:prstGeom>
        <a:solidFill>
          <a:schemeClr val="accent3">
            <a:hueOff val="9886596"/>
            <a:satOff val="-14834"/>
            <a:lumOff val="-2412"/>
            <a:alphaOff val="0"/>
          </a:schemeClr>
        </a:solidFill>
        <a:ln w="25400" cap="flat" cmpd="sng" algn="ctr">
          <a:solidFill>
            <a:schemeClr val="accent3">
              <a:hueOff val="9886596"/>
              <a:satOff val="-14834"/>
              <a:lumOff val="-2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E0C041-DE37-44FF-8632-2BD6A0A7F72B}">
      <dsp:nvSpPr>
        <dsp:cNvPr id="0" name=""/>
        <dsp:cNvSpPr/>
      </dsp:nvSpPr>
      <dsp:spPr>
        <a:xfrm>
          <a:off x="1894964" y="4180440"/>
          <a:ext cx="220062" cy="220059"/>
        </a:xfrm>
        <a:prstGeom prst="ellipse">
          <a:avLst/>
        </a:prstGeom>
        <a:solidFill>
          <a:schemeClr val="accent3">
            <a:hueOff val="10227513"/>
            <a:satOff val="-15345"/>
            <a:lumOff val="-2495"/>
            <a:alphaOff val="0"/>
          </a:schemeClr>
        </a:solidFill>
        <a:ln w="25400" cap="flat" cmpd="sng" algn="ctr">
          <a:solidFill>
            <a:schemeClr val="accent3">
              <a:hueOff val="10227513"/>
              <a:satOff val="-15345"/>
              <a:lumOff val="-249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FDBBB2-B300-46A3-9763-98D5467EF738}">
      <dsp:nvSpPr>
        <dsp:cNvPr id="0" name=""/>
        <dsp:cNvSpPr/>
      </dsp:nvSpPr>
      <dsp:spPr>
        <a:xfrm>
          <a:off x="1424934" y="4180440"/>
          <a:ext cx="220062" cy="220059"/>
        </a:xfrm>
        <a:prstGeom prst="ellipse">
          <a:avLst/>
        </a:prstGeom>
        <a:solidFill>
          <a:schemeClr val="accent3">
            <a:hueOff val="10568429"/>
            <a:satOff val="-15857"/>
            <a:lumOff val="-2579"/>
            <a:alphaOff val="0"/>
          </a:schemeClr>
        </a:solidFill>
        <a:ln w="25400" cap="flat" cmpd="sng" algn="ctr">
          <a:solidFill>
            <a:schemeClr val="accent3">
              <a:hueOff val="10568429"/>
              <a:satOff val="-15857"/>
              <a:lumOff val="-257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75BE4C-3E92-48A6-BC1F-D866EFE7100E}">
      <dsp:nvSpPr>
        <dsp:cNvPr id="0" name=""/>
        <dsp:cNvSpPr/>
      </dsp:nvSpPr>
      <dsp:spPr>
        <a:xfrm>
          <a:off x="954138" y="4180440"/>
          <a:ext cx="220062" cy="220059"/>
        </a:xfrm>
        <a:prstGeom prst="ellipse">
          <a:avLst/>
        </a:prstGeom>
        <a:solidFill>
          <a:schemeClr val="accent3">
            <a:hueOff val="10909347"/>
            <a:satOff val="-16368"/>
            <a:lumOff val="-2662"/>
            <a:alphaOff val="0"/>
          </a:schemeClr>
        </a:solidFill>
        <a:ln w="25400" cap="flat" cmpd="sng" algn="ctr">
          <a:solidFill>
            <a:schemeClr val="accent3">
              <a:hueOff val="10909347"/>
              <a:satOff val="-16368"/>
              <a:lumOff val="-266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2C6882-A91A-4283-976D-763AEBCABDA2}">
      <dsp:nvSpPr>
        <dsp:cNvPr id="0" name=""/>
        <dsp:cNvSpPr/>
      </dsp:nvSpPr>
      <dsp:spPr>
        <a:xfrm>
          <a:off x="484108" y="4180440"/>
          <a:ext cx="220062" cy="220059"/>
        </a:xfrm>
        <a:prstGeom prst="ellipse">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D5F99C-E0AC-43D9-9E42-C8F5DF19EE09}">
      <dsp:nvSpPr>
        <dsp:cNvPr id="0" name=""/>
        <dsp:cNvSpPr/>
      </dsp:nvSpPr>
      <dsp:spPr>
        <a:xfrm>
          <a:off x="152396" y="3581400"/>
          <a:ext cx="3538311"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List of the benefits </a:t>
          </a:r>
        </a:p>
      </dsp:txBody>
      <dsp:txXfrm>
        <a:off x="152396" y="3581400"/>
        <a:ext cx="3538311" cy="5660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BC245-3851-4620-9259-143FFD90EBF1}">
      <dsp:nvSpPr>
        <dsp:cNvPr id="0" name=""/>
        <dsp:cNvSpPr/>
      </dsp:nvSpPr>
      <dsp:spPr>
        <a:xfrm>
          <a:off x="1622100" y="2381"/>
          <a:ext cx="3690000" cy="157162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chemeClr val="bg1"/>
              </a:solidFill>
              <a:latin typeface="+mn-lt"/>
              <a:ea typeface="+mn-ea"/>
              <a:cs typeface="+mn-cs"/>
            </a:rPr>
            <a:t>Organize your physical space</a:t>
          </a:r>
          <a:endParaRPr lang="en-US" sz="4700" b="0" kern="1200" dirty="0">
            <a:solidFill>
              <a:schemeClr val="bg1"/>
            </a:solidFill>
          </a:endParaRPr>
        </a:p>
      </dsp:txBody>
      <dsp:txXfrm>
        <a:off x="1622100" y="2381"/>
        <a:ext cx="3690000" cy="1571625"/>
      </dsp:txXfrm>
    </dsp:sp>
    <dsp:sp modelId="{A1AB928C-497F-43CE-9338-B0145207CDF0}">
      <dsp:nvSpPr>
        <dsp:cNvPr id="0" name=""/>
        <dsp:cNvSpPr/>
      </dsp:nvSpPr>
      <dsp:spPr>
        <a:xfrm>
          <a:off x="1217099" y="1652587"/>
          <a:ext cx="4500000" cy="1571625"/>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chemeClr val="bg1"/>
              </a:solidFill>
              <a:latin typeface="+mn-lt"/>
              <a:ea typeface="+mn-ea"/>
              <a:cs typeface="+mn-cs"/>
            </a:rPr>
            <a:t>Break the task into smaller tasks </a:t>
          </a:r>
          <a:endParaRPr lang="en-US" sz="4700" b="0" kern="1200" dirty="0">
            <a:solidFill>
              <a:schemeClr val="bg1"/>
            </a:solidFill>
          </a:endParaRPr>
        </a:p>
      </dsp:txBody>
      <dsp:txXfrm>
        <a:off x="1217099" y="1652587"/>
        <a:ext cx="4500000" cy="1571625"/>
      </dsp:txXfrm>
    </dsp:sp>
    <dsp:sp modelId="{BB68A70F-A250-4E41-A77F-F0FDC5E3CC37}">
      <dsp:nvSpPr>
        <dsp:cNvPr id="0" name=""/>
        <dsp:cNvSpPr/>
      </dsp:nvSpPr>
      <dsp:spPr>
        <a:xfrm>
          <a:off x="1757100" y="3302793"/>
          <a:ext cx="3420000" cy="1571625"/>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chemeClr val="bg1"/>
              </a:solidFill>
              <a:latin typeface="+mn-lt"/>
              <a:ea typeface="+mn-ea"/>
              <a:cs typeface="+mn-cs"/>
            </a:rPr>
            <a:t>Continuous maintenance</a:t>
          </a:r>
          <a:endParaRPr lang="en-US" sz="4700" b="0" kern="1200" dirty="0">
            <a:solidFill>
              <a:schemeClr val="bg1"/>
            </a:solidFill>
          </a:endParaRPr>
        </a:p>
      </dsp:txBody>
      <dsp:txXfrm>
        <a:off x="1757100" y="3302793"/>
        <a:ext cx="3420000" cy="15716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FD444-81B5-4C94-AAA1-B03D0A849DAF}">
      <dsp:nvSpPr>
        <dsp:cNvPr id="0" name=""/>
        <dsp:cNvSpPr/>
      </dsp:nvSpPr>
      <dsp:spPr>
        <a:xfrm>
          <a:off x="3385" y="2149757"/>
          <a:ext cx="1154571" cy="57728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Specific</a:t>
          </a:r>
        </a:p>
      </dsp:txBody>
      <dsp:txXfrm>
        <a:off x="20293" y="2166665"/>
        <a:ext cx="1120755" cy="543469"/>
      </dsp:txXfrm>
    </dsp:sp>
    <dsp:sp modelId="{332721F6-80CB-4480-8A00-87FB5FBDC053}">
      <dsp:nvSpPr>
        <dsp:cNvPr id="0" name=""/>
        <dsp:cNvSpPr/>
      </dsp:nvSpPr>
      <dsp:spPr>
        <a:xfrm>
          <a:off x="1446600" y="2149757"/>
          <a:ext cx="1154571" cy="577285"/>
        </a:xfrm>
        <a:prstGeom prst="roundRect">
          <a:avLst>
            <a:gd name="adj" fmla="val 1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Measurable</a:t>
          </a:r>
        </a:p>
      </dsp:txBody>
      <dsp:txXfrm>
        <a:off x="1463508" y="2166665"/>
        <a:ext cx="1120755" cy="543469"/>
      </dsp:txXfrm>
    </dsp:sp>
    <dsp:sp modelId="{960C95DC-5F85-4051-905B-6CED138B2408}">
      <dsp:nvSpPr>
        <dsp:cNvPr id="0" name=""/>
        <dsp:cNvSpPr/>
      </dsp:nvSpPr>
      <dsp:spPr>
        <a:xfrm>
          <a:off x="2889814" y="2149757"/>
          <a:ext cx="1154571" cy="577285"/>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Achievable</a:t>
          </a:r>
        </a:p>
      </dsp:txBody>
      <dsp:txXfrm>
        <a:off x="2906722" y="2166665"/>
        <a:ext cx="1120755" cy="543469"/>
      </dsp:txXfrm>
    </dsp:sp>
    <dsp:sp modelId="{0A801AA0-FA0C-4395-8FB7-B61219DDFA7D}">
      <dsp:nvSpPr>
        <dsp:cNvPr id="0" name=""/>
        <dsp:cNvSpPr/>
      </dsp:nvSpPr>
      <dsp:spPr>
        <a:xfrm>
          <a:off x="4333028" y="2149757"/>
          <a:ext cx="1154571" cy="577285"/>
        </a:xfrm>
        <a:prstGeom prst="roundRect">
          <a:avLst>
            <a:gd name="adj" fmla="val 1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Realistic</a:t>
          </a:r>
        </a:p>
      </dsp:txBody>
      <dsp:txXfrm>
        <a:off x="4349936" y="2166665"/>
        <a:ext cx="1120755" cy="543469"/>
      </dsp:txXfrm>
    </dsp:sp>
    <dsp:sp modelId="{2B9A88FD-D8D9-47BB-B1AC-E1196E1B824E}">
      <dsp:nvSpPr>
        <dsp:cNvPr id="0" name=""/>
        <dsp:cNvSpPr/>
      </dsp:nvSpPr>
      <dsp:spPr>
        <a:xfrm>
          <a:off x="5776242" y="2149757"/>
          <a:ext cx="1154571" cy="577285"/>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Time-Targeted</a:t>
          </a:r>
        </a:p>
      </dsp:txBody>
      <dsp:txXfrm>
        <a:off x="5793150" y="2166665"/>
        <a:ext cx="1120755" cy="54346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F6A94-B9B6-47CD-80EA-03A444C589F6}">
      <dsp:nvSpPr>
        <dsp:cNvPr id="0" name=""/>
        <dsp:cNvSpPr/>
      </dsp:nvSpPr>
      <dsp:spPr>
        <a:xfrm>
          <a:off x="-5513198" y="-844209"/>
          <a:ext cx="6565219" cy="6565219"/>
        </a:xfrm>
        <a:prstGeom prst="blockArc">
          <a:avLst>
            <a:gd name="adj1" fmla="val 18900000"/>
            <a:gd name="adj2" fmla="val 2700000"/>
            <a:gd name="adj3" fmla="val 329"/>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8491DD-6D20-45E6-AAE0-BA226AD26C48}">
      <dsp:nvSpPr>
        <dsp:cNvPr id="0" name=""/>
        <dsp:cNvSpPr/>
      </dsp:nvSpPr>
      <dsp:spPr>
        <a:xfrm>
          <a:off x="676899" y="487680"/>
          <a:ext cx="6190000" cy="97536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129540" rIns="129540" bIns="129540" numCol="1" spcCol="1270" anchor="ctr" anchorCtr="0">
          <a:noAutofit/>
        </a:bodyPr>
        <a:lstStyle/>
        <a:p>
          <a:pPr marL="0" lvl="0" indent="0" algn="l" defTabSz="2266950">
            <a:lnSpc>
              <a:spcPct val="90000"/>
            </a:lnSpc>
            <a:spcBef>
              <a:spcPct val="0"/>
            </a:spcBef>
            <a:spcAft>
              <a:spcPct val="35000"/>
            </a:spcAft>
            <a:buNone/>
          </a:pPr>
          <a:r>
            <a:rPr lang="en-US" sz="5100" kern="1200" dirty="0"/>
            <a:t>Eat a frog</a:t>
          </a:r>
        </a:p>
      </dsp:txBody>
      <dsp:txXfrm>
        <a:off x="676899" y="487680"/>
        <a:ext cx="6190000" cy="975360"/>
      </dsp:txXfrm>
    </dsp:sp>
    <dsp:sp modelId="{F12DD745-B993-4D97-AEBE-7AC123DFBFDE}">
      <dsp:nvSpPr>
        <dsp:cNvPr id="0" name=""/>
        <dsp:cNvSpPr/>
      </dsp:nvSpPr>
      <dsp:spPr>
        <a:xfrm>
          <a:off x="67299" y="365760"/>
          <a:ext cx="1219200" cy="121920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94378D-D262-4053-80FE-DCC9C26AFDE4}">
      <dsp:nvSpPr>
        <dsp:cNvPr id="0" name=""/>
        <dsp:cNvSpPr/>
      </dsp:nvSpPr>
      <dsp:spPr>
        <a:xfrm>
          <a:off x="1031443" y="1950720"/>
          <a:ext cx="5835456" cy="97536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129540" rIns="129540" bIns="129540" numCol="1" spcCol="1270" anchor="ctr" anchorCtr="0">
          <a:noAutofit/>
        </a:bodyPr>
        <a:lstStyle/>
        <a:p>
          <a:pPr marL="0" lvl="0" indent="0" algn="l" defTabSz="2266950">
            <a:lnSpc>
              <a:spcPct val="90000"/>
            </a:lnSpc>
            <a:spcBef>
              <a:spcPct val="0"/>
            </a:spcBef>
            <a:spcAft>
              <a:spcPct val="35000"/>
            </a:spcAft>
            <a:buNone/>
          </a:pPr>
          <a:r>
            <a:rPr lang="en-US" sz="5100" kern="1200" dirty="0"/>
            <a:t>Big stuff first</a:t>
          </a:r>
        </a:p>
      </dsp:txBody>
      <dsp:txXfrm>
        <a:off x="1031443" y="1950720"/>
        <a:ext cx="5835456" cy="975360"/>
      </dsp:txXfrm>
    </dsp:sp>
    <dsp:sp modelId="{66E18CB0-B1F2-4B07-AD3D-78312F72C3A9}">
      <dsp:nvSpPr>
        <dsp:cNvPr id="0" name=""/>
        <dsp:cNvSpPr/>
      </dsp:nvSpPr>
      <dsp:spPr>
        <a:xfrm>
          <a:off x="421843" y="1828800"/>
          <a:ext cx="1219200" cy="121920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20384C1-8ADC-48DD-A199-43706193CDF9}">
      <dsp:nvSpPr>
        <dsp:cNvPr id="0" name=""/>
        <dsp:cNvSpPr/>
      </dsp:nvSpPr>
      <dsp:spPr>
        <a:xfrm>
          <a:off x="676899" y="3413760"/>
          <a:ext cx="6190000" cy="97536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129540" rIns="129540" bIns="129540" numCol="1" spcCol="1270" anchor="ctr" anchorCtr="0">
          <a:noAutofit/>
        </a:bodyPr>
        <a:lstStyle/>
        <a:p>
          <a:pPr marL="0" lvl="0" indent="0" algn="l" defTabSz="2266950">
            <a:lnSpc>
              <a:spcPct val="90000"/>
            </a:lnSpc>
            <a:spcBef>
              <a:spcPct val="0"/>
            </a:spcBef>
            <a:spcAft>
              <a:spcPct val="35000"/>
            </a:spcAft>
            <a:buNone/>
          </a:pPr>
          <a:r>
            <a:rPr lang="en-US" sz="5100" kern="1200" dirty="0"/>
            <a:t>Covey quadrants</a:t>
          </a:r>
        </a:p>
      </dsp:txBody>
      <dsp:txXfrm>
        <a:off x="676899" y="3413760"/>
        <a:ext cx="6190000" cy="975360"/>
      </dsp:txXfrm>
    </dsp:sp>
    <dsp:sp modelId="{A0E6F784-10D1-4F28-A9FC-682B95346D60}">
      <dsp:nvSpPr>
        <dsp:cNvPr id="0" name=""/>
        <dsp:cNvSpPr/>
      </dsp:nvSpPr>
      <dsp:spPr>
        <a:xfrm>
          <a:off x="67299" y="3291840"/>
          <a:ext cx="1219200" cy="121920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4.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1/layout/ConvergingText#1">
  <dgm:title val="Converging Text"/>
  <dgm:desc val="Use to show multiple steps or parts that merge into a whole. Works best with a small number of Level 1 shapes. Unused text does not appear, but remains available if you switch layout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729E000-41BF-4014-8EA0-5224E8ECD939}" type="datetimeFigureOut">
              <a:rPr lang="en-US"/>
              <a:pPr>
                <a:defRPr/>
              </a:pPr>
              <a:t>2/16/2017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C222C99-7B12-4D1C-89AB-49551F042484}" type="slidenum">
              <a:rPr lang="en-US"/>
              <a:pPr>
                <a:defRPr/>
              </a:pPr>
              <a:t>‹#›</a:t>
            </a:fld>
            <a:endParaRPr lang="en-US" dirty="0"/>
          </a:p>
        </p:txBody>
      </p:sp>
    </p:spTree>
    <p:extLst>
      <p:ext uri="{BB962C8B-B14F-4D97-AF65-F5344CB8AC3E}">
        <p14:creationId xmlns:p14="http://schemas.microsoft.com/office/powerpoint/2010/main" val="28319771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rubiks.com/solving-center/pdf/Rubiks_cube_3x3_solution-en.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953066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purpose of the Pre-Assignment is to get participants thinking about the time management strategies they are already using and where they need to improve.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asked participants: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your biggest time wasters?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you currently doing to manage your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could you be doing better?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came away from this workshop with only one thing, what would that be?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a moment to discuss these questions and note answers on the flip chart. Try to come to a group consensus on each item.</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10</a:t>
            </a:fld>
            <a:endParaRPr lang="en-US" dirty="0"/>
          </a:p>
        </p:txBody>
      </p:sp>
    </p:spTree>
    <p:extLst>
      <p:ext uri="{BB962C8B-B14F-4D97-AF65-F5344CB8AC3E}">
        <p14:creationId xmlns:p14="http://schemas.microsoft.com/office/powerpoint/2010/main" val="2869205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The bad news is that time flies.</a:t>
            </a:r>
            <a:b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br>
            <a: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The good news is that you are the pilot.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Michael </a:t>
            </a:r>
            <a:r>
              <a:rPr lang="en-US" sz="1050" b="1" i="1" dirty="0" err="1">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Altshuler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Goal setting is critical to effective time management strategies. It is the single most important life skill that, unfortunately, most people never learn how to do properly. Goal setting can be used in every single area of your life, including financial, physical, personal development, relationships, or even spiritual. According to Brian Tracy’s book </a:t>
            </a:r>
            <a:r>
              <a:rPr lang="en-US" u="sng" dirty="0">
                <a:effectLst/>
              </a:rPr>
              <a:t>Goals</a:t>
            </a:r>
            <a:r>
              <a:rPr lang="en-US" dirty="0">
                <a:effectLst/>
              </a:rPr>
              <a:t>, fewer than 3% of people have clear, written goals, and a plan for getting there. Setting goals puts you ahead of the pack!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Some people blame everything that goes wrong in their life on something or someone else. They take the role of a victim and they give all their power and control away. Successful people instead dedicate themselves towards taking responsibility for their lives, no matter what the unforeseen or uncontrollable events. Live in the present: the past cannot be changed, and the future is the direct result of what you do right now!</a:t>
            </a:r>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35C773-8B55-4936-B95F-0E4F451F6E47}" type="slidenum">
              <a:rPr lang="en-US" smtClean="0"/>
              <a:pPr fontAlgn="base">
                <a:spcBef>
                  <a:spcPct val="0"/>
                </a:spcBef>
                <a:spcAft>
                  <a:spcPct val="0"/>
                </a:spcAft>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Setting meaningful, long-term goals is a giant step toward achieving your dreams. In turn, setting and achieving short-term goals can help you accomplish the tasks you'll need to achieve the long-term ones. It is also important to make sure that all of your goals unleash the power of the three P's: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POSITIVE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Who could get fired up about a goal such as "Find a career that's not boring"? Goals should be phrased positively, so they help you feel good about yourself and what you're trying to accomplish. A better alternative might be this: "Enroll in pre-law classes so I can help people with legal problems someday."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PERSONAL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Goals must be personal. They must reflect your own dreams and values, not those of friends, family, or the media. When crafting your goal statement, always use the word “I” in the sentence to brand it as your own. When your goals are personal, you'll be more motivated to succeed and take greater pride in your accomplishments.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POSSIBLE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setting goals, be sure to consider what's possible and within your control. Getting into an Ivy League university may be possible if you are earning good grades but unrealistic if you're struggling. In the latter case, a more reasonable goal might be to attend a university or trade school that offers courses related to your chosen career. You might also pursue volunteer work that would strengthen your college applications.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how goals, in general, should be framed.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Goals should be positive, personal, and possible.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worksheet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which of the three P’s is missing from each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Hint: There might be more than one P missing!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Long ago, King Robert the Bruce ruled over Scotland. One day, he was badly defeated in battle. His only option was to escape and hide. He found refuge in a small cave and waited there for months.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day, he watched a spider try to build a web across the cave’s entrance. Time and time again, the spider fell down and got back up again. After many times, the spider succeeded, proving that with persistence and a plan, anything is possible.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is best done in small groups. Once groups have had a few minutes to complete the worksheet, bring the groups back together, and review.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15FEA6-AC28-4A26-BF95-A3DE8773C01C}" type="slidenum">
              <a:rPr lang="en-US" smtClean="0"/>
              <a:pPr fontAlgn="base">
                <a:spcBef>
                  <a:spcPct val="0"/>
                </a:spcBef>
                <a:spcAft>
                  <a:spcPct val="0"/>
                </a:spcAft>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SMART is a convenient acronym for the set of criteria that a goal must have in order for it to be realized by the goal achiever.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Success coach Jack Canfield states in his book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Success Principles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that, “Vague goals produce vague results.” In order for you to achieve a goal, you must be very clear about what exactly you want. Often creating a list of benefits that the accomplishment of your goal will bring to your life, will you give your mind a compelling reason to pursue that goal.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crucial for goal achievement that you are able to track your progress towards your goal. That’s why all goals need some form of objective measuring system so that you can stay on track and become motivated when you enjoy the sweet taste of quantifiable progress.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Achievable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Setting big goals is great, but setting unrealistic goals will just de-motivate you. A good goal is one that challenges, but is not so unrealistic that you have virtually no chance of accomplishing 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Relevant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Before you even set goals, it’s a good idea to sit down and define your core values and your life purpose because it’s these tools which ultimately decide how and what goals you choose for your life. Goals, in and of themselves, do not provide any happiness. Goals that are in harmony with our life purpose do have the power to make us happy.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Without setting deadlines for your goals, you have no real compelling reason or motivation to start working on them. By setting a deadline, your subconscious mind begins to work on that goal, night and day, to bring you closer to achievement.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specific parts of a good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Good goals should be specific, measurable, achievable, relevant, and timed.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write a SMART goal for the first two modules of this workshop. They may want to use scrap paper at first, and then record their final goal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transition into this activity should be fairly seamless.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are comfortable with each other, divide participants into pairs so that they can review each other’s’ goals and provide feedback.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EDC240-AB25-43C2-A710-935271A8C727}" type="slidenum">
              <a:rPr lang="en-US" smtClean="0"/>
              <a:pPr fontAlgn="base">
                <a:spcBef>
                  <a:spcPct val="0"/>
                </a:spcBef>
                <a:spcAft>
                  <a:spcPct val="0"/>
                </a:spcAft>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Achieving challenging goals requires a lot of mental energy. Instead of spreading yourself thin by focusing on several goals at once, invest your mental focus on one goal, the most important goal right now. When you are prioritizing, choose a goal that will have the greatest impact on your life compared to how long it will take to achieve. A large part of goal setting is not just identifying what you want, but also identifying what you must give up in your life in order to get it. Most people are unwilling to make a conscious decision to give up the things in their life necessary to achieve their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how to make the most of your mental energy.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you are prioritizing, choose a goal that will have the greatest impact on your life compared to how long it will take to achieve.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Task list from “The 10 Minute Challenge”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task list from the “10 Minute Challenge”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Bring out the task list from this morning’s icebreaker. Ask participants to prioritize the tasks based on what we just discussed.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done in a large group or small groups. It can be interesting to put participants back in their icebreaker groups and see how they would have done things differently.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5AAE40-F1B3-4204-AD34-14EAD930AC81}" type="slidenum">
              <a:rPr lang="en-US" smtClean="0"/>
              <a:pPr fontAlgn="base">
                <a:spcBef>
                  <a:spcPct val="0"/>
                </a:spcBef>
                <a:spcAft>
                  <a:spcPct val="0"/>
                </a:spcAft>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Emotionalizing and visualizing your goal will help you create the desire to materialize it into your life. One of the best visualization tools is a vision board. Simply find a magazine, cut out pictures that resonate with the goal that you want to achieve, glue them onto a piece of poster board, and place that board somewhere that you can view it several times a 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for visualization to work, it’s necessary that you emotionalize your goal as much as possible. Create a list of the benefits you will see when you achieve your goal and concentrate on how that will make you feel.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role that emotions and dreams play in our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Emotionalizing and visualizing your goal will help you create the desire to materialize it into your life. Vision boards and benefit lists are two tools that can help with these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and ask them to take turns visualizing a goal that they have.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“Seeing, is believing!”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hard to believe something you have not seen. (Implies that you will not believe the thing under discussion until you have actually seen it.)</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participants have had a few moments to discuss, bring the large group back together. Have some of the more detailed goals shared with the class, if participants are comfortable.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three 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SMART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D6CF18-2F12-42F8-82CE-44CF26D955A3}" type="slidenum">
              <a:rPr lang="en-US" smtClean="0"/>
              <a:pPr fontAlgn="base">
                <a:spcBef>
                  <a:spcPct val="0"/>
                </a:spcBef>
                <a:spcAft>
                  <a:spcPct val="0"/>
                </a:spcAft>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way of thinking of physical awareness is being aware of how you deploy yourself in your environment. This can be your work environment, your home environment, and any other environment in which you are engaged. Life in the early 21</a:t>
            </a:r>
            <a:r>
              <a:rPr lang="en-US" sz="1200" baseline="30000" dirty="0">
                <a:effectLst/>
                <a:latin typeface="Calibri" panose="020F0502020204030204" pitchFamily="34" charset="0"/>
                <a:ea typeface="Times New Roman" panose="02020603050405020304" pitchFamily="18" charset="0"/>
                <a:cs typeface="Times New Roman" panose="02020603050405020304" pitchFamily="18" charset="0"/>
              </a:rPr>
              <a:t>st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Century is fast-paced and in order to effectively engage with the overall environment, you must become aware of how you spend your time and how to maximize that time.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2526032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important aspect of time management is getting organized. If you constantly have to spend time finding things or apologize for missing important events, chances are you are disorganized. One first step to becoming organized is to organize your physical space. For those of us who are messy, creative types, this can be daunting. Maybe you have let a small mess pile up into a big one, but if you break the task into smaller tasks and tackle these in turn, it can seem far less daunting. Taking the time to clean up is well worth it because it saves you time and makes you feel less stressed over the long run. Remaining organized requires continuous maintenance, but if you keep to it, then small jobs never gets an opportunity to snowball into humongous ones. Before you leave your workplace, making sure everything is tidy is one way to avoid things piling up. Another step is to designate a time to clean on a weekly basis.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organizing your space, to truly become adept at organizing your time, you must first understand how you use your time normally without any intervention. One way to do this is to write down how you spent each hour of your day before you go to sleep. Do this for a week and it will become clear which areas in your life are being managed inefficiently. Keep in mind that there are varying degrees of managing your time. Some people use lists or sticky notes to remind themselves of what needs to be done. Others use day-planners and schedule every moment of their lives in a calendar.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Explore the importance of removing clutter.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Get Rid of Clutter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to stay clutter free.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ways that clutter manages to sneak into our lives and our workspaces. Brainstorm ways to prevent and remove distraction clutter.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clutter cause?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1133188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consider improving your time management as a process, then one of the big aspects of that process is to set goals. When you break down a large task into smaller tasks you are engaged in goal setting behavior even if on a small scale. In order to be effective at setting and reaching goals, it is helpful to use the S.M.A.R.T. acronym:</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establish a specific goal rather than a general one, you are far more likely to follow through.</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One of the reasons for making a goal specific is so you can measure what the successful completion of that goal looks like.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Achievable.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a goal is too easy, it can also be easy to justify giving up on it because it’s not important enough. Make sure you set goals that are challenging but achievable.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Realistic.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being ambitious can help you to achieve large goals, being too ambitious can often lead to rebellion. If your goal is something nearly impossible, such as piloting a spaceship to Neptune, you will have several opportunities to give up.</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Time-targeted.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decide on setting a goal, you must also decide on when you expect to achieve that goal. You must be specific. This allows you to organize your goal-achieving behavior with a deadline.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being SMART about goal setting, there are some other steps you can take that will help you remain committed to achieving your goal.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Tell someone else about your goal. This will help to keep you accountable and committed.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appropriate, divide your goal into smaller milestones. When you reach a milestone, reward yourself. Small rewards can help you to stay enthusiastic.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fail to meet a milestone, don’t use this as an occasion to beat yourself up or to give up. Instead, determine where and how you failed and how to avoid doing so in the future. Most importantly, don’t give up.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Perhaps the single most important step is to choose a goal that is meaningful to you.</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goal setting.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Goal Setting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Identify three goals you would like to pursue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05: Goal Setting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should you tell another person about your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2242484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have clear goals, it becomes easier to set priorities. No matter how simple or complicated a task, anything worth accomplishing won’t happen all at once. When you begin to manage your time effectively, you must be able to prioritize. One important thing that tends to slip through the cracks when it comes to prioritization is scheduling time to have fun and relax. In order to be effective and creative, you need time to unwind and time to play. Here are three different strategies for prioritizing your tasks: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Eat a Frog.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first suggestion comes from a book of the same title by Brian Tracy. Essentially, this means that at the beginning of each day, you pick the hardest, most tedious task to do first. Whatever task you have before you that is the one you’re looking forward to the least, do that one first. When you go with this method of prioritizing, keep in mind that over-planning or trying to get yourself enthused over it are often subtle ways to procrastinate. Instead, just dig in and eat that frog.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Big Stuff First.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Before you go to sleep, write down the three most important things you need to get done by the end of tomorrow. Keep the list beside your bed, so that when you wake in the morning, it’s there as a reminder. Once you complete your big tasks, you can then spend time on smaller ones.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Covey Quadrants.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Self-help guru Stephen Covey advises that you organize your priorities with the assistance of a sheet of paper that you divide into four quadrants: Q1 stands for important and urgent tasks such as crises; Q2 stands for important but not urgent tasks, the types of things you need to do, but they have less rigid or approaching deadlines; Q3 stands for unimportant, but urgent tasks, things such as answering the phone or going to a meeting; Q4 stands for unimportant and non-urgent tasks, the types of things you feel better about doing once the more pressing work is done. According to Covey, it’s inevitable that you will have to spend time working on Q1 tasks, but the more adept you become at managing your time the more you will be able to spend on Q2 tasks. While it’s important to take time to play, a Q4 task usually, it’s best to engage in Q3 and Q4 tasks when you have already handled the others.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ways to build success.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06: Covey Quadrants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needs to be the focus when finding motivation?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3369041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Time Management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5889299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biggest bugbear to managing your time well is procrastination. Often we procrastinate when we are faced with a task that we perceive as difficult or unpleasant. Another circumstance that lends itself to procrastination is when the reward for a completed task is delayed. If we know that upon finishing a difficult task we will get an immediate promotion, it motivates us more so than if that promotion will occur at a later point. Procrastination functions as an impulse towards feeling good immediately, and according to psychologists, it originates from a time when human activities were more immediate and involved less planning. Many great strategies for fighting procrastination have been listed previously, such as breaking a large task into a bunch of small tasks or organizing your work area and keeping it clutter free. Other strategies will be addressed in future modules, such as mindfulness meditation as a method for strengthening your will. Here are some additional strategies: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Eliminate distractions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Playing on Facebook or checking your email are two common ways in which you can procrastinate. By eliminating the temptation, you eliminate the possibility of giving into an impulse. It’s not enough to simply have the page minimized on your computer desktop. You may have to close your email program or your browser, or disconnect from the internet altogether. If talking or texting on your cell phone is a way that you procrastinate, then turn it off when you have a task to perform. You can turn it back on and check your messages as a reward for finishing your task. When organizing your work space, make sure that you have eliminated the types of things that you might use in order to procrastinate.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Use the buddy system</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Having someone who is aware of the tasks you have laid out in front of you and who has tasks themselves can be helpful for holding each other accountable. Take care not to let your updates and check-ins with your buddy become occasions for procrastination themselves.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Accept that things are likely to be imperfect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Our tendency to strive for perfection often results in feelings of anxiety over the fact that we might not get it right, and such emotions are great breeding grounds for procrastination.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Avoid overcomplicating matters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While this might look as if you are breaking a large task into smaller tasks, each with their individual deadlines, spending too much time organizing can quickly become an exercise in avoiding the task at hand.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Keep in mind that our tendency is to overestimate the amount of time that a task will take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overestimation makes it easier to justify procrastination. When you find yourself thinking that you have plenty of time to complete a task, remind yourself that you are probably exaggerating.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Try setting a timer for twenty five minutes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During that time you will do nothing but the task at hand. This can be helpful for two reasons: it’s easier to use willpower for short periods of time such as a 25 minute limit, and some work will create its own momentum where you won’t want to stop after the 25 minutes are up. If taking a lot of breaks is part of your procrastination game, this technique isn’t the best, but if you have problems getting started, this can be quite helpful.</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situations where you procrastinate.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consider situations where you procrastinate. Identify ways in which you procrastinate. Brainstorm strategies to avoid procrastination for these situations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 cause of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25012777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 management is about more than just managing our time; it is about managing ourselves, in relation to time. It is about setting priorities and taking charge. It means changing habits or activities that cause us to waste time. It means being willing to experiment with different methods and ideas to enable you to find the best way to make maximum use of time.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21</a:t>
            </a:fld>
            <a:endParaRPr lang="en-US" dirty="0"/>
          </a:p>
        </p:txBody>
      </p:sp>
    </p:spTree>
    <p:extLst>
      <p:ext uri="{BB962C8B-B14F-4D97-AF65-F5344CB8AC3E}">
        <p14:creationId xmlns:p14="http://schemas.microsoft.com/office/powerpoint/2010/main" val="3515662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80/20 rule, also known as Pareto’s Principle, states that 80% of your results come from only 20% of your actions. Across the board, you will find that the 80/20 principle is pretty much right on with most things in your life. For most people, it really comes down to analyzing what you are spending your time on. Are you focusing in on the 20% of activities that produce 80% of the results in your life?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Become familiar with Pareto’s principle.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80% of your results come from only 20% of your actions.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the group to think about the icebreaker this morning. Did the 80/20 rule seem to come into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2002 survey, Microsoft found that 80 percent of Windows and Office crashes were caused by 20 percent of identified bugs.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about other situations they have been in where the 80/20 rule has applied.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we use the 80/20 rule to help us plan our goals and our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2A8145-EC05-43AF-8A50-703695B8BA06}" type="slidenum">
              <a:rPr lang="en-US" smtClean="0"/>
              <a:pPr fontAlgn="base">
                <a:spcBef>
                  <a:spcPct val="0"/>
                </a:spcBef>
                <a:spcAft>
                  <a:spcPct val="0"/>
                </a:spcAft>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Great time management means being effective as well as efficient. Managing time effectively, and achieving the things that you want to achieve, means spending your time on things that are important and not just urgent. To do this, you need to distinguish clearly between what is urgent and what is important: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are activities that lead to the achieving your goals and have the greatest impact on your life.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activities demand immediate attention, but are often associated with someone else’s goals rather than our own.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concept, coined the Eisenhower Principle, is said to be how former US President Dwight Eisenhower organized his tasks. It was rediscovered and brought into the mainstream as the Urgent/Important Matrix by Stephen Covey in his 1994 business classic,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Seven Habits of Highly Effective People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Urgent/Important Matrix is a powerful way of organizing tasks based on priorities. Using it helps you overcome the natural tendency to focus on urgent activities, so that you can have time to focus on what's truly important.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Urgent/Important Matrix:</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And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Activities in this area relate to dealing with critical issues as they arise and meeting significant commitments.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Perform these duties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Important, But Not 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success-oriented tasks are critical to achieving goals.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Plan to do these tasks next.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But Not Important: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chores do not move you forward toward your own goals.</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Manage by delaying them, cutting them short, and rejecting requests from others</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Postpone these chores.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Not Urgent And Not Important: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trivial interruptions are just a distraction, and should be avoided if possible. However, be careful not to mislabel things like time with family and recreational activities as not important.</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Avoid these distractions altogether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difference between important and urgent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Tasks can generally be placed into one of four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Urgent and important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Important, but not urgent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Urgent, but not important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Not urgent and not important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Two per two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Pair participants off. Ask them to identify which quadrant of the matrix each task would fit in.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boy put his hand into a pitcher full of nuts. He grasped as many as he could possibly hold, but when he tried to pull out his hand, he was prevented from doing so by the neck of the pitcher. Unwilling to lose his prize, and yet unable to withdraw his hand, he burst into tears and bitterly lamented his disappointment. A bystander said to him, "Be satisfied with half the quantity, and you will readily draw out your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moral of the story: Bite off only what you can chew and you will have far better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write the tasks on index cards, draw the matrix on flip chart paper, and tape the cards in the correct quadrant.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four categories of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E203E9-7837-4E72-BE0F-0A3C4FEC145A}" type="slidenum">
              <a:rPr lang="en-US" smtClean="0"/>
              <a:pPr fontAlgn="base">
                <a:spcBef>
                  <a:spcPct val="0"/>
                </a:spcBef>
                <a:spcAft>
                  <a:spcPct val="0"/>
                </a:spcAft>
                <a:defRPr/>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times, requests from others may be important and need immediate attention. Often, however, these requests conflict with our values and take time away from working toward your goals. Even if it is something we would like to do but simply don’t have the time for, it can be very difficult to say no. One approach in dealing with these types of interruptions is to use a Positive No, which comes in several forms.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no, followed by an honest explanation, such as, “I am uncomfortable doing that because…”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no and then briefly clarify your reasoning without making excuses. This helps the listener to better understand your position. Example: “I can’t right now because I have another project that is due by 5 pm today.”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no, and then give an alternative. Example: “I don’t have time today, but I could schedule it in for tomorrow morning.”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Empathetically repeat the request in your own words, and then say no. Example: “I understand that you need to have this paperwork filed immediately, but I will not be able to file it for you.”</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yes, give your reasoning for not doing it, and provide an alternative solution. Example: “Yes, I would love to help you by filing this paperwork, but I do not have time until tomorrow morning.”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Provide an assertive refusal and repeat it no matter what the person says. This approach may be most appropriate with aggressive or manipulative people and can be an effective strategy to control your emotions. Example: “I understand how you feel, but I will not [or cannot]…” Remember to stay focused and not become sidetracked into responding to other issues.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say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Saying no is an important skill to learn if we are going to manage our time, but it can be difficult.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Training Manual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Minimum of one Training Manual per two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trios. Two group members should practice the first “no” technique listed in the guide. The third member should observe and provide feedback. The group should work through the techniques, rotating through the roles of saying no, receiving the no, and being the observer.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time is short, they can choose just a few techniques that interest them.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choose not to distribute the Training Manual, you can list the “No” techniques on flip chart paper, or use the PowerPoint slides.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06D0B5-BE49-4D9A-B5B3-853845947FE4}" type="slidenum">
              <a:rPr lang="en-US" smtClean="0"/>
              <a:pPr fontAlgn="base">
                <a:spcBef>
                  <a:spcPct val="0"/>
                </a:spcBef>
                <a:spcAft>
                  <a:spcPct val="0"/>
                </a:spcAft>
                <a:defRPr/>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hallmark of successful time management is being consistently productive each day. Many people use a daily plan to motivate themselves. Having a daily plan and committing to it can help you stay focused on the priorities of that particular day. As well, you are more likely to get things accomplished if you write down your plans for the day.</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25</a:t>
            </a:fld>
            <a:endParaRPr lang="en-US" dirty="0"/>
          </a:p>
        </p:txBody>
      </p:sp>
    </p:spTree>
    <p:extLst>
      <p:ext uri="{BB962C8B-B14F-4D97-AF65-F5344CB8AC3E}">
        <p14:creationId xmlns:p14="http://schemas.microsoft.com/office/powerpoint/2010/main" val="3350614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Essentially, planning is nothing more than taking a piece of paper and a pen and writing down the tasks and associated steps that you need to take throughout the day to ensure that your goal is completed.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start, get yourself a spiral notebook and label it as your Personal Productivity Journal or your Professional Productivity Journal. (We recommend keeping a separate journal for work and for your personal life, so you can focus on them at separate times, thus maintaining your optimal work/life balance.) Label each page with the day and the date and what needs to be done that particular day. Next, prioritize each task in order of importance. Highlight the top three items and focus on those first. Cross off items as you complete them. Items that are not completed should be carried over to the next page.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introduce a universal time management tool.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Essentially, planning is nothing more than taking a piece of paper and a pen and writing down the tasks and associated steps that you need to take throughout the day to ensure that your goal is completed.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Spiral notebook for demonstration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Purchase a new spiral notebook. To save time, you can set up the notebook as explained in the Training Manual.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Label it as your Personal Productivity Journal or your Professional Productivity Journal.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Label each page with the day and the date and what needs to be done that particular day.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Next, prioritize each task in order of importance.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Highlight the top three items and focus on those first.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Then, you could cross off items as you complete them. Items that are not completed should be carried over to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 through the Productivity Journal with the class. Explore how they might use it in their day to day lives.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very large, purchase several spiral notebooks and have each group set up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73A3BC-3A91-458F-95E7-2D6F0CB922F2}" type="slidenum">
              <a:rPr lang="en-US" smtClean="0"/>
              <a:pPr fontAlgn="base">
                <a:spcBef>
                  <a:spcPct val="0"/>
                </a:spcBef>
                <a:spcAft>
                  <a:spcPct val="0"/>
                </a:spcAft>
                <a:defRPr/>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Personal development expert Brian Tracy believes that when you write down your action list the night before, your subconscious mind focuses on that plan while you sleep. By planning the night before, you will also start fresh and focused on the most important tasks for the day. Of course, you will want to review your list in the morning, but you will have a head start on your 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Always have your productivity journal with you during the day to avoid becoming sidetracked. Crossing off completed tasks will give your subconscious mind a tremendous amount of satisfaction. This will also help to maintain your motivation to complete the remaining items on your action list.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find yourself moving uncompleted tasks over into the following day, and the day after that, then you need to ask yourself why that task is on your list in the first place and what value it has in your life. If you postpone a task three times, it does not belong on your action list.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make the best use of the Productivity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By keeping your journal with you and keeping it updated, you will be more effective than ever!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record ideas for using their new journal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Your short term memory can hold only an average of seven items. (This is why most North American phone numbers are seven digits long.) Don’t overburden your mind by trying to remember – write it down!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transition into this activity should be fairly seamless.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Remember, you should have a personal and a professional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E3EBE9-9E59-4B29-A8A2-97814FD4D7E2}" type="slidenum">
              <a:rPr lang="en-US" smtClean="0"/>
              <a:pPr fontAlgn="base">
                <a:spcBef>
                  <a:spcPct val="0"/>
                </a:spcBef>
                <a:spcAft>
                  <a:spcPct val="0"/>
                </a:spcAft>
                <a:defRPr/>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is a story about time management that uses a glass jar, rocks, stones, pebbles, sand, and water to illustrate how to plan your day. The glass jar represents the time you have each day, and each item that goes into it represents an activity with a priority relative to its size.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Rocks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general idea is to fill your glass jar first with rocks. Plan each day around your most important tasks that will propel you toward achieving your goals. These represent your highest priority projects and deadlines with the greatest value, often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important, but not 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tasks that move you toward your goals.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Pebbles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Next, fill in the space between the rocks with pebbles. These represent tasks that are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urgent, and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but contribute less to important goals. Without proper planning, these tasks are often unexpected, and left unmanaged, can quickly fill your day. Working to reduce these tasks will give you more time to work toward your goals.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Sand: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add sand to fill your jar.</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other words, schedule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urgent, but not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tasks, only after important tasks. These activities are usually routine or maintenance tasks that do not directly contribute to your goals.</a:t>
            </a:r>
          </a:p>
          <a:p>
            <a:pPr marL="342900" marR="0" lvl="0" indent="-342900">
              <a:lnSpc>
                <a:spcPct val="115000"/>
              </a:lnSpc>
              <a:spcBef>
                <a:spcPts val="0"/>
              </a:spcBef>
              <a:spcAft>
                <a:spcPts val="1000"/>
              </a:spcAft>
              <a:buFont typeface="Symbol" panose="05050102010706020507" pitchFamily="18" charset="2"/>
              <a:buChar char=""/>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Water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Finally, pour water into your jar. These trivial time-wasters are neither important nor urgent and take you away from working toward high return activities and your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commit to this approach to planning your days, you will see as time goes on that you are able to achieve more in less time. Instead of finishing things in a mad rush to meet deadlines, each day will be organized and become more productive and profitable. You will also notice yourself spending less time on activities that are of little to no value. And because you have a clear vision for dealing with competing priorities, the level of stress in your life will diminish, which will allow you to become even more focused and productive.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different types of tasks come together to make up a 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glass jar represents the time you have each day, and each item that goes into it represents an activity with a priority relative to its size.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Glass jar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Large rocks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Pebbles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Jar of sand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Jar of water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Paper towel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all materials required at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Explain the principle of the glass jar. To start, fill the jar with rocks. Then, add the pebbles. Next, add the sand, and finally, add the water.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everyone can see what you are doing as you present this activity. If you have a large group, you may want to have several sets of materials, and have groups build their own glass jars.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994A12-DD8A-4F74-B4CF-C9F1AF63FD38}" type="slidenum">
              <a:rPr lang="en-US" smtClean="0"/>
              <a:pPr fontAlgn="base">
                <a:spcBef>
                  <a:spcPct val="0"/>
                </a:spcBef>
                <a:spcAft>
                  <a:spcPct val="0"/>
                </a:spcAft>
                <a:defRPr/>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Large projects can sometimes be so overwhelming it is difficult to even plan to start them. This time management technique is ideal for taking on these jobs. Simply break down the project into manageable chunks, block off time to work on the project, and then tackle it with a single-minded focus.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Chunk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Break large projects into specific tasks that can be completed in less than 15 minutes.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Block: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Rather than</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scheduling the entire project all at once, block out set times to complete specific chunks as early in the day as possible. This should allow you to ignore most interruptions and focus on just this task.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Tackle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Now tackle the specific task, focusing only on this task rather than the project as a whole. Once completed, you will feel a sense of accomplishment from making progress on the project.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 method of tackling large projects.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Break down the project into manageable chunks, block off time to work on the project, and then tackle it with a single-minded focus.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Rubik’s cube per ten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use the chunk, block, and tackle method to develop a plan to solve the Rubik’s cube.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assist with solving the Rubik’s Cube.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http://www.rubiks.com/solving-center/pdf/Rubiks_cube_3x3_solution-en.pdf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Crow, half-dead with thirst, came upon a Pitcher which had once been full of water. When the Crow put its beak into the mouth of the Pitcher, however, he found that only very little water was left in it, and that he could not reach far enough down to get at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 tried, and he tried, but at last had to give up in despair.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Then a thought came to him, and he took a pebble and dropped it into the Pitcher. Then he took another pebble and dropped it into the Pitcher. Then he took another pebble and dropped that into the Pitcher. Then he took another pebble and dropped that into the Pitcher. Then he took another pebble and dropped that into the Pitcher. Then he took another pebble and dropped that into the Pitcher. At last, at last, he saw the water mount up near him, and after casting in a few more pebbles, he was able to quench his thirst and save his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lesson we can learn: Little by little does the trick.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has more than ten participants, divide the groups into smaller teams and provide each with a Rubik’s cube.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many items can the average person’s short-term memory hold?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63453F-6876-4818-A895-A35046FB5A6B}" type="slidenum">
              <a:rPr lang="en-US" smtClean="0"/>
              <a:pPr fontAlgn="base">
                <a:spcBef>
                  <a:spcPct val="0"/>
                </a:spcBef>
                <a:spcAft>
                  <a:spcPct val="0"/>
                </a:spcAft>
                <a:defRPr/>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1784983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We’ve all heard the saying, “Ready, Aim, Fire!” Often in time management planning, it is better to think “Ready, Fire, Aim!” instead. This is because most people aim for the target, and then they keep aiming at the target, but they never seem to fire. They get so caught up with the planning that they fail to take action. This is just another form of procrastination, which we will discuss in a moment. Better to take a shot and see how close you were to the target.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Ready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Do not over-plan each of your actions. By the time you fire, the target may have moved.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Fire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Remember the 80/20 rule and just take action. Even if you don’t hit the bull’s eye, you’ll probably still hit the target.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Aim!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new plans based on new information. Readjust your aim based on where you hit the target.</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importance of balancing planning with acting.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Many people get so caught up in planning that they never act.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Rubik’s cubes per twenty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teams of ten. (Ideally, you will have an even number of teams.) Ask one team to use the “Ready, Aim, Fire” approach to solve the cube, and another team to use the “Ready, Fire, Aim” approach.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Give participants a few minutes to work with the cubes, and then discuss the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may help to write the two approaches on flip chart paper and post them near the respective teams.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954C69-AA16-4919-A296-7118772D5EB8}" type="slidenum">
              <a:rPr lang="en-US" smtClean="0"/>
              <a:pPr fontAlgn="base">
                <a:spcBef>
                  <a:spcPct val="0"/>
                </a:spcBef>
                <a:spcAft>
                  <a:spcPct val="0"/>
                </a:spcAft>
                <a:defRPr/>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Procrastination means delaying a task (or even several tasks) that should be a priority. The ability to overcome procrastination and tackle the important actions that have the biggest positive impact in your life is a hallmark of the most successful people out there.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31</a:t>
            </a:fld>
            <a:endParaRPr lang="en-US" dirty="0"/>
          </a:p>
        </p:txBody>
      </p:sp>
    </p:spTree>
    <p:extLst>
      <p:ext uri="{BB962C8B-B14F-4D97-AF65-F5344CB8AC3E}">
        <p14:creationId xmlns:p14="http://schemas.microsoft.com/office/powerpoint/2010/main" val="30237292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reasons why we tend to procrastinate, including: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clear deadline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Inadequate resources available (time, money, information, etc.)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know where to begin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 feels overwhelming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passion for doing the work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Fear of failure or success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reasons that people procrastinate.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People procrastinate for many different reasons. It’s important for participants to understand what their reasons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Several sets of markers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We Procrastinate: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Provide each with flip chart paper and markers. Then, ask them to draw a line down the middle of the sheet of flip chart paper. They should label one side “Causes” and the other side “Solutions.” Ask each group to think of reasons why they procrastinate and list them on the flip chart paper. After a few moments, ask them to think of some ways to overcome those barriers, and to list those in the “Solutions” column. Finally, participants should record items that are relevant to them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pre-prepare the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Procrastination is the thief of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and the group is smaller than 15, you may want to bring groups together so that they can share some of their findings.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32</a:t>
            </a:fld>
            <a:endParaRPr lang="en-US" dirty="0"/>
          </a:p>
        </p:txBody>
      </p:sp>
    </p:spTree>
    <p:extLst>
      <p:ext uri="{BB962C8B-B14F-4D97-AF65-F5344CB8AC3E}">
        <p14:creationId xmlns:p14="http://schemas.microsoft.com/office/powerpoint/2010/main" val="37008304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ability to select your most important task at any given moment, and then to start on that task and get it done both quickly and well, will probably have greatest impact on your success than any other quality or skill you can develop! If you nurture the habit of setting clear priorities and getting important tasks quickly finished, the majority of your time management issues will simply fade away.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ways to get moving on those tough tasks.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Delete 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are the consequences of not doing the task at all? Consider the 80/20 rule; maybe it doesn’t need to be done in the first place.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task is important, ask yourself if it’s really something that you are responsible for doing in the first place. Know your job description and ask if the task is part of your responsibilities. Can the task be given to someone else?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 it now</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Postponing an important task that needs to be done only creates feelings of anxiety and stress. Do it as early in the day as you can.</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 for advice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Asking for help from a trusted mentor, supervisor, coach, or expert can give you some great insight on where to start and the steps for completing a project.</a:t>
            </a:r>
          </a:p>
          <a:p>
            <a:pPr marL="0" marR="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Chop it up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Break large projects into milestones, and then into actionable steps. As Bob Proctor says, “Break it down into the ridiculous.” Huge things don’t look as big when you break it down as small as you can.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Obey the 15 minute rule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 reduce the temptation of procrastination, each actionable step on a project should take no more than 15 minutes to complete.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Have clear deadlines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Assign yourself a deadline for projects and milestones and write it down in your day planner or calendar. Make your deadlines known to other people who will hold you accountable.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Give yourself a reward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Celebrate the completion of project milestones and reward yourself for getting projects done on time. It will provide positive reinforcement and motivate you toward your goals.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Remove distractions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You need to establish a positive working environment that is conducive to getting your work done. Remove any distractions.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general ways to overcome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it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for advice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Chop it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Obey the 15 minute rule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clear deadlines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Give yourself a reward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Remove distractions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Completed “Why We Procrastinate” activity from the previous lessons 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review the solutions they came up with in the last activity. How can these general tools be applied?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It’s best if participants remain in the same small groups.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this activity can be performed in a large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33</a:t>
            </a:fld>
            <a:endParaRPr lang="en-US" dirty="0"/>
          </a:p>
        </p:txBody>
      </p:sp>
    </p:spTree>
    <p:extLst>
      <p:ext uri="{BB962C8B-B14F-4D97-AF65-F5344CB8AC3E}">
        <p14:creationId xmlns:p14="http://schemas.microsoft.com/office/powerpoint/2010/main" val="3401456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first thing you do each morning is to eat a live frog, you can go through the day with the satisfaction of knowing that that is probably the worst thing that is going to happen to you all day long!"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another way of saying that if you have two important tasks before you, start with the biggest, hardest, and most important task first. Discipline yourself to begin immediately and then to persist until the task is complete before you go on to something else. You must resist the temptation to start with the easier task. You must also continually remind yourself that one of the most important decisions you make each day is your choice of what you will do immediately and what you will do later, or postpone indefinitely.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key to reaching high levels of performance and productivity is for you to develop the lifelong habit of tackling your major task first thing each morning. Don’t spend excessive time planning what you will do. You must develop the routine of "eating your frog" before you do anything else and without taking too much time to think about it.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Successful, effective people are those who launch directly into their major tasks and then discipline themselves to work steadily and single-mindedly until those tasks are complete. </a:t>
            </a:r>
          </a:p>
          <a:p>
            <a:pPr marL="0" marR="0">
              <a:lnSpc>
                <a:spcPct val="115000"/>
              </a:lnSpc>
              <a:spcBef>
                <a:spcPts val="0"/>
              </a:spcBef>
              <a:spcAft>
                <a:spcPts val="1000"/>
              </a:spcAft>
              <a:tabLst>
                <a:tab pos="600075"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business world, you are paid and promoted for achieving specific, measurable results. You are paid for making a valuable contribution that is expected of you. But many employees confuse activity with accomplishment and this causes one of the biggest problems in organizations today, which is failure to execute.</a:t>
            </a:r>
          </a:p>
          <a:p>
            <a:pPr marL="0" marR="0">
              <a:lnSpc>
                <a:spcPct val="115000"/>
              </a:lnSpc>
              <a:spcBef>
                <a:spcPts val="0"/>
              </a:spcBef>
              <a:spcAft>
                <a:spcPts val="1000"/>
              </a:spcAft>
              <a:tabLst>
                <a:tab pos="600075"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tackling the tough tasks can help us manage our time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 If you have two important tasks before you, start with the biggest, hardest, and most important task first. Tackle your major task first thing each morning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Stuffed toy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some time to think about your frog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sit in a circle. Explain that the first part of tackling a problem is identifying it, so in this exercise people will attempt to identify their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identifying your frog. Then, toss the stuffed frog to someone else, and ask them to identify their frog. Continue the exercise until everyone has spoken.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first thing you do each morning is to eat a live frog, you can go through the day with the satisfaction of knowing that that is probably the worst thing that is going to happen to you all day long!"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participants may want to brainstorm ways to make eating their frog easier.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the nine ways to overcome procrastination help participants with this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B12757-5614-4E5C-A08E-81FF6C4FBD03}" type="slidenum">
              <a:rPr lang="en-US" smtClean="0"/>
              <a:pPr fontAlgn="base">
                <a:spcBef>
                  <a:spcPct val="0"/>
                </a:spcBef>
                <a:spcAft>
                  <a:spcPct val="0"/>
                </a:spcAft>
                <a:defRPr/>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With better planning, improved efficiency, and increased productivity, the number of crises you encounter should decline. However, you can’t plan for everything, so in this module we’ll look at what to do when a crisis does occur.</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35</a:t>
            </a:fld>
            <a:endParaRPr lang="en-US" dirty="0"/>
          </a:p>
        </p:txBody>
      </p:sp>
    </p:spTree>
    <p:extLst>
      <p:ext uri="{BB962C8B-B14F-4D97-AF65-F5344CB8AC3E}">
        <p14:creationId xmlns:p14="http://schemas.microsoft.com/office/powerpoint/2010/main" val="26758071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CA" sz="1200" kern="1200" dirty="0">
                <a:solidFill>
                  <a:schemeClr val="tx1"/>
                </a:solidFill>
                <a:effectLst/>
                <a:latin typeface="+mn-lt"/>
                <a:ea typeface="+mn-ea"/>
                <a:cs typeface="+mn-cs"/>
              </a:rPr>
              <a:t>The key to successfully handling a crisis is to move quickly and decisively, but carefully.</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first thing to do when a crisis hits is to identify the point of contact and make them aware of the situation. (For this module, we’ll assume that point of contact is you.)</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Then, you will want to gather and analyze the data.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happened?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were the direct causes? What were the indirect causes?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will happen next? What could happen next?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events will this impact?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else needs to know about this?</a:t>
            </a:r>
          </a:p>
          <a:p>
            <a:r>
              <a:rPr lang="en-US" sz="1200" kern="1200" dirty="0">
                <a:solidFill>
                  <a:schemeClr val="tx1"/>
                </a:solidFill>
                <a:effectLst/>
                <a:latin typeface="+mn-lt"/>
                <a:ea typeface="+mn-ea"/>
                <a:cs typeface="+mn-cs"/>
              </a:rPr>
              <a:t>Above all, take the time to do thorough, proper research. You don’t want to jump into action based on erroneous information and make the crisis worse.</a:t>
            </a:r>
          </a:p>
          <a:p>
            <a:r>
              <a:rPr lang="en-US" sz="1200" kern="1200" dirty="0">
                <a:solidFill>
                  <a:schemeClr val="tx1"/>
                </a:solidFill>
                <a:effectLst/>
                <a:latin typeface="+mn-lt"/>
                <a:ea typeface="+mn-ea"/>
                <a:cs typeface="+mn-cs"/>
              </a:rPr>
              <a:t>You will also want to identify the threshold time: the time that you have before the situation moves out of your control, or becomes exponentially worse. You may also find that the crisis will resolve itself after a certain point of time.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first steps to take when handling a crisis.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thing to do when a crisis hits is to identify the point of contact and make them aware of the situation. Then, you will want to gather and analyze the data.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review the case study in Worksheet Three and answer the questions in Part I individually. Then, they can pair off and review their answers, included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will be the point of contact? Bob Bugs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information does Bob need? He will want to know when the order is due, what factors affect order delivery, what other orders may be affected, who is overseeing the repair, what happened with the conveyor belt, and if this section of the plant can use another conveyor belt.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else should Bob involve? David Daffy and Fran </a:t>
            </a:r>
            <a:r>
              <a:rPr lang="en-US" sz="1200" kern="1200" dirty="0" err="1">
                <a:solidFill>
                  <a:schemeClr val="tx1"/>
                </a:solidFill>
                <a:effectLst/>
                <a:latin typeface="+mn-lt"/>
                <a:ea typeface="+mn-ea"/>
                <a:cs typeface="+mn-cs"/>
              </a:rPr>
              <a:t>Fudd</a:t>
            </a:r>
            <a:r>
              <a:rPr lang="en-US" sz="1200" kern="1200" dirty="0">
                <a:solidFill>
                  <a:schemeClr val="tx1"/>
                </a:solidFill>
                <a:effectLst/>
                <a:latin typeface="+mn-lt"/>
                <a:ea typeface="+mn-ea"/>
                <a:cs typeface="+mn-cs"/>
              </a:rPr>
              <a:t> should be involved in the crisis management process. If customer delivery will be affected, Widgets Inc. should also be involved.</a:t>
            </a:r>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168567F-456E-4552-B9FD-99B0FD4E4A81}" type="slidenum">
              <a:rPr lang="en-US" smtClean="0"/>
              <a:pPr fontAlgn="base">
                <a:spcBef>
                  <a:spcPct val="0"/>
                </a:spcBef>
                <a:spcAft>
                  <a:spcPct val="0"/>
                </a:spcAft>
                <a:defRPr/>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gathered the data, it’s time to create a plan. The best approach is to identify the problem, decide on a solution, break it down into parts, and create a timeline.</a:t>
            </a:r>
          </a:p>
          <a:p>
            <a:pPr marL="0" marR="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Below is a sample Action Plan for Quarter One Status Report.</a:t>
            </a:r>
          </a:p>
          <a:p>
            <a:pPr marL="0" marR="0">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Problem:</a:t>
            </a: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The first quarter status report is overdue.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Solution:</a:t>
            </a: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Create the first quarter status report.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Timeline:</a:t>
            </a: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Must be complete within next 48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cap="small"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Step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Step Details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Step Timeline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Resources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budget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Paul Simon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or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project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Three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or Three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staffing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Write report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Eight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and edit report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plan to resolve a crisis.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best approach is to identify the problem, decide on a solution, break it down into parts, and create a timeline.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Three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new pairs. Ask participants to return to their case study and look at Part II. Their task is to create a brief action plan using the information gathered and the template provided.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Dog, used to eating eggs, saw an Oyster and, opening his mouth to its widest extent, swallowed it down with the utmost relish, supposing it to be an egg. Soon afterwards suffering great pain in his stomach, he said, "I deserve all this torment, for my folly in thinking that everything round must be an egg."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moral: Those who act without sufficient thought will often fall into unsuspected danger.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Show the corresponding PowerPoint slide for this topic, which includes a sample plan, while participants are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7EB097-3960-4019-A2D4-9B3E078B4185}" type="slidenum">
              <a:rPr lang="en-US" smtClean="0"/>
              <a:pPr fontAlgn="base">
                <a:spcBef>
                  <a:spcPct val="0"/>
                </a:spcBef>
                <a:spcAft>
                  <a:spcPct val="0"/>
                </a:spcAft>
                <a:defRPr/>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execute the plan, make sure that you continue evaluating if the plan is working. In the example we just looked at, perhaps after gathering project information, you realize you need more details on a particular item. It would then be appropriate to add that step and make sure you are still on track to meet your timeline.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During execution, it is important to stay organized and on top of events to make sure that your plan is still applicable. This will also help you deliver accurate, effective communication to others affected by the crisis. (In this example, your manager is probably pretty anxious to get that report!)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put a crisis management plan into action.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you execute the plan, make sure that you continue evaluating if the plan is working.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Three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sort of items the case study character might have to be aware of when executing his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singing bird was confined in a cage which hung outside a window, and had a way of singing at night when all other birds were asleep. One night a Bat came and clung to the bars of the cage, and asked the Bird why she was silent by day and sang only at night. "I have a very good reason for doing so," said the Bird. "It was once when I was singing in the daytime that a fowler was attracted by my voice, and set his nets for me and caught me. Since then I have never sung except by night." But the Bat replied, "It is no use, you're doing that now when you are a prisoner: if only you had done so before you were caught, you might still have been free."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lesson? Precautions are useless after the crisis.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D60E8B-9DFF-4A8A-B59F-72BECDEB16B6}" type="slidenum">
              <a:rPr lang="en-US" smtClean="0"/>
              <a:pPr fontAlgn="base">
                <a:spcBef>
                  <a:spcPct val="0"/>
                </a:spcBef>
                <a:spcAft>
                  <a:spcPct val="0"/>
                </a:spcAft>
                <a:defRPr/>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After the crisis is over, take a moment to look at why it happened and how to prevent it in the future. In the example we used, our Quarter One Status Report was not completed on time. (In fact, it sounds like we forgot to start it altogether!) The planning and prioritizing tools that we are discussing in this workshop should help prevent those kinds of emergencies. However, you will likely find that you’re always adjusting and perfecting your approach, so it is important to learn from the times where those tools don’t work.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can even be prepared for disasters that can’t be predicted, such as illness, fire, or theft. In the case of illness, for example, you could prepare a short contingency plan indicating who will be responsible for your correspondence, projects, and general responsibilities in case you are ill for an extended period. Make sure you share these plans with the appropriate people so that they can be prepared as well.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closing phase of crisis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crisis is over, it is important to understand why it happened and if we can prevent it from happening again. Contingency plans are an important part of this step.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Three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lessons our case study character, Bob Bugs, could learn. Would contingency plans apply in this situation?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E81FF-558D-4FE0-8F75-15E970BEB999}" type="slidenum">
              <a:rPr lang="en-US" smtClean="0"/>
              <a:pPr fontAlgn="base">
                <a:spcBef>
                  <a:spcPct val="0"/>
                </a:spcBef>
                <a:spcAft>
                  <a:spcPct val="0"/>
                </a:spcAft>
                <a:defRPr/>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38121515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order to effectively manage your time and to be productive each day, you must create an appropriate environment. By eliminating clutter, setting up an effective filing system, gathering essential tools, and managing workflow, you will be well on your way to creating an effective workspace.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40</a:t>
            </a:fld>
            <a:endParaRPr lang="en-US" dirty="0"/>
          </a:p>
        </p:txBody>
      </p:sp>
    </p:spTree>
    <p:extLst>
      <p:ext uri="{BB962C8B-B14F-4D97-AF65-F5344CB8AC3E}">
        <p14:creationId xmlns:p14="http://schemas.microsoft.com/office/powerpoint/2010/main" val="22219048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Removing clutter is itself a time-consuming task, but a cluttered workspace significantly impairs your ability to find things, and you will get the time back that you invest – and more! To retrieve materials quickly, you’ll need an effective filing system that includes three basic kinds of files: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Working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used frequently and needed close at hand.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Reference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Information needed only occasionally.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Archival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seldom retrieved but that must be kept. For ease of retrieval, organize files in the simplest way possible. For example, you could label files with a one or two word tag and arrange the files alphabetically.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clutter has been eliminated and other materials have been filed, the effective workspace includes only what is essential: a set of three trays to control the workflow on your desk (see the next topic), standard office supplies, a computer, and a telephone. Everything else, except for what you are working on at the moment, can and should be filed where it can be retrieved as needed.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belongs in your workspace, and what doesn’t.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 effective workspace contains a three-tier filing system, and stores unnecessary tools.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pre-write the list below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the list below with participants and see if they can identify the type of file that each document belongs in. We have included the answers in parentheses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Company phone list, which you use on a daily basis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Last year’s budget, which you need to keep for legal reasons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from two years ago, which you don’t need to keep but want to have it for reference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Warehouse diagram, which you use about once a month (Reference)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accounts and their respective managers, required for daily invoice processing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Disposophobia</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is the fear of throwing things away. News media have reported several cases of people dying under avalanches of clutter in their own homes.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 and provide each group with a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405A8B-48ED-48B3-8D59-23850CF401E2}" type="slidenum">
              <a:rPr lang="en-US" smtClean="0"/>
              <a:pPr fontAlgn="base">
                <a:spcBef>
                  <a:spcPct val="0"/>
                </a:spcBef>
                <a:spcAft>
                  <a:spcPct val="0"/>
                </a:spcAft>
                <a:defRPr/>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do you process the mountain of material that collects in your paper and electronic in-baskets? The answer is one piece of paper, one electronic message at a time. Many time management experts agree that the most effective people act on an item the first time it is touched.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difficult at first, the practice can become habitual, and is made easier with the four Ds: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a task can be completed in two minutes or less, do it immediately.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material is trash or junk, delete it. Or, if it’s something that you might use later on, file it, and move 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DEFER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task is one that can’t be completed quickly and is not a high priority item, simply defer 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a task is not yours to do, then delegate it.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to take the S.T.I.N.G. out of feeling overwhelmed about a task, follow these steps: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elect one task to do at a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ime yourself using a clock for no more than one hour.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gnore everything else during that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 breaks or interruptions should be permitted.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ive yourself a reward when the time is up.</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 general tool set that can be used to manage workflow.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Use one of the four D’s when you touch a piece of paper (electronic or hard copy): Do, Delete, Defer, and 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take the S.T.I.N.G. out of feeling overwhelmed about a task, follow these steps: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elect one task to do at a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ime yourself using a clock for no more than one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gnore everything else during that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 breaks or interruptions should be permitted.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ive yourself a reward when the time is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Four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Four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trios. Ask them to take on the role of a manager of a small customer service team in a manufacturing company. Then, they should review the list of items on their desk and decide which D to use for each of them.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Answers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 (File)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review the worksheet.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42</a:t>
            </a:fld>
            <a:endParaRPr lang="en-US" dirty="0"/>
          </a:p>
        </p:txBody>
      </p:sp>
    </p:spTree>
    <p:extLst>
      <p:ext uri="{BB962C8B-B14F-4D97-AF65-F5344CB8AC3E}">
        <p14:creationId xmlns:p14="http://schemas.microsoft.com/office/powerpoint/2010/main" val="10897431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Electronic communication can be managed just as easily and as quickly as paper with the four D’s that we just discussed. However, there are some other key ideas that will help you maximize your e-mail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other routine tasks (such as returning phone calls, handling paper mail, and checking voice mail), e-mail is best handled in batches at regularly scheduled times of the day.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Ask your e-mail contacts to use specific subject lines, and make sure to use them yourself. This will help you to determine whether your incoming mail is business or personal, urgent or trivial.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know the subject of the message, open and read urgent e-mails, and respond accordingly. Non-urgent e-mails, like jokes, can be read later. Delete advertising-related e-mail that you have no interest in, or which you consider spam.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your e-mail system to its fullest potential. Create folders for different topics or projects, or by senders. Most e-mail systems also allow you to create folders and add keywords or categories to messages, which makes information retrieval much easier.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Many e-mail programs allow you to create rules that automatically move messages to the appropriate folder. This can help you follow your e-mail plan.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Finally, don’t forget to delete e-mail from your trash can and junk folder on a regular basis.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e-mail so it is a time saver, not a time waster.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four D’s can be applied to e-mail, too. We have also provided some specialized tips in the Training Manual.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of four to six. Ask each group to do a round-robin to identify how group participants are managing their e-mail, what they are doing well, and what they would like to do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may be useful for participants to record their findings individually or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four 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43</a:t>
            </a:fld>
            <a:endParaRPr lang="en-US" dirty="0"/>
          </a:p>
        </p:txBody>
      </p:sp>
    </p:spTree>
    <p:extLst>
      <p:ext uri="{BB962C8B-B14F-4D97-AF65-F5344CB8AC3E}">
        <p14:creationId xmlns:p14="http://schemas.microsoft.com/office/powerpoint/2010/main" val="5546414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manage all of the things that you have to do, it’s important to organize your reminders into a small number of calendars and lists that can be reviewed regularly. A calendar (paper or electronic) is the obvious place to record meetings, appointments, and due dates.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People with multiple responsibilities, an annual calendar organized by areas of responsibility (e.g., budget, personnel, schedule, planning, and miscellaneous) may be especially valuable. For each of these areas, one can list the major responsibilities month by month and thereby see glance what tasks must be completed in a given month of the year.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forget the Productivity Journal that we discussed earlier. This can be a valuable tool for organizing tasks, identifying patterns, improving workflow, and recording work completed.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role of calendars in time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Calendars come in all shapes and forms, including annual calendars and the Productivity Journal that we discussed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Examples of calendars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examples of different calendars and planning checklists. Make notes about each type before the workshop. You can include your sample Productivity Journal, too.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each calendar with the class and discuss its possible applications.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Did you know that Cro-Magnon man is believed to have used a lunar calendar as early as 32000 B.C.?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necessary, review the parts of the productivity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44</a:t>
            </a:fld>
            <a:endParaRPr lang="en-US" dirty="0"/>
          </a:p>
        </p:txBody>
      </p:sp>
    </p:spTree>
    <p:extLst>
      <p:ext uri="{BB962C8B-B14F-4D97-AF65-F5344CB8AC3E}">
        <p14:creationId xmlns:p14="http://schemas.microsoft.com/office/powerpoint/2010/main" val="12141568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Discipline is the bridge between goals and accomplishment.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Jim </a:t>
            </a:r>
            <a:r>
              <a:rPr lang="en-US" sz="1050" b="1" i="1" dirty="0" err="1">
                <a:effectLst/>
                <a:latin typeface="Cambria" panose="02040503050406030204" pitchFamily="18" charset="0"/>
                <a:ea typeface="Times New Roman" panose="02020603050405020304" pitchFamily="18" charset="0"/>
                <a:cs typeface="Times New Roman" panose="02020603050405020304" pitchFamily="18" charset="0"/>
              </a:rPr>
              <a:t>Rohn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For most people, the word “ritual” typically conjures up an image of a boring, repetitive life, with every moment controlled and managed, and no room for spontaneity. Rituals and routines, however, can actually help increase the spontaneity and fun in your life. Because routine tasks are already planned for, you have more energy to spend on the tasks that will bring you closer to your goals and bring more joy to your life. </a:t>
            </a:r>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45</a:t>
            </a:fld>
            <a:endParaRPr lang="en-US" dirty="0"/>
          </a:p>
        </p:txBody>
      </p:sp>
    </p:spTree>
    <p:extLst>
      <p:ext uri="{BB962C8B-B14F-4D97-AF65-F5344CB8AC3E}">
        <p14:creationId xmlns:p14="http://schemas.microsoft.com/office/powerpoint/2010/main" val="37410816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Random House Dictionary defines a ritual as, “any practice or pattern of behavior regularly performed in a set manner.”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fact, you can build any type of ritual in three easy steps.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Identify the Task.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Let’s say you want to build an exercise ritual.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Identify the Time and/or Trigger.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example, perhaps you normally exercise right after work.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Identify the Sub-Tasks.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you, perhaps your ritual involves going to the gym, getting changed, stretching, doing 45 minutes on the treadmill, performing three reps of weights, and doing a lap around the pool to finish things off. Then, you shower and go home.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a ritual shouldn’t be set in stone. Once you establish a ritual, it can be modified at any point in time, depending on what works for you. With our exercise example, you could easily decide to exercise before work or even at lunch and still use the basic task and sub-tasks.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ritual is and how to build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build any type of ritual in three easy steps.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Task.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Time and/or Trigger.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Sub-Tasks.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stand up and spread out in the classroom. Explain that you are going to ask them to perform a series of actions and they just need to follow along.</a:t>
            </a:r>
            <a:b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saying, “Touch your shoulders. Touch your toes. Touch your knees.” Then, mix up the parts and repeat. After a few rounds of this, say, “Touch your toes. Touch your knees. Touch your shoulders.” Now, participants are moving in a logical order. Repeat these directions a few times.</a:t>
            </a:r>
            <a:b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Once participants are comfortable with the actions, you will probably see them getting ahead of you and performing in sync. At this point, you can ask them to sit down.</a:t>
            </a:r>
            <a:b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efficient and organized did participants feel during the first round, when the facilitator was giving what seemed like random instructions?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participants feel when this changed to a logical order (lowest point to highest point)? Did participants feel like they could move faster?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this evolve when you realized that this was now the pattern?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lessons can we take away from this?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you have enough space for participants to perform this activity. If space is limited, participants can stay seated. Just change the body parts to something easier, such as knees, nose, and head.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6E9239-D8CB-4008-B015-4494AB604A63}" type="slidenum">
              <a:rPr lang="en-US" smtClean="0"/>
              <a:pPr fontAlgn="base">
                <a:spcBef>
                  <a:spcPct val="0"/>
                </a:spcBef>
                <a:spcAft>
                  <a:spcPct val="0"/>
                </a:spcAft>
                <a:defRPr/>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three items are essential to ritualize. Here are some ideas.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Sleep: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Establish a ritual for half an hour before you sleep. This might include filling out your Productivity Journal for the next day, enjoying a cup of tea, taking a warm bath, and/or performing some stretches. All of these activities will help you wind down and sleep better. It is best to try to go to bed at around the same time every night, too.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Take a half hour each weekend to plan meals for the next week, including lunches and suppers. Then, make a grocery list and get everything you will need. Appliances like slow cookers and delayed-start ovens can also help you make sure supper is ready when you are.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Try to exercise for one hour three times a week, or half an hour each day. One easy way is to go for a brisk walk at lunch, or do yoga in the morning before work.</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the key rituals that participants should establish.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Ritualizing sleep, meals, and exercise will provide great benefits to anyone.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 (several sets, many colors)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make some storyboards of your own as examples.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three groups. Assign one topic (sleep, meals, or exercise) to each group. Ask them to design a ritual and draw a storyboard for it.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Albert Einstein developed a ritual of walking to and from work. It was through this ritual that he met mathematician Kurt Gödel. These two brilliant minds had a profound impact on each other, and on the theories that shape our world today.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groups are finished, ask them to tape their designs to the wall and walk around to view each other’s work.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47</a:t>
            </a:fld>
            <a:endParaRPr lang="en-US" dirty="0"/>
          </a:p>
        </p:txBody>
      </p:sp>
    </p:spTree>
    <p:extLst>
      <p:ext uri="{BB962C8B-B14F-4D97-AF65-F5344CB8AC3E}">
        <p14:creationId xmlns:p14="http://schemas.microsoft.com/office/powerpoint/2010/main" val="5389044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rituals that many people find helpful in maximizing their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Instead of checking e-mail, news, and Web sites throughout the day, set aside one or several periods (for example, morning, noon, and at the end of the day). Then, batch and sequence your activities (for example, e-mail, news, and Facebook). You can batch many types of tasks in this way for maximum efficiency.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up a system for maintaining your Productivity Journal. This can be as simple as ten minutes in the morning to update the day’s list, ten minutes at noon to update what you have done already, and ten minutes at day’s end to evaluate today and create a starting list for tomorrow.</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morning, perform your tasks in an organized, routine manner. You can also lay out your clothes and prepare your lunch the night before for maximum efficiency.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see how rituals can be implemented in your day-to-day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Batching e-mail, developing a system for managing your Productivity Journal, and having a morning routine, are all examples of rituals that can save you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one ritual they would like to develop in the next few weeks. They should record their ideas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this topic should go very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48</a:t>
            </a:fld>
            <a:endParaRPr lang="en-US" dirty="0"/>
          </a:p>
        </p:txBody>
      </p:sp>
    </p:spTree>
    <p:extLst>
      <p:ext uri="{BB962C8B-B14F-4D97-AF65-F5344CB8AC3E}">
        <p14:creationId xmlns:p14="http://schemas.microsoft.com/office/powerpoint/2010/main" val="11604564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been using a ritual for a while, you may find that you have bits of extra time here and there. For example, you may find that by establishing an exercise ritual, you finish five or ten minutes earlier because you know exactly what you’re going to do at the gym. At the end of the day, you may find that you have a half hour or more of unexpected time.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where the “Trigger” part of rituals can come into play. Instead of setting a specific time of day, you choose a situation or an event that will cause a ritual to come into play.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examples: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During a break at work or at home, read for ten minutes.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one minute to do some deep breathing and stretches.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five minutes to clean off your desk or some other small area.</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ten minutes to update your Personal Productivity Journal.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aside one lunch hour a week to do personal errands. Or, make a list at the beginning of each week, and do one a day.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triggers instead of events when building a ritual.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Instead of setting a specific time of day, you can choose a situation or an event that will cause a ritual to come into play.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review the rituals they established in the last exercise and determine if a trigger would be appropriate than an event.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MIT professor Earl Miller says people can’t actually multi-task because of the way the brain is set up. Instead, we shift back and forth very quickly and think we’re multi-tasking. He recommends doing one thing at a time for maximum efficiency.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Participants may find it helpful to work in pairs for this exercise.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49</a:t>
            </a:fld>
            <a:endParaRPr lang="en-US" dirty="0"/>
          </a:p>
        </p:txBody>
      </p:sp>
    </p:spTree>
    <p:extLst>
      <p:ext uri="{BB962C8B-B14F-4D97-AF65-F5344CB8AC3E}">
        <p14:creationId xmlns:p14="http://schemas.microsoft.com/office/powerpoint/2010/main" val="2940221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3815551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workshop is coming to a close, we hope that your journey to improve your time management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50</a:t>
            </a:fld>
            <a:endParaRPr lang="en-US" dirty="0"/>
          </a:p>
        </p:txBody>
      </p:sp>
    </p:spTree>
    <p:extLst>
      <p:ext uri="{BB962C8B-B14F-4D97-AF65-F5344CB8AC3E}">
        <p14:creationId xmlns:p14="http://schemas.microsoft.com/office/powerpoint/2010/main" val="20241682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a few thoughts that we would like to leave you with, to accompany you on your journey.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Harvey MacKay: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Time is free, but it's priceless. You can't own it, but you can use it. You can't keep it, but you can spend it. Once you've lost it, you can never get it back.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Napoleon Bonaparte: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time to deliberate, but when the time for action arrives, stop thinking and go.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Steve Jobs: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Your time is limited, so don't waste it living someone else's life.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Benjamin Franklin: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may delay, but time will not.</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51</a:t>
            </a:fld>
            <a:endParaRPr lang="en-US" dirty="0"/>
          </a:p>
        </p:txBody>
      </p:sp>
    </p:spTree>
    <p:extLst>
      <p:ext uri="{BB962C8B-B14F-4D97-AF65-F5344CB8AC3E}">
        <p14:creationId xmlns:p14="http://schemas.microsoft.com/office/powerpoint/2010/main" val="33401827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52</a:t>
            </a:fld>
            <a:endParaRPr lang="en-CA" dirty="0"/>
          </a:p>
        </p:txBody>
      </p:sp>
    </p:spTree>
    <p:extLst>
      <p:ext uri="{BB962C8B-B14F-4D97-AF65-F5344CB8AC3E}">
        <p14:creationId xmlns:p14="http://schemas.microsoft.com/office/powerpoint/2010/main" val="39207272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53</a:t>
            </a:fld>
            <a:endParaRPr lang="en-CA" dirty="0"/>
          </a:p>
        </p:txBody>
      </p:sp>
    </p:spTree>
    <p:extLst>
      <p:ext uri="{BB962C8B-B14F-4D97-AF65-F5344CB8AC3E}">
        <p14:creationId xmlns:p14="http://schemas.microsoft.com/office/powerpoint/2010/main" val="4269583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2747352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123281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Cherish your dreams, as they are the children of your soul, the blueprints of your ultimate achievements.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Napoleon Hill</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Time management training most often begins with setting goals. These goals are recorded and may be broken down into a project, an action plan, or a simple task list. Activities are then rated based on urgency and importance, priorities assigned, and deadlines set. This process results in a plan with a task list or calendar of activities. Routine and recurring tasks are often given less focus to free time to work on tasks that contribute to important goals.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This entire process is supported by a skill set that should include personal motivation, delegation skills, organization tools, and crisis management. We’ll cover all this and more during this workshop.</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8</a:t>
            </a:fld>
            <a:endParaRPr lang="en-US" dirty="0"/>
          </a:p>
        </p:txBody>
      </p:sp>
    </p:spTree>
    <p:extLst>
      <p:ext uri="{BB962C8B-B14F-4D97-AF65-F5344CB8AC3E}">
        <p14:creationId xmlns:p14="http://schemas.microsoft.com/office/powerpoint/2010/main" val="1524857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learning, it occurs more easily and rapidly. With that in mind, let’s review our goals for today.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participants should be able to: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 and prioritize each day’s activities in a more efficient, productive manner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Overcome procrastination quickly and easily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Handle crises effectively and quickly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Organize your workspace and workflow to make better use of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Delegate more efficiently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rituals to make your life run smoother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 meetings more appropriately and effectively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Encourage participants to write their own workshop objectives in their guide.</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9</a:t>
            </a:fld>
            <a:endParaRPr lang="en-US" dirty="0"/>
          </a:p>
        </p:txBody>
      </p:sp>
    </p:spTree>
    <p:extLst>
      <p:ext uri="{BB962C8B-B14F-4D97-AF65-F5344CB8AC3E}">
        <p14:creationId xmlns:p14="http://schemas.microsoft.com/office/powerpoint/2010/main" val="83293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2590800"/>
          </a:xfrm>
          <a:noFill/>
          <a:ln>
            <a:noFill/>
          </a:ln>
        </p:spPr>
        <p:txBody>
          <a:bodyPr/>
          <a:lstStyle>
            <a:lvl1pPr marL="0" indent="0" algn="l" rtl="0" eaLnBrk="0" fontAlgn="base" hangingPunct="0">
              <a:lnSpc>
                <a:spcPct val="115000"/>
              </a:lnSpc>
              <a:spcBef>
                <a:spcPct val="0"/>
              </a:spcBef>
              <a:spcAft>
                <a:spcPts val="1000"/>
              </a:spcAft>
              <a:buFont typeface="Arial" charset="0"/>
              <a:buNone/>
              <a:defRPr lang="en-US" sz="160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104450" name="Picture 2" descr="C:\Users\Darren\Desktop\New Photos - Copy\s00040.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8350" t="5597" r="15716" b="9325"/>
          <a:stretch/>
        </p:blipFill>
        <p:spPr bwMode="auto">
          <a:xfrm>
            <a:off x="6917899" y="4026716"/>
            <a:ext cx="2203730" cy="2831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962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3522991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170804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47177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9829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2826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vl1pPr>
            <a:lvl2pPr marL="457200" indent="0" algn="ctr">
              <a:buNone/>
              <a:defRPr sz="1800" b="1" i="1"/>
            </a:lvl2pPr>
            <a:lvl3pPr marL="914400" indent="0" algn="ctr">
              <a:buNone/>
              <a:defRPr sz="1800"/>
            </a:lvl3pPr>
            <a:lvl4pPr marL="1371600" indent="0" algn="ctr">
              <a:buNone/>
              <a:defRPr sz="1800"/>
            </a:lvl4pPr>
            <a:lvl5pPr marL="1828800" indent="0" algn="ctr">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46479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38AB3BE-B828-4B06-8851-51DC22BEC8A0}" type="datetimeFigureOut">
              <a:rPr lang="en-US"/>
              <a:pPr>
                <a:defRPr/>
              </a:pPr>
              <a:t>2/16/2017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6B4993A-DAB2-4A91-A9B0-D2189AC89229}"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4" r:id="rId5"/>
    <p:sldLayoutId id="2147483705" r:id="rId6"/>
    <p:sldLayoutId id="2147483706" r:id="rId7"/>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1.xml"/><Relationship Id="rId1" Type="http://schemas.openxmlformats.org/officeDocument/2006/relationships/slideLayout" Target="../slideLayouts/slideLayout4.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Time Management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6" name="Rectangle 5"/>
          <p:cNvSpPr/>
          <p:nvPr/>
        </p:nvSpPr>
        <p:spPr>
          <a:xfrm>
            <a:off x="-2286000" y="2988940"/>
            <a:ext cx="3429000" cy="16002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Add Scenario Question</a:t>
            </a:r>
          </a:p>
        </p:txBody>
      </p:sp>
    </p:spTree>
    <p:extLst>
      <p:ext uri="{BB962C8B-B14F-4D97-AF65-F5344CB8AC3E}">
        <p14:creationId xmlns:p14="http://schemas.microsoft.com/office/powerpoint/2010/main" val="4192624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dirty="0"/>
              <a:t>Pre-Assignment Review</a:t>
            </a:r>
          </a:p>
        </p:txBody>
      </p:sp>
      <p:sp>
        <p:nvSpPr>
          <p:cNvPr id="4" name="Content Placeholder 3"/>
          <p:cNvSpPr>
            <a:spLocks noGrp="1"/>
          </p:cNvSpPr>
          <p:nvPr>
            <p:ph sz="quarter" idx="10"/>
          </p:nvPr>
        </p:nvSpPr>
        <p:spPr/>
        <p:txBody>
          <a:bodyPr/>
          <a:lstStyle/>
          <a:p>
            <a:endParaRPr lang="en-US"/>
          </a:p>
        </p:txBody>
      </p:sp>
      <p:graphicFrame>
        <p:nvGraphicFramePr>
          <p:cNvPr id="2" name="Diagram 1"/>
          <p:cNvGraphicFramePr/>
          <p:nvPr>
            <p:extLst>
              <p:ext uri="{D42A27DB-BD31-4B8C-83A1-F6EECF244321}">
                <p14:modId xmlns:p14="http://schemas.microsoft.com/office/powerpoint/2010/main" val="2287441299"/>
              </p:ext>
            </p:extLst>
          </p:nvPr>
        </p:nvGraphicFramePr>
        <p:xfrm>
          <a:off x="609600" y="1447800"/>
          <a:ext cx="80010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Two: </a:t>
            </a:r>
            <a:br>
              <a:rPr lang="en-US" dirty="0"/>
            </a:br>
            <a:r>
              <a:rPr lang="en-US" dirty="0"/>
              <a:t>Setting SMART Goals</a:t>
            </a:r>
            <a:br>
              <a:rPr lang="en-CA" dirty="0"/>
            </a:br>
            <a:endParaRPr lang="en-US" dirty="0"/>
          </a:p>
        </p:txBody>
      </p:sp>
      <p:sp>
        <p:nvSpPr>
          <p:cNvPr id="4" name="Text Placeholder 3"/>
          <p:cNvSpPr>
            <a:spLocks noGrp="1"/>
          </p:cNvSpPr>
          <p:nvPr>
            <p:ph type="body" sz="quarter" idx="10"/>
          </p:nvPr>
        </p:nvSpPr>
        <p:spPr/>
        <p:txBody>
          <a:bodyPr rtlCol="0">
            <a:normAutofit/>
          </a:bodyPr>
          <a:lstStyle/>
          <a:p>
            <a:pPr marL="0" indent="0" eaLnBrk="1" fontAlgn="auto" hangingPunct="1">
              <a:spcAft>
                <a:spcPts val="0"/>
              </a:spcAft>
              <a:buNone/>
              <a:defRPr/>
            </a:pPr>
            <a:r>
              <a:rPr lang="en-US" sz="2000" dirty="0"/>
              <a:t>The bad news is that time flies. </a:t>
            </a:r>
          </a:p>
          <a:p>
            <a:pPr marL="0" indent="0" eaLnBrk="1" fontAlgn="auto" hangingPunct="1">
              <a:spcAft>
                <a:spcPts val="0"/>
              </a:spcAft>
              <a:buNone/>
              <a:defRPr/>
            </a:pPr>
            <a:r>
              <a:rPr lang="en-US" sz="2000" dirty="0"/>
              <a:t>The good news is that you are the pilot.</a:t>
            </a:r>
            <a:br>
              <a:rPr lang="en-CA" sz="2000" dirty="0"/>
            </a:br>
            <a:r>
              <a:rPr lang="en-US" sz="2000" b="1" dirty="0"/>
              <a:t>Michael Altshuler</a:t>
            </a:r>
          </a:p>
        </p:txBody>
      </p:sp>
      <p:pic>
        <p:nvPicPr>
          <p:cNvPr id="6"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800600" y="381000"/>
            <a:ext cx="4572000" cy="4870564"/>
          </a:xfrm>
          <a:prstGeom prst="rect">
            <a:avLst/>
          </a:prstGeom>
        </p:spPr>
        <p:txBody>
          <a:bodyPr>
            <a:spAutoFit/>
          </a:bodyPr>
          <a:lstStyle/>
          <a:p>
            <a:pPr marL="0" marR="0">
              <a:lnSpc>
                <a:spcPct val="115000"/>
              </a:lnSpc>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MODULE 2: Setting SMART Goals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1: Macy felt overwhelmed every time her manager suggested that she sign up for Project Management training. She would postpone the conversation or not even look at the Registration info. Finally, her manager asked her to write her long-term SMART goals for her career at the company thinking that it would help Macy realize how training fits into her advancement goals.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2: We all have an easy time writing daily or weekly To Do lists, but contemplating and writing our long-term goals help us achieve our bigger dreams.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The Three P’s</a:t>
            </a:r>
          </a:p>
        </p:txBody>
      </p:sp>
      <p:graphicFrame>
        <p:nvGraphicFramePr>
          <p:cNvPr id="2" name="Diagram 1"/>
          <p:cNvGraphicFramePr/>
          <p:nvPr>
            <p:extLst>
              <p:ext uri="{D42A27DB-BD31-4B8C-83A1-F6EECF244321}">
                <p14:modId xmlns:p14="http://schemas.microsoft.com/office/powerpoint/2010/main" val="1677302977"/>
              </p:ext>
            </p:extLst>
          </p:nvPr>
        </p:nvGraphicFramePr>
        <p:xfrm>
          <a:off x="533400" y="1447800"/>
          <a:ext cx="80772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The SMART Way</a:t>
            </a:r>
          </a:p>
        </p:txBody>
      </p:sp>
      <p:graphicFrame>
        <p:nvGraphicFramePr>
          <p:cNvPr id="5" name="Diagram 4"/>
          <p:cNvGraphicFramePr/>
          <p:nvPr>
            <p:extLst>
              <p:ext uri="{D42A27DB-BD31-4B8C-83A1-F6EECF244321}">
                <p14:modId xmlns:p14="http://schemas.microsoft.com/office/powerpoint/2010/main" val="1036536594"/>
              </p:ext>
            </p:extLst>
          </p:nvPr>
        </p:nvGraphicFramePr>
        <p:xfrm>
          <a:off x="762000" y="1277441"/>
          <a:ext cx="7086600" cy="50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427923" y="4343400"/>
            <a:ext cx="609600" cy="769441"/>
          </a:xfrm>
          <a:prstGeom prst="rect">
            <a:avLst/>
          </a:prstGeom>
          <a:noFill/>
        </p:spPr>
        <p:txBody>
          <a:bodyPr wrap="square" rtlCol="0">
            <a:spAutoFit/>
          </a:bodyPr>
          <a:lstStyle/>
          <a:p>
            <a:r>
              <a:rPr lang="en-US" sz="4400" b="1" dirty="0"/>
              <a:t>R</a:t>
            </a:r>
          </a:p>
        </p:txBody>
      </p:sp>
      <p:sp>
        <p:nvSpPr>
          <p:cNvPr id="9" name="TextBox 8"/>
          <p:cNvSpPr txBox="1"/>
          <p:nvPr/>
        </p:nvSpPr>
        <p:spPr>
          <a:xfrm>
            <a:off x="1371600" y="2460668"/>
            <a:ext cx="609600" cy="769441"/>
          </a:xfrm>
          <a:prstGeom prst="rect">
            <a:avLst/>
          </a:prstGeom>
          <a:noFill/>
        </p:spPr>
        <p:txBody>
          <a:bodyPr wrap="square" rtlCol="0">
            <a:spAutoFit/>
          </a:bodyPr>
          <a:lstStyle/>
          <a:p>
            <a:r>
              <a:rPr lang="en-US" sz="4400" b="1" dirty="0"/>
              <a:t>M</a:t>
            </a:r>
          </a:p>
        </p:txBody>
      </p:sp>
      <p:sp>
        <p:nvSpPr>
          <p:cNvPr id="10" name="TextBox 9"/>
          <p:cNvSpPr txBox="1"/>
          <p:nvPr/>
        </p:nvSpPr>
        <p:spPr>
          <a:xfrm>
            <a:off x="1524000" y="3418246"/>
            <a:ext cx="609600" cy="769441"/>
          </a:xfrm>
          <a:prstGeom prst="rect">
            <a:avLst/>
          </a:prstGeom>
          <a:noFill/>
        </p:spPr>
        <p:txBody>
          <a:bodyPr wrap="square" rtlCol="0">
            <a:spAutoFit/>
          </a:bodyPr>
          <a:lstStyle/>
          <a:p>
            <a:r>
              <a:rPr lang="en-US" sz="4400" b="1" dirty="0"/>
              <a:t>A</a:t>
            </a:r>
          </a:p>
        </p:txBody>
      </p:sp>
      <p:sp>
        <p:nvSpPr>
          <p:cNvPr id="11" name="TextBox 10"/>
          <p:cNvSpPr txBox="1"/>
          <p:nvPr/>
        </p:nvSpPr>
        <p:spPr>
          <a:xfrm>
            <a:off x="980662" y="1524000"/>
            <a:ext cx="609600" cy="769441"/>
          </a:xfrm>
          <a:prstGeom prst="rect">
            <a:avLst/>
          </a:prstGeom>
          <a:noFill/>
        </p:spPr>
        <p:txBody>
          <a:bodyPr wrap="square" rtlCol="0">
            <a:spAutoFit/>
          </a:bodyPr>
          <a:lstStyle/>
          <a:p>
            <a:r>
              <a:rPr lang="en-US" sz="4400" b="1" dirty="0"/>
              <a:t>S</a:t>
            </a:r>
          </a:p>
        </p:txBody>
      </p:sp>
      <p:sp>
        <p:nvSpPr>
          <p:cNvPr id="12" name="TextBox 11"/>
          <p:cNvSpPr txBox="1"/>
          <p:nvPr/>
        </p:nvSpPr>
        <p:spPr>
          <a:xfrm>
            <a:off x="980662" y="5334000"/>
            <a:ext cx="609600" cy="769441"/>
          </a:xfrm>
          <a:prstGeom prst="rect">
            <a:avLst/>
          </a:prstGeom>
          <a:noFill/>
        </p:spPr>
        <p:txBody>
          <a:bodyPr wrap="square" rtlCol="0">
            <a:spAutoFit/>
          </a:bodyPr>
          <a:lstStyle/>
          <a:p>
            <a:r>
              <a:rPr lang="en-US" sz="4400" b="1" dirty="0"/>
              <a:t>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dirty="0"/>
              <a:t>Prioritizing Your Goals</a:t>
            </a:r>
          </a:p>
        </p:txBody>
      </p:sp>
      <p:graphicFrame>
        <p:nvGraphicFramePr>
          <p:cNvPr id="2" name="Diagram 1"/>
          <p:cNvGraphicFramePr/>
          <p:nvPr>
            <p:extLst>
              <p:ext uri="{D42A27DB-BD31-4B8C-83A1-F6EECF244321}">
                <p14:modId xmlns:p14="http://schemas.microsoft.com/office/powerpoint/2010/main" val="3221766245"/>
              </p:ext>
            </p:extLst>
          </p:nvPr>
        </p:nvGraphicFramePr>
        <p:xfrm>
          <a:off x="533400" y="1447800"/>
          <a:ext cx="75438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a:t>Visualization</a:t>
            </a:r>
          </a:p>
        </p:txBody>
      </p:sp>
      <p:graphicFrame>
        <p:nvGraphicFramePr>
          <p:cNvPr id="3" name="Diagram 2"/>
          <p:cNvGraphicFramePr/>
          <p:nvPr>
            <p:extLst>
              <p:ext uri="{D42A27DB-BD31-4B8C-83A1-F6EECF244321}">
                <p14:modId xmlns:p14="http://schemas.microsoft.com/office/powerpoint/2010/main" val="2293423037"/>
              </p:ext>
            </p:extLst>
          </p:nvPr>
        </p:nvGraphicFramePr>
        <p:xfrm>
          <a:off x="609600" y="1219200"/>
          <a:ext cx="8153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dirty="0"/>
              <a:t>Module Three:</a:t>
            </a:r>
            <a:br>
              <a:rPr lang="en-US" dirty="0"/>
            </a:br>
            <a:r>
              <a:rPr lang="en-US" dirty="0"/>
              <a:t>Time Management</a:t>
            </a:r>
          </a:p>
        </p:txBody>
      </p:sp>
      <p:sp>
        <p:nvSpPr>
          <p:cNvPr id="18436" name="Text Placeholder 3"/>
          <p:cNvSpPr>
            <a:spLocks noGrp="1"/>
          </p:cNvSpPr>
          <p:nvPr>
            <p:ph type="body" sz="quarter" idx="10"/>
          </p:nvPr>
        </p:nvSpPr>
        <p:spPr>
          <a:ln>
            <a:miter lim="800000"/>
            <a:headEnd/>
            <a:tailEnd/>
          </a:ln>
        </p:spPr>
        <p:txBody>
          <a:bodyPr/>
          <a:lstStyle/>
          <a:p>
            <a:r>
              <a:rPr lang="en-US" i="1" dirty="0"/>
              <a:t>Procrastination is the thief of time.</a:t>
            </a:r>
            <a:br>
              <a:rPr lang="en-US" dirty="0"/>
            </a:br>
            <a:r>
              <a:rPr lang="en-US" b="1" i="1" dirty="0"/>
              <a:t>Edward Young</a:t>
            </a:r>
            <a:endParaRPr lang="en-US" dirty="0"/>
          </a:p>
          <a:p>
            <a:endParaRPr lang="en-US" dirty="0"/>
          </a:p>
        </p:txBody>
      </p:sp>
      <p:sp>
        <p:nvSpPr>
          <p:cNvPr id="2" name="Rectangle 1"/>
          <p:cNvSpPr/>
          <p:nvPr/>
        </p:nvSpPr>
        <p:spPr>
          <a:xfrm>
            <a:off x="-3581400" y="945535"/>
            <a:ext cx="4572000" cy="1366528"/>
          </a:xfrm>
          <a:prstGeom prst="rect">
            <a:avLst/>
          </a:prstGeom>
        </p:spPr>
        <p:txBody>
          <a:bodyPr>
            <a:spAutoFit/>
          </a:bodyPr>
          <a:lstStyle/>
          <a:p>
            <a:pPr marL="0" marR="0">
              <a:lnSpc>
                <a:spcPct val="115000"/>
              </a:lnSpc>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&lt;MODULE 3: Time Management Inserted from the Self Awareness Manual&gt; I’ve included this just as a reference as indicated on the revised Table of Contents.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77235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Organization </a:t>
            </a:r>
          </a:p>
        </p:txBody>
      </p:sp>
      <p:graphicFrame>
        <p:nvGraphicFramePr>
          <p:cNvPr id="2" name="Content Placeholder 1"/>
          <p:cNvGraphicFramePr>
            <a:graphicFrameLocks noGrp="1"/>
          </p:cNvGraphicFramePr>
          <p:nvPr>
            <p:ph sz="quarter" idx="10"/>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1804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Goal Management</a:t>
            </a:r>
          </a:p>
        </p:txBody>
      </p:sp>
      <p:graphicFrame>
        <p:nvGraphicFramePr>
          <p:cNvPr id="2" name="Content Placeholder 1"/>
          <p:cNvGraphicFramePr>
            <a:graphicFrameLocks noGrp="1"/>
          </p:cNvGraphicFramePr>
          <p:nvPr>
            <p:ph sz="quarter" idx="10"/>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4269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a:bodyPr>
          <a:lstStyle/>
          <a:p>
            <a:r>
              <a:rPr lang="en-US" dirty="0"/>
              <a:t>Priorities</a:t>
            </a:r>
          </a:p>
        </p:txBody>
      </p:sp>
      <p:graphicFrame>
        <p:nvGraphicFramePr>
          <p:cNvPr id="2" name="Content Placeholder 1"/>
          <p:cNvGraphicFramePr>
            <a:graphicFrameLocks noGrp="1"/>
          </p:cNvGraphicFramePr>
          <p:nvPr>
            <p:ph sz="quarter" idx="10"/>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5595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Time Management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4216721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dirty="0"/>
              <a:t>Procrastination</a:t>
            </a:r>
          </a:p>
        </p:txBody>
      </p:sp>
      <p:graphicFrame>
        <p:nvGraphicFramePr>
          <p:cNvPr id="2" name="Content Placeholder 1"/>
          <p:cNvGraphicFramePr>
            <a:graphicFrameLocks noGrp="1"/>
          </p:cNvGraphicFramePr>
          <p:nvPr>
            <p:ph sz="quarter" idx="10"/>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0839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Four:</a:t>
            </a:r>
            <a:br>
              <a:rPr lang="en-US" dirty="0"/>
            </a:br>
            <a:r>
              <a:rPr lang="en-US" dirty="0"/>
              <a:t>Prioritizing Your Time</a:t>
            </a:r>
          </a:p>
        </p:txBody>
      </p:sp>
      <p:sp>
        <p:nvSpPr>
          <p:cNvPr id="4" name="Text Placeholder 3"/>
          <p:cNvSpPr>
            <a:spLocks noGrp="1"/>
          </p:cNvSpPr>
          <p:nvPr>
            <p:ph type="body" sz="quarter" idx="10"/>
          </p:nvPr>
        </p:nvSpPr>
        <p:spPr/>
        <p:txBody>
          <a:bodyPr rtlCol="0">
            <a:noAutofit/>
          </a:bodyPr>
          <a:lstStyle/>
          <a:p>
            <a:pPr marL="0" indent="0" eaLnBrk="1" fontAlgn="auto" hangingPunct="1">
              <a:spcAft>
                <a:spcPts val="0"/>
              </a:spcAft>
              <a:buNone/>
              <a:defRPr/>
            </a:pPr>
            <a:r>
              <a:rPr lang="en-US" dirty="0"/>
              <a:t>What is important is seldom urgent and what is urgent is seldom important.</a:t>
            </a:r>
          </a:p>
          <a:p>
            <a:pPr marL="0" indent="0" eaLnBrk="1" fontAlgn="auto" hangingPunct="1">
              <a:spcAft>
                <a:spcPts val="0"/>
              </a:spcAft>
              <a:buNone/>
              <a:defRPr/>
            </a:pPr>
            <a:r>
              <a:rPr lang="en-US" b="1" dirty="0"/>
              <a:t>Dwight D. Eisenhower</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572000" y="304800"/>
            <a:ext cx="4572000" cy="6144759"/>
          </a:xfrm>
          <a:prstGeom prst="rect">
            <a:avLst/>
          </a:prstGeom>
        </p:spPr>
        <p:txBody>
          <a:bodyPr>
            <a:spAutoFit/>
          </a:bodyPr>
          <a:lstStyle/>
          <a:p>
            <a:pPr marL="0" marR="0">
              <a:lnSpc>
                <a:spcPct val="115000"/>
              </a:lnSpc>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MODULE 4: Prioritizing Your Time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1: Emmett felt comfortable with his goals, and the activities and priorities that he had decided would help him achieve them. However, he was regularly interrupted by chat requests and texts from his associates who wanted to joke about his office mates or about current events. When he stopped responding, his colleagues began to stop by his cubicle to see if he was ok. He let them know that for the upcoming quarter, he was determined to exceed his quota </a:t>
            </a:r>
            <a:r>
              <a:rPr lang="en-US" u="sng" dirty="0">
                <a:latin typeface="Calibri" panose="020F0502020204030204" pitchFamily="34" charset="0"/>
                <a:ea typeface="Calibri" panose="020F0502020204030204" pitchFamily="34" charset="0"/>
                <a:cs typeface="Times New Roman" panose="02020603050405020304" pitchFamily="18" charset="0"/>
              </a:rPr>
              <a:t>and</a:t>
            </a:r>
            <a:r>
              <a:rPr lang="en-US" dirty="0">
                <a:latin typeface="Calibri" panose="020F0502020204030204" pitchFamily="34" charset="0"/>
                <a:ea typeface="Calibri" panose="020F0502020204030204" pitchFamily="34" charset="0"/>
                <a:cs typeface="Times New Roman" panose="02020603050405020304" pitchFamily="18" charset="0"/>
              </a:rPr>
              <a:t> to leave work at 5:30 two times per week so he could meet up with his girlfriend at the gym.</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2: No matter how clear you are on your goals, if you’re unable to be firm with others and say ‘no’ to interruptions or requests for your time, it will be difficult to achieve them.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The 80/20 Rule</a:t>
            </a:r>
          </a:p>
        </p:txBody>
      </p:sp>
      <p:graphicFrame>
        <p:nvGraphicFramePr>
          <p:cNvPr id="2" name="Diagram 1"/>
          <p:cNvGraphicFramePr/>
          <p:nvPr>
            <p:extLst>
              <p:ext uri="{D42A27DB-BD31-4B8C-83A1-F6EECF244321}">
                <p14:modId xmlns:p14="http://schemas.microsoft.com/office/powerpoint/2010/main" val="3817773085"/>
              </p:ext>
            </p:extLst>
          </p:nvPr>
        </p:nvGraphicFramePr>
        <p:xfrm>
          <a:off x="914400" y="1295400"/>
          <a:ext cx="7543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The Urgent/Important Matrix</a:t>
            </a:r>
          </a:p>
        </p:txBody>
      </p:sp>
      <p:graphicFrame>
        <p:nvGraphicFramePr>
          <p:cNvPr id="4" name="Diagram 3"/>
          <p:cNvGraphicFramePr>
            <a:graphicFrameLocks/>
          </p:cNvGraphicFramePr>
          <p:nvPr>
            <p:extLst>
              <p:ext uri="{D42A27DB-BD31-4B8C-83A1-F6EECF244321}">
                <p14:modId xmlns:p14="http://schemas.microsoft.com/office/powerpoint/2010/main" val="2947208732"/>
              </p:ext>
            </p:extLst>
          </p:nvPr>
        </p:nvGraphicFramePr>
        <p:xfrm>
          <a:off x="1066800" y="1371600"/>
          <a:ext cx="7162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t>Being Assertive</a:t>
            </a:r>
          </a:p>
        </p:txBody>
      </p:sp>
      <p:graphicFrame>
        <p:nvGraphicFramePr>
          <p:cNvPr id="2" name="Diagram 1"/>
          <p:cNvGraphicFramePr/>
          <p:nvPr>
            <p:extLst>
              <p:ext uri="{D42A27DB-BD31-4B8C-83A1-F6EECF244321}">
                <p14:modId xmlns:p14="http://schemas.microsoft.com/office/powerpoint/2010/main" val="1594159273"/>
              </p:ext>
            </p:extLst>
          </p:nvPr>
        </p:nvGraphicFramePr>
        <p:xfrm>
          <a:off x="533400" y="1371600"/>
          <a:ext cx="8229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Five: </a:t>
            </a:r>
            <a:br>
              <a:rPr lang="en-US" dirty="0"/>
            </a:br>
            <a:r>
              <a:rPr lang="en-US" dirty="0"/>
              <a:t>Planning Wisely</a:t>
            </a:r>
          </a:p>
        </p:txBody>
      </p:sp>
      <p:sp>
        <p:nvSpPr>
          <p:cNvPr id="4" name="Text Placeholder 3"/>
          <p:cNvSpPr>
            <a:spLocks noGrp="1"/>
          </p:cNvSpPr>
          <p:nvPr>
            <p:ph type="body" sz="quarter" idx="10"/>
          </p:nvPr>
        </p:nvSpPr>
        <p:spPr/>
        <p:txBody>
          <a:bodyPr rtlCol="0">
            <a:normAutofit/>
          </a:bodyPr>
          <a:lstStyle/>
          <a:p>
            <a:pPr marL="0" indent="0" eaLnBrk="1" fontAlgn="auto" hangingPunct="1">
              <a:spcAft>
                <a:spcPts val="0"/>
              </a:spcAft>
              <a:buNone/>
              <a:defRPr/>
            </a:pPr>
            <a:r>
              <a:rPr lang="en-US" dirty="0"/>
              <a:t>A work well begun is half ended.</a:t>
            </a:r>
            <a:endParaRPr lang="en-CA" dirty="0"/>
          </a:p>
          <a:p>
            <a:pPr marL="0" indent="0" eaLnBrk="1" fontAlgn="auto" hangingPunct="1">
              <a:spcAft>
                <a:spcPts val="0"/>
              </a:spcAft>
              <a:buNone/>
              <a:defRPr/>
            </a:pPr>
            <a:r>
              <a:rPr lang="en-US" b="1" dirty="0"/>
              <a:t>Plato</a:t>
            </a:r>
            <a:endParaRPr lang="en-CA" b="1" dirty="0"/>
          </a:p>
          <a:p>
            <a:pPr eaLnBrk="1" fontAlgn="auto" hangingPunct="1">
              <a:spcAft>
                <a:spcPts val="0"/>
              </a:spcAft>
              <a:defRPr/>
            </a:pPr>
            <a:endParaRPr lang="en-US" dirty="0"/>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572000" y="702389"/>
            <a:ext cx="4572000" cy="4870564"/>
          </a:xfrm>
          <a:prstGeom prst="rect">
            <a:avLst/>
          </a:prstGeom>
        </p:spPr>
        <p:txBody>
          <a:bodyPr>
            <a:spAutoFit/>
          </a:bodyPr>
          <a:lstStyle/>
          <a:p>
            <a:pPr marL="0" marR="0">
              <a:lnSpc>
                <a:spcPct val="115000"/>
              </a:lnSpc>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MODULE 5: Planning Wisely</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1: Hamid has worked with Angela for four years and knows how thorough and detailed her proposals and reports are. He also knows how difficult it is for her to launch a new procedure. Periodically, he reminds her that prototyping, testing or piloting will help her manage her time by providing valuable initial feedback on the viability of something she’s working on.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2: There is wisdom in planning and in chunking, but sometimes we need to try out an idea, even if it’s a mini trial in order to benefit from the feedback.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Creating Your Productivity Journal</a:t>
            </a:r>
          </a:p>
        </p:txBody>
      </p:sp>
      <p:sp>
        <p:nvSpPr>
          <p:cNvPr id="3" name="Content Placeholder 2"/>
          <p:cNvSpPr>
            <a:spLocks noGrp="1"/>
          </p:cNvSpPr>
          <p:nvPr>
            <p:ph sz="quarter" idx="10"/>
          </p:nvPr>
        </p:nvSpPr>
        <p:spPr/>
        <p:txBody>
          <a:bodyPr/>
          <a:lstStyle/>
          <a:p>
            <a:endParaRPr lang="en-US"/>
          </a:p>
        </p:txBody>
      </p:sp>
      <p:graphicFrame>
        <p:nvGraphicFramePr>
          <p:cNvPr id="4" name="Diagram 3"/>
          <p:cNvGraphicFramePr/>
          <p:nvPr>
            <p:extLst>
              <p:ext uri="{D42A27DB-BD31-4B8C-83A1-F6EECF244321}">
                <p14:modId xmlns:p14="http://schemas.microsoft.com/office/powerpoint/2010/main" val="494544763"/>
              </p:ext>
            </p:extLst>
          </p:nvPr>
        </p:nvGraphicFramePr>
        <p:xfrm>
          <a:off x="685800" y="1447800"/>
          <a:ext cx="7848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Maximizing the Power of Your Personal Productivity Journal</a:t>
            </a:r>
          </a:p>
        </p:txBody>
      </p:sp>
      <p:sp>
        <p:nvSpPr>
          <p:cNvPr id="4" name="Content Placeholder 3"/>
          <p:cNvSpPr>
            <a:spLocks noGrp="1"/>
          </p:cNvSpPr>
          <p:nvPr>
            <p:ph sz="quarter" idx="10"/>
          </p:nvPr>
        </p:nvSpPr>
        <p:spPr/>
        <p:txBody>
          <a:bodyPr/>
          <a:lstStyle/>
          <a:p>
            <a:endParaRPr lang="en-US"/>
          </a:p>
        </p:txBody>
      </p:sp>
      <p:graphicFrame>
        <p:nvGraphicFramePr>
          <p:cNvPr id="3" name="Diagram 2"/>
          <p:cNvGraphicFramePr/>
          <p:nvPr>
            <p:extLst>
              <p:ext uri="{D42A27DB-BD31-4B8C-83A1-F6EECF244321}">
                <p14:modId xmlns:p14="http://schemas.microsoft.com/office/powerpoint/2010/main" val="2749110615"/>
              </p:ext>
            </p:extLst>
          </p:nvPr>
        </p:nvGraphicFramePr>
        <p:xfrm>
          <a:off x="609600" y="1676400"/>
          <a:ext cx="80010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The Glass Jar: </a:t>
            </a:r>
            <a:br>
              <a:rPr lang="en-US" dirty="0"/>
            </a:br>
            <a:r>
              <a:rPr lang="en-US" dirty="0"/>
              <a:t>Rocks, Pebbles, Sand, and Water</a:t>
            </a:r>
            <a:endParaRPr lang="en-CA" dirty="0"/>
          </a:p>
        </p:txBody>
      </p:sp>
      <p:sp>
        <p:nvSpPr>
          <p:cNvPr id="3" name="Content Placeholder 2"/>
          <p:cNvSpPr>
            <a:spLocks noGrp="1"/>
          </p:cNvSpPr>
          <p:nvPr>
            <p:ph sz="quarter" idx="10"/>
          </p:nvPr>
        </p:nvSpPr>
        <p:spPr/>
        <p:txBody>
          <a:bodyPr/>
          <a:lstStyle/>
          <a:p>
            <a:endParaRPr lang="en-US"/>
          </a:p>
        </p:txBody>
      </p:sp>
      <p:graphicFrame>
        <p:nvGraphicFramePr>
          <p:cNvPr id="5" name="Diagram 4"/>
          <p:cNvGraphicFramePr/>
          <p:nvPr>
            <p:extLst>
              <p:ext uri="{D42A27DB-BD31-4B8C-83A1-F6EECF244321}">
                <p14:modId xmlns:p14="http://schemas.microsoft.com/office/powerpoint/2010/main" val="1362419499"/>
              </p:ext>
            </p:extLst>
          </p:nvPr>
        </p:nvGraphicFramePr>
        <p:xfrm>
          <a:off x="609600" y="1676400"/>
          <a:ext cx="79248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a:t>Chunk, Block, and Tackle</a:t>
            </a:r>
          </a:p>
        </p:txBody>
      </p:sp>
      <p:graphicFrame>
        <p:nvGraphicFramePr>
          <p:cNvPr id="4" name="Diagram 3"/>
          <p:cNvGraphicFramePr/>
          <p:nvPr>
            <p:extLst>
              <p:ext uri="{D42A27DB-BD31-4B8C-83A1-F6EECF244321}">
                <p14:modId xmlns:p14="http://schemas.microsoft.com/office/powerpoint/2010/main" val="4282226957"/>
              </p:ext>
            </p:extLst>
          </p:nvPr>
        </p:nvGraphicFramePr>
        <p:xfrm>
          <a:off x="762000" y="1371600"/>
          <a:ext cx="77724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189603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a:t>Ready, Fire, Aim!</a:t>
            </a:r>
          </a:p>
        </p:txBody>
      </p:sp>
      <p:graphicFrame>
        <p:nvGraphicFramePr>
          <p:cNvPr id="4" name="Diagram 3"/>
          <p:cNvGraphicFramePr/>
          <p:nvPr>
            <p:extLst>
              <p:ext uri="{D42A27DB-BD31-4B8C-83A1-F6EECF244321}">
                <p14:modId xmlns:p14="http://schemas.microsoft.com/office/powerpoint/2010/main" val="4231808457"/>
              </p:ext>
            </p:extLst>
          </p:nvPr>
        </p:nvGraphicFramePr>
        <p:xfrm>
          <a:off x="609600" y="1295400"/>
          <a:ext cx="7772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br>
              <a:rPr lang="en-CA" dirty="0"/>
            </a:br>
            <a:r>
              <a:rPr lang="en-US" dirty="0"/>
              <a:t>Module Six:</a:t>
            </a:r>
            <a:br>
              <a:rPr lang="en-US" dirty="0"/>
            </a:br>
            <a:r>
              <a:rPr lang="en-US" dirty="0"/>
              <a:t>Tackling Procrastination</a:t>
            </a:r>
            <a:br>
              <a:rPr lang="en-CA" dirty="0"/>
            </a:br>
            <a:endParaRPr lang="en-US" dirty="0"/>
          </a:p>
        </p:txBody>
      </p:sp>
      <p:sp>
        <p:nvSpPr>
          <p:cNvPr id="4" name="Text Placeholder 3"/>
          <p:cNvSpPr>
            <a:spLocks noGrp="1"/>
          </p:cNvSpPr>
          <p:nvPr>
            <p:ph type="body" sz="quarter" idx="10"/>
          </p:nvPr>
        </p:nvSpPr>
        <p:spPr/>
        <p:txBody>
          <a:bodyPr rtlCol="0">
            <a:noAutofit/>
          </a:bodyPr>
          <a:lstStyle/>
          <a:p>
            <a:pPr eaLnBrk="1" fontAlgn="auto" hangingPunct="1">
              <a:spcAft>
                <a:spcPts val="0"/>
              </a:spcAft>
              <a:defRPr/>
            </a:pPr>
            <a:r>
              <a:rPr lang="en-US" dirty="0"/>
              <a:t> I am a great believer in luck, and I find the harder I work, the more I have of it.</a:t>
            </a:r>
            <a:endParaRPr lang="en-CA" dirty="0"/>
          </a:p>
          <a:p>
            <a:pPr eaLnBrk="1" fontAlgn="auto" hangingPunct="1">
              <a:spcAft>
                <a:spcPts val="0"/>
              </a:spcAft>
              <a:defRPr/>
            </a:pPr>
            <a:r>
              <a:rPr lang="en-US" b="1" dirty="0"/>
              <a:t>Thomas Jefferson</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673957" y="762000"/>
            <a:ext cx="4572000" cy="5189113"/>
          </a:xfrm>
          <a:prstGeom prst="rect">
            <a:avLst/>
          </a:prstGeom>
        </p:spPr>
        <p:txBody>
          <a:bodyPr>
            <a:spAutoFit/>
          </a:bodyPr>
          <a:lstStyle/>
          <a:p>
            <a:pPr marL="0" marR="0">
              <a:lnSpc>
                <a:spcPct val="115000"/>
              </a:lnSpc>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MODULE 6: Tackling Procrastination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1: Angela recognized that Hamid’s feedback on her work was motivating. Generally, it resulted in her scheduling a team meeting or submitting an updated status report. It was a mini crisis which created activity, but did not always lead toward the ultimate goal or produce significant results.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2: One subtle form of procrastination is working to further break down or chunk parts of your project or discussing your intentions or desired outcomes without any action. Reviewing projects with team members or managers can be valuable, but continual dissection can stifle progress.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a:t>Why We Procrastinate</a:t>
            </a:r>
          </a:p>
        </p:txBody>
      </p:sp>
      <p:graphicFrame>
        <p:nvGraphicFramePr>
          <p:cNvPr id="3" name="Diagram 2"/>
          <p:cNvGraphicFramePr/>
          <p:nvPr>
            <p:extLst>
              <p:ext uri="{D42A27DB-BD31-4B8C-83A1-F6EECF244321}">
                <p14:modId xmlns:p14="http://schemas.microsoft.com/office/powerpoint/2010/main" val="3052888341"/>
              </p:ext>
            </p:extLst>
          </p:nvPr>
        </p:nvGraphicFramePr>
        <p:xfrm>
          <a:off x="533400" y="1371600"/>
          <a:ext cx="80010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Nine Ways to Overcome Procrastination</a:t>
            </a:r>
          </a:p>
        </p:txBody>
      </p:sp>
      <p:graphicFrame>
        <p:nvGraphicFramePr>
          <p:cNvPr id="4" name="Diagram 3"/>
          <p:cNvGraphicFramePr/>
          <p:nvPr>
            <p:extLst>
              <p:ext uri="{D42A27DB-BD31-4B8C-83A1-F6EECF244321}">
                <p14:modId xmlns:p14="http://schemas.microsoft.com/office/powerpoint/2010/main" val="2026547763"/>
              </p:ext>
            </p:extLst>
          </p:nvPr>
        </p:nvGraphicFramePr>
        <p:xfrm>
          <a:off x="533400" y="1524000"/>
          <a:ext cx="7924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dirty="0"/>
              <a:t>Eat That Frog!</a:t>
            </a:r>
          </a:p>
        </p:txBody>
      </p:sp>
      <p:graphicFrame>
        <p:nvGraphicFramePr>
          <p:cNvPr id="2" name="Diagram 1"/>
          <p:cNvGraphicFramePr/>
          <p:nvPr>
            <p:extLst>
              <p:ext uri="{D42A27DB-BD31-4B8C-83A1-F6EECF244321}">
                <p14:modId xmlns:p14="http://schemas.microsoft.com/office/powerpoint/2010/main" val="2043682415"/>
              </p:ext>
            </p:extLst>
          </p:nvPr>
        </p:nvGraphicFramePr>
        <p:xfrm>
          <a:off x="457200" y="1295400"/>
          <a:ext cx="80772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Seven: </a:t>
            </a:r>
            <a:br>
              <a:rPr lang="en-US" dirty="0"/>
            </a:br>
            <a:r>
              <a:rPr lang="en-US" dirty="0"/>
              <a:t>Crisis Management</a:t>
            </a:r>
          </a:p>
        </p:txBody>
      </p:sp>
      <p:sp>
        <p:nvSpPr>
          <p:cNvPr id="4" name="Text Placeholder 3"/>
          <p:cNvSpPr>
            <a:spLocks noGrp="1"/>
          </p:cNvSpPr>
          <p:nvPr>
            <p:ph type="body" sz="quarter" idx="10"/>
          </p:nvPr>
        </p:nvSpPr>
        <p:spPr>
          <a:xfrm>
            <a:off x="1458037" y="3733800"/>
            <a:ext cx="6248613" cy="1752600"/>
          </a:xfrm>
        </p:spPr>
        <p:txBody>
          <a:bodyPr rtlCol="0">
            <a:noAutofit/>
          </a:bodyPr>
          <a:lstStyle/>
          <a:p>
            <a:pPr eaLnBrk="1" fontAlgn="auto" hangingPunct="1">
              <a:spcAft>
                <a:spcPts val="0"/>
              </a:spcAft>
              <a:defRPr/>
            </a:pPr>
            <a:r>
              <a:rPr lang="en-US" dirty="0"/>
              <a:t>In a crisis, be aware of the danger, but recognize the opportunity.</a:t>
            </a:r>
            <a:endParaRPr lang="en-CA" dirty="0"/>
          </a:p>
          <a:p>
            <a:pPr eaLnBrk="1" fontAlgn="auto" hangingPunct="1">
              <a:spcAft>
                <a:spcPts val="0"/>
              </a:spcAft>
              <a:defRPr/>
            </a:pPr>
            <a:r>
              <a:rPr lang="en-US" b="1" dirty="0"/>
              <a:t>John F. Kennedy</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652844" y="-533400"/>
            <a:ext cx="4572000" cy="7737503"/>
          </a:xfrm>
          <a:prstGeom prst="rect">
            <a:avLst/>
          </a:prstGeom>
        </p:spPr>
        <p:txBody>
          <a:bodyPr>
            <a:spAutoFit/>
          </a:bodyPr>
          <a:lstStyle/>
          <a:p>
            <a:pPr marL="0" marR="0">
              <a:lnSpc>
                <a:spcPct val="115000"/>
              </a:lnSpc>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MODULE  7: Crisis Management </a:t>
            </a:r>
            <a:r>
              <a:rPr lang="en-US"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(ABIGAIL: Should this be included for time management?)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1: By the time Angela finally initiated her procedure change, the staff was so familiar with it that they had begun implementing it prior to the official sign off from the IT department. As a result, some of the staff were unclear about how to report and a delay was created. Hamid immediately met with Angela and they composed a clarifying email with intended future start dates allowing for IT approvals.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2: Generally, when analyzing crises after the fact, a pattern may emerge. One person may be responsible for the pattern or it may be a function of how several team members interact or fail to interact. Debriefing with the team or individual team members offers valuable insight into prevention. It’s important when planning to make time for these debriefing sessions.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dirty="0"/>
              <a:t>When the Storm Hits</a:t>
            </a:r>
          </a:p>
        </p:txBody>
      </p:sp>
      <p:graphicFrame>
        <p:nvGraphicFramePr>
          <p:cNvPr id="2" name="Diagram 1"/>
          <p:cNvGraphicFramePr/>
          <p:nvPr>
            <p:extLst>
              <p:ext uri="{D42A27DB-BD31-4B8C-83A1-F6EECF244321}">
                <p14:modId xmlns:p14="http://schemas.microsoft.com/office/powerpoint/2010/main" val="4217557456"/>
              </p:ext>
            </p:extLst>
          </p:nvPr>
        </p:nvGraphicFramePr>
        <p:xfrm>
          <a:off x="533400" y="1295400"/>
          <a:ext cx="79248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dirty="0"/>
              <a:t>Creating a Plan</a:t>
            </a:r>
          </a:p>
        </p:txBody>
      </p:sp>
      <p:graphicFrame>
        <p:nvGraphicFramePr>
          <p:cNvPr id="2" name="Diagram 1"/>
          <p:cNvGraphicFramePr/>
          <p:nvPr>
            <p:extLst>
              <p:ext uri="{D42A27DB-BD31-4B8C-83A1-F6EECF244321}">
                <p14:modId xmlns:p14="http://schemas.microsoft.com/office/powerpoint/2010/main" val="2590904474"/>
              </p:ext>
            </p:extLst>
          </p:nvPr>
        </p:nvGraphicFramePr>
        <p:xfrm>
          <a:off x="685800" y="1295400"/>
          <a:ext cx="7696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dirty="0"/>
              <a:t>Executing the Plan</a:t>
            </a:r>
          </a:p>
        </p:txBody>
      </p:sp>
      <p:graphicFrame>
        <p:nvGraphicFramePr>
          <p:cNvPr id="2" name="Diagram 1"/>
          <p:cNvGraphicFramePr/>
          <p:nvPr>
            <p:extLst>
              <p:ext uri="{D42A27DB-BD31-4B8C-83A1-F6EECF244321}">
                <p14:modId xmlns:p14="http://schemas.microsoft.com/office/powerpoint/2010/main" val="790254824"/>
              </p:ext>
            </p:extLst>
          </p:nvPr>
        </p:nvGraphicFramePr>
        <p:xfrm>
          <a:off x="685800" y="1219200"/>
          <a:ext cx="7772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Lessons Learned</a:t>
            </a:r>
          </a:p>
        </p:txBody>
      </p:sp>
      <p:graphicFrame>
        <p:nvGraphicFramePr>
          <p:cNvPr id="2" name="Diagram 1"/>
          <p:cNvGraphicFramePr/>
          <p:nvPr>
            <p:extLst>
              <p:ext uri="{D42A27DB-BD31-4B8C-83A1-F6EECF244321}">
                <p14:modId xmlns:p14="http://schemas.microsoft.com/office/powerpoint/2010/main" val="403926197"/>
              </p:ext>
            </p:extLst>
          </p:nvPr>
        </p:nvGraphicFramePr>
        <p:xfrm>
          <a:off x="762000" y="1371600"/>
          <a:ext cx="7848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51054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Eight: Organizing Your Workspace</a:t>
            </a:r>
            <a:br>
              <a:rPr lang="en-CA" dirty="0"/>
            </a:br>
            <a:endParaRPr lang="en-US" dirty="0"/>
          </a:p>
        </p:txBody>
      </p:sp>
      <p:sp>
        <p:nvSpPr>
          <p:cNvPr id="4" name="Text Placeholder 3"/>
          <p:cNvSpPr>
            <a:spLocks noGrp="1"/>
          </p:cNvSpPr>
          <p:nvPr>
            <p:ph type="body" sz="quarter" idx="10"/>
          </p:nvPr>
        </p:nvSpPr>
        <p:spPr/>
        <p:txBody>
          <a:bodyPr rtlCol="0">
            <a:normAutofit/>
          </a:bodyPr>
          <a:lstStyle/>
          <a:p>
            <a:pPr eaLnBrk="1" fontAlgn="auto" hangingPunct="1">
              <a:spcAft>
                <a:spcPts val="0"/>
              </a:spcAft>
              <a:defRPr/>
            </a:pPr>
            <a:r>
              <a:rPr lang="en-US" sz="1800" dirty="0"/>
              <a:t> The only thing even in this world is the number of hours in a day. The difference in winning or losing is what you do with those hours.</a:t>
            </a:r>
            <a:br>
              <a:rPr lang="en-CA" sz="1800" dirty="0"/>
            </a:br>
            <a:r>
              <a:rPr lang="en-US" sz="1800" b="1" dirty="0"/>
              <a:t>Woody Hayes</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679037" y="685800"/>
            <a:ext cx="4572000" cy="5189113"/>
          </a:xfrm>
          <a:prstGeom prst="rect">
            <a:avLst/>
          </a:prstGeom>
        </p:spPr>
        <p:txBody>
          <a:bodyPr>
            <a:spAutoFit/>
          </a:bodyPr>
          <a:lstStyle/>
          <a:p>
            <a:pPr marL="0" marR="0">
              <a:lnSpc>
                <a:spcPct val="115000"/>
              </a:lnSpc>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MODULE 8: Organizing Your Workspace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1: When debriefing with Hamid, Angela suggested that a </a:t>
            </a:r>
            <a:r>
              <a:rPr lang="en-US" dirty="0" err="1">
                <a:latin typeface="Calibri" panose="020F0502020204030204" pitchFamily="34" charset="0"/>
                <a:ea typeface="Calibri" panose="020F0502020204030204" pitchFamily="34" charset="0"/>
                <a:cs typeface="Times New Roman" panose="02020603050405020304" pitchFamily="18" charset="0"/>
              </a:rPr>
              <a:t>dryboard</a:t>
            </a:r>
            <a:r>
              <a:rPr lang="en-US" dirty="0">
                <a:latin typeface="Calibri" panose="020F0502020204030204" pitchFamily="34" charset="0"/>
                <a:ea typeface="Calibri" panose="020F0502020204030204" pitchFamily="34" charset="0"/>
                <a:cs typeface="Times New Roman" panose="02020603050405020304" pitchFamily="18" charset="0"/>
              </a:rPr>
              <a:t> might be helpful so that she could put important reminder metrics in a prominently visible spot in her area. It would also serve as a reminder to team members who would help her with prioritizing projects to move them from pending to completed.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2: Generally organizing e-mail is a personal process.  However, managers can assist by providing guidelines such as how to word subject lines and offer centralized visual cues to help with team member communications.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dirty="0"/>
              <a:t>De-Clutter</a:t>
            </a:r>
          </a:p>
        </p:txBody>
      </p:sp>
      <p:graphicFrame>
        <p:nvGraphicFramePr>
          <p:cNvPr id="4" name="Diagram 3"/>
          <p:cNvGraphicFramePr/>
          <p:nvPr>
            <p:extLst>
              <p:ext uri="{D42A27DB-BD31-4B8C-83A1-F6EECF244321}">
                <p14:modId xmlns:p14="http://schemas.microsoft.com/office/powerpoint/2010/main" val="3543813933"/>
              </p:ext>
            </p:extLst>
          </p:nvPr>
        </p:nvGraphicFramePr>
        <p:xfrm>
          <a:off x="457200" y="1219200"/>
          <a:ext cx="81534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a:t>Managing Workflow</a:t>
            </a:r>
          </a:p>
        </p:txBody>
      </p:sp>
      <p:graphicFrame>
        <p:nvGraphicFramePr>
          <p:cNvPr id="2" name="Diagram 1"/>
          <p:cNvGraphicFramePr/>
          <p:nvPr>
            <p:extLst>
              <p:ext uri="{D42A27DB-BD31-4B8C-83A1-F6EECF244321}">
                <p14:modId xmlns:p14="http://schemas.microsoft.com/office/powerpoint/2010/main" val="444636287"/>
              </p:ext>
            </p:extLst>
          </p:nvPr>
        </p:nvGraphicFramePr>
        <p:xfrm>
          <a:off x="457200" y="1371600"/>
          <a:ext cx="8153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Dealing with E-mail (I)</a:t>
            </a:r>
          </a:p>
        </p:txBody>
      </p:sp>
      <p:graphicFrame>
        <p:nvGraphicFramePr>
          <p:cNvPr id="3" name="Diagram 2"/>
          <p:cNvGraphicFramePr/>
          <p:nvPr>
            <p:extLst>
              <p:ext uri="{D42A27DB-BD31-4B8C-83A1-F6EECF244321}">
                <p14:modId xmlns:p14="http://schemas.microsoft.com/office/powerpoint/2010/main" val="791095323"/>
              </p:ext>
            </p:extLst>
          </p:nvPr>
        </p:nvGraphicFramePr>
        <p:xfrm>
          <a:off x="609600" y="1371600"/>
          <a:ext cx="8077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dirty="0"/>
              <a:t>Using Calendars</a:t>
            </a:r>
          </a:p>
        </p:txBody>
      </p:sp>
      <p:graphicFrame>
        <p:nvGraphicFramePr>
          <p:cNvPr id="2" name="Diagram 1"/>
          <p:cNvGraphicFramePr/>
          <p:nvPr>
            <p:extLst>
              <p:ext uri="{D42A27DB-BD31-4B8C-83A1-F6EECF244321}">
                <p14:modId xmlns:p14="http://schemas.microsoft.com/office/powerpoint/2010/main" val="3481391024"/>
              </p:ext>
            </p:extLst>
          </p:nvPr>
        </p:nvGraphicFramePr>
        <p:xfrm>
          <a:off x="609600" y="1371600"/>
          <a:ext cx="7848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Nine: </a:t>
            </a:r>
            <a:br>
              <a:rPr lang="en-US" dirty="0"/>
            </a:br>
            <a:r>
              <a:rPr lang="en-US" dirty="0"/>
              <a:t>Setting a Ritual </a:t>
            </a:r>
          </a:p>
        </p:txBody>
      </p:sp>
      <p:sp>
        <p:nvSpPr>
          <p:cNvPr id="4" name="Text Placeholder 3"/>
          <p:cNvSpPr>
            <a:spLocks noGrp="1"/>
          </p:cNvSpPr>
          <p:nvPr>
            <p:ph type="body" sz="quarter" idx="10"/>
          </p:nvPr>
        </p:nvSpPr>
        <p:spPr>
          <a:xfrm>
            <a:off x="1610437" y="3733800"/>
            <a:ext cx="5943814" cy="1752600"/>
          </a:xfrm>
        </p:spPr>
        <p:txBody>
          <a:bodyPr rtlCol="0">
            <a:normAutofit/>
          </a:bodyPr>
          <a:lstStyle/>
          <a:p>
            <a:pPr eaLnBrk="1" fontAlgn="auto" hangingPunct="1">
              <a:spcAft>
                <a:spcPts val="0"/>
              </a:spcAft>
              <a:defRPr/>
            </a:pPr>
            <a:r>
              <a:rPr lang="en-US" sz="2000" dirty="0"/>
              <a:t>Discipline is the bridge between goals and accomplishment.</a:t>
            </a:r>
            <a:endParaRPr lang="en-CA" sz="2000" dirty="0"/>
          </a:p>
          <a:p>
            <a:pPr eaLnBrk="1" fontAlgn="auto" hangingPunct="1">
              <a:spcAft>
                <a:spcPts val="0"/>
              </a:spcAft>
              <a:defRPr/>
            </a:pPr>
            <a:r>
              <a:rPr lang="en-US" sz="2000" b="1" dirty="0"/>
              <a:t>Jim Rohn</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572000" y="1020938"/>
            <a:ext cx="4572000" cy="4552015"/>
          </a:xfrm>
          <a:prstGeom prst="rect">
            <a:avLst/>
          </a:prstGeom>
        </p:spPr>
        <p:txBody>
          <a:bodyPr>
            <a:spAutoFit/>
          </a:bodyPr>
          <a:lstStyle/>
          <a:p>
            <a:pPr marL="0" marR="0">
              <a:lnSpc>
                <a:spcPct val="115000"/>
              </a:lnSpc>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MODULE 9: Setting a Ritual</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1: Angela decided to make a ritual out of an early morning review of her week rather than just the day. Her daily plan was always full but she realized that reviewing the week would help her see how the upcoming daily activities fit into her week’s plan.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EX 2: Regular contemplation on daily, weekly, monthly and quarterly plans will yield conscious and subconscious connections that will aid in prioritizing and thus in time management.</a:t>
            </a:r>
          </a:p>
          <a:p>
            <a:pPr marL="0" marR="0">
              <a:lnSpc>
                <a:spcPct val="115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dirty="0"/>
              <a:t>What is a Ritual?</a:t>
            </a:r>
          </a:p>
        </p:txBody>
      </p:sp>
      <p:graphicFrame>
        <p:nvGraphicFramePr>
          <p:cNvPr id="4" name="Diagram 3"/>
          <p:cNvGraphicFramePr/>
          <p:nvPr>
            <p:extLst>
              <p:ext uri="{D42A27DB-BD31-4B8C-83A1-F6EECF244321}">
                <p14:modId xmlns:p14="http://schemas.microsoft.com/office/powerpoint/2010/main" val="3662429716"/>
              </p:ext>
            </p:extLst>
          </p:nvPr>
        </p:nvGraphicFramePr>
        <p:xfrm>
          <a:off x="609600" y="1371600"/>
          <a:ext cx="8001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Ritualizing Sleep, Meals, and Exercise</a:t>
            </a:r>
          </a:p>
        </p:txBody>
      </p:sp>
      <p:graphicFrame>
        <p:nvGraphicFramePr>
          <p:cNvPr id="5" name="Diagram 4"/>
          <p:cNvGraphicFramePr/>
          <p:nvPr>
            <p:extLst>
              <p:ext uri="{D42A27DB-BD31-4B8C-83A1-F6EECF244321}">
                <p14:modId xmlns:p14="http://schemas.microsoft.com/office/powerpoint/2010/main" val="3656226699"/>
              </p:ext>
            </p:extLst>
          </p:nvPr>
        </p:nvGraphicFramePr>
        <p:xfrm>
          <a:off x="762000" y="1600200"/>
          <a:ext cx="7848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dirty="0"/>
              <a:t>Example Rituals</a:t>
            </a:r>
          </a:p>
        </p:txBody>
      </p:sp>
      <p:graphicFrame>
        <p:nvGraphicFramePr>
          <p:cNvPr id="2" name="Diagram 1"/>
          <p:cNvGraphicFramePr/>
          <p:nvPr>
            <p:extLst>
              <p:ext uri="{D42A27DB-BD31-4B8C-83A1-F6EECF244321}">
                <p14:modId xmlns:p14="http://schemas.microsoft.com/office/powerpoint/2010/main" val="705573648"/>
              </p:ext>
            </p:extLst>
          </p:nvPr>
        </p:nvGraphicFramePr>
        <p:xfrm>
          <a:off x="533400" y="1371600"/>
          <a:ext cx="8153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Using Rituals to Maximize Time</a:t>
            </a:r>
          </a:p>
        </p:txBody>
      </p:sp>
      <p:graphicFrame>
        <p:nvGraphicFramePr>
          <p:cNvPr id="4" name="Diagram 3"/>
          <p:cNvGraphicFramePr/>
          <p:nvPr>
            <p:extLst>
              <p:ext uri="{D42A27DB-BD31-4B8C-83A1-F6EECF244321}">
                <p14:modId xmlns:p14="http://schemas.microsoft.com/office/powerpoint/2010/main" val="4034592362"/>
              </p:ext>
            </p:extLst>
          </p:nvPr>
        </p:nvGraphicFramePr>
        <p:xfrm>
          <a:off x="609600" y="1600200"/>
          <a:ext cx="7620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xxxxxxxxxxxxxx</a:t>
              </a:r>
              <a:endParaRPr lang="en-US" sz="2400" kern="1200" dirty="0"/>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a:t>
              </a:r>
              <a:endParaRPr lang="en-US" sz="2400" kern="1200" dirty="0"/>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a:t>
              </a:r>
              <a:endParaRPr lang="en-US" sz="2400" kern="1200" dirty="0"/>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a:t>
              </a:r>
              <a:endParaRPr lang="en-US" sz="2400" kern="1200" dirty="0"/>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xxxxxxxxxxxxxxx</a:t>
              </a:r>
              <a:endParaRPr lang="en-US" sz="2400" kern="1200" dirty="0"/>
            </a:p>
          </p:txBody>
        </p:sp>
      </p:grpSp>
      <p:sp>
        <p:nvSpPr>
          <p:cNvPr id="19" name="Rectangle 18"/>
          <p:cNvSpPr/>
          <p:nvPr/>
        </p:nvSpPr>
        <p:spPr>
          <a:xfrm>
            <a:off x="-1188640" y="2985609"/>
            <a:ext cx="2736304" cy="145150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notes and slide</a:t>
            </a:r>
          </a:p>
        </p:txBody>
      </p:sp>
    </p:spTree>
    <p:extLst>
      <p:ext uri="{BB962C8B-B14F-4D97-AF65-F5344CB8AC3E}">
        <p14:creationId xmlns:p14="http://schemas.microsoft.com/office/powerpoint/2010/main" val="359014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Ten: </a:t>
            </a:r>
            <a:br>
              <a:rPr lang="en-US" dirty="0"/>
            </a:br>
            <a:r>
              <a:rPr lang="en-US" dirty="0"/>
              <a:t>Wrapping Up</a:t>
            </a:r>
          </a:p>
        </p:txBody>
      </p:sp>
      <p:sp>
        <p:nvSpPr>
          <p:cNvPr id="4" name="Text Placeholder 3"/>
          <p:cNvSpPr>
            <a:spLocks noGrp="1"/>
          </p:cNvSpPr>
          <p:nvPr>
            <p:ph type="body" sz="quarter" idx="10"/>
          </p:nvPr>
        </p:nvSpPr>
        <p:spPr/>
        <p:txBody>
          <a:bodyPr rtlCol="0">
            <a:normAutofit/>
          </a:bodyPr>
          <a:lstStyle/>
          <a:p>
            <a:pPr eaLnBrk="1" fontAlgn="auto" hangingPunct="1">
              <a:spcAft>
                <a:spcPts val="0"/>
              </a:spcAft>
              <a:defRPr/>
            </a:pPr>
            <a:r>
              <a:rPr lang="en-US" sz="1800" dirty="0"/>
              <a:t> It has been my observation that most people get ahead during the time that others waste time.</a:t>
            </a:r>
            <a:br>
              <a:rPr lang="en-CA" sz="1800" dirty="0"/>
            </a:br>
            <a:r>
              <a:rPr lang="en-US" sz="1800" b="1" dirty="0"/>
              <a:t>Henry Ford</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US" dirty="0"/>
              <a:t>Words from the Wise</a:t>
            </a:r>
          </a:p>
        </p:txBody>
      </p:sp>
      <p:graphicFrame>
        <p:nvGraphicFramePr>
          <p:cNvPr id="5" name="Diagram 4"/>
          <p:cNvGraphicFramePr/>
          <p:nvPr>
            <p:extLst>
              <p:ext uri="{D42A27DB-BD31-4B8C-83A1-F6EECF244321}">
                <p14:modId xmlns:p14="http://schemas.microsoft.com/office/powerpoint/2010/main" val="2124700796"/>
              </p:ext>
            </p:extLst>
          </p:nvPr>
        </p:nvGraphicFramePr>
        <p:xfrm>
          <a:off x="685800" y="1219200"/>
          <a:ext cx="792088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40517826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417533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
        <p:nvSpPr>
          <p:cNvPr id="10" name="Rectangle 9"/>
          <p:cNvSpPr/>
          <p:nvPr/>
        </p:nvSpPr>
        <p:spPr>
          <a:xfrm>
            <a:off x="-1188640" y="2985609"/>
            <a:ext cx="2736304" cy="145150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notes and slide</a:t>
            </a:r>
          </a:p>
        </p:txBody>
      </p:sp>
    </p:spTree>
    <p:extLst>
      <p:ext uri="{BB962C8B-B14F-4D97-AF65-F5344CB8AC3E}">
        <p14:creationId xmlns:p14="http://schemas.microsoft.com/office/powerpoint/2010/main" val="119923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Management</a:t>
            </a:r>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Corporate Training Materials</a:t>
            </a:r>
          </a:p>
        </p:txBody>
      </p:sp>
      <p:pic>
        <p:nvPicPr>
          <p:cNvPr id="4"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5340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One: </a:t>
            </a:r>
            <a:br>
              <a:rPr lang="en-CA" dirty="0"/>
            </a:br>
            <a:r>
              <a:rPr lang="en-CA" dirty="0"/>
              <a:t>Getting Started</a:t>
            </a:r>
          </a:p>
        </p:txBody>
      </p:sp>
      <p:sp>
        <p:nvSpPr>
          <p:cNvPr id="4" name="Text Placeholder 3"/>
          <p:cNvSpPr>
            <a:spLocks noGrp="1"/>
          </p:cNvSpPr>
          <p:nvPr>
            <p:ph type="body" sz="quarter" idx="10"/>
          </p:nvPr>
        </p:nvSpPr>
        <p:spPr/>
        <p:txBody>
          <a:bodyPr rtlCol="0">
            <a:normAutofit/>
          </a:bodyPr>
          <a:lstStyle/>
          <a:p>
            <a:pPr marL="0" indent="0" eaLnBrk="1" fontAlgn="auto" hangingPunct="1">
              <a:spcAft>
                <a:spcPts val="0"/>
              </a:spcAft>
              <a:buNone/>
              <a:defRPr/>
            </a:pPr>
            <a:r>
              <a:rPr lang="en-US" sz="1800" i="0" dirty="0"/>
              <a:t>Cherish your dreams, as they are the children of your soul, the blueprints of your ultimate achievements.</a:t>
            </a:r>
            <a:endParaRPr lang="en-US" sz="1800" b="1" i="0" dirty="0"/>
          </a:p>
          <a:p>
            <a:pPr marL="0" indent="0" eaLnBrk="1" fontAlgn="auto" hangingPunct="1">
              <a:spcAft>
                <a:spcPts val="0"/>
              </a:spcAft>
              <a:buNone/>
              <a:defRPr/>
            </a:pPr>
            <a:r>
              <a:rPr lang="en-US" sz="1800" b="1" i="0" dirty="0"/>
              <a:t>Napoleon Hill</a:t>
            </a:r>
            <a:endParaRPr lang="en-CA" sz="1800" b="1" i="0" dirty="0"/>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sp>
        <p:nvSpPr>
          <p:cNvPr id="2" name="Content Placeholder 1"/>
          <p:cNvSpPr>
            <a:spLocks noGrp="1"/>
          </p:cNvSpPr>
          <p:nvPr>
            <p:ph sz="quarter" idx="10"/>
          </p:nvPr>
        </p:nvSpPr>
        <p:spPr/>
        <p:txBody>
          <a:bodyPr/>
          <a:lstStyle/>
          <a:p>
            <a:endParaRPr lang="en-US"/>
          </a:p>
        </p:txBody>
      </p:sp>
      <p:graphicFrame>
        <p:nvGraphicFramePr>
          <p:cNvPr id="5" name="Diagram 4"/>
          <p:cNvGraphicFramePr/>
          <p:nvPr>
            <p:extLst>
              <p:ext uri="{D42A27DB-BD31-4B8C-83A1-F6EECF244321}">
                <p14:modId xmlns:p14="http://schemas.microsoft.com/office/powerpoint/2010/main" val="1494758076"/>
              </p:ext>
            </p:extLst>
          </p:nvPr>
        </p:nvGraphicFramePr>
        <p:xfrm>
          <a:off x="609600" y="1295400"/>
          <a:ext cx="80010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2347</TotalTime>
  <Words>11264</Words>
  <Application>Microsoft Office PowerPoint</Application>
  <PresentationFormat>On-screen Show (4:3)</PresentationFormat>
  <Paragraphs>1307</Paragraphs>
  <Slides>53</Slides>
  <Notes>53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53</vt:i4>
      </vt:variant>
    </vt:vector>
  </HeadingPairs>
  <TitlesOfParts>
    <vt:vector size="61" baseType="lpstr">
      <vt:lpstr>Arial</vt:lpstr>
      <vt:lpstr>Calibri</vt:lpstr>
      <vt:lpstr>Cambria</vt:lpstr>
      <vt:lpstr>Knowledge Medium</vt:lpstr>
      <vt:lpstr>Symbol</vt:lpstr>
      <vt:lpstr>Times New Roman</vt:lpstr>
      <vt:lpstr>ヒラギノ角ゴ Pro W3</vt:lpstr>
      <vt:lpstr>PowerPoint Slides</vt:lpstr>
      <vt:lpstr>Time Management Strategies</vt:lpstr>
      <vt:lpstr>Time Management Strategies</vt:lpstr>
      <vt:lpstr>House Keeping</vt:lpstr>
      <vt:lpstr>Webinar Reminders</vt:lpstr>
      <vt:lpstr>Objectives</vt:lpstr>
      <vt:lpstr>Why is this topic important to you?</vt:lpstr>
      <vt:lpstr>Time Management</vt:lpstr>
      <vt:lpstr>Module One:  Getting Started</vt:lpstr>
      <vt:lpstr>Workshop Objectives</vt:lpstr>
      <vt:lpstr>Pre-Assignment Review</vt:lpstr>
      <vt:lpstr> Module Two:  Setting SMART Goals </vt:lpstr>
      <vt:lpstr>The Three P’s</vt:lpstr>
      <vt:lpstr>The SMART Way</vt:lpstr>
      <vt:lpstr>Prioritizing Your Goals</vt:lpstr>
      <vt:lpstr>Visualization</vt:lpstr>
      <vt:lpstr>Module Three: Time Management</vt:lpstr>
      <vt:lpstr>Organization </vt:lpstr>
      <vt:lpstr>Goal Management</vt:lpstr>
      <vt:lpstr>Priorities</vt:lpstr>
      <vt:lpstr>Procrastination</vt:lpstr>
      <vt:lpstr>Module Four: Prioritizing Your Time</vt:lpstr>
      <vt:lpstr>The 80/20 Rule</vt:lpstr>
      <vt:lpstr>The Urgent/Important Matrix</vt:lpstr>
      <vt:lpstr>Being Assertive</vt:lpstr>
      <vt:lpstr>Module Five:  Planning Wisely</vt:lpstr>
      <vt:lpstr>Creating Your Productivity Journal</vt:lpstr>
      <vt:lpstr>Maximizing the Power of Your Personal Productivity Journal</vt:lpstr>
      <vt:lpstr>The Glass Jar:  Rocks, Pebbles, Sand, and Water</vt:lpstr>
      <vt:lpstr>Chunk, Block, and Tackle</vt:lpstr>
      <vt:lpstr>Ready, Fire, Aim!</vt:lpstr>
      <vt:lpstr> Module Six: Tackling Procrastination </vt:lpstr>
      <vt:lpstr>Why We Procrastinate</vt:lpstr>
      <vt:lpstr>Nine Ways to Overcome Procrastination</vt:lpstr>
      <vt:lpstr>Eat That Frog!</vt:lpstr>
      <vt:lpstr>Module Seven:  Crisis Management</vt:lpstr>
      <vt:lpstr>When the Storm Hits</vt:lpstr>
      <vt:lpstr>Creating a Plan</vt:lpstr>
      <vt:lpstr>Executing the Plan</vt:lpstr>
      <vt:lpstr>Lessons Learned</vt:lpstr>
      <vt:lpstr> Module Eight: Organizing Your Workspace </vt:lpstr>
      <vt:lpstr>De-Clutter</vt:lpstr>
      <vt:lpstr>Managing Workflow</vt:lpstr>
      <vt:lpstr>Dealing with E-mail (I)</vt:lpstr>
      <vt:lpstr>Using Calendars</vt:lpstr>
      <vt:lpstr>Module Nine:  Setting a Ritual </vt:lpstr>
      <vt:lpstr>What is a Ritual?</vt:lpstr>
      <vt:lpstr>Ritualizing Sleep, Meals, and Exercise</vt:lpstr>
      <vt:lpstr>Example Rituals</vt:lpstr>
      <vt:lpstr>Using Rituals to Maximize Time</vt:lpstr>
      <vt:lpstr>Module Ten:  Wrapping Up</vt:lpstr>
      <vt:lpstr>Words from the Wise</vt:lpstr>
      <vt:lpstr>Action Items</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127</cp:revision>
  <dcterms:created xsi:type="dcterms:W3CDTF">2009-05-11T22:15:13Z</dcterms:created>
  <dcterms:modified xsi:type="dcterms:W3CDTF">2017-02-16T15:42:27Z</dcterms:modified>
</cp:coreProperties>
</file>