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8"/>
  </p:notesMasterIdLst>
  <p:sldIdLst>
    <p:sldId id="411" r:id="rId2"/>
    <p:sldId id="412" r:id="rId3"/>
    <p:sldId id="413" r:id="rId4"/>
    <p:sldId id="414" r:id="rId5"/>
    <p:sldId id="415" r:id="rId6"/>
    <p:sldId id="416" r:id="rId7"/>
    <p:sldId id="417" r:id="rId8"/>
    <p:sldId id="257" r:id="rId9"/>
    <p:sldId id="258" r:id="rId10"/>
    <p:sldId id="261" r:id="rId11"/>
    <p:sldId id="262" r:id="rId12"/>
    <p:sldId id="263" r:id="rId13"/>
    <p:sldId id="264" r:id="rId14"/>
    <p:sldId id="266" r:id="rId15"/>
    <p:sldId id="269" r:id="rId16"/>
    <p:sldId id="270" r:id="rId17"/>
    <p:sldId id="271" r:id="rId18"/>
    <p:sldId id="272" r:id="rId19"/>
    <p:sldId id="273" r:id="rId20"/>
    <p:sldId id="274" r:id="rId21"/>
    <p:sldId id="275" r:id="rId22"/>
    <p:sldId id="310" r:id="rId23"/>
    <p:sldId id="277" r:id="rId24"/>
    <p:sldId id="278" r:id="rId25"/>
    <p:sldId id="279" r:id="rId26"/>
    <p:sldId id="280" r:id="rId27"/>
    <p:sldId id="281" r:id="rId28"/>
    <p:sldId id="282" r:id="rId29"/>
    <p:sldId id="283" r:id="rId30"/>
    <p:sldId id="304" r:id="rId31"/>
    <p:sldId id="305" r:id="rId32"/>
    <p:sldId id="284" r:id="rId33"/>
    <p:sldId id="306" r:id="rId34"/>
    <p:sldId id="285" r:id="rId35"/>
    <p:sldId id="286" r:id="rId36"/>
    <p:sldId id="287" r:id="rId37"/>
    <p:sldId id="288" r:id="rId38"/>
    <p:sldId id="289" r:id="rId39"/>
    <p:sldId id="290" r:id="rId40"/>
    <p:sldId id="291" r:id="rId41"/>
    <p:sldId id="292" r:id="rId42"/>
    <p:sldId id="293" r:id="rId43"/>
    <p:sldId id="294" r:id="rId44"/>
    <p:sldId id="307" r:id="rId45"/>
    <p:sldId id="295" r:id="rId46"/>
    <p:sldId id="296" r:id="rId47"/>
    <p:sldId id="297" r:id="rId48"/>
    <p:sldId id="298" r:id="rId49"/>
    <p:sldId id="299" r:id="rId50"/>
    <p:sldId id="300" r:id="rId51"/>
    <p:sldId id="301" r:id="rId52"/>
    <p:sldId id="302" r:id="rId53"/>
    <p:sldId id="303" r:id="rId54"/>
    <p:sldId id="308" r:id="rId55"/>
    <p:sldId id="418" r:id="rId56"/>
    <p:sldId id="419"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33" autoAdjust="0"/>
    <p:restoredTop sz="48391" autoAdjust="0"/>
  </p:normalViewPr>
  <p:slideViewPr>
    <p:cSldViewPr>
      <p:cViewPr varScale="1">
        <p:scale>
          <a:sx n="57" d="100"/>
          <a:sy n="57" d="100"/>
        </p:scale>
        <p:origin x="691"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7606D-5B68-458C-986A-84EDF01CEF6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E36FFB-832E-4E69-9FD4-08F6F81ECD01}">
      <dgm:prSet phldrT="[Text]"/>
      <dgm:spPr/>
      <dgm:t>
        <a:bodyPr/>
        <a:lstStyle/>
        <a:p>
          <a:r>
            <a:rPr lang="en-US" dirty="0"/>
            <a:t>Define leadership</a:t>
          </a:r>
        </a:p>
      </dgm:t>
    </dgm:pt>
    <dgm:pt modelId="{A4E7C0C3-EFE1-4107-94E6-4D0776A00002}" type="parTrans" cxnId="{0DBD263D-D3CC-439F-8A6B-5B0B44172886}">
      <dgm:prSet/>
      <dgm:spPr/>
      <dgm:t>
        <a:bodyPr/>
        <a:lstStyle/>
        <a:p>
          <a:endParaRPr lang="en-US"/>
        </a:p>
      </dgm:t>
    </dgm:pt>
    <dgm:pt modelId="{042D80F5-F6A1-48B1-A1A5-B374D22C90BF}" type="sibTrans" cxnId="{0DBD263D-D3CC-439F-8A6B-5B0B44172886}">
      <dgm:prSet/>
      <dgm:spPr/>
      <dgm:t>
        <a:bodyPr/>
        <a:lstStyle/>
        <a:p>
          <a:endParaRPr lang="en-US"/>
        </a:p>
      </dgm:t>
    </dgm:pt>
    <dgm:pt modelId="{1A0F2B0A-A955-45FE-810E-50CE742A8612}">
      <dgm:prSet phldrT="[Text]"/>
      <dgm:spPr/>
      <dgm:t>
        <a:bodyPr/>
        <a:lstStyle/>
        <a:p>
          <a:r>
            <a:rPr lang="en-US" dirty="0"/>
            <a:t>Adapt leadership styles</a:t>
          </a:r>
        </a:p>
      </dgm:t>
    </dgm:pt>
    <dgm:pt modelId="{3211E13E-7AE5-4D59-BD40-2F2EF0992197}" type="parTrans" cxnId="{AE297DEC-D5B3-4571-AA58-595D369AE769}">
      <dgm:prSet/>
      <dgm:spPr/>
      <dgm:t>
        <a:bodyPr/>
        <a:lstStyle/>
        <a:p>
          <a:endParaRPr lang="en-US"/>
        </a:p>
      </dgm:t>
    </dgm:pt>
    <dgm:pt modelId="{8EC6BD43-E919-4D3A-9E7A-AE202DE2200B}" type="sibTrans" cxnId="{AE297DEC-D5B3-4571-AA58-595D369AE769}">
      <dgm:prSet/>
      <dgm:spPr/>
      <dgm:t>
        <a:bodyPr/>
        <a:lstStyle/>
        <a:p>
          <a:endParaRPr lang="en-US"/>
        </a:p>
      </dgm:t>
    </dgm:pt>
    <dgm:pt modelId="{08FE34C1-0E91-4441-A8E5-5B4FC981A461}">
      <dgm:prSet phldrT="[Text]"/>
      <dgm:spPr/>
      <dgm:t>
        <a:bodyPr/>
        <a:lstStyle/>
        <a:p>
          <a:r>
            <a:rPr lang="en-US" dirty="0"/>
            <a:t>Establish personal goals</a:t>
          </a:r>
        </a:p>
      </dgm:t>
    </dgm:pt>
    <dgm:pt modelId="{9033768D-170E-40D0-868C-96612A493E10}" type="parTrans" cxnId="{FE050DB2-B50F-4CEC-AE98-C59ADB331E5F}">
      <dgm:prSet/>
      <dgm:spPr/>
      <dgm:t>
        <a:bodyPr/>
        <a:lstStyle/>
        <a:p>
          <a:endParaRPr lang="en-US"/>
        </a:p>
      </dgm:t>
    </dgm:pt>
    <dgm:pt modelId="{B6A328B5-280A-4D31-A187-420ABE49A492}" type="sibTrans" cxnId="{FE050DB2-B50F-4CEC-AE98-C59ADB331E5F}">
      <dgm:prSet/>
      <dgm:spPr/>
      <dgm:t>
        <a:bodyPr/>
        <a:lstStyle/>
        <a:p>
          <a:endParaRPr lang="en-US"/>
        </a:p>
      </dgm:t>
    </dgm:pt>
    <dgm:pt modelId="{3EB9CC58-B842-44A5-BD68-EB0BE8EF19DD}" type="pres">
      <dgm:prSet presAssocID="{8CC7606D-5B68-458C-986A-84EDF01CEF67}" presName="Name0" presStyleCnt="0">
        <dgm:presLayoutVars>
          <dgm:dir/>
          <dgm:resizeHandles val="exact"/>
        </dgm:presLayoutVars>
      </dgm:prSet>
      <dgm:spPr/>
    </dgm:pt>
    <dgm:pt modelId="{6D7A3443-2BDD-4EDA-BE54-B51AE29BE293}" type="pres">
      <dgm:prSet presAssocID="{B8E36FFB-832E-4E69-9FD4-08F6F81ECD01}" presName="node" presStyleLbl="node1" presStyleIdx="0" presStyleCnt="3">
        <dgm:presLayoutVars>
          <dgm:bulletEnabled val="1"/>
        </dgm:presLayoutVars>
      </dgm:prSet>
      <dgm:spPr/>
    </dgm:pt>
    <dgm:pt modelId="{86DF0EC8-9C04-4C51-8E62-0CA1280B606B}" type="pres">
      <dgm:prSet presAssocID="{042D80F5-F6A1-48B1-A1A5-B374D22C90BF}" presName="sibTrans" presStyleCnt="0"/>
      <dgm:spPr/>
    </dgm:pt>
    <dgm:pt modelId="{F4CA5B7F-2E78-44FA-9BDA-EB660D7A869D}" type="pres">
      <dgm:prSet presAssocID="{1A0F2B0A-A955-45FE-810E-50CE742A8612}" presName="node" presStyleLbl="node1" presStyleIdx="1" presStyleCnt="3">
        <dgm:presLayoutVars>
          <dgm:bulletEnabled val="1"/>
        </dgm:presLayoutVars>
      </dgm:prSet>
      <dgm:spPr/>
    </dgm:pt>
    <dgm:pt modelId="{20993640-024E-4A41-8D1D-C039FEAA6C81}" type="pres">
      <dgm:prSet presAssocID="{8EC6BD43-E919-4D3A-9E7A-AE202DE2200B}" presName="sibTrans" presStyleCnt="0"/>
      <dgm:spPr/>
    </dgm:pt>
    <dgm:pt modelId="{A839A51F-A7FA-4EFA-933D-9DCF1A05D95F}" type="pres">
      <dgm:prSet presAssocID="{08FE34C1-0E91-4441-A8E5-5B4FC981A461}" presName="node" presStyleLbl="node1" presStyleIdx="2" presStyleCnt="3">
        <dgm:presLayoutVars>
          <dgm:bulletEnabled val="1"/>
        </dgm:presLayoutVars>
      </dgm:prSet>
      <dgm:spPr/>
    </dgm:pt>
  </dgm:ptLst>
  <dgm:cxnLst>
    <dgm:cxn modelId="{2BA0AB71-695F-4CD2-A57A-1EE8B4540CBD}" type="presOf" srcId="{8CC7606D-5B68-458C-986A-84EDF01CEF67}" destId="{3EB9CC58-B842-44A5-BD68-EB0BE8EF19DD}" srcOrd="0" destOrd="0" presId="urn:microsoft.com/office/officeart/2005/8/layout/hList6"/>
    <dgm:cxn modelId="{245AE86B-5A84-43DC-8DD6-DC7E0845E9FC}" type="presOf" srcId="{08FE34C1-0E91-4441-A8E5-5B4FC981A461}" destId="{A839A51F-A7FA-4EFA-933D-9DCF1A05D95F}" srcOrd="0" destOrd="0" presId="urn:microsoft.com/office/officeart/2005/8/layout/hList6"/>
    <dgm:cxn modelId="{FE050DB2-B50F-4CEC-AE98-C59ADB331E5F}" srcId="{8CC7606D-5B68-458C-986A-84EDF01CEF67}" destId="{08FE34C1-0E91-4441-A8E5-5B4FC981A461}" srcOrd="2" destOrd="0" parTransId="{9033768D-170E-40D0-868C-96612A493E10}" sibTransId="{B6A328B5-280A-4D31-A187-420ABE49A492}"/>
    <dgm:cxn modelId="{8F0CB017-8260-4998-87B9-CF2B65FAC63A}" type="presOf" srcId="{B8E36FFB-832E-4E69-9FD4-08F6F81ECD01}" destId="{6D7A3443-2BDD-4EDA-BE54-B51AE29BE293}" srcOrd="0" destOrd="0" presId="urn:microsoft.com/office/officeart/2005/8/layout/hList6"/>
    <dgm:cxn modelId="{0DBD263D-D3CC-439F-8A6B-5B0B44172886}" srcId="{8CC7606D-5B68-458C-986A-84EDF01CEF67}" destId="{B8E36FFB-832E-4E69-9FD4-08F6F81ECD01}" srcOrd="0" destOrd="0" parTransId="{A4E7C0C3-EFE1-4107-94E6-4D0776A00002}" sibTransId="{042D80F5-F6A1-48B1-A1A5-B374D22C90BF}"/>
    <dgm:cxn modelId="{4FF8D3FA-A8BD-45B2-8D2C-C5A383176382}" type="presOf" srcId="{1A0F2B0A-A955-45FE-810E-50CE742A8612}" destId="{F4CA5B7F-2E78-44FA-9BDA-EB660D7A869D}" srcOrd="0" destOrd="0" presId="urn:microsoft.com/office/officeart/2005/8/layout/hList6"/>
    <dgm:cxn modelId="{AE297DEC-D5B3-4571-AA58-595D369AE769}" srcId="{8CC7606D-5B68-458C-986A-84EDF01CEF67}" destId="{1A0F2B0A-A955-45FE-810E-50CE742A8612}" srcOrd="1" destOrd="0" parTransId="{3211E13E-7AE5-4D59-BD40-2F2EF0992197}" sibTransId="{8EC6BD43-E919-4D3A-9E7A-AE202DE2200B}"/>
    <dgm:cxn modelId="{1AE1D7D3-AAA7-4E99-9387-43575998109A}" type="presParOf" srcId="{3EB9CC58-B842-44A5-BD68-EB0BE8EF19DD}" destId="{6D7A3443-2BDD-4EDA-BE54-B51AE29BE293}" srcOrd="0" destOrd="0" presId="urn:microsoft.com/office/officeart/2005/8/layout/hList6"/>
    <dgm:cxn modelId="{370756C8-0D07-44F2-BEE8-2F0D8F9BEA97}" type="presParOf" srcId="{3EB9CC58-B842-44A5-BD68-EB0BE8EF19DD}" destId="{86DF0EC8-9C04-4C51-8E62-0CA1280B606B}" srcOrd="1" destOrd="0" presId="urn:microsoft.com/office/officeart/2005/8/layout/hList6"/>
    <dgm:cxn modelId="{EE4BEE1E-5618-4CE9-B898-40E3E593461C}" type="presParOf" srcId="{3EB9CC58-B842-44A5-BD68-EB0BE8EF19DD}" destId="{F4CA5B7F-2E78-44FA-9BDA-EB660D7A869D}" srcOrd="2" destOrd="0" presId="urn:microsoft.com/office/officeart/2005/8/layout/hList6"/>
    <dgm:cxn modelId="{B0240D56-A0A9-4EAC-A8D7-F4E34A53FEDB}" type="presParOf" srcId="{3EB9CC58-B842-44A5-BD68-EB0BE8EF19DD}" destId="{20993640-024E-4A41-8D1D-C039FEAA6C81}" srcOrd="3" destOrd="0" presId="urn:microsoft.com/office/officeart/2005/8/layout/hList6"/>
    <dgm:cxn modelId="{599DF0C7-5FB6-4AE8-A16D-929987534F6D}" type="presParOf" srcId="{3EB9CC58-B842-44A5-BD68-EB0BE8EF19DD}" destId="{A839A51F-A7FA-4EFA-933D-9DCF1A05D95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5EA432-4E32-47A8-B2B2-5DAEBC24998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43D3E31-30BF-4751-BBF5-94EA192B3C04}">
      <dgm:prSet phldrT="[Text]"/>
      <dgm:spPr/>
      <dgm:t>
        <a:bodyPr/>
        <a:lstStyle/>
        <a:p>
          <a:r>
            <a:rPr lang="en-US" b="0" dirty="0"/>
            <a:t>Model the Way</a:t>
          </a:r>
        </a:p>
      </dgm:t>
    </dgm:pt>
    <dgm:pt modelId="{FDA3D464-B3F5-45F0-AA33-F00A03AEE5E5}" type="parTrans" cxnId="{ECC63E14-58DF-4116-BB42-8D866BDC8611}">
      <dgm:prSet/>
      <dgm:spPr/>
      <dgm:t>
        <a:bodyPr/>
        <a:lstStyle/>
        <a:p>
          <a:endParaRPr lang="en-US"/>
        </a:p>
      </dgm:t>
    </dgm:pt>
    <dgm:pt modelId="{5AED2469-0CB7-46F0-AA7E-F29088693846}" type="sibTrans" cxnId="{ECC63E14-58DF-4116-BB42-8D866BDC8611}">
      <dgm:prSet/>
      <dgm:spPr/>
      <dgm:t>
        <a:bodyPr/>
        <a:lstStyle/>
        <a:p>
          <a:endParaRPr lang="en-US"/>
        </a:p>
      </dgm:t>
    </dgm:pt>
    <dgm:pt modelId="{88B1135D-142D-475C-ABCA-B2B9C104D006}">
      <dgm:prSet phldrT="[Text]"/>
      <dgm:spPr/>
      <dgm:t>
        <a:bodyPr/>
        <a:lstStyle/>
        <a:p>
          <a:r>
            <a:rPr lang="en-US" b="0" dirty="0"/>
            <a:t>Inspire a Shared Vision</a:t>
          </a:r>
        </a:p>
      </dgm:t>
    </dgm:pt>
    <dgm:pt modelId="{0590E4F4-777F-414B-8540-08901E16DED7}" type="parTrans" cxnId="{C0B5F603-AE5C-4B16-8F57-E9DB91019F14}">
      <dgm:prSet/>
      <dgm:spPr/>
      <dgm:t>
        <a:bodyPr/>
        <a:lstStyle/>
        <a:p>
          <a:endParaRPr lang="en-US"/>
        </a:p>
      </dgm:t>
    </dgm:pt>
    <dgm:pt modelId="{3D6A1ACF-1659-4274-BD3B-4AEBD4CCA09D}" type="sibTrans" cxnId="{C0B5F603-AE5C-4B16-8F57-E9DB91019F14}">
      <dgm:prSet/>
      <dgm:spPr/>
      <dgm:t>
        <a:bodyPr/>
        <a:lstStyle/>
        <a:p>
          <a:endParaRPr lang="en-US"/>
        </a:p>
      </dgm:t>
    </dgm:pt>
    <dgm:pt modelId="{AEDA649E-D1E9-4369-BB2A-35EF0D1A1FB8}">
      <dgm:prSet phldrT="[Text]"/>
      <dgm:spPr/>
      <dgm:t>
        <a:bodyPr/>
        <a:lstStyle/>
        <a:p>
          <a:r>
            <a:rPr lang="en-US" b="0" dirty="0"/>
            <a:t>Challenge the Process</a:t>
          </a:r>
        </a:p>
      </dgm:t>
    </dgm:pt>
    <dgm:pt modelId="{BFAB225E-6F66-4286-A4D1-EB19CC1F8CE3}" type="parTrans" cxnId="{B30D16F5-A0AC-446B-87D8-099E3707E3AB}">
      <dgm:prSet/>
      <dgm:spPr/>
      <dgm:t>
        <a:bodyPr/>
        <a:lstStyle/>
        <a:p>
          <a:endParaRPr lang="en-US"/>
        </a:p>
      </dgm:t>
    </dgm:pt>
    <dgm:pt modelId="{96BA466F-2ECD-41EF-A853-75A3D169BFEE}" type="sibTrans" cxnId="{B30D16F5-A0AC-446B-87D8-099E3707E3AB}">
      <dgm:prSet/>
      <dgm:spPr/>
      <dgm:t>
        <a:bodyPr/>
        <a:lstStyle/>
        <a:p>
          <a:endParaRPr lang="en-US"/>
        </a:p>
      </dgm:t>
    </dgm:pt>
    <dgm:pt modelId="{8E302C77-36B2-4A1A-A4A9-A8DF6CBBA7F0}">
      <dgm:prSet phldrT="[Text]"/>
      <dgm:spPr/>
      <dgm:t>
        <a:bodyPr/>
        <a:lstStyle/>
        <a:p>
          <a:r>
            <a:rPr lang="en-US" b="0" dirty="0"/>
            <a:t>Enable Others to Act</a:t>
          </a:r>
        </a:p>
      </dgm:t>
    </dgm:pt>
    <dgm:pt modelId="{9231A9C4-ABCD-4788-9695-CB160BB2D6B7}" type="parTrans" cxnId="{B356DB76-38A5-4B7B-B7A4-8F702813B8CF}">
      <dgm:prSet/>
      <dgm:spPr/>
      <dgm:t>
        <a:bodyPr/>
        <a:lstStyle/>
        <a:p>
          <a:endParaRPr lang="en-US"/>
        </a:p>
      </dgm:t>
    </dgm:pt>
    <dgm:pt modelId="{AF306D9E-EF2B-469F-A90B-051CD1529AB6}" type="sibTrans" cxnId="{B356DB76-38A5-4B7B-B7A4-8F702813B8CF}">
      <dgm:prSet/>
      <dgm:spPr/>
      <dgm:t>
        <a:bodyPr/>
        <a:lstStyle/>
        <a:p>
          <a:endParaRPr lang="en-US"/>
        </a:p>
      </dgm:t>
    </dgm:pt>
    <dgm:pt modelId="{3CC3CB57-33BA-4FA3-B2B4-2A7CCC97D983}">
      <dgm:prSet phldrT="[Text]"/>
      <dgm:spPr/>
      <dgm:t>
        <a:bodyPr/>
        <a:lstStyle/>
        <a:p>
          <a:r>
            <a:rPr lang="en-US" b="0" dirty="0"/>
            <a:t>Encourage the Heart</a:t>
          </a:r>
        </a:p>
      </dgm:t>
    </dgm:pt>
    <dgm:pt modelId="{CC5FBB48-3216-4139-8FC9-6C7CB3484F9B}" type="parTrans" cxnId="{39C2AABB-B9F3-41CC-9A4E-E2FF58526A02}">
      <dgm:prSet/>
      <dgm:spPr/>
      <dgm:t>
        <a:bodyPr/>
        <a:lstStyle/>
        <a:p>
          <a:endParaRPr lang="en-US"/>
        </a:p>
      </dgm:t>
    </dgm:pt>
    <dgm:pt modelId="{97AE0A82-EAFE-44B4-B8A9-B19E0FD86D18}" type="sibTrans" cxnId="{39C2AABB-B9F3-41CC-9A4E-E2FF58526A02}">
      <dgm:prSet/>
      <dgm:spPr/>
      <dgm:t>
        <a:bodyPr/>
        <a:lstStyle/>
        <a:p>
          <a:endParaRPr lang="en-US"/>
        </a:p>
      </dgm:t>
    </dgm:pt>
    <dgm:pt modelId="{33E24E07-E927-4138-BAD6-A47751926DC2}" type="pres">
      <dgm:prSet presAssocID="{6D5EA432-4E32-47A8-B2B2-5DAEBC24998B}" presName="diagram" presStyleCnt="0">
        <dgm:presLayoutVars>
          <dgm:dir/>
          <dgm:resizeHandles val="exact"/>
        </dgm:presLayoutVars>
      </dgm:prSet>
      <dgm:spPr/>
    </dgm:pt>
    <dgm:pt modelId="{676DD6DD-8AB4-442F-8275-85AB9743F23A}" type="pres">
      <dgm:prSet presAssocID="{B43D3E31-30BF-4751-BBF5-94EA192B3C04}" presName="node" presStyleLbl="node1" presStyleIdx="0" presStyleCnt="5">
        <dgm:presLayoutVars>
          <dgm:bulletEnabled val="1"/>
        </dgm:presLayoutVars>
      </dgm:prSet>
      <dgm:spPr/>
    </dgm:pt>
    <dgm:pt modelId="{2042475E-18D6-498D-BE6F-641E2CB748F3}" type="pres">
      <dgm:prSet presAssocID="{5AED2469-0CB7-46F0-AA7E-F29088693846}" presName="sibTrans" presStyleCnt="0"/>
      <dgm:spPr/>
    </dgm:pt>
    <dgm:pt modelId="{0C93DD08-2D1A-44F8-868C-427E316C0179}" type="pres">
      <dgm:prSet presAssocID="{88B1135D-142D-475C-ABCA-B2B9C104D006}" presName="node" presStyleLbl="node1" presStyleIdx="1" presStyleCnt="5">
        <dgm:presLayoutVars>
          <dgm:bulletEnabled val="1"/>
        </dgm:presLayoutVars>
      </dgm:prSet>
      <dgm:spPr/>
    </dgm:pt>
    <dgm:pt modelId="{35044138-17AF-4F9E-B6EA-7FB2F864DFD0}" type="pres">
      <dgm:prSet presAssocID="{3D6A1ACF-1659-4274-BD3B-4AEBD4CCA09D}" presName="sibTrans" presStyleCnt="0"/>
      <dgm:spPr/>
    </dgm:pt>
    <dgm:pt modelId="{B7162612-3752-47D7-A621-C101AACD272F}" type="pres">
      <dgm:prSet presAssocID="{AEDA649E-D1E9-4369-BB2A-35EF0D1A1FB8}" presName="node" presStyleLbl="node1" presStyleIdx="2" presStyleCnt="5">
        <dgm:presLayoutVars>
          <dgm:bulletEnabled val="1"/>
        </dgm:presLayoutVars>
      </dgm:prSet>
      <dgm:spPr/>
    </dgm:pt>
    <dgm:pt modelId="{A21C71C9-97B9-4B6A-9901-4928F1316DA9}" type="pres">
      <dgm:prSet presAssocID="{96BA466F-2ECD-41EF-A853-75A3D169BFEE}" presName="sibTrans" presStyleCnt="0"/>
      <dgm:spPr/>
    </dgm:pt>
    <dgm:pt modelId="{1980489E-3639-4311-AE23-6A856889D3FB}" type="pres">
      <dgm:prSet presAssocID="{8E302C77-36B2-4A1A-A4A9-A8DF6CBBA7F0}" presName="node" presStyleLbl="node1" presStyleIdx="3" presStyleCnt="5">
        <dgm:presLayoutVars>
          <dgm:bulletEnabled val="1"/>
        </dgm:presLayoutVars>
      </dgm:prSet>
      <dgm:spPr/>
    </dgm:pt>
    <dgm:pt modelId="{3097F56D-4B18-40BC-BDDD-BC3593CB2A2E}" type="pres">
      <dgm:prSet presAssocID="{AF306D9E-EF2B-469F-A90B-051CD1529AB6}" presName="sibTrans" presStyleCnt="0"/>
      <dgm:spPr/>
    </dgm:pt>
    <dgm:pt modelId="{00F763DF-DDB6-4796-87BB-F22D7AB39044}" type="pres">
      <dgm:prSet presAssocID="{3CC3CB57-33BA-4FA3-B2B4-2A7CCC97D983}" presName="node" presStyleLbl="node1" presStyleIdx="4" presStyleCnt="5">
        <dgm:presLayoutVars>
          <dgm:bulletEnabled val="1"/>
        </dgm:presLayoutVars>
      </dgm:prSet>
      <dgm:spPr/>
    </dgm:pt>
  </dgm:ptLst>
  <dgm:cxnLst>
    <dgm:cxn modelId="{17063F35-F730-4CED-B891-0EED4B429E64}" type="presOf" srcId="{3CC3CB57-33BA-4FA3-B2B4-2A7CCC97D983}" destId="{00F763DF-DDB6-4796-87BB-F22D7AB39044}" srcOrd="0" destOrd="0" presId="urn:microsoft.com/office/officeart/2005/8/layout/default"/>
    <dgm:cxn modelId="{153B01C6-80CE-4B4F-85CA-C3F8369C0BFC}" type="presOf" srcId="{6D5EA432-4E32-47A8-B2B2-5DAEBC24998B}" destId="{33E24E07-E927-4138-BAD6-A47751926DC2}" srcOrd="0" destOrd="0" presId="urn:microsoft.com/office/officeart/2005/8/layout/default"/>
    <dgm:cxn modelId="{C0B5F603-AE5C-4B16-8F57-E9DB91019F14}" srcId="{6D5EA432-4E32-47A8-B2B2-5DAEBC24998B}" destId="{88B1135D-142D-475C-ABCA-B2B9C104D006}" srcOrd="1" destOrd="0" parTransId="{0590E4F4-777F-414B-8540-08901E16DED7}" sibTransId="{3D6A1ACF-1659-4274-BD3B-4AEBD4CCA09D}"/>
    <dgm:cxn modelId="{4D54CBC0-D8FD-47E5-8D9E-F13D76BA9AF9}" type="presOf" srcId="{AEDA649E-D1E9-4369-BB2A-35EF0D1A1FB8}" destId="{B7162612-3752-47D7-A621-C101AACD272F}" srcOrd="0" destOrd="0" presId="urn:microsoft.com/office/officeart/2005/8/layout/default"/>
    <dgm:cxn modelId="{B30D16F5-A0AC-446B-87D8-099E3707E3AB}" srcId="{6D5EA432-4E32-47A8-B2B2-5DAEBC24998B}" destId="{AEDA649E-D1E9-4369-BB2A-35EF0D1A1FB8}" srcOrd="2" destOrd="0" parTransId="{BFAB225E-6F66-4286-A4D1-EB19CC1F8CE3}" sibTransId="{96BA466F-2ECD-41EF-A853-75A3D169BFEE}"/>
    <dgm:cxn modelId="{ECC63E14-58DF-4116-BB42-8D866BDC8611}" srcId="{6D5EA432-4E32-47A8-B2B2-5DAEBC24998B}" destId="{B43D3E31-30BF-4751-BBF5-94EA192B3C04}" srcOrd="0" destOrd="0" parTransId="{FDA3D464-B3F5-45F0-AA33-F00A03AEE5E5}" sibTransId="{5AED2469-0CB7-46F0-AA7E-F29088693846}"/>
    <dgm:cxn modelId="{8FCEBABA-0385-4EC8-8F2B-3A44E840087A}" type="presOf" srcId="{B43D3E31-30BF-4751-BBF5-94EA192B3C04}" destId="{676DD6DD-8AB4-442F-8275-85AB9743F23A}" srcOrd="0" destOrd="0" presId="urn:microsoft.com/office/officeart/2005/8/layout/default"/>
    <dgm:cxn modelId="{63B3C82A-C1AB-4D1F-8E18-7F0D6D4A1C6E}" type="presOf" srcId="{88B1135D-142D-475C-ABCA-B2B9C104D006}" destId="{0C93DD08-2D1A-44F8-868C-427E316C0179}" srcOrd="0" destOrd="0" presId="urn:microsoft.com/office/officeart/2005/8/layout/default"/>
    <dgm:cxn modelId="{39C2AABB-B9F3-41CC-9A4E-E2FF58526A02}" srcId="{6D5EA432-4E32-47A8-B2B2-5DAEBC24998B}" destId="{3CC3CB57-33BA-4FA3-B2B4-2A7CCC97D983}" srcOrd="4" destOrd="0" parTransId="{CC5FBB48-3216-4139-8FC9-6C7CB3484F9B}" sibTransId="{97AE0A82-EAFE-44B4-B8A9-B19E0FD86D18}"/>
    <dgm:cxn modelId="{1B057D7D-8AF3-4339-AC82-582519050D26}" type="presOf" srcId="{8E302C77-36B2-4A1A-A4A9-A8DF6CBBA7F0}" destId="{1980489E-3639-4311-AE23-6A856889D3FB}" srcOrd="0" destOrd="0" presId="urn:microsoft.com/office/officeart/2005/8/layout/default"/>
    <dgm:cxn modelId="{B356DB76-38A5-4B7B-B7A4-8F702813B8CF}" srcId="{6D5EA432-4E32-47A8-B2B2-5DAEBC24998B}" destId="{8E302C77-36B2-4A1A-A4A9-A8DF6CBBA7F0}" srcOrd="3" destOrd="0" parTransId="{9231A9C4-ABCD-4788-9695-CB160BB2D6B7}" sibTransId="{AF306D9E-EF2B-469F-A90B-051CD1529AB6}"/>
    <dgm:cxn modelId="{37F949C3-DD13-4C2A-B535-D2DE11057D18}" type="presParOf" srcId="{33E24E07-E927-4138-BAD6-A47751926DC2}" destId="{676DD6DD-8AB4-442F-8275-85AB9743F23A}" srcOrd="0" destOrd="0" presId="urn:microsoft.com/office/officeart/2005/8/layout/default"/>
    <dgm:cxn modelId="{BA12F960-7EDE-4AFC-8A6D-15216651161B}" type="presParOf" srcId="{33E24E07-E927-4138-BAD6-A47751926DC2}" destId="{2042475E-18D6-498D-BE6F-641E2CB748F3}" srcOrd="1" destOrd="0" presId="urn:microsoft.com/office/officeart/2005/8/layout/default"/>
    <dgm:cxn modelId="{3958DFAE-7C5D-4C31-B852-29B50A26C391}" type="presParOf" srcId="{33E24E07-E927-4138-BAD6-A47751926DC2}" destId="{0C93DD08-2D1A-44F8-868C-427E316C0179}" srcOrd="2" destOrd="0" presId="urn:microsoft.com/office/officeart/2005/8/layout/default"/>
    <dgm:cxn modelId="{F3006B0F-1062-4C23-8657-E6A3560A0586}" type="presParOf" srcId="{33E24E07-E927-4138-BAD6-A47751926DC2}" destId="{35044138-17AF-4F9E-B6EA-7FB2F864DFD0}" srcOrd="3" destOrd="0" presId="urn:microsoft.com/office/officeart/2005/8/layout/default"/>
    <dgm:cxn modelId="{83D395AD-BD32-459D-9A7C-EA700A88A52A}" type="presParOf" srcId="{33E24E07-E927-4138-BAD6-A47751926DC2}" destId="{B7162612-3752-47D7-A621-C101AACD272F}" srcOrd="4" destOrd="0" presId="urn:microsoft.com/office/officeart/2005/8/layout/default"/>
    <dgm:cxn modelId="{616C174F-E21E-4182-83C1-703D703DE8FD}" type="presParOf" srcId="{33E24E07-E927-4138-BAD6-A47751926DC2}" destId="{A21C71C9-97B9-4B6A-9901-4928F1316DA9}" srcOrd="5" destOrd="0" presId="urn:microsoft.com/office/officeart/2005/8/layout/default"/>
    <dgm:cxn modelId="{1A7236F2-2290-4C4D-9A9E-0052ACFFCA2D}" type="presParOf" srcId="{33E24E07-E927-4138-BAD6-A47751926DC2}" destId="{1980489E-3639-4311-AE23-6A856889D3FB}" srcOrd="6" destOrd="0" presId="urn:microsoft.com/office/officeart/2005/8/layout/default"/>
    <dgm:cxn modelId="{70BFCBB6-85DE-4519-B85F-2FEA3FB74E01}" type="presParOf" srcId="{33E24E07-E927-4138-BAD6-A47751926DC2}" destId="{3097F56D-4B18-40BC-BDDD-BC3593CB2A2E}" srcOrd="7" destOrd="0" presId="urn:microsoft.com/office/officeart/2005/8/layout/default"/>
    <dgm:cxn modelId="{F3E5EE01-42FF-43AB-9C1A-D0A223682DB3}" type="presParOf" srcId="{33E24E07-E927-4138-BAD6-A47751926DC2}" destId="{00F763DF-DDB6-4796-87BB-F22D7AB3904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FED49D-C240-4497-A983-3727D615F27D}"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A4FAC9CC-3613-432E-AE85-2DCB4A9F9B46}">
      <dgm:prSet phldrT="[Text]" custT="1"/>
      <dgm:spPr/>
      <dgm:t>
        <a:bodyPr/>
        <a:lstStyle/>
        <a:p>
          <a:r>
            <a:rPr lang="en-US" sz="2800" dirty="0"/>
            <a:t>Honest</a:t>
          </a:r>
        </a:p>
      </dgm:t>
    </dgm:pt>
    <dgm:pt modelId="{393F6B09-BC80-4AA8-BDC7-7F6A0C51D867}" type="parTrans" cxnId="{21B2A25C-0679-4B33-AB93-C6EE96CE4D0A}">
      <dgm:prSet/>
      <dgm:spPr/>
      <dgm:t>
        <a:bodyPr/>
        <a:lstStyle/>
        <a:p>
          <a:endParaRPr lang="en-US"/>
        </a:p>
      </dgm:t>
    </dgm:pt>
    <dgm:pt modelId="{8B23BB13-602D-43C3-BFAA-D1B71561688F}" type="sibTrans" cxnId="{21B2A25C-0679-4B33-AB93-C6EE96CE4D0A}">
      <dgm:prSet/>
      <dgm:spPr/>
      <dgm:t>
        <a:bodyPr/>
        <a:lstStyle/>
        <a:p>
          <a:endParaRPr lang="en-US"/>
        </a:p>
      </dgm:t>
    </dgm:pt>
    <dgm:pt modelId="{D871826D-5D53-416D-A851-0818D9CF0198}">
      <dgm:prSet phldrT="[Text]" custT="1"/>
      <dgm:spPr/>
      <dgm:t>
        <a:bodyPr/>
        <a:lstStyle/>
        <a:p>
          <a:r>
            <a:rPr lang="en-US" sz="2800" dirty="0"/>
            <a:t>Cooperative</a:t>
          </a:r>
        </a:p>
      </dgm:t>
    </dgm:pt>
    <dgm:pt modelId="{AD4B1D8D-54C3-498F-8A5D-75302C83BCC2}" type="parTrans" cxnId="{538D45D9-1FF4-4901-90CC-B28F81A97B46}">
      <dgm:prSet/>
      <dgm:spPr/>
      <dgm:t>
        <a:bodyPr/>
        <a:lstStyle/>
        <a:p>
          <a:endParaRPr lang="en-US"/>
        </a:p>
      </dgm:t>
    </dgm:pt>
    <dgm:pt modelId="{C12D9D64-6BC5-4BE3-9522-54F08AC46D47}" type="sibTrans" cxnId="{538D45D9-1FF4-4901-90CC-B28F81A97B46}">
      <dgm:prSet/>
      <dgm:spPr/>
      <dgm:t>
        <a:bodyPr/>
        <a:lstStyle/>
        <a:p>
          <a:endParaRPr lang="en-US"/>
        </a:p>
      </dgm:t>
    </dgm:pt>
    <dgm:pt modelId="{544242F5-9EA4-4D93-A911-B838C1E2F4D0}">
      <dgm:prSet phldrT="[Text]" custT="1"/>
      <dgm:spPr/>
      <dgm:t>
        <a:bodyPr/>
        <a:lstStyle/>
        <a:p>
          <a:r>
            <a:rPr lang="en-US" sz="2800" dirty="0"/>
            <a:t>Determined</a:t>
          </a:r>
        </a:p>
      </dgm:t>
    </dgm:pt>
    <dgm:pt modelId="{97F3960B-C6F5-42B5-8AD0-128A27E20202}" type="parTrans" cxnId="{EF46CFA0-0B7D-456B-9A6A-61CAB45FDC5D}">
      <dgm:prSet/>
      <dgm:spPr/>
      <dgm:t>
        <a:bodyPr/>
        <a:lstStyle/>
        <a:p>
          <a:endParaRPr lang="en-US"/>
        </a:p>
      </dgm:t>
    </dgm:pt>
    <dgm:pt modelId="{3BC1865D-054B-47B7-B0D8-C8BDA57DE774}" type="sibTrans" cxnId="{EF46CFA0-0B7D-456B-9A6A-61CAB45FDC5D}">
      <dgm:prSet/>
      <dgm:spPr/>
      <dgm:t>
        <a:bodyPr/>
        <a:lstStyle/>
        <a:p>
          <a:endParaRPr lang="en-US"/>
        </a:p>
      </dgm:t>
    </dgm:pt>
    <dgm:pt modelId="{A80CD837-665A-44E4-B05B-85FD63C8851D}">
      <dgm:prSet phldrT="[Text]" custT="1"/>
      <dgm:spPr/>
      <dgm:t>
        <a:bodyPr/>
        <a:lstStyle/>
        <a:p>
          <a:r>
            <a:rPr lang="en-US" sz="2800" dirty="0"/>
            <a:t>Inspiring</a:t>
          </a:r>
        </a:p>
      </dgm:t>
    </dgm:pt>
    <dgm:pt modelId="{5462F25B-BDDE-44B5-9002-A95DCBFAAC6A}" type="parTrans" cxnId="{26A0402D-2453-4006-97AD-2FA9B014A598}">
      <dgm:prSet/>
      <dgm:spPr/>
      <dgm:t>
        <a:bodyPr/>
        <a:lstStyle/>
        <a:p>
          <a:endParaRPr lang="en-US"/>
        </a:p>
      </dgm:t>
    </dgm:pt>
    <dgm:pt modelId="{BEA6B7A2-8E6D-41E0-877D-FBEC962145B3}" type="sibTrans" cxnId="{26A0402D-2453-4006-97AD-2FA9B014A598}">
      <dgm:prSet/>
      <dgm:spPr/>
      <dgm:t>
        <a:bodyPr/>
        <a:lstStyle/>
        <a:p>
          <a:endParaRPr lang="en-US"/>
        </a:p>
      </dgm:t>
    </dgm:pt>
    <dgm:pt modelId="{00A52244-4119-4CED-8EDA-418265EC277B}">
      <dgm:prSet phldrT="[Text]" custT="1"/>
      <dgm:spPr/>
      <dgm:t>
        <a:bodyPr/>
        <a:lstStyle/>
        <a:p>
          <a:r>
            <a:rPr lang="en-US" sz="2800" dirty="0"/>
            <a:t>Loyal</a:t>
          </a:r>
        </a:p>
      </dgm:t>
    </dgm:pt>
    <dgm:pt modelId="{E20C6B54-6BD2-4098-89D8-B201BC8F83B3}" type="parTrans" cxnId="{AAF6B9B5-1A02-4777-8532-9A5FDD0FAF4E}">
      <dgm:prSet/>
      <dgm:spPr/>
      <dgm:t>
        <a:bodyPr/>
        <a:lstStyle/>
        <a:p>
          <a:endParaRPr lang="en-US"/>
        </a:p>
      </dgm:t>
    </dgm:pt>
    <dgm:pt modelId="{E2C102BE-A66C-4AC2-A7CE-B434B3217E10}" type="sibTrans" cxnId="{AAF6B9B5-1A02-4777-8532-9A5FDD0FAF4E}">
      <dgm:prSet/>
      <dgm:spPr/>
      <dgm:t>
        <a:bodyPr/>
        <a:lstStyle/>
        <a:p>
          <a:endParaRPr lang="en-US"/>
        </a:p>
      </dgm:t>
    </dgm:pt>
    <dgm:pt modelId="{BD4A0A28-7E8B-4221-8623-DA31E8F8D6B4}" type="pres">
      <dgm:prSet presAssocID="{9AFED49D-C240-4497-A983-3727D615F27D}" presName="cycle" presStyleCnt="0">
        <dgm:presLayoutVars>
          <dgm:dir/>
          <dgm:resizeHandles val="exact"/>
        </dgm:presLayoutVars>
      </dgm:prSet>
      <dgm:spPr/>
    </dgm:pt>
    <dgm:pt modelId="{60D5C46E-09E3-481A-9F7B-971BDD84BE6F}" type="pres">
      <dgm:prSet presAssocID="{A4FAC9CC-3613-432E-AE85-2DCB4A9F9B46}" presName="node" presStyleLbl="node1" presStyleIdx="0" presStyleCnt="5" custScaleX="146410">
        <dgm:presLayoutVars>
          <dgm:bulletEnabled val="1"/>
        </dgm:presLayoutVars>
      </dgm:prSet>
      <dgm:spPr/>
    </dgm:pt>
    <dgm:pt modelId="{55EDD173-EFE3-4ACA-B5CA-DDD289A8CEF7}" type="pres">
      <dgm:prSet presAssocID="{A4FAC9CC-3613-432E-AE85-2DCB4A9F9B46}" presName="spNode" presStyleCnt="0"/>
      <dgm:spPr/>
    </dgm:pt>
    <dgm:pt modelId="{70ABFBE6-1792-4CDE-96E6-D2EE8D51411B}" type="pres">
      <dgm:prSet presAssocID="{8B23BB13-602D-43C3-BFAA-D1B71561688F}" presName="sibTrans" presStyleLbl="sibTrans1D1" presStyleIdx="0" presStyleCnt="5"/>
      <dgm:spPr/>
    </dgm:pt>
    <dgm:pt modelId="{19B043F2-B45F-4930-AED2-0F75AAEDC5E9}" type="pres">
      <dgm:prSet presAssocID="{D871826D-5D53-416D-A851-0818D9CF0198}" presName="node" presStyleLbl="node1" presStyleIdx="1" presStyleCnt="5" custScaleX="146410" custRadScaleRad="98481" custRadScaleInc="12315">
        <dgm:presLayoutVars>
          <dgm:bulletEnabled val="1"/>
        </dgm:presLayoutVars>
      </dgm:prSet>
      <dgm:spPr/>
    </dgm:pt>
    <dgm:pt modelId="{992115E3-315A-4807-AB01-C1BDB29DBAFA}" type="pres">
      <dgm:prSet presAssocID="{D871826D-5D53-416D-A851-0818D9CF0198}" presName="spNode" presStyleCnt="0"/>
      <dgm:spPr/>
    </dgm:pt>
    <dgm:pt modelId="{42112DF2-9B60-4067-947D-FD1867E4015A}" type="pres">
      <dgm:prSet presAssocID="{C12D9D64-6BC5-4BE3-9522-54F08AC46D47}" presName="sibTrans" presStyleLbl="sibTrans1D1" presStyleIdx="1" presStyleCnt="5"/>
      <dgm:spPr/>
    </dgm:pt>
    <dgm:pt modelId="{1D041868-2C27-4FCB-8231-04573C157495}" type="pres">
      <dgm:prSet presAssocID="{544242F5-9EA4-4D93-A911-B838C1E2F4D0}" presName="node" presStyleLbl="node1" presStyleIdx="2" presStyleCnt="5" custScaleX="146410" custRadScaleRad="104839" custRadScaleInc="-14563">
        <dgm:presLayoutVars>
          <dgm:bulletEnabled val="1"/>
        </dgm:presLayoutVars>
      </dgm:prSet>
      <dgm:spPr/>
    </dgm:pt>
    <dgm:pt modelId="{94B01DA8-F516-49A3-8B21-BC4D4E4199D5}" type="pres">
      <dgm:prSet presAssocID="{544242F5-9EA4-4D93-A911-B838C1E2F4D0}" presName="spNode" presStyleCnt="0"/>
      <dgm:spPr/>
    </dgm:pt>
    <dgm:pt modelId="{8F7FC9CC-49B4-4A02-9C14-3F200F257374}" type="pres">
      <dgm:prSet presAssocID="{3BC1865D-054B-47B7-B0D8-C8BDA57DE774}" presName="sibTrans" presStyleLbl="sibTrans1D1" presStyleIdx="2" presStyleCnt="5"/>
      <dgm:spPr/>
    </dgm:pt>
    <dgm:pt modelId="{88C9F4B9-E086-4C8B-9C1B-FB3D53E2A65B}" type="pres">
      <dgm:prSet presAssocID="{A80CD837-665A-44E4-B05B-85FD63C8851D}" presName="node" presStyleLbl="node1" presStyleIdx="3" presStyleCnt="5" custScaleX="146410" custRadScaleRad="104839" custRadScaleInc="14563">
        <dgm:presLayoutVars>
          <dgm:bulletEnabled val="1"/>
        </dgm:presLayoutVars>
      </dgm:prSet>
      <dgm:spPr/>
    </dgm:pt>
    <dgm:pt modelId="{653B47E9-4099-436B-8F57-5AAE4508172B}" type="pres">
      <dgm:prSet presAssocID="{A80CD837-665A-44E4-B05B-85FD63C8851D}" presName="spNode" presStyleCnt="0"/>
      <dgm:spPr/>
    </dgm:pt>
    <dgm:pt modelId="{309B66EF-324C-4B20-A7DE-6D486BF9F92F}" type="pres">
      <dgm:prSet presAssocID="{BEA6B7A2-8E6D-41E0-877D-FBEC962145B3}" presName="sibTrans" presStyleLbl="sibTrans1D1" presStyleIdx="3" presStyleCnt="5"/>
      <dgm:spPr/>
    </dgm:pt>
    <dgm:pt modelId="{79F3AA12-E8B5-4C06-BC39-3FA0295671EA}" type="pres">
      <dgm:prSet presAssocID="{00A52244-4119-4CED-8EDA-418265EC277B}" presName="node" presStyleLbl="node1" presStyleIdx="4" presStyleCnt="5" custScaleX="146410" custRadScaleRad="98481" custRadScaleInc="-12315">
        <dgm:presLayoutVars>
          <dgm:bulletEnabled val="1"/>
        </dgm:presLayoutVars>
      </dgm:prSet>
      <dgm:spPr/>
    </dgm:pt>
    <dgm:pt modelId="{52EE92C0-8847-44C6-94C4-FD5CCE229A91}" type="pres">
      <dgm:prSet presAssocID="{00A52244-4119-4CED-8EDA-418265EC277B}" presName="spNode" presStyleCnt="0"/>
      <dgm:spPr/>
    </dgm:pt>
    <dgm:pt modelId="{72DC7EB7-092E-493F-AC73-AF0834B38430}" type="pres">
      <dgm:prSet presAssocID="{E2C102BE-A66C-4AC2-A7CE-B434B3217E10}" presName="sibTrans" presStyleLbl="sibTrans1D1" presStyleIdx="4" presStyleCnt="5"/>
      <dgm:spPr/>
    </dgm:pt>
  </dgm:ptLst>
  <dgm:cxnLst>
    <dgm:cxn modelId="{21B2A25C-0679-4B33-AB93-C6EE96CE4D0A}" srcId="{9AFED49D-C240-4497-A983-3727D615F27D}" destId="{A4FAC9CC-3613-432E-AE85-2DCB4A9F9B46}" srcOrd="0" destOrd="0" parTransId="{393F6B09-BC80-4AA8-BDC7-7F6A0C51D867}" sibTransId="{8B23BB13-602D-43C3-BFAA-D1B71561688F}"/>
    <dgm:cxn modelId="{EF46CFA0-0B7D-456B-9A6A-61CAB45FDC5D}" srcId="{9AFED49D-C240-4497-A983-3727D615F27D}" destId="{544242F5-9EA4-4D93-A911-B838C1E2F4D0}" srcOrd="2" destOrd="0" parTransId="{97F3960B-C6F5-42B5-8AD0-128A27E20202}" sibTransId="{3BC1865D-054B-47B7-B0D8-C8BDA57DE774}"/>
    <dgm:cxn modelId="{4551441A-3FAA-4295-9409-7A68DD2A2351}" type="presOf" srcId="{A80CD837-665A-44E4-B05B-85FD63C8851D}" destId="{88C9F4B9-E086-4C8B-9C1B-FB3D53E2A65B}" srcOrd="0" destOrd="0" presId="urn:microsoft.com/office/officeart/2005/8/layout/cycle6"/>
    <dgm:cxn modelId="{364A0DAA-1BB9-4A39-9D6E-92C7B5A91AAD}" type="presOf" srcId="{E2C102BE-A66C-4AC2-A7CE-B434B3217E10}" destId="{72DC7EB7-092E-493F-AC73-AF0834B38430}" srcOrd="0" destOrd="0" presId="urn:microsoft.com/office/officeart/2005/8/layout/cycle6"/>
    <dgm:cxn modelId="{E9F9A631-40C2-4ADC-9490-801F2035A298}" type="presOf" srcId="{C12D9D64-6BC5-4BE3-9522-54F08AC46D47}" destId="{42112DF2-9B60-4067-947D-FD1867E4015A}" srcOrd="0" destOrd="0" presId="urn:microsoft.com/office/officeart/2005/8/layout/cycle6"/>
    <dgm:cxn modelId="{4CEF1156-DD14-4C05-86A1-DFC85C6C6E63}" type="presOf" srcId="{A4FAC9CC-3613-432E-AE85-2DCB4A9F9B46}" destId="{60D5C46E-09E3-481A-9F7B-971BDD84BE6F}" srcOrd="0" destOrd="0" presId="urn:microsoft.com/office/officeart/2005/8/layout/cycle6"/>
    <dgm:cxn modelId="{241BA3B7-69D6-4F2C-B375-06B99A8D3F49}" type="presOf" srcId="{544242F5-9EA4-4D93-A911-B838C1E2F4D0}" destId="{1D041868-2C27-4FCB-8231-04573C157495}" srcOrd="0" destOrd="0" presId="urn:microsoft.com/office/officeart/2005/8/layout/cycle6"/>
    <dgm:cxn modelId="{4E584AB8-A727-4EC1-A607-A103B237B589}" type="presOf" srcId="{BEA6B7A2-8E6D-41E0-877D-FBEC962145B3}" destId="{309B66EF-324C-4B20-A7DE-6D486BF9F92F}" srcOrd="0" destOrd="0" presId="urn:microsoft.com/office/officeart/2005/8/layout/cycle6"/>
    <dgm:cxn modelId="{538D45D9-1FF4-4901-90CC-B28F81A97B46}" srcId="{9AFED49D-C240-4497-A983-3727D615F27D}" destId="{D871826D-5D53-416D-A851-0818D9CF0198}" srcOrd="1" destOrd="0" parTransId="{AD4B1D8D-54C3-498F-8A5D-75302C83BCC2}" sibTransId="{C12D9D64-6BC5-4BE3-9522-54F08AC46D47}"/>
    <dgm:cxn modelId="{D6797D29-B676-4AAB-B0CE-C05E4F93B17C}" type="presOf" srcId="{9AFED49D-C240-4497-A983-3727D615F27D}" destId="{BD4A0A28-7E8B-4221-8623-DA31E8F8D6B4}" srcOrd="0" destOrd="0" presId="urn:microsoft.com/office/officeart/2005/8/layout/cycle6"/>
    <dgm:cxn modelId="{1A111629-1CC1-4839-86D2-D906E51D1650}" type="presOf" srcId="{00A52244-4119-4CED-8EDA-418265EC277B}" destId="{79F3AA12-E8B5-4C06-BC39-3FA0295671EA}" srcOrd="0" destOrd="0" presId="urn:microsoft.com/office/officeart/2005/8/layout/cycle6"/>
    <dgm:cxn modelId="{6569906B-DC89-46AE-976D-8C88B15293CB}" type="presOf" srcId="{8B23BB13-602D-43C3-BFAA-D1B71561688F}" destId="{70ABFBE6-1792-4CDE-96E6-D2EE8D51411B}" srcOrd="0" destOrd="0" presId="urn:microsoft.com/office/officeart/2005/8/layout/cycle6"/>
    <dgm:cxn modelId="{AAF6B9B5-1A02-4777-8532-9A5FDD0FAF4E}" srcId="{9AFED49D-C240-4497-A983-3727D615F27D}" destId="{00A52244-4119-4CED-8EDA-418265EC277B}" srcOrd="4" destOrd="0" parTransId="{E20C6B54-6BD2-4098-89D8-B201BC8F83B3}" sibTransId="{E2C102BE-A66C-4AC2-A7CE-B434B3217E10}"/>
    <dgm:cxn modelId="{26A0402D-2453-4006-97AD-2FA9B014A598}" srcId="{9AFED49D-C240-4497-A983-3727D615F27D}" destId="{A80CD837-665A-44E4-B05B-85FD63C8851D}" srcOrd="3" destOrd="0" parTransId="{5462F25B-BDDE-44B5-9002-A95DCBFAAC6A}" sibTransId="{BEA6B7A2-8E6D-41E0-877D-FBEC962145B3}"/>
    <dgm:cxn modelId="{181F6509-59AE-49F5-9BE6-4B3EA5ED3AC7}" type="presOf" srcId="{D871826D-5D53-416D-A851-0818D9CF0198}" destId="{19B043F2-B45F-4930-AED2-0F75AAEDC5E9}" srcOrd="0" destOrd="0" presId="urn:microsoft.com/office/officeart/2005/8/layout/cycle6"/>
    <dgm:cxn modelId="{6EC760BC-7A5F-49BE-B0FE-849A72828E6D}" type="presOf" srcId="{3BC1865D-054B-47B7-B0D8-C8BDA57DE774}" destId="{8F7FC9CC-49B4-4A02-9C14-3F200F257374}" srcOrd="0" destOrd="0" presId="urn:microsoft.com/office/officeart/2005/8/layout/cycle6"/>
    <dgm:cxn modelId="{0C88B05D-37F1-4D9D-90C0-4FE30377C4A0}" type="presParOf" srcId="{BD4A0A28-7E8B-4221-8623-DA31E8F8D6B4}" destId="{60D5C46E-09E3-481A-9F7B-971BDD84BE6F}" srcOrd="0" destOrd="0" presId="urn:microsoft.com/office/officeart/2005/8/layout/cycle6"/>
    <dgm:cxn modelId="{4069B94D-0BD2-43FE-BFEA-D7DE5777E3A0}" type="presParOf" srcId="{BD4A0A28-7E8B-4221-8623-DA31E8F8D6B4}" destId="{55EDD173-EFE3-4ACA-B5CA-DDD289A8CEF7}" srcOrd="1" destOrd="0" presId="urn:microsoft.com/office/officeart/2005/8/layout/cycle6"/>
    <dgm:cxn modelId="{1C981047-BCAE-4952-842B-217615BC4724}" type="presParOf" srcId="{BD4A0A28-7E8B-4221-8623-DA31E8F8D6B4}" destId="{70ABFBE6-1792-4CDE-96E6-D2EE8D51411B}" srcOrd="2" destOrd="0" presId="urn:microsoft.com/office/officeart/2005/8/layout/cycle6"/>
    <dgm:cxn modelId="{9AFC9612-61CE-4494-8740-C1E85256FDA4}" type="presParOf" srcId="{BD4A0A28-7E8B-4221-8623-DA31E8F8D6B4}" destId="{19B043F2-B45F-4930-AED2-0F75AAEDC5E9}" srcOrd="3" destOrd="0" presId="urn:microsoft.com/office/officeart/2005/8/layout/cycle6"/>
    <dgm:cxn modelId="{4CAEE17D-3AF3-4177-BF08-E73FE349590D}" type="presParOf" srcId="{BD4A0A28-7E8B-4221-8623-DA31E8F8D6B4}" destId="{992115E3-315A-4807-AB01-C1BDB29DBAFA}" srcOrd="4" destOrd="0" presId="urn:microsoft.com/office/officeart/2005/8/layout/cycle6"/>
    <dgm:cxn modelId="{C70A9A2C-A344-45A4-9400-07B2963F7D7D}" type="presParOf" srcId="{BD4A0A28-7E8B-4221-8623-DA31E8F8D6B4}" destId="{42112DF2-9B60-4067-947D-FD1867E4015A}" srcOrd="5" destOrd="0" presId="urn:microsoft.com/office/officeart/2005/8/layout/cycle6"/>
    <dgm:cxn modelId="{DDC2541F-6DB4-4BFE-9715-4468919FEB50}" type="presParOf" srcId="{BD4A0A28-7E8B-4221-8623-DA31E8F8D6B4}" destId="{1D041868-2C27-4FCB-8231-04573C157495}" srcOrd="6" destOrd="0" presId="urn:microsoft.com/office/officeart/2005/8/layout/cycle6"/>
    <dgm:cxn modelId="{BDCB96C2-476E-4C4C-AF1D-B0820C8C456D}" type="presParOf" srcId="{BD4A0A28-7E8B-4221-8623-DA31E8F8D6B4}" destId="{94B01DA8-F516-49A3-8B21-BC4D4E4199D5}" srcOrd="7" destOrd="0" presId="urn:microsoft.com/office/officeart/2005/8/layout/cycle6"/>
    <dgm:cxn modelId="{0EBEC1A3-B39B-4788-9E61-61AB4D556E8D}" type="presParOf" srcId="{BD4A0A28-7E8B-4221-8623-DA31E8F8D6B4}" destId="{8F7FC9CC-49B4-4A02-9C14-3F200F257374}" srcOrd="8" destOrd="0" presId="urn:microsoft.com/office/officeart/2005/8/layout/cycle6"/>
    <dgm:cxn modelId="{8D7C3FA2-7F62-4981-9551-9EC6124A6AE2}" type="presParOf" srcId="{BD4A0A28-7E8B-4221-8623-DA31E8F8D6B4}" destId="{88C9F4B9-E086-4C8B-9C1B-FB3D53E2A65B}" srcOrd="9" destOrd="0" presId="urn:microsoft.com/office/officeart/2005/8/layout/cycle6"/>
    <dgm:cxn modelId="{E176FADE-16F2-40D5-9A48-494628F3A63A}" type="presParOf" srcId="{BD4A0A28-7E8B-4221-8623-DA31E8F8D6B4}" destId="{653B47E9-4099-436B-8F57-5AAE4508172B}" srcOrd="10" destOrd="0" presId="urn:microsoft.com/office/officeart/2005/8/layout/cycle6"/>
    <dgm:cxn modelId="{D581C6B9-BE0C-4DB4-AE82-2040EE761B28}" type="presParOf" srcId="{BD4A0A28-7E8B-4221-8623-DA31E8F8D6B4}" destId="{309B66EF-324C-4B20-A7DE-6D486BF9F92F}" srcOrd="11" destOrd="0" presId="urn:microsoft.com/office/officeart/2005/8/layout/cycle6"/>
    <dgm:cxn modelId="{5FA9C0CE-06BF-4AFF-9019-E6F5FE1548A2}" type="presParOf" srcId="{BD4A0A28-7E8B-4221-8623-DA31E8F8D6B4}" destId="{79F3AA12-E8B5-4C06-BC39-3FA0295671EA}" srcOrd="12" destOrd="0" presId="urn:microsoft.com/office/officeart/2005/8/layout/cycle6"/>
    <dgm:cxn modelId="{B656494D-AB92-4766-A77D-36B0DD5D9E7B}" type="presParOf" srcId="{BD4A0A28-7E8B-4221-8623-DA31E8F8D6B4}" destId="{52EE92C0-8847-44C6-94C4-FD5CCE229A91}" srcOrd="13" destOrd="0" presId="urn:microsoft.com/office/officeart/2005/8/layout/cycle6"/>
    <dgm:cxn modelId="{2EB87BBF-6D95-4D32-B99A-FA3DE8915255}" type="presParOf" srcId="{BD4A0A28-7E8B-4221-8623-DA31E8F8D6B4}" destId="{72DC7EB7-092E-493F-AC73-AF0834B3843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0C6A5D-E5B1-4718-AA16-0BF4661A728A}" type="doc">
      <dgm:prSet loTypeId="urn:diagrams.loki3.com/VaryingWidthList+Icon" loCatId="list" qsTypeId="urn:microsoft.com/office/officeart/2005/8/quickstyle/simple1" qsCatId="simple" csTypeId="urn:microsoft.com/office/officeart/2005/8/colors/colorful3" csCatId="colorful" phldr="1"/>
      <dgm:spPr/>
    </dgm:pt>
    <dgm:pt modelId="{DEECB1D1-0150-4CBE-8D91-93A147EB0290}">
      <dgm:prSet phldrT="[Text]" custT="1"/>
      <dgm:spPr/>
      <dgm:t>
        <a:bodyPr/>
        <a:lstStyle/>
        <a:p>
          <a:r>
            <a:rPr lang="en-US" sz="4000" b="0" dirty="0"/>
            <a:t>Set Leadership Goals</a:t>
          </a:r>
        </a:p>
      </dgm:t>
    </dgm:pt>
    <dgm:pt modelId="{EBD2B581-9544-441C-87FF-F439B8C61597}" type="parTrans" cxnId="{EB3A4DC2-F872-437D-88AD-404FD0688681}">
      <dgm:prSet/>
      <dgm:spPr/>
      <dgm:t>
        <a:bodyPr/>
        <a:lstStyle/>
        <a:p>
          <a:endParaRPr lang="en-US"/>
        </a:p>
      </dgm:t>
    </dgm:pt>
    <dgm:pt modelId="{9283FFF2-982F-420C-93C2-3B1235C8D436}" type="sibTrans" cxnId="{EB3A4DC2-F872-437D-88AD-404FD0688681}">
      <dgm:prSet/>
      <dgm:spPr/>
      <dgm:t>
        <a:bodyPr/>
        <a:lstStyle/>
        <a:p>
          <a:endParaRPr lang="en-US"/>
        </a:p>
      </dgm:t>
    </dgm:pt>
    <dgm:pt modelId="{FE8A61AB-67F7-48EB-88F3-06F3F1ABD2EF}">
      <dgm:prSet phldrT="[Text]" custT="1"/>
      <dgm:spPr/>
      <dgm:t>
        <a:bodyPr/>
        <a:lstStyle/>
        <a:p>
          <a:r>
            <a:rPr lang="en-US" sz="4000" b="0" dirty="0"/>
            <a:t>Address the Goals</a:t>
          </a:r>
        </a:p>
      </dgm:t>
    </dgm:pt>
    <dgm:pt modelId="{26A3B091-BE7D-4440-A9B0-C7DD69474774}" type="parTrans" cxnId="{A70DE05C-A3B2-456C-A99F-4D9526DAF909}">
      <dgm:prSet/>
      <dgm:spPr/>
      <dgm:t>
        <a:bodyPr/>
        <a:lstStyle/>
        <a:p>
          <a:endParaRPr lang="en-US"/>
        </a:p>
      </dgm:t>
    </dgm:pt>
    <dgm:pt modelId="{16E6F668-E52B-4BBC-99E4-335BAC9E52A3}" type="sibTrans" cxnId="{A70DE05C-A3B2-456C-A99F-4D9526DAF909}">
      <dgm:prSet/>
      <dgm:spPr/>
      <dgm:t>
        <a:bodyPr/>
        <a:lstStyle/>
        <a:p>
          <a:endParaRPr lang="en-US"/>
        </a:p>
      </dgm:t>
    </dgm:pt>
    <dgm:pt modelId="{DBB106CD-3744-4FD3-A07F-E9121AC853AD}">
      <dgm:prSet phldrT="[Text]" custT="1"/>
      <dgm:spPr/>
      <dgm:t>
        <a:bodyPr/>
        <a:lstStyle/>
        <a:p>
          <a:r>
            <a:rPr lang="en-US" sz="4000" b="0" dirty="0"/>
            <a:t>Seek Inspiration</a:t>
          </a:r>
        </a:p>
      </dgm:t>
    </dgm:pt>
    <dgm:pt modelId="{67B8210E-288E-44D4-857F-F6BA6155C52F}" type="parTrans" cxnId="{5967DA5D-0E9E-40F1-B36A-92F8827F39B5}">
      <dgm:prSet/>
      <dgm:spPr/>
      <dgm:t>
        <a:bodyPr/>
        <a:lstStyle/>
        <a:p>
          <a:endParaRPr lang="en-US"/>
        </a:p>
      </dgm:t>
    </dgm:pt>
    <dgm:pt modelId="{E7CA9F8C-3F18-460F-B50F-791876E64B99}" type="sibTrans" cxnId="{5967DA5D-0E9E-40F1-B36A-92F8827F39B5}">
      <dgm:prSet/>
      <dgm:spPr/>
      <dgm:t>
        <a:bodyPr/>
        <a:lstStyle/>
        <a:p>
          <a:endParaRPr lang="en-US"/>
        </a:p>
      </dgm:t>
    </dgm:pt>
    <dgm:pt modelId="{642E68BE-FC24-4D1A-BC19-FA8CAD6394F4}">
      <dgm:prSet phldrT="[Text]" custT="1"/>
      <dgm:spPr/>
      <dgm:t>
        <a:bodyPr/>
        <a:lstStyle/>
        <a:p>
          <a:r>
            <a:rPr lang="en-US" sz="4000" b="0" dirty="0"/>
            <a:t>Create a Personal Mission Statement</a:t>
          </a:r>
        </a:p>
      </dgm:t>
    </dgm:pt>
    <dgm:pt modelId="{A9089FBD-EA1D-4B81-B01B-3B4EEC265A03}" type="parTrans" cxnId="{F78B3F9B-E988-4EAA-8EF3-22F02DCC4FE3}">
      <dgm:prSet/>
      <dgm:spPr/>
      <dgm:t>
        <a:bodyPr/>
        <a:lstStyle/>
        <a:p>
          <a:endParaRPr lang="en-US"/>
        </a:p>
      </dgm:t>
    </dgm:pt>
    <dgm:pt modelId="{AC6BB279-4479-4664-9B92-6D8A7E6BF045}" type="sibTrans" cxnId="{F78B3F9B-E988-4EAA-8EF3-22F02DCC4FE3}">
      <dgm:prSet/>
      <dgm:spPr/>
      <dgm:t>
        <a:bodyPr/>
        <a:lstStyle/>
        <a:p>
          <a:endParaRPr lang="en-US"/>
        </a:p>
      </dgm:t>
    </dgm:pt>
    <dgm:pt modelId="{91A30DEC-F908-4C45-A24C-2ECF85782DCE}">
      <dgm:prSet phldrT="[Text]" custT="1"/>
      <dgm:spPr/>
      <dgm:t>
        <a:bodyPr/>
        <a:lstStyle/>
        <a:p>
          <a:r>
            <a:rPr lang="en-US" sz="4000" b="0" dirty="0"/>
            <a:t>Choose a Role Model</a:t>
          </a:r>
        </a:p>
      </dgm:t>
    </dgm:pt>
    <dgm:pt modelId="{07DDAB62-102E-4460-9E53-AAE8D6B56F62}" type="parTrans" cxnId="{FCD917A3-5D7F-4E79-AE5F-C63DC6DBB71D}">
      <dgm:prSet/>
      <dgm:spPr/>
      <dgm:t>
        <a:bodyPr/>
        <a:lstStyle/>
        <a:p>
          <a:endParaRPr lang="en-US"/>
        </a:p>
      </dgm:t>
    </dgm:pt>
    <dgm:pt modelId="{A286EF0F-05D8-44D1-B8FD-7470B9C8A667}" type="sibTrans" cxnId="{FCD917A3-5D7F-4E79-AE5F-C63DC6DBB71D}">
      <dgm:prSet/>
      <dgm:spPr/>
      <dgm:t>
        <a:bodyPr/>
        <a:lstStyle/>
        <a:p>
          <a:endParaRPr lang="en-US"/>
        </a:p>
      </dgm:t>
    </dgm:pt>
    <dgm:pt modelId="{3D586EF6-37C5-492B-A946-7B35DB100974}">
      <dgm:prSet phldrT="[Text]" custT="1"/>
      <dgm:spPr/>
      <dgm:t>
        <a:bodyPr/>
        <a:lstStyle/>
        <a:p>
          <a:r>
            <a:rPr lang="en-US" sz="4000" b="0" dirty="0"/>
            <a:t>Seek Experience</a:t>
          </a:r>
        </a:p>
      </dgm:t>
    </dgm:pt>
    <dgm:pt modelId="{14FBEBA1-2846-4239-8DA7-39C07F79656C}" type="parTrans" cxnId="{002DE6BB-A765-4E4B-81B8-D67470BD62D7}">
      <dgm:prSet/>
      <dgm:spPr/>
      <dgm:t>
        <a:bodyPr/>
        <a:lstStyle/>
        <a:p>
          <a:endParaRPr lang="en-US"/>
        </a:p>
      </dgm:t>
    </dgm:pt>
    <dgm:pt modelId="{8ABE8909-0138-4E45-8405-7F86CC28EB79}" type="sibTrans" cxnId="{002DE6BB-A765-4E4B-81B8-D67470BD62D7}">
      <dgm:prSet/>
      <dgm:spPr/>
      <dgm:t>
        <a:bodyPr/>
        <a:lstStyle/>
        <a:p>
          <a:endParaRPr lang="en-US"/>
        </a:p>
      </dgm:t>
    </dgm:pt>
    <dgm:pt modelId="{6ED574D8-E3E3-44D1-A78D-9B8F343EF3D9}" type="pres">
      <dgm:prSet presAssocID="{D70C6A5D-E5B1-4718-AA16-0BF4661A728A}" presName="Name0" presStyleCnt="0">
        <dgm:presLayoutVars>
          <dgm:resizeHandles/>
        </dgm:presLayoutVars>
      </dgm:prSet>
      <dgm:spPr/>
    </dgm:pt>
    <dgm:pt modelId="{71BEC4CE-EAF2-4323-A1D6-5F3041124A5F}" type="pres">
      <dgm:prSet presAssocID="{DEECB1D1-0150-4CBE-8D91-93A147EB0290}" presName="text" presStyleLbl="node1" presStyleIdx="0" presStyleCnt="6">
        <dgm:presLayoutVars>
          <dgm:bulletEnabled val="1"/>
        </dgm:presLayoutVars>
      </dgm:prSet>
      <dgm:spPr/>
    </dgm:pt>
    <dgm:pt modelId="{50EC9ABC-267B-4721-B298-46F1FBF8A590}" type="pres">
      <dgm:prSet presAssocID="{9283FFF2-982F-420C-93C2-3B1235C8D436}" presName="space" presStyleCnt="0"/>
      <dgm:spPr/>
    </dgm:pt>
    <dgm:pt modelId="{D4C26AEE-CA07-4F44-916C-6A01AACD2810}" type="pres">
      <dgm:prSet presAssocID="{FE8A61AB-67F7-48EB-88F3-06F3F1ABD2EF}" presName="text" presStyleLbl="node1" presStyleIdx="1" presStyleCnt="6">
        <dgm:presLayoutVars>
          <dgm:bulletEnabled val="1"/>
        </dgm:presLayoutVars>
      </dgm:prSet>
      <dgm:spPr/>
    </dgm:pt>
    <dgm:pt modelId="{A3CFE241-CD7A-41C0-A53E-A07AEF8530C9}" type="pres">
      <dgm:prSet presAssocID="{16E6F668-E52B-4BBC-99E4-335BAC9E52A3}" presName="space" presStyleCnt="0"/>
      <dgm:spPr/>
    </dgm:pt>
    <dgm:pt modelId="{02FA3E5B-2C79-4A5B-9CDC-EA350310A2F2}" type="pres">
      <dgm:prSet presAssocID="{DBB106CD-3744-4FD3-A07F-E9121AC853AD}" presName="text" presStyleLbl="node1" presStyleIdx="2" presStyleCnt="6">
        <dgm:presLayoutVars>
          <dgm:bulletEnabled val="1"/>
        </dgm:presLayoutVars>
      </dgm:prSet>
      <dgm:spPr/>
    </dgm:pt>
    <dgm:pt modelId="{0C96B3D9-35EE-4586-9623-17747B77FD2A}" type="pres">
      <dgm:prSet presAssocID="{E7CA9F8C-3F18-460F-B50F-791876E64B99}" presName="space" presStyleCnt="0"/>
      <dgm:spPr/>
    </dgm:pt>
    <dgm:pt modelId="{7EBF8D66-4A6D-4C29-8C06-7C9B0B9BA081}" type="pres">
      <dgm:prSet presAssocID="{91A30DEC-F908-4C45-A24C-2ECF85782DCE}" presName="text" presStyleLbl="node1" presStyleIdx="3" presStyleCnt="6">
        <dgm:presLayoutVars>
          <dgm:bulletEnabled val="1"/>
        </dgm:presLayoutVars>
      </dgm:prSet>
      <dgm:spPr/>
    </dgm:pt>
    <dgm:pt modelId="{AFB63F69-2269-4AAB-A7DF-6C62E9FC45CE}" type="pres">
      <dgm:prSet presAssocID="{A286EF0F-05D8-44D1-B8FD-7470B9C8A667}" presName="space" presStyleCnt="0"/>
      <dgm:spPr/>
    </dgm:pt>
    <dgm:pt modelId="{7C0EE5D0-D1E7-4D75-80A6-DE920BEDBF3C}" type="pres">
      <dgm:prSet presAssocID="{3D586EF6-37C5-492B-A946-7B35DB100974}" presName="text" presStyleLbl="node1" presStyleIdx="4" presStyleCnt="6">
        <dgm:presLayoutVars>
          <dgm:bulletEnabled val="1"/>
        </dgm:presLayoutVars>
      </dgm:prSet>
      <dgm:spPr/>
    </dgm:pt>
    <dgm:pt modelId="{73B15F23-4992-4A2E-B382-56BB7FCD7F34}" type="pres">
      <dgm:prSet presAssocID="{8ABE8909-0138-4E45-8405-7F86CC28EB79}" presName="space" presStyleCnt="0"/>
      <dgm:spPr/>
    </dgm:pt>
    <dgm:pt modelId="{5D232003-B13E-4858-9BAF-0FA4C58FFD92}" type="pres">
      <dgm:prSet presAssocID="{642E68BE-FC24-4D1A-BC19-FA8CAD6394F4}" presName="text" presStyleLbl="node1" presStyleIdx="5" presStyleCnt="6">
        <dgm:presLayoutVars>
          <dgm:bulletEnabled val="1"/>
        </dgm:presLayoutVars>
      </dgm:prSet>
      <dgm:spPr/>
    </dgm:pt>
  </dgm:ptLst>
  <dgm:cxnLst>
    <dgm:cxn modelId="{FCD917A3-5D7F-4E79-AE5F-C63DC6DBB71D}" srcId="{D70C6A5D-E5B1-4718-AA16-0BF4661A728A}" destId="{91A30DEC-F908-4C45-A24C-2ECF85782DCE}" srcOrd="3" destOrd="0" parTransId="{07DDAB62-102E-4460-9E53-AAE8D6B56F62}" sibTransId="{A286EF0F-05D8-44D1-B8FD-7470B9C8A667}"/>
    <dgm:cxn modelId="{5967DA5D-0E9E-40F1-B36A-92F8827F39B5}" srcId="{D70C6A5D-E5B1-4718-AA16-0BF4661A728A}" destId="{DBB106CD-3744-4FD3-A07F-E9121AC853AD}" srcOrd="2" destOrd="0" parTransId="{67B8210E-288E-44D4-857F-F6BA6155C52F}" sibTransId="{E7CA9F8C-3F18-460F-B50F-791876E64B99}"/>
    <dgm:cxn modelId="{86487B38-B834-4B01-857C-46563EB9A666}" type="presOf" srcId="{FE8A61AB-67F7-48EB-88F3-06F3F1ABD2EF}" destId="{D4C26AEE-CA07-4F44-916C-6A01AACD2810}" srcOrd="0" destOrd="0" presId="urn:diagrams.loki3.com/VaryingWidthList+Icon"/>
    <dgm:cxn modelId="{E19BC454-0F34-4029-9B8F-8C209C3431B7}" type="presOf" srcId="{D70C6A5D-E5B1-4718-AA16-0BF4661A728A}" destId="{6ED574D8-E3E3-44D1-A78D-9B8F343EF3D9}" srcOrd="0" destOrd="0" presId="urn:diagrams.loki3.com/VaryingWidthList+Icon"/>
    <dgm:cxn modelId="{96516DA7-9DCC-4503-AB62-9A2D2E1DC4FA}" type="presOf" srcId="{3D586EF6-37C5-492B-A946-7B35DB100974}" destId="{7C0EE5D0-D1E7-4D75-80A6-DE920BEDBF3C}" srcOrd="0" destOrd="0" presId="urn:diagrams.loki3.com/VaryingWidthList+Icon"/>
    <dgm:cxn modelId="{BAF05721-F3F2-43B3-BE27-9AEA9A21EB9F}" type="presOf" srcId="{DEECB1D1-0150-4CBE-8D91-93A147EB0290}" destId="{71BEC4CE-EAF2-4323-A1D6-5F3041124A5F}" srcOrd="0" destOrd="0" presId="urn:diagrams.loki3.com/VaryingWidthList+Icon"/>
    <dgm:cxn modelId="{1D256285-0ACA-47C2-9DBF-81D49C564BAE}" type="presOf" srcId="{91A30DEC-F908-4C45-A24C-2ECF85782DCE}" destId="{7EBF8D66-4A6D-4C29-8C06-7C9B0B9BA081}" srcOrd="0" destOrd="0" presId="urn:diagrams.loki3.com/VaryingWidthList+Icon"/>
    <dgm:cxn modelId="{EB3A4DC2-F872-437D-88AD-404FD0688681}" srcId="{D70C6A5D-E5B1-4718-AA16-0BF4661A728A}" destId="{DEECB1D1-0150-4CBE-8D91-93A147EB0290}" srcOrd="0" destOrd="0" parTransId="{EBD2B581-9544-441C-87FF-F439B8C61597}" sibTransId="{9283FFF2-982F-420C-93C2-3B1235C8D436}"/>
    <dgm:cxn modelId="{F78B3F9B-E988-4EAA-8EF3-22F02DCC4FE3}" srcId="{D70C6A5D-E5B1-4718-AA16-0BF4661A728A}" destId="{642E68BE-FC24-4D1A-BC19-FA8CAD6394F4}" srcOrd="5" destOrd="0" parTransId="{A9089FBD-EA1D-4B81-B01B-3B4EEC265A03}" sibTransId="{AC6BB279-4479-4664-9B92-6D8A7E6BF045}"/>
    <dgm:cxn modelId="{01A5B52D-8F04-4C07-BEFB-6B9C3826CF6C}" type="presOf" srcId="{DBB106CD-3744-4FD3-A07F-E9121AC853AD}" destId="{02FA3E5B-2C79-4A5B-9CDC-EA350310A2F2}" srcOrd="0" destOrd="0" presId="urn:diagrams.loki3.com/VaryingWidthList+Icon"/>
    <dgm:cxn modelId="{002DE6BB-A765-4E4B-81B8-D67470BD62D7}" srcId="{D70C6A5D-E5B1-4718-AA16-0BF4661A728A}" destId="{3D586EF6-37C5-492B-A946-7B35DB100974}" srcOrd="4" destOrd="0" parTransId="{14FBEBA1-2846-4239-8DA7-39C07F79656C}" sibTransId="{8ABE8909-0138-4E45-8405-7F86CC28EB79}"/>
    <dgm:cxn modelId="{A70DE05C-A3B2-456C-A99F-4D9526DAF909}" srcId="{D70C6A5D-E5B1-4718-AA16-0BF4661A728A}" destId="{FE8A61AB-67F7-48EB-88F3-06F3F1ABD2EF}" srcOrd="1" destOrd="0" parTransId="{26A3B091-BE7D-4440-A9B0-C7DD69474774}" sibTransId="{16E6F668-E52B-4BBC-99E4-335BAC9E52A3}"/>
    <dgm:cxn modelId="{18262645-964E-43C5-A72F-377C610DCA32}" type="presOf" srcId="{642E68BE-FC24-4D1A-BC19-FA8CAD6394F4}" destId="{5D232003-B13E-4858-9BAF-0FA4C58FFD92}" srcOrd="0" destOrd="0" presId="urn:diagrams.loki3.com/VaryingWidthList+Icon"/>
    <dgm:cxn modelId="{2EDAF70B-8CCE-4D12-A422-56EECE700431}" type="presParOf" srcId="{6ED574D8-E3E3-44D1-A78D-9B8F343EF3D9}" destId="{71BEC4CE-EAF2-4323-A1D6-5F3041124A5F}" srcOrd="0" destOrd="0" presId="urn:diagrams.loki3.com/VaryingWidthList+Icon"/>
    <dgm:cxn modelId="{576AB17A-D995-462E-B379-94BB7DD0E621}" type="presParOf" srcId="{6ED574D8-E3E3-44D1-A78D-9B8F343EF3D9}" destId="{50EC9ABC-267B-4721-B298-46F1FBF8A590}" srcOrd="1" destOrd="0" presId="urn:diagrams.loki3.com/VaryingWidthList+Icon"/>
    <dgm:cxn modelId="{40FD1647-FCA9-43E9-9024-F454F4D50D6D}" type="presParOf" srcId="{6ED574D8-E3E3-44D1-A78D-9B8F343EF3D9}" destId="{D4C26AEE-CA07-4F44-916C-6A01AACD2810}" srcOrd="2" destOrd="0" presId="urn:diagrams.loki3.com/VaryingWidthList+Icon"/>
    <dgm:cxn modelId="{EF02005A-C129-4985-932C-901550148EA7}" type="presParOf" srcId="{6ED574D8-E3E3-44D1-A78D-9B8F343EF3D9}" destId="{A3CFE241-CD7A-41C0-A53E-A07AEF8530C9}" srcOrd="3" destOrd="0" presId="urn:diagrams.loki3.com/VaryingWidthList+Icon"/>
    <dgm:cxn modelId="{6A08F4E4-46F0-4BDB-A4A8-282035F7C44A}" type="presParOf" srcId="{6ED574D8-E3E3-44D1-A78D-9B8F343EF3D9}" destId="{02FA3E5B-2C79-4A5B-9CDC-EA350310A2F2}" srcOrd="4" destOrd="0" presId="urn:diagrams.loki3.com/VaryingWidthList+Icon"/>
    <dgm:cxn modelId="{249E3DB3-3B88-4AC1-840F-204BDB9583D1}" type="presParOf" srcId="{6ED574D8-E3E3-44D1-A78D-9B8F343EF3D9}" destId="{0C96B3D9-35EE-4586-9623-17747B77FD2A}" srcOrd="5" destOrd="0" presId="urn:diagrams.loki3.com/VaryingWidthList+Icon"/>
    <dgm:cxn modelId="{148E37CD-99DA-4157-B9C3-8FF037FAD125}" type="presParOf" srcId="{6ED574D8-E3E3-44D1-A78D-9B8F343EF3D9}" destId="{7EBF8D66-4A6D-4C29-8C06-7C9B0B9BA081}" srcOrd="6" destOrd="0" presId="urn:diagrams.loki3.com/VaryingWidthList+Icon"/>
    <dgm:cxn modelId="{C4E70EC6-0F45-4F68-A16D-0588554E341B}" type="presParOf" srcId="{6ED574D8-E3E3-44D1-A78D-9B8F343EF3D9}" destId="{AFB63F69-2269-4AAB-A7DF-6C62E9FC45CE}" srcOrd="7" destOrd="0" presId="urn:diagrams.loki3.com/VaryingWidthList+Icon"/>
    <dgm:cxn modelId="{91FF4407-4FD8-4849-BB81-57030C5C7FCA}" type="presParOf" srcId="{6ED574D8-E3E3-44D1-A78D-9B8F343EF3D9}" destId="{7C0EE5D0-D1E7-4D75-80A6-DE920BEDBF3C}" srcOrd="8" destOrd="0" presId="urn:diagrams.loki3.com/VaryingWidthList+Icon"/>
    <dgm:cxn modelId="{8F2A3DC2-323E-4180-9C6D-9CD34E4C31F7}" type="presParOf" srcId="{6ED574D8-E3E3-44D1-A78D-9B8F343EF3D9}" destId="{73B15F23-4992-4A2E-B382-56BB7FCD7F34}" srcOrd="9" destOrd="0" presId="urn:diagrams.loki3.com/VaryingWidthList+Icon"/>
    <dgm:cxn modelId="{4159E495-C57C-45DF-8884-6A052C059F5A}" type="presParOf" srcId="{6ED574D8-E3E3-44D1-A78D-9B8F343EF3D9}" destId="{5D232003-B13E-4858-9BAF-0FA4C58FFD92}"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640496-3E9E-4D29-8163-A52471E78C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E884BC0-7227-4A37-A086-CFA02739FC7A}">
      <dgm:prSet phldrT="[Text]"/>
      <dgm:spPr/>
      <dgm:t>
        <a:bodyPr/>
        <a:lstStyle/>
        <a:p>
          <a:r>
            <a:rPr lang="en-US" dirty="0"/>
            <a:t>Determine successful qualities</a:t>
          </a:r>
        </a:p>
      </dgm:t>
    </dgm:pt>
    <dgm:pt modelId="{21A63048-C55E-4C24-BCE7-6F91D14C0E82}" type="parTrans" cxnId="{AD72E93B-5B7E-4B8C-9424-9939F830D9D8}">
      <dgm:prSet/>
      <dgm:spPr/>
      <dgm:t>
        <a:bodyPr/>
        <a:lstStyle/>
        <a:p>
          <a:endParaRPr lang="en-US"/>
        </a:p>
      </dgm:t>
    </dgm:pt>
    <dgm:pt modelId="{C9FF18CD-70C5-4554-916F-8C3CBEA5978E}" type="sibTrans" cxnId="{AD72E93B-5B7E-4B8C-9424-9939F830D9D8}">
      <dgm:prSet/>
      <dgm:spPr/>
      <dgm:t>
        <a:bodyPr/>
        <a:lstStyle/>
        <a:p>
          <a:endParaRPr lang="en-US"/>
        </a:p>
      </dgm:t>
    </dgm:pt>
    <dgm:pt modelId="{EBE6D698-6A64-4883-AB7A-0D207A28B203}">
      <dgm:prSet phldrT="[Text]"/>
      <dgm:spPr/>
      <dgm:t>
        <a:bodyPr/>
        <a:lstStyle/>
        <a:p>
          <a:r>
            <a:rPr lang="en-US" dirty="0"/>
            <a:t>Deals with adversity</a:t>
          </a:r>
        </a:p>
      </dgm:t>
    </dgm:pt>
    <dgm:pt modelId="{239D940C-112C-4E07-BFA4-0F60EBEA2647}" type="parTrans" cxnId="{A1617F0A-5D80-4FD3-9707-0A17FF1B101D}">
      <dgm:prSet/>
      <dgm:spPr/>
      <dgm:t>
        <a:bodyPr/>
        <a:lstStyle/>
        <a:p>
          <a:endParaRPr lang="en-US"/>
        </a:p>
      </dgm:t>
    </dgm:pt>
    <dgm:pt modelId="{5AACC4C5-03B5-41EF-B478-9291D58AD0EE}" type="sibTrans" cxnId="{A1617F0A-5D80-4FD3-9707-0A17FF1B101D}">
      <dgm:prSet/>
      <dgm:spPr/>
      <dgm:t>
        <a:bodyPr/>
        <a:lstStyle/>
        <a:p>
          <a:endParaRPr lang="en-US"/>
        </a:p>
      </dgm:t>
    </dgm:pt>
    <dgm:pt modelId="{32C9B615-8572-4979-8263-416A92C61A4B}">
      <dgm:prSet phldrT="[Text]"/>
      <dgm:spPr/>
      <dgm:t>
        <a:bodyPr/>
        <a:lstStyle/>
        <a:p>
          <a:r>
            <a:rPr lang="en-US" dirty="0"/>
            <a:t>Learn from mistakes</a:t>
          </a:r>
        </a:p>
      </dgm:t>
    </dgm:pt>
    <dgm:pt modelId="{B569FEC7-D1D2-4CAC-A8E1-56F722604060}" type="parTrans" cxnId="{27A594A5-8AFC-43FB-B600-44BB5589E06F}">
      <dgm:prSet/>
      <dgm:spPr/>
      <dgm:t>
        <a:bodyPr/>
        <a:lstStyle/>
        <a:p>
          <a:endParaRPr lang="en-US"/>
        </a:p>
      </dgm:t>
    </dgm:pt>
    <dgm:pt modelId="{2E294B84-89B0-40CE-BF00-0EC8EA868D30}" type="sibTrans" cxnId="{27A594A5-8AFC-43FB-B600-44BB5589E06F}">
      <dgm:prSet/>
      <dgm:spPr/>
      <dgm:t>
        <a:bodyPr/>
        <a:lstStyle/>
        <a:p>
          <a:endParaRPr lang="en-US"/>
        </a:p>
      </dgm:t>
    </dgm:pt>
    <dgm:pt modelId="{30C8EBB2-D1CD-491B-9875-1CF86CAD77B4}" type="pres">
      <dgm:prSet presAssocID="{EA640496-3E9E-4D29-8163-A52471E78C69}" presName="diagram" presStyleCnt="0">
        <dgm:presLayoutVars>
          <dgm:dir/>
          <dgm:resizeHandles val="exact"/>
        </dgm:presLayoutVars>
      </dgm:prSet>
      <dgm:spPr/>
    </dgm:pt>
    <dgm:pt modelId="{9EB0574D-AC11-4E62-BE97-2784411FCCA0}" type="pres">
      <dgm:prSet presAssocID="{AE884BC0-7227-4A37-A086-CFA02739FC7A}" presName="node" presStyleLbl="node1" presStyleIdx="0" presStyleCnt="3">
        <dgm:presLayoutVars>
          <dgm:bulletEnabled val="1"/>
        </dgm:presLayoutVars>
      </dgm:prSet>
      <dgm:spPr/>
    </dgm:pt>
    <dgm:pt modelId="{B0E8C232-7110-49B9-94FD-59450ACD7331}" type="pres">
      <dgm:prSet presAssocID="{C9FF18CD-70C5-4554-916F-8C3CBEA5978E}" presName="sibTrans" presStyleCnt="0"/>
      <dgm:spPr/>
    </dgm:pt>
    <dgm:pt modelId="{D31F52DE-D4A0-469D-B47C-425DFC9F27A5}" type="pres">
      <dgm:prSet presAssocID="{EBE6D698-6A64-4883-AB7A-0D207A28B203}" presName="node" presStyleLbl="node1" presStyleIdx="1" presStyleCnt="3">
        <dgm:presLayoutVars>
          <dgm:bulletEnabled val="1"/>
        </dgm:presLayoutVars>
      </dgm:prSet>
      <dgm:spPr/>
    </dgm:pt>
    <dgm:pt modelId="{3800B692-2362-446E-A397-BDAA34187A6E}" type="pres">
      <dgm:prSet presAssocID="{5AACC4C5-03B5-41EF-B478-9291D58AD0EE}" presName="sibTrans" presStyleCnt="0"/>
      <dgm:spPr/>
    </dgm:pt>
    <dgm:pt modelId="{5CB17FF8-29E4-4A5B-81FC-091DF61392F3}" type="pres">
      <dgm:prSet presAssocID="{32C9B615-8572-4979-8263-416A92C61A4B}" presName="node" presStyleLbl="node1" presStyleIdx="2" presStyleCnt="3">
        <dgm:presLayoutVars>
          <dgm:bulletEnabled val="1"/>
        </dgm:presLayoutVars>
      </dgm:prSet>
      <dgm:spPr/>
    </dgm:pt>
  </dgm:ptLst>
  <dgm:cxnLst>
    <dgm:cxn modelId="{5C7108F8-BE94-446A-BC66-69E82F0FA745}" type="presOf" srcId="{EBE6D698-6A64-4883-AB7A-0D207A28B203}" destId="{D31F52DE-D4A0-469D-B47C-425DFC9F27A5}" srcOrd="0" destOrd="0" presId="urn:microsoft.com/office/officeart/2005/8/layout/default"/>
    <dgm:cxn modelId="{A1617F0A-5D80-4FD3-9707-0A17FF1B101D}" srcId="{EA640496-3E9E-4D29-8163-A52471E78C69}" destId="{EBE6D698-6A64-4883-AB7A-0D207A28B203}" srcOrd="1" destOrd="0" parTransId="{239D940C-112C-4E07-BFA4-0F60EBEA2647}" sibTransId="{5AACC4C5-03B5-41EF-B478-9291D58AD0EE}"/>
    <dgm:cxn modelId="{27A594A5-8AFC-43FB-B600-44BB5589E06F}" srcId="{EA640496-3E9E-4D29-8163-A52471E78C69}" destId="{32C9B615-8572-4979-8263-416A92C61A4B}" srcOrd="2" destOrd="0" parTransId="{B569FEC7-D1D2-4CAC-A8E1-56F722604060}" sibTransId="{2E294B84-89B0-40CE-BF00-0EC8EA868D30}"/>
    <dgm:cxn modelId="{AD72E93B-5B7E-4B8C-9424-9939F830D9D8}" srcId="{EA640496-3E9E-4D29-8163-A52471E78C69}" destId="{AE884BC0-7227-4A37-A086-CFA02739FC7A}" srcOrd="0" destOrd="0" parTransId="{21A63048-C55E-4C24-BCE7-6F91D14C0E82}" sibTransId="{C9FF18CD-70C5-4554-916F-8C3CBEA5978E}"/>
    <dgm:cxn modelId="{F295CE30-359A-4458-8D01-5D67F4991312}" type="presOf" srcId="{32C9B615-8572-4979-8263-416A92C61A4B}" destId="{5CB17FF8-29E4-4A5B-81FC-091DF61392F3}" srcOrd="0" destOrd="0" presId="urn:microsoft.com/office/officeart/2005/8/layout/default"/>
    <dgm:cxn modelId="{669A1CF0-7D9A-4DC7-84FC-F045B885B937}" type="presOf" srcId="{AE884BC0-7227-4A37-A086-CFA02739FC7A}" destId="{9EB0574D-AC11-4E62-BE97-2784411FCCA0}" srcOrd="0" destOrd="0" presId="urn:microsoft.com/office/officeart/2005/8/layout/default"/>
    <dgm:cxn modelId="{1C26C157-8326-4818-BED1-DD3786943111}" type="presOf" srcId="{EA640496-3E9E-4D29-8163-A52471E78C69}" destId="{30C8EBB2-D1CD-491B-9875-1CF86CAD77B4}" srcOrd="0" destOrd="0" presId="urn:microsoft.com/office/officeart/2005/8/layout/default"/>
    <dgm:cxn modelId="{61B2E493-A532-4403-8D8C-F93383ACE505}" type="presParOf" srcId="{30C8EBB2-D1CD-491B-9875-1CF86CAD77B4}" destId="{9EB0574D-AC11-4E62-BE97-2784411FCCA0}" srcOrd="0" destOrd="0" presId="urn:microsoft.com/office/officeart/2005/8/layout/default"/>
    <dgm:cxn modelId="{8EF9F241-5173-44BC-9D08-2EC56B3BA65A}" type="presParOf" srcId="{30C8EBB2-D1CD-491B-9875-1CF86CAD77B4}" destId="{B0E8C232-7110-49B9-94FD-59450ACD7331}" srcOrd="1" destOrd="0" presId="urn:microsoft.com/office/officeart/2005/8/layout/default"/>
    <dgm:cxn modelId="{2A0A1627-5D94-4C6F-9D19-8BCB062321C5}" type="presParOf" srcId="{30C8EBB2-D1CD-491B-9875-1CF86CAD77B4}" destId="{D31F52DE-D4A0-469D-B47C-425DFC9F27A5}" srcOrd="2" destOrd="0" presId="urn:microsoft.com/office/officeart/2005/8/layout/default"/>
    <dgm:cxn modelId="{C45C6220-F66B-4C65-8515-57CFD5769AB8}" type="presParOf" srcId="{30C8EBB2-D1CD-491B-9875-1CF86CAD77B4}" destId="{3800B692-2362-446E-A397-BDAA34187A6E}" srcOrd="3" destOrd="0" presId="urn:microsoft.com/office/officeart/2005/8/layout/default"/>
    <dgm:cxn modelId="{9E000E93-295E-42E2-9656-03180EC0D905}" type="presParOf" srcId="{30C8EBB2-D1CD-491B-9875-1CF86CAD77B4}" destId="{5CB17FF8-29E4-4A5B-81FC-091DF61392F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B41701-60F9-49A7-8B82-EF5F1B36FAC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C21668B0-77AD-4F62-B9C6-33D61B0D3C89}">
      <dgm:prSet phldrT="[Text]"/>
      <dgm:spPr/>
      <dgm:t>
        <a:bodyPr/>
        <a:lstStyle/>
        <a:p>
          <a:r>
            <a:rPr lang="en-US" dirty="0"/>
            <a:t>Honesty</a:t>
          </a:r>
        </a:p>
      </dgm:t>
    </dgm:pt>
    <dgm:pt modelId="{575F2E3C-F55B-4CF9-B4E7-216E1B542700}" type="parTrans" cxnId="{6C15E4F8-8EBF-4BFE-9C2E-32A60F2304CD}">
      <dgm:prSet/>
      <dgm:spPr/>
      <dgm:t>
        <a:bodyPr/>
        <a:lstStyle/>
        <a:p>
          <a:endParaRPr lang="en-US"/>
        </a:p>
      </dgm:t>
    </dgm:pt>
    <dgm:pt modelId="{F5826993-8CA2-4A9D-BBFC-3CE5832A0EF0}" type="sibTrans" cxnId="{6C15E4F8-8EBF-4BFE-9C2E-32A60F2304CD}">
      <dgm:prSet/>
      <dgm:spPr/>
      <dgm:t>
        <a:bodyPr/>
        <a:lstStyle/>
        <a:p>
          <a:endParaRPr lang="en-US"/>
        </a:p>
      </dgm:t>
    </dgm:pt>
    <dgm:pt modelId="{5048EF09-2579-4699-BE31-D20D675F8A09}">
      <dgm:prSet phldrT="[Text]"/>
      <dgm:spPr/>
      <dgm:t>
        <a:bodyPr/>
        <a:lstStyle/>
        <a:p>
          <a:r>
            <a:rPr lang="en-US" dirty="0"/>
            <a:t>Integrity</a:t>
          </a:r>
        </a:p>
      </dgm:t>
    </dgm:pt>
    <dgm:pt modelId="{E073B2EF-C0D0-4358-BBCD-58C1B06FC90A}" type="parTrans" cxnId="{75C5203E-DFE7-4F90-8603-90BF0915F242}">
      <dgm:prSet/>
      <dgm:spPr/>
      <dgm:t>
        <a:bodyPr/>
        <a:lstStyle/>
        <a:p>
          <a:endParaRPr lang="en-US"/>
        </a:p>
      </dgm:t>
    </dgm:pt>
    <dgm:pt modelId="{1A69AA50-D0A1-487F-8EBB-82BD441100A4}" type="sibTrans" cxnId="{75C5203E-DFE7-4F90-8603-90BF0915F242}">
      <dgm:prSet/>
      <dgm:spPr/>
      <dgm:t>
        <a:bodyPr/>
        <a:lstStyle/>
        <a:p>
          <a:endParaRPr lang="en-US"/>
        </a:p>
      </dgm:t>
    </dgm:pt>
    <dgm:pt modelId="{E4049159-3ABC-4048-AAD0-0170B59938FF}">
      <dgm:prSet phldrT="[Text]"/>
      <dgm:spPr/>
      <dgm:t>
        <a:bodyPr/>
        <a:lstStyle/>
        <a:p>
          <a:r>
            <a:rPr lang="en-US" dirty="0"/>
            <a:t>Fair</a:t>
          </a:r>
        </a:p>
      </dgm:t>
    </dgm:pt>
    <dgm:pt modelId="{945E8B25-047E-4449-84C8-EAC4D38978A0}" type="parTrans" cxnId="{45AAD639-0155-4CA2-B863-1FC72489B907}">
      <dgm:prSet/>
      <dgm:spPr/>
      <dgm:t>
        <a:bodyPr/>
        <a:lstStyle/>
        <a:p>
          <a:endParaRPr lang="en-US"/>
        </a:p>
      </dgm:t>
    </dgm:pt>
    <dgm:pt modelId="{AEC2D04B-BC1C-4CBD-9CA1-1F79B8D320ED}" type="sibTrans" cxnId="{45AAD639-0155-4CA2-B863-1FC72489B907}">
      <dgm:prSet/>
      <dgm:spPr/>
      <dgm:t>
        <a:bodyPr/>
        <a:lstStyle/>
        <a:p>
          <a:endParaRPr lang="en-US"/>
        </a:p>
      </dgm:t>
    </dgm:pt>
    <dgm:pt modelId="{A7519690-847E-4EC6-8510-3CB5812E7427}">
      <dgm:prSet phldrT="[Text]"/>
      <dgm:spPr/>
      <dgm:t>
        <a:bodyPr/>
        <a:lstStyle/>
        <a:p>
          <a:r>
            <a:rPr lang="en-US" dirty="0"/>
            <a:t>Listen to criticism</a:t>
          </a:r>
        </a:p>
      </dgm:t>
    </dgm:pt>
    <dgm:pt modelId="{41033876-F63A-4D9B-980A-3F1DC4B8952D}" type="parTrans" cxnId="{AFB639EC-A50B-46BB-8974-215B7A8A6E75}">
      <dgm:prSet/>
      <dgm:spPr/>
      <dgm:t>
        <a:bodyPr/>
        <a:lstStyle/>
        <a:p>
          <a:endParaRPr lang="en-US"/>
        </a:p>
      </dgm:t>
    </dgm:pt>
    <dgm:pt modelId="{49345082-D0B8-4B26-AD86-A36F0F9B742A}" type="sibTrans" cxnId="{AFB639EC-A50B-46BB-8974-215B7A8A6E75}">
      <dgm:prSet/>
      <dgm:spPr/>
      <dgm:t>
        <a:bodyPr/>
        <a:lstStyle/>
        <a:p>
          <a:endParaRPr lang="en-US"/>
        </a:p>
      </dgm:t>
    </dgm:pt>
    <dgm:pt modelId="{D66A5D8D-5C7C-4425-AE19-3439C81AD600}" type="pres">
      <dgm:prSet presAssocID="{21B41701-60F9-49A7-8B82-EF5F1B36FAC6}" presName="Name0" presStyleCnt="0">
        <dgm:presLayoutVars>
          <dgm:dir/>
          <dgm:resizeHandles val="exact"/>
        </dgm:presLayoutVars>
      </dgm:prSet>
      <dgm:spPr/>
    </dgm:pt>
    <dgm:pt modelId="{4F84AB2F-E944-4D8D-AF51-B20127823789}" type="pres">
      <dgm:prSet presAssocID="{C21668B0-77AD-4F62-B9C6-33D61B0D3C89}" presName="node" presStyleLbl="node1" presStyleIdx="0" presStyleCnt="4">
        <dgm:presLayoutVars>
          <dgm:bulletEnabled val="1"/>
        </dgm:presLayoutVars>
      </dgm:prSet>
      <dgm:spPr/>
    </dgm:pt>
    <dgm:pt modelId="{26701952-CC85-4E50-AA1F-7F25D9C20737}" type="pres">
      <dgm:prSet presAssocID="{F5826993-8CA2-4A9D-BBFC-3CE5832A0EF0}" presName="sibTrans" presStyleCnt="0"/>
      <dgm:spPr/>
    </dgm:pt>
    <dgm:pt modelId="{F110551C-82E4-4056-AE5D-074956782295}" type="pres">
      <dgm:prSet presAssocID="{5048EF09-2579-4699-BE31-D20D675F8A09}" presName="node" presStyleLbl="node1" presStyleIdx="1" presStyleCnt="4">
        <dgm:presLayoutVars>
          <dgm:bulletEnabled val="1"/>
        </dgm:presLayoutVars>
      </dgm:prSet>
      <dgm:spPr/>
    </dgm:pt>
    <dgm:pt modelId="{9D391FA2-8D5D-4B67-8320-63D457619996}" type="pres">
      <dgm:prSet presAssocID="{1A69AA50-D0A1-487F-8EBB-82BD441100A4}" presName="sibTrans" presStyleCnt="0"/>
      <dgm:spPr/>
    </dgm:pt>
    <dgm:pt modelId="{07B95EF6-ABDA-40EB-97D5-EA91B4825BC7}" type="pres">
      <dgm:prSet presAssocID="{E4049159-3ABC-4048-AAD0-0170B59938FF}" presName="node" presStyleLbl="node1" presStyleIdx="2" presStyleCnt="4">
        <dgm:presLayoutVars>
          <dgm:bulletEnabled val="1"/>
        </dgm:presLayoutVars>
      </dgm:prSet>
      <dgm:spPr/>
    </dgm:pt>
    <dgm:pt modelId="{FDC1ADCC-2A46-4B26-996C-CCF63C419AFC}" type="pres">
      <dgm:prSet presAssocID="{AEC2D04B-BC1C-4CBD-9CA1-1F79B8D320ED}" presName="sibTrans" presStyleCnt="0"/>
      <dgm:spPr/>
    </dgm:pt>
    <dgm:pt modelId="{152E6F1C-9955-431B-90F6-10B7F0612105}" type="pres">
      <dgm:prSet presAssocID="{A7519690-847E-4EC6-8510-3CB5812E7427}" presName="node" presStyleLbl="node1" presStyleIdx="3" presStyleCnt="4">
        <dgm:presLayoutVars>
          <dgm:bulletEnabled val="1"/>
        </dgm:presLayoutVars>
      </dgm:prSet>
      <dgm:spPr/>
    </dgm:pt>
  </dgm:ptLst>
  <dgm:cxnLst>
    <dgm:cxn modelId="{F323103A-5875-4666-A5A1-81AE7E2B46B8}" type="presOf" srcId="{A7519690-847E-4EC6-8510-3CB5812E7427}" destId="{152E6F1C-9955-431B-90F6-10B7F0612105}" srcOrd="0" destOrd="0" presId="urn:microsoft.com/office/officeart/2005/8/layout/hList6"/>
    <dgm:cxn modelId="{75C5203E-DFE7-4F90-8603-90BF0915F242}" srcId="{21B41701-60F9-49A7-8B82-EF5F1B36FAC6}" destId="{5048EF09-2579-4699-BE31-D20D675F8A09}" srcOrd="1" destOrd="0" parTransId="{E073B2EF-C0D0-4358-BBCD-58C1B06FC90A}" sibTransId="{1A69AA50-D0A1-487F-8EBB-82BD441100A4}"/>
    <dgm:cxn modelId="{45AAD639-0155-4CA2-B863-1FC72489B907}" srcId="{21B41701-60F9-49A7-8B82-EF5F1B36FAC6}" destId="{E4049159-3ABC-4048-AAD0-0170B59938FF}" srcOrd="2" destOrd="0" parTransId="{945E8B25-047E-4449-84C8-EAC4D38978A0}" sibTransId="{AEC2D04B-BC1C-4CBD-9CA1-1F79B8D320ED}"/>
    <dgm:cxn modelId="{47370B8B-182D-48A5-827D-71B66F45AFB9}" type="presOf" srcId="{C21668B0-77AD-4F62-B9C6-33D61B0D3C89}" destId="{4F84AB2F-E944-4D8D-AF51-B20127823789}" srcOrd="0" destOrd="0" presId="urn:microsoft.com/office/officeart/2005/8/layout/hList6"/>
    <dgm:cxn modelId="{BAD77105-E4C5-46CC-9A99-E44CBA2EB060}" type="presOf" srcId="{21B41701-60F9-49A7-8B82-EF5F1B36FAC6}" destId="{D66A5D8D-5C7C-4425-AE19-3439C81AD600}" srcOrd="0" destOrd="0" presId="urn:microsoft.com/office/officeart/2005/8/layout/hList6"/>
    <dgm:cxn modelId="{E8063C6E-90F4-482F-B554-9B748E234B5F}" type="presOf" srcId="{E4049159-3ABC-4048-AAD0-0170B59938FF}" destId="{07B95EF6-ABDA-40EB-97D5-EA91B4825BC7}" srcOrd="0" destOrd="0" presId="urn:microsoft.com/office/officeart/2005/8/layout/hList6"/>
    <dgm:cxn modelId="{E4B0619D-E795-4ABB-83CD-6556BDB87176}" type="presOf" srcId="{5048EF09-2579-4699-BE31-D20D675F8A09}" destId="{F110551C-82E4-4056-AE5D-074956782295}" srcOrd="0" destOrd="0" presId="urn:microsoft.com/office/officeart/2005/8/layout/hList6"/>
    <dgm:cxn modelId="{6C15E4F8-8EBF-4BFE-9C2E-32A60F2304CD}" srcId="{21B41701-60F9-49A7-8B82-EF5F1B36FAC6}" destId="{C21668B0-77AD-4F62-B9C6-33D61B0D3C89}" srcOrd="0" destOrd="0" parTransId="{575F2E3C-F55B-4CF9-B4E7-216E1B542700}" sibTransId="{F5826993-8CA2-4A9D-BBFC-3CE5832A0EF0}"/>
    <dgm:cxn modelId="{AFB639EC-A50B-46BB-8974-215B7A8A6E75}" srcId="{21B41701-60F9-49A7-8B82-EF5F1B36FAC6}" destId="{A7519690-847E-4EC6-8510-3CB5812E7427}" srcOrd="3" destOrd="0" parTransId="{41033876-F63A-4D9B-980A-3F1DC4B8952D}" sibTransId="{49345082-D0B8-4B26-AD86-A36F0F9B742A}"/>
    <dgm:cxn modelId="{0EA622E4-4DCD-4505-A051-A09693D7C2CF}" type="presParOf" srcId="{D66A5D8D-5C7C-4425-AE19-3439C81AD600}" destId="{4F84AB2F-E944-4D8D-AF51-B20127823789}" srcOrd="0" destOrd="0" presId="urn:microsoft.com/office/officeart/2005/8/layout/hList6"/>
    <dgm:cxn modelId="{FCAFD9C2-B76E-4928-AE19-15F185757D92}" type="presParOf" srcId="{D66A5D8D-5C7C-4425-AE19-3439C81AD600}" destId="{26701952-CC85-4E50-AA1F-7F25D9C20737}" srcOrd="1" destOrd="0" presId="urn:microsoft.com/office/officeart/2005/8/layout/hList6"/>
    <dgm:cxn modelId="{F1EECDA0-3DD8-4A46-8481-DA34D8874227}" type="presParOf" srcId="{D66A5D8D-5C7C-4425-AE19-3439C81AD600}" destId="{F110551C-82E4-4056-AE5D-074956782295}" srcOrd="2" destOrd="0" presId="urn:microsoft.com/office/officeart/2005/8/layout/hList6"/>
    <dgm:cxn modelId="{B6CBDA70-D335-4B41-B7FA-E5FBBB1C7A02}" type="presParOf" srcId="{D66A5D8D-5C7C-4425-AE19-3439C81AD600}" destId="{9D391FA2-8D5D-4B67-8320-63D457619996}" srcOrd="3" destOrd="0" presId="urn:microsoft.com/office/officeart/2005/8/layout/hList6"/>
    <dgm:cxn modelId="{5D9E378C-32C9-4317-B04B-6FB082657DAC}" type="presParOf" srcId="{D66A5D8D-5C7C-4425-AE19-3439C81AD600}" destId="{07B95EF6-ABDA-40EB-97D5-EA91B4825BC7}" srcOrd="4" destOrd="0" presId="urn:microsoft.com/office/officeart/2005/8/layout/hList6"/>
    <dgm:cxn modelId="{FF4F7FEB-025A-42A0-9088-007F17FE3448}" type="presParOf" srcId="{D66A5D8D-5C7C-4425-AE19-3439C81AD600}" destId="{FDC1ADCC-2A46-4B26-996C-CCF63C419AFC}" srcOrd="5" destOrd="0" presId="urn:microsoft.com/office/officeart/2005/8/layout/hList6"/>
    <dgm:cxn modelId="{0C1BA640-DA09-4766-945A-CB94A8D04892}" type="presParOf" srcId="{D66A5D8D-5C7C-4425-AE19-3439C81AD600}" destId="{152E6F1C-9955-431B-90F6-10B7F06121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E4F92E-1CC9-4DB7-BCD9-3178A3C0960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41AA5D4-47DD-413D-B647-881A8D3D74A8}">
      <dgm:prSet phldrT="[Text]"/>
      <dgm:spPr/>
      <dgm:t>
        <a:bodyPr/>
        <a:lstStyle/>
        <a:p>
          <a:r>
            <a:rPr lang="en-US" dirty="0"/>
            <a:t>Address issues immediately</a:t>
          </a:r>
        </a:p>
      </dgm:t>
    </dgm:pt>
    <dgm:pt modelId="{5CD071AD-08CE-400A-8740-EF0908668ECF}" type="parTrans" cxnId="{D777F290-BC1C-4E5E-91E2-E553BC2EF384}">
      <dgm:prSet/>
      <dgm:spPr/>
      <dgm:t>
        <a:bodyPr/>
        <a:lstStyle/>
        <a:p>
          <a:endParaRPr lang="en-US"/>
        </a:p>
      </dgm:t>
    </dgm:pt>
    <dgm:pt modelId="{68BA0FE5-AECE-4EE5-AEB4-E53C199E579E}" type="sibTrans" cxnId="{D777F290-BC1C-4E5E-91E2-E553BC2EF384}">
      <dgm:prSet/>
      <dgm:spPr/>
      <dgm:t>
        <a:bodyPr/>
        <a:lstStyle/>
        <a:p>
          <a:endParaRPr lang="en-US"/>
        </a:p>
      </dgm:t>
    </dgm:pt>
    <dgm:pt modelId="{55D4B521-7EF6-4E40-9D5F-22D92B5F5A6F}">
      <dgm:prSet phldrT="[Text]"/>
      <dgm:spPr/>
      <dgm:t>
        <a:bodyPr/>
        <a:lstStyle/>
        <a:p>
          <a:r>
            <a:rPr lang="en-US" dirty="0"/>
            <a:t>Listen to people</a:t>
          </a:r>
        </a:p>
      </dgm:t>
    </dgm:pt>
    <dgm:pt modelId="{156DD346-04E6-4876-AA23-0F5140A0DA25}" type="parTrans" cxnId="{84904E8C-467D-4631-9740-F4DDBEF1C96A}">
      <dgm:prSet/>
      <dgm:spPr/>
      <dgm:t>
        <a:bodyPr/>
        <a:lstStyle/>
        <a:p>
          <a:endParaRPr lang="en-US"/>
        </a:p>
      </dgm:t>
    </dgm:pt>
    <dgm:pt modelId="{459112E2-92D7-443A-B6E7-B25956467C50}" type="sibTrans" cxnId="{84904E8C-467D-4631-9740-F4DDBEF1C96A}">
      <dgm:prSet/>
      <dgm:spPr/>
      <dgm:t>
        <a:bodyPr/>
        <a:lstStyle/>
        <a:p>
          <a:endParaRPr lang="en-US"/>
        </a:p>
      </dgm:t>
    </dgm:pt>
    <dgm:pt modelId="{445F50B3-3428-483F-B67D-9706796F7859}">
      <dgm:prSet phldrT="[Text]"/>
      <dgm:spPr/>
      <dgm:t>
        <a:bodyPr/>
        <a:lstStyle/>
        <a:p>
          <a:r>
            <a:rPr lang="en-US" dirty="0"/>
            <a:t>Go that extra mile</a:t>
          </a:r>
        </a:p>
      </dgm:t>
    </dgm:pt>
    <dgm:pt modelId="{A0450C16-A039-4D43-813C-012AEAF43383}" type="parTrans" cxnId="{153569F1-A129-4BB1-8F9F-BF6E4A3C95B5}">
      <dgm:prSet/>
      <dgm:spPr/>
      <dgm:t>
        <a:bodyPr/>
        <a:lstStyle/>
        <a:p>
          <a:endParaRPr lang="en-US"/>
        </a:p>
      </dgm:t>
    </dgm:pt>
    <dgm:pt modelId="{62C9FFFE-FD1B-40E5-8295-64DD3346FD0B}" type="sibTrans" cxnId="{153569F1-A129-4BB1-8F9F-BF6E4A3C95B5}">
      <dgm:prSet/>
      <dgm:spPr/>
      <dgm:t>
        <a:bodyPr/>
        <a:lstStyle/>
        <a:p>
          <a:endParaRPr lang="en-US"/>
        </a:p>
      </dgm:t>
    </dgm:pt>
    <dgm:pt modelId="{BA5BE19B-E782-4693-A1E6-C7D56F6EC44C}">
      <dgm:prSet phldrT="[Text]"/>
      <dgm:spPr/>
      <dgm:t>
        <a:bodyPr/>
        <a:lstStyle/>
        <a:p>
          <a:r>
            <a:rPr lang="en-US" dirty="0"/>
            <a:t>Be seen</a:t>
          </a:r>
        </a:p>
      </dgm:t>
    </dgm:pt>
    <dgm:pt modelId="{F30FFF24-47CF-44AD-9EFA-3EDA69EBC310}" type="parTrans" cxnId="{486FF955-3BC9-488F-97DC-DC598CE4627B}">
      <dgm:prSet/>
      <dgm:spPr/>
      <dgm:t>
        <a:bodyPr/>
        <a:lstStyle/>
        <a:p>
          <a:endParaRPr lang="en-US"/>
        </a:p>
      </dgm:t>
    </dgm:pt>
    <dgm:pt modelId="{2885A374-02C9-405C-BBCE-FDAB902FBCC1}" type="sibTrans" cxnId="{486FF955-3BC9-488F-97DC-DC598CE4627B}">
      <dgm:prSet/>
      <dgm:spPr/>
      <dgm:t>
        <a:bodyPr/>
        <a:lstStyle/>
        <a:p>
          <a:endParaRPr lang="en-US"/>
        </a:p>
      </dgm:t>
    </dgm:pt>
    <dgm:pt modelId="{20C5294D-7021-4C3B-9760-7A2498E7F465}" type="pres">
      <dgm:prSet presAssocID="{9BE4F92E-1CC9-4DB7-BCD9-3178A3C0960F}" presName="Name0" presStyleCnt="0">
        <dgm:presLayoutVars>
          <dgm:chMax val="7"/>
          <dgm:chPref val="7"/>
          <dgm:dir/>
        </dgm:presLayoutVars>
      </dgm:prSet>
      <dgm:spPr/>
    </dgm:pt>
    <dgm:pt modelId="{61CB9E67-8151-4D0D-8DF3-66081524BF7C}" type="pres">
      <dgm:prSet presAssocID="{9BE4F92E-1CC9-4DB7-BCD9-3178A3C0960F}" presName="Name1" presStyleCnt="0"/>
      <dgm:spPr/>
    </dgm:pt>
    <dgm:pt modelId="{3DD7C3F5-C213-4CE7-952F-3E8E0F19187A}" type="pres">
      <dgm:prSet presAssocID="{9BE4F92E-1CC9-4DB7-BCD9-3178A3C0960F}" presName="cycle" presStyleCnt="0"/>
      <dgm:spPr/>
    </dgm:pt>
    <dgm:pt modelId="{25C3A75E-BE23-49DE-BB7A-5137A0093DB0}" type="pres">
      <dgm:prSet presAssocID="{9BE4F92E-1CC9-4DB7-BCD9-3178A3C0960F}" presName="srcNode" presStyleLbl="node1" presStyleIdx="0" presStyleCnt="4"/>
      <dgm:spPr/>
    </dgm:pt>
    <dgm:pt modelId="{A146989E-25B3-470C-9839-1CB9B4D1A220}" type="pres">
      <dgm:prSet presAssocID="{9BE4F92E-1CC9-4DB7-BCD9-3178A3C0960F}" presName="conn" presStyleLbl="parChTrans1D2" presStyleIdx="0" presStyleCnt="1"/>
      <dgm:spPr/>
    </dgm:pt>
    <dgm:pt modelId="{3C5D7321-8ED5-4BAD-B067-E52E73B94EBC}" type="pres">
      <dgm:prSet presAssocID="{9BE4F92E-1CC9-4DB7-BCD9-3178A3C0960F}" presName="extraNode" presStyleLbl="node1" presStyleIdx="0" presStyleCnt="4"/>
      <dgm:spPr/>
    </dgm:pt>
    <dgm:pt modelId="{655FF098-A01C-4C79-A08F-2AFC997A4BD1}" type="pres">
      <dgm:prSet presAssocID="{9BE4F92E-1CC9-4DB7-BCD9-3178A3C0960F}" presName="dstNode" presStyleLbl="node1" presStyleIdx="0" presStyleCnt="4"/>
      <dgm:spPr/>
    </dgm:pt>
    <dgm:pt modelId="{F82C9592-EB74-4C37-8C38-F001974CDC48}" type="pres">
      <dgm:prSet presAssocID="{041AA5D4-47DD-413D-B647-881A8D3D74A8}" presName="text_1" presStyleLbl="node1" presStyleIdx="0" presStyleCnt="4">
        <dgm:presLayoutVars>
          <dgm:bulletEnabled val="1"/>
        </dgm:presLayoutVars>
      </dgm:prSet>
      <dgm:spPr/>
    </dgm:pt>
    <dgm:pt modelId="{2412C10A-E82F-4C9D-9DDE-63D22ECFD33B}" type="pres">
      <dgm:prSet presAssocID="{041AA5D4-47DD-413D-B647-881A8D3D74A8}" presName="accent_1" presStyleCnt="0"/>
      <dgm:spPr/>
    </dgm:pt>
    <dgm:pt modelId="{BB8533A0-FE24-4539-A01B-14E940DAA505}" type="pres">
      <dgm:prSet presAssocID="{041AA5D4-47DD-413D-B647-881A8D3D74A8}" presName="accentRepeatNode" presStyleLbl="solidFgAcc1" presStyleIdx="0" presStyleCnt="4"/>
      <dgm:spPr/>
    </dgm:pt>
    <dgm:pt modelId="{B9DE553F-67E0-4E52-9228-C1B35E0610DD}" type="pres">
      <dgm:prSet presAssocID="{55D4B521-7EF6-4E40-9D5F-22D92B5F5A6F}" presName="text_2" presStyleLbl="node1" presStyleIdx="1" presStyleCnt="4">
        <dgm:presLayoutVars>
          <dgm:bulletEnabled val="1"/>
        </dgm:presLayoutVars>
      </dgm:prSet>
      <dgm:spPr/>
    </dgm:pt>
    <dgm:pt modelId="{7078BCB1-0BFB-4E70-A638-8E19B7A85898}" type="pres">
      <dgm:prSet presAssocID="{55D4B521-7EF6-4E40-9D5F-22D92B5F5A6F}" presName="accent_2" presStyleCnt="0"/>
      <dgm:spPr/>
    </dgm:pt>
    <dgm:pt modelId="{B42A59E5-D3E0-437C-9248-6BCE6F182ADB}" type="pres">
      <dgm:prSet presAssocID="{55D4B521-7EF6-4E40-9D5F-22D92B5F5A6F}" presName="accentRepeatNode" presStyleLbl="solidFgAcc1" presStyleIdx="1" presStyleCnt="4"/>
      <dgm:spPr/>
    </dgm:pt>
    <dgm:pt modelId="{716E909A-0FC6-46D8-9B9D-0E44A67AB410}" type="pres">
      <dgm:prSet presAssocID="{445F50B3-3428-483F-B67D-9706796F7859}" presName="text_3" presStyleLbl="node1" presStyleIdx="2" presStyleCnt="4">
        <dgm:presLayoutVars>
          <dgm:bulletEnabled val="1"/>
        </dgm:presLayoutVars>
      </dgm:prSet>
      <dgm:spPr/>
    </dgm:pt>
    <dgm:pt modelId="{DC2E2E7B-2417-4061-874A-20FF232CBACA}" type="pres">
      <dgm:prSet presAssocID="{445F50B3-3428-483F-B67D-9706796F7859}" presName="accent_3" presStyleCnt="0"/>
      <dgm:spPr/>
    </dgm:pt>
    <dgm:pt modelId="{3C8F1B9F-31CC-4B0B-8CE8-80B660FF5428}" type="pres">
      <dgm:prSet presAssocID="{445F50B3-3428-483F-B67D-9706796F7859}" presName="accentRepeatNode" presStyleLbl="solidFgAcc1" presStyleIdx="2" presStyleCnt="4"/>
      <dgm:spPr/>
    </dgm:pt>
    <dgm:pt modelId="{7DBCB236-355D-486F-B716-D4822184D43E}" type="pres">
      <dgm:prSet presAssocID="{BA5BE19B-E782-4693-A1E6-C7D56F6EC44C}" presName="text_4" presStyleLbl="node1" presStyleIdx="3" presStyleCnt="4">
        <dgm:presLayoutVars>
          <dgm:bulletEnabled val="1"/>
        </dgm:presLayoutVars>
      </dgm:prSet>
      <dgm:spPr/>
    </dgm:pt>
    <dgm:pt modelId="{2F91D6C3-A45D-4F30-944B-3EB94FFE7088}" type="pres">
      <dgm:prSet presAssocID="{BA5BE19B-E782-4693-A1E6-C7D56F6EC44C}" presName="accent_4" presStyleCnt="0"/>
      <dgm:spPr/>
    </dgm:pt>
    <dgm:pt modelId="{772552BE-416F-45E1-9A2F-B3E66FDA6644}" type="pres">
      <dgm:prSet presAssocID="{BA5BE19B-E782-4693-A1E6-C7D56F6EC44C}" presName="accentRepeatNode" presStyleLbl="solidFgAcc1" presStyleIdx="3" presStyleCnt="4"/>
      <dgm:spPr/>
    </dgm:pt>
  </dgm:ptLst>
  <dgm:cxnLst>
    <dgm:cxn modelId="{DF94A469-D85B-4FC6-AC7A-B1FF69B96134}" type="presOf" srcId="{68BA0FE5-AECE-4EE5-AEB4-E53C199E579E}" destId="{A146989E-25B3-470C-9839-1CB9B4D1A220}" srcOrd="0" destOrd="0" presId="urn:microsoft.com/office/officeart/2008/layout/VerticalCurvedList"/>
    <dgm:cxn modelId="{D777F290-BC1C-4E5E-91E2-E553BC2EF384}" srcId="{9BE4F92E-1CC9-4DB7-BCD9-3178A3C0960F}" destId="{041AA5D4-47DD-413D-B647-881A8D3D74A8}" srcOrd="0" destOrd="0" parTransId="{5CD071AD-08CE-400A-8740-EF0908668ECF}" sibTransId="{68BA0FE5-AECE-4EE5-AEB4-E53C199E579E}"/>
    <dgm:cxn modelId="{6BF9B509-5B13-464C-85F8-A434525DF161}" type="presOf" srcId="{BA5BE19B-E782-4693-A1E6-C7D56F6EC44C}" destId="{7DBCB236-355D-486F-B716-D4822184D43E}" srcOrd="0" destOrd="0" presId="urn:microsoft.com/office/officeart/2008/layout/VerticalCurvedList"/>
    <dgm:cxn modelId="{EEEAEBE6-77BA-4688-8B5E-487F8E11B76B}" type="presOf" srcId="{041AA5D4-47DD-413D-B647-881A8D3D74A8}" destId="{F82C9592-EB74-4C37-8C38-F001974CDC48}" srcOrd="0" destOrd="0" presId="urn:microsoft.com/office/officeart/2008/layout/VerticalCurvedList"/>
    <dgm:cxn modelId="{486FF955-3BC9-488F-97DC-DC598CE4627B}" srcId="{9BE4F92E-1CC9-4DB7-BCD9-3178A3C0960F}" destId="{BA5BE19B-E782-4693-A1E6-C7D56F6EC44C}" srcOrd="3" destOrd="0" parTransId="{F30FFF24-47CF-44AD-9EFA-3EDA69EBC310}" sibTransId="{2885A374-02C9-405C-BBCE-FDAB902FBCC1}"/>
    <dgm:cxn modelId="{7C735992-23A7-4592-8B3F-DC1DE1030F2B}" type="presOf" srcId="{9BE4F92E-1CC9-4DB7-BCD9-3178A3C0960F}" destId="{20C5294D-7021-4C3B-9760-7A2498E7F465}" srcOrd="0" destOrd="0" presId="urn:microsoft.com/office/officeart/2008/layout/VerticalCurvedList"/>
    <dgm:cxn modelId="{D5DD39BB-2930-407C-AC07-93968E564D58}" type="presOf" srcId="{445F50B3-3428-483F-B67D-9706796F7859}" destId="{716E909A-0FC6-46D8-9B9D-0E44A67AB410}" srcOrd="0" destOrd="0" presId="urn:microsoft.com/office/officeart/2008/layout/VerticalCurvedList"/>
    <dgm:cxn modelId="{84904E8C-467D-4631-9740-F4DDBEF1C96A}" srcId="{9BE4F92E-1CC9-4DB7-BCD9-3178A3C0960F}" destId="{55D4B521-7EF6-4E40-9D5F-22D92B5F5A6F}" srcOrd="1" destOrd="0" parTransId="{156DD346-04E6-4876-AA23-0F5140A0DA25}" sibTransId="{459112E2-92D7-443A-B6E7-B25956467C50}"/>
    <dgm:cxn modelId="{153569F1-A129-4BB1-8F9F-BF6E4A3C95B5}" srcId="{9BE4F92E-1CC9-4DB7-BCD9-3178A3C0960F}" destId="{445F50B3-3428-483F-B67D-9706796F7859}" srcOrd="2" destOrd="0" parTransId="{A0450C16-A039-4D43-813C-012AEAF43383}" sibTransId="{62C9FFFE-FD1B-40E5-8295-64DD3346FD0B}"/>
    <dgm:cxn modelId="{47392D3A-5FAF-4DD7-8EDB-132FBB2550DB}" type="presOf" srcId="{55D4B521-7EF6-4E40-9D5F-22D92B5F5A6F}" destId="{B9DE553F-67E0-4E52-9228-C1B35E0610DD}" srcOrd="0" destOrd="0" presId="urn:microsoft.com/office/officeart/2008/layout/VerticalCurvedList"/>
    <dgm:cxn modelId="{1704BCB1-80EF-429B-9127-309F334F3F8F}" type="presParOf" srcId="{20C5294D-7021-4C3B-9760-7A2498E7F465}" destId="{61CB9E67-8151-4D0D-8DF3-66081524BF7C}" srcOrd="0" destOrd="0" presId="urn:microsoft.com/office/officeart/2008/layout/VerticalCurvedList"/>
    <dgm:cxn modelId="{E2804379-F92D-43AD-A488-CC67A3E593FD}" type="presParOf" srcId="{61CB9E67-8151-4D0D-8DF3-66081524BF7C}" destId="{3DD7C3F5-C213-4CE7-952F-3E8E0F19187A}" srcOrd="0" destOrd="0" presId="urn:microsoft.com/office/officeart/2008/layout/VerticalCurvedList"/>
    <dgm:cxn modelId="{2DD5BB2F-3A3D-4F21-A2A5-2F88AAD2BC5A}" type="presParOf" srcId="{3DD7C3F5-C213-4CE7-952F-3E8E0F19187A}" destId="{25C3A75E-BE23-49DE-BB7A-5137A0093DB0}" srcOrd="0" destOrd="0" presId="urn:microsoft.com/office/officeart/2008/layout/VerticalCurvedList"/>
    <dgm:cxn modelId="{7DD9986D-2DFC-4631-8182-2C1346898610}" type="presParOf" srcId="{3DD7C3F5-C213-4CE7-952F-3E8E0F19187A}" destId="{A146989E-25B3-470C-9839-1CB9B4D1A220}" srcOrd="1" destOrd="0" presId="urn:microsoft.com/office/officeart/2008/layout/VerticalCurvedList"/>
    <dgm:cxn modelId="{89C05690-E7D8-496C-B807-982C3697E0D2}" type="presParOf" srcId="{3DD7C3F5-C213-4CE7-952F-3E8E0F19187A}" destId="{3C5D7321-8ED5-4BAD-B067-E52E73B94EBC}" srcOrd="2" destOrd="0" presId="urn:microsoft.com/office/officeart/2008/layout/VerticalCurvedList"/>
    <dgm:cxn modelId="{020FE1FD-2173-4289-A945-3990FE742A8C}" type="presParOf" srcId="{3DD7C3F5-C213-4CE7-952F-3E8E0F19187A}" destId="{655FF098-A01C-4C79-A08F-2AFC997A4BD1}" srcOrd="3" destOrd="0" presId="urn:microsoft.com/office/officeart/2008/layout/VerticalCurvedList"/>
    <dgm:cxn modelId="{170F6F3B-7F62-4859-BFE1-619E20BE75E9}" type="presParOf" srcId="{61CB9E67-8151-4D0D-8DF3-66081524BF7C}" destId="{F82C9592-EB74-4C37-8C38-F001974CDC48}" srcOrd="1" destOrd="0" presId="urn:microsoft.com/office/officeart/2008/layout/VerticalCurvedList"/>
    <dgm:cxn modelId="{AF6530E0-9884-483A-8EAC-0B4D5F52BFD6}" type="presParOf" srcId="{61CB9E67-8151-4D0D-8DF3-66081524BF7C}" destId="{2412C10A-E82F-4C9D-9DDE-63D22ECFD33B}" srcOrd="2" destOrd="0" presId="urn:microsoft.com/office/officeart/2008/layout/VerticalCurvedList"/>
    <dgm:cxn modelId="{76C88BDC-356D-47B2-8DCF-18842F713BCB}" type="presParOf" srcId="{2412C10A-E82F-4C9D-9DDE-63D22ECFD33B}" destId="{BB8533A0-FE24-4539-A01B-14E940DAA505}" srcOrd="0" destOrd="0" presId="urn:microsoft.com/office/officeart/2008/layout/VerticalCurvedList"/>
    <dgm:cxn modelId="{FF7CEE9C-8BD6-4A0E-8A1E-9D1CAEF85068}" type="presParOf" srcId="{61CB9E67-8151-4D0D-8DF3-66081524BF7C}" destId="{B9DE553F-67E0-4E52-9228-C1B35E0610DD}" srcOrd="3" destOrd="0" presId="urn:microsoft.com/office/officeart/2008/layout/VerticalCurvedList"/>
    <dgm:cxn modelId="{A158929E-9A91-4D12-88B2-9DB22CD91C5F}" type="presParOf" srcId="{61CB9E67-8151-4D0D-8DF3-66081524BF7C}" destId="{7078BCB1-0BFB-4E70-A638-8E19B7A85898}" srcOrd="4" destOrd="0" presId="urn:microsoft.com/office/officeart/2008/layout/VerticalCurvedList"/>
    <dgm:cxn modelId="{DFB4119D-053D-4DC1-8B0B-B0D286553306}" type="presParOf" srcId="{7078BCB1-0BFB-4E70-A638-8E19B7A85898}" destId="{B42A59E5-D3E0-437C-9248-6BCE6F182ADB}" srcOrd="0" destOrd="0" presId="urn:microsoft.com/office/officeart/2008/layout/VerticalCurvedList"/>
    <dgm:cxn modelId="{E58311C1-2461-4E03-9B1A-1C0C9A28EA44}" type="presParOf" srcId="{61CB9E67-8151-4D0D-8DF3-66081524BF7C}" destId="{716E909A-0FC6-46D8-9B9D-0E44A67AB410}" srcOrd="5" destOrd="0" presId="urn:microsoft.com/office/officeart/2008/layout/VerticalCurvedList"/>
    <dgm:cxn modelId="{85014554-6C7F-459A-85AC-67A8527B1A96}" type="presParOf" srcId="{61CB9E67-8151-4D0D-8DF3-66081524BF7C}" destId="{DC2E2E7B-2417-4061-874A-20FF232CBACA}" srcOrd="6" destOrd="0" presId="urn:microsoft.com/office/officeart/2008/layout/VerticalCurvedList"/>
    <dgm:cxn modelId="{CFE649DF-7131-45DA-ACFE-EE892F158E4A}" type="presParOf" srcId="{DC2E2E7B-2417-4061-874A-20FF232CBACA}" destId="{3C8F1B9F-31CC-4B0B-8CE8-80B660FF5428}" srcOrd="0" destOrd="0" presId="urn:microsoft.com/office/officeart/2008/layout/VerticalCurvedList"/>
    <dgm:cxn modelId="{AB703D2E-A22A-4E4E-9429-D1217D4088DA}" type="presParOf" srcId="{61CB9E67-8151-4D0D-8DF3-66081524BF7C}" destId="{7DBCB236-355D-486F-B716-D4822184D43E}" srcOrd="7" destOrd="0" presId="urn:microsoft.com/office/officeart/2008/layout/VerticalCurvedList"/>
    <dgm:cxn modelId="{C9A2EA09-47E3-4A94-BD1B-40798C400CC0}" type="presParOf" srcId="{61CB9E67-8151-4D0D-8DF3-66081524BF7C}" destId="{2F91D6C3-A45D-4F30-944B-3EB94FFE7088}" srcOrd="8" destOrd="0" presId="urn:microsoft.com/office/officeart/2008/layout/VerticalCurvedList"/>
    <dgm:cxn modelId="{A78A3951-C791-4A3A-999C-5CEFA5EA7736}" type="presParOf" srcId="{2F91D6C3-A45D-4F30-944B-3EB94FFE7088}" destId="{772552BE-416F-45E1-9A2F-B3E66FDA66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AE01D-B39D-4F0D-AD86-D81EF42003F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EFF8B0F-3D90-466F-B9D1-1F55C5AEAAC3}">
      <dgm:prSet phldrT="[Text]"/>
      <dgm:spPr/>
      <dgm:t>
        <a:bodyPr/>
        <a:lstStyle/>
        <a:p>
          <a:r>
            <a:rPr lang="en-US" dirty="0"/>
            <a:t>Attainable goals</a:t>
          </a:r>
        </a:p>
      </dgm:t>
    </dgm:pt>
    <dgm:pt modelId="{798737DF-1794-4230-88B8-5CFA66FCAE34}" type="parTrans" cxnId="{5DC6887E-A992-498B-A87B-19EFD6FDB8D9}">
      <dgm:prSet/>
      <dgm:spPr/>
      <dgm:t>
        <a:bodyPr/>
        <a:lstStyle/>
        <a:p>
          <a:endParaRPr lang="en-US"/>
        </a:p>
      </dgm:t>
    </dgm:pt>
    <dgm:pt modelId="{C241A255-7B0A-41C1-8123-1F986EF7FDA5}" type="sibTrans" cxnId="{5DC6887E-A992-498B-A87B-19EFD6FDB8D9}">
      <dgm:prSet/>
      <dgm:spPr/>
      <dgm:t>
        <a:bodyPr/>
        <a:lstStyle/>
        <a:p>
          <a:endParaRPr lang="en-US"/>
        </a:p>
      </dgm:t>
    </dgm:pt>
    <dgm:pt modelId="{B17DBFAC-2556-41E6-BF78-753BCCD5FD7F}">
      <dgm:prSet phldrT="[Text]"/>
      <dgm:spPr/>
      <dgm:t>
        <a:bodyPr/>
        <a:lstStyle/>
        <a:p>
          <a:r>
            <a:rPr lang="en-US" dirty="0"/>
            <a:t>Focus</a:t>
          </a:r>
        </a:p>
      </dgm:t>
    </dgm:pt>
    <dgm:pt modelId="{9F89C187-EF69-41D3-BF40-CFDE59027CF7}" type="parTrans" cxnId="{E630E84D-E9FA-4182-B364-6FDAF8E7862B}">
      <dgm:prSet/>
      <dgm:spPr/>
      <dgm:t>
        <a:bodyPr/>
        <a:lstStyle/>
        <a:p>
          <a:endParaRPr lang="en-US"/>
        </a:p>
      </dgm:t>
    </dgm:pt>
    <dgm:pt modelId="{52A211E1-9D0E-46C4-8F09-1E0BEFEF52EF}" type="sibTrans" cxnId="{E630E84D-E9FA-4182-B364-6FDAF8E7862B}">
      <dgm:prSet/>
      <dgm:spPr/>
      <dgm:t>
        <a:bodyPr/>
        <a:lstStyle/>
        <a:p>
          <a:endParaRPr lang="en-US"/>
        </a:p>
      </dgm:t>
    </dgm:pt>
    <dgm:pt modelId="{48791888-C1B6-4C1E-AA5F-476524177155}">
      <dgm:prSet phldrT="[Text]"/>
      <dgm:spPr/>
      <dgm:t>
        <a:bodyPr/>
        <a:lstStyle/>
        <a:p>
          <a:r>
            <a:rPr lang="en-US" dirty="0"/>
            <a:t>Sense of direction</a:t>
          </a:r>
        </a:p>
      </dgm:t>
    </dgm:pt>
    <dgm:pt modelId="{FCE6F150-36AC-46AB-B39B-60FBCBB91601}" type="parTrans" cxnId="{EC0307B2-2F19-40C1-B748-DBFC14D3BBD6}">
      <dgm:prSet/>
      <dgm:spPr/>
      <dgm:t>
        <a:bodyPr/>
        <a:lstStyle/>
        <a:p>
          <a:endParaRPr lang="en-US"/>
        </a:p>
      </dgm:t>
    </dgm:pt>
    <dgm:pt modelId="{1781DB26-625B-4E22-964F-E0773B915220}" type="sibTrans" cxnId="{EC0307B2-2F19-40C1-B748-DBFC14D3BBD6}">
      <dgm:prSet/>
      <dgm:spPr/>
      <dgm:t>
        <a:bodyPr/>
        <a:lstStyle/>
        <a:p>
          <a:endParaRPr lang="en-US"/>
        </a:p>
      </dgm:t>
    </dgm:pt>
    <dgm:pt modelId="{CDB5CD66-919A-424F-976F-16C1FDF692EB}" type="pres">
      <dgm:prSet presAssocID="{A16AE01D-B39D-4F0D-AD86-D81EF42003F5}" presName="Name0" presStyleCnt="0">
        <dgm:presLayoutVars>
          <dgm:dir/>
          <dgm:animLvl val="lvl"/>
          <dgm:resizeHandles/>
        </dgm:presLayoutVars>
      </dgm:prSet>
      <dgm:spPr/>
    </dgm:pt>
    <dgm:pt modelId="{F1FD1F64-9083-420F-9450-CF3EB0898202}" type="pres">
      <dgm:prSet presAssocID="{8EFF8B0F-3D90-466F-B9D1-1F55C5AEAAC3}" presName="linNode" presStyleCnt="0"/>
      <dgm:spPr/>
    </dgm:pt>
    <dgm:pt modelId="{73748156-DBEF-4C66-B9FA-6FB4EAD3EB47}" type="pres">
      <dgm:prSet presAssocID="{8EFF8B0F-3D90-466F-B9D1-1F55C5AEAAC3}" presName="parentShp" presStyleLbl="node1" presStyleIdx="0" presStyleCnt="3" custScaleX="285313">
        <dgm:presLayoutVars>
          <dgm:bulletEnabled val="1"/>
        </dgm:presLayoutVars>
      </dgm:prSet>
      <dgm:spPr/>
    </dgm:pt>
    <dgm:pt modelId="{CF28439F-E897-4FE9-8EF5-9D55956FD5ED}" type="pres">
      <dgm:prSet presAssocID="{8EFF8B0F-3D90-466F-B9D1-1F55C5AEAAC3}" presName="childShp" presStyleLbl="bgAccFollowNode1" presStyleIdx="0" presStyleCnt="3">
        <dgm:presLayoutVars>
          <dgm:bulletEnabled val="1"/>
        </dgm:presLayoutVars>
      </dgm:prSet>
      <dgm:spPr/>
    </dgm:pt>
    <dgm:pt modelId="{EF80D2CC-B747-4B04-8895-6DFAF12A4E22}" type="pres">
      <dgm:prSet presAssocID="{C241A255-7B0A-41C1-8123-1F986EF7FDA5}" presName="spacing" presStyleCnt="0"/>
      <dgm:spPr/>
    </dgm:pt>
    <dgm:pt modelId="{37A4FDE0-E5B9-4547-BB8E-94B55F93F8EB}" type="pres">
      <dgm:prSet presAssocID="{B17DBFAC-2556-41E6-BF78-753BCCD5FD7F}" presName="linNode" presStyleCnt="0"/>
      <dgm:spPr/>
    </dgm:pt>
    <dgm:pt modelId="{C4801B33-7942-4AA0-BA9C-2B9769BA571A}" type="pres">
      <dgm:prSet presAssocID="{B17DBFAC-2556-41E6-BF78-753BCCD5FD7F}" presName="parentShp" presStyleLbl="node1" presStyleIdx="1" presStyleCnt="3" custScaleX="285313">
        <dgm:presLayoutVars>
          <dgm:bulletEnabled val="1"/>
        </dgm:presLayoutVars>
      </dgm:prSet>
      <dgm:spPr/>
    </dgm:pt>
    <dgm:pt modelId="{746F46CF-4E52-40B9-BA8D-6E877B8A3F89}" type="pres">
      <dgm:prSet presAssocID="{B17DBFAC-2556-41E6-BF78-753BCCD5FD7F}" presName="childShp" presStyleLbl="bgAccFollowNode1" presStyleIdx="1" presStyleCnt="3">
        <dgm:presLayoutVars>
          <dgm:bulletEnabled val="1"/>
        </dgm:presLayoutVars>
      </dgm:prSet>
      <dgm:spPr/>
    </dgm:pt>
    <dgm:pt modelId="{3C664D0C-2507-4D11-90CA-351456751D76}" type="pres">
      <dgm:prSet presAssocID="{52A211E1-9D0E-46C4-8F09-1E0BEFEF52EF}" presName="spacing" presStyleCnt="0"/>
      <dgm:spPr/>
    </dgm:pt>
    <dgm:pt modelId="{6025E6A0-98F9-4371-B5D8-F992B153B6D4}" type="pres">
      <dgm:prSet presAssocID="{48791888-C1B6-4C1E-AA5F-476524177155}" presName="linNode" presStyleCnt="0"/>
      <dgm:spPr/>
    </dgm:pt>
    <dgm:pt modelId="{5E7351E8-38B0-48BF-B1F6-3CA5AF0B51EF}" type="pres">
      <dgm:prSet presAssocID="{48791888-C1B6-4C1E-AA5F-476524177155}" presName="parentShp" presStyleLbl="node1" presStyleIdx="2" presStyleCnt="3" custScaleX="285313">
        <dgm:presLayoutVars>
          <dgm:bulletEnabled val="1"/>
        </dgm:presLayoutVars>
      </dgm:prSet>
      <dgm:spPr/>
    </dgm:pt>
    <dgm:pt modelId="{B79FAE09-C111-47E3-A7B9-6C2F6FFF0F6E}" type="pres">
      <dgm:prSet presAssocID="{48791888-C1B6-4C1E-AA5F-476524177155}" presName="childShp" presStyleLbl="bgAccFollowNode1" presStyleIdx="2" presStyleCnt="3">
        <dgm:presLayoutVars>
          <dgm:bulletEnabled val="1"/>
        </dgm:presLayoutVars>
      </dgm:prSet>
      <dgm:spPr/>
    </dgm:pt>
  </dgm:ptLst>
  <dgm:cxnLst>
    <dgm:cxn modelId="{EC0307B2-2F19-40C1-B748-DBFC14D3BBD6}" srcId="{A16AE01D-B39D-4F0D-AD86-D81EF42003F5}" destId="{48791888-C1B6-4C1E-AA5F-476524177155}" srcOrd="2" destOrd="0" parTransId="{FCE6F150-36AC-46AB-B39B-60FBCBB91601}" sibTransId="{1781DB26-625B-4E22-964F-E0773B915220}"/>
    <dgm:cxn modelId="{E630E84D-E9FA-4182-B364-6FDAF8E7862B}" srcId="{A16AE01D-B39D-4F0D-AD86-D81EF42003F5}" destId="{B17DBFAC-2556-41E6-BF78-753BCCD5FD7F}" srcOrd="1" destOrd="0" parTransId="{9F89C187-EF69-41D3-BF40-CFDE59027CF7}" sibTransId="{52A211E1-9D0E-46C4-8F09-1E0BEFEF52EF}"/>
    <dgm:cxn modelId="{6B26137F-5DB3-4C03-AA4E-DAA8B0EB079B}" type="presOf" srcId="{8EFF8B0F-3D90-466F-B9D1-1F55C5AEAAC3}" destId="{73748156-DBEF-4C66-B9FA-6FB4EAD3EB47}" srcOrd="0" destOrd="0" presId="urn:microsoft.com/office/officeart/2005/8/layout/vList6"/>
    <dgm:cxn modelId="{C74ED125-F6EA-4FFC-BF6A-D34D45F3AC68}" type="presOf" srcId="{B17DBFAC-2556-41E6-BF78-753BCCD5FD7F}" destId="{C4801B33-7942-4AA0-BA9C-2B9769BA571A}" srcOrd="0" destOrd="0" presId="urn:microsoft.com/office/officeart/2005/8/layout/vList6"/>
    <dgm:cxn modelId="{5DC6887E-A992-498B-A87B-19EFD6FDB8D9}" srcId="{A16AE01D-B39D-4F0D-AD86-D81EF42003F5}" destId="{8EFF8B0F-3D90-466F-B9D1-1F55C5AEAAC3}" srcOrd="0" destOrd="0" parTransId="{798737DF-1794-4230-88B8-5CFA66FCAE34}" sibTransId="{C241A255-7B0A-41C1-8123-1F986EF7FDA5}"/>
    <dgm:cxn modelId="{AD4C8C96-369C-41A4-AB17-3D9E50811E31}" type="presOf" srcId="{48791888-C1B6-4C1E-AA5F-476524177155}" destId="{5E7351E8-38B0-48BF-B1F6-3CA5AF0B51EF}" srcOrd="0" destOrd="0" presId="urn:microsoft.com/office/officeart/2005/8/layout/vList6"/>
    <dgm:cxn modelId="{E6C3F93D-ED67-4032-A7CF-A612D0860A59}" type="presOf" srcId="{A16AE01D-B39D-4F0D-AD86-D81EF42003F5}" destId="{CDB5CD66-919A-424F-976F-16C1FDF692EB}" srcOrd="0" destOrd="0" presId="urn:microsoft.com/office/officeart/2005/8/layout/vList6"/>
    <dgm:cxn modelId="{FE987760-D5BD-4E9E-8D57-60B4543E28FD}" type="presParOf" srcId="{CDB5CD66-919A-424F-976F-16C1FDF692EB}" destId="{F1FD1F64-9083-420F-9450-CF3EB0898202}" srcOrd="0" destOrd="0" presId="urn:microsoft.com/office/officeart/2005/8/layout/vList6"/>
    <dgm:cxn modelId="{AC091FB6-BD15-4649-AF7E-70A97F0A19A7}" type="presParOf" srcId="{F1FD1F64-9083-420F-9450-CF3EB0898202}" destId="{73748156-DBEF-4C66-B9FA-6FB4EAD3EB47}" srcOrd="0" destOrd="0" presId="urn:microsoft.com/office/officeart/2005/8/layout/vList6"/>
    <dgm:cxn modelId="{4F4DFD01-06C7-4B85-9B95-F687963B9963}" type="presParOf" srcId="{F1FD1F64-9083-420F-9450-CF3EB0898202}" destId="{CF28439F-E897-4FE9-8EF5-9D55956FD5ED}" srcOrd="1" destOrd="0" presId="urn:microsoft.com/office/officeart/2005/8/layout/vList6"/>
    <dgm:cxn modelId="{AA02F35B-5694-44F8-8C91-FC22F82F0BFE}" type="presParOf" srcId="{CDB5CD66-919A-424F-976F-16C1FDF692EB}" destId="{EF80D2CC-B747-4B04-8895-6DFAF12A4E22}" srcOrd="1" destOrd="0" presId="urn:microsoft.com/office/officeart/2005/8/layout/vList6"/>
    <dgm:cxn modelId="{0C6709ED-6989-4DB2-825A-AF172AB07587}" type="presParOf" srcId="{CDB5CD66-919A-424F-976F-16C1FDF692EB}" destId="{37A4FDE0-E5B9-4547-BB8E-94B55F93F8EB}" srcOrd="2" destOrd="0" presId="urn:microsoft.com/office/officeart/2005/8/layout/vList6"/>
    <dgm:cxn modelId="{F451897E-619E-462B-9C71-EA5BB29A5265}" type="presParOf" srcId="{37A4FDE0-E5B9-4547-BB8E-94B55F93F8EB}" destId="{C4801B33-7942-4AA0-BA9C-2B9769BA571A}" srcOrd="0" destOrd="0" presId="urn:microsoft.com/office/officeart/2005/8/layout/vList6"/>
    <dgm:cxn modelId="{32565B47-C49C-4FC6-8D08-CA559A8148EF}" type="presParOf" srcId="{37A4FDE0-E5B9-4547-BB8E-94B55F93F8EB}" destId="{746F46CF-4E52-40B9-BA8D-6E877B8A3F89}" srcOrd="1" destOrd="0" presId="urn:microsoft.com/office/officeart/2005/8/layout/vList6"/>
    <dgm:cxn modelId="{EF1B105C-21C1-42D1-AC27-A43A56792488}" type="presParOf" srcId="{CDB5CD66-919A-424F-976F-16C1FDF692EB}" destId="{3C664D0C-2507-4D11-90CA-351456751D76}" srcOrd="3" destOrd="0" presId="urn:microsoft.com/office/officeart/2005/8/layout/vList6"/>
    <dgm:cxn modelId="{A9C5566F-3314-470C-915B-064E94AA016A}" type="presParOf" srcId="{CDB5CD66-919A-424F-976F-16C1FDF692EB}" destId="{6025E6A0-98F9-4371-B5D8-F992B153B6D4}" srcOrd="4" destOrd="0" presId="urn:microsoft.com/office/officeart/2005/8/layout/vList6"/>
    <dgm:cxn modelId="{43F919B8-0E95-45E0-8FBF-7D0B4CB86243}" type="presParOf" srcId="{6025E6A0-98F9-4371-B5D8-F992B153B6D4}" destId="{5E7351E8-38B0-48BF-B1F6-3CA5AF0B51EF}" srcOrd="0" destOrd="0" presId="urn:microsoft.com/office/officeart/2005/8/layout/vList6"/>
    <dgm:cxn modelId="{B43E31BC-5CB0-4195-A246-F4B030255392}" type="presParOf" srcId="{6025E6A0-98F9-4371-B5D8-F992B153B6D4}" destId="{B79FAE09-C111-47E3-A7B9-6C2F6FFF0F6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7620C4-4DD4-4860-A9FC-3B4F7B731BC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6B223B6-66CC-45BC-81E6-C4E9C6FAE243}">
      <dgm:prSet phldrT="[Text]"/>
      <dgm:spPr/>
      <dgm:t>
        <a:bodyPr/>
        <a:lstStyle/>
        <a:p>
          <a:r>
            <a:rPr lang="en-US" dirty="0"/>
            <a:t>Through actions</a:t>
          </a:r>
        </a:p>
      </dgm:t>
    </dgm:pt>
    <dgm:pt modelId="{A94E55DE-F95A-4070-8310-C67C2256CE50}" type="parTrans" cxnId="{F2F1D270-1F86-444F-BD2C-250BAD29511D}">
      <dgm:prSet/>
      <dgm:spPr/>
      <dgm:t>
        <a:bodyPr/>
        <a:lstStyle/>
        <a:p>
          <a:endParaRPr lang="en-US"/>
        </a:p>
      </dgm:t>
    </dgm:pt>
    <dgm:pt modelId="{B6D318C0-6809-4975-8E71-54F7EBBDAFC2}" type="sibTrans" cxnId="{F2F1D270-1F86-444F-BD2C-250BAD29511D}">
      <dgm:prSet/>
      <dgm:spPr/>
      <dgm:t>
        <a:bodyPr/>
        <a:lstStyle/>
        <a:p>
          <a:endParaRPr lang="en-US" dirty="0"/>
        </a:p>
      </dgm:t>
    </dgm:pt>
    <dgm:pt modelId="{833A0A1C-8149-4D9D-9167-DC635AA6414C}">
      <dgm:prSet phldrT="[Text]"/>
      <dgm:spPr/>
      <dgm:t>
        <a:bodyPr/>
        <a:lstStyle/>
        <a:p>
          <a:r>
            <a:rPr lang="en-US" dirty="0"/>
            <a:t>Create a catch phrase</a:t>
          </a:r>
        </a:p>
      </dgm:t>
    </dgm:pt>
    <dgm:pt modelId="{C87A4BF8-51E0-4713-90A9-BA20EF443653}" type="parTrans" cxnId="{83877069-F78A-4C0C-9AF8-F781433D8848}">
      <dgm:prSet/>
      <dgm:spPr/>
      <dgm:t>
        <a:bodyPr/>
        <a:lstStyle/>
        <a:p>
          <a:endParaRPr lang="en-US"/>
        </a:p>
      </dgm:t>
    </dgm:pt>
    <dgm:pt modelId="{24709532-2A50-4D7B-8777-30E7313751EC}" type="sibTrans" cxnId="{83877069-F78A-4C0C-9AF8-F781433D8848}">
      <dgm:prSet/>
      <dgm:spPr/>
      <dgm:t>
        <a:bodyPr/>
        <a:lstStyle/>
        <a:p>
          <a:endParaRPr lang="en-US" dirty="0"/>
        </a:p>
      </dgm:t>
    </dgm:pt>
    <dgm:pt modelId="{10F4464A-5335-461B-B055-703309FE3AE8}">
      <dgm:prSet phldrT="[Text]"/>
      <dgm:spPr/>
      <dgm:t>
        <a:bodyPr/>
        <a:lstStyle/>
        <a:p>
          <a:r>
            <a:rPr lang="en-US" dirty="0"/>
            <a:t>Lead by example</a:t>
          </a:r>
        </a:p>
      </dgm:t>
    </dgm:pt>
    <dgm:pt modelId="{ACCD71DF-4915-4E26-927F-966026E61CE3}" type="parTrans" cxnId="{CCF90B19-7991-40F3-B6DE-340965D0A378}">
      <dgm:prSet/>
      <dgm:spPr/>
      <dgm:t>
        <a:bodyPr/>
        <a:lstStyle/>
        <a:p>
          <a:endParaRPr lang="en-US"/>
        </a:p>
      </dgm:t>
    </dgm:pt>
    <dgm:pt modelId="{F8A32960-F933-4606-970E-ADDAEB46C747}" type="sibTrans" cxnId="{CCF90B19-7991-40F3-B6DE-340965D0A378}">
      <dgm:prSet/>
      <dgm:spPr/>
      <dgm:t>
        <a:bodyPr/>
        <a:lstStyle/>
        <a:p>
          <a:endParaRPr lang="en-US"/>
        </a:p>
      </dgm:t>
    </dgm:pt>
    <dgm:pt modelId="{F4592322-5F97-4770-87A0-2445B8698B1A}" type="pres">
      <dgm:prSet presAssocID="{E67620C4-4DD4-4860-A9FC-3B4F7B731BCC}" presName="outerComposite" presStyleCnt="0">
        <dgm:presLayoutVars>
          <dgm:chMax val="5"/>
          <dgm:dir/>
          <dgm:resizeHandles val="exact"/>
        </dgm:presLayoutVars>
      </dgm:prSet>
      <dgm:spPr/>
    </dgm:pt>
    <dgm:pt modelId="{79B06F0E-19A7-43AF-8B98-46D2C335E868}" type="pres">
      <dgm:prSet presAssocID="{E67620C4-4DD4-4860-A9FC-3B4F7B731BCC}" presName="dummyMaxCanvas" presStyleCnt="0">
        <dgm:presLayoutVars/>
      </dgm:prSet>
      <dgm:spPr/>
    </dgm:pt>
    <dgm:pt modelId="{F2082A50-D998-49E4-A3E1-CDD348D5C0B2}" type="pres">
      <dgm:prSet presAssocID="{E67620C4-4DD4-4860-A9FC-3B4F7B731BCC}" presName="ThreeNodes_1" presStyleLbl="node1" presStyleIdx="0" presStyleCnt="3">
        <dgm:presLayoutVars>
          <dgm:bulletEnabled val="1"/>
        </dgm:presLayoutVars>
      </dgm:prSet>
      <dgm:spPr/>
    </dgm:pt>
    <dgm:pt modelId="{36A47B6F-F312-4C83-AB3A-D5DC2BE4E5C0}" type="pres">
      <dgm:prSet presAssocID="{E67620C4-4DD4-4860-A9FC-3B4F7B731BCC}" presName="ThreeNodes_2" presStyleLbl="node1" presStyleIdx="1" presStyleCnt="3">
        <dgm:presLayoutVars>
          <dgm:bulletEnabled val="1"/>
        </dgm:presLayoutVars>
      </dgm:prSet>
      <dgm:spPr/>
    </dgm:pt>
    <dgm:pt modelId="{525F60CA-63D3-4AAA-AB81-D73C5B369461}" type="pres">
      <dgm:prSet presAssocID="{E67620C4-4DD4-4860-A9FC-3B4F7B731BCC}" presName="ThreeNodes_3" presStyleLbl="node1" presStyleIdx="2" presStyleCnt="3">
        <dgm:presLayoutVars>
          <dgm:bulletEnabled val="1"/>
        </dgm:presLayoutVars>
      </dgm:prSet>
      <dgm:spPr/>
    </dgm:pt>
    <dgm:pt modelId="{81FCC2A4-F618-4561-8EEE-82A703367EA7}" type="pres">
      <dgm:prSet presAssocID="{E67620C4-4DD4-4860-A9FC-3B4F7B731BCC}" presName="ThreeConn_1-2" presStyleLbl="fgAccFollowNode1" presStyleIdx="0" presStyleCnt="2">
        <dgm:presLayoutVars>
          <dgm:bulletEnabled val="1"/>
        </dgm:presLayoutVars>
      </dgm:prSet>
      <dgm:spPr/>
    </dgm:pt>
    <dgm:pt modelId="{D8EEF393-F853-4457-A736-98E7A62BD5B2}" type="pres">
      <dgm:prSet presAssocID="{E67620C4-4DD4-4860-A9FC-3B4F7B731BCC}" presName="ThreeConn_2-3" presStyleLbl="fgAccFollowNode1" presStyleIdx="1" presStyleCnt="2">
        <dgm:presLayoutVars>
          <dgm:bulletEnabled val="1"/>
        </dgm:presLayoutVars>
      </dgm:prSet>
      <dgm:spPr/>
    </dgm:pt>
    <dgm:pt modelId="{F5534C54-FD0D-4404-A1A3-7B10EF45EBCD}" type="pres">
      <dgm:prSet presAssocID="{E67620C4-4DD4-4860-A9FC-3B4F7B731BCC}" presName="ThreeNodes_1_text" presStyleLbl="node1" presStyleIdx="2" presStyleCnt="3">
        <dgm:presLayoutVars>
          <dgm:bulletEnabled val="1"/>
        </dgm:presLayoutVars>
      </dgm:prSet>
      <dgm:spPr/>
    </dgm:pt>
    <dgm:pt modelId="{14D05939-606B-4B67-8FB3-3868F46C400F}" type="pres">
      <dgm:prSet presAssocID="{E67620C4-4DD4-4860-A9FC-3B4F7B731BCC}" presName="ThreeNodes_2_text" presStyleLbl="node1" presStyleIdx="2" presStyleCnt="3">
        <dgm:presLayoutVars>
          <dgm:bulletEnabled val="1"/>
        </dgm:presLayoutVars>
      </dgm:prSet>
      <dgm:spPr/>
    </dgm:pt>
    <dgm:pt modelId="{A10DC9D5-C646-4044-897C-4B80877EC3DA}" type="pres">
      <dgm:prSet presAssocID="{E67620C4-4DD4-4860-A9FC-3B4F7B731BCC}" presName="ThreeNodes_3_text" presStyleLbl="node1" presStyleIdx="2" presStyleCnt="3">
        <dgm:presLayoutVars>
          <dgm:bulletEnabled val="1"/>
        </dgm:presLayoutVars>
      </dgm:prSet>
      <dgm:spPr/>
    </dgm:pt>
  </dgm:ptLst>
  <dgm:cxnLst>
    <dgm:cxn modelId="{6AB85246-A9B2-47D0-A3CF-60AED9CF6087}" type="presOf" srcId="{B6D318C0-6809-4975-8E71-54F7EBBDAFC2}" destId="{81FCC2A4-F618-4561-8EEE-82A703367EA7}" srcOrd="0" destOrd="0" presId="urn:microsoft.com/office/officeart/2005/8/layout/vProcess5"/>
    <dgm:cxn modelId="{F2F1D270-1F86-444F-BD2C-250BAD29511D}" srcId="{E67620C4-4DD4-4860-A9FC-3B4F7B731BCC}" destId="{E6B223B6-66CC-45BC-81E6-C4E9C6FAE243}" srcOrd="0" destOrd="0" parTransId="{A94E55DE-F95A-4070-8310-C67C2256CE50}" sibTransId="{B6D318C0-6809-4975-8E71-54F7EBBDAFC2}"/>
    <dgm:cxn modelId="{4DDCCFF6-99AD-4FF3-BE42-CAAE16A5C707}" type="presOf" srcId="{833A0A1C-8149-4D9D-9167-DC635AA6414C}" destId="{36A47B6F-F312-4C83-AB3A-D5DC2BE4E5C0}" srcOrd="0" destOrd="0" presId="urn:microsoft.com/office/officeart/2005/8/layout/vProcess5"/>
    <dgm:cxn modelId="{CCF90B19-7991-40F3-B6DE-340965D0A378}" srcId="{E67620C4-4DD4-4860-A9FC-3B4F7B731BCC}" destId="{10F4464A-5335-461B-B055-703309FE3AE8}" srcOrd="2" destOrd="0" parTransId="{ACCD71DF-4915-4E26-927F-966026E61CE3}" sibTransId="{F8A32960-F933-4606-970E-ADDAEB46C747}"/>
    <dgm:cxn modelId="{339BAC65-C7D1-4ABC-B0D5-05E1B21B64D5}" type="presOf" srcId="{24709532-2A50-4D7B-8777-30E7313751EC}" destId="{D8EEF393-F853-4457-A736-98E7A62BD5B2}" srcOrd="0" destOrd="0" presId="urn:microsoft.com/office/officeart/2005/8/layout/vProcess5"/>
    <dgm:cxn modelId="{83877069-F78A-4C0C-9AF8-F781433D8848}" srcId="{E67620C4-4DD4-4860-A9FC-3B4F7B731BCC}" destId="{833A0A1C-8149-4D9D-9167-DC635AA6414C}" srcOrd="1" destOrd="0" parTransId="{C87A4BF8-51E0-4713-90A9-BA20EF443653}" sibTransId="{24709532-2A50-4D7B-8777-30E7313751EC}"/>
    <dgm:cxn modelId="{2E275E7A-DD04-424B-A85D-DA82FD3C69A4}" type="presOf" srcId="{10F4464A-5335-461B-B055-703309FE3AE8}" destId="{525F60CA-63D3-4AAA-AB81-D73C5B369461}" srcOrd="0" destOrd="0" presId="urn:microsoft.com/office/officeart/2005/8/layout/vProcess5"/>
    <dgm:cxn modelId="{3C3A40B8-8510-4713-8821-FB2832BC4E61}" type="presOf" srcId="{E6B223B6-66CC-45BC-81E6-C4E9C6FAE243}" destId="{F5534C54-FD0D-4404-A1A3-7B10EF45EBCD}" srcOrd="1" destOrd="0" presId="urn:microsoft.com/office/officeart/2005/8/layout/vProcess5"/>
    <dgm:cxn modelId="{4F7D3864-6BAA-4CF6-847F-AB1AC4BBD9FC}" type="presOf" srcId="{E67620C4-4DD4-4860-A9FC-3B4F7B731BCC}" destId="{F4592322-5F97-4770-87A0-2445B8698B1A}" srcOrd="0" destOrd="0" presId="urn:microsoft.com/office/officeart/2005/8/layout/vProcess5"/>
    <dgm:cxn modelId="{E848CA1B-6BF6-4A53-AF6F-D469DC4226AF}" type="presOf" srcId="{10F4464A-5335-461B-B055-703309FE3AE8}" destId="{A10DC9D5-C646-4044-897C-4B80877EC3DA}" srcOrd="1" destOrd="0" presId="urn:microsoft.com/office/officeart/2005/8/layout/vProcess5"/>
    <dgm:cxn modelId="{926AA6A7-DDC8-4414-AF46-68A5DD183F7A}" type="presOf" srcId="{E6B223B6-66CC-45BC-81E6-C4E9C6FAE243}" destId="{F2082A50-D998-49E4-A3E1-CDD348D5C0B2}" srcOrd="0" destOrd="0" presId="urn:microsoft.com/office/officeart/2005/8/layout/vProcess5"/>
    <dgm:cxn modelId="{A379E417-692B-4E58-9B79-21F8754AFB6E}" type="presOf" srcId="{833A0A1C-8149-4D9D-9167-DC635AA6414C}" destId="{14D05939-606B-4B67-8FB3-3868F46C400F}" srcOrd="1" destOrd="0" presId="urn:microsoft.com/office/officeart/2005/8/layout/vProcess5"/>
    <dgm:cxn modelId="{98A92DE1-2EE5-4F14-A250-8A70D2387E68}" type="presParOf" srcId="{F4592322-5F97-4770-87A0-2445B8698B1A}" destId="{79B06F0E-19A7-43AF-8B98-46D2C335E868}" srcOrd="0" destOrd="0" presId="urn:microsoft.com/office/officeart/2005/8/layout/vProcess5"/>
    <dgm:cxn modelId="{4B41099C-AE2F-4EB8-B3C8-F120FBA11F22}" type="presParOf" srcId="{F4592322-5F97-4770-87A0-2445B8698B1A}" destId="{F2082A50-D998-49E4-A3E1-CDD348D5C0B2}" srcOrd="1" destOrd="0" presId="urn:microsoft.com/office/officeart/2005/8/layout/vProcess5"/>
    <dgm:cxn modelId="{61529211-6F99-4451-94C7-E0D403EF1713}" type="presParOf" srcId="{F4592322-5F97-4770-87A0-2445B8698B1A}" destId="{36A47B6F-F312-4C83-AB3A-D5DC2BE4E5C0}" srcOrd="2" destOrd="0" presId="urn:microsoft.com/office/officeart/2005/8/layout/vProcess5"/>
    <dgm:cxn modelId="{2869ACD6-8082-4A07-B829-71C2CEE4EB59}" type="presParOf" srcId="{F4592322-5F97-4770-87A0-2445B8698B1A}" destId="{525F60CA-63D3-4AAA-AB81-D73C5B369461}" srcOrd="3" destOrd="0" presId="urn:microsoft.com/office/officeart/2005/8/layout/vProcess5"/>
    <dgm:cxn modelId="{FE81C8FA-08B1-4DAB-94F1-954952B6FBCB}" type="presParOf" srcId="{F4592322-5F97-4770-87A0-2445B8698B1A}" destId="{81FCC2A4-F618-4561-8EEE-82A703367EA7}" srcOrd="4" destOrd="0" presId="urn:microsoft.com/office/officeart/2005/8/layout/vProcess5"/>
    <dgm:cxn modelId="{563A4EEF-B145-4CEA-AF86-5E52D50523ED}" type="presParOf" srcId="{F4592322-5F97-4770-87A0-2445B8698B1A}" destId="{D8EEF393-F853-4457-A736-98E7A62BD5B2}" srcOrd="5" destOrd="0" presId="urn:microsoft.com/office/officeart/2005/8/layout/vProcess5"/>
    <dgm:cxn modelId="{74929DD4-1977-470E-A623-72A5DBEA14CB}" type="presParOf" srcId="{F4592322-5F97-4770-87A0-2445B8698B1A}" destId="{F5534C54-FD0D-4404-A1A3-7B10EF45EBCD}" srcOrd="6" destOrd="0" presId="urn:microsoft.com/office/officeart/2005/8/layout/vProcess5"/>
    <dgm:cxn modelId="{DC3ADDFD-CA41-4DB6-812F-6FCD323B0BF3}" type="presParOf" srcId="{F4592322-5F97-4770-87A0-2445B8698B1A}" destId="{14D05939-606B-4B67-8FB3-3868F46C400F}" srcOrd="7" destOrd="0" presId="urn:microsoft.com/office/officeart/2005/8/layout/vProcess5"/>
    <dgm:cxn modelId="{9B65EF21-FCBA-454D-9D56-EE485ECF1279}" type="presParOf" srcId="{F4592322-5F97-4770-87A0-2445B8698B1A}" destId="{A10DC9D5-C646-4044-897C-4B80877EC3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CA5DB01-2AD9-44E9-B1C0-412ED05DB2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6D0E0EF-33E6-4E72-A503-1A0B911DC303}">
      <dgm:prSet phldrT="[Text]"/>
      <dgm:spPr/>
      <dgm:t>
        <a:bodyPr/>
        <a:lstStyle/>
        <a:p>
          <a:r>
            <a:rPr lang="en-US" dirty="0"/>
            <a:t>Everyone loves a winner</a:t>
          </a:r>
        </a:p>
      </dgm:t>
    </dgm:pt>
    <dgm:pt modelId="{4844E077-E411-40B8-A76F-CF7A4896F98E}" type="parTrans" cxnId="{62056A8F-EF4E-4835-877F-C28C5BDED3CD}">
      <dgm:prSet/>
      <dgm:spPr/>
      <dgm:t>
        <a:bodyPr/>
        <a:lstStyle/>
        <a:p>
          <a:endParaRPr lang="en-US"/>
        </a:p>
      </dgm:t>
    </dgm:pt>
    <dgm:pt modelId="{A4965846-898D-4165-867D-78BF5E4C00D2}" type="sibTrans" cxnId="{62056A8F-EF4E-4835-877F-C28C5BDED3CD}">
      <dgm:prSet/>
      <dgm:spPr/>
      <dgm:t>
        <a:bodyPr/>
        <a:lstStyle/>
        <a:p>
          <a:endParaRPr lang="en-US"/>
        </a:p>
      </dgm:t>
    </dgm:pt>
    <dgm:pt modelId="{59780B7F-B0E5-4111-9F9A-EB54937A8CFE}">
      <dgm:prSet phldrT="[Text]"/>
      <dgm:spPr/>
      <dgm:t>
        <a:bodyPr/>
        <a:lstStyle/>
        <a:p>
          <a:r>
            <a:rPr lang="en-US" dirty="0"/>
            <a:t>Social acceptance</a:t>
          </a:r>
        </a:p>
      </dgm:t>
    </dgm:pt>
    <dgm:pt modelId="{04F91B20-27A1-448A-91C1-9F05ABBE4B15}" type="parTrans" cxnId="{48571774-FF73-4281-9BA4-AD7F6A7CC88A}">
      <dgm:prSet/>
      <dgm:spPr/>
      <dgm:t>
        <a:bodyPr/>
        <a:lstStyle/>
        <a:p>
          <a:endParaRPr lang="en-US"/>
        </a:p>
      </dgm:t>
    </dgm:pt>
    <dgm:pt modelId="{896D2724-0D21-4F22-8019-FA3200834D77}" type="sibTrans" cxnId="{48571774-FF73-4281-9BA4-AD7F6A7CC88A}">
      <dgm:prSet/>
      <dgm:spPr/>
      <dgm:t>
        <a:bodyPr/>
        <a:lstStyle/>
        <a:p>
          <a:endParaRPr lang="en-US"/>
        </a:p>
      </dgm:t>
    </dgm:pt>
    <dgm:pt modelId="{6328DC63-F42F-486C-9306-4F3E9FEDBD18}">
      <dgm:prSet phldrT="[Text]"/>
      <dgm:spPr/>
      <dgm:t>
        <a:bodyPr/>
        <a:lstStyle/>
        <a:p>
          <a:r>
            <a:rPr lang="en-US" dirty="0"/>
            <a:t>Reward loyalty</a:t>
          </a:r>
        </a:p>
      </dgm:t>
    </dgm:pt>
    <dgm:pt modelId="{D2993EF7-A094-4590-87B9-2B712EFA2A4E}" type="parTrans" cxnId="{BFB465BA-0C78-49CF-A76D-4AE34E0BA367}">
      <dgm:prSet/>
      <dgm:spPr/>
      <dgm:t>
        <a:bodyPr/>
        <a:lstStyle/>
        <a:p>
          <a:endParaRPr lang="en-US"/>
        </a:p>
      </dgm:t>
    </dgm:pt>
    <dgm:pt modelId="{45B9B4C8-475A-4DF9-9938-7AE47A7FD472}" type="sibTrans" cxnId="{BFB465BA-0C78-49CF-A76D-4AE34E0BA367}">
      <dgm:prSet/>
      <dgm:spPr/>
      <dgm:t>
        <a:bodyPr/>
        <a:lstStyle/>
        <a:p>
          <a:endParaRPr lang="en-US"/>
        </a:p>
      </dgm:t>
    </dgm:pt>
    <dgm:pt modelId="{6CFE6C65-6140-424A-96A6-80FB6A2AAB63}" type="pres">
      <dgm:prSet presAssocID="{ACA5DB01-2AD9-44E9-B1C0-412ED05DB221}" presName="Name0" presStyleCnt="0">
        <dgm:presLayoutVars>
          <dgm:chMax val="7"/>
          <dgm:chPref val="7"/>
          <dgm:dir/>
        </dgm:presLayoutVars>
      </dgm:prSet>
      <dgm:spPr/>
    </dgm:pt>
    <dgm:pt modelId="{8F862387-3933-4A84-A5FF-BD76FA75C969}" type="pres">
      <dgm:prSet presAssocID="{ACA5DB01-2AD9-44E9-B1C0-412ED05DB221}" presName="Name1" presStyleCnt="0"/>
      <dgm:spPr/>
    </dgm:pt>
    <dgm:pt modelId="{6FE4B2B5-FF74-48CA-9BCB-8F2FA62142F3}" type="pres">
      <dgm:prSet presAssocID="{ACA5DB01-2AD9-44E9-B1C0-412ED05DB221}" presName="cycle" presStyleCnt="0"/>
      <dgm:spPr/>
    </dgm:pt>
    <dgm:pt modelId="{83ED3754-A74E-4EEC-86DD-14B638BD7A94}" type="pres">
      <dgm:prSet presAssocID="{ACA5DB01-2AD9-44E9-B1C0-412ED05DB221}" presName="srcNode" presStyleLbl="node1" presStyleIdx="0" presStyleCnt="3"/>
      <dgm:spPr/>
    </dgm:pt>
    <dgm:pt modelId="{C9139C98-5203-4E0B-9C42-806D6F0AB154}" type="pres">
      <dgm:prSet presAssocID="{ACA5DB01-2AD9-44E9-B1C0-412ED05DB221}" presName="conn" presStyleLbl="parChTrans1D2" presStyleIdx="0" presStyleCnt="1"/>
      <dgm:spPr/>
    </dgm:pt>
    <dgm:pt modelId="{5ED9A8EF-69BA-4D2E-AEC5-7B5C6B414E2C}" type="pres">
      <dgm:prSet presAssocID="{ACA5DB01-2AD9-44E9-B1C0-412ED05DB221}" presName="extraNode" presStyleLbl="node1" presStyleIdx="0" presStyleCnt="3"/>
      <dgm:spPr/>
    </dgm:pt>
    <dgm:pt modelId="{BE6233CF-30AD-45FB-86D0-AD59DCAD5E2D}" type="pres">
      <dgm:prSet presAssocID="{ACA5DB01-2AD9-44E9-B1C0-412ED05DB221}" presName="dstNode" presStyleLbl="node1" presStyleIdx="0" presStyleCnt="3"/>
      <dgm:spPr/>
    </dgm:pt>
    <dgm:pt modelId="{D4D7D80B-4374-4F87-AE8D-A898AE897080}" type="pres">
      <dgm:prSet presAssocID="{C6D0E0EF-33E6-4E72-A503-1A0B911DC303}" presName="text_1" presStyleLbl="node1" presStyleIdx="0" presStyleCnt="3">
        <dgm:presLayoutVars>
          <dgm:bulletEnabled val="1"/>
        </dgm:presLayoutVars>
      </dgm:prSet>
      <dgm:spPr/>
    </dgm:pt>
    <dgm:pt modelId="{41AD3B78-4EF8-4C79-B7FC-6B2C999D040D}" type="pres">
      <dgm:prSet presAssocID="{C6D0E0EF-33E6-4E72-A503-1A0B911DC303}" presName="accent_1" presStyleCnt="0"/>
      <dgm:spPr/>
    </dgm:pt>
    <dgm:pt modelId="{A532EA47-0FF2-4BE6-8755-498E79019921}" type="pres">
      <dgm:prSet presAssocID="{C6D0E0EF-33E6-4E72-A503-1A0B911DC303}" presName="accentRepeatNode" presStyleLbl="solidFgAcc1" presStyleIdx="0" presStyleCnt="3"/>
      <dgm:spPr/>
    </dgm:pt>
    <dgm:pt modelId="{9657877A-0BC2-4F8A-83DA-FCE208DCD5AB}" type="pres">
      <dgm:prSet presAssocID="{59780B7F-B0E5-4111-9F9A-EB54937A8CFE}" presName="text_2" presStyleLbl="node1" presStyleIdx="1" presStyleCnt="3">
        <dgm:presLayoutVars>
          <dgm:bulletEnabled val="1"/>
        </dgm:presLayoutVars>
      </dgm:prSet>
      <dgm:spPr/>
    </dgm:pt>
    <dgm:pt modelId="{B75FFC9D-461B-4339-9E23-BFA93B616AC8}" type="pres">
      <dgm:prSet presAssocID="{59780B7F-B0E5-4111-9F9A-EB54937A8CFE}" presName="accent_2" presStyleCnt="0"/>
      <dgm:spPr/>
    </dgm:pt>
    <dgm:pt modelId="{1DCE5594-D9FA-4567-93BA-4214D4010088}" type="pres">
      <dgm:prSet presAssocID="{59780B7F-B0E5-4111-9F9A-EB54937A8CFE}" presName="accentRepeatNode" presStyleLbl="solidFgAcc1" presStyleIdx="1" presStyleCnt="3"/>
      <dgm:spPr/>
    </dgm:pt>
    <dgm:pt modelId="{9A3C9CA8-E1A0-4697-AFE5-EBC77938538F}" type="pres">
      <dgm:prSet presAssocID="{6328DC63-F42F-486C-9306-4F3E9FEDBD18}" presName="text_3" presStyleLbl="node1" presStyleIdx="2" presStyleCnt="3">
        <dgm:presLayoutVars>
          <dgm:bulletEnabled val="1"/>
        </dgm:presLayoutVars>
      </dgm:prSet>
      <dgm:spPr/>
    </dgm:pt>
    <dgm:pt modelId="{6BB57FD1-0E2D-4386-BEEE-D3314DE18A55}" type="pres">
      <dgm:prSet presAssocID="{6328DC63-F42F-486C-9306-4F3E9FEDBD18}" presName="accent_3" presStyleCnt="0"/>
      <dgm:spPr/>
    </dgm:pt>
    <dgm:pt modelId="{BB3C1976-B6F7-4D16-BB8F-4A5B1C6613B8}" type="pres">
      <dgm:prSet presAssocID="{6328DC63-F42F-486C-9306-4F3E9FEDBD18}" presName="accentRepeatNode" presStyleLbl="solidFgAcc1" presStyleIdx="2" presStyleCnt="3"/>
      <dgm:spPr/>
    </dgm:pt>
  </dgm:ptLst>
  <dgm:cxnLst>
    <dgm:cxn modelId="{D0CD6C79-4EE6-4BCA-A4A1-C74DD75D0767}" type="presOf" srcId="{A4965846-898D-4165-867D-78BF5E4C00D2}" destId="{C9139C98-5203-4E0B-9C42-806D6F0AB154}" srcOrd="0" destOrd="0" presId="urn:microsoft.com/office/officeart/2008/layout/VerticalCurvedList"/>
    <dgm:cxn modelId="{8DFEEF7F-CD26-4B92-A37E-45F0EAD6C6C4}" type="presOf" srcId="{59780B7F-B0E5-4111-9F9A-EB54937A8CFE}" destId="{9657877A-0BC2-4F8A-83DA-FCE208DCD5AB}" srcOrd="0" destOrd="0" presId="urn:microsoft.com/office/officeart/2008/layout/VerticalCurvedList"/>
    <dgm:cxn modelId="{9E157C69-52A2-4FC1-BFDB-A4D1887056BD}" type="presOf" srcId="{C6D0E0EF-33E6-4E72-A503-1A0B911DC303}" destId="{D4D7D80B-4374-4F87-AE8D-A898AE897080}" srcOrd="0" destOrd="0" presId="urn:microsoft.com/office/officeart/2008/layout/VerticalCurvedList"/>
    <dgm:cxn modelId="{A5843053-C78E-4962-8254-B6D025AC61FE}" type="presOf" srcId="{6328DC63-F42F-486C-9306-4F3E9FEDBD18}" destId="{9A3C9CA8-E1A0-4697-AFE5-EBC77938538F}" srcOrd="0" destOrd="0" presId="urn:microsoft.com/office/officeart/2008/layout/VerticalCurvedList"/>
    <dgm:cxn modelId="{48571774-FF73-4281-9BA4-AD7F6A7CC88A}" srcId="{ACA5DB01-2AD9-44E9-B1C0-412ED05DB221}" destId="{59780B7F-B0E5-4111-9F9A-EB54937A8CFE}" srcOrd="1" destOrd="0" parTransId="{04F91B20-27A1-448A-91C1-9F05ABBE4B15}" sibTransId="{896D2724-0D21-4F22-8019-FA3200834D77}"/>
    <dgm:cxn modelId="{339A2B4B-EDA4-42B8-9CFE-55F398EB0322}" type="presOf" srcId="{ACA5DB01-2AD9-44E9-B1C0-412ED05DB221}" destId="{6CFE6C65-6140-424A-96A6-80FB6A2AAB63}" srcOrd="0" destOrd="0" presId="urn:microsoft.com/office/officeart/2008/layout/VerticalCurvedList"/>
    <dgm:cxn modelId="{62056A8F-EF4E-4835-877F-C28C5BDED3CD}" srcId="{ACA5DB01-2AD9-44E9-B1C0-412ED05DB221}" destId="{C6D0E0EF-33E6-4E72-A503-1A0B911DC303}" srcOrd="0" destOrd="0" parTransId="{4844E077-E411-40B8-A76F-CF7A4896F98E}" sibTransId="{A4965846-898D-4165-867D-78BF5E4C00D2}"/>
    <dgm:cxn modelId="{BFB465BA-0C78-49CF-A76D-4AE34E0BA367}" srcId="{ACA5DB01-2AD9-44E9-B1C0-412ED05DB221}" destId="{6328DC63-F42F-486C-9306-4F3E9FEDBD18}" srcOrd="2" destOrd="0" parTransId="{D2993EF7-A094-4590-87B9-2B712EFA2A4E}" sibTransId="{45B9B4C8-475A-4DF9-9938-7AE47A7FD472}"/>
    <dgm:cxn modelId="{EA42F38C-DF81-47F7-B1C7-FF04E8737C2B}" type="presParOf" srcId="{6CFE6C65-6140-424A-96A6-80FB6A2AAB63}" destId="{8F862387-3933-4A84-A5FF-BD76FA75C969}" srcOrd="0" destOrd="0" presId="urn:microsoft.com/office/officeart/2008/layout/VerticalCurvedList"/>
    <dgm:cxn modelId="{2E72BB81-D2A6-4CD3-9F6E-73D62BA85D76}" type="presParOf" srcId="{8F862387-3933-4A84-A5FF-BD76FA75C969}" destId="{6FE4B2B5-FF74-48CA-9BCB-8F2FA62142F3}" srcOrd="0" destOrd="0" presId="urn:microsoft.com/office/officeart/2008/layout/VerticalCurvedList"/>
    <dgm:cxn modelId="{AB0E88E4-A0C5-417A-BD52-0669BC85B7CE}" type="presParOf" srcId="{6FE4B2B5-FF74-48CA-9BCB-8F2FA62142F3}" destId="{83ED3754-A74E-4EEC-86DD-14B638BD7A94}" srcOrd="0" destOrd="0" presId="urn:microsoft.com/office/officeart/2008/layout/VerticalCurvedList"/>
    <dgm:cxn modelId="{1CAC0739-BE9C-4608-B37E-E99216A54A02}" type="presParOf" srcId="{6FE4B2B5-FF74-48CA-9BCB-8F2FA62142F3}" destId="{C9139C98-5203-4E0B-9C42-806D6F0AB154}" srcOrd="1" destOrd="0" presId="urn:microsoft.com/office/officeart/2008/layout/VerticalCurvedList"/>
    <dgm:cxn modelId="{1A27D9C8-7334-48C8-9474-DC92E6CBB2FB}" type="presParOf" srcId="{6FE4B2B5-FF74-48CA-9BCB-8F2FA62142F3}" destId="{5ED9A8EF-69BA-4D2E-AEC5-7B5C6B414E2C}" srcOrd="2" destOrd="0" presId="urn:microsoft.com/office/officeart/2008/layout/VerticalCurvedList"/>
    <dgm:cxn modelId="{D7C5FE9D-FE5E-490C-9555-57596D716969}" type="presParOf" srcId="{6FE4B2B5-FF74-48CA-9BCB-8F2FA62142F3}" destId="{BE6233CF-30AD-45FB-86D0-AD59DCAD5E2D}" srcOrd="3" destOrd="0" presId="urn:microsoft.com/office/officeart/2008/layout/VerticalCurvedList"/>
    <dgm:cxn modelId="{331F0E6B-9A60-41AA-B7B3-FF9C7D0260EA}" type="presParOf" srcId="{8F862387-3933-4A84-A5FF-BD76FA75C969}" destId="{D4D7D80B-4374-4F87-AE8D-A898AE897080}" srcOrd="1" destOrd="0" presId="urn:microsoft.com/office/officeart/2008/layout/VerticalCurvedList"/>
    <dgm:cxn modelId="{D1FA62D0-5F63-429E-AF41-8D1C5E6AE8BB}" type="presParOf" srcId="{8F862387-3933-4A84-A5FF-BD76FA75C969}" destId="{41AD3B78-4EF8-4C79-B7FC-6B2C999D040D}" srcOrd="2" destOrd="0" presId="urn:microsoft.com/office/officeart/2008/layout/VerticalCurvedList"/>
    <dgm:cxn modelId="{DB8FF7DB-1B3F-4CD5-9DC1-3D1CE3C87424}" type="presParOf" srcId="{41AD3B78-4EF8-4C79-B7FC-6B2C999D040D}" destId="{A532EA47-0FF2-4BE6-8755-498E79019921}" srcOrd="0" destOrd="0" presId="urn:microsoft.com/office/officeart/2008/layout/VerticalCurvedList"/>
    <dgm:cxn modelId="{5BE54E32-ACF3-400D-9C7D-08D1B7D80A39}" type="presParOf" srcId="{8F862387-3933-4A84-A5FF-BD76FA75C969}" destId="{9657877A-0BC2-4F8A-83DA-FCE208DCD5AB}" srcOrd="3" destOrd="0" presId="urn:microsoft.com/office/officeart/2008/layout/VerticalCurvedList"/>
    <dgm:cxn modelId="{EA7A3688-BB67-4F1F-BC25-4EA4FBC3CFC9}" type="presParOf" srcId="{8F862387-3933-4A84-A5FF-BD76FA75C969}" destId="{B75FFC9D-461B-4339-9E23-BFA93B616AC8}" srcOrd="4" destOrd="0" presId="urn:microsoft.com/office/officeart/2008/layout/VerticalCurvedList"/>
    <dgm:cxn modelId="{AFC4791B-5FDC-4888-80DE-B08E21930476}" type="presParOf" srcId="{B75FFC9D-461B-4339-9E23-BFA93B616AC8}" destId="{1DCE5594-D9FA-4567-93BA-4214D4010088}" srcOrd="0" destOrd="0" presId="urn:microsoft.com/office/officeart/2008/layout/VerticalCurvedList"/>
    <dgm:cxn modelId="{10E32E1B-DC30-4A18-A8AC-57474EEA1326}" type="presParOf" srcId="{8F862387-3933-4A84-A5FF-BD76FA75C969}" destId="{9A3C9CA8-E1A0-4697-AFE5-EBC77938538F}" srcOrd="5" destOrd="0" presId="urn:microsoft.com/office/officeart/2008/layout/VerticalCurvedList"/>
    <dgm:cxn modelId="{B8976E6D-1DC2-495D-B234-DD351924D310}" type="presParOf" srcId="{8F862387-3933-4A84-A5FF-BD76FA75C969}" destId="{6BB57FD1-0E2D-4386-BEEE-D3314DE18A55}" srcOrd="6" destOrd="0" presId="urn:microsoft.com/office/officeart/2008/layout/VerticalCurvedList"/>
    <dgm:cxn modelId="{075FD602-E1BE-459E-9519-AB1A45D04269}" type="presParOf" srcId="{6BB57FD1-0E2D-4386-BEEE-D3314DE18A55}" destId="{BB3C1976-B6F7-4D16-BB8F-4A5B1C661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B59A7D-2DF7-4A6C-BA84-0108A9D4D6B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DFEF699-9539-47A7-BBEC-602360B7818D}">
      <dgm:prSet phldrT="[Text]"/>
      <dgm:spPr/>
      <dgm:t>
        <a:bodyPr/>
        <a:lstStyle/>
        <a:p>
          <a:r>
            <a:rPr lang="en-US" dirty="0"/>
            <a:t>Ask why?</a:t>
          </a:r>
        </a:p>
      </dgm:t>
    </dgm:pt>
    <dgm:pt modelId="{EBD00F5A-BB9C-4F38-9888-CA6B8BD2C9C3}" type="parTrans" cxnId="{C26409AF-B942-458A-9560-541775BD830D}">
      <dgm:prSet/>
      <dgm:spPr/>
      <dgm:t>
        <a:bodyPr/>
        <a:lstStyle/>
        <a:p>
          <a:endParaRPr lang="en-US"/>
        </a:p>
      </dgm:t>
    </dgm:pt>
    <dgm:pt modelId="{7AD87EE2-0E94-4BE7-BE66-9C07C9FDAB52}" type="sibTrans" cxnId="{C26409AF-B942-458A-9560-541775BD830D}">
      <dgm:prSet/>
      <dgm:spPr/>
      <dgm:t>
        <a:bodyPr/>
        <a:lstStyle/>
        <a:p>
          <a:endParaRPr lang="en-US"/>
        </a:p>
      </dgm:t>
    </dgm:pt>
    <dgm:pt modelId="{15D2FB8C-488A-45D0-80D7-97FD088248E5}">
      <dgm:prSet phldrT="[Text]"/>
      <dgm:spPr/>
      <dgm:t>
        <a:bodyPr/>
        <a:lstStyle/>
        <a:p>
          <a:r>
            <a:rPr lang="en-US" dirty="0"/>
            <a:t>Generate ideas</a:t>
          </a:r>
        </a:p>
      </dgm:t>
    </dgm:pt>
    <dgm:pt modelId="{35E9C8DF-8A2C-4EA4-8F1D-2B233475B8B8}" type="parTrans" cxnId="{5363CF37-8E51-416E-9EC2-2ECAAEEA34B8}">
      <dgm:prSet/>
      <dgm:spPr/>
      <dgm:t>
        <a:bodyPr/>
        <a:lstStyle/>
        <a:p>
          <a:endParaRPr lang="en-US"/>
        </a:p>
      </dgm:t>
    </dgm:pt>
    <dgm:pt modelId="{78E71B84-9BAD-425D-90C3-04975E2F44D9}" type="sibTrans" cxnId="{5363CF37-8E51-416E-9EC2-2ECAAEEA34B8}">
      <dgm:prSet/>
      <dgm:spPr/>
      <dgm:t>
        <a:bodyPr/>
        <a:lstStyle/>
        <a:p>
          <a:endParaRPr lang="en-US"/>
        </a:p>
      </dgm:t>
    </dgm:pt>
    <dgm:pt modelId="{A0A0545F-04D2-4693-B363-E3BBE4E4B5CC}">
      <dgm:prSet phldrT="[Text]"/>
      <dgm:spPr/>
      <dgm:t>
        <a:bodyPr/>
        <a:lstStyle/>
        <a:p>
          <a:r>
            <a:rPr lang="en-US" dirty="0"/>
            <a:t>Query everyone</a:t>
          </a:r>
        </a:p>
      </dgm:t>
    </dgm:pt>
    <dgm:pt modelId="{5FAEE9FD-6A96-47F4-9BF7-8A01B7DF89ED}" type="parTrans" cxnId="{FAE7A174-6426-4A44-9953-0DEAC668E313}">
      <dgm:prSet/>
      <dgm:spPr/>
      <dgm:t>
        <a:bodyPr/>
        <a:lstStyle/>
        <a:p>
          <a:endParaRPr lang="en-US"/>
        </a:p>
      </dgm:t>
    </dgm:pt>
    <dgm:pt modelId="{FC8C4961-AC9B-4619-A0CC-A6715BEE5CA2}" type="sibTrans" cxnId="{FAE7A174-6426-4A44-9953-0DEAC668E313}">
      <dgm:prSet/>
      <dgm:spPr/>
      <dgm:t>
        <a:bodyPr/>
        <a:lstStyle/>
        <a:p>
          <a:endParaRPr lang="en-US"/>
        </a:p>
      </dgm:t>
    </dgm:pt>
    <dgm:pt modelId="{40A5BFED-5B7D-49E8-8210-47CC701B1D1B}" type="pres">
      <dgm:prSet presAssocID="{EDB59A7D-2DF7-4A6C-BA84-0108A9D4D6B0}" presName="diagram" presStyleCnt="0">
        <dgm:presLayoutVars>
          <dgm:dir/>
          <dgm:resizeHandles val="exact"/>
        </dgm:presLayoutVars>
      </dgm:prSet>
      <dgm:spPr/>
    </dgm:pt>
    <dgm:pt modelId="{68760043-6D5C-4488-B88D-567EB836A308}" type="pres">
      <dgm:prSet presAssocID="{BDFEF699-9539-47A7-BBEC-602360B7818D}" presName="node" presStyleLbl="node1" presStyleIdx="0" presStyleCnt="3">
        <dgm:presLayoutVars>
          <dgm:bulletEnabled val="1"/>
        </dgm:presLayoutVars>
      </dgm:prSet>
      <dgm:spPr/>
    </dgm:pt>
    <dgm:pt modelId="{2B18F120-59DA-4908-91E6-DE2B32944132}" type="pres">
      <dgm:prSet presAssocID="{7AD87EE2-0E94-4BE7-BE66-9C07C9FDAB52}" presName="sibTrans" presStyleCnt="0"/>
      <dgm:spPr/>
    </dgm:pt>
    <dgm:pt modelId="{80F24869-3D29-47F2-8C9A-1E6455050BB3}" type="pres">
      <dgm:prSet presAssocID="{15D2FB8C-488A-45D0-80D7-97FD088248E5}" presName="node" presStyleLbl="node1" presStyleIdx="1" presStyleCnt="3">
        <dgm:presLayoutVars>
          <dgm:bulletEnabled val="1"/>
        </dgm:presLayoutVars>
      </dgm:prSet>
      <dgm:spPr/>
    </dgm:pt>
    <dgm:pt modelId="{25588972-6A4E-4A32-B4D2-6A048A72C5E9}" type="pres">
      <dgm:prSet presAssocID="{78E71B84-9BAD-425D-90C3-04975E2F44D9}" presName="sibTrans" presStyleCnt="0"/>
      <dgm:spPr/>
    </dgm:pt>
    <dgm:pt modelId="{CCA79868-DFFF-45F4-98FA-C4BD644D0768}" type="pres">
      <dgm:prSet presAssocID="{A0A0545F-04D2-4693-B363-E3BBE4E4B5CC}" presName="node" presStyleLbl="node1" presStyleIdx="2" presStyleCnt="3">
        <dgm:presLayoutVars>
          <dgm:bulletEnabled val="1"/>
        </dgm:presLayoutVars>
      </dgm:prSet>
      <dgm:spPr/>
    </dgm:pt>
  </dgm:ptLst>
  <dgm:cxnLst>
    <dgm:cxn modelId="{EEFE5A15-C751-4088-A2ED-9284A0734E2C}" type="presOf" srcId="{15D2FB8C-488A-45D0-80D7-97FD088248E5}" destId="{80F24869-3D29-47F2-8C9A-1E6455050BB3}" srcOrd="0" destOrd="0" presId="urn:microsoft.com/office/officeart/2005/8/layout/default"/>
    <dgm:cxn modelId="{DC2816AE-7AE7-4C35-B8B0-C3F4DD8B32B3}" type="presOf" srcId="{BDFEF699-9539-47A7-BBEC-602360B7818D}" destId="{68760043-6D5C-4488-B88D-567EB836A308}" srcOrd="0" destOrd="0" presId="urn:microsoft.com/office/officeart/2005/8/layout/default"/>
    <dgm:cxn modelId="{C26409AF-B942-458A-9560-541775BD830D}" srcId="{EDB59A7D-2DF7-4A6C-BA84-0108A9D4D6B0}" destId="{BDFEF699-9539-47A7-BBEC-602360B7818D}" srcOrd="0" destOrd="0" parTransId="{EBD00F5A-BB9C-4F38-9888-CA6B8BD2C9C3}" sibTransId="{7AD87EE2-0E94-4BE7-BE66-9C07C9FDAB52}"/>
    <dgm:cxn modelId="{4E60AF5A-1A67-4344-BA98-C6D90A61E8BB}" type="presOf" srcId="{EDB59A7D-2DF7-4A6C-BA84-0108A9D4D6B0}" destId="{40A5BFED-5B7D-49E8-8210-47CC701B1D1B}" srcOrd="0" destOrd="0" presId="urn:microsoft.com/office/officeart/2005/8/layout/default"/>
    <dgm:cxn modelId="{E8BA898E-205E-4962-9D24-36BBC09FB3A1}" type="presOf" srcId="{A0A0545F-04D2-4693-B363-E3BBE4E4B5CC}" destId="{CCA79868-DFFF-45F4-98FA-C4BD644D0768}" srcOrd="0" destOrd="0" presId="urn:microsoft.com/office/officeart/2005/8/layout/default"/>
    <dgm:cxn modelId="{5363CF37-8E51-416E-9EC2-2ECAAEEA34B8}" srcId="{EDB59A7D-2DF7-4A6C-BA84-0108A9D4D6B0}" destId="{15D2FB8C-488A-45D0-80D7-97FD088248E5}" srcOrd="1" destOrd="0" parTransId="{35E9C8DF-8A2C-4EA4-8F1D-2B233475B8B8}" sibTransId="{78E71B84-9BAD-425D-90C3-04975E2F44D9}"/>
    <dgm:cxn modelId="{FAE7A174-6426-4A44-9953-0DEAC668E313}" srcId="{EDB59A7D-2DF7-4A6C-BA84-0108A9D4D6B0}" destId="{A0A0545F-04D2-4693-B363-E3BBE4E4B5CC}" srcOrd="2" destOrd="0" parTransId="{5FAEE9FD-6A96-47F4-9BF7-8A01B7DF89ED}" sibTransId="{FC8C4961-AC9B-4619-A0CC-A6715BEE5CA2}"/>
    <dgm:cxn modelId="{3616556B-0794-4452-A8A3-AF711CA15C14}" type="presParOf" srcId="{40A5BFED-5B7D-49E8-8210-47CC701B1D1B}" destId="{68760043-6D5C-4488-B88D-567EB836A308}" srcOrd="0" destOrd="0" presId="urn:microsoft.com/office/officeart/2005/8/layout/default"/>
    <dgm:cxn modelId="{9F81DBC1-ACA5-451D-A691-3F95736727E0}" type="presParOf" srcId="{40A5BFED-5B7D-49E8-8210-47CC701B1D1B}" destId="{2B18F120-59DA-4908-91E6-DE2B32944132}" srcOrd="1" destOrd="0" presId="urn:microsoft.com/office/officeart/2005/8/layout/default"/>
    <dgm:cxn modelId="{41685A93-1C65-49C9-BF4E-AFDFE0DE159B}" type="presParOf" srcId="{40A5BFED-5B7D-49E8-8210-47CC701B1D1B}" destId="{80F24869-3D29-47F2-8C9A-1E6455050BB3}" srcOrd="2" destOrd="0" presId="urn:microsoft.com/office/officeart/2005/8/layout/default"/>
    <dgm:cxn modelId="{E8E93900-896E-4566-818A-C96A235654B8}" type="presParOf" srcId="{40A5BFED-5B7D-49E8-8210-47CC701B1D1B}" destId="{25588972-6A4E-4A32-B4D2-6A048A72C5E9}" srcOrd="3" destOrd="0" presId="urn:microsoft.com/office/officeart/2005/8/layout/default"/>
    <dgm:cxn modelId="{0255A64D-7B7A-4693-9439-92BCD7E273CF}" type="presParOf" srcId="{40A5BFED-5B7D-49E8-8210-47CC701B1D1B}" destId="{CCA79868-DFFF-45F4-98FA-C4BD644D076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6EEF-3934-4B28-A4DF-EA5A95F605B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3F25713-A029-4907-8613-6F227D42B23F}">
      <dgm:prSet phldrT="[Text]"/>
      <dgm:spPr/>
      <dgm:t>
        <a:bodyPr/>
        <a:lstStyle/>
        <a:p>
          <a:r>
            <a:rPr lang="en-US" dirty="0"/>
            <a:t>Establish direction</a:t>
          </a:r>
        </a:p>
      </dgm:t>
    </dgm:pt>
    <dgm:pt modelId="{ED6CFBB7-F788-418A-9325-83BEC5BC117A}" type="parTrans" cxnId="{3A536442-650E-4270-AB89-50E2EC4F62AD}">
      <dgm:prSet/>
      <dgm:spPr/>
      <dgm:t>
        <a:bodyPr/>
        <a:lstStyle/>
        <a:p>
          <a:endParaRPr lang="en-US"/>
        </a:p>
      </dgm:t>
    </dgm:pt>
    <dgm:pt modelId="{85ED8092-8930-4FDB-B076-E7491D149FFA}" type="sibTrans" cxnId="{3A536442-650E-4270-AB89-50E2EC4F62AD}">
      <dgm:prSet/>
      <dgm:spPr/>
      <dgm:t>
        <a:bodyPr/>
        <a:lstStyle/>
        <a:p>
          <a:endParaRPr lang="en-US"/>
        </a:p>
      </dgm:t>
    </dgm:pt>
    <dgm:pt modelId="{19263699-423B-4641-983A-EA36AD36D332}">
      <dgm:prSet phldrT="[Text]"/>
      <dgm:spPr/>
      <dgm:t>
        <a:bodyPr/>
        <a:lstStyle/>
        <a:p>
          <a:r>
            <a:rPr lang="en-US" dirty="0"/>
            <a:t>Influence</a:t>
          </a:r>
        </a:p>
      </dgm:t>
    </dgm:pt>
    <dgm:pt modelId="{6E871DA5-80E0-4A55-BB3A-ACFE98CEF4E9}" type="parTrans" cxnId="{5BFC1E02-D89A-48E6-B342-BA1ED7BB0181}">
      <dgm:prSet/>
      <dgm:spPr/>
      <dgm:t>
        <a:bodyPr/>
        <a:lstStyle/>
        <a:p>
          <a:endParaRPr lang="en-US"/>
        </a:p>
      </dgm:t>
    </dgm:pt>
    <dgm:pt modelId="{2348087A-B192-42C1-91AC-4DA0C6EB45EA}" type="sibTrans" cxnId="{5BFC1E02-D89A-48E6-B342-BA1ED7BB0181}">
      <dgm:prSet/>
      <dgm:spPr/>
      <dgm:t>
        <a:bodyPr/>
        <a:lstStyle/>
        <a:p>
          <a:endParaRPr lang="en-US"/>
        </a:p>
      </dgm:t>
    </dgm:pt>
    <dgm:pt modelId="{8C86F976-EF7E-49E7-A5DC-DA3BDA2624A1}">
      <dgm:prSet phldrT="[Text]"/>
      <dgm:spPr/>
      <dgm:t>
        <a:bodyPr/>
        <a:lstStyle/>
        <a:p>
          <a:r>
            <a:rPr lang="en-US" dirty="0"/>
            <a:t>Motivate</a:t>
          </a:r>
        </a:p>
      </dgm:t>
    </dgm:pt>
    <dgm:pt modelId="{8B5762F2-1E87-4D1E-8661-BB0C93B6A5A9}" type="parTrans" cxnId="{E722B889-27A3-45F0-A66B-6EE43111C747}">
      <dgm:prSet/>
      <dgm:spPr/>
      <dgm:t>
        <a:bodyPr/>
        <a:lstStyle/>
        <a:p>
          <a:endParaRPr lang="en-US"/>
        </a:p>
      </dgm:t>
    </dgm:pt>
    <dgm:pt modelId="{8178DA65-1BFE-435B-BEEB-F2174B1C5E55}" type="sibTrans" cxnId="{E722B889-27A3-45F0-A66B-6EE43111C747}">
      <dgm:prSet/>
      <dgm:spPr/>
      <dgm:t>
        <a:bodyPr/>
        <a:lstStyle/>
        <a:p>
          <a:endParaRPr lang="en-US"/>
        </a:p>
      </dgm:t>
    </dgm:pt>
    <dgm:pt modelId="{C93B6CC9-DC62-4B63-9841-97737B3499CD}">
      <dgm:prSet phldrT="[Text]"/>
      <dgm:spPr/>
      <dgm:t>
        <a:bodyPr/>
        <a:lstStyle/>
        <a:p>
          <a:r>
            <a:rPr lang="en-US" dirty="0"/>
            <a:t>Responsible</a:t>
          </a:r>
        </a:p>
      </dgm:t>
    </dgm:pt>
    <dgm:pt modelId="{46C6DA47-28E7-47FC-A0FD-B37327A65097}" type="parTrans" cxnId="{AE3EA89F-AEAF-4E13-9E43-4AD277A1858D}">
      <dgm:prSet/>
      <dgm:spPr/>
      <dgm:t>
        <a:bodyPr/>
        <a:lstStyle/>
        <a:p>
          <a:endParaRPr lang="en-US"/>
        </a:p>
      </dgm:t>
    </dgm:pt>
    <dgm:pt modelId="{CC02D6C8-A71C-4918-BB4F-BA0B5B083061}" type="sibTrans" cxnId="{AE3EA89F-AEAF-4E13-9E43-4AD277A1858D}">
      <dgm:prSet/>
      <dgm:spPr/>
      <dgm:t>
        <a:bodyPr/>
        <a:lstStyle/>
        <a:p>
          <a:endParaRPr lang="en-US"/>
        </a:p>
      </dgm:t>
    </dgm:pt>
    <dgm:pt modelId="{EA440492-C62F-4129-8EB5-DAE1AF054148}" type="pres">
      <dgm:prSet presAssocID="{B9A26EEF-3934-4B28-A4DF-EA5A95F605B1}" presName="Name0" presStyleCnt="0">
        <dgm:presLayoutVars>
          <dgm:chMax val="7"/>
          <dgm:chPref val="7"/>
          <dgm:dir/>
        </dgm:presLayoutVars>
      </dgm:prSet>
      <dgm:spPr/>
    </dgm:pt>
    <dgm:pt modelId="{49FF62A0-C000-44AD-BBD7-7313686AE44F}" type="pres">
      <dgm:prSet presAssocID="{B9A26EEF-3934-4B28-A4DF-EA5A95F605B1}" presName="Name1" presStyleCnt="0"/>
      <dgm:spPr/>
    </dgm:pt>
    <dgm:pt modelId="{03C5C548-C6D2-4264-9000-4191C777D5CB}" type="pres">
      <dgm:prSet presAssocID="{B9A26EEF-3934-4B28-A4DF-EA5A95F605B1}" presName="cycle" presStyleCnt="0"/>
      <dgm:spPr/>
    </dgm:pt>
    <dgm:pt modelId="{8CF5861F-D063-438C-BF8A-FFB119218D27}" type="pres">
      <dgm:prSet presAssocID="{B9A26EEF-3934-4B28-A4DF-EA5A95F605B1}" presName="srcNode" presStyleLbl="node1" presStyleIdx="0" presStyleCnt="4"/>
      <dgm:spPr/>
    </dgm:pt>
    <dgm:pt modelId="{DFA2CA28-1C62-4A3A-9E2A-490BA6E01FF7}" type="pres">
      <dgm:prSet presAssocID="{B9A26EEF-3934-4B28-A4DF-EA5A95F605B1}" presName="conn" presStyleLbl="parChTrans1D2" presStyleIdx="0" presStyleCnt="1"/>
      <dgm:spPr/>
    </dgm:pt>
    <dgm:pt modelId="{D38E8C4B-26EA-4057-9625-B0B5E000273F}" type="pres">
      <dgm:prSet presAssocID="{B9A26EEF-3934-4B28-A4DF-EA5A95F605B1}" presName="extraNode" presStyleLbl="node1" presStyleIdx="0" presStyleCnt="4"/>
      <dgm:spPr/>
    </dgm:pt>
    <dgm:pt modelId="{7E455827-424A-4771-A9DB-DB864418FDBB}" type="pres">
      <dgm:prSet presAssocID="{B9A26EEF-3934-4B28-A4DF-EA5A95F605B1}" presName="dstNode" presStyleLbl="node1" presStyleIdx="0" presStyleCnt="4"/>
      <dgm:spPr/>
    </dgm:pt>
    <dgm:pt modelId="{CA6143F1-76A1-4F58-BAFC-4082AB88D005}" type="pres">
      <dgm:prSet presAssocID="{C3F25713-A029-4907-8613-6F227D42B23F}" presName="text_1" presStyleLbl="node1" presStyleIdx="0" presStyleCnt="4">
        <dgm:presLayoutVars>
          <dgm:bulletEnabled val="1"/>
        </dgm:presLayoutVars>
      </dgm:prSet>
      <dgm:spPr/>
    </dgm:pt>
    <dgm:pt modelId="{39CEA1C2-3242-4D86-9A23-C9B24516996C}" type="pres">
      <dgm:prSet presAssocID="{C3F25713-A029-4907-8613-6F227D42B23F}" presName="accent_1" presStyleCnt="0"/>
      <dgm:spPr/>
    </dgm:pt>
    <dgm:pt modelId="{4568A02C-1D21-408F-AE60-A56F2AC01376}" type="pres">
      <dgm:prSet presAssocID="{C3F25713-A029-4907-8613-6F227D42B23F}" presName="accentRepeatNode" presStyleLbl="solidFgAcc1" presStyleIdx="0" presStyleCnt="4"/>
      <dgm:spPr/>
    </dgm:pt>
    <dgm:pt modelId="{5F75B6F7-47DA-4F1A-A9A9-AE61202E778E}" type="pres">
      <dgm:prSet presAssocID="{19263699-423B-4641-983A-EA36AD36D332}" presName="text_2" presStyleLbl="node1" presStyleIdx="1" presStyleCnt="4">
        <dgm:presLayoutVars>
          <dgm:bulletEnabled val="1"/>
        </dgm:presLayoutVars>
      </dgm:prSet>
      <dgm:spPr/>
    </dgm:pt>
    <dgm:pt modelId="{E1B70FFE-E9D6-4368-BE62-28C63DBB1320}" type="pres">
      <dgm:prSet presAssocID="{19263699-423B-4641-983A-EA36AD36D332}" presName="accent_2" presStyleCnt="0"/>
      <dgm:spPr/>
    </dgm:pt>
    <dgm:pt modelId="{644414D5-029E-45E0-8387-3AB09A8959E1}" type="pres">
      <dgm:prSet presAssocID="{19263699-423B-4641-983A-EA36AD36D332}" presName="accentRepeatNode" presStyleLbl="solidFgAcc1" presStyleIdx="1" presStyleCnt="4"/>
      <dgm:spPr/>
    </dgm:pt>
    <dgm:pt modelId="{D431D18D-6FE0-4518-AEB2-FE784E174CC8}" type="pres">
      <dgm:prSet presAssocID="{8C86F976-EF7E-49E7-A5DC-DA3BDA2624A1}" presName="text_3" presStyleLbl="node1" presStyleIdx="2" presStyleCnt="4">
        <dgm:presLayoutVars>
          <dgm:bulletEnabled val="1"/>
        </dgm:presLayoutVars>
      </dgm:prSet>
      <dgm:spPr/>
    </dgm:pt>
    <dgm:pt modelId="{D404395E-5C24-43A6-AFB6-18884D428D7A}" type="pres">
      <dgm:prSet presAssocID="{8C86F976-EF7E-49E7-A5DC-DA3BDA2624A1}" presName="accent_3" presStyleCnt="0"/>
      <dgm:spPr/>
    </dgm:pt>
    <dgm:pt modelId="{39F42719-703E-42D4-81F3-0E9D04B9F3BB}" type="pres">
      <dgm:prSet presAssocID="{8C86F976-EF7E-49E7-A5DC-DA3BDA2624A1}" presName="accentRepeatNode" presStyleLbl="solidFgAcc1" presStyleIdx="2" presStyleCnt="4"/>
      <dgm:spPr/>
    </dgm:pt>
    <dgm:pt modelId="{C5618442-A423-4F8C-A1E5-C669BA3724E6}" type="pres">
      <dgm:prSet presAssocID="{C93B6CC9-DC62-4B63-9841-97737B3499CD}" presName="text_4" presStyleLbl="node1" presStyleIdx="3" presStyleCnt="4">
        <dgm:presLayoutVars>
          <dgm:bulletEnabled val="1"/>
        </dgm:presLayoutVars>
      </dgm:prSet>
      <dgm:spPr/>
    </dgm:pt>
    <dgm:pt modelId="{B6861F61-4E9A-4317-B252-AD25AF9D31C3}" type="pres">
      <dgm:prSet presAssocID="{C93B6CC9-DC62-4B63-9841-97737B3499CD}" presName="accent_4" presStyleCnt="0"/>
      <dgm:spPr/>
    </dgm:pt>
    <dgm:pt modelId="{EDFF3440-F45C-4A50-88EF-8EB78930EBE5}" type="pres">
      <dgm:prSet presAssocID="{C93B6CC9-DC62-4B63-9841-97737B3499CD}" presName="accentRepeatNode" presStyleLbl="solidFgAcc1" presStyleIdx="3" presStyleCnt="4"/>
      <dgm:spPr/>
    </dgm:pt>
  </dgm:ptLst>
  <dgm:cxnLst>
    <dgm:cxn modelId="{EBAF6A14-3209-4D95-BD98-14B7CAF94C88}" type="presOf" srcId="{85ED8092-8930-4FDB-B076-E7491D149FFA}" destId="{DFA2CA28-1C62-4A3A-9E2A-490BA6E01FF7}" srcOrd="0" destOrd="0" presId="urn:microsoft.com/office/officeart/2008/layout/VerticalCurvedList"/>
    <dgm:cxn modelId="{5630F483-2BE5-465E-8DD1-9F0429D91EC6}" type="presOf" srcId="{8C86F976-EF7E-49E7-A5DC-DA3BDA2624A1}" destId="{D431D18D-6FE0-4518-AEB2-FE784E174CC8}" srcOrd="0" destOrd="0" presId="urn:microsoft.com/office/officeart/2008/layout/VerticalCurvedList"/>
    <dgm:cxn modelId="{5BFC1E02-D89A-48E6-B342-BA1ED7BB0181}" srcId="{B9A26EEF-3934-4B28-A4DF-EA5A95F605B1}" destId="{19263699-423B-4641-983A-EA36AD36D332}" srcOrd="1" destOrd="0" parTransId="{6E871DA5-80E0-4A55-BB3A-ACFE98CEF4E9}" sibTransId="{2348087A-B192-42C1-91AC-4DA0C6EB45EA}"/>
    <dgm:cxn modelId="{DDA75956-E895-4E43-A5AA-F2A84B6D4231}" type="presOf" srcId="{19263699-423B-4641-983A-EA36AD36D332}" destId="{5F75B6F7-47DA-4F1A-A9A9-AE61202E778E}" srcOrd="0" destOrd="0" presId="urn:microsoft.com/office/officeart/2008/layout/VerticalCurvedList"/>
    <dgm:cxn modelId="{AE3EA89F-AEAF-4E13-9E43-4AD277A1858D}" srcId="{B9A26EEF-3934-4B28-A4DF-EA5A95F605B1}" destId="{C93B6CC9-DC62-4B63-9841-97737B3499CD}" srcOrd="3" destOrd="0" parTransId="{46C6DA47-28E7-47FC-A0FD-B37327A65097}" sibTransId="{CC02D6C8-A71C-4918-BB4F-BA0B5B083061}"/>
    <dgm:cxn modelId="{6A24B920-EEB3-447A-A282-7988F4B33646}" type="presOf" srcId="{C93B6CC9-DC62-4B63-9841-97737B3499CD}" destId="{C5618442-A423-4F8C-A1E5-C669BA3724E6}" srcOrd="0" destOrd="0" presId="urn:microsoft.com/office/officeart/2008/layout/VerticalCurvedList"/>
    <dgm:cxn modelId="{E4281799-0EE6-4165-AA76-7A3044B40FF0}" type="presOf" srcId="{C3F25713-A029-4907-8613-6F227D42B23F}" destId="{CA6143F1-76A1-4F58-BAFC-4082AB88D005}" srcOrd="0" destOrd="0" presId="urn:microsoft.com/office/officeart/2008/layout/VerticalCurvedList"/>
    <dgm:cxn modelId="{3A536442-650E-4270-AB89-50E2EC4F62AD}" srcId="{B9A26EEF-3934-4B28-A4DF-EA5A95F605B1}" destId="{C3F25713-A029-4907-8613-6F227D42B23F}" srcOrd="0" destOrd="0" parTransId="{ED6CFBB7-F788-418A-9325-83BEC5BC117A}" sibTransId="{85ED8092-8930-4FDB-B076-E7491D149FFA}"/>
    <dgm:cxn modelId="{E722B889-27A3-45F0-A66B-6EE43111C747}" srcId="{B9A26EEF-3934-4B28-A4DF-EA5A95F605B1}" destId="{8C86F976-EF7E-49E7-A5DC-DA3BDA2624A1}" srcOrd="2" destOrd="0" parTransId="{8B5762F2-1E87-4D1E-8661-BB0C93B6A5A9}" sibTransId="{8178DA65-1BFE-435B-BEEB-F2174B1C5E55}"/>
    <dgm:cxn modelId="{A4ED71F2-0565-464B-B1DA-546521D7769C}" type="presOf" srcId="{B9A26EEF-3934-4B28-A4DF-EA5A95F605B1}" destId="{EA440492-C62F-4129-8EB5-DAE1AF054148}" srcOrd="0" destOrd="0" presId="urn:microsoft.com/office/officeart/2008/layout/VerticalCurvedList"/>
    <dgm:cxn modelId="{69AFF5DB-7C99-499F-AC8C-7C701D9B39C7}" type="presParOf" srcId="{EA440492-C62F-4129-8EB5-DAE1AF054148}" destId="{49FF62A0-C000-44AD-BBD7-7313686AE44F}" srcOrd="0" destOrd="0" presId="urn:microsoft.com/office/officeart/2008/layout/VerticalCurvedList"/>
    <dgm:cxn modelId="{13AA8B3D-D08E-482B-BE9D-3ACF1EECC3ED}" type="presParOf" srcId="{49FF62A0-C000-44AD-BBD7-7313686AE44F}" destId="{03C5C548-C6D2-4264-9000-4191C777D5CB}" srcOrd="0" destOrd="0" presId="urn:microsoft.com/office/officeart/2008/layout/VerticalCurvedList"/>
    <dgm:cxn modelId="{4DA131B6-E25E-426B-9FB4-114695D8517B}" type="presParOf" srcId="{03C5C548-C6D2-4264-9000-4191C777D5CB}" destId="{8CF5861F-D063-438C-BF8A-FFB119218D27}" srcOrd="0" destOrd="0" presId="urn:microsoft.com/office/officeart/2008/layout/VerticalCurvedList"/>
    <dgm:cxn modelId="{FC8A88E2-BAEC-4969-B036-D63DCC7CC4A3}" type="presParOf" srcId="{03C5C548-C6D2-4264-9000-4191C777D5CB}" destId="{DFA2CA28-1C62-4A3A-9E2A-490BA6E01FF7}" srcOrd="1" destOrd="0" presId="urn:microsoft.com/office/officeart/2008/layout/VerticalCurvedList"/>
    <dgm:cxn modelId="{B9D4457B-95F8-4B84-A2AD-BFE0555B558F}" type="presParOf" srcId="{03C5C548-C6D2-4264-9000-4191C777D5CB}" destId="{D38E8C4B-26EA-4057-9625-B0B5E000273F}" srcOrd="2" destOrd="0" presId="urn:microsoft.com/office/officeart/2008/layout/VerticalCurvedList"/>
    <dgm:cxn modelId="{190AA3D6-7E8C-4BE6-8150-CDA95FAD3E86}" type="presParOf" srcId="{03C5C548-C6D2-4264-9000-4191C777D5CB}" destId="{7E455827-424A-4771-A9DB-DB864418FDBB}" srcOrd="3" destOrd="0" presId="urn:microsoft.com/office/officeart/2008/layout/VerticalCurvedList"/>
    <dgm:cxn modelId="{35DF8FAE-88A7-49A2-A7D9-E6678F925BA3}" type="presParOf" srcId="{49FF62A0-C000-44AD-BBD7-7313686AE44F}" destId="{CA6143F1-76A1-4F58-BAFC-4082AB88D005}" srcOrd="1" destOrd="0" presId="urn:microsoft.com/office/officeart/2008/layout/VerticalCurvedList"/>
    <dgm:cxn modelId="{BA5147DC-3EEB-4639-AFF2-6BC81E62D788}" type="presParOf" srcId="{49FF62A0-C000-44AD-BBD7-7313686AE44F}" destId="{39CEA1C2-3242-4D86-9A23-C9B24516996C}" srcOrd="2" destOrd="0" presId="urn:microsoft.com/office/officeart/2008/layout/VerticalCurvedList"/>
    <dgm:cxn modelId="{2492D855-53B3-4385-B43C-213B0E22A536}" type="presParOf" srcId="{39CEA1C2-3242-4D86-9A23-C9B24516996C}" destId="{4568A02C-1D21-408F-AE60-A56F2AC01376}" srcOrd="0" destOrd="0" presId="urn:microsoft.com/office/officeart/2008/layout/VerticalCurvedList"/>
    <dgm:cxn modelId="{345616FF-1CC0-43BC-A4DB-7F9BAF426A32}" type="presParOf" srcId="{49FF62A0-C000-44AD-BBD7-7313686AE44F}" destId="{5F75B6F7-47DA-4F1A-A9A9-AE61202E778E}" srcOrd="3" destOrd="0" presId="urn:microsoft.com/office/officeart/2008/layout/VerticalCurvedList"/>
    <dgm:cxn modelId="{C74E37FF-F93A-4BDC-B9DB-D32C5B162D44}" type="presParOf" srcId="{49FF62A0-C000-44AD-BBD7-7313686AE44F}" destId="{E1B70FFE-E9D6-4368-BE62-28C63DBB1320}" srcOrd="4" destOrd="0" presId="urn:microsoft.com/office/officeart/2008/layout/VerticalCurvedList"/>
    <dgm:cxn modelId="{1F5ED702-C8D3-4BD3-A0DF-B5A9C11CB4C2}" type="presParOf" srcId="{E1B70FFE-E9D6-4368-BE62-28C63DBB1320}" destId="{644414D5-029E-45E0-8387-3AB09A8959E1}" srcOrd="0" destOrd="0" presId="urn:microsoft.com/office/officeart/2008/layout/VerticalCurvedList"/>
    <dgm:cxn modelId="{8E901210-22F5-4B4F-B055-289273C0C958}" type="presParOf" srcId="{49FF62A0-C000-44AD-BBD7-7313686AE44F}" destId="{D431D18D-6FE0-4518-AEB2-FE784E174CC8}" srcOrd="5" destOrd="0" presId="urn:microsoft.com/office/officeart/2008/layout/VerticalCurvedList"/>
    <dgm:cxn modelId="{1B38C908-384B-4AE5-B5B0-9C95B90B25DC}" type="presParOf" srcId="{49FF62A0-C000-44AD-BBD7-7313686AE44F}" destId="{D404395E-5C24-43A6-AFB6-18884D428D7A}" srcOrd="6" destOrd="0" presId="urn:microsoft.com/office/officeart/2008/layout/VerticalCurvedList"/>
    <dgm:cxn modelId="{278494B4-F73B-4044-8905-D19877360A87}" type="presParOf" srcId="{D404395E-5C24-43A6-AFB6-18884D428D7A}" destId="{39F42719-703E-42D4-81F3-0E9D04B9F3BB}" srcOrd="0" destOrd="0" presId="urn:microsoft.com/office/officeart/2008/layout/VerticalCurvedList"/>
    <dgm:cxn modelId="{B8D6D62D-CC25-4FC8-B53C-D38937A22584}" type="presParOf" srcId="{49FF62A0-C000-44AD-BBD7-7313686AE44F}" destId="{C5618442-A423-4F8C-A1E5-C669BA3724E6}" srcOrd="7" destOrd="0" presId="urn:microsoft.com/office/officeart/2008/layout/VerticalCurvedList"/>
    <dgm:cxn modelId="{BE8B5C73-7B9E-475A-9621-137A5D7DCE3F}" type="presParOf" srcId="{49FF62A0-C000-44AD-BBD7-7313686AE44F}" destId="{B6861F61-4E9A-4317-B252-AD25AF9D31C3}" srcOrd="8" destOrd="0" presId="urn:microsoft.com/office/officeart/2008/layout/VerticalCurvedList"/>
    <dgm:cxn modelId="{D1214999-E179-4FF5-93EE-2CAD62486E86}" type="presParOf" srcId="{B6861F61-4E9A-4317-B252-AD25AF9D31C3}" destId="{EDFF3440-F45C-4A50-88EF-8EB78930EB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E36C26E-4E55-4E35-9290-905928552E3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B599EFB5-CA94-45B1-AE27-620D3467138C}">
      <dgm:prSet phldrT="[Text]"/>
      <dgm:spPr/>
      <dgm:t>
        <a:bodyPr/>
        <a:lstStyle/>
        <a:p>
          <a:r>
            <a:rPr lang="en-US" dirty="0"/>
            <a:t>Utilize new visions and goals</a:t>
          </a:r>
        </a:p>
      </dgm:t>
    </dgm:pt>
    <dgm:pt modelId="{3643F9A4-6DE6-4FB8-BA28-BD737300C89E}" type="parTrans" cxnId="{9D117AC2-B484-43E5-A4E6-DC179145943A}">
      <dgm:prSet/>
      <dgm:spPr/>
      <dgm:t>
        <a:bodyPr/>
        <a:lstStyle/>
        <a:p>
          <a:endParaRPr lang="en-US"/>
        </a:p>
      </dgm:t>
    </dgm:pt>
    <dgm:pt modelId="{B652A06F-55A5-428C-9CE7-F77C867DBF86}" type="sibTrans" cxnId="{9D117AC2-B484-43E5-A4E6-DC179145943A}">
      <dgm:prSet/>
      <dgm:spPr/>
      <dgm:t>
        <a:bodyPr/>
        <a:lstStyle/>
        <a:p>
          <a:endParaRPr lang="en-US" dirty="0"/>
        </a:p>
      </dgm:t>
    </dgm:pt>
    <dgm:pt modelId="{332DD535-A956-47C5-B9A8-4C4F18E9814D}">
      <dgm:prSet phldrT="[Text]"/>
      <dgm:spPr/>
      <dgm:t>
        <a:bodyPr/>
        <a:lstStyle/>
        <a:p>
          <a:r>
            <a:rPr lang="en-US" dirty="0"/>
            <a:t>Work from the target backwards</a:t>
          </a:r>
        </a:p>
      </dgm:t>
    </dgm:pt>
    <dgm:pt modelId="{E7C4457A-FFDA-40EA-9186-F8AB4DDADB40}" type="parTrans" cxnId="{B7ACD9AC-E529-4F8F-9399-9721BAD416AB}">
      <dgm:prSet/>
      <dgm:spPr/>
      <dgm:t>
        <a:bodyPr/>
        <a:lstStyle/>
        <a:p>
          <a:endParaRPr lang="en-US"/>
        </a:p>
      </dgm:t>
    </dgm:pt>
    <dgm:pt modelId="{C04BBDC9-897A-4062-A85E-817E6D110A9A}" type="sibTrans" cxnId="{B7ACD9AC-E529-4F8F-9399-9721BAD416AB}">
      <dgm:prSet/>
      <dgm:spPr/>
      <dgm:t>
        <a:bodyPr/>
        <a:lstStyle/>
        <a:p>
          <a:endParaRPr lang="en-US" dirty="0"/>
        </a:p>
      </dgm:t>
    </dgm:pt>
    <dgm:pt modelId="{EBD2C3DB-D61B-4248-B8AE-D37E7D636B99}">
      <dgm:prSet phldrT="[Text]"/>
      <dgm:spPr/>
      <dgm:t>
        <a:bodyPr/>
        <a:lstStyle/>
        <a:p>
          <a:r>
            <a:rPr lang="en-US" dirty="0"/>
            <a:t>Plan and research</a:t>
          </a:r>
        </a:p>
      </dgm:t>
    </dgm:pt>
    <dgm:pt modelId="{AAD81918-3351-4F19-A395-D535C9BC6DC9}" type="parTrans" cxnId="{F7F70EEA-7C35-4EBD-9069-A0EEDA51DBD8}">
      <dgm:prSet/>
      <dgm:spPr/>
      <dgm:t>
        <a:bodyPr/>
        <a:lstStyle/>
        <a:p>
          <a:endParaRPr lang="en-US"/>
        </a:p>
      </dgm:t>
    </dgm:pt>
    <dgm:pt modelId="{AB52CB64-1DB1-4D50-A3C3-FD15BD821915}" type="sibTrans" cxnId="{F7F70EEA-7C35-4EBD-9069-A0EEDA51DBD8}">
      <dgm:prSet/>
      <dgm:spPr/>
      <dgm:t>
        <a:bodyPr/>
        <a:lstStyle/>
        <a:p>
          <a:endParaRPr lang="en-US"/>
        </a:p>
      </dgm:t>
    </dgm:pt>
    <dgm:pt modelId="{093390FB-E3BE-49E8-8795-2F1FFE14DC82}" type="pres">
      <dgm:prSet presAssocID="{CE36C26E-4E55-4E35-9290-905928552E3F}" presName="outerComposite" presStyleCnt="0">
        <dgm:presLayoutVars>
          <dgm:chMax val="5"/>
          <dgm:dir/>
          <dgm:resizeHandles val="exact"/>
        </dgm:presLayoutVars>
      </dgm:prSet>
      <dgm:spPr/>
    </dgm:pt>
    <dgm:pt modelId="{3DE125CE-AEF0-4964-A85D-C2F5AC40B8CD}" type="pres">
      <dgm:prSet presAssocID="{CE36C26E-4E55-4E35-9290-905928552E3F}" presName="dummyMaxCanvas" presStyleCnt="0">
        <dgm:presLayoutVars/>
      </dgm:prSet>
      <dgm:spPr/>
    </dgm:pt>
    <dgm:pt modelId="{AE8B7DBD-DB27-4FE6-B0D2-D601A1A8A43F}" type="pres">
      <dgm:prSet presAssocID="{CE36C26E-4E55-4E35-9290-905928552E3F}" presName="ThreeNodes_1" presStyleLbl="node1" presStyleIdx="0" presStyleCnt="3">
        <dgm:presLayoutVars>
          <dgm:bulletEnabled val="1"/>
        </dgm:presLayoutVars>
      </dgm:prSet>
      <dgm:spPr/>
    </dgm:pt>
    <dgm:pt modelId="{2A8139EF-2575-4E0E-944B-C2ACFFF1138B}" type="pres">
      <dgm:prSet presAssocID="{CE36C26E-4E55-4E35-9290-905928552E3F}" presName="ThreeNodes_2" presStyleLbl="node1" presStyleIdx="1" presStyleCnt="3">
        <dgm:presLayoutVars>
          <dgm:bulletEnabled val="1"/>
        </dgm:presLayoutVars>
      </dgm:prSet>
      <dgm:spPr/>
    </dgm:pt>
    <dgm:pt modelId="{BAE9C37E-4684-4A37-8A32-5D594D1B7C5B}" type="pres">
      <dgm:prSet presAssocID="{CE36C26E-4E55-4E35-9290-905928552E3F}" presName="ThreeNodes_3" presStyleLbl="node1" presStyleIdx="2" presStyleCnt="3">
        <dgm:presLayoutVars>
          <dgm:bulletEnabled val="1"/>
        </dgm:presLayoutVars>
      </dgm:prSet>
      <dgm:spPr/>
    </dgm:pt>
    <dgm:pt modelId="{9325A821-C5AE-44FC-A582-A4F7879F09BC}" type="pres">
      <dgm:prSet presAssocID="{CE36C26E-4E55-4E35-9290-905928552E3F}" presName="ThreeConn_1-2" presStyleLbl="fgAccFollowNode1" presStyleIdx="0" presStyleCnt="2">
        <dgm:presLayoutVars>
          <dgm:bulletEnabled val="1"/>
        </dgm:presLayoutVars>
      </dgm:prSet>
      <dgm:spPr/>
    </dgm:pt>
    <dgm:pt modelId="{311B51D0-0655-4AE8-9DB1-82D5C47A3337}" type="pres">
      <dgm:prSet presAssocID="{CE36C26E-4E55-4E35-9290-905928552E3F}" presName="ThreeConn_2-3" presStyleLbl="fgAccFollowNode1" presStyleIdx="1" presStyleCnt="2">
        <dgm:presLayoutVars>
          <dgm:bulletEnabled val="1"/>
        </dgm:presLayoutVars>
      </dgm:prSet>
      <dgm:spPr/>
    </dgm:pt>
    <dgm:pt modelId="{ABDB63CD-806B-4016-878D-D98C07DAA916}" type="pres">
      <dgm:prSet presAssocID="{CE36C26E-4E55-4E35-9290-905928552E3F}" presName="ThreeNodes_1_text" presStyleLbl="node1" presStyleIdx="2" presStyleCnt="3">
        <dgm:presLayoutVars>
          <dgm:bulletEnabled val="1"/>
        </dgm:presLayoutVars>
      </dgm:prSet>
      <dgm:spPr/>
    </dgm:pt>
    <dgm:pt modelId="{3B27D15E-F1AE-4954-AA6F-FE5F9C46F001}" type="pres">
      <dgm:prSet presAssocID="{CE36C26E-4E55-4E35-9290-905928552E3F}" presName="ThreeNodes_2_text" presStyleLbl="node1" presStyleIdx="2" presStyleCnt="3">
        <dgm:presLayoutVars>
          <dgm:bulletEnabled val="1"/>
        </dgm:presLayoutVars>
      </dgm:prSet>
      <dgm:spPr/>
    </dgm:pt>
    <dgm:pt modelId="{986BD056-23E3-4E29-AD11-E0613C468CF4}" type="pres">
      <dgm:prSet presAssocID="{CE36C26E-4E55-4E35-9290-905928552E3F}" presName="ThreeNodes_3_text" presStyleLbl="node1" presStyleIdx="2" presStyleCnt="3">
        <dgm:presLayoutVars>
          <dgm:bulletEnabled val="1"/>
        </dgm:presLayoutVars>
      </dgm:prSet>
      <dgm:spPr/>
    </dgm:pt>
  </dgm:ptLst>
  <dgm:cxnLst>
    <dgm:cxn modelId="{E55D8C9A-A8D6-4376-9527-9ADE86F694E3}" type="presOf" srcId="{332DD535-A956-47C5-B9A8-4C4F18E9814D}" destId="{2A8139EF-2575-4E0E-944B-C2ACFFF1138B}" srcOrd="0" destOrd="0" presId="urn:microsoft.com/office/officeart/2005/8/layout/vProcess5"/>
    <dgm:cxn modelId="{1E057F5E-A13B-4EF6-8129-923FF969F86A}" type="presOf" srcId="{B599EFB5-CA94-45B1-AE27-620D3467138C}" destId="{ABDB63CD-806B-4016-878D-D98C07DAA916}" srcOrd="1" destOrd="0" presId="urn:microsoft.com/office/officeart/2005/8/layout/vProcess5"/>
    <dgm:cxn modelId="{9D117AC2-B484-43E5-A4E6-DC179145943A}" srcId="{CE36C26E-4E55-4E35-9290-905928552E3F}" destId="{B599EFB5-CA94-45B1-AE27-620D3467138C}" srcOrd="0" destOrd="0" parTransId="{3643F9A4-6DE6-4FB8-BA28-BD737300C89E}" sibTransId="{B652A06F-55A5-428C-9CE7-F77C867DBF86}"/>
    <dgm:cxn modelId="{7979599C-5E53-4D78-B257-555802E9061A}" type="presOf" srcId="{CE36C26E-4E55-4E35-9290-905928552E3F}" destId="{093390FB-E3BE-49E8-8795-2F1FFE14DC82}" srcOrd="0" destOrd="0" presId="urn:microsoft.com/office/officeart/2005/8/layout/vProcess5"/>
    <dgm:cxn modelId="{FCE4CF19-7305-43BF-A8DA-0D0D488E6857}" type="presOf" srcId="{B599EFB5-CA94-45B1-AE27-620D3467138C}" destId="{AE8B7DBD-DB27-4FE6-B0D2-D601A1A8A43F}" srcOrd="0" destOrd="0" presId="urn:microsoft.com/office/officeart/2005/8/layout/vProcess5"/>
    <dgm:cxn modelId="{B82692A9-54E9-4C39-8CC9-420F766C9ABA}" type="presOf" srcId="{332DD535-A956-47C5-B9A8-4C4F18E9814D}" destId="{3B27D15E-F1AE-4954-AA6F-FE5F9C46F001}" srcOrd="1" destOrd="0" presId="urn:microsoft.com/office/officeart/2005/8/layout/vProcess5"/>
    <dgm:cxn modelId="{3202DCFD-0EF1-4228-AADF-83572F468351}" type="presOf" srcId="{EBD2C3DB-D61B-4248-B8AE-D37E7D636B99}" destId="{BAE9C37E-4684-4A37-8A32-5D594D1B7C5B}" srcOrd="0" destOrd="0" presId="urn:microsoft.com/office/officeart/2005/8/layout/vProcess5"/>
    <dgm:cxn modelId="{19D9096F-C94A-4114-915F-8DAA559BD6E7}" type="presOf" srcId="{C04BBDC9-897A-4062-A85E-817E6D110A9A}" destId="{311B51D0-0655-4AE8-9DB1-82D5C47A3337}" srcOrd="0" destOrd="0" presId="urn:microsoft.com/office/officeart/2005/8/layout/vProcess5"/>
    <dgm:cxn modelId="{BC79EBC0-3E4C-4573-8209-C5F7A5A3AF07}" type="presOf" srcId="{EBD2C3DB-D61B-4248-B8AE-D37E7D636B99}" destId="{986BD056-23E3-4E29-AD11-E0613C468CF4}" srcOrd="1" destOrd="0" presId="urn:microsoft.com/office/officeart/2005/8/layout/vProcess5"/>
    <dgm:cxn modelId="{F7F70EEA-7C35-4EBD-9069-A0EEDA51DBD8}" srcId="{CE36C26E-4E55-4E35-9290-905928552E3F}" destId="{EBD2C3DB-D61B-4248-B8AE-D37E7D636B99}" srcOrd="2" destOrd="0" parTransId="{AAD81918-3351-4F19-A395-D535C9BC6DC9}" sibTransId="{AB52CB64-1DB1-4D50-A3C3-FD15BD821915}"/>
    <dgm:cxn modelId="{D76D2740-A138-4A81-B092-A0E462413692}" type="presOf" srcId="{B652A06F-55A5-428C-9CE7-F77C867DBF86}" destId="{9325A821-C5AE-44FC-A582-A4F7879F09BC}" srcOrd="0" destOrd="0" presId="urn:microsoft.com/office/officeart/2005/8/layout/vProcess5"/>
    <dgm:cxn modelId="{B7ACD9AC-E529-4F8F-9399-9721BAD416AB}" srcId="{CE36C26E-4E55-4E35-9290-905928552E3F}" destId="{332DD535-A956-47C5-B9A8-4C4F18E9814D}" srcOrd="1" destOrd="0" parTransId="{E7C4457A-FFDA-40EA-9186-F8AB4DDADB40}" sibTransId="{C04BBDC9-897A-4062-A85E-817E6D110A9A}"/>
    <dgm:cxn modelId="{103D671B-E8B2-4E48-9145-A66A19C1E3E4}" type="presParOf" srcId="{093390FB-E3BE-49E8-8795-2F1FFE14DC82}" destId="{3DE125CE-AEF0-4964-A85D-C2F5AC40B8CD}" srcOrd="0" destOrd="0" presId="urn:microsoft.com/office/officeart/2005/8/layout/vProcess5"/>
    <dgm:cxn modelId="{10FA7170-E815-4C0F-89A3-EF40AE4C99FB}" type="presParOf" srcId="{093390FB-E3BE-49E8-8795-2F1FFE14DC82}" destId="{AE8B7DBD-DB27-4FE6-B0D2-D601A1A8A43F}" srcOrd="1" destOrd="0" presId="urn:microsoft.com/office/officeart/2005/8/layout/vProcess5"/>
    <dgm:cxn modelId="{F1CF297F-6A0E-49AD-8D2A-0DEAD0D5AD0B}" type="presParOf" srcId="{093390FB-E3BE-49E8-8795-2F1FFE14DC82}" destId="{2A8139EF-2575-4E0E-944B-C2ACFFF1138B}" srcOrd="2" destOrd="0" presId="urn:microsoft.com/office/officeart/2005/8/layout/vProcess5"/>
    <dgm:cxn modelId="{A7D44950-11B0-44E1-B696-F532B1CA3347}" type="presParOf" srcId="{093390FB-E3BE-49E8-8795-2F1FFE14DC82}" destId="{BAE9C37E-4684-4A37-8A32-5D594D1B7C5B}" srcOrd="3" destOrd="0" presId="urn:microsoft.com/office/officeart/2005/8/layout/vProcess5"/>
    <dgm:cxn modelId="{6B614EE6-381A-48B2-A777-14C83E131E23}" type="presParOf" srcId="{093390FB-E3BE-49E8-8795-2F1FFE14DC82}" destId="{9325A821-C5AE-44FC-A582-A4F7879F09BC}" srcOrd="4" destOrd="0" presId="urn:microsoft.com/office/officeart/2005/8/layout/vProcess5"/>
    <dgm:cxn modelId="{449E1364-A7BB-4A4A-B827-89A2CDF79E23}" type="presParOf" srcId="{093390FB-E3BE-49E8-8795-2F1FFE14DC82}" destId="{311B51D0-0655-4AE8-9DB1-82D5C47A3337}" srcOrd="5" destOrd="0" presId="urn:microsoft.com/office/officeart/2005/8/layout/vProcess5"/>
    <dgm:cxn modelId="{AEED0400-EF0B-424F-BFA1-2F33180855CF}" type="presParOf" srcId="{093390FB-E3BE-49E8-8795-2F1FFE14DC82}" destId="{ABDB63CD-806B-4016-878D-D98C07DAA916}" srcOrd="6" destOrd="0" presId="urn:microsoft.com/office/officeart/2005/8/layout/vProcess5"/>
    <dgm:cxn modelId="{C6B1D868-D4AE-4498-90CD-EF0D06D5652C}" type="presParOf" srcId="{093390FB-E3BE-49E8-8795-2F1FFE14DC82}" destId="{3B27D15E-F1AE-4954-AA6F-FE5F9C46F001}" srcOrd="7" destOrd="0" presId="urn:microsoft.com/office/officeart/2005/8/layout/vProcess5"/>
    <dgm:cxn modelId="{840B8250-582E-4253-89E8-3BF7E1B2DE6B}" type="presParOf" srcId="{093390FB-E3BE-49E8-8795-2F1FFE14DC82}" destId="{986BD056-23E3-4E29-AD11-E0613C468C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CCCA87-F612-4302-B0FF-5BF05B43302B}"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2D2B58D-E65B-49B2-9F0D-D7D1ADA6EBEA}">
      <dgm:prSet phldrT="[Text]" custT="1"/>
      <dgm:spPr/>
      <dgm:t>
        <a:bodyPr/>
        <a:lstStyle/>
        <a:p>
          <a:r>
            <a:rPr lang="en-US" sz="4800" dirty="0"/>
            <a:t>Goals must be attainable</a:t>
          </a:r>
        </a:p>
      </dgm:t>
    </dgm:pt>
    <dgm:pt modelId="{11EEDB19-84CB-47B6-9719-1B30B6FF2F62}" type="parTrans" cxnId="{6789564F-D797-4DC9-87A2-7B6A948BB4D2}">
      <dgm:prSet/>
      <dgm:spPr/>
      <dgm:t>
        <a:bodyPr/>
        <a:lstStyle/>
        <a:p>
          <a:endParaRPr lang="en-US"/>
        </a:p>
      </dgm:t>
    </dgm:pt>
    <dgm:pt modelId="{B6CF00DC-0F79-49B5-8667-FBB32E0CF991}" type="sibTrans" cxnId="{6789564F-D797-4DC9-87A2-7B6A948BB4D2}">
      <dgm:prSet/>
      <dgm:spPr/>
      <dgm:t>
        <a:bodyPr/>
        <a:lstStyle/>
        <a:p>
          <a:endParaRPr lang="en-US"/>
        </a:p>
      </dgm:t>
    </dgm:pt>
    <dgm:pt modelId="{B11D2AE4-3B47-4BA3-9550-8FD312C95BD0}">
      <dgm:prSet phldrT="[Text]" custT="1"/>
      <dgm:spPr/>
      <dgm:t>
        <a:bodyPr/>
        <a:lstStyle/>
        <a:p>
          <a:r>
            <a:rPr lang="en-US" sz="4800" dirty="0"/>
            <a:t>Some degree of difficulty</a:t>
          </a:r>
        </a:p>
      </dgm:t>
    </dgm:pt>
    <dgm:pt modelId="{FCF9C0EE-2FC3-494B-9E9E-ED5D4CFD4297}" type="parTrans" cxnId="{0F69F5F3-3C26-426F-98CC-2553AD67AA98}">
      <dgm:prSet/>
      <dgm:spPr/>
      <dgm:t>
        <a:bodyPr/>
        <a:lstStyle/>
        <a:p>
          <a:endParaRPr lang="en-US"/>
        </a:p>
      </dgm:t>
    </dgm:pt>
    <dgm:pt modelId="{3BCC7CC5-2214-4416-976A-709AFAEE3722}" type="sibTrans" cxnId="{0F69F5F3-3C26-426F-98CC-2553AD67AA98}">
      <dgm:prSet/>
      <dgm:spPr/>
      <dgm:t>
        <a:bodyPr/>
        <a:lstStyle/>
        <a:p>
          <a:endParaRPr lang="en-US"/>
        </a:p>
      </dgm:t>
    </dgm:pt>
    <dgm:pt modelId="{0A8950E4-B74C-43A5-A44D-B603FA430360}">
      <dgm:prSet phldrT="[Text]" custT="1"/>
      <dgm:spPr/>
      <dgm:t>
        <a:bodyPr/>
        <a:lstStyle/>
        <a:p>
          <a:r>
            <a:rPr lang="en-US" sz="4800" dirty="0"/>
            <a:t>Investigate any potential bottlenecks</a:t>
          </a:r>
        </a:p>
      </dgm:t>
    </dgm:pt>
    <dgm:pt modelId="{E861661B-2245-4358-9775-5C465632F4FD}" type="parTrans" cxnId="{23CC29F9-F0DA-4DA2-BA30-075CB61E997F}">
      <dgm:prSet/>
      <dgm:spPr/>
      <dgm:t>
        <a:bodyPr/>
        <a:lstStyle/>
        <a:p>
          <a:endParaRPr lang="en-US"/>
        </a:p>
      </dgm:t>
    </dgm:pt>
    <dgm:pt modelId="{692D90CE-0B44-43CA-B30C-9140BC29E9A7}" type="sibTrans" cxnId="{23CC29F9-F0DA-4DA2-BA30-075CB61E997F}">
      <dgm:prSet/>
      <dgm:spPr/>
      <dgm:t>
        <a:bodyPr/>
        <a:lstStyle/>
        <a:p>
          <a:endParaRPr lang="en-US"/>
        </a:p>
      </dgm:t>
    </dgm:pt>
    <dgm:pt modelId="{209EBC19-9659-4147-8BF7-28F309A0FC13}" type="pres">
      <dgm:prSet presAssocID="{06CCCA87-F612-4302-B0FF-5BF05B43302B}" presName="Name0" presStyleCnt="0">
        <dgm:presLayoutVars>
          <dgm:resizeHandles/>
        </dgm:presLayoutVars>
      </dgm:prSet>
      <dgm:spPr/>
    </dgm:pt>
    <dgm:pt modelId="{674E4B71-E8D6-4CB6-968F-BF734B69EC0A}" type="pres">
      <dgm:prSet presAssocID="{D2D2B58D-E65B-49B2-9F0D-D7D1ADA6EBEA}" presName="text" presStyleLbl="node1" presStyleIdx="0" presStyleCnt="3">
        <dgm:presLayoutVars>
          <dgm:bulletEnabled val="1"/>
        </dgm:presLayoutVars>
      </dgm:prSet>
      <dgm:spPr/>
    </dgm:pt>
    <dgm:pt modelId="{B5C4372A-E70B-4D24-BFD8-58DE78F94919}" type="pres">
      <dgm:prSet presAssocID="{B6CF00DC-0F79-49B5-8667-FBB32E0CF991}" presName="space" presStyleCnt="0"/>
      <dgm:spPr/>
    </dgm:pt>
    <dgm:pt modelId="{3126B8E6-1588-41F4-9AC1-1411A08F7F74}" type="pres">
      <dgm:prSet presAssocID="{B11D2AE4-3B47-4BA3-9550-8FD312C95BD0}" presName="text" presStyleLbl="node1" presStyleIdx="1" presStyleCnt="3">
        <dgm:presLayoutVars>
          <dgm:bulletEnabled val="1"/>
        </dgm:presLayoutVars>
      </dgm:prSet>
      <dgm:spPr/>
    </dgm:pt>
    <dgm:pt modelId="{6B4DE207-F535-4EBC-B94A-56DB2FE8B237}" type="pres">
      <dgm:prSet presAssocID="{3BCC7CC5-2214-4416-976A-709AFAEE3722}" presName="space" presStyleCnt="0"/>
      <dgm:spPr/>
    </dgm:pt>
    <dgm:pt modelId="{38197966-5CD9-4F95-8D58-1A8407A4FA93}" type="pres">
      <dgm:prSet presAssocID="{0A8950E4-B74C-43A5-A44D-B603FA430360}" presName="text" presStyleLbl="node1" presStyleIdx="2" presStyleCnt="3">
        <dgm:presLayoutVars>
          <dgm:bulletEnabled val="1"/>
        </dgm:presLayoutVars>
      </dgm:prSet>
      <dgm:spPr/>
    </dgm:pt>
  </dgm:ptLst>
  <dgm:cxnLst>
    <dgm:cxn modelId="{4961B557-3F22-43F2-A6B8-542BD766BBDB}" type="presOf" srcId="{B11D2AE4-3B47-4BA3-9550-8FD312C95BD0}" destId="{3126B8E6-1588-41F4-9AC1-1411A08F7F74}" srcOrd="0" destOrd="0" presId="urn:diagrams.loki3.com/VaryingWidthList+Icon"/>
    <dgm:cxn modelId="{6789564F-D797-4DC9-87A2-7B6A948BB4D2}" srcId="{06CCCA87-F612-4302-B0FF-5BF05B43302B}" destId="{D2D2B58D-E65B-49B2-9F0D-D7D1ADA6EBEA}" srcOrd="0" destOrd="0" parTransId="{11EEDB19-84CB-47B6-9719-1B30B6FF2F62}" sibTransId="{B6CF00DC-0F79-49B5-8667-FBB32E0CF991}"/>
    <dgm:cxn modelId="{1DB445C6-D784-4591-A8A2-10DC52299195}" type="presOf" srcId="{D2D2B58D-E65B-49B2-9F0D-D7D1ADA6EBEA}" destId="{674E4B71-E8D6-4CB6-968F-BF734B69EC0A}" srcOrd="0" destOrd="0" presId="urn:diagrams.loki3.com/VaryingWidthList+Icon"/>
    <dgm:cxn modelId="{23CC29F9-F0DA-4DA2-BA30-075CB61E997F}" srcId="{06CCCA87-F612-4302-B0FF-5BF05B43302B}" destId="{0A8950E4-B74C-43A5-A44D-B603FA430360}" srcOrd="2" destOrd="0" parTransId="{E861661B-2245-4358-9775-5C465632F4FD}" sibTransId="{692D90CE-0B44-43CA-B30C-9140BC29E9A7}"/>
    <dgm:cxn modelId="{61D19E51-E0E0-4249-8057-668735C936B5}" type="presOf" srcId="{0A8950E4-B74C-43A5-A44D-B603FA430360}" destId="{38197966-5CD9-4F95-8D58-1A8407A4FA93}" srcOrd="0" destOrd="0" presId="urn:diagrams.loki3.com/VaryingWidthList+Icon"/>
    <dgm:cxn modelId="{62485C57-2F20-4702-B7A9-60E42968EA93}" type="presOf" srcId="{06CCCA87-F612-4302-B0FF-5BF05B43302B}" destId="{209EBC19-9659-4147-8BF7-28F309A0FC13}" srcOrd="0" destOrd="0" presId="urn:diagrams.loki3.com/VaryingWidthList+Icon"/>
    <dgm:cxn modelId="{0F69F5F3-3C26-426F-98CC-2553AD67AA98}" srcId="{06CCCA87-F612-4302-B0FF-5BF05B43302B}" destId="{B11D2AE4-3B47-4BA3-9550-8FD312C95BD0}" srcOrd="1" destOrd="0" parTransId="{FCF9C0EE-2FC3-494B-9E9E-ED5D4CFD4297}" sibTransId="{3BCC7CC5-2214-4416-976A-709AFAEE3722}"/>
    <dgm:cxn modelId="{14C2369D-A0D9-4D88-8DF3-3BE9619774CB}" type="presParOf" srcId="{209EBC19-9659-4147-8BF7-28F309A0FC13}" destId="{674E4B71-E8D6-4CB6-968F-BF734B69EC0A}" srcOrd="0" destOrd="0" presId="urn:diagrams.loki3.com/VaryingWidthList+Icon"/>
    <dgm:cxn modelId="{A720E7E6-672B-4D01-B035-AD4094A1DA59}" type="presParOf" srcId="{209EBC19-9659-4147-8BF7-28F309A0FC13}" destId="{B5C4372A-E70B-4D24-BFD8-58DE78F94919}" srcOrd="1" destOrd="0" presId="urn:diagrams.loki3.com/VaryingWidthList+Icon"/>
    <dgm:cxn modelId="{6FE91C2F-2360-42BE-AD1F-97F6E5F86290}" type="presParOf" srcId="{209EBC19-9659-4147-8BF7-28F309A0FC13}" destId="{3126B8E6-1588-41F4-9AC1-1411A08F7F74}" srcOrd="2" destOrd="0" presId="urn:diagrams.loki3.com/VaryingWidthList+Icon"/>
    <dgm:cxn modelId="{2483B0D9-BA52-429F-9748-EF68ED76CC49}" type="presParOf" srcId="{209EBC19-9659-4147-8BF7-28F309A0FC13}" destId="{6B4DE207-F535-4EBC-B94A-56DB2FE8B237}" srcOrd="3" destOrd="0" presId="urn:diagrams.loki3.com/VaryingWidthList+Icon"/>
    <dgm:cxn modelId="{2A3060D3-DFB6-458A-B8F9-E89A40390919}" type="presParOf" srcId="{209EBC19-9659-4147-8BF7-28F309A0FC13}" destId="{38197966-5CD9-4F95-8D58-1A8407A4FA9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205BD2-A5FC-4A87-8133-C4D13B0EFB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1FEF42B-715B-49CD-9200-B304713E7126}">
      <dgm:prSet phldrT="[Text]"/>
      <dgm:spPr/>
      <dgm:t>
        <a:bodyPr/>
        <a:lstStyle/>
        <a:p>
          <a:r>
            <a:rPr lang="en-US" dirty="0"/>
            <a:t>Influence people </a:t>
          </a:r>
        </a:p>
      </dgm:t>
    </dgm:pt>
    <dgm:pt modelId="{30B1AE15-3FCD-4B0F-8EC9-F7E6256D1AAE}" type="parTrans" cxnId="{AB211051-7959-4E55-8A27-ACB00EA0E3B2}">
      <dgm:prSet/>
      <dgm:spPr/>
      <dgm:t>
        <a:bodyPr/>
        <a:lstStyle/>
        <a:p>
          <a:endParaRPr lang="en-US"/>
        </a:p>
      </dgm:t>
    </dgm:pt>
    <dgm:pt modelId="{881553D1-C621-4CC7-B8E3-681AEE5CEE06}" type="sibTrans" cxnId="{AB211051-7959-4E55-8A27-ACB00EA0E3B2}">
      <dgm:prSet/>
      <dgm:spPr/>
      <dgm:t>
        <a:bodyPr/>
        <a:lstStyle/>
        <a:p>
          <a:endParaRPr lang="en-US"/>
        </a:p>
      </dgm:t>
    </dgm:pt>
    <dgm:pt modelId="{72E19160-8A2A-43F9-887D-1C8012BE88E8}">
      <dgm:prSet phldrT="[Text]"/>
      <dgm:spPr/>
      <dgm:t>
        <a:bodyPr/>
        <a:lstStyle/>
        <a:p>
          <a:r>
            <a:rPr lang="en-US" dirty="0"/>
            <a:t>Be prepared, do your research</a:t>
          </a:r>
        </a:p>
      </dgm:t>
    </dgm:pt>
    <dgm:pt modelId="{E479A92C-A462-4A09-807C-772D0142CB6A}" type="parTrans" cxnId="{AF18458D-3EE5-439B-BD68-FD20BF0BA469}">
      <dgm:prSet/>
      <dgm:spPr/>
      <dgm:t>
        <a:bodyPr/>
        <a:lstStyle/>
        <a:p>
          <a:endParaRPr lang="en-US"/>
        </a:p>
      </dgm:t>
    </dgm:pt>
    <dgm:pt modelId="{11F9C958-7866-417C-AADB-EDF8113B090C}" type="sibTrans" cxnId="{AF18458D-3EE5-439B-BD68-FD20BF0BA469}">
      <dgm:prSet/>
      <dgm:spPr/>
      <dgm:t>
        <a:bodyPr/>
        <a:lstStyle/>
        <a:p>
          <a:endParaRPr lang="en-US"/>
        </a:p>
      </dgm:t>
    </dgm:pt>
    <dgm:pt modelId="{93C62454-7612-4794-BD42-C35ED13E599C}">
      <dgm:prSet phldrT="[Text]"/>
      <dgm:spPr/>
      <dgm:t>
        <a:bodyPr/>
        <a:lstStyle/>
        <a:p>
          <a:r>
            <a:rPr lang="en-US" dirty="0"/>
            <a:t>Attack the problem with a plan</a:t>
          </a:r>
        </a:p>
      </dgm:t>
    </dgm:pt>
    <dgm:pt modelId="{6835FC3A-D5CE-4DED-852D-56FF9C312F76}" type="parTrans" cxnId="{AC20BEFB-980E-46DE-B0DD-FCE7C06B2A7A}">
      <dgm:prSet/>
      <dgm:spPr/>
      <dgm:t>
        <a:bodyPr/>
        <a:lstStyle/>
        <a:p>
          <a:endParaRPr lang="en-US"/>
        </a:p>
      </dgm:t>
    </dgm:pt>
    <dgm:pt modelId="{607D2FC1-D6AF-45ED-B028-BD58A3377746}" type="sibTrans" cxnId="{AC20BEFB-980E-46DE-B0DD-FCE7C06B2A7A}">
      <dgm:prSet/>
      <dgm:spPr/>
      <dgm:t>
        <a:bodyPr/>
        <a:lstStyle/>
        <a:p>
          <a:endParaRPr lang="en-US"/>
        </a:p>
      </dgm:t>
    </dgm:pt>
    <dgm:pt modelId="{7EBFDD68-6B01-449D-94CF-C8C32FC9A5E7}" type="pres">
      <dgm:prSet presAssocID="{8C205BD2-A5FC-4A87-8133-C4D13B0EFB69}" presName="linear" presStyleCnt="0">
        <dgm:presLayoutVars>
          <dgm:dir/>
          <dgm:animLvl val="lvl"/>
          <dgm:resizeHandles val="exact"/>
        </dgm:presLayoutVars>
      </dgm:prSet>
      <dgm:spPr/>
    </dgm:pt>
    <dgm:pt modelId="{5E49B2AA-A8BD-4BC4-B2B3-EDF06BA43235}" type="pres">
      <dgm:prSet presAssocID="{01FEF42B-715B-49CD-9200-B304713E7126}" presName="parentLin" presStyleCnt="0"/>
      <dgm:spPr/>
    </dgm:pt>
    <dgm:pt modelId="{BFFECD0F-EE5E-4BC9-BCE9-795420BC9749}" type="pres">
      <dgm:prSet presAssocID="{01FEF42B-715B-49CD-9200-B304713E7126}" presName="parentLeftMargin" presStyleLbl="node1" presStyleIdx="0" presStyleCnt="3"/>
      <dgm:spPr/>
    </dgm:pt>
    <dgm:pt modelId="{835F416C-A8CB-4445-8608-9BBC4CB46EAF}" type="pres">
      <dgm:prSet presAssocID="{01FEF42B-715B-49CD-9200-B304713E7126}" presName="parentText" presStyleLbl="node1" presStyleIdx="0" presStyleCnt="3">
        <dgm:presLayoutVars>
          <dgm:chMax val="0"/>
          <dgm:bulletEnabled val="1"/>
        </dgm:presLayoutVars>
      </dgm:prSet>
      <dgm:spPr/>
    </dgm:pt>
    <dgm:pt modelId="{67D54BBF-7B40-4EDF-A7C0-FDC76A4F7AAB}" type="pres">
      <dgm:prSet presAssocID="{01FEF42B-715B-49CD-9200-B304713E7126}" presName="negativeSpace" presStyleCnt="0"/>
      <dgm:spPr/>
    </dgm:pt>
    <dgm:pt modelId="{EEA61B37-EFC1-48E7-AAD4-A330A2EC0205}" type="pres">
      <dgm:prSet presAssocID="{01FEF42B-715B-49CD-9200-B304713E7126}" presName="childText" presStyleLbl="conFgAcc1" presStyleIdx="0" presStyleCnt="3">
        <dgm:presLayoutVars>
          <dgm:bulletEnabled val="1"/>
        </dgm:presLayoutVars>
      </dgm:prSet>
      <dgm:spPr>
        <a:noFill/>
      </dgm:spPr>
    </dgm:pt>
    <dgm:pt modelId="{B3205AA1-26B2-4440-ABCD-3F52AA0AF134}" type="pres">
      <dgm:prSet presAssocID="{881553D1-C621-4CC7-B8E3-681AEE5CEE06}" presName="spaceBetweenRectangles" presStyleCnt="0"/>
      <dgm:spPr/>
    </dgm:pt>
    <dgm:pt modelId="{552866D2-4691-44B4-B370-4892848FFAD2}" type="pres">
      <dgm:prSet presAssocID="{72E19160-8A2A-43F9-887D-1C8012BE88E8}" presName="parentLin" presStyleCnt="0"/>
      <dgm:spPr/>
    </dgm:pt>
    <dgm:pt modelId="{C64DE272-DBAE-4AF9-85D5-DFD28AEAE8AB}" type="pres">
      <dgm:prSet presAssocID="{72E19160-8A2A-43F9-887D-1C8012BE88E8}" presName="parentLeftMargin" presStyleLbl="node1" presStyleIdx="0" presStyleCnt="3"/>
      <dgm:spPr/>
    </dgm:pt>
    <dgm:pt modelId="{E1B3D22E-99DB-4F11-A810-A48001E40376}" type="pres">
      <dgm:prSet presAssocID="{72E19160-8A2A-43F9-887D-1C8012BE88E8}" presName="parentText" presStyleLbl="node1" presStyleIdx="1" presStyleCnt="3">
        <dgm:presLayoutVars>
          <dgm:chMax val="0"/>
          <dgm:bulletEnabled val="1"/>
        </dgm:presLayoutVars>
      </dgm:prSet>
      <dgm:spPr/>
    </dgm:pt>
    <dgm:pt modelId="{1BE629F0-374B-4BF7-AC43-22E169BEB815}" type="pres">
      <dgm:prSet presAssocID="{72E19160-8A2A-43F9-887D-1C8012BE88E8}" presName="negativeSpace" presStyleCnt="0"/>
      <dgm:spPr/>
    </dgm:pt>
    <dgm:pt modelId="{BD71B1DF-7CD3-4315-9327-0AC154958E4B}" type="pres">
      <dgm:prSet presAssocID="{72E19160-8A2A-43F9-887D-1C8012BE88E8}" presName="childText" presStyleLbl="conFgAcc1" presStyleIdx="1" presStyleCnt="3">
        <dgm:presLayoutVars>
          <dgm:bulletEnabled val="1"/>
        </dgm:presLayoutVars>
      </dgm:prSet>
      <dgm:spPr>
        <a:noFill/>
      </dgm:spPr>
    </dgm:pt>
    <dgm:pt modelId="{C747D70A-8FFF-42DC-81D1-8E3CC124675B}" type="pres">
      <dgm:prSet presAssocID="{11F9C958-7866-417C-AADB-EDF8113B090C}" presName="spaceBetweenRectangles" presStyleCnt="0"/>
      <dgm:spPr/>
    </dgm:pt>
    <dgm:pt modelId="{17B759DB-8F52-46E4-8C71-086CF21C5DE1}" type="pres">
      <dgm:prSet presAssocID="{93C62454-7612-4794-BD42-C35ED13E599C}" presName="parentLin" presStyleCnt="0"/>
      <dgm:spPr/>
    </dgm:pt>
    <dgm:pt modelId="{625F075A-07FF-4144-9B49-07ED534E6FA9}" type="pres">
      <dgm:prSet presAssocID="{93C62454-7612-4794-BD42-C35ED13E599C}" presName="parentLeftMargin" presStyleLbl="node1" presStyleIdx="1" presStyleCnt="3"/>
      <dgm:spPr/>
    </dgm:pt>
    <dgm:pt modelId="{3840101C-6A2F-418A-BE4A-6F0988531115}" type="pres">
      <dgm:prSet presAssocID="{93C62454-7612-4794-BD42-C35ED13E599C}" presName="parentText" presStyleLbl="node1" presStyleIdx="2" presStyleCnt="3">
        <dgm:presLayoutVars>
          <dgm:chMax val="0"/>
          <dgm:bulletEnabled val="1"/>
        </dgm:presLayoutVars>
      </dgm:prSet>
      <dgm:spPr/>
    </dgm:pt>
    <dgm:pt modelId="{0CB10BBA-C8EA-4ED1-85C7-540CC2409220}" type="pres">
      <dgm:prSet presAssocID="{93C62454-7612-4794-BD42-C35ED13E599C}" presName="negativeSpace" presStyleCnt="0"/>
      <dgm:spPr/>
    </dgm:pt>
    <dgm:pt modelId="{4C379E69-1E5B-495E-93D9-13EA46D2BFB6}" type="pres">
      <dgm:prSet presAssocID="{93C62454-7612-4794-BD42-C35ED13E599C}" presName="childText" presStyleLbl="conFgAcc1" presStyleIdx="2" presStyleCnt="3">
        <dgm:presLayoutVars>
          <dgm:bulletEnabled val="1"/>
        </dgm:presLayoutVars>
      </dgm:prSet>
      <dgm:spPr>
        <a:noFill/>
      </dgm:spPr>
    </dgm:pt>
  </dgm:ptLst>
  <dgm:cxnLst>
    <dgm:cxn modelId="{BFB729BF-52AF-49CF-A526-05916EB4B76D}" type="presOf" srcId="{93C62454-7612-4794-BD42-C35ED13E599C}" destId="{625F075A-07FF-4144-9B49-07ED534E6FA9}" srcOrd="0" destOrd="0" presId="urn:microsoft.com/office/officeart/2005/8/layout/list1"/>
    <dgm:cxn modelId="{35EBEF39-2C5F-44C0-8E93-309803FEEE89}" type="presOf" srcId="{8C205BD2-A5FC-4A87-8133-C4D13B0EFB69}" destId="{7EBFDD68-6B01-449D-94CF-C8C32FC9A5E7}" srcOrd="0" destOrd="0" presId="urn:microsoft.com/office/officeart/2005/8/layout/list1"/>
    <dgm:cxn modelId="{AB211051-7959-4E55-8A27-ACB00EA0E3B2}" srcId="{8C205BD2-A5FC-4A87-8133-C4D13B0EFB69}" destId="{01FEF42B-715B-49CD-9200-B304713E7126}" srcOrd="0" destOrd="0" parTransId="{30B1AE15-3FCD-4B0F-8EC9-F7E6256D1AAE}" sibTransId="{881553D1-C621-4CC7-B8E3-681AEE5CEE06}"/>
    <dgm:cxn modelId="{23746984-D339-4FAB-BD82-FE88FE3A5FD3}" type="presOf" srcId="{01FEF42B-715B-49CD-9200-B304713E7126}" destId="{835F416C-A8CB-4445-8608-9BBC4CB46EAF}" srcOrd="1" destOrd="0" presId="urn:microsoft.com/office/officeart/2005/8/layout/list1"/>
    <dgm:cxn modelId="{FC440E26-3388-4923-BFBE-88F4D56BEBCD}" type="presOf" srcId="{72E19160-8A2A-43F9-887D-1C8012BE88E8}" destId="{E1B3D22E-99DB-4F11-A810-A48001E40376}" srcOrd="1" destOrd="0" presId="urn:microsoft.com/office/officeart/2005/8/layout/list1"/>
    <dgm:cxn modelId="{AF18458D-3EE5-439B-BD68-FD20BF0BA469}" srcId="{8C205BD2-A5FC-4A87-8133-C4D13B0EFB69}" destId="{72E19160-8A2A-43F9-887D-1C8012BE88E8}" srcOrd="1" destOrd="0" parTransId="{E479A92C-A462-4A09-807C-772D0142CB6A}" sibTransId="{11F9C958-7866-417C-AADB-EDF8113B090C}"/>
    <dgm:cxn modelId="{2D16FE52-C462-4CEE-AFEF-ADE6E91DDB40}" type="presOf" srcId="{01FEF42B-715B-49CD-9200-B304713E7126}" destId="{BFFECD0F-EE5E-4BC9-BCE9-795420BC9749}" srcOrd="0" destOrd="0" presId="urn:microsoft.com/office/officeart/2005/8/layout/list1"/>
    <dgm:cxn modelId="{208344CE-B9DA-443B-B65A-79EABCE0D583}" type="presOf" srcId="{93C62454-7612-4794-BD42-C35ED13E599C}" destId="{3840101C-6A2F-418A-BE4A-6F0988531115}" srcOrd="1" destOrd="0" presId="urn:microsoft.com/office/officeart/2005/8/layout/list1"/>
    <dgm:cxn modelId="{AC20BEFB-980E-46DE-B0DD-FCE7C06B2A7A}" srcId="{8C205BD2-A5FC-4A87-8133-C4D13B0EFB69}" destId="{93C62454-7612-4794-BD42-C35ED13E599C}" srcOrd="2" destOrd="0" parTransId="{6835FC3A-D5CE-4DED-852D-56FF9C312F76}" sibTransId="{607D2FC1-D6AF-45ED-B028-BD58A3377746}"/>
    <dgm:cxn modelId="{D28DB30B-9408-4EED-B6DA-FD89EC85142E}" type="presOf" srcId="{72E19160-8A2A-43F9-887D-1C8012BE88E8}" destId="{C64DE272-DBAE-4AF9-85D5-DFD28AEAE8AB}" srcOrd="0" destOrd="0" presId="urn:microsoft.com/office/officeart/2005/8/layout/list1"/>
    <dgm:cxn modelId="{8B40444F-8D27-4AC4-8C61-9531558FB8BF}" type="presParOf" srcId="{7EBFDD68-6B01-449D-94CF-C8C32FC9A5E7}" destId="{5E49B2AA-A8BD-4BC4-B2B3-EDF06BA43235}" srcOrd="0" destOrd="0" presId="urn:microsoft.com/office/officeart/2005/8/layout/list1"/>
    <dgm:cxn modelId="{B4102077-1291-42A4-80B7-7F4B2C386A06}" type="presParOf" srcId="{5E49B2AA-A8BD-4BC4-B2B3-EDF06BA43235}" destId="{BFFECD0F-EE5E-4BC9-BCE9-795420BC9749}" srcOrd="0" destOrd="0" presId="urn:microsoft.com/office/officeart/2005/8/layout/list1"/>
    <dgm:cxn modelId="{BC8D2A27-4520-405E-A5F5-3280ADC370AA}" type="presParOf" srcId="{5E49B2AA-A8BD-4BC4-B2B3-EDF06BA43235}" destId="{835F416C-A8CB-4445-8608-9BBC4CB46EAF}" srcOrd="1" destOrd="0" presId="urn:microsoft.com/office/officeart/2005/8/layout/list1"/>
    <dgm:cxn modelId="{28D6D6CD-826E-454F-A93F-1DA629AEAF9C}" type="presParOf" srcId="{7EBFDD68-6B01-449D-94CF-C8C32FC9A5E7}" destId="{67D54BBF-7B40-4EDF-A7C0-FDC76A4F7AAB}" srcOrd="1" destOrd="0" presId="urn:microsoft.com/office/officeart/2005/8/layout/list1"/>
    <dgm:cxn modelId="{99990CF8-B9F1-47F2-99B3-5C1B2674D28F}" type="presParOf" srcId="{7EBFDD68-6B01-449D-94CF-C8C32FC9A5E7}" destId="{EEA61B37-EFC1-48E7-AAD4-A330A2EC0205}" srcOrd="2" destOrd="0" presId="urn:microsoft.com/office/officeart/2005/8/layout/list1"/>
    <dgm:cxn modelId="{355431E6-6127-4D3F-BF2C-BE28407BC222}" type="presParOf" srcId="{7EBFDD68-6B01-449D-94CF-C8C32FC9A5E7}" destId="{B3205AA1-26B2-4440-ABCD-3F52AA0AF134}" srcOrd="3" destOrd="0" presId="urn:microsoft.com/office/officeart/2005/8/layout/list1"/>
    <dgm:cxn modelId="{01946440-6B1A-49B2-92C8-F74E9D1F7A20}" type="presParOf" srcId="{7EBFDD68-6B01-449D-94CF-C8C32FC9A5E7}" destId="{552866D2-4691-44B4-B370-4892848FFAD2}" srcOrd="4" destOrd="0" presId="urn:microsoft.com/office/officeart/2005/8/layout/list1"/>
    <dgm:cxn modelId="{983D02DA-BDD1-400D-AF9C-14869A2A1B84}" type="presParOf" srcId="{552866D2-4691-44B4-B370-4892848FFAD2}" destId="{C64DE272-DBAE-4AF9-85D5-DFD28AEAE8AB}" srcOrd="0" destOrd="0" presId="urn:microsoft.com/office/officeart/2005/8/layout/list1"/>
    <dgm:cxn modelId="{9600EF51-21DD-4A45-AFAC-493ECF6E399C}" type="presParOf" srcId="{552866D2-4691-44B4-B370-4892848FFAD2}" destId="{E1B3D22E-99DB-4F11-A810-A48001E40376}" srcOrd="1" destOrd="0" presId="urn:microsoft.com/office/officeart/2005/8/layout/list1"/>
    <dgm:cxn modelId="{B7268BB3-B2DB-4058-8A4A-5EDDCDDE2B57}" type="presParOf" srcId="{7EBFDD68-6B01-449D-94CF-C8C32FC9A5E7}" destId="{1BE629F0-374B-4BF7-AC43-22E169BEB815}" srcOrd="5" destOrd="0" presId="urn:microsoft.com/office/officeart/2005/8/layout/list1"/>
    <dgm:cxn modelId="{57FFFFD5-9665-41E6-817C-44D797F476A6}" type="presParOf" srcId="{7EBFDD68-6B01-449D-94CF-C8C32FC9A5E7}" destId="{BD71B1DF-7CD3-4315-9327-0AC154958E4B}" srcOrd="6" destOrd="0" presId="urn:microsoft.com/office/officeart/2005/8/layout/list1"/>
    <dgm:cxn modelId="{DA3253B3-60DE-4942-8F27-84BC3123CEE0}" type="presParOf" srcId="{7EBFDD68-6B01-449D-94CF-C8C32FC9A5E7}" destId="{C747D70A-8FFF-42DC-81D1-8E3CC124675B}" srcOrd="7" destOrd="0" presId="urn:microsoft.com/office/officeart/2005/8/layout/list1"/>
    <dgm:cxn modelId="{B3D7107D-850C-420B-A7AC-F3EFFB0F8077}" type="presParOf" srcId="{7EBFDD68-6B01-449D-94CF-C8C32FC9A5E7}" destId="{17B759DB-8F52-46E4-8C71-086CF21C5DE1}" srcOrd="8" destOrd="0" presId="urn:microsoft.com/office/officeart/2005/8/layout/list1"/>
    <dgm:cxn modelId="{43102141-786C-4D3F-B4A9-50CA2FFF8C6D}" type="presParOf" srcId="{17B759DB-8F52-46E4-8C71-086CF21C5DE1}" destId="{625F075A-07FF-4144-9B49-07ED534E6FA9}" srcOrd="0" destOrd="0" presId="urn:microsoft.com/office/officeart/2005/8/layout/list1"/>
    <dgm:cxn modelId="{2271F567-9C2D-442D-9BBC-9953F6162958}" type="presParOf" srcId="{17B759DB-8F52-46E4-8C71-086CF21C5DE1}" destId="{3840101C-6A2F-418A-BE4A-6F0988531115}" srcOrd="1" destOrd="0" presId="urn:microsoft.com/office/officeart/2005/8/layout/list1"/>
    <dgm:cxn modelId="{AF6B6C07-30C4-4533-95EF-6EAA4EEB9E1C}" type="presParOf" srcId="{7EBFDD68-6B01-449D-94CF-C8C32FC9A5E7}" destId="{0CB10BBA-C8EA-4ED1-85C7-540CC2409220}" srcOrd="9" destOrd="0" presId="urn:microsoft.com/office/officeart/2005/8/layout/list1"/>
    <dgm:cxn modelId="{1EAE81B4-8A3F-47F5-B0AC-B6F2397CCD70}" type="presParOf" srcId="{7EBFDD68-6B01-449D-94CF-C8C32FC9A5E7}" destId="{4C379E69-1E5B-495E-93D9-13EA46D2BF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DF05C4-3D47-488B-8D69-8B3AF190A1C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CCD259C-FFC3-4188-B594-E8AA86C2AE40}">
      <dgm:prSet phldrT="[Text]"/>
      <dgm:spPr/>
      <dgm:t>
        <a:bodyPr/>
        <a:lstStyle/>
        <a:p>
          <a:r>
            <a:rPr lang="en-US" dirty="0"/>
            <a:t>Positive attitude</a:t>
          </a:r>
        </a:p>
      </dgm:t>
    </dgm:pt>
    <dgm:pt modelId="{92A957C5-41F5-4C57-9BC4-1B71DD31BE5B}" type="parTrans" cxnId="{874639AA-3002-484D-BE84-326E047666A7}">
      <dgm:prSet/>
      <dgm:spPr/>
      <dgm:t>
        <a:bodyPr/>
        <a:lstStyle/>
        <a:p>
          <a:endParaRPr lang="en-US"/>
        </a:p>
      </dgm:t>
    </dgm:pt>
    <dgm:pt modelId="{BE05B7C2-83BE-410D-B1D2-0F09B5FA205B}" type="sibTrans" cxnId="{874639AA-3002-484D-BE84-326E047666A7}">
      <dgm:prSet/>
      <dgm:spPr/>
      <dgm:t>
        <a:bodyPr/>
        <a:lstStyle/>
        <a:p>
          <a:endParaRPr lang="en-US"/>
        </a:p>
      </dgm:t>
    </dgm:pt>
    <dgm:pt modelId="{0DF99A52-2D52-4818-BB1F-E7F6199672D1}">
      <dgm:prSet phldrT="[Text]"/>
      <dgm:spPr/>
      <dgm:t>
        <a:bodyPr/>
        <a:lstStyle/>
        <a:p>
          <a:r>
            <a:rPr lang="en-US" dirty="0"/>
            <a:t>One on one</a:t>
          </a:r>
        </a:p>
      </dgm:t>
    </dgm:pt>
    <dgm:pt modelId="{0B99CC1B-2CEF-4D87-9D07-235D365B2896}" type="parTrans" cxnId="{AB307DB1-AA87-487F-BE9A-1E978D08B749}">
      <dgm:prSet/>
      <dgm:spPr/>
      <dgm:t>
        <a:bodyPr/>
        <a:lstStyle/>
        <a:p>
          <a:endParaRPr lang="en-US"/>
        </a:p>
      </dgm:t>
    </dgm:pt>
    <dgm:pt modelId="{81E51C44-C3D3-486A-B9FE-A3578E5EB18E}" type="sibTrans" cxnId="{AB307DB1-AA87-487F-BE9A-1E978D08B749}">
      <dgm:prSet/>
      <dgm:spPr/>
      <dgm:t>
        <a:bodyPr/>
        <a:lstStyle/>
        <a:p>
          <a:endParaRPr lang="en-US"/>
        </a:p>
      </dgm:t>
    </dgm:pt>
    <dgm:pt modelId="{1F4DD19E-3900-4BCE-A421-AE5E60E30ECA}">
      <dgm:prSet phldrT="[Text]"/>
      <dgm:spPr/>
      <dgm:t>
        <a:bodyPr/>
        <a:lstStyle/>
        <a:p>
          <a:r>
            <a:rPr lang="en-US" dirty="0"/>
            <a:t>Question and listen</a:t>
          </a:r>
        </a:p>
      </dgm:t>
    </dgm:pt>
    <dgm:pt modelId="{00626543-4669-4752-A6B0-65D10D474FDA}" type="parTrans" cxnId="{31F53A85-3D86-4DD9-89E0-362C0CB83F1D}">
      <dgm:prSet/>
      <dgm:spPr/>
      <dgm:t>
        <a:bodyPr/>
        <a:lstStyle/>
        <a:p>
          <a:endParaRPr lang="en-US"/>
        </a:p>
      </dgm:t>
    </dgm:pt>
    <dgm:pt modelId="{CC97B9FC-2FA2-4AC6-B8CF-8F0558C7E801}" type="sibTrans" cxnId="{31F53A85-3D86-4DD9-89E0-362C0CB83F1D}">
      <dgm:prSet/>
      <dgm:spPr/>
      <dgm:t>
        <a:bodyPr/>
        <a:lstStyle/>
        <a:p>
          <a:endParaRPr lang="en-US"/>
        </a:p>
      </dgm:t>
    </dgm:pt>
    <dgm:pt modelId="{A7B16436-F4A4-4E32-8D8A-B91DDE7D4134}" type="pres">
      <dgm:prSet presAssocID="{C7DF05C4-3D47-488B-8D69-8B3AF190A1C7}" presName="diagram" presStyleCnt="0">
        <dgm:presLayoutVars>
          <dgm:dir/>
          <dgm:resizeHandles val="exact"/>
        </dgm:presLayoutVars>
      </dgm:prSet>
      <dgm:spPr/>
    </dgm:pt>
    <dgm:pt modelId="{DE17BC74-65A0-4F3F-906A-3E129BCD355C}" type="pres">
      <dgm:prSet presAssocID="{3CCD259C-FFC3-4188-B594-E8AA86C2AE40}" presName="node" presStyleLbl="node1" presStyleIdx="0" presStyleCnt="3">
        <dgm:presLayoutVars>
          <dgm:bulletEnabled val="1"/>
        </dgm:presLayoutVars>
      </dgm:prSet>
      <dgm:spPr/>
    </dgm:pt>
    <dgm:pt modelId="{6D4BEC08-EEDA-4889-8EF9-2BBF447E6701}" type="pres">
      <dgm:prSet presAssocID="{BE05B7C2-83BE-410D-B1D2-0F09B5FA205B}" presName="sibTrans" presStyleCnt="0"/>
      <dgm:spPr/>
    </dgm:pt>
    <dgm:pt modelId="{AD4946EE-8B9F-457F-BB1C-EB4739092D05}" type="pres">
      <dgm:prSet presAssocID="{0DF99A52-2D52-4818-BB1F-E7F6199672D1}" presName="node" presStyleLbl="node1" presStyleIdx="1" presStyleCnt="3">
        <dgm:presLayoutVars>
          <dgm:bulletEnabled val="1"/>
        </dgm:presLayoutVars>
      </dgm:prSet>
      <dgm:spPr/>
    </dgm:pt>
    <dgm:pt modelId="{97C69F02-040D-47DC-8DF0-0A389BB9D409}" type="pres">
      <dgm:prSet presAssocID="{81E51C44-C3D3-486A-B9FE-A3578E5EB18E}" presName="sibTrans" presStyleCnt="0"/>
      <dgm:spPr/>
    </dgm:pt>
    <dgm:pt modelId="{6D07B075-E868-4402-AF00-9CD033091B35}" type="pres">
      <dgm:prSet presAssocID="{1F4DD19E-3900-4BCE-A421-AE5E60E30ECA}" presName="node" presStyleLbl="node1" presStyleIdx="2" presStyleCnt="3">
        <dgm:presLayoutVars>
          <dgm:bulletEnabled val="1"/>
        </dgm:presLayoutVars>
      </dgm:prSet>
      <dgm:spPr/>
    </dgm:pt>
  </dgm:ptLst>
  <dgm:cxnLst>
    <dgm:cxn modelId="{A40A8F1D-DEF7-4A19-80CE-C8A7C9B6AB72}" type="presOf" srcId="{C7DF05C4-3D47-488B-8D69-8B3AF190A1C7}" destId="{A7B16436-F4A4-4E32-8D8A-B91DDE7D4134}" srcOrd="0" destOrd="0" presId="urn:microsoft.com/office/officeart/2005/8/layout/default"/>
    <dgm:cxn modelId="{874639AA-3002-484D-BE84-326E047666A7}" srcId="{C7DF05C4-3D47-488B-8D69-8B3AF190A1C7}" destId="{3CCD259C-FFC3-4188-B594-E8AA86C2AE40}" srcOrd="0" destOrd="0" parTransId="{92A957C5-41F5-4C57-9BC4-1B71DD31BE5B}" sibTransId="{BE05B7C2-83BE-410D-B1D2-0F09B5FA205B}"/>
    <dgm:cxn modelId="{31F53A85-3D86-4DD9-89E0-362C0CB83F1D}" srcId="{C7DF05C4-3D47-488B-8D69-8B3AF190A1C7}" destId="{1F4DD19E-3900-4BCE-A421-AE5E60E30ECA}" srcOrd="2" destOrd="0" parTransId="{00626543-4669-4752-A6B0-65D10D474FDA}" sibTransId="{CC97B9FC-2FA2-4AC6-B8CF-8F0558C7E801}"/>
    <dgm:cxn modelId="{4E219608-2B0B-40F8-A2F3-B5AF6D30126A}" type="presOf" srcId="{1F4DD19E-3900-4BCE-A421-AE5E60E30ECA}" destId="{6D07B075-E868-4402-AF00-9CD033091B35}" srcOrd="0" destOrd="0" presId="urn:microsoft.com/office/officeart/2005/8/layout/default"/>
    <dgm:cxn modelId="{C9CD5285-800A-4E26-A8D6-B1D80B244B70}" type="presOf" srcId="{3CCD259C-FFC3-4188-B594-E8AA86C2AE40}" destId="{DE17BC74-65A0-4F3F-906A-3E129BCD355C}" srcOrd="0" destOrd="0" presId="urn:microsoft.com/office/officeart/2005/8/layout/default"/>
    <dgm:cxn modelId="{05CDFD41-0A5C-4900-8887-FCE51C5C94D3}" type="presOf" srcId="{0DF99A52-2D52-4818-BB1F-E7F6199672D1}" destId="{AD4946EE-8B9F-457F-BB1C-EB4739092D05}" srcOrd="0" destOrd="0" presId="urn:microsoft.com/office/officeart/2005/8/layout/default"/>
    <dgm:cxn modelId="{AB307DB1-AA87-487F-BE9A-1E978D08B749}" srcId="{C7DF05C4-3D47-488B-8D69-8B3AF190A1C7}" destId="{0DF99A52-2D52-4818-BB1F-E7F6199672D1}" srcOrd="1" destOrd="0" parTransId="{0B99CC1B-2CEF-4D87-9D07-235D365B2896}" sibTransId="{81E51C44-C3D3-486A-B9FE-A3578E5EB18E}"/>
    <dgm:cxn modelId="{BB2309FA-3F98-44B8-B75E-CD03FD77AAB8}" type="presParOf" srcId="{A7B16436-F4A4-4E32-8D8A-B91DDE7D4134}" destId="{DE17BC74-65A0-4F3F-906A-3E129BCD355C}" srcOrd="0" destOrd="0" presId="urn:microsoft.com/office/officeart/2005/8/layout/default"/>
    <dgm:cxn modelId="{42EDE4F0-8C26-4BB2-BFEB-37AE7788CE2E}" type="presParOf" srcId="{A7B16436-F4A4-4E32-8D8A-B91DDE7D4134}" destId="{6D4BEC08-EEDA-4889-8EF9-2BBF447E6701}" srcOrd="1" destOrd="0" presId="urn:microsoft.com/office/officeart/2005/8/layout/default"/>
    <dgm:cxn modelId="{64D87353-9235-4B83-8546-516542D01A81}" type="presParOf" srcId="{A7B16436-F4A4-4E32-8D8A-B91DDE7D4134}" destId="{AD4946EE-8B9F-457F-BB1C-EB4739092D05}" srcOrd="2" destOrd="0" presId="urn:microsoft.com/office/officeart/2005/8/layout/default"/>
    <dgm:cxn modelId="{D29726D1-ADEA-4189-A5C5-D8588C64F81F}" type="presParOf" srcId="{A7B16436-F4A4-4E32-8D8A-B91DDE7D4134}" destId="{97C69F02-040D-47DC-8DF0-0A389BB9D409}" srcOrd="3" destOrd="0" presId="urn:microsoft.com/office/officeart/2005/8/layout/default"/>
    <dgm:cxn modelId="{D98B0135-5857-4809-BF60-6007D467205E}" type="presParOf" srcId="{A7B16436-F4A4-4E32-8D8A-B91DDE7D4134}" destId="{6D07B075-E868-4402-AF00-9CD033091B3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490EE8-1736-4B05-B38D-6B99F4B8983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88798CE-08D0-4A89-A0A8-E127981173B8}">
      <dgm:prSet phldrT="[Text]"/>
      <dgm:spPr/>
      <dgm:t>
        <a:bodyPr/>
        <a:lstStyle/>
        <a:p>
          <a:r>
            <a:rPr lang="en-US" dirty="0"/>
            <a:t>Give respect</a:t>
          </a:r>
        </a:p>
      </dgm:t>
    </dgm:pt>
    <dgm:pt modelId="{B56A3B19-EB65-4996-BC79-A0252DAD5602}" type="parTrans" cxnId="{CB215299-C485-4E2F-84B1-11B32C3B3718}">
      <dgm:prSet/>
      <dgm:spPr/>
      <dgm:t>
        <a:bodyPr/>
        <a:lstStyle/>
        <a:p>
          <a:endParaRPr lang="en-US"/>
        </a:p>
      </dgm:t>
    </dgm:pt>
    <dgm:pt modelId="{6B455D3A-CA3B-4900-A6DE-F871DC6D28E3}" type="sibTrans" cxnId="{CB215299-C485-4E2F-84B1-11B32C3B3718}">
      <dgm:prSet/>
      <dgm:spPr/>
      <dgm:t>
        <a:bodyPr/>
        <a:lstStyle/>
        <a:p>
          <a:endParaRPr lang="en-US"/>
        </a:p>
      </dgm:t>
    </dgm:pt>
    <dgm:pt modelId="{562C1CED-F387-4381-BCB8-19DB3380689F}">
      <dgm:prSet phldrT="[Text]"/>
      <dgm:spPr/>
      <dgm:t>
        <a:bodyPr/>
        <a:lstStyle/>
        <a:p>
          <a:r>
            <a:rPr lang="en-US" dirty="0"/>
            <a:t>Be visible</a:t>
          </a:r>
        </a:p>
      </dgm:t>
    </dgm:pt>
    <dgm:pt modelId="{F9E52E23-7A9A-4FC9-908F-C7539F6DAD7F}" type="parTrans" cxnId="{4F6407F3-0DC2-4CA9-9200-F16E628FE899}">
      <dgm:prSet/>
      <dgm:spPr/>
      <dgm:t>
        <a:bodyPr/>
        <a:lstStyle/>
        <a:p>
          <a:endParaRPr lang="en-US"/>
        </a:p>
      </dgm:t>
    </dgm:pt>
    <dgm:pt modelId="{B8D78E4E-7F5E-4FD4-8A11-C2C90C266FB5}" type="sibTrans" cxnId="{4F6407F3-0DC2-4CA9-9200-F16E628FE899}">
      <dgm:prSet/>
      <dgm:spPr/>
      <dgm:t>
        <a:bodyPr/>
        <a:lstStyle/>
        <a:p>
          <a:endParaRPr lang="en-US"/>
        </a:p>
      </dgm:t>
    </dgm:pt>
    <dgm:pt modelId="{2DAB0C29-E04C-47E2-8043-C2D4B9979522}">
      <dgm:prSet phldrT="[Text]"/>
      <dgm:spPr/>
      <dgm:t>
        <a:bodyPr/>
        <a:lstStyle/>
        <a:p>
          <a:r>
            <a:rPr lang="en-US" dirty="0"/>
            <a:t>Answer questions</a:t>
          </a:r>
        </a:p>
      </dgm:t>
    </dgm:pt>
    <dgm:pt modelId="{D526CD2E-FCB8-40A0-87F6-5FF027DF9706}" type="parTrans" cxnId="{3134510C-D375-43E5-A543-685376B4BC14}">
      <dgm:prSet/>
      <dgm:spPr/>
      <dgm:t>
        <a:bodyPr/>
        <a:lstStyle/>
        <a:p>
          <a:endParaRPr lang="en-US"/>
        </a:p>
      </dgm:t>
    </dgm:pt>
    <dgm:pt modelId="{CBFBE4F6-4780-4B23-93A4-C88B985DDECD}" type="sibTrans" cxnId="{3134510C-D375-43E5-A543-685376B4BC14}">
      <dgm:prSet/>
      <dgm:spPr/>
      <dgm:t>
        <a:bodyPr/>
        <a:lstStyle/>
        <a:p>
          <a:endParaRPr lang="en-US"/>
        </a:p>
      </dgm:t>
    </dgm:pt>
    <dgm:pt modelId="{95745398-7B30-45AD-A393-06F3F2A48964}" type="pres">
      <dgm:prSet presAssocID="{06490EE8-1736-4B05-B38D-6B99F4B8983B}" presName="Name0" presStyleCnt="0">
        <dgm:presLayoutVars>
          <dgm:dir/>
          <dgm:animLvl val="lvl"/>
          <dgm:resizeHandles/>
        </dgm:presLayoutVars>
      </dgm:prSet>
      <dgm:spPr/>
    </dgm:pt>
    <dgm:pt modelId="{022B4A9E-3E0F-4B92-BCA9-ADC8BCBCBDFA}" type="pres">
      <dgm:prSet presAssocID="{F88798CE-08D0-4A89-A0A8-E127981173B8}" presName="linNode" presStyleCnt="0"/>
      <dgm:spPr/>
    </dgm:pt>
    <dgm:pt modelId="{57BFB38E-0C47-4A3F-963F-827F50751AF7}" type="pres">
      <dgm:prSet presAssocID="{F88798CE-08D0-4A89-A0A8-E127981173B8}" presName="parentShp" presStyleLbl="node1" presStyleIdx="0" presStyleCnt="3" custScaleX="235795">
        <dgm:presLayoutVars>
          <dgm:bulletEnabled val="1"/>
        </dgm:presLayoutVars>
      </dgm:prSet>
      <dgm:spPr/>
    </dgm:pt>
    <dgm:pt modelId="{748FC2A2-CB20-4417-BA64-0F41308CFAED}" type="pres">
      <dgm:prSet presAssocID="{F88798CE-08D0-4A89-A0A8-E127981173B8}" presName="childShp" presStyleLbl="bgAccFollowNode1" presStyleIdx="0" presStyleCnt="3">
        <dgm:presLayoutVars>
          <dgm:bulletEnabled val="1"/>
        </dgm:presLayoutVars>
      </dgm:prSet>
      <dgm:spPr/>
    </dgm:pt>
    <dgm:pt modelId="{D704AEAA-FEB4-42B4-9580-7F2D16FCF042}" type="pres">
      <dgm:prSet presAssocID="{6B455D3A-CA3B-4900-A6DE-F871DC6D28E3}" presName="spacing" presStyleCnt="0"/>
      <dgm:spPr/>
    </dgm:pt>
    <dgm:pt modelId="{B2DBE21F-3851-4DEA-BC26-9E8978B50290}" type="pres">
      <dgm:prSet presAssocID="{562C1CED-F387-4381-BCB8-19DB3380689F}" presName="linNode" presStyleCnt="0"/>
      <dgm:spPr/>
    </dgm:pt>
    <dgm:pt modelId="{43DD5C95-B025-48C9-A483-06108CD58C57}" type="pres">
      <dgm:prSet presAssocID="{562C1CED-F387-4381-BCB8-19DB3380689F}" presName="parentShp" presStyleLbl="node1" presStyleIdx="1" presStyleCnt="3" custScaleX="235795">
        <dgm:presLayoutVars>
          <dgm:bulletEnabled val="1"/>
        </dgm:presLayoutVars>
      </dgm:prSet>
      <dgm:spPr/>
    </dgm:pt>
    <dgm:pt modelId="{F1134C87-220E-45B9-9A0B-CF0A7DB4030C}" type="pres">
      <dgm:prSet presAssocID="{562C1CED-F387-4381-BCB8-19DB3380689F}" presName="childShp" presStyleLbl="bgAccFollowNode1" presStyleIdx="1" presStyleCnt="3">
        <dgm:presLayoutVars>
          <dgm:bulletEnabled val="1"/>
        </dgm:presLayoutVars>
      </dgm:prSet>
      <dgm:spPr/>
    </dgm:pt>
    <dgm:pt modelId="{0BDEA243-A9C6-4FA7-A9B0-09E333EB06D9}" type="pres">
      <dgm:prSet presAssocID="{B8D78E4E-7F5E-4FD4-8A11-C2C90C266FB5}" presName="spacing" presStyleCnt="0"/>
      <dgm:spPr/>
    </dgm:pt>
    <dgm:pt modelId="{EF1D601A-80C5-412E-BA4C-77A5899199FB}" type="pres">
      <dgm:prSet presAssocID="{2DAB0C29-E04C-47E2-8043-C2D4B9979522}" presName="linNode" presStyleCnt="0"/>
      <dgm:spPr/>
    </dgm:pt>
    <dgm:pt modelId="{FBCE2712-2D05-4A90-83D7-C4907E6D82B6}" type="pres">
      <dgm:prSet presAssocID="{2DAB0C29-E04C-47E2-8043-C2D4B9979522}" presName="parentShp" presStyleLbl="node1" presStyleIdx="2" presStyleCnt="3" custScaleX="235795">
        <dgm:presLayoutVars>
          <dgm:bulletEnabled val="1"/>
        </dgm:presLayoutVars>
      </dgm:prSet>
      <dgm:spPr/>
    </dgm:pt>
    <dgm:pt modelId="{75F8CEFD-06A6-4078-86D7-A1C25AA27BF8}" type="pres">
      <dgm:prSet presAssocID="{2DAB0C29-E04C-47E2-8043-C2D4B9979522}" presName="childShp" presStyleLbl="bgAccFollowNode1" presStyleIdx="2" presStyleCnt="3">
        <dgm:presLayoutVars>
          <dgm:bulletEnabled val="1"/>
        </dgm:presLayoutVars>
      </dgm:prSet>
      <dgm:spPr/>
    </dgm:pt>
  </dgm:ptLst>
  <dgm:cxnLst>
    <dgm:cxn modelId="{CB215299-C485-4E2F-84B1-11B32C3B3718}" srcId="{06490EE8-1736-4B05-B38D-6B99F4B8983B}" destId="{F88798CE-08D0-4A89-A0A8-E127981173B8}" srcOrd="0" destOrd="0" parTransId="{B56A3B19-EB65-4996-BC79-A0252DAD5602}" sibTransId="{6B455D3A-CA3B-4900-A6DE-F871DC6D28E3}"/>
    <dgm:cxn modelId="{421D2D24-6BEE-43BC-8909-D8F31AD9616A}" type="presOf" srcId="{06490EE8-1736-4B05-B38D-6B99F4B8983B}" destId="{95745398-7B30-45AD-A393-06F3F2A48964}" srcOrd="0" destOrd="0" presId="urn:microsoft.com/office/officeart/2005/8/layout/vList6"/>
    <dgm:cxn modelId="{7666A9EC-EC4F-481D-A3F0-9378DCD43537}" type="presOf" srcId="{F88798CE-08D0-4A89-A0A8-E127981173B8}" destId="{57BFB38E-0C47-4A3F-963F-827F50751AF7}" srcOrd="0" destOrd="0" presId="urn:microsoft.com/office/officeart/2005/8/layout/vList6"/>
    <dgm:cxn modelId="{C612DC70-F85A-447C-934E-D9580F9626F6}" type="presOf" srcId="{562C1CED-F387-4381-BCB8-19DB3380689F}" destId="{43DD5C95-B025-48C9-A483-06108CD58C57}" srcOrd="0" destOrd="0" presId="urn:microsoft.com/office/officeart/2005/8/layout/vList6"/>
    <dgm:cxn modelId="{3134510C-D375-43E5-A543-685376B4BC14}" srcId="{06490EE8-1736-4B05-B38D-6B99F4B8983B}" destId="{2DAB0C29-E04C-47E2-8043-C2D4B9979522}" srcOrd="2" destOrd="0" parTransId="{D526CD2E-FCB8-40A0-87F6-5FF027DF9706}" sibTransId="{CBFBE4F6-4780-4B23-93A4-C88B985DDECD}"/>
    <dgm:cxn modelId="{3734B6CB-6C8B-4202-992B-FEF3A4658F26}" type="presOf" srcId="{2DAB0C29-E04C-47E2-8043-C2D4B9979522}" destId="{FBCE2712-2D05-4A90-83D7-C4907E6D82B6}" srcOrd="0" destOrd="0" presId="urn:microsoft.com/office/officeart/2005/8/layout/vList6"/>
    <dgm:cxn modelId="{4F6407F3-0DC2-4CA9-9200-F16E628FE899}" srcId="{06490EE8-1736-4B05-B38D-6B99F4B8983B}" destId="{562C1CED-F387-4381-BCB8-19DB3380689F}" srcOrd="1" destOrd="0" parTransId="{F9E52E23-7A9A-4FC9-908F-C7539F6DAD7F}" sibTransId="{B8D78E4E-7F5E-4FD4-8A11-C2C90C266FB5}"/>
    <dgm:cxn modelId="{F4B20220-D8BD-4EEC-9BDF-E70D5AC82EDC}" type="presParOf" srcId="{95745398-7B30-45AD-A393-06F3F2A48964}" destId="{022B4A9E-3E0F-4B92-BCA9-ADC8BCBCBDFA}" srcOrd="0" destOrd="0" presId="urn:microsoft.com/office/officeart/2005/8/layout/vList6"/>
    <dgm:cxn modelId="{54297261-555A-45A2-BB14-5927A3DDCA32}" type="presParOf" srcId="{022B4A9E-3E0F-4B92-BCA9-ADC8BCBCBDFA}" destId="{57BFB38E-0C47-4A3F-963F-827F50751AF7}" srcOrd="0" destOrd="0" presId="urn:microsoft.com/office/officeart/2005/8/layout/vList6"/>
    <dgm:cxn modelId="{9B6ABA17-4F5A-4F4B-8212-806A12CB4100}" type="presParOf" srcId="{022B4A9E-3E0F-4B92-BCA9-ADC8BCBCBDFA}" destId="{748FC2A2-CB20-4417-BA64-0F41308CFAED}" srcOrd="1" destOrd="0" presId="urn:microsoft.com/office/officeart/2005/8/layout/vList6"/>
    <dgm:cxn modelId="{21A1E802-A846-4A0B-8A2E-71481CA986D8}" type="presParOf" srcId="{95745398-7B30-45AD-A393-06F3F2A48964}" destId="{D704AEAA-FEB4-42B4-9580-7F2D16FCF042}" srcOrd="1" destOrd="0" presId="urn:microsoft.com/office/officeart/2005/8/layout/vList6"/>
    <dgm:cxn modelId="{3955D7DE-7ACA-42E6-8BDA-B0C64F33D70E}" type="presParOf" srcId="{95745398-7B30-45AD-A393-06F3F2A48964}" destId="{B2DBE21F-3851-4DEA-BC26-9E8978B50290}" srcOrd="2" destOrd="0" presId="urn:microsoft.com/office/officeart/2005/8/layout/vList6"/>
    <dgm:cxn modelId="{3D4CEE1E-6EDB-4214-A9C8-34A79BC49D90}" type="presParOf" srcId="{B2DBE21F-3851-4DEA-BC26-9E8978B50290}" destId="{43DD5C95-B025-48C9-A483-06108CD58C57}" srcOrd="0" destOrd="0" presId="urn:microsoft.com/office/officeart/2005/8/layout/vList6"/>
    <dgm:cxn modelId="{5F3D7296-874F-4A0C-B726-C947D8A74F86}" type="presParOf" srcId="{B2DBE21F-3851-4DEA-BC26-9E8978B50290}" destId="{F1134C87-220E-45B9-9A0B-CF0A7DB4030C}" srcOrd="1" destOrd="0" presId="urn:microsoft.com/office/officeart/2005/8/layout/vList6"/>
    <dgm:cxn modelId="{E659E743-18F3-4B51-97A7-A3AE7107DAC2}" type="presParOf" srcId="{95745398-7B30-45AD-A393-06F3F2A48964}" destId="{0BDEA243-A9C6-4FA7-A9B0-09E333EB06D9}" srcOrd="3" destOrd="0" presId="urn:microsoft.com/office/officeart/2005/8/layout/vList6"/>
    <dgm:cxn modelId="{A774AC21-C643-46F0-931D-B3D0AA112900}" type="presParOf" srcId="{95745398-7B30-45AD-A393-06F3F2A48964}" destId="{EF1D601A-80C5-412E-BA4C-77A5899199FB}" srcOrd="4" destOrd="0" presId="urn:microsoft.com/office/officeart/2005/8/layout/vList6"/>
    <dgm:cxn modelId="{C36776BF-1BD5-4095-8349-ADD443BEE5D6}" type="presParOf" srcId="{EF1D601A-80C5-412E-BA4C-77A5899199FB}" destId="{FBCE2712-2D05-4A90-83D7-C4907E6D82B6}" srcOrd="0" destOrd="0" presId="urn:microsoft.com/office/officeart/2005/8/layout/vList6"/>
    <dgm:cxn modelId="{EC1F955E-53B4-472F-B032-400446391D4D}" type="presParOf" srcId="{EF1D601A-80C5-412E-BA4C-77A5899199FB}" destId="{75F8CEFD-06A6-4078-86D7-A1C25AA27BF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2FE5B8-7147-405E-AF42-92DB3CFB1D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F60DA2-4C49-4205-972D-3390198E7EC3}">
      <dgm:prSet phldrT="[Text]" custT="1"/>
      <dgm:spPr/>
      <dgm:t>
        <a:bodyPr/>
        <a:lstStyle/>
        <a:p>
          <a:r>
            <a:rPr lang="en-US" sz="4400" dirty="0"/>
            <a:t>Respect leads to trust</a:t>
          </a:r>
        </a:p>
      </dgm:t>
    </dgm:pt>
    <dgm:pt modelId="{848021DB-A12A-4F08-A8E8-CF397DCCE766}" type="parTrans" cxnId="{55DD5D35-3E98-4A1E-ACF6-AB92DC58650A}">
      <dgm:prSet/>
      <dgm:spPr/>
      <dgm:t>
        <a:bodyPr/>
        <a:lstStyle/>
        <a:p>
          <a:endParaRPr lang="en-US"/>
        </a:p>
      </dgm:t>
    </dgm:pt>
    <dgm:pt modelId="{143BE610-61F8-49D4-88CE-E455D5240416}" type="sibTrans" cxnId="{55DD5D35-3E98-4A1E-ACF6-AB92DC58650A}">
      <dgm:prSet/>
      <dgm:spPr/>
      <dgm:t>
        <a:bodyPr/>
        <a:lstStyle/>
        <a:p>
          <a:endParaRPr lang="en-US"/>
        </a:p>
      </dgm:t>
    </dgm:pt>
    <dgm:pt modelId="{7E47CCED-B87E-4548-AD29-DBCA68B03749}">
      <dgm:prSet phldrT="[Text]" custT="1"/>
      <dgm:spPr/>
      <dgm:t>
        <a:bodyPr/>
        <a:lstStyle/>
        <a:p>
          <a:r>
            <a:rPr lang="en-US" sz="4400" dirty="0"/>
            <a:t>Manage expectations</a:t>
          </a:r>
        </a:p>
      </dgm:t>
    </dgm:pt>
    <dgm:pt modelId="{8A86E0C5-1A5E-4186-94D4-5B3F6F4A13DD}" type="parTrans" cxnId="{4DC5ADD5-DC24-4825-9A1A-19E8241B324D}">
      <dgm:prSet/>
      <dgm:spPr/>
      <dgm:t>
        <a:bodyPr/>
        <a:lstStyle/>
        <a:p>
          <a:endParaRPr lang="en-US"/>
        </a:p>
      </dgm:t>
    </dgm:pt>
    <dgm:pt modelId="{A748D071-8AE8-4168-BB18-3A2B5AE67448}" type="sibTrans" cxnId="{4DC5ADD5-DC24-4825-9A1A-19E8241B324D}">
      <dgm:prSet/>
      <dgm:spPr/>
      <dgm:t>
        <a:bodyPr/>
        <a:lstStyle/>
        <a:p>
          <a:endParaRPr lang="en-US"/>
        </a:p>
      </dgm:t>
    </dgm:pt>
    <dgm:pt modelId="{6979DB78-B972-4F68-B5BB-52B06EFD38C8}">
      <dgm:prSet phldrT="[Text]" custT="1"/>
      <dgm:spPr/>
      <dgm:t>
        <a:bodyPr/>
        <a:lstStyle/>
        <a:p>
          <a:r>
            <a:rPr lang="en-US" sz="4400" dirty="0"/>
            <a:t>Work hard and be seen working hard</a:t>
          </a:r>
        </a:p>
      </dgm:t>
    </dgm:pt>
    <dgm:pt modelId="{BDFFAE77-B48D-462B-97F8-8421FDA2E775}" type="parTrans" cxnId="{5B38A8FC-39DC-4A68-BF88-E16EC2A3FA0B}">
      <dgm:prSet/>
      <dgm:spPr/>
      <dgm:t>
        <a:bodyPr/>
        <a:lstStyle/>
        <a:p>
          <a:endParaRPr lang="en-US"/>
        </a:p>
      </dgm:t>
    </dgm:pt>
    <dgm:pt modelId="{24AA1B6F-49CA-4979-AAB5-769808D80BC3}" type="sibTrans" cxnId="{5B38A8FC-39DC-4A68-BF88-E16EC2A3FA0B}">
      <dgm:prSet/>
      <dgm:spPr/>
      <dgm:t>
        <a:bodyPr/>
        <a:lstStyle/>
        <a:p>
          <a:endParaRPr lang="en-US"/>
        </a:p>
      </dgm:t>
    </dgm:pt>
    <dgm:pt modelId="{ABF3D091-4A80-436A-8053-7CD7EC570EDD}" type="pres">
      <dgm:prSet presAssocID="{092FE5B8-7147-405E-AF42-92DB3CFB1D37}" presName="linear" presStyleCnt="0">
        <dgm:presLayoutVars>
          <dgm:animLvl val="lvl"/>
          <dgm:resizeHandles val="exact"/>
        </dgm:presLayoutVars>
      </dgm:prSet>
      <dgm:spPr/>
    </dgm:pt>
    <dgm:pt modelId="{15206F58-FB54-4687-8F56-5A552B73D22B}" type="pres">
      <dgm:prSet presAssocID="{D1F60DA2-4C49-4205-972D-3390198E7EC3}" presName="parentText" presStyleLbl="node1" presStyleIdx="0" presStyleCnt="3">
        <dgm:presLayoutVars>
          <dgm:chMax val="0"/>
          <dgm:bulletEnabled val="1"/>
        </dgm:presLayoutVars>
      </dgm:prSet>
      <dgm:spPr/>
    </dgm:pt>
    <dgm:pt modelId="{6641FD04-ACBE-4B72-838D-7340A77E2503}" type="pres">
      <dgm:prSet presAssocID="{143BE610-61F8-49D4-88CE-E455D5240416}" presName="spacer" presStyleCnt="0"/>
      <dgm:spPr/>
    </dgm:pt>
    <dgm:pt modelId="{D50E777A-6433-49B1-82C1-EDE574BDB6E9}" type="pres">
      <dgm:prSet presAssocID="{7E47CCED-B87E-4548-AD29-DBCA68B03749}" presName="parentText" presStyleLbl="node1" presStyleIdx="1" presStyleCnt="3">
        <dgm:presLayoutVars>
          <dgm:chMax val="0"/>
          <dgm:bulletEnabled val="1"/>
        </dgm:presLayoutVars>
      </dgm:prSet>
      <dgm:spPr/>
    </dgm:pt>
    <dgm:pt modelId="{D2D24CF5-8A8A-4A8E-9352-17C1D46218D4}" type="pres">
      <dgm:prSet presAssocID="{A748D071-8AE8-4168-BB18-3A2B5AE67448}" presName="spacer" presStyleCnt="0"/>
      <dgm:spPr/>
    </dgm:pt>
    <dgm:pt modelId="{F14D7C76-463E-46CA-8B2A-31FC587501EE}" type="pres">
      <dgm:prSet presAssocID="{6979DB78-B972-4F68-B5BB-52B06EFD38C8}" presName="parentText" presStyleLbl="node1" presStyleIdx="2" presStyleCnt="3">
        <dgm:presLayoutVars>
          <dgm:chMax val="0"/>
          <dgm:bulletEnabled val="1"/>
        </dgm:presLayoutVars>
      </dgm:prSet>
      <dgm:spPr/>
    </dgm:pt>
  </dgm:ptLst>
  <dgm:cxnLst>
    <dgm:cxn modelId="{56E6CB2B-FDF0-4E13-9A51-44901115B14E}" type="presOf" srcId="{7E47CCED-B87E-4548-AD29-DBCA68B03749}" destId="{D50E777A-6433-49B1-82C1-EDE574BDB6E9}" srcOrd="0" destOrd="0" presId="urn:microsoft.com/office/officeart/2005/8/layout/vList2"/>
    <dgm:cxn modelId="{CDA3B6FC-7279-4F49-B78D-383FFDC54781}" type="presOf" srcId="{D1F60DA2-4C49-4205-972D-3390198E7EC3}" destId="{15206F58-FB54-4687-8F56-5A552B73D22B}" srcOrd="0" destOrd="0" presId="urn:microsoft.com/office/officeart/2005/8/layout/vList2"/>
    <dgm:cxn modelId="{4DC5ADD5-DC24-4825-9A1A-19E8241B324D}" srcId="{092FE5B8-7147-405E-AF42-92DB3CFB1D37}" destId="{7E47CCED-B87E-4548-AD29-DBCA68B03749}" srcOrd="1" destOrd="0" parTransId="{8A86E0C5-1A5E-4186-94D4-5B3F6F4A13DD}" sibTransId="{A748D071-8AE8-4168-BB18-3A2B5AE67448}"/>
    <dgm:cxn modelId="{40B27745-EB8A-447B-8E79-04C2603D496F}" type="presOf" srcId="{6979DB78-B972-4F68-B5BB-52B06EFD38C8}" destId="{F14D7C76-463E-46CA-8B2A-31FC587501EE}" srcOrd="0" destOrd="0" presId="urn:microsoft.com/office/officeart/2005/8/layout/vList2"/>
    <dgm:cxn modelId="{9DFBF9CB-BA5F-4E4A-8B63-33FE1F257E1A}" type="presOf" srcId="{092FE5B8-7147-405E-AF42-92DB3CFB1D37}" destId="{ABF3D091-4A80-436A-8053-7CD7EC570EDD}" srcOrd="0" destOrd="0" presId="urn:microsoft.com/office/officeart/2005/8/layout/vList2"/>
    <dgm:cxn modelId="{5B38A8FC-39DC-4A68-BF88-E16EC2A3FA0B}" srcId="{092FE5B8-7147-405E-AF42-92DB3CFB1D37}" destId="{6979DB78-B972-4F68-B5BB-52B06EFD38C8}" srcOrd="2" destOrd="0" parTransId="{BDFFAE77-B48D-462B-97F8-8421FDA2E775}" sibTransId="{24AA1B6F-49CA-4979-AAB5-769808D80BC3}"/>
    <dgm:cxn modelId="{55DD5D35-3E98-4A1E-ACF6-AB92DC58650A}" srcId="{092FE5B8-7147-405E-AF42-92DB3CFB1D37}" destId="{D1F60DA2-4C49-4205-972D-3390198E7EC3}" srcOrd="0" destOrd="0" parTransId="{848021DB-A12A-4F08-A8E8-CF397DCCE766}" sibTransId="{143BE610-61F8-49D4-88CE-E455D5240416}"/>
    <dgm:cxn modelId="{52C46A2C-A81E-4D23-85F7-9E222E134554}" type="presParOf" srcId="{ABF3D091-4A80-436A-8053-7CD7EC570EDD}" destId="{15206F58-FB54-4687-8F56-5A552B73D22B}" srcOrd="0" destOrd="0" presId="urn:microsoft.com/office/officeart/2005/8/layout/vList2"/>
    <dgm:cxn modelId="{FAA282D6-11AB-4242-B07C-F61B4839161E}" type="presParOf" srcId="{ABF3D091-4A80-436A-8053-7CD7EC570EDD}" destId="{6641FD04-ACBE-4B72-838D-7340A77E2503}" srcOrd="1" destOrd="0" presId="urn:microsoft.com/office/officeart/2005/8/layout/vList2"/>
    <dgm:cxn modelId="{0A776E14-6653-400B-89B5-4C260487326D}" type="presParOf" srcId="{ABF3D091-4A80-436A-8053-7CD7EC570EDD}" destId="{D50E777A-6433-49B1-82C1-EDE574BDB6E9}" srcOrd="2" destOrd="0" presId="urn:microsoft.com/office/officeart/2005/8/layout/vList2"/>
    <dgm:cxn modelId="{751A415D-4355-46AB-93C5-C4700A9517DA}" type="presParOf" srcId="{ABF3D091-4A80-436A-8053-7CD7EC570EDD}" destId="{D2D24CF5-8A8A-4A8E-9352-17C1D46218D4}" srcOrd="3" destOrd="0" presId="urn:microsoft.com/office/officeart/2005/8/layout/vList2"/>
    <dgm:cxn modelId="{9AD8FCEB-051E-4E36-A684-27BB141EF73D}" type="presParOf" srcId="{ABF3D091-4A80-436A-8053-7CD7EC570EDD}" destId="{F14D7C76-463E-46CA-8B2A-31FC587501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08A1B4F-1D49-46D7-9E4C-3E2AE4C74F7D}" type="doc">
      <dgm:prSet loTypeId="urn:diagrams.loki3.com/VaryingWidthList+Icon" loCatId="list" qsTypeId="urn:microsoft.com/office/officeart/2005/8/quickstyle/simple1" qsCatId="simple" csTypeId="urn:microsoft.com/office/officeart/2005/8/colors/colorful2" csCatId="colorful" phldr="1"/>
      <dgm:spPr/>
    </dgm:pt>
    <dgm:pt modelId="{F8A6E42A-8CE8-4BDA-80D2-E9D89D3EABC2}">
      <dgm:prSet phldrT="[Text]"/>
      <dgm:spPr/>
      <dgm:t>
        <a:bodyPr/>
        <a:lstStyle/>
        <a:p>
          <a:r>
            <a:rPr lang="en-US" dirty="0"/>
            <a:t>Have a party</a:t>
          </a:r>
        </a:p>
      </dgm:t>
    </dgm:pt>
    <dgm:pt modelId="{B9A42383-C3C6-4BDF-A186-AB68FC393053}" type="parTrans" cxnId="{7A876FDA-54AA-41B3-B2DB-A5FAA57E7FA9}">
      <dgm:prSet/>
      <dgm:spPr/>
    </dgm:pt>
    <dgm:pt modelId="{F12B2C58-1C1A-4B02-B7DB-246D700778E9}" type="sibTrans" cxnId="{7A876FDA-54AA-41B3-B2DB-A5FAA57E7FA9}">
      <dgm:prSet/>
      <dgm:spPr/>
    </dgm:pt>
    <dgm:pt modelId="{D6EA554C-8C3A-47E5-880A-6CB6EE83811C}">
      <dgm:prSet phldrT="[Text]"/>
      <dgm:spPr/>
      <dgm:t>
        <a:bodyPr/>
        <a:lstStyle/>
        <a:p>
          <a:r>
            <a:rPr lang="en-US" dirty="0"/>
            <a:t>Buy lunch</a:t>
          </a:r>
        </a:p>
      </dgm:t>
    </dgm:pt>
    <dgm:pt modelId="{276A0EC0-3CD3-4191-90B1-60C48A533E04}" type="parTrans" cxnId="{7A290E88-8741-4FD6-9261-B81D84EF88EB}">
      <dgm:prSet/>
      <dgm:spPr/>
    </dgm:pt>
    <dgm:pt modelId="{5CE628AC-FF61-4D0D-BFDC-3B007C5400EE}" type="sibTrans" cxnId="{7A290E88-8741-4FD6-9261-B81D84EF88EB}">
      <dgm:prSet/>
      <dgm:spPr/>
    </dgm:pt>
    <dgm:pt modelId="{A640DAE4-39A3-4913-BA71-0D429B5FE7AD}">
      <dgm:prSet phldrT="[Text]"/>
      <dgm:spPr/>
      <dgm:t>
        <a:bodyPr/>
        <a:lstStyle/>
        <a:p>
          <a:r>
            <a:rPr lang="en-US" dirty="0"/>
            <a:t>Something to show credit</a:t>
          </a:r>
        </a:p>
      </dgm:t>
    </dgm:pt>
    <dgm:pt modelId="{0B63B855-7645-4413-88A7-58152EB13276}" type="parTrans" cxnId="{4AA303D0-877D-413A-BADC-5E8A9240BE29}">
      <dgm:prSet/>
      <dgm:spPr/>
    </dgm:pt>
    <dgm:pt modelId="{E13205D8-DE05-4138-8F5D-3700F5FB1CBE}" type="sibTrans" cxnId="{4AA303D0-877D-413A-BADC-5E8A9240BE29}">
      <dgm:prSet/>
      <dgm:spPr/>
    </dgm:pt>
    <dgm:pt modelId="{F9AE7BA3-8415-4D05-AA6B-CE90925D26BD}" type="pres">
      <dgm:prSet presAssocID="{B08A1B4F-1D49-46D7-9E4C-3E2AE4C74F7D}" presName="Name0" presStyleCnt="0">
        <dgm:presLayoutVars>
          <dgm:resizeHandles/>
        </dgm:presLayoutVars>
      </dgm:prSet>
      <dgm:spPr/>
    </dgm:pt>
    <dgm:pt modelId="{28877A55-7E34-48B4-A0AA-4EE79821F442}" type="pres">
      <dgm:prSet presAssocID="{F8A6E42A-8CE8-4BDA-80D2-E9D89D3EABC2}" presName="text" presStyleLbl="node1" presStyleIdx="0" presStyleCnt="3">
        <dgm:presLayoutVars>
          <dgm:bulletEnabled val="1"/>
        </dgm:presLayoutVars>
      </dgm:prSet>
      <dgm:spPr/>
    </dgm:pt>
    <dgm:pt modelId="{0FEBE3C0-683C-4B06-99FA-A56F77B51AA4}" type="pres">
      <dgm:prSet presAssocID="{F12B2C58-1C1A-4B02-B7DB-246D700778E9}" presName="space" presStyleCnt="0"/>
      <dgm:spPr/>
    </dgm:pt>
    <dgm:pt modelId="{FD1ED84A-FEA9-4A51-BB63-3CD05A031FC8}" type="pres">
      <dgm:prSet presAssocID="{D6EA554C-8C3A-47E5-880A-6CB6EE83811C}" presName="text" presStyleLbl="node1" presStyleIdx="1" presStyleCnt="3">
        <dgm:presLayoutVars>
          <dgm:bulletEnabled val="1"/>
        </dgm:presLayoutVars>
      </dgm:prSet>
      <dgm:spPr/>
    </dgm:pt>
    <dgm:pt modelId="{BAE0F2E4-42AD-4A44-9174-C7F7ADF4DD79}" type="pres">
      <dgm:prSet presAssocID="{5CE628AC-FF61-4D0D-BFDC-3B007C5400EE}" presName="space" presStyleCnt="0"/>
      <dgm:spPr/>
    </dgm:pt>
    <dgm:pt modelId="{289E2F7E-5BAA-4F99-9000-BFE1B92E0D3A}" type="pres">
      <dgm:prSet presAssocID="{A640DAE4-39A3-4913-BA71-0D429B5FE7AD}" presName="text" presStyleLbl="node1" presStyleIdx="2" presStyleCnt="3">
        <dgm:presLayoutVars>
          <dgm:bulletEnabled val="1"/>
        </dgm:presLayoutVars>
      </dgm:prSet>
      <dgm:spPr/>
    </dgm:pt>
  </dgm:ptLst>
  <dgm:cxnLst>
    <dgm:cxn modelId="{4AA303D0-877D-413A-BADC-5E8A9240BE29}" srcId="{B08A1B4F-1D49-46D7-9E4C-3E2AE4C74F7D}" destId="{A640DAE4-39A3-4913-BA71-0D429B5FE7AD}" srcOrd="2" destOrd="0" parTransId="{0B63B855-7645-4413-88A7-58152EB13276}" sibTransId="{E13205D8-DE05-4138-8F5D-3700F5FB1CBE}"/>
    <dgm:cxn modelId="{71491D83-C4C2-4E47-BBC6-871818EB8CD6}" type="presOf" srcId="{F8A6E42A-8CE8-4BDA-80D2-E9D89D3EABC2}" destId="{28877A55-7E34-48B4-A0AA-4EE79821F442}" srcOrd="0" destOrd="0" presId="urn:diagrams.loki3.com/VaryingWidthList+Icon"/>
    <dgm:cxn modelId="{CD3FD3EB-924F-42D6-B652-70FF395D4957}" type="presOf" srcId="{B08A1B4F-1D49-46D7-9E4C-3E2AE4C74F7D}" destId="{F9AE7BA3-8415-4D05-AA6B-CE90925D26BD}" srcOrd="0" destOrd="0" presId="urn:diagrams.loki3.com/VaryingWidthList+Icon"/>
    <dgm:cxn modelId="{138BEA19-1F16-45B4-B14E-8AB43BB158E0}" type="presOf" srcId="{D6EA554C-8C3A-47E5-880A-6CB6EE83811C}" destId="{FD1ED84A-FEA9-4A51-BB63-3CD05A031FC8}" srcOrd="0" destOrd="0" presId="urn:diagrams.loki3.com/VaryingWidthList+Icon"/>
    <dgm:cxn modelId="{7A290E88-8741-4FD6-9261-B81D84EF88EB}" srcId="{B08A1B4F-1D49-46D7-9E4C-3E2AE4C74F7D}" destId="{D6EA554C-8C3A-47E5-880A-6CB6EE83811C}" srcOrd="1" destOrd="0" parTransId="{276A0EC0-3CD3-4191-90B1-60C48A533E04}" sibTransId="{5CE628AC-FF61-4D0D-BFDC-3B007C5400EE}"/>
    <dgm:cxn modelId="{39D1177F-A05C-47D1-BFD0-69A9F09F478E}" type="presOf" srcId="{A640DAE4-39A3-4913-BA71-0D429B5FE7AD}" destId="{289E2F7E-5BAA-4F99-9000-BFE1B92E0D3A}" srcOrd="0" destOrd="0" presId="urn:diagrams.loki3.com/VaryingWidthList+Icon"/>
    <dgm:cxn modelId="{7A876FDA-54AA-41B3-B2DB-A5FAA57E7FA9}" srcId="{B08A1B4F-1D49-46D7-9E4C-3E2AE4C74F7D}" destId="{F8A6E42A-8CE8-4BDA-80D2-E9D89D3EABC2}" srcOrd="0" destOrd="0" parTransId="{B9A42383-C3C6-4BDF-A186-AB68FC393053}" sibTransId="{F12B2C58-1C1A-4B02-B7DB-246D700778E9}"/>
    <dgm:cxn modelId="{A92E3163-A218-4AD9-9738-C50415BEF7DC}" type="presParOf" srcId="{F9AE7BA3-8415-4D05-AA6B-CE90925D26BD}" destId="{28877A55-7E34-48B4-A0AA-4EE79821F442}" srcOrd="0" destOrd="0" presId="urn:diagrams.loki3.com/VaryingWidthList+Icon"/>
    <dgm:cxn modelId="{7EC903B3-56C1-4AC8-A6E6-3E52890F643B}" type="presParOf" srcId="{F9AE7BA3-8415-4D05-AA6B-CE90925D26BD}" destId="{0FEBE3C0-683C-4B06-99FA-A56F77B51AA4}" srcOrd="1" destOrd="0" presId="urn:diagrams.loki3.com/VaryingWidthList+Icon"/>
    <dgm:cxn modelId="{6366442B-547B-453A-A1FC-2C2CD2BDB82C}" type="presParOf" srcId="{F9AE7BA3-8415-4D05-AA6B-CE90925D26BD}" destId="{FD1ED84A-FEA9-4A51-BB63-3CD05A031FC8}" srcOrd="2" destOrd="0" presId="urn:diagrams.loki3.com/VaryingWidthList+Icon"/>
    <dgm:cxn modelId="{33617A84-6078-4AA3-81CE-60EEF08BDC74}" type="presParOf" srcId="{F9AE7BA3-8415-4D05-AA6B-CE90925D26BD}" destId="{BAE0F2E4-42AD-4A44-9174-C7F7ADF4DD79}" srcOrd="3" destOrd="0" presId="urn:diagrams.loki3.com/VaryingWidthList+Icon"/>
    <dgm:cxn modelId="{577A145A-CA39-4EE2-B08B-E438DE9554DB}" type="presParOf" srcId="{F9AE7BA3-8415-4D05-AA6B-CE90925D26BD}" destId="{289E2F7E-5BAA-4F99-9000-BFE1B92E0D3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EA97E32-C5FD-4720-BC6F-248685ABD7A2}"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F7BEF401-4530-4F2B-B825-6EB7D0BB2D6D}">
      <dgm:prSet phldrT="[Text]"/>
      <dgm:spPr/>
      <dgm:t>
        <a:bodyPr/>
        <a:lstStyle/>
        <a:p>
          <a:r>
            <a:rPr lang="en-US" dirty="0"/>
            <a:t>Public recognition</a:t>
          </a:r>
        </a:p>
      </dgm:t>
    </dgm:pt>
    <dgm:pt modelId="{7488E0D2-4096-4002-B304-06E644C14609}" type="parTrans" cxnId="{20A1EDFF-38C0-4DC0-9BC0-C9B8F79A926A}">
      <dgm:prSet/>
      <dgm:spPr/>
      <dgm:t>
        <a:bodyPr/>
        <a:lstStyle/>
        <a:p>
          <a:endParaRPr lang="en-US"/>
        </a:p>
      </dgm:t>
    </dgm:pt>
    <dgm:pt modelId="{F4E3D5F6-97A6-4191-92A7-DBA498C98422}" type="sibTrans" cxnId="{20A1EDFF-38C0-4DC0-9BC0-C9B8F79A926A}">
      <dgm:prSet/>
      <dgm:spPr/>
      <dgm:t>
        <a:bodyPr/>
        <a:lstStyle/>
        <a:p>
          <a:endParaRPr lang="en-US"/>
        </a:p>
      </dgm:t>
    </dgm:pt>
    <dgm:pt modelId="{FB6290DB-48B8-43EE-9507-A3E7D612DB88}">
      <dgm:prSet phldrT="[Text]"/>
      <dgm:spPr/>
      <dgm:t>
        <a:bodyPr/>
        <a:lstStyle/>
        <a:p>
          <a:r>
            <a:rPr lang="en-US" dirty="0"/>
            <a:t>Team milestones</a:t>
          </a:r>
        </a:p>
      </dgm:t>
    </dgm:pt>
    <dgm:pt modelId="{7C928E63-6878-473C-81FA-8BA10F17B493}" type="parTrans" cxnId="{B54523E0-8D2F-406A-B81E-187E96A46B03}">
      <dgm:prSet/>
      <dgm:spPr/>
      <dgm:t>
        <a:bodyPr/>
        <a:lstStyle/>
        <a:p>
          <a:endParaRPr lang="en-US"/>
        </a:p>
      </dgm:t>
    </dgm:pt>
    <dgm:pt modelId="{84C5EEFF-73BC-4FF0-BEA2-C753F9B40A14}" type="sibTrans" cxnId="{B54523E0-8D2F-406A-B81E-187E96A46B03}">
      <dgm:prSet/>
      <dgm:spPr/>
      <dgm:t>
        <a:bodyPr/>
        <a:lstStyle/>
        <a:p>
          <a:endParaRPr lang="en-US"/>
        </a:p>
      </dgm:t>
    </dgm:pt>
    <dgm:pt modelId="{294B5430-0EC6-4409-9ED2-0D3FD4ABE995}">
      <dgm:prSet phldrT="[Text]"/>
      <dgm:spPr/>
      <dgm:t>
        <a:bodyPr/>
        <a:lstStyle/>
        <a:p>
          <a:r>
            <a:rPr lang="en-US" dirty="0"/>
            <a:t>Provides motivation</a:t>
          </a:r>
        </a:p>
      </dgm:t>
    </dgm:pt>
    <dgm:pt modelId="{F753EC76-4B80-45BF-AEA1-A2AF47A03BF0}" type="parTrans" cxnId="{84A2F261-FD17-4FAB-923A-ED4F7962414A}">
      <dgm:prSet/>
      <dgm:spPr/>
      <dgm:t>
        <a:bodyPr/>
        <a:lstStyle/>
        <a:p>
          <a:endParaRPr lang="en-US"/>
        </a:p>
      </dgm:t>
    </dgm:pt>
    <dgm:pt modelId="{AAC51F30-CE9E-4354-A922-9E0FC962494E}" type="sibTrans" cxnId="{84A2F261-FD17-4FAB-923A-ED4F7962414A}">
      <dgm:prSet/>
      <dgm:spPr/>
      <dgm:t>
        <a:bodyPr/>
        <a:lstStyle/>
        <a:p>
          <a:endParaRPr lang="en-US"/>
        </a:p>
      </dgm:t>
    </dgm:pt>
    <dgm:pt modelId="{A3077633-2B29-4D55-A2B0-5E758A185B7E}" type="pres">
      <dgm:prSet presAssocID="{6EA97E32-C5FD-4720-BC6F-248685ABD7A2}" presName="Name0" presStyleCnt="0">
        <dgm:presLayoutVars>
          <dgm:dir/>
          <dgm:resizeHandles val="exact"/>
        </dgm:presLayoutVars>
      </dgm:prSet>
      <dgm:spPr/>
    </dgm:pt>
    <dgm:pt modelId="{E956E369-FCB5-430F-84C5-AE4B91D3FF97}" type="pres">
      <dgm:prSet presAssocID="{F7BEF401-4530-4F2B-B825-6EB7D0BB2D6D}" presName="node" presStyleLbl="node1" presStyleIdx="0" presStyleCnt="3">
        <dgm:presLayoutVars>
          <dgm:bulletEnabled val="1"/>
        </dgm:presLayoutVars>
      </dgm:prSet>
      <dgm:spPr/>
    </dgm:pt>
    <dgm:pt modelId="{A201694A-5FC3-42BD-88C7-AFCB874A807B}" type="pres">
      <dgm:prSet presAssocID="{F4E3D5F6-97A6-4191-92A7-DBA498C98422}" presName="sibTrans" presStyleCnt="0"/>
      <dgm:spPr/>
    </dgm:pt>
    <dgm:pt modelId="{5CDD563C-EACD-4E9F-8C0A-A3D0F5312018}" type="pres">
      <dgm:prSet presAssocID="{FB6290DB-48B8-43EE-9507-A3E7D612DB88}" presName="node" presStyleLbl="node1" presStyleIdx="1" presStyleCnt="3">
        <dgm:presLayoutVars>
          <dgm:bulletEnabled val="1"/>
        </dgm:presLayoutVars>
      </dgm:prSet>
      <dgm:spPr/>
    </dgm:pt>
    <dgm:pt modelId="{F3CA0176-D92C-4506-8A51-35E05E912FE8}" type="pres">
      <dgm:prSet presAssocID="{84C5EEFF-73BC-4FF0-BEA2-C753F9B40A14}" presName="sibTrans" presStyleCnt="0"/>
      <dgm:spPr/>
    </dgm:pt>
    <dgm:pt modelId="{61BEC80F-A54D-4BAB-9514-DCDB33B618A2}" type="pres">
      <dgm:prSet presAssocID="{294B5430-0EC6-4409-9ED2-0D3FD4ABE995}" presName="node" presStyleLbl="node1" presStyleIdx="2" presStyleCnt="3">
        <dgm:presLayoutVars>
          <dgm:bulletEnabled val="1"/>
        </dgm:presLayoutVars>
      </dgm:prSet>
      <dgm:spPr/>
    </dgm:pt>
  </dgm:ptLst>
  <dgm:cxnLst>
    <dgm:cxn modelId="{B54523E0-8D2F-406A-B81E-187E96A46B03}" srcId="{6EA97E32-C5FD-4720-BC6F-248685ABD7A2}" destId="{FB6290DB-48B8-43EE-9507-A3E7D612DB88}" srcOrd="1" destOrd="0" parTransId="{7C928E63-6878-473C-81FA-8BA10F17B493}" sibTransId="{84C5EEFF-73BC-4FF0-BEA2-C753F9B40A14}"/>
    <dgm:cxn modelId="{84A2F261-FD17-4FAB-923A-ED4F7962414A}" srcId="{6EA97E32-C5FD-4720-BC6F-248685ABD7A2}" destId="{294B5430-0EC6-4409-9ED2-0D3FD4ABE995}" srcOrd="2" destOrd="0" parTransId="{F753EC76-4B80-45BF-AEA1-A2AF47A03BF0}" sibTransId="{AAC51F30-CE9E-4354-A922-9E0FC962494E}"/>
    <dgm:cxn modelId="{6D9B6311-4477-45DA-BEFD-597F9B8E69C8}" type="presOf" srcId="{FB6290DB-48B8-43EE-9507-A3E7D612DB88}" destId="{5CDD563C-EACD-4E9F-8C0A-A3D0F5312018}" srcOrd="0" destOrd="0" presId="urn:microsoft.com/office/officeart/2005/8/layout/hList6"/>
    <dgm:cxn modelId="{9C8B948A-06FC-49AB-B988-391741E7E22C}" type="presOf" srcId="{6EA97E32-C5FD-4720-BC6F-248685ABD7A2}" destId="{A3077633-2B29-4D55-A2B0-5E758A185B7E}" srcOrd="0" destOrd="0" presId="urn:microsoft.com/office/officeart/2005/8/layout/hList6"/>
    <dgm:cxn modelId="{4BD9F24D-E9D7-4C82-8A7A-F96790F18A99}" type="presOf" srcId="{294B5430-0EC6-4409-9ED2-0D3FD4ABE995}" destId="{61BEC80F-A54D-4BAB-9514-DCDB33B618A2}" srcOrd="0" destOrd="0" presId="urn:microsoft.com/office/officeart/2005/8/layout/hList6"/>
    <dgm:cxn modelId="{20A1EDFF-38C0-4DC0-9BC0-C9B8F79A926A}" srcId="{6EA97E32-C5FD-4720-BC6F-248685ABD7A2}" destId="{F7BEF401-4530-4F2B-B825-6EB7D0BB2D6D}" srcOrd="0" destOrd="0" parTransId="{7488E0D2-4096-4002-B304-06E644C14609}" sibTransId="{F4E3D5F6-97A6-4191-92A7-DBA498C98422}"/>
    <dgm:cxn modelId="{3D26C281-CC0A-4456-A225-2EF55483C7A1}" type="presOf" srcId="{F7BEF401-4530-4F2B-B825-6EB7D0BB2D6D}" destId="{E956E369-FCB5-430F-84C5-AE4B91D3FF97}" srcOrd="0" destOrd="0" presId="urn:microsoft.com/office/officeart/2005/8/layout/hList6"/>
    <dgm:cxn modelId="{643CE5BF-C355-461C-820C-C2674A3BF382}" type="presParOf" srcId="{A3077633-2B29-4D55-A2B0-5E758A185B7E}" destId="{E956E369-FCB5-430F-84C5-AE4B91D3FF97}" srcOrd="0" destOrd="0" presId="urn:microsoft.com/office/officeart/2005/8/layout/hList6"/>
    <dgm:cxn modelId="{5F888D85-0C63-4808-9081-55EF65CDEDE1}" type="presParOf" srcId="{A3077633-2B29-4D55-A2B0-5E758A185B7E}" destId="{A201694A-5FC3-42BD-88C7-AFCB874A807B}" srcOrd="1" destOrd="0" presId="urn:microsoft.com/office/officeart/2005/8/layout/hList6"/>
    <dgm:cxn modelId="{9ACB262B-5462-413F-9B46-8FB3E3D90447}" type="presParOf" srcId="{A3077633-2B29-4D55-A2B0-5E758A185B7E}" destId="{5CDD563C-EACD-4E9F-8C0A-A3D0F5312018}" srcOrd="2" destOrd="0" presId="urn:microsoft.com/office/officeart/2005/8/layout/hList6"/>
    <dgm:cxn modelId="{0F86C632-7708-497E-8CB2-02D188D08ED6}" type="presParOf" srcId="{A3077633-2B29-4D55-A2B0-5E758A185B7E}" destId="{F3CA0176-D92C-4506-8A51-35E05E912FE8}" srcOrd="3" destOrd="0" presId="urn:microsoft.com/office/officeart/2005/8/layout/hList6"/>
    <dgm:cxn modelId="{11C29808-8E69-4C9F-A738-C6F74A606BAE}" type="presParOf" srcId="{A3077633-2B29-4D55-A2B0-5E758A185B7E}" destId="{61BEC80F-A54D-4BAB-9514-DCDB33B618A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CEDDE86-78E6-4D67-A060-FD3C8E2F132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1CBFD01-6B65-4E07-9C83-519FC9F1B139}">
      <dgm:prSet phldrT="[Text]"/>
      <dgm:spPr/>
      <dgm:t>
        <a:bodyPr/>
        <a:lstStyle/>
        <a:p>
          <a:r>
            <a:rPr lang="en-US" dirty="0"/>
            <a:t>Have a welcoming environment</a:t>
          </a:r>
        </a:p>
      </dgm:t>
    </dgm:pt>
    <dgm:pt modelId="{FECDC1C5-9C5B-4B53-BDA2-7D1755B7C395}" type="parTrans" cxnId="{2AF07930-56A0-43D0-9138-E19B4FB87625}">
      <dgm:prSet/>
      <dgm:spPr/>
      <dgm:t>
        <a:bodyPr/>
        <a:lstStyle/>
        <a:p>
          <a:endParaRPr lang="en-US"/>
        </a:p>
      </dgm:t>
    </dgm:pt>
    <dgm:pt modelId="{308404A4-C406-4875-AF33-B23025040D69}" type="sibTrans" cxnId="{2AF07930-56A0-43D0-9138-E19B4FB87625}">
      <dgm:prSet/>
      <dgm:spPr/>
      <dgm:t>
        <a:bodyPr/>
        <a:lstStyle/>
        <a:p>
          <a:endParaRPr lang="en-US" dirty="0"/>
        </a:p>
      </dgm:t>
    </dgm:pt>
    <dgm:pt modelId="{00954CA8-0D92-46B0-AA77-F38E0EB96408}">
      <dgm:prSet phldrT="[Text]"/>
      <dgm:spPr/>
      <dgm:t>
        <a:bodyPr/>
        <a:lstStyle/>
        <a:p>
          <a:r>
            <a:rPr lang="en-US" dirty="0"/>
            <a:t>Break up the routine</a:t>
          </a:r>
        </a:p>
      </dgm:t>
    </dgm:pt>
    <dgm:pt modelId="{5858323F-6A76-4622-8B9C-95B7E420AA27}" type="parTrans" cxnId="{138A8BD0-1368-4F59-8064-B2E916352C44}">
      <dgm:prSet/>
      <dgm:spPr/>
      <dgm:t>
        <a:bodyPr/>
        <a:lstStyle/>
        <a:p>
          <a:endParaRPr lang="en-US"/>
        </a:p>
      </dgm:t>
    </dgm:pt>
    <dgm:pt modelId="{EAC7E0D7-D35B-4882-936C-29E02A3A643D}" type="sibTrans" cxnId="{138A8BD0-1368-4F59-8064-B2E916352C44}">
      <dgm:prSet/>
      <dgm:spPr/>
      <dgm:t>
        <a:bodyPr/>
        <a:lstStyle/>
        <a:p>
          <a:endParaRPr lang="en-US" dirty="0"/>
        </a:p>
      </dgm:t>
    </dgm:pt>
    <dgm:pt modelId="{5200491A-FB8F-4AAB-901E-BE9368AD6424}">
      <dgm:prSet phldrT="[Text]"/>
      <dgm:spPr/>
      <dgm:t>
        <a:bodyPr/>
        <a:lstStyle/>
        <a:p>
          <a:r>
            <a:rPr lang="en-US" dirty="0"/>
            <a:t>More than just a paycheck</a:t>
          </a:r>
        </a:p>
      </dgm:t>
    </dgm:pt>
    <dgm:pt modelId="{A3176CFB-EFBA-419B-AB2A-A5E381893EC6}" type="parTrans" cxnId="{A5C8FDB8-154A-4BE7-B639-2750319A07B8}">
      <dgm:prSet/>
      <dgm:spPr/>
      <dgm:t>
        <a:bodyPr/>
        <a:lstStyle/>
        <a:p>
          <a:endParaRPr lang="en-US"/>
        </a:p>
      </dgm:t>
    </dgm:pt>
    <dgm:pt modelId="{C9246050-12CE-4AEE-84EE-9451C6C56A39}" type="sibTrans" cxnId="{A5C8FDB8-154A-4BE7-B639-2750319A07B8}">
      <dgm:prSet/>
      <dgm:spPr/>
      <dgm:t>
        <a:bodyPr/>
        <a:lstStyle/>
        <a:p>
          <a:endParaRPr lang="en-US"/>
        </a:p>
      </dgm:t>
    </dgm:pt>
    <dgm:pt modelId="{A3956AFC-294D-4226-88A3-A235C526A03A}" type="pres">
      <dgm:prSet presAssocID="{2CEDDE86-78E6-4D67-A060-FD3C8E2F1324}" presName="outerComposite" presStyleCnt="0">
        <dgm:presLayoutVars>
          <dgm:chMax val="5"/>
          <dgm:dir/>
          <dgm:resizeHandles val="exact"/>
        </dgm:presLayoutVars>
      </dgm:prSet>
      <dgm:spPr/>
    </dgm:pt>
    <dgm:pt modelId="{65A7A263-694C-4426-8D02-DE44ECEC37CA}" type="pres">
      <dgm:prSet presAssocID="{2CEDDE86-78E6-4D67-A060-FD3C8E2F1324}" presName="dummyMaxCanvas" presStyleCnt="0">
        <dgm:presLayoutVars/>
      </dgm:prSet>
      <dgm:spPr/>
    </dgm:pt>
    <dgm:pt modelId="{018FF987-AAC0-49B6-ACCD-006DCBF22CAF}" type="pres">
      <dgm:prSet presAssocID="{2CEDDE86-78E6-4D67-A060-FD3C8E2F1324}" presName="ThreeNodes_1" presStyleLbl="node1" presStyleIdx="0" presStyleCnt="3">
        <dgm:presLayoutVars>
          <dgm:bulletEnabled val="1"/>
        </dgm:presLayoutVars>
      </dgm:prSet>
      <dgm:spPr/>
    </dgm:pt>
    <dgm:pt modelId="{F21101E1-ED4E-40E5-9A11-D90C4ED03419}" type="pres">
      <dgm:prSet presAssocID="{2CEDDE86-78E6-4D67-A060-FD3C8E2F1324}" presName="ThreeNodes_2" presStyleLbl="node1" presStyleIdx="1" presStyleCnt="3">
        <dgm:presLayoutVars>
          <dgm:bulletEnabled val="1"/>
        </dgm:presLayoutVars>
      </dgm:prSet>
      <dgm:spPr/>
    </dgm:pt>
    <dgm:pt modelId="{ECEB879E-F889-44FA-A296-4259E83BFACE}" type="pres">
      <dgm:prSet presAssocID="{2CEDDE86-78E6-4D67-A060-FD3C8E2F1324}" presName="ThreeNodes_3" presStyleLbl="node1" presStyleIdx="2" presStyleCnt="3">
        <dgm:presLayoutVars>
          <dgm:bulletEnabled val="1"/>
        </dgm:presLayoutVars>
      </dgm:prSet>
      <dgm:spPr/>
    </dgm:pt>
    <dgm:pt modelId="{3C4EAB83-3A9F-41E9-AC20-2BDCAC0A3E0E}" type="pres">
      <dgm:prSet presAssocID="{2CEDDE86-78E6-4D67-A060-FD3C8E2F1324}" presName="ThreeConn_1-2" presStyleLbl="fgAccFollowNode1" presStyleIdx="0" presStyleCnt="2">
        <dgm:presLayoutVars>
          <dgm:bulletEnabled val="1"/>
        </dgm:presLayoutVars>
      </dgm:prSet>
      <dgm:spPr/>
    </dgm:pt>
    <dgm:pt modelId="{B85C40B8-2A51-4C34-B7A1-9EE70BBCC31B}" type="pres">
      <dgm:prSet presAssocID="{2CEDDE86-78E6-4D67-A060-FD3C8E2F1324}" presName="ThreeConn_2-3" presStyleLbl="fgAccFollowNode1" presStyleIdx="1" presStyleCnt="2">
        <dgm:presLayoutVars>
          <dgm:bulletEnabled val="1"/>
        </dgm:presLayoutVars>
      </dgm:prSet>
      <dgm:spPr/>
    </dgm:pt>
    <dgm:pt modelId="{92393A0E-1C07-42FD-B291-94EC43EF5592}" type="pres">
      <dgm:prSet presAssocID="{2CEDDE86-78E6-4D67-A060-FD3C8E2F1324}" presName="ThreeNodes_1_text" presStyleLbl="node1" presStyleIdx="2" presStyleCnt="3">
        <dgm:presLayoutVars>
          <dgm:bulletEnabled val="1"/>
        </dgm:presLayoutVars>
      </dgm:prSet>
      <dgm:spPr/>
    </dgm:pt>
    <dgm:pt modelId="{3977B000-DD34-447E-BA01-92F77A79A7DE}" type="pres">
      <dgm:prSet presAssocID="{2CEDDE86-78E6-4D67-A060-FD3C8E2F1324}" presName="ThreeNodes_2_text" presStyleLbl="node1" presStyleIdx="2" presStyleCnt="3">
        <dgm:presLayoutVars>
          <dgm:bulletEnabled val="1"/>
        </dgm:presLayoutVars>
      </dgm:prSet>
      <dgm:spPr/>
    </dgm:pt>
    <dgm:pt modelId="{209C6A0C-DDB2-4BE1-9F75-F34950520A40}" type="pres">
      <dgm:prSet presAssocID="{2CEDDE86-78E6-4D67-A060-FD3C8E2F1324}" presName="ThreeNodes_3_text" presStyleLbl="node1" presStyleIdx="2" presStyleCnt="3">
        <dgm:presLayoutVars>
          <dgm:bulletEnabled val="1"/>
        </dgm:presLayoutVars>
      </dgm:prSet>
      <dgm:spPr/>
    </dgm:pt>
  </dgm:ptLst>
  <dgm:cxnLst>
    <dgm:cxn modelId="{2AF07930-56A0-43D0-9138-E19B4FB87625}" srcId="{2CEDDE86-78E6-4D67-A060-FD3C8E2F1324}" destId="{41CBFD01-6B65-4E07-9C83-519FC9F1B139}" srcOrd="0" destOrd="0" parTransId="{FECDC1C5-9C5B-4B53-BDA2-7D1755B7C395}" sibTransId="{308404A4-C406-4875-AF33-B23025040D69}"/>
    <dgm:cxn modelId="{726BC797-8FD6-49D1-A5FD-56D045FA6D3D}" type="presOf" srcId="{2CEDDE86-78E6-4D67-A060-FD3C8E2F1324}" destId="{A3956AFC-294D-4226-88A3-A235C526A03A}" srcOrd="0" destOrd="0" presId="urn:microsoft.com/office/officeart/2005/8/layout/vProcess5"/>
    <dgm:cxn modelId="{824C5EF5-73F8-4B21-8566-D52AA0BAAC6F}" type="presOf" srcId="{00954CA8-0D92-46B0-AA77-F38E0EB96408}" destId="{3977B000-DD34-447E-BA01-92F77A79A7DE}" srcOrd="1" destOrd="0" presId="urn:microsoft.com/office/officeart/2005/8/layout/vProcess5"/>
    <dgm:cxn modelId="{317CE391-A3D6-463F-B497-D757C0F611DC}" type="presOf" srcId="{5200491A-FB8F-4AAB-901E-BE9368AD6424}" destId="{209C6A0C-DDB2-4BE1-9F75-F34950520A40}" srcOrd="1" destOrd="0" presId="urn:microsoft.com/office/officeart/2005/8/layout/vProcess5"/>
    <dgm:cxn modelId="{93D58A0C-599D-4EBB-9083-3CDFC73053E9}" type="presOf" srcId="{41CBFD01-6B65-4E07-9C83-519FC9F1B139}" destId="{018FF987-AAC0-49B6-ACCD-006DCBF22CAF}" srcOrd="0" destOrd="0" presId="urn:microsoft.com/office/officeart/2005/8/layout/vProcess5"/>
    <dgm:cxn modelId="{A5C8FDB8-154A-4BE7-B639-2750319A07B8}" srcId="{2CEDDE86-78E6-4D67-A060-FD3C8E2F1324}" destId="{5200491A-FB8F-4AAB-901E-BE9368AD6424}" srcOrd="2" destOrd="0" parTransId="{A3176CFB-EFBA-419B-AB2A-A5E381893EC6}" sibTransId="{C9246050-12CE-4AEE-84EE-9451C6C56A39}"/>
    <dgm:cxn modelId="{6A9ED1E1-4CB3-4782-96AD-F9FE442F7679}" type="presOf" srcId="{00954CA8-0D92-46B0-AA77-F38E0EB96408}" destId="{F21101E1-ED4E-40E5-9A11-D90C4ED03419}" srcOrd="0" destOrd="0" presId="urn:microsoft.com/office/officeart/2005/8/layout/vProcess5"/>
    <dgm:cxn modelId="{8AFFE257-EF7D-4E81-AA7D-F9E1E9C5F3B5}" type="presOf" srcId="{EAC7E0D7-D35B-4882-936C-29E02A3A643D}" destId="{B85C40B8-2A51-4C34-B7A1-9EE70BBCC31B}" srcOrd="0" destOrd="0" presId="urn:microsoft.com/office/officeart/2005/8/layout/vProcess5"/>
    <dgm:cxn modelId="{138A8BD0-1368-4F59-8064-B2E916352C44}" srcId="{2CEDDE86-78E6-4D67-A060-FD3C8E2F1324}" destId="{00954CA8-0D92-46B0-AA77-F38E0EB96408}" srcOrd="1" destOrd="0" parTransId="{5858323F-6A76-4622-8B9C-95B7E420AA27}" sibTransId="{EAC7E0D7-D35B-4882-936C-29E02A3A643D}"/>
    <dgm:cxn modelId="{B34196AA-E3F5-4114-999D-F05CCD5572BE}" type="presOf" srcId="{5200491A-FB8F-4AAB-901E-BE9368AD6424}" destId="{ECEB879E-F889-44FA-A296-4259E83BFACE}" srcOrd="0" destOrd="0" presId="urn:microsoft.com/office/officeart/2005/8/layout/vProcess5"/>
    <dgm:cxn modelId="{3C724D86-FFF0-4619-A69E-CF69EA53F31F}" type="presOf" srcId="{41CBFD01-6B65-4E07-9C83-519FC9F1B139}" destId="{92393A0E-1C07-42FD-B291-94EC43EF5592}" srcOrd="1" destOrd="0" presId="urn:microsoft.com/office/officeart/2005/8/layout/vProcess5"/>
    <dgm:cxn modelId="{4041712F-C97C-4007-B137-BAB22B129A4F}" type="presOf" srcId="{308404A4-C406-4875-AF33-B23025040D69}" destId="{3C4EAB83-3A9F-41E9-AC20-2BDCAC0A3E0E}" srcOrd="0" destOrd="0" presId="urn:microsoft.com/office/officeart/2005/8/layout/vProcess5"/>
    <dgm:cxn modelId="{08B1DEDE-6967-440A-A890-FCB591375092}" type="presParOf" srcId="{A3956AFC-294D-4226-88A3-A235C526A03A}" destId="{65A7A263-694C-4426-8D02-DE44ECEC37CA}" srcOrd="0" destOrd="0" presId="urn:microsoft.com/office/officeart/2005/8/layout/vProcess5"/>
    <dgm:cxn modelId="{008CB252-463F-4D8F-A075-60F2FEED12E9}" type="presParOf" srcId="{A3956AFC-294D-4226-88A3-A235C526A03A}" destId="{018FF987-AAC0-49B6-ACCD-006DCBF22CAF}" srcOrd="1" destOrd="0" presId="urn:microsoft.com/office/officeart/2005/8/layout/vProcess5"/>
    <dgm:cxn modelId="{7558E2FA-B36F-4F9F-849D-04FB369E6B66}" type="presParOf" srcId="{A3956AFC-294D-4226-88A3-A235C526A03A}" destId="{F21101E1-ED4E-40E5-9A11-D90C4ED03419}" srcOrd="2" destOrd="0" presId="urn:microsoft.com/office/officeart/2005/8/layout/vProcess5"/>
    <dgm:cxn modelId="{7659FA55-53C3-46AD-A701-285283105610}" type="presParOf" srcId="{A3956AFC-294D-4226-88A3-A235C526A03A}" destId="{ECEB879E-F889-44FA-A296-4259E83BFACE}" srcOrd="3" destOrd="0" presId="urn:microsoft.com/office/officeart/2005/8/layout/vProcess5"/>
    <dgm:cxn modelId="{13123EEE-5C8D-4A76-BCB6-4FD9F7202502}" type="presParOf" srcId="{A3956AFC-294D-4226-88A3-A235C526A03A}" destId="{3C4EAB83-3A9F-41E9-AC20-2BDCAC0A3E0E}" srcOrd="4" destOrd="0" presId="urn:microsoft.com/office/officeart/2005/8/layout/vProcess5"/>
    <dgm:cxn modelId="{26A0336E-5D43-4524-857B-D8842492DD0A}" type="presParOf" srcId="{A3956AFC-294D-4226-88A3-A235C526A03A}" destId="{B85C40B8-2A51-4C34-B7A1-9EE70BBCC31B}" srcOrd="5" destOrd="0" presId="urn:microsoft.com/office/officeart/2005/8/layout/vProcess5"/>
    <dgm:cxn modelId="{61B60659-2A24-491D-AF82-83B55E262339}" type="presParOf" srcId="{A3956AFC-294D-4226-88A3-A235C526A03A}" destId="{92393A0E-1C07-42FD-B291-94EC43EF5592}" srcOrd="6" destOrd="0" presId="urn:microsoft.com/office/officeart/2005/8/layout/vProcess5"/>
    <dgm:cxn modelId="{2AA71F8E-8A04-4990-8A30-65D1BB6E11F9}" type="presParOf" srcId="{A3956AFC-294D-4226-88A3-A235C526A03A}" destId="{3977B000-DD34-447E-BA01-92F77A79A7DE}" srcOrd="7" destOrd="0" presId="urn:microsoft.com/office/officeart/2005/8/layout/vProcess5"/>
    <dgm:cxn modelId="{109FFED9-4A32-4FE3-8581-B51738452602}" type="presParOf" srcId="{A3956AFC-294D-4226-88A3-A235C526A03A}" destId="{209C6A0C-DDB2-4BE1-9F75-F34950520A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BF562-8750-4332-B3BE-135BC7C2D331}"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38AEA00-9057-4966-A884-10AB81668B68}">
      <dgm:prSet phldrT="[Text]"/>
      <dgm:spPr/>
      <dgm:t>
        <a:bodyPr/>
        <a:lstStyle/>
        <a:p>
          <a:r>
            <a:rPr lang="en-US" dirty="0"/>
            <a:t>Ethos</a:t>
          </a:r>
        </a:p>
      </dgm:t>
    </dgm:pt>
    <dgm:pt modelId="{BA9BBAD4-FA5E-4876-909D-97B241742751}" type="parTrans" cxnId="{BEDD99E2-424E-4F15-8CEA-9325F3C7B02B}">
      <dgm:prSet/>
      <dgm:spPr/>
      <dgm:t>
        <a:bodyPr/>
        <a:lstStyle/>
        <a:p>
          <a:endParaRPr lang="en-US"/>
        </a:p>
      </dgm:t>
    </dgm:pt>
    <dgm:pt modelId="{ED1E2761-0B49-4635-AAF0-5B7D31AE5E77}" type="sibTrans" cxnId="{BEDD99E2-424E-4F15-8CEA-9325F3C7B02B}">
      <dgm:prSet/>
      <dgm:spPr/>
      <dgm:t>
        <a:bodyPr/>
        <a:lstStyle/>
        <a:p>
          <a:endParaRPr lang="en-US"/>
        </a:p>
      </dgm:t>
    </dgm:pt>
    <dgm:pt modelId="{4A79858E-D956-4B09-B218-69A4846A565F}">
      <dgm:prSet phldrT="[Text]"/>
      <dgm:spPr/>
      <dgm:t>
        <a:bodyPr/>
        <a:lstStyle/>
        <a:p>
          <a:r>
            <a:rPr lang="en-US" dirty="0"/>
            <a:t>Credibility</a:t>
          </a:r>
        </a:p>
      </dgm:t>
    </dgm:pt>
    <dgm:pt modelId="{55D97233-C3C2-4204-B2EC-F8AAA4AFDE66}" type="parTrans" cxnId="{3438EDAE-5D0E-44AC-ABCD-58E2515CB0D9}">
      <dgm:prSet/>
      <dgm:spPr/>
      <dgm:t>
        <a:bodyPr/>
        <a:lstStyle/>
        <a:p>
          <a:endParaRPr lang="en-US"/>
        </a:p>
      </dgm:t>
    </dgm:pt>
    <dgm:pt modelId="{0EFE5FD7-0E53-48B4-9B27-57168DF9AEB4}" type="sibTrans" cxnId="{3438EDAE-5D0E-44AC-ABCD-58E2515CB0D9}">
      <dgm:prSet/>
      <dgm:spPr/>
      <dgm:t>
        <a:bodyPr/>
        <a:lstStyle/>
        <a:p>
          <a:endParaRPr lang="en-US"/>
        </a:p>
      </dgm:t>
    </dgm:pt>
    <dgm:pt modelId="{E877C7E9-CB67-408D-B182-200BCC61A204}">
      <dgm:prSet phldrT="[Text]"/>
      <dgm:spPr/>
      <dgm:t>
        <a:bodyPr/>
        <a:lstStyle/>
        <a:p>
          <a:r>
            <a:rPr lang="en-US" dirty="0"/>
            <a:t>Pathos</a:t>
          </a:r>
        </a:p>
      </dgm:t>
    </dgm:pt>
    <dgm:pt modelId="{D4820FAE-D80F-4919-B5E4-D5128EFC8A7D}" type="parTrans" cxnId="{E5BF4CF9-4C59-40D1-A8B1-F222F4D5B1C9}">
      <dgm:prSet/>
      <dgm:spPr/>
      <dgm:t>
        <a:bodyPr/>
        <a:lstStyle/>
        <a:p>
          <a:endParaRPr lang="en-US"/>
        </a:p>
      </dgm:t>
    </dgm:pt>
    <dgm:pt modelId="{123DAB1E-CCC9-48B1-BA46-AE3E77F10091}" type="sibTrans" cxnId="{E5BF4CF9-4C59-40D1-A8B1-F222F4D5B1C9}">
      <dgm:prSet/>
      <dgm:spPr/>
      <dgm:t>
        <a:bodyPr/>
        <a:lstStyle/>
        <a:p>
          <a:endParaRPr lang="en-US"/>
        </a:p>
      </dgm:t>
    </dgm:pt>
    <dgm:pt modelId="{8867586C-25F8-4999-9EC8-B2758C06F0C4}">
      <dgm:prSet phldrT="[Text]"/>
      <dgm:spPr/>
      <dgm:t>
        <a:bodyPr/>
        <a:lstStyle/>
        <a:p>
          <a:r>
            <a:rPr lang="en-US" dirty="0"/>
            <a:t>Emotional</a:t>
          </a:r>
        </a:p>
      </dgm:t>
    </dgm:pt>
    <dgm:pt modelId="{889C1251-EE18-453D-BAD8-D851F1CBAB4A}" type="parTrans" cxnId="{F684E1B7-FAB6-409C-914D-E7CEB84C0688}">
      <dgm:prSet/>
      <dgm:spPr/>
      <dgm:t>
        <a:bodyPr/>
        <a:lstStyle/>
        <a:p>
          <a:endParaRPr lang="en-US"/>
        </a:p>
      </dgm:t>
    </dgm:pt>
    <dgm:pt modelId="{CDCCC56E-0FF4-4A87-B623-8D4236D359BE}" type="sibTrans" cxnId="{F684E1B7-FAB6-409C-914D-E7CEB84C0688}">
      <dgm:prSet/>
      <dgm:spPr/>
      <dgm:t>
        <a:bodyPr/>
        <a:lstStyle/>
        <a:p>
          <a:endParaRPr lang="en-US"/>
        </a:p>
      </dgm:t>
    </dgm:pt>
    <dgm:pt modelId="{12B2C732-18B4-418B-BD34-14D215795D28}">
      <dgm:prSet phldrT="[Text]"/>
      <dgm:spPr/>
      <dgm:t>
        <a:bodyPr/>
        <a:lstStyle/>
        <a:p>
          <a:r>
            <a:rPr lang="en-US" dirty="0"/>
            <a:t>Logical</a:t>
          </a:r>
        </a:p>
      </dgm:t>
    </dgm:pt>
    <dgm:pt modelId="{F4C3C331-8B7D-413D-B766-F849E0EABA0C}" type="parTrans" cxnId="{415ABA08-B98D-4A3C-A5F2-7F09991B49DF}">
      <dgm:prSet/>
      <dgm:spPr/>
    </dgm:pt>
    <dgm:pt modelId="{EAC6DC08-B0AB-41B6-8F4A-920DDD595B3F}" type="sibTrans" cxnId="{415ABA08-B98D-4A3C-A5F2-7F09991B49DF}">
      <dgm:prSet/>
      <dgm:spPr/>
    </dgm:pt>
    <dgm:pt modelId="{71FB0E6E-E8F1-463C-97EF-D53C8A1B6FA3}">
      <dgm:prSet phldrT="[Text]"/>
      <dgm:spPr/>
      <dgm:t>
        <a:bodyPr/>
        <a:lstStyle/>
        <a:p>
          <a:r>
            <a:rPr lang="en-US" dirty="0"/>
            <a:t>Logos</a:t>
          </a:r>
        </a:p>
      </dgm:t>
    </dgm:pt>
    <dgm:pt modelId="{927CF57A-F9C7-492F-93E1-7F7CB12C3B4A}" type="parTrans" cxnId="{64C885C4-50E8-4A29-B0BC-722092810A83}">
      <dgm:prSet/>
      <dgm:spPr/>
    </dgm:pt>
    <dgm:pt modelId="{113A2C2E-5237-4F86-BBC1-DC67264E8F08}" type="sibTrans" cxnId="{64C885C4-50E8-4A29-B0BC-722092810A83}">
      <dgm:prSet/>
      <dgm:spPr/>
    </dgm:pt>
    <dgm:pt modelId="{E9EE7FA7-C429-4821-A6D8-8F646C1AF523}" type="pres">
      <dgm:prSet presAssocID="{86EBF562-8750-4332-B3BE-135BC7C2D331}" presName="diagram" presStyleCnt="0">
        <dgm:presLayoutVars>
          <dgm:chPref val="1"/>
          <dgm:dir/>
          <dgm:animOne val="branch"/>
          <dgm:animLvl val="lvl"/>
          <dgm:resizeHandles/>
        </dgm:presLayoutVars>
      </dgm:prSet>
      <dgm:spPr/>
    </dgm:pt>
    <dgm:pt modelId="{065C7C91-D325-4D11-B360-05D898967538}" type="pres">
      <dgm:prSet presAssocID="{E38AEA00-9057-4966-A884-10AB81668B68}" presName="root" presStyleCnt="0"/>
      <dgm:spPr/>
    </dgm:pt>
    <dgm:pt modelId="{E10B3088-C53C-4BFF-9A13-F84714B430F2}" type="pres">
      <dgm:prSet presAssocID="{E38AEA00-9057-4966-A884-10AB81668B68}" presName="rootComposite" presStyleCnt="0"/>
      <dgm:spPr/>
    </dgm:pt>
    <dgm:pt modelId="{034BCB37-4543-449E-9FA8-7D6E6546521D}" type="pres">
      <dgm:prSet presAssocID="{E38AEA00-9057-4966-A884-10AB81668B68}" presName="rootText" presStyleLbl="node1" presStyleIdx="0" presStyleCnt="3"/>
      <dgm:spPr/>
    </dgm:pt>
    <dgm:pt modelId="{06A24A48-DE3E-4DB3-91AE-B94D13E22536}" type="pres">
      <dgm:prSet presAssocID="{E38AEA00-9057-4966-A884-10AB81668B68}" presName="rootConnector" presStyleLbl="node1" presStyleIdx="0" presStyleCnt="3"/>
      <dgm:spPr/>
    </dgm:pt>
    <dgm:pt modelId="{3D153981-6137-42AF-BAAA-B64A3F98AA3D}" type="pres">
      <dgm:prSet presAssocID="{E38AEA00-9057-4966-A884-10AB81668B68}" presName="childShape" presStyleCnt="0"/>
      <dgm:spPr/>
    </dgm:pt>
    <dgm:pt modelId="{03837686-B452-4F13-853A-F1E74D0C0C16}" type="pres">
      <dgm:prSet presAssocID="{55D97233-C3C2-4204-B2EC-F8AAA4AFDE66}" presName="Name13" presStyleLbl="parChTrans1D2" presStyleIdx="0" presStyleCnt="3"/>
      <dgm:spPr/>
    </dgm:pt>
    <dgm:pt modelId="{5B9E3946-0D7B-49AF-9501-774C327FABDD}" type="pres">
      <dgm:prSet presAssocID="{4A79858E-D956-4B09-B218-69A4846A565F}" presName="childText" presStyleLbl="bgAcc1" presStyleIdx="0" presStyleCnt="3">
        <dgm:presLayoutVars>
          <dgm:bulletEnabled val="1"/>
        </dgm:presLayoutVars>
      </dgm:prSet>
      <dgm:spPr/>
    </dgm:pt>
    <dgm:pt modelId="{76C8B22D-D7DB-427D-AAA4-F6D79E085AE2}" type="pres">
      <dgm:prSet presAssocID="{E877C7E9-CB67-408D-B182-200BCC61A204}" presName="root" presStyleCnt="0"/>
      <dgm:spPr/>
    </dgm:pt>
    <dgm:pt modelId="{E0255B59-0D7B-457B-98AB-9C82B5E615A5}" type="pres">
      <dgm:prSet presAssocID="{E877C7E9-CB67-408D-B182-200BCC61A204}" presName="rootComposite" presStyleCnt="0"/>
      <dgm:spPr/>
    </dgm:pt>
    <dgm:pt modelId="{59AACDBB-E766-4DC3-B451-C011A593D310}" type="pres">
      <dgm:prSet presAssocID="{E877C7E9-CB67-408D-B182-200BCC61A204}" presName="rootText" presStyleLbl="node1" presStyleIdx="1" presStyleCnt="3"/>
      <dgm:spPr/>
    </dgm:pt>
    <dgm:pt modelId="{8345B1DC-933B-4F49-994C-01DE4DC7CE20}" type="pres">
      <dgm:prSet presAssocID="{E877C7E9-CB67-408D-B182-200BCC61A204}" presName="rootConnector" presStyleLbl="node1" presStyleIdx="1" presStyleCnt="3"/>
      <dgm:spPr/>
    </dgm:pt>
    <dgm:pt modelId="{E9903EDD-D67D-4953-8CA1-14234C1F2669}" type="pres">
      <dgm:prSet presAssocID="{E877C7E9-CB67-408D-B182-200BCC61A204}" presName="childShape" presStyleCnt="0"/>
      <dgm:spPr/>
    </dgm:pt>
    <dgm:pt modelId="{A32FE47C-249B-4893-B5EE-06A3F397BCA9}" type="pres">
      <dgm:prSet presAssocID="{889C1251-EE18-453D-BAD8-D851F1CBAB4A}" presName="Name13" presStyleLbl="parChTrans1D2" presStyleIdx="1" presStyleCnt="3"/>
      <dgm:spPr/>
    </dgm:pt>
    <dgm:pt modelId="{BC8E3930-02D1-4362-8D66-05AC01FED46F}" type="pres">
      <dgm:prSet presAssocID="{8867586C-25F8-4999-9EC8-B2758C06F0C4}" presName="childText" presStyleLbl="bgAcc1" presStyleIdx="1" presStyleCnt="3">
        <dgm:presLayoutVars>
          <dgm:bulletEnabled val="1"/>
        </dgm:presLayoutVars>
      </dgm:prSet>
      <dgm:spPr/>
    </dgm:pt>
    <dgm:pt modelId="{82999F46-2B4D-4C85-9850-7A73B71095C9}" type="pres">
      <dgm:prSet presAssocID="{71FB0E6E-E8F1-463C-97EF-D53C8A1B6FA3}" presName="root" presStyleCnt="0"/>
      <dgm:spPr/>
    </dgm:pt>
    <dgm:pt modelId="{A68B6416-EFD2-4A22-9B6D-65C344CDA20E}" type="pres">
      <dgm:prSet presAssocID="{71FB0E6E-E8F1-463C-97EF-D53C8A1B6FA3}" presName="rootComposite" presStyleCnt="0"/>
      <dgm:spPr/>
    </dgm:pt>
    <dgm:pt modelId="{87E9D328-6D2F-459F-A924-26145180E937}" type="pres">
      <dgm:prSet presAssocID="{71FB0E6E-E8F1-463C-97EF-D53C8A1B6FA3}" presName="rootText" presStyleLbl="node1" presStyleIdx="2" presStyleCnt="3"/>
      <dgm:spPr/>
    </dgm:pt>
    <dgm:pt modelId="{D8F56DDE-EECC-4E95-B20E-3490313E22D5}" type="pres">
      <dgm:prSet presAssocID="{71FB0E6E-E8F1-463C-97EF-D53C8A1B6FA3}" presName="rootConnector" presStyleLbl="node1" presStyleIdx="2" presStyleCnt="3"/>
      <dgm:spPr/>
    </dgm:pt>
    <dgm:pt modelId="{769EFB66-7CA0-4519-B8EC-7A05C4606032}" type="pres">
      <dgm:prSet presAssocID="{71FB0E6E-E8F1-463C-97EF-D53C8A1B6FA3}" presName="childShape" presStyleCnt="0"/>
      <dgm:spPr/>
    </dgm:pt>
    <dgm:pt modelId="{BB5C2B00-BDA2-4924-B7BD-C72DAC545AA2}" type="pres">
      <dgm:prSet presAssocID="{F4C3C331-8B7D-413D-B766-F849E0EABA0C}" presName="Name13" presStyleLbl="parChTrans1D2" presStyleIdx="2" presStyleCnt="3"/>
      <dgm:spPr/>
    </dgm:pt>
    <dgm:pt modelId="{ADF6DA73-ED4E-48C2-A92F-08B1BD5CACA1}" type="pres">
      <dgm:prSet presAssocID="{12B2C732-18B4-418B-BD34-14D215795D28}" presName="childText" presStyleLbl="bgAcc1" presStyleIdx="2" presStyleCnt="3">
        <dgm:presLayoutVars>
          <dgm:bulletEnabled val="1"/>
        </dgm:presLayoutVars>
      </dgm:prSet>
      <dgm:spPr/>
    </dgm:pt>
  </dgm:ptLst>
  <dgm:cxnLst>
    <dgm:cxn modelId="{9732FD5F-A15A-4341-9FA1-45165F7F290B}" type="presOf" srcId="{55D97233-C3C2-4204-B2EC-F8AAA4AFDE66}" destId="{03837686-B452-4F13-853A-F1E74D0C0C16}" srcOrd="0" destOrd="0" presId="urn:microsoft.com/office/officeart/2005/8/layout/hierarchy3"/>
    <dgm:cxn modelId="{FC1E9457-3A6B-446F-ACC0-8C0D03FAD87A}" type="presOf" srcId="{E38AEA00-9057-4966-A884-10AB81668B68}" destId="{034BCB37-4543-449E-9FA8-7D6E6546521D}" srcOrd="0" destOrd="0" presId="urn:microsoft.com/office/officeart/2005/8/layout/hierarchy3"/>
    <dgm:cxn modelId="{9F6E42C1-752E-46A1-83BE-4E517470CE3F}" type="presOf" srcId="{E877C7E9-CB67-408D-B182-200BCC61A204}" destId="{8345B1DC-933B-4F49-994C-01DE4DC7CE20}" srcOrd="1" destOrd="0" presId="urn:microsoft.com/office/officeart/2005/8/layout/hierarchy3"/>
    <dgm:cxn modelId="{F25354BA-1DD4-4F3E-B663-921DA7708449}" type="presOf" srcId="{86EBF562-8750-4332-B3BE-135BC7C2D331}" destId="{E9EE7FA7-C429-4821-A6D8-8F646C1AF523}" srcOrd="0" destOrd="0" presId="urn:microsoft.com/office/officeart/2005/8/layout/hierarchy3"/>
    <dgm:cxn modelId="{E481EB98-CE30-41BF-9F8C-5E44C7996A12}" type="presOf" srcId="{12B2C732-18B4-418B-BD34-14D215795D28}" destId="{ADF6DA73-ED4E-48C2-A92F-08B1BD5CACA1}" srcOrd="0" destOrd="0" presId="urn:microsoft.com/office/officeart/2005/8/layout/hierarchy3"/>
    <dgm:cxn modelId="{177A476A-A119-4167-A6E4-6AC6F6089ABA}" type="presOf" srcId="{F4C3C331-8B7D-413D-B766-F849E0EABA0C}" destId="{BB5C2B00-BDA2-4924-B7BD-C72DAC545AA2}" srcOrd="0" destOrd="0" presId="urn:microsoft.com/office/officeart/2005/8/layout/hierarchy3"/>
    <dgm:cxn modelId="{F684E1B7-FAB6-409C-914D-E7CEB84C0688}" srcId="{E877C7E9-CB67-408D-B182-200BCC61A204}" destId="{8867586C-25F8-4999-9EC8-B2758C06F0C4}" srcOrd="0" destOrd="0" parTransId="{889C1251-EE18-453D-BAD8-D851F1CBAB4A}" sibTransId="{CDCCC56E-0FF4-4A87-B623-8D4236D359BE}"/>
    <dgm:cxn modelId="{BEDD99E2-424E-4F15-8CEA-9325F3C7B02B}" srcId="{86EBF562-8750-4332-B3BE-135BC7C2D331}" destId="{E38AEA00-9057-4966-A884-10AB81668B68}" srcOrd="0" destOrd="0" parTransId="{BA9BBAD4-FA5E-4876-909D-97B241742751}" sibTransId="{ED1E2761-0B49-4635-AAF0-5B7D31AE5E77}"/>
    <dgm:cxn modelId="{64C885C4-50E8-4A29-B0BC-722092810A83}" srcId="{86EBF562-8750-4332-B3BE-135BC7C2D331}" destId="{71FB0E6E-E8F1-463C-97EF-D53C8A1B6FA3}" srcOrd="2" destOrd="0" parTransId="{927CF57A-F9C7-492F-93E1-7F7CB12C3B4A}" sibTransId="{113A2C2E-5237-4F86-BBC1-DC67264E8F08}"/>
    <dgm:cxn modelId="{69D953F1-8ABA-4EB1-94B4-9411D28C3419}" type="presOf" srcId="{4A79858E-D956-4B09-B218-69A4846A565F}" destId="{5B9E3946-0D7B-49AF-9501-774C327FABDD}" srcOrd="0" destOrd="0" presId="urn:microsoft.com/office/officeart/2005/8/layout/hierarchy3"/>
    <dgm:cxn modelId="{E5BF4CF9-4C59-40D1-A8B1-F222F4D5B1C9}" srcId="{86EBF562-8750-4332-B3BE-135BC7C2D331}" destId="{E877C7E9-CB67-408D-B182-200BCC61A204}" srcOrd="1" destOrd="0" parTransId="{D4820FAE-D80F-4919-B5E4-D5128EFC8A7D}" sibTransId="{123DAB1E-CCC9-48B1-BA46-AE3E77F10091}"/>
    <dgm:cxn modelId="{3438EDAE-5D0E-44AC-ABCD-58E2515CB0D9}" srcId="{E38AEA00-9057-4966-A884-10AB81668B68}" destId="{4A79858E-D956-4B09-B218-69A4846A565F}" srcOrd="0" destOrd="0" parTransId="{55D97233-C3C2-4204-B2EC-F8AAA4AFDE66}" sibTransId="{0EFE5FD7-0E53-48B4-9B27-57168DF9AEB4}"/>
    <dgm:cxn modelId="{FCB15788-25DA-4483-99FF-6D4BC26C472D}" type="presOf" srcId="{71FB0E6E-E8F1-463C-97EF-D53C8A1B6FA3}" destId="{D8F56DDE-EECC-4E95-B20E-3490313E22D5}" srcOrd="1" destOrd="0" presId="urn:microsoft.com/office/officeart/2005/8/layout/hierarchy3"/>
    <dgm:cxn modelId="{B0F7EEF0-540F-4E43-984F-FB5D4AD4E5DF}" type="presOf" srcId="{8867586C-25F8-4999-9EC8-B2758C06F0C4}" destId="{BC8E3930-02D1-4362-8D66-05AC01FED46F}" srcOrd="0" destOrd="0" presId="urn:microsoft.com/office/officeart/2005/8/layout/hierarchy3"/>
    <dgm:cxn modelId="{8B6B5B26-A6EB-45D7-A0C8-069BC0DDABCE}" type="presOf" srcId="{71FB0E6E-E8F1-463C-97EF-D53C8A1B6FA3}" destId="{87E9D328-6D2F-459F-A924-26145180E937}" srcOrd="0" destOrd="0" presId="urn:microsoft.com/office/officeart/2005/8/layout/hierarchy3"/>
    <dgm:cxn modelId="{2FABE435-AE7C-47A7-A260-C292F24E11E3}" type="presOf" srcId="{E877C7E9-CB67-408D-B182-200BCC61A204}" destId="{59AACDBB-E766-4DC3-B451-C011A593D310}" srcOrd="0" destOrd="0" presId="urn:microsoft.com/office/officeart/2005/8/layout/hierarchy3"/>
    <dgm:cxn modelId="{415ABA08-B98D-4A3C-A5F2-7F09991B49DF}" srcId="{71FB0E6E-E8F1-463C-97EF-D53C8A1B6FA3}" destId="{12B2C732-18B4-418B-BD34-14D215795D28}" srcOrd="0" destOrd="0" parTransId="{F4C3C331-8B7D-413D-B766-F849E0EABA0C}" sibTransId="{EAC6DC08-B0AB-41B6-8F4A-920DDD595B3F}"/>
    <dgm:cxn modelId="{4844EB51-BF40-481D-A326-C9E09DDEEB36}" type="presOf" srcId="{889C1251-EE18-453D-BAD8-D851F1CBAB4A}" destId="{A32FE47C-249B-4893-B5EE-06A3F397BCA9}" srcOrd="0" destOrd="0" presId="urn:microsoft.com/office/officeart/2005/8/layout/hierarchy3"/>
    <dgm:cxn modelId="{441B2E36-2C17-401A-A4B0-5C349ACEB3A9}" type="presOf" srcId="{E38AEA00-9057-4966-A884-10AB81668B68}" destId="{06A24A48-DE3E-4DB3-91AE-B94D13E22536}" srcOrd="1" destOrd="0" presId="urn:microsoft.com/office/officeart/2005/8/layout/hierarchy3"/>
    <dgm:cxn modelId="{11E10A17-52B9-4AF8-A043-C00F279E6166}" type="presParOf" srcId="{E9EE7FA7-C429-4821-A6D8-8F646C1AF523}" destId="{065C7C91-D325-4D11-B360-05D898967538}" srcOrd="0" destOrd="0" presId="urn:microsoft.com/office/officeart/2005/8/layout/hierarchy3"/>
    <dgm:cxn modelId="{55B6F82E-3D06-4AF6-A474-B43E0EAD6D39}" type="presParOf" srcId="{065C7C91-D325-4D11-B360-05D898967538}" destId="{E10B3088-C53C-4BFF-9A13-F84714B430F2}" srcOrd="0" destOrd="0" presId="urn:microsoft.com/office/officeart/2005/8/layout/hierarchy3"/>
    <dgm:cxn modelId="{00DE5FF9-480C-4ABB-AF25-6EC14F518A50}" type="presParOf" srcId="{E10B3088-C53C-4BFF-9A13-F84714B430F2}" destId="{034BCB37-4543-449E-9FA8-7D6E6546521D}" srcOrd="0" destOrd="0" presId="urn:microsoft.com/office/officeart/2005/8/layout/hierarchy3"/>
    <dgm:cxn modelId="{FF88A425-8CC7-477A-A040-B9479242A90F}" type="presParOf" srcId="{E10B3088-C53C-4BFF-9A13-F84714B430F2}" destId="{06A24A48-DE3E-4DB3-91AE-B94D13E22536}" srcOrd="1" destOrd="0" presId="urn:microsoft.com/office/officeart/2005/8/layout/hierarchy3"/>
    <dgm:cxn modelId="{7F48327A-52D8-4EB6-B79E-EC4FE04F3D6E}" type="presParOf" srcId="{065C7C91-D325-4D11-B360-05D898967538}" destId="{3D153981-6137-42AF-BAAA-B64A3F98AA3D}" srcOrd="1" destOrd="0" presId="urn:microsoft.com/office/officeart/2005/8/layout/hierarchy3"/>
    <dgm:cxn modelId="{EC2DC156-7420-4F11-8CB7-587FBF437B58}" type="presParOf" srcId="{3D153981-6137-42AF-BAAA-B64A3F98AA3D}" destId="{03837686-B452-4F13-853A-F1E74D0C0C16}" srcOrd="0" destOrd="0" presId="urn:microsoft.com/office/officeart/2005/8/layout/hierarchy3"/>
    <dgm:cxn modelId="{BBB45801-A4A2-4444-B24C-DB6F9FA3341C}" type="presParOf" srcId="{3D153981-6137-42AF-BAAA-B64A3F98AA3D}" destId="{5B9E3946-0D7B-49AF-9501-774C327FABDD}" srcOrd="1" destOrd="0" presId="urn:microsoft.com/office/officeart/2005/8/layout/hierarchy3"/>
    <dgm:cxn modelId="{F1FC3F3E-F343-4634-8789-4A01868F566A}" type="presParOf" srcId="{E9EE7FA7-C429-4821-A6D8-8F646C1AF523}" destId="{76C8B22D-D7DB-427D-AAA4-F6D79E085AE2}" srcOrd="1" destOrd="0" presId="urn:microsoft.com/office/officeart/2005/8/layout/hierarchy3"/>
    <dgm:cxn modelId="{D59F6EB5-DAB8-4BA7-A364-D5921526B146}" type="presParOf" srcId="{76C8B22D-D7DB-427D-AAA4-F6D79E085AE2}" destId="{E0255B59-0D7B-457B-98AB-9C82B5E615A5}" srcOrd="0" destOrd="0" presId="urn:microsoft.com/office/officeart/2005/8/layout/hierarchy3"/>
    <dgm:cxn modelId="{13AC45D1-CEC4-41E9-BF21-27A0E110E9C3}" type="presParOf" srcId="{E0255B59-0D7B-457B-98AB-9C82B5E615A5}" destId="{59AACDBB-E766-4DC3-B451-C011A593D310}" srcOrd="0" destOrd="0" presId="urn:microsoft.com/office/officeart/2005/8/layout/hierarchy3"/>
    <dgm:cxn modelId="{8D34AC11-5824-4F9E-8465-EBDEBB06EE12}" type="presParOf" srcId="{E0255B59-0D7B-457B-98AB-9C82B5E615A5}" destId="{8345B1DC-933B-4F49-994C-01DE4DC7CE20}" srcOrd="1" destOrd="0" presId="urn:microsoft.com/office/officeart/2005/8/layout/hierarchy3"/>
    <dgm:cxn modelId="{E64ABF06-81B0-4BBC-9B26-DEBA879D0603}" type="presParOf" srcId="{76C8B22D-D7DB-427D-AAA4-F6D79E085AE2}" destId="{E9903EDD-D67D-4953-8CA1-14234C1F2669}" srcOrd="1" destOrd="0" presId="urn:microsoft.com/office/officeart/2005/8/layout/hierarchy3"/>
    <dgm:cxn modelId="{6C1C71CA-D7DC-4545-BE15-FFFCF5BE4C0B}" type="presParOf" srcId="{E9903EDD-D67D-4953-8CA1-14234C1F2669}" destId="{A32FE47C-249B-4893-B5EE-06A3F397BCA9}" srcOrd="0" destOrd="0" presId="urn:microsoft.com/office/officeart/2005/8/layout/hierarchy3"/>
    <dgm:cxn modelId="{8AFD6703-4B2A-49BF-B5D5-409B998D6B08}" type="presParOf" srcId="{E9903EDD-D67D-4953-8CA1-14234C1F2669}" destId="{BC8E3930-02D1-4362-8D66-05AC01FED46F}" srcOrd="1" destOrd="0" presId="urn:microsoft.com/office/officeart/2005/8/layout/hierarchy3"/>
    <dgm:cxn modelId="{B5A046F2-0F17-4E44-B099-F72A0250B529}" type="presParOf" srcId="{E9EE7FA7-C429-4821-A6D8-8F646C1AF523}" destId="{82999F46-2B4D-4C85-9850-7A73B71095C9}" srcOrd="2" destOrd="0" presId="urn:microsoft.com/office/officeart/2005/8/layout/hierarchy3"/>
    <dgm:cxn modelId="{71BEB4E6-77EF-44DD-AD90-EAA9FF040C02}" type="presParOf" srcId="{82999F46-2B4D-4C85-9850-7A73B71095C9}" destId="{A68B6416-EFD2-4A22-9B6D-65C344CDA20E}" srcOrd="0" destOrd="0" presId="urn:microsoft.com/office/officeart/2005/8/layout/hierarchy3"/>
    <dgm:cxn modelId="{8D3AF362-6231-48A7-82AE-C94AE890A24C}" type="presParOf" srcId="{A68B6416-EFD2-4A22-9B6D-65C344CDA20E}" destId="{87E9D328-6D2F-459F-A924-26145180E937}" srcOrd="0" destOrd="0" presId="urn:microsoft.com/office/officeart/2005/8/layout/hierarchy3"/>
    <dgm:cxn modelId="{FE15113E-74A3-4F8D-B5A0-60099A423AF0}" type="presParOf" srcId="{A68B6416-EFD2-4A22-9B6D-65C344CDA20E}" destId="{D8F56DDE-EECC-4E95-B20E-3490313E22D5}" srcOrd="1" destOrd="0" presId="urn:microsoft.com/office/officeart/2005/8/layout/hierarchy3"/>
    <dgm:cxn modelId="{C6144135-B81C-4161-B143-F1BE531672A6}" type="presParOf" srcId="{82999F46-2B4D-4C85-9850-7A73B71095C9}" destId="{769EFB66-7CA0-4519-B8EC-7A05C4606032}" srcOrd="1" destOrd="0" presId="urn:microsoft.com/office/officeart/2005/8/layout/hierarchy3"/>
    <dgm:cxn modelId="{1BD462C1-0322-4C6C-9612-B2B9B77B0A02}" type="presParOf" srcId="{769EFB66-7CA0-4519-B8EC-7A05C4606032}" destId="{BB5C2B00-BDA2-4924-B7BD-C72DAC545AA2}" srcOrd="0" destOrd="0" presId="urn:microsoft.com/office/officeart/2005/8/layout/hierarchy3"/>
    <dgm:cxn modelId="{2313AF9F-9655-4B18-B1D2-C2CEB6F8C10B}" type="presParOf" srcId="{769EFB66-7CA0-4519-B8EC-7A05C4606032}" destId="{ADF6DA73-ED4E-48C2-A92F-08B1BD5CAC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9A0D8B-04FB-43CC-A993-40F5E4A483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267774C-56FF-4FB4-8B38-5CC5A2C58AFF}">
      <dgm:prSet phldrT="[Text]"/>
      <dgm:spPr/>
      <dgm:t>
        <a:bodyPr/>
        <a:lstStyle/>
        <a:p>
          <a:r>
            <a:rPr lang="en-US" dirty="0"/>
            <a:t>Honest</a:t>
          </a:r>
        </a:p>
      </dgm:t>
    </dgm:pt>
    <dgm:pt modelId="{55C8EC78-1CE9-4FD4-9551-7F01F12544B7}" type="parTrans" cxnId="{1D809E2D-729B-4DA2-A227-3D18EACDF452}">
      <dgm:prSet/>
      <dgm:spPr/>
      <dgm:t>
        <a:bodyPr/>
        <a:lstStyle/>
        <a:p>
          <a:endParaRPr lang="en-US"/>
        </a:p>
      </dgm:t>
    </dgm:pt>
    <dgm:pt modelId="{CFB9AE2F-4418-42D2-AE92-9503E54578FA}" type="sibTrans" cxnId="{1D809E2D-729B-4DA2-A227-3D18EACDF452}">
      <dgm:prSet/>
      <dgm:spPr/>
      <dgm:t>
        <a:bodyPr/>
        <a:lstStyle/>
        <a:p>
          <a:endParaRPr lang="en-US"/>
        </a:p>
      </dgm:t>
    </dgm:pt>
    <dgm:pt modelId="{39C8EE15-BB33-4E17-AA11-6B0A14F61C65}">
      <dgm:prSet phldrT="[Text]"/>
      <dgm:spPr/>
      <dgm:t>
        <a:bodyPr/>
        <a:lstStyle/>
        <a:p>
          <a:r>
            <a:rPr lang="en-US" b="1" dirty="0"/>
            <a:t>Inspiring</a:t>
          </a:r>
          <a:endParaRPr lang="en-US" dirty="0"/>
        </a:p>
      </dgm:t>
    </dgm:pt>
    <dgm:pt modelId="{56157F25-897F-4076-8180-C857D8EED9D5}" type="parTrans" cxnId="{A6DA4C1F-AB94-4B13-965A-1105BE7228E7}">
      <dgm:prSet/>
      <dgm:spPr/>
      <dgm:t>
        <a:bodyPr/>
        <a:lstStyle/>
        <a:p>
          <a:endParaRPr lang="en-US"/>
        </a:p>
      </dgm:t>
    </dgm:pt>
    <dgm:pt modelId="{DCFE0697-71A1-4E80-AC08-26848EE24348}" type="sibTrans" cxnId="{A6DA4C1F-AB94-4B13-965A-1105BE7228E7}">
      <dgm:prSet/>
      <dgm:spPr/>
      <dgm:t>
        <a:bodyPr/>
        <a:lstStyle/>
        <a:p>
          <a:endParaRPr lang="en-US"/>
        </a:p>
      </dgm:t>
    </dgm:pt>
    <dgm:pt modelId="{B5711BB4-C2EF-4757-AC00-DE7C567B44D7}">
      <dgm:prSet phldrT="[Text]"/>
      <dgm:spPr/>
      <dgm:t>
        <a:bodyPr/>
        <a:lstStyle/>
        <a:p>
          <a:r>
            <a:rPr lang="en-US" b="0" dirty="0"/>
            <a:t>Broad-minded</a:t>
          </a:r>
          <a:r>
            <a:rPr lang="en-US" b="1" dirty="0"/>
            <a:t> </a:t>
          </a:r>
          <a:endParaRPr lang="en-US" dirty="0"/>
        </a:p>
      </dgm:t>
    </dgm:pt>
    <dgm:pt modelId="{050B75A3-A9DB-46ED-A6B8-22AB481EB824}" type="parTrans" cxnId="{3AF28D73-EA55-4670-9771-BB4FB29F7985}">
      <dgm:prSet/>
      <dgm:spPr/>
      <dgm:t>
        <a:bodyPr/>
        <a:lstStyle/>
        <a:p>
          <a:endParaRPr lang="en-US"/>
        </a:p>
      </dgm:t>
    </dgm:pt>
    <dgm:pt modelId="{B01F8419-889A-4F20-899D-0D3B0198B126}" type="sibTrans" cxnId="{3AF28D73-EA55-4670-9771-BB4FB29F7985}">
      <dgm:prSet/>
      <dgm:spPr/>
      <dgm:t>
        <a:bodyPr/>
        <a:lstStyle/>
        <a:p>
          <a:endParaRPr lang="en-US"/>
        </a:p>
      </dgm:t>
    </dgm:pt>
    <dgm:pt modelId="{CC47E087-21D1-4D1D-A0D2-57669C6ED2D0}">
      <dgm:prSet phldrT="[Text]"/>
      <dgm:spPr/>
      <dgm:t>
        <a:bodyPr/>
        <a:lstStyle/>
        <a:p>
          <a:r>
            <a:rPr lang="en-US" b="0" dirty="0"/>
            <a:t>Intelligent</a:t>
          </a:r>
          <a:r>
            <a:rPr lang="en-US" b="1" dirty="0"/>
            <a:t> </a:t>
          </a:r>
          <a:endParaRPr lang="en-US" dirty="0"/>
        </a:p>
      </dgm:t>
    </dgm:pt>
    <dgm:pt modelId="{B48826C4-A6C6-4F41-BC86-ABD0E9ED6458}" type="parTrans" cxnId="{00D447F2-A7A7-49BA-A51B-0D458D992AD7}">
      <dgm:prSet/>
      <dgm:spPr/>
      <dgm:t>
        <a:bodyPr/>
        <a:lstStyle/>
        <a:p>
          <a:endParaRPr lang="en-US"/>
        </a:p>
      </dgm:t>
    </dgm:pt>
    <dgm:pt modelId="{6EF368B2-10AB-4E3E-9153-61CAED11848A}" type="sibTrans" cxnId="{00D447F2-A7A7-49BA-A51B-0D458D992AD7}">
      <dgm:prSet/>
      <dgm:spPr/>
      <dgm:t>
        <a:bodyPr/>
        <a:lstStyle/>
        <a:p>
          <a:endParaRPr lang="en-US"/>
        </a:p>
      </dgm:t>
    </dgm:pt>
    <dgm:pt modelId="{A968FC77-A181-4447-B771-572F5E1D253C}">
      <dgm:prSet phldrT="[Text]"/>
      <dgm:spPr/>
      <dgm:t>
        <a:bodyPr/>
        <a:lstStyle/>
        <a:p>
          <a:r>
            <a:rPr lang="en-US" b="0" dirty="0"/>
            <a:t>Imaginative</a:t>
          </a:r>
        </a:p>
      </dgm:t>
    </dgm:pt>
    <dgm:pt modelId="{A9EA51FD-ED86-45C8-B962-28A7D2E24A54}" type="parTrans" cxnId="{67274FA4-179B-4128-BC72-C8611DF71BC5}">
      <dgm:prSet/>
      <dgm:spPr/>
      <dgm:t>
        <a:bodyPr/>
        <a:lstStyle/>
        <a:p>
          <a:endParaRPr lang="en-US"/>
        </a:p>
      </dgm:t>
    </dgm:pt>
    <dgm:pt modelId="{2A522618-4C3A-4BEE-A1F1-8200E6C071E0}" type="sibTrans" cxnId="{67274FA4-179B-4128-BC72-C8611DF71BC5}">
      <dgm:prSet/>
      <dgm:spPr/>
      <dgm:t>
        <a:bodyPr/>
        <a:lstStyle/>
        <a:p>
          <a:endParaRPr lang="en-US"/>
        </a:p>
      </dgm:t>
    </dgm:pt>
    <dgm:pt modelId="{74B131FC-C31A-4303-8FF3-B92A3D6FAB1E}" type="pres">
      <dgm:prSet presAssocID="{DB9A0D8B-04FB-43CC-A993-40F5E4A483A4}" presName="diagram" presStyleCnt="0">
        <dgm:presLayoutVars>
          <dgm:dir/>
          <dgm:resizeHandles val="exact"/>
        </dgm:presLayoutVars>
      </dgm:prSet>
      <dgm:spPr/>
    </dgm:pt>
    <dgm:pt modelId="{23456D7C-E0CB-41A5-A23C-19C37170B1D5}" type="pres">
      <dgm:prSet presAssocID="{9267774C-56FF-4FB4-8B38-5CC5A2C58AFF}" presName="node" presStyleLbl="node1" presStyleIdx="0" presStyleCnt="5">
        <dgm:presLayoutVars>
          <dgm:bulletEnabled val="1"/>
        </dgm:presLayoutVars>
      </dgm:prSet>
      <dgm:spPr/>
    </dgm:pt>
    <dgm:pt modelId="{A07CD5C7-3224-44F3-9057-C3C52EEE1B48}" type="pres">
      <dgm:prSet presAssocID="{CFB9AE2F-4418-42D2-AE92-9503E54578FA}" presName="sibTrans" presStyleCnt="0"/>
      <dgm:spPr/>
    </dgm:pt>
    <dgm:pt modelId="{EA080F20-56EE-48C3-B555-1A61A1160A13}" type="pres">
      <dgm:prSet presAssocID="{39C8EE15-BB33-4E17-AA11-6B0A14F61C65}" presName="node" presStyleLbl="node1" presStyleIdx="1" presStyleCnt="5">
        <dgm:presLayoutVars>
          <dgm:bulletEnabled val="1"/>
        </dgm:presLayoutVars>
      </dgm:prSet>
      <dgm:spPr/>
    </dgm:pt>
    <dgm:pt modelId="{F2718748-5768-49F6-AC3A-1EB5452493C7}" type="pres">
      <dgm:prSet presAssocID="{DCFE0697-71A1-4E80-AC08-26848EE24348}" presName="sibTrans" presStyleCnt="0"/>
      <dgm:spPr/>
    </dgm:pt>
    <dgm:pt modelId="{FE71FCF8-D597-4F55-B2E2-CDFCD91BA579}" type="pres">
      <dgm:prSet presAssocID="{B5711BB4-C2EF-4757-AC00-DE7C567B44D7}" presName="node" presStyleLbl="node1" presStyleIdx="2" presStyleCnt="5">
        <dgm:presLayoutVars>
          <dgm:bulletEnabled val="1"/>
        </dgm:presLayoutVars>
      </dgm:prSet>
      <dgm:spPr/>
    </dgm:pt>
    <dgm:pt modelId="{3DA3E6DD-F53D-46C6-884D-BFD99952ED26}" type="pres">
      <dgm:prSet presAssocID="{B01F8419-889A-4F20-899D-0D3B0198B126}" presName="sibTrans" presStyleCnt="0"/>
      <dgm:spPr/>
    </dgm:pt>
    <dgm:pt modelId="{389C89DA-225C-45BD-A119-3A6FD6274ECF}" type="pres">
      <dgm:prSet presAssocID="{CC47E087-21D1-4D1D-A0D2-57669C6ED2D0}" presName="node" presStyleLbl="node1" presStyleIdx="3" presStyleCnt="5">
        <dgm:presLayoutVars>
          <dgm:bulletEnabled val="1"/>
        </dgm:presLayoutVars>
      </dgm:prSet>
      <dgm:spPr/>
    </dgm:pt>
    <dgm:pt modelId="{415E35EB-81B1-43F4-B12B-C552CF2C5B2F}" type="pres">
      <dgm:prSet presAssocID="{6EF368B2-10AB-4E3E-9153-61CAED11848A}" presName="sibTrans" presStyleCnt="0"/>
      <dgm:spPr/>
    </dgm:pt>
    <dgm:pt modelId="{D4576D56-95B6-4CD3-9572-E8483B63EA97}" type="pres">
      <dgm:prSet presAssocID="{A968FC77-A181-4447-B771-572F5E1D253C}" presName="node" presStyleLbl="node1" presStyleIdx="4" presStyleCnt="5">
        <dgm:presLayoutVars>
          <dgm:bulletEnabled val="1"/>
        </dgm:presLayoutVars>
      </dgm:prSet>
      <dgm:spPr/>
    </dgm:pt>
  </dgm:ptLst>
  <dgm:cxnLst>
    <dgm:cxn modelId="{00D447F2-A7A7-49BA-A51B-0D458D992AD7}" srcId="{DB9A0D8B-04FB-43CC-A993-40F5E4A483A4}" destId="{CC47E087-21D1-4D1D-A0D2-57669C6ED2D0}" srcOrd="3" destOrd="0" parTransId="{B48826C4-A6C6-4F41-BC86-ABD0E9ED6458}" sibTransId="{6EF368B2-10AB-4E3E-9153-61CAED11848A}"/>
    <dgm:cxn modelId="{77D25724-B699-421F-996C-95E26DB70FFD}" type="presOf" srcId="{39C8EE15-BB33-4E17-AA11-6B0A14F61C65}" destId="{EA080F20-56EE-48C3-B555-1A61A1160A13}" srcOrd="0" destOrd="0" presId="urn:microsoft.com/office/officeart/2005/8/layout/default"/>
    <dgm:cxn modelId="{C5FAE2B1-8787-43B1-B68B-98BB3B6E3830}" type="presOf" srcId="{9267774C-56FF-4FB4-8B38-5CC5A2C58AFF}" destId="{23456D7C-E0CB-41A5-A23C-19C37170B1D5}" srcOrd="0" destOrd="0" presId="urn:microsoft.com/office/officeart/2005/8/layout/default"/>
    <dgm:cxn modelId="{1D809E2D-729B-4DA2-A227-3D18EACDF452}" srcId="{DB9A0D8B-04FB-43CC-A993-40F5E4A483A4}" destId="{9267774C-56FF-4FB4-8B38-5CC5A2C58AFF}" srcOrd="0" destOrd="0" parTransId="{55C8EC78-1CE9-4FD4-9551-7F01F12544B7}" sibTransId="{CFB9AE2F-4418-42D2-AE92-9503E54578FA}"/>
    <dgm:cxn modelId="{E710D77C-E65F-40E2-B063-D7144BF33524}" type="presOf" srcId="{DB9A0D8B-04FB-43CC-A993-40F5E4A483A4}" destId="{74B131FC-C31A-4303-8FF3-B92A3D6FAB1E}" srcOrd="0" destOrd="0" presId="urn:microsoft.com/office/officeart/2005/8/layout/default"/>
    <dgm:cxn modelId="{A6DA4C1F-AB94-4B13-965A-1105BE7228E7}" srcId="{DB9A0D8B-04FB-43CC-A993-40F5E4A483A4}" destId="{39C8EE15-BB33-4E17-AA11-6B0A14F61C65}" srcOrd="1" destOrd="0" parTransId="{56157F25-897F-4076-8180-C857D8EED9D5}" sibTransId="{DCFE0697-71A1-4E80-AC08-26848EE24348}"/>
    <dgm:cxn modelId="{67274FA4-179B-4128-BC72-C8611DF71BC5}" srcId="{DB9A0D8B-04FB-43CC-A993-40F5E4A483A4}" destId="{A968FC77-A181-4447-B771-572F5E1D253C}" srcOrd="4" destOrd="0" parTransId="{A9EA51FD-ED86-45C8-B962-28A7D2E24A54}" sibTransId="{2A522618-4C3A-4BEE-A1F1-8200E6C071E0}"/>
    <dgm:cxn modelId="{FA7BD010-69B4-4D3A-B443-C9906DDE8C39}" type="presOf" srcId="{CC47E087-21D1-4D1D-A0D2-57669C6ED2D0}" destId="{389C89DA-225C-45BD-A119-3A6FD6274ECF}" srcOrd="0" destOrd="0" presId="urn:microsoft.com/office/officeart/2005/8/layout/default"/>
    <dgm:cxn modelId="{032F57A6-B434-4B9F-9B73-1DE3517A11D9}" type="presOf" srcId="{B5711BB4-C2EF-4757-AC00-DE7C567B44D7}" destId="{FE71FCF8-D597-4F55-B2E2-CDFCD91BA579}" srcOrd="0" destOrd="0" presId="urn:microsoft.com/office/officeart/2005/8/layout/default"/>
    <dgm:cxn modelId="{6C593FC1-B310-485E-B0AF-AD571A35BF78}" type="presOf" srcId="{A968FC77-A181-4447-B771-572F5E1D253C}" destId="{D4576D56-95B6-4CD3-9572-E8483B63EA97}" srcOrd="0" destOrd="0" presId="urn:microsoft.com/office/officeart/2005/8/layout/default"/>
    <dgm:cxn modelId="{3AF28D73-EA55-4670-9771-BB4FB29F7985}" srcId="{DB9A0D8B-04FB-43CC-A993-40F5E4A483A4}" destId="{B5711BB4-C2EF-4757-AC00-DE7C567B44D7}" srcOrd="2" destOrd="0" parTransId="{050B75A3-A9DB-46ED-A6B8-22AB481EB824}" sibTransId="{B01F8419-889A-4F20-899D-0D3B0198B126}"/>
    <dgm:cxn modelId="{3B936A45-BE71-41A2-9601-7E2274109D4E}" type="presParOf" srcId="{74B131FC-C31A-4303-8FF3-B92A3D6FAB1E}" destId="{23456D7C-E0CB-41A5-A23C-19C37170B1D5}" srcOrd="0" destOrd="0" presId="urn:microsoft.com/office/officeart/2005/8/layout/default"/>
    <dgm:cxn modelId="{BF02B2D8-2FBE-45E8-A72F-01FC0F9981D5}" type="presParOf" srcId="{74B131FC-C31A-4303-8FF3-B92A3D6FAB1E}" destId="{A07CD5C7-3224-44F3-9057-C3C52EEE1B48}" srcOrd="1" destOrd="0" presId="urn:microsoft.com/office/officeart/2005/8/layout/default"/>
    <dgm:cxn modelId="{16A92286-E635-4595-8E82-D51019DD91A6}" type="presParOf" srcId="{74B131FC-C31A-4303-8FF3-B92A3D6FAB1E}" destId="{EA080F20-56EE-48C3-B555-1A61A1160A13}" srcOrd="2" destOrd="0" presId="urn:microsoft.com/office/officeart/2005/8/layout/default"/>
    <dgm:cxn modelId="{BB2E7E2C-FD11-4212-AD4C-61B9643B3037}" type="presParOf" srcId="{74B131FC-C31A-4303-8FF3-B92A3D6FAB1E}" destId="{F2718748-5768-49F6-AC3A-1EB5452493C7}" srcOrd="3" destOrd="0" presId="urn:microsoft.com/office/officeart/2005/8/layout/default"/>
    <dgm:cxn modelId="{F7455500-3994-457C-83EF-3BF5E18EA7E7}" type="presParOf" srcId="{74B131FC-C31A-4303-8FF3-B92A3D6FAB1E}" destId="{FE71FCF8-D597-4F55-B2E2-CDFCD91BA579}" srcOrd="4" destOrd="0" presId="urn:microsoft.com/office/officeart/2005/8/layout/default"/>
    <dgm:cxn modelId="{49EDF1EE-1D56-4189-B529-BC4288AF808C}" type="presParOf" srcId="{74B131FC-C31A-4303-8FF3-B92A3D6FAB1E}" destId="{3DA3E6DD-F53D-46C6-884D-BFD99952ED26}" srcOrd="5" destOrd="0" presId="urn:microsoft.com/office/officeart/2005/8/layout/default"/>
    <dgm:cxn modelId="{BA31A2F5-E798-4435-8D2C-03704EB16ADC}" type="presParOf" srcId="{74B131FC-C31A-4303-8FF3-B92A3D6FAB1E}" destId="{389C89DA-225C-45BD-A119-3A6FD6274ECF}" srcOrd="6" destOrd="0" presId="urn:microsoft.com/office/officeart/2005/8/layout/default"/>
    <dgm:cxn modelId="{327EDDE8-39FE-40B1-85AE-20B83BF30A8A}" type="presParOf" srcId="{74B131FC-C31A-4303-8FF3-B92A3D6FAB1E}" destId="{415E35EB-81B1-43F4-B12B-C552CF2C5B2F}" srcOrd="7" destOrd="0" presId="urn:microsoft.com/office/officeart/2005/8/layout/default"/>
    <dgm:cxn modelId="{E38302AB-A1FC-43A4-A7BA-92CA07E77E44}" type="presParOf" srcId="{74B131FC-C31A-4303-8FF3-B92A3D6FAB1E}" destId="{D4576D56-95B6-4CD3-9572-E8483B63EA9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579CA-EFD6-4BDE-BC1F-2F94DB381DD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BB8C66-FEB5-4C87-98EA-4A1E8857C3C0}">
      <dgm:prSet phldrT="[Text]"/>
      <dgm:spPr/>
      <dgm:t>
        <a:bodyPr/>
        <a:lstStyle/>
        <a:p>
          <a:r>
            <a:rPr lang="en-US" b="0" dirty="0"/>
            <a:t>Reciprocation</a:t>
          </a:r>
        </a:p>
      </dgm:t>
    </dgm:pt>
    <dgm:pt modelId="{1BE01713-8BFC-4112-A256-35992F02D601}" type="parTrans" cxnId="{42866131-C0F8-44C4-A7A9-DDBCE97E7FB3}">
      <dgm:prSet/>
      <dgm:spPr/>
      <dgm:t>
        <a:bodyPr/>
        <a:lstStyle/>
        <a:p>
          <a:endParaRPr lang="en-US"/>
        </a:p>
      </dgm:t>
    </dgm:pt>
    <dgm:pt modelId="{0628CBAD-625C-4FAA-AB86-491B01C8A9F1}" type="sibTrans" cxnId="{42866131-C0F8-44C4-A7A9-DDBCE97E7FB3}">
      <dgm:prSet/>
      <dgm:spPr/>
      <dgm:t>
        <a:bodyPr/>
        <a:lstStyle/>
        <a:p>
          <a:endParaRPr lang="en-US"/>
        </a:p>
      </dgm:t>
    </dgm:pt>
    <dgm:pt modelId="{62B67EED-034A-4226-A57C-E5A398150B2E}">
      <dgm:prSet phldrT="[Text]"/>
      <dgm:spPr/>
      <dgm:t>
        <a:bodyPr/>
        <a:lstStyle/>
        <a:p>
          <a:r>
            <a:rPr lang="en-US" b="0" dirty="0"/>
            <a:t>Commitment</a:t>
          </a:r>
        </a:p>
      </dgm:t>
    </dgm:pt>
    <dgm:pt modelId="{F3C0D271-3AD6-4A3F-A2A6-E14186AC14F0}" type="parTrans" cxnId="{6040AA13-5048-49FC-B6F6-AE6941CCAB36}">
      <dgm:prSet/>
      <dgm:spPr/>
      <dgm:t>
        <a:bodyPr/>
        <a:lstStyle/>
        <a:p>
          <a:endParaRPr lang="en-US"/>
        </a:p>
      </dgm:t>
    </dgm:pt>
    <dgm:pt modelId="{8D018BC3-E8E2-47EF-81A7-B251C3E8D04A}" type="sibTrans" cxnId="{6040AA13-5048-49FC-B6F6-AE6941CCAB36}">
      <dgm:prSet/>
      <dgm:spPr/>
      <dgm:t>
        <a:bodyPr/>
        <a:lstStyle/>
        <a:p>
          <a:endParaRPr lang="en-US"/>
        </a:p>
      </dgm:t>
    </dgm:pt>
    <dgm:pt modelId="{51E85BAE-E265-4B58-983D-3B5A0921F344}">
      <dgm:prSet phldrT="[Text]"/>
      <dgm:spPr/>
      <dgm:t>
        <a:bodyPr/>
        <a:lstStyle/>
        <a:p>
          <a:r>
            <a:rPr lang="en-US" b="0" dirty="0"/>
            <a:t>Authority</a:t>
          </a:r>
        </a:p>
      </dgm:t>
    </dgm:pt>
    <dgm:pt modelId="{67D82A26-AB4A-4EB8-973C-EC73DC2E9981}" type="parTrans" cxnId="{42FEFF80-D5D7-46FF-8D0A-F7C2C8D9C4B4}">
      <dgm:prSet/>
      <dgm:spPr/>
      <dgm:t>
        <a:bodyPr/>
        <a:lstStyle/>
        <a:p>
          <a:endParaRPr lang="en-US"/>
        </a:p>
      </dgm:t>
    </dgm:pt>
    <dgm:pt modelId="{DE1D82BB-B6AC-47D8-B39E-5F064D06F098}" type="sibTrans" cxnId="{42FEFF80-D5D7-46FF-8D0A-F7C2C8D9C4B4}">
      <dgm:prSet/>
      <dgm:spPr/>
      <dgm:t>
        <a:bodyPr/>
        <a:lstStyle/>
        <a:p>
          <a:endParaRPr lang="en-US"/>
        </a:p>
      </dgm:t>
    </dgm:pt>
    <dgm:pt modelId="{F837500F-BF22-416D-B754-CE3C7CCF8340}">
      <dgm:prSet phldrT="[Text]"/>
      <dgm:spPr/>
      <dgm:t>
        <a:bodyPr/>
        <a:lstStyle/>
        <a:p>
          <a:r>
            <a:rPr lang="en-US" b="0" dirty="0"/>
            <a:t>Social Validation</a:t>
          </a:r>
        </a:p>
      </dgm:t>
    </dgm:pt>
    <dgm:pt modelId="{301DF946-8E53-4A1D-88D2-862605DA7700}" type="parTrans" cxnId="{CDF0E5B3-FB27-4F9F-ADD9-F0F479FC9AA6}">
      <dgm:prSet/>
      <dgm:spPr/>
      <dgm:t>
        <a:bodyPr/>
        <a:lstStyle/>
        <a:p>
          <a:endParaRPr lang="en-US"/>
        </a:p>
      </dgm:t>
    </dgm:pt>
    <dgm:pt modelId="{1A942114-EB97-40E7-944C-8ED3430F786E}" type="sibTrans" cxnId="{CDF0E5B3-FB27-4F9F-ADD9-F0F479FC9AA6}">
      <dgm:prSet/>
      <dgm:spPr/>
      <dgm:t>
        <a:bodyPr/>
        <a:lstStyle/>
        <a:p>
          <a:endParaRPr lang="en-US"/>
        </a:p>
      </dgm:t>
    </dgm:pt>
    <dgm:pt modelId="{3AF0F540-4CE8-46CE-9481-F37A77608CA7}">
      <dgm:prSet phldrT="[Text]"/>
      <dgm:spPr/>
      <dgm:t>
        <a:bodyPr/>
        <a:lstStyle/>
        <a:p>
          <a:r>
            <a:rPr lang="en-US" b="0" dirty="0"/>
            <a:t>Friendship</a:t>
          </a:r>
        </a:p>
      </dgm:t>
    </dgm:pt>
    <dgm:pt modelId="{BAD4619D-8BA2-4DCD-A1F2-F93CABB0FE86}" type="parTrans" cxnId="{ADF2F3A7-46F4-4CC8-A180-6662DACE50C2}">
      <dgm:prSet/>
      <dgm:spPr/>
      <dgm:t>
        <a:bodyPr/>
        <a:lstStyle/>
        <a:p>
          <a:endParaRPr lang="en-US"/>
        </a:p>
      </dgm:t>
    </dgm:pt>
    <dgm:pt modelId="{DBF2A128-E209-42C5-B668-B46FFD582AD4}" type="sibTrans" cxnId="{ADF2F3A7-46F4-4CC8-A180-6662DACE50C2}">
      <dgm:prSet/>
      <dgm:spPr/>
      <dgm:t>
        <a:bodyPr/>
        <a:lstStyle/>
        <a:p>
          <a:endParaRPr lang="en-US"/>
        </a:p>
      </dgm:t>
    </dgm:pt>
    <dgm:pt modelId="{078AFECC-37F7-464F-AC54-76AA236F805A}" type="pres">
      <dgm:prSet presAssocID="{561579CA-EFD6-4BDE-BC1F-2F94DB381DD0}" presName="diagram" presStyleCnt="0">
        <dgm:presLayoutVars>
          <dgm:dir/>
          <dgm:resizeHandles val="exact"/>
        </dgm:presLayoutVars>
      </dgm:prSet>
      <dgm:spPr/>
    </dgm:pt>
    <dgm:pt modelId="{758FD9D7-7B79-4BAC-A357-2EEA1B68C26C}" type="pres">
      <dgm:prSet presAssocID="{71BB8C66-FEB5-4C87-98EA-4A1E8857C3C0}" presName="node" presStyleLbl="node1" presStyleIdx="0" presStyleCnt="5">
        <dgm:presLayoutVars>
          <dgm:bulletEnabled val="1"/>
        </dgm:presLayoutVars>
      </dgm:prSet>
      <dgm:spPr/>
    </dgm:pt>
    <dgm:pt modelId="{2B5DE93A-8BB2-48E9-BFE6-86727162DD8C}" type="pres">
      <dgm:prSet presAssocID="{0628CBAD-625C-4FAA-AB86-491B01C8A9F1}" presName="sibTrans" presStyleCnt="0"/>
      <dgm:spPr/>
    </dgm:pt>
    <dgm:pt modelId="{4DF77A47-C196-4588-9481-98A6EB67D19A}" type="pres">
      <dgm:prSet presAssocID="{62B67EED-034A-4226-A57C-E5A398150B2E}" presName="node" presStyleLbl="node1" presStyleIdx="1" presStyleCnt="5">
        <dgm:presLayoutVars>
          <dgm:bulletEnabled val="1"/>
        </dgm:presLayoutVars>
      </dgm:prSet>
      <dgm:spPr/>
    </dgm:pt>
    <dgm:pt modelId="{7BE012D4-95E0-40EC-A06A-F9B50CA75039}" type="pres">
      <dgm:prSet presAssocID="{8D018BC3-E8E2-47EF-81A7-B251C3E8D04A}" presName="sibTrans" presStyleCnt="0"/>
      <dgm:spPr/>
    </dgm:pt>
    <dgm:pt modelId="{C915ED33-4366-4F18-8E6C-095789216298}" type="pres">
      <dgm:prSet presAssocID="{51E85BAE-E265-4B58-983D-3B5A0921F344}" presName="node" presStyleLbl="node1" presStyleIdx="2" presStyleCnt="5">
        <dgm:presLayoutVars>
          <dgm:bulletEnabled val="1"/>
        </dgm:presLayoutVars>
      </dgm:prSet>
      <dgm:spPr/>
    </dgm:pt>
    <dgm:pt modelId="{B5D442B8-F440-4B9C-953E-0A2D0845765E}" type="pres">
      <dgm:prSet presAssocID="{DE1D82BB-B6AC-47D8-B39E-5F064D06F098}" presName="sibTrans" presStyleCnt="0"/>
      <dgm:spPr/>
    </dgm:pt>
    <dgm:pt modelId="{F1225EB6-F0E6-41D3-BCFB-03E06CC6907B}" type="pres">
      <dgm:prSet presAssocID="{F837500F-BF22-416D-B754-CE3C7CCF8340}" presName="node" presStyleLbl="node1" presStyleIdx="3" presStyleCnt="5">
        <dgm:presLayoutVars>
          <dgm:bulletEnabled val="1"/>
        </dgm:presLayoutVars>
      </dgm:prSet>
      <dgm:spPr/>
    </dgm:pt>
    <dgm:pt modelId="{45A103B5-C3BF-44CE-BD11-CF99EAFFA3FC}" type="pres">
      <dgm:prSet presAssocID="{1A942114-EB97-40E7-944C-8ED3430F786E}" presName="sibTrans" presStyleCnt="0"/>
      <dgm:spPr/>
    </dgm:pt>
    <dgm:pt modelId="{1DB497EF-96F0-4CC0-BE6C-0EC20E4F55ED}" type="pres">
      <dgm:prSet presAssocID="{3AF0F540-4CE8-46CE-9481-F37A77608CA7}" presName="node" presStyleLbl="node1" presStyleIdx="4" presStyleCnt="5">
        <dgm:presLayoutVars>
          <dgm:bulletEnabled val="1"/>
        </dgm:presLayoutVars>
      </dgm:prSet>
      <dgm:spPr/>
    </dgm:pt>
  </dgm:ptLst>
  <dgm:cxnLst>
    <dgm:cxn modelId="{42866131-C0F8-44C4-A7A9-DDBCE97E7FB3}" srcId="{561579CA-EFD6-4BDE-BC1F-2F94DB381DD0}" destId="{71BB8C66-FEB5-4C87-98EA-4A1E8857C3C0}" srcOrd="0" destOrd="0" parTransId="{1BE01713-8BFC-4112-A256-35992F02D601}" sibTransId="{0628CBAD-625C-4FAA-AB86-491B01C8A9F1}"/>
    <dgm:cxn modelId="{ECB81CF6-084C-487D-B7D1-E2AD1E15CCDF}" type="presOf" srcId="{F837500F-BF22-416D-B754-CE3C7CCF8340}" destId="{F1225EB6-F0E6-41D3-BCFB-03E06CC6907B}" srcOrd="0" destOrd="0" presId="urn:microsoft.com/office/officeart/2005/8/layout/default"/>
    <dgm:cxn modelId="{98963266-C258-4FC1-8E47-09519C9E848F}" type="presOf" srcId="{71BB8C66-FEB5-4C87-98EA-4A1E8857C3C0}" destId="{758FD9D7-7B79-4BAC-A357-2EEA1B68C26C}" srcOrd="0" destOrd="0" presId="urn:microsoft.com/office/officeart/2005/8/layout/default"/>
    <dgm:cxn modelId="{161B2C27-6CCA-4B2E-91D6-0D83BB202C9E}" type="presOf" srcId="{51E85BAE-E265-4B58-983D-3B5A0921F344}" destId="{C915ED33-4366-4F18-8E6C-095789216298}" srcOrd="0" destOrd="0" presId="urn:microsoft.com/office/officeart/2005/8/layout/default"/>
    <dgm:cxn modelId="{3A57D143-4503-44B0-B9B7-53CAB9353CED}" type="presOf" srcId="{3AF0F540-4CE8-46CE-9481-F37A77608CA7}" destId="{1DB497EF-96F0-4CC0-BE6C-0EC20E4F55ED}" srcOrd="0" destOrd="0" presId="urn:microsoft.com/office/officeart/2005/8/layout/default"/>
    <dgm:cxn modelId="{6040AA13-5048-49FC-B6F6-AE6941CCAB36}" srcId="{561579CA-EFD6-4BDE-BC1F-2F94DB381DD0}" destId="{62B67EED-034A-4226-A57C-E5A398150B2E}" srcOrd="1" destOrd="0" parTransId="{F3C0D271-3AD6-4A3F-A2A6-E14186AC14F0}" sibTransId="{8D018BC3-E8E2-47EF-81A7-B251C3E8D04A}"/>
    <dgm:cxn modelId="{ADF2F3A7-46F4-4CC8-A180-6662DACE50C2}" srcId="{561579CA-EFD6-4BDE-BC1F-2F94DB381DD0}" destId="{3AF0F540-4CE8-46CE-9481-F37A77608CA7}" srcOrd="4" destOrd="0" parTransId="{BAD4619D-8BA2-4DCD-A1F2-F93CABB0FE86}" sibTransId="{DBF2A128-E209-42C5-B668-B46FFD582AD4}"/>
    <dgm:cxn modelId="{42FEFF80-D5D7-46FF-8D0A-F7C2C8D9C4B4}" srcId="{561579CA-EFD6-4BDE-BC1F-2F94DB381DD0}" destId="{51E85BAE-E265-4B58-983D-3B5A0921F344}" srcOrd="2" destOrd="0" parTransId="{67D82A26-AB4A-4EB8-973C-EC73DC2E9981}" sibTransId="{DE1D82BB-B6AC-47D8-B39E-5F064D06F098}"/>
    <dgm:cxn modelId="{CDF0E5B3-FB27-4F9F-ADD9-F0F479FC9AA6}" srcId="{561579CA-EFD6-4BDE-BC1F-2F94DB381DD0}" destId="{F837500F-BF22-416D-B754-CE3C7CCF8340}" srcOrd="3" destOrd="0" parTransId="{301DF946-8E53-4A1D-88D2-862605DA7700}" sibTransId="{1A942114-EB97-40E7-944C-8ED3430F786E}"/>
    <dgm:cxn modelId="{86B80103-864E-4704-A2E1-7218BD0C632F}" type="presOf" srcId="{62B67EED-034A-4226-A57C-E5A398150B2E}" destId="{4DF77A47-C196-4588-9481-98A6EB67D19A}" srcOrd="0" destOrd="0" presId="urn:microsoft.com/office/officeart/2005/8/layout/default"/>
    <dgm:cxn modelId="{2FEC60A4-500A-40F4-8FC6-6E270788B1A6}" type="presOf" srcId="{561579CA-EFD6-4BDE-BC1F-2F94DB381DD0}" destId="{078AFECC-37F7-464F-AC54-76AA236F805A}" srcOrd="0" destOrd="0" presId="urn:microsoft.com/office/officeart/2005/8/layout/default"/>
    <dgm:cxn modelId="{41AC6980-16D3-4033-8BAA-58C130879088}" type="presParOf" srcId="{078AFECC-37F7-464F-AC54-76AA236F805A}" destId="{758FD9D7-7B79-4BAC-A357-2EEA1B68C26C}" srcOrd="0" destOrd="0" presId="urn:microsoft.com/office/officeart/2005/8/layout/default"/>
    <dgm:cxn modelId="{F807CC53-BB15-4146-8F24-4F14F4A66201}" type="presParOf" srcId="{078AFECC-37F7-464F-AC54-76AA236F805A}" destId="{2B5DE93A-8BB2-48E9-BFE6-86727162DD8C}" srcOrd="1" destOrd="0" presId="urn:microsoft.com/office/officeart/2005/8/layout/default"/>
    <dgm:cxn modelId="{D4414EF0-5A1E-4123-B616-38D7FC71EA61}" type="presParOf" srcId="{078AFECC-37F7-464F-AC54-76AA236F805A}" destId="{4DF77A47-C196-4588-9481-98A6EB67D19A}" srcOrd="2" destOrd="0" presId="urn:microsoft.com/office/officeart/2005/8/layout/default"/>
    <dgm:cxn modelId="{3E294C86-36E0-46AF-A2F6-E8B80E6D7D4D}" type="presParOf" srcId="{078AFECC-37F7-464F-AC54-76AA236F805A}" destId="{7BE012D4-95E0-40EC-A06A-F9B50CA75039}" srcOrd="3" destOrd="0" presId="urn:microsoft.com/office/officeart/2005/8/layout/default"/>
    <dgm:cxn modelId="{CC437BDA-4CDD-4CC6-89A5-7FEF8689091A}" type="presParOf" srcId="{078AFECC-37F7-464F-AC54-76AA236F805A}" destId="{C915ED33-4366-4F18-8E6C-095789216298}" srcOrd="4" destOrd="0" presId="urn:microsoft.com/office/officeart/2005/8/layout/default"/>
    <dgm:cxn modelId="{74CBF224-FFB8-4718-ADE7-F9AF75D007ED}" type="presParOf" srcId="{078AFECC-37F7-464F-AC54-76AA236F805A}" destId="{B5D442B8-F440-4B9C-953E-0A2D0845765E}" srcOrd="5" destOrd="0" presId="urn:microsoft.com/office/officeart/2005/8/layout/default"/>
    <dgm:cxn modelId="{E6D6DDBC-5399-4FCD-AE66-0D061C86FCC6}" type="presParOf" srcId="{078AFECC-37F7-464F-AC54-76AA236F805A}" destId="{F1225EB6-F0E6-41D3-BCFB-03E06CC6907B}" srcOrd="6" destOrd="0" presId="urn:microsoft.com/office/officeart/2005/8/layout/default"/>
    <dgm:cxn modelId="{A8D2AA0F-362A-486A-97AE-E40D5ADC8847}" type="presParOf" srcId="{078AFECC-37F7-464F-AC54-76AA236F805A}" destId="{45A103B5-C3BF-44CE-BD11-CF99EAFFA3FC}" srcOrd="7" destOrd="0" presId="urn:microsoft.com/office/officeart/2005/8/layout/default"/>
    <dgm:cxn modelId="{955C41BE-CEAD-4583-BC1A-3348D3689FEC}" type="presParOf" srcId="{078AFECC-37F7-464F-AC54-76AA236F805A}" destId="{1DB497EF-96F0-4CC0-BE6C-0EC20E4F55E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24F127D-864A-462E-B419-6FCD1951873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11A7872-7359-4EE0-8BE8-260FE563FA88}">
      <dgm:prSet phldrT="[Text]"/>
      <dgm:spPr/>
      <dgm:t>
        <a:bodyPr/>
        <a:lstStyle/>
        <a:p>
          <a:r>
            <a:rPr lang="en-US" dirty="0"/>
            <a:t>A confident bearing</a:t>
          </a:r>
        </a:p>
      </dgm:t>
    </dgm:pt>
    <dgm:pt modelId="{D7F44289-B544-4989-9880-EFE96106BC7D}" type="parTrans" cxnId="{0ED96CF4-5E14-466C-AF60-87D155A3F267}">
      <dgm:prSet/>
      <dgm:spPr/>
      <dgm:t>
        <a:bodyPr/>
        <a:lstStyle/>
        <a:p>
          <a:endParaRPr lang="en-US"/>
        </a:p>
      </dgm:t>
    </dgm:pt>
    <dgm:pt modelId="{D50652E8-0DC6-4634-A296-D4BEE9FDB3FE}" type="sibTrans" cxnId="{0ED96CF4-5E14-466C-AF60-87D155A3F267}">
      <dgm:prSet/>
      <dgm:spPr/>
      <dgm:t>
        <a:bodyPr/>
        <a:lstStyle/>
        <a:p>
          <a:endParaRPr lang="en-US" dirty="0"/>
        </a:p>
      </dgm:t>
    </dgm:pt>
    <dgm:pt modelId="{A295A8A0-ACAA-4D9F-AD33-1CB9F4592FC3}">
      <dgm:prSet phldrT="[Text]"/>
      <dgm:spPr/>
      <dgm:t>
        <a:bodyPr/>
        <a:lstStyle/>
        <a:p>
          <a:r>
            <a:rPr lang="en-US" dirty="0"/>
            <a:t>A strong ability to communicate</a:t>
          </a:r>
        </a:p>
      </dgm:t>
    </dgm:pt>
    <dgm:pt modelId="{E270C379-755D-46C6-8B9D-317F8AFF22AE}" type="parTrans" cxnId="{E1A2B797-3E09-4C30-8D0E-8808CDAFD4CB}">
      <dgm:prSet/>
      <dgm:spPr/>
      <dgm:t>
        <a:bodyPr/>
        <a:lstStyle/>
        <a:p>
          <a:endParaRPr lang="en-US"/>
        </a:p>
      </dgm:t>
    </dgm:pt>
    <dgm:pt modelId="{EDF9AB56-12F4-4B63-9E70-EF6E760FA273}" type="sibTrans" cxnId="{E1A2B797-3E09-4C30-8D0E-8808CDAFD4CB}">
      <dgm:prSet/>
      <dgm:spPr/>
      <dgm:t>
        <a:bodyPr/>
        <a:lstStyle/>
        <a:p>
          <a:endParaRPr lang="en-US" dirty="0"/>
        </a:p>
      </dgm:t>
    </dgm:pt>
    <dgm:pt modelId="{B195A4A6-00D3-446C-B690-2D6AEEA297DD}">
      <dgm:prSet phldrT="[Text]"/>
      <dgm:spPr/>
      <dgm:t>
        <a:bodyPr/>
        <a:lstStyle/>
        <a:p>
          <a:r>
            <a:rPr lang="en-US" dirty="0"/>
            <a:t>A strong personal commitment to your vision</a:t>
          </a:r>
        </a:p>
      </dgm:t>
    </dgm:pt>
    <dgm:pt modelId="{34FEE924-5570-4A1B-B8D3-FB25DEBDC1F3}" type="parTrans" cxnId="{86BBB424-BC17-4BFA-B779-AC9EC7D0E279}">
      <dgm:prSet/>
      <dgm:spPr/>
      <dgm:t>
        <a:bodyPr/>
        <a:lstStyle/>
        <a:p>
          <a:endParaRPr lang="en-US"/>
        </a:p>
      </dgm:t>
    </dgm:pt>
    <dgm:pt modelId="{2D4458CD-7744-455A-8987-6A1417BD5F9C}" type="sibTrans" cxnId="{86BBB424-BC17-4BFA-B779-AC9EC7D0E279}">
      <dgm:prSet/>
      <dgm:spPr/>
      <dgm:t>
        <a:bodyPr/>
        <a:lstStyle/>
        <a:p>
          <a:endParaRPr lang="en-US"/>
        </a:p>
      </dgm:t>
    </dgm:pt>
    <dgm:pt modelId="{8B814C9E-2FBE-4832-8371-95BD488B7BB9}" type="pres">
      <dgm:prSet presAssocID="{424F127D-864A-462E-B419-6FCD19518734}" presName="outerComposite" presStyleCnt="0">
        <dgm:presLayoutVars>
          <dgm:chMax val="5"/>
          <dgm:dir/>
          <dgm:resizeHandles val="exact"/>
        </dgm:presLayoutVars>
      </dgm:prSet>
      <dgm:spPr/>
    </dgm:pt>
    <dgm:pt modelId="{BDCFE2A7-E161-49F6-8082-95C30F5DDDE1}" type="pres">
      <dgm:prSet presAssocID="{424F127D-864A-462E-B419-6FCD19518734}" presName="dummyMaxCanvas" presStyleCnt="0">
        <dgm:presLayoutVars/>
      </dgm:prSet>
      <dgm:spPr/>
    </dgm:pt>
    <dgm:pt modelId="{08C9B5E4-FAD0-4CC5-8F06-5BA0A3C8F352}" type="pres">
      <dgm:prSet presAssocID="{424F127D-864A-462E-B419-6FCD19518734}" presName="ThreeNodes_1" presStyleLbl="node1" presStyleIdx="0" presStyleCnt="3">
        <dgm:presLayoutVars>
          <dgm:bulletEnabled val="1"/>
        </dgm:presLayoutVars>
      </dgm:prSet>
      <dgm:spPr/>
    </dgm:pt>
    <dgm:pt modelId="{D7EFA460-B4D8-46AB-A494-7DB546C6FB87}" type="pres">
      <dgm:prSet presAssocID="{424F127D-864A-462E-B419-6FCD19518734}" presName="ThreeNodes_2" presStyleLbl="node1" presStyleIdx="1" presStyleCnt="3">
        <dgm:presLayoutVars>
          <dgm:bulletEnabled val="1"/>
        </dgm:presLayoutVars>
      </dgm:prSet>
      <dgm:spPr/>
    </dgm:pt>
    <dgm:pt modelId="{AD340F08-4997-4741-9E5B-8022B98C6216}" type="pres">
      <dgm:prSet presAssocID="{424F127D-864A-462E-B419-6FCD19518734}" presName="ThreeNodes_3" presStyleLbl="node1" presStyleIdx="2" presStyleCnt="3">
        <dgm:presLayoutVars>
          <dgm:bulletEnabled val="1"/>
        </dgm:presLayoutVars>
      </dgm:prSet>
      <dgm:spPr/>
    </dgm:pt>
    <dgm:pt modelId="{BED1E23A-8807-4FA4-AC2D-95AA4FCC9EDB}" type="pres">
      <dgm:prSet presAssocID="{424F127D-864A-462E-B419-6FCD19518734}" presName="ThreeConn_1-2" presStyleLbl="fgAccFollowNode1" presStyleIdx="0" presStyleCnt="2">
        <dgm:presLayoutVars>
          <dgm:bulletEnabled val="1"/>
        </dgm:presLayoutVars>
      </dgm:prSet>
      <dgm:spPr/>
    </dgm:pt>
    <dgm:pt modelId="{186FE403-9E53-4D7D-831B-0EC66FADF7DC}" type="pres">
      <dgm:prSet presAssocID="{424F127D-864A-462E-B419-6FCD19518734}" presName="ThreeConn_2-3" presStyleLbl="fgAccFollowNode1" presStyleIdx="1" presStyleCnt="2">
        <dgm:presLayoutVars>
          <dgm:bulletEnabled val="1"/>
        </dgm:presLayoutVars>
      </dgm:prSet>
      <dgm:spPr/>
    </dgm:pt>
    <dgm:pt modelId="{1D07D72A-D43E-47C9-906E-4136CF6A2B29}" type="pres">
      <dgm:prSet presAssocID="{424F127D-864A-462E-B419-6FCD19518734}" presName="ThreeNodes_1_text" presStyleLbl="node1" presStyleIdx="2" presStyleCnt="3">
        <dgm:presLayoutVars>
          <dgm:bulletEnabled val="1"/>
        </dgm:presLayoutVars>
      </dgm:prSet>
      <dgm:spPr/>
    </dgm:pt>
    <dgm:pt modelId="{C614C5E7-283D-4CB3-8CAB-8A7890E5ED74}" type="pres">
      <dgm:prSet presAssocID="{424F127D-864A-462E-B419-6FCD19518734}" presName="ThreeNodes_2_text" presStyleLbl="node1" presStyleIdx="2" presStyleCnt="3">
        <dgm:presLayoutVars>
          <dgm:bulletEnabled val="1"/>
        </dgm:presLayoutVars>
      </dgm:prSet>
      <dgm:spPr/>
    </dgm:pt>
    <dgm:pt modelId="{93B61E5D-4D9F-4F51-9CEB-789E60106402}" type="pres">
      <dgm:prSet presAssocID="{424F127D-864A-462E-B419-6FCD19518734}" presName="ThreeNodes_3_text" presStyleLbl="node1" presStyleIdx="2" presStyleCnt="3">
        <dgm:presLayoutVars>
          <dgm:bulletEnabled val="1"/>
        </dgm:presLayoutVars>
      </dgm:prSet>
      <dgm:spPr/>
    </dgm:pt>
  </dgm:ptLst>
  <dgm:cxnLst>
    <dgm:cxn modelId="{E1A2B797-3E09-4C30-8D0E-8808CDAFD4CB}" srcId="{424F127D-864A-462E-B419-6FCD19518734}" destId="{A295A8A0-ACAA-4D9F-AD33-1CB9F4592FC3}" srcOrd="1" destOrd="0" parTransId="{E270C379-755D-46C6-8B9D-317F8AFF22AE}" sibTransId="{EDF9AB56-12F4-4B63-9E70-EF6E760FA273}"/>
    <dgm:cxn modelId="{0ED96CF4-5E14-466C-AF60-87D155A3F267}" srcId="{424F127D-864A-462E-B419-6FCD19518734}" destId="{911A7872-7359-4EE0-8BE8-260FE563FA88}" srcOrd="0" destOrd="0" parTransId="{D7F44289-B544-4989-9880-EFE96106BC7D}" sibTransId="{D50652E8-0DC6-4634-A296-D4BEE9FDB3FE}"/>
    <dgm:cxn modelId="{1A7A5CB0-C2D2-44AC-BD09-21D474C65B6B}" type="presOf" srcId="{911A7872-7359-4EE0-8BE8-260FE563FA88}" destId="{1D07D72A-D43E-47C9-906E-4136CF6A2B29}" srcOrd="1" destOrd="0" presId="urn:microsoft.com/office/officeart/2005/8/layout/vProcess5"/>
    <dgm:cxn modelId="{F2F28A65-29F3-492B-B5E1-8EACC96AD71A}" type="presOf" srcId="{B195A4A6-00D3-446C-B690-2D6AEEA297DD}" destId="{AD340F08-4997-4741-9E5B-8022B98C6216}" srcOrd="0" destOrd="0" presId="urn:microsoft.com/office/officeart/2005/8/layout/vProcess5"/>
    <dgm:cxn modelId="{C5059297-58A1-4264-BE0D-24F6159409D0}" type="presOf" srcId="{EDF9AB56-12F4-4B63-9E70-EF6E760FA273}" destId="{186FE403-9E53-4D7D-831B-0EC66FADF7DC}" srcOrd="0" destOrd="0" presId="urn:microsoft.com/office/officeart/2005/8/layout/vProcess5"/>
    <dgm:cxn modelId="{8953D512-5283-4B95-AE6C-71ECD65238DF}" type="presOf" srcId="{911A7872-7359-4EE0-8BE8-260FE563FA88}" destId="{08C9B5E4-FAD0-4CC5-8F06-5BA0A3C8F352}" srcOrd="0" destOrd="0" presId="urn:microsoft.com/office/officeart/2005/8/layout/vProcess5"/>
    <dgm:cxn modelId="{C58DA076-7BCE-4F7B-8AC5-927783515BCE}" type="presOf" srcId="{424F127D-864A-462E-B419-6FCD19518734}" destId="{8B814C9E-2FBE-4832-8371-95BD488B7BB9}" srcOrd="0" destOrd="0" presId="urn:microsoft.com/office/officeart/2005/8/layout/vProcess5"/>
    <dgm:cxn modelId="{747B43DB-6B14-4ECD-92D3-E801354875DC}" type="presOf" srcId="{A295A8A0-ACAA-4D9F-AD33-1CB9F4592FC3}" destId="{C614C5E7-283D-4CB3-8CAB-8A7890E5ED74}" srcOrd="1" destOrd="0" presId="urn:microsoft.com/office/officeart/2005/8/layout/vProcess5"/>
    <dgm:cxn modelId="{CBF5BEC9-B0AF-40F9-A731-0F2D26DE58BC}" type="presOf" srcId="{B195A4A6-00D3-446C-B690-2D6AEEA297DD}" destId="{93B61E5D-4D9F-4F51-9CEB-789E60106402}" srcOrd="1" destOrd="0" presId="urn:microsoft.com/office/officeart/2005/8/layout/vProcess5"/>
    <dgm:cxn modelId="{EC923C80-0F15-48B9-A780-98EE88FA326F}" type="presOf" srcId="{A295A8A0-ACAA-4D9F-AD33-1CB9F4592FC3}" destId="{D7EFA460-B4D8-46AB-A494-7DB546C6FB87}" srcOrd="0" destOrd="0" presId="urn:microsoft.com/office/officeart/2005/8/layout/vProcess5"/>
    <dgm:cxn modelId="{86BBB424-BC17-4BFA-B779-AC9EC7D0E279}" srcId="{424F127D-864A-462E-B419-6FCD19518734}" destId="{B195A4A6-00D3-446C-B690-2D6AEEA297DD}" srcOrd="2" destOrd="0" parTransId="{34FEE924-5570-4A1B-B8D3-FB25DEBDC1F3}" sibTransId="{2D4458CD-7744-455A-8987-6A1417BD5F9C}"/>
    <dgm:cxn modelId="{9B5552CA-81FB-42B0-B462-D37F949D5731}" type="presOf" srcId="{D50652E8-0DC6-4634-A296-D4BEE9FDB3FE}" destId="{BED1E23A-8807-4FA4-AC2D-95AA4FCC9EDB}" srcOrd="0" destOrd="0" presId="urn:microsoft.com/office/officeart/2005/8/layout/vProcess5"/>
    <dgm:cxn modelId="{FE1CA05E-323A-4609-81BF-EE29F52544CE}" type="presParOf" srcId="{8B814C9E-2FBE-4832-8371-95BD488B7BB9}" destId="{BDCFE2A7-E161-49F6-8082-95C30F5DDDE1}" srcOrd="0" destOrd="0" presId="urn:microsoft.com/office/officeart/2005/8/layout/vProcess5"/>
    <dgm:cxn modelId="{01AC7F9E-73A2-4DC5-9D9E-48D36BF429E2}" type="presParOf" srcId="{8B814C9E-2FBE-4832-8371-95BD488B7BB9}" destId="{08C9B5E4-FAD0-4CC5-8F06-5BA0A3C8F352}" srcOrd="1" destOrd="0" presId="urn:microsoft.com/office/officeart/2005/8/layout/vProcess5"/>
    <dgm:cxn modelId="{93BD6214-48ED-4A0E-8626-8A1229DCECD8}" type="presParOf" srcId="{8B814C9E-2FBE-4832-8371-95BD488B7BB9}" destId="{D7EFA460-B4D8-46AB-A494-7DB546C6FB87}" srcOrd="2" destOrd="0" presId="urn:microsoft.com/office/officeart/2005/8/layout/vProcess5"/>
    <dgm:cxn modelId="{654019DF-05F7-4BB7-95F8-B32705FDE92B}" type="presParOf" srcId="{8B814C9E-2FBE-4832-8371-95BD488B7BB9}" destId="{AD340F08-4997-4741-9E5B-8022B98C6216}" srcOrd="3" destOrd="0" presId="urn:microsoft.com/office/officeart/2005/8/layout/vProcess5"/>
    <dgm:cxn modelId="{5F854FE6-7DE0-4EAC-83EE-9BBF8D25F38E}" type="presParOf" srcId="{8B814C9E-2FBE-4832-8371-95BD488B7BB9}" destId="{BED1E23A-8807-4FA4-AC2D-95AA4FCC9EDB}" srcOrd="4" destOrd="0" presId="urn:microsoft.com/office/officeart/2005/8/layout/vProcess5"/>
    <dgm:cxn modelId="{BDE8F2AC-DE12-4246-AC9F-BC39E9F480C4}" type="presParOf" srcId="{8B814C9E-2FBE-4832-8371-95BD488B7BB9}" destId="{186FE403-9E53-4D7D-831B-0EC66FADF7DC}" srcOrd="5" destOrd="0" presId="urn:microsoft.com/office/officeart/2005/8/layout/vProcess5"/>
    <dgm:cxn modelId="{CD88612F-F187-4B16-8AAD-E9A15B14DDDC}" type="presParOf" srcId="{8B814C9E-2FBE-4832-8371-95BD488B7BB9}" destId="{1D07D72A-D43E-47C9-906E-4136CF6A2B29}" srcOrd="6" destOrd="0" presId="urn:microsoft.com/office/officeart/2005/8/layout/vProcess5"/>
    <dgm:cxn modelId="{C5F7FF08-CDFC-4F4E-85FA-533872B1582F}" type="presParOf" srcId="{8B814C9E-2FBE-4832-8371-95BD488B7BB9}" destId="{C614C5E7-283D-4CB3-8CAB-8A7890E5ED74}" srcOrd="7" destOrd="0" presId="urn:microsoft.com/office/officeart/2005/8/layout/vProcess5"/>
    <dgm:cxn modelId="{AB226F37-CB46-4438-8B65-A76E03D6CF4C}" type="presParOf" srcId="{8B814C9E-2FBE-4832-8371-95BD488B7BB9}" destId="{93B61E5D-4D9F-4F51-9CEB-789E6010640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BE9E8A-FA5A-4E0A-8E59-AF73D27AF89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C69E487-98B4-4CF9-BF1D-97BEC04A6010}">
      <dgm:prSet phldrT="[Text]" custT="1"/>
      <dgm:spPr/>
      <dgm:t>
        <a:bodyPr/>
        <a:lstStyle/>
        <a:p>
          <a:r>
            <a:rPr lang="en-US" sz="4000" b="1" dirty="0"/>
            <a:t>S</a:t>
          </a:r>
        </a:p>
      </dgm:t>
    </dgm:pt>
    <dgm:pt modelId="{BC047623-CD5A-469D-869D-3BE79490704B}" type="parTrans" cxnId="{B7761606-9EE8-4A1F-9826-087B8E255252}">
      <dgm:prSet/>
      <dgm:spPr/>
      <dgm:t>
        <a:bodyPr/>
        <a:lstStyle/>
        <a:p>
          <a:endParaRPr lang="en-US"/>
        </a:p>
      </dgm:t>
    </dgm:pt>
    <dgm:pt modelId="{3132069C-DB4E-4976-AAEB-AFD224755D11}" type="sibTrans" cxnId="{B7761606-9EE8-4A1F-9826-087B8E255252}">
      <dgm:prSet/>
      <dgm:spPr/>
      <dgm:t>
        <a:bodyPr/>
        <a:lstStyle/>
        <a:p>
          <a:endParaRPr lang="en-US"/>
        </a:p>
      </dgm:t>
    </dgm:pt>
    <dgm:pt modelId="{4DAB0C52-844B-4B2B-B693-E580698E27D2}">
      <dgm:prSet phldrT="[Text]" custT="1"/>
      <dgm:spPr/>
      <dgm:t>
        <a:bodyPr/>
        <a:lstStyle/>
        <a:p>
          <a:r>
            <a:rPr lang="en-US" sz="4000" b="1" dirty="0"/>
            <a:t>M</a:t>
          </a:r>
        </a:p>
      </dgm:t>
    </dgm:pt>
    <dgm:pt modelId="{E6FC68F0-8541-48BA-8C0B-F9F048F73846}" type="parTrans" cxnId="{39A863F2-857D-48C4-A16C-17543B17E30A}">
      <dgm:prSet/>
      <dgm:spPr/>
      <dgm:t>
        <a:bodyPr/>
        <a:lstStyle/>
        <a:p>
          <a:endParaRPr lang="en-US"/>
        </a:p>
      </dgm:t>
    </dgm:pt>
    <dgm:pt modelId="{9CCC9D7D-22E6-41ED-A51F-4AFB95967171}" type="sibTrans" cxnId="{39A863F2-857D-48C4-A16C-17543B17E30A}">
      <dgm:prSet/>
      <dgm:spPr/>
      <dgm:t>
        <a:bodyPr/>
        <a:lstStyle/>
        <a:p>
          <a:endParaRPr lang="en-US"/>
        </a:p>
      </dgm:t>
    </dgm:pt>
    <dgm:pt modelId="{D7A5DBA8-EE64-450E-8E2B-A4A11A6AB5B5}">
      <dgm:prSet phldrT="[Text]" custT="1"/>
      <dgm:spPr/>
      <dgm:t>
        <a:bodyPr/>
        <a:lstStyle/>
        <a:p>
          <a:r>
            <a:rPr lang="en-US" sz="4000" b="1" dirty="0"/>
            <a:t>A</a:t>
          </a:r>
        </a:p>
      </dgm:t>
    </dgm:pt>
    <dgm:pt modelId="{44616588-8529-439A-909B-0C68772CE96B}" type="parTrans" cxnId="{AD4D66F9-F5EB-41EB-A3AC-97F646F57F65}">
      <dgm:prSet/>
      <dgm:spPr/>
      <dgm:t>
        <a:bodyPr/>
        <a:lstStyle/>
        <a:p>
          <a:endParaRPr lang="en-US"/>
        </a:p>
      </dgm:t>
    </dgm:pt>
    <dgm:pt modelId="{94D2FD6F-98F4-40C7-8EED-1A267BBA936F}" type="sibTrans" cxnId="{AD4D66F9-F5EB-41EB-A3AC-97F646F57F65}">
      <dgm:prSet/>
      <dgm:spPr/>
      <dgm:t>
        <a:bodyPr/>
        <a:lstStyle/>
        <a:p>
          <a:endParaRPr lang="en-US"/>
        </a:p>
      </dgm:t>
    </dgm:pt>
    <dgm:pt modelId="{E6C85AE6-7CEC-4270-8E57-F774070FA087}">
      <dgm:prSet phldrT="[Text]" custT="1"/>
      <dgm:spPr/>
      <dgm:t>
        <a:bodyPr/>
        <a:lstStyle/>
        <a:p>
          <a:r>
            <a:rPr lang="en-US" sz="4000" b="1" dirty="0"/>
            <a:t>R</a:t>
          </a:r>
        </a:p>
      </dgm:t>
    </dgm:pt>
    <dgm:pt modelId="{F5AE7C94-1E7C-44F0-A038-D2B307332F43}" type="parTrans" cxnId="{AF684DE2-F322-4EDB-9CCF-E960D9554B68}">
      <dgm:prSet/>
      <dgm:spPr/>
      <dgm:t>
        <a:bodyPr/>
        <a:lstStyle/>
        <a:p>
          <a:endParaRPr lang="en-US"/>
        </a:p>
      </dgm:t>
    </dgm:pt>
    <dgm:pt modelId="{DC2D7334-8640-4D5B-B5EB-C15A1B609D29}" type="sibTrans" cxnId="{AF684DE2-F322-4EDB-9CCF-E960D9554B68}">
      <dgm:prSet/>
      <dgm:spPr/>
      <dgm:t>
        <a:bodyPr/>
        <a:lstStyle/>
        <a:p>
          <a:endParaRPr lang="en-US"/>
        </a:p>
      </dgm:t>
    </dgm:pt>
    <dgm:pt modelId="{4DCDC441-5B31-4AC0-A36B-5D4115D2438F}">
      <dgm:prSet phldrT="[Text]" custT="1"/>
      <dgm:spPr/>
      <dgm:t>
        <a:bodyPr/>
        <a:lstStyle/>
        <a:p>
          <a:r>
            <a:rPr lang="en-US" sz="4000" b="1" dirty="0"/>
            <a:t>T</a:t>
          </a:r>
        </a:p>
      </dgm:t>
    </dgm:pt>
    <dgm:pt modelId="{F4F2C044-C943-49EB-B909-63FC8189D394}" type="parTrans" cxnId="{E502665E-7236-4B72-8E48-7FC873F4F912}">
      <dgm:prSet/>
      <dgm:spPr/>
      <dgm:t>
        <a:bodyPr/>
        <a:lstStyle/>
        <a:p>
          <a:endParaRPr lang="en-US"/>
        </a:p>
      </dgm:t>
    </dgm:pt>
    <dgm:pt modelId="{E31392B9-4DF5-47CD-A715-08F77031F11C}" type="sibTrans" cxnId="{E502665E-7236-4B72-8E48-7FC873F4F912}">
      <dgm:prSet/>
      <dgm:spPr/>
      <dgm:t>
        <a:bodyPr/>
        <a:lstStyle/>
        <a:p>
          <a:endParaRPr lang="en-US"/>
        </a:p>
      </dgm:t>
    </dgm:pt>
    <dgm:pt modelId="{E7660E07-231E-413A-A219-87B36D2B03F4}">
      <dgm:prSet/>
      <dgm:spPr/>
      <dgm:t>
        <a:bodyPr/>
        <a:lstStyle/>
        <a:p>
          <a:r>
            <a:rPr lang="en-US" b="1" dirty="0"/>
            <a:t>Specific</a:t>
          </a:r>
          <a:endParaRPr lang="en-US" dirty="0"/>
        </a:p>
      </dgm:t>
    </dgm:pt>
    <dgm:pt modelId="{F9904084-1487-4AEA-ADAD-91E5A733A1B3}" type="parTrans" cxnId="{357F9F9E-8DC9-4D58-AF7E-E9A7BDF52263}">
      <dgm:prSet/>
      <dgm:spPr/>
    </dgm:pt>
    <dgm:pt modelId="{1E3230AC-EE11-41DC-999B-2DFC04EE34C5}" type="sibTrans" cxnId="{357F9F9E-8DC9-4D58-AF7E-E9A7BDF52263}">
      <dgm:prSet/>
      <dgm:spPr/>
    </dgm:pt>
    <dgm:pt modelId="{789D21B0-79FF-4B6A-AE07-3D5FE140A98A}">
      <dgm:prSet/>
      <dgm:spPr/>
      <dgm:t>
        <a:bodyPr/>
        <a:lstStyle/>
        <a:p>
          <a:r>
            <a:rPr lang="en-US" b="1" dirty="0"/>
            <a:t>Measurable</a:t>
          </a:r>
          <a:endParaRPr lang="en-US" dirty="0"/>
        </a:p>
      </dgm:t>
    </dgm:pt>
    <dgm:pt modelId="{E16EF96B-64CF-4112-9904-47CCF5F6C063}" type="parTrans" cxnId="{483B8122-6AD2-4217-998D-E35E6E721BB0}">
      <dgm:prSet/>
      <dgm:spPr/>
    </dgm:pt>
    <dgm:pt modelId="{FD52147F-4330-465D-8670-CFC0AE130DBC}" type="sibTrans" cxnId="{483B8122-6AD2-4217-998D-E35E6E721BB0}">
      <dgm:prSet/>
      <dgm:spPr/>
    </dgm:pt>
    <dgm:pt modelId="{74E9C075-C535-4209-933F-06DFB82E8301}">
      <dgm:prSet/>
      <dgm:spPr/>
      <dgm:t>
        <a:bodyPr/>
        <a:lstStyle/>
        <a:p>
          <a:r>
            <a:rPr lang="en-US" b="1" dirty="0"/>
            <a:t>Attainable</a:t>
          </a:r>
          <a:endParaRPr lang="en-US" dirty="0"/>
        </a:p>
      </dgm:t>
    </dgm:pt>
    <dgm:pt modelId="{3E52EB27-B8F0-4629-9C5D-BBB641114562}" type="parTrans" cxnId="{4E3FA331-F8ED-42F4-BF2D-F1C9FC9BB1EA}">
      <dgm:prSet/>
      <dgm:spPr/>
    </dgm:pt>
    <dgm:pt modelId="{8638C216-5313-4C52-AA8B-900505B76A99}" type="sibTrans" cxnId="{4E3FA331-F8ED-42F4-BF2D-F1C9FC9BB1EA}">
      <dgm:prSet/>
      <dgm:spPr/>
    </dgm:pt>
    <dgm:pt modelId="{0078BE7C-9A6E-44EF-B6D8-F61321BC2FEE}">
      <dgm:prSet/>
      <dgm:spPr/>
      <dgm:t>
        <a:bodyPr/>
        <a:lstStyle/>
        <a:p>
          <a:r>
            <a:rPr lang="en-US" b="1" dirty="0"/>
            <a:t>Realistic</a:t>
          </a:r>
          <a:endParaRPr lang="en-US" dirty="0"/>
        </a:p>
      </dgm:t>
    </dgm:pt>
    <dgm:pt modelId="{47A01328-3794-4DF9-B825-C5F132E7160D}" type="parTrans" cxnId="{F80C2F6E-9F13-4B78-BA72-D3E80DEF90A0}">
      <dgm:prSet/>
      <dgm:spPr/>
    </dgm:pt>
    <dgm:pt modelId="{15FDF56D-8107-485E-B74A-0DE9C2931E09}" type="sibTrans" cxnId="{F80C2F6E-9F13-4B78-BA72-D3E80DEF90A0}">
      <dgm:prSet/>
      <dgm:spPr/>
    </dgm:pt>
    <dgm:pt modelId="{B1B9605C-51F2-4EF0-9602-BD441CBE78C0}">
      <dgm:prSet/>
      <dgm:spPr/>
      <dgm:t>
        <a:bodyPr/>
        <a:lstStyle/>
        <a:p>
          <a:r>
            <a:rPr lang="en-US" b="1" dirty="0"/>
            <a:t>Timed</a:t>
          </a:r>
          <a:endParaRPr lang="en-US" dirty="0"/>
        </a:p>
      </dgm:t>
    </dgm:pt>
    <dgm:pt modelId="{0252C01E-FD1C-46ED-AD76-314D65F6A016}" type="parTrans" cxnId="{92CACD98-67B5-4222-A5B4-872CDC13AA25}">
      <dgm:prSet/>
      <dgm:spPr/>
    </dgm:pt>
    <dgm:pt modelId="{523188B8-7D21-4E5A-BE38-A322289F2983}" type="sibTrans" cxnId="{92CACD98-67B5-4222-A5B4-872CDC13AA25}">
      <dgm:prSet/>
      <dgm:spPr/>
    </dgm:pt>
    <dgm:pt modelId="{422DF664-496C-4822-92B4-BC4EBC3483BB}" type="pres">
      <dgm:prSet presAssocID="{1FBE9E8A-FA5A-4E0A-8E59-AF73D27AF890}" presName="linearFlow" presStyleCnt="0">
        <dgm:presLayoutVars>
          <dgm:dir/>
          <dgm:animLvl val="lvl"/>
          <dgm:resizeHandles val="exact"/>
        </dgm:presLayoutVars>
      </dgm:prSet>
      <dgm:spPr/>
    </dgm:pt>
    <dgm:pt modelId="{57B6AA54-7604-4B12-AB76-3B9824BDEBDF}" type="pres">
      <dgm:prSet presAssocID="{AC69E487-98B4-4CF9-BF1D-97BEC04A6010}" presName="composite" presStyleCnt="0"/>
      <dgm:spPr/>
    </dgm:pt>
    <dgm:pt modelId="{91BE48C9-5E01-47B6-B5F6-696123C59E4D}" type="pres">
      <dgm:prSet presAssocID="{AC69E487-98B4-4CF9-BF1D-97BEC04A6010}" presName="parentText" presStyleLbl="alignNode1" presStyleIdx="0" presStyleCnt="5">
        <dgm:presLayoutVars>
          <dgm:chMax val="1"/>
          <dgm:bulletEnabled val="1"/>
        </dgm:presLayoutVars>
      </dgm:prSet>
      <dgm:spPr/>
    </dgm:pt>
    <dgm:pt modelId="{8F6AA040-6C43-406F-9EB5-79AC89411CBD}" type="pres">
      <dgm:prSet presAssocID="{AC69E487-98B4-4CF9-BF1D-97BEC04A6010}" presName="descendantText" presStyleLbl="alignAcc1" presStyleIdx="0" presStyleCnt="5">
        <dgm:presLayoutVars>
          <dgm:bulletEnabled val="1"/>
        </dgm:presLayoutVars>
      </dgm:prSet>
      <dgm:spPr/>
    </dgm:pt>
    <dgm:pt modelId="{8317D7ED-71D5-4063-BBD9-47015D1B56E5}" type="pres">
      <dgm:prSet presAssocID="{3132069C-DB4E-4976-AAEB-AFD224755D11}" presName="sp" presStyleCnt="0"/>
      <dgm:spPr/>
    </dgm:pt>
    <dgm:pt modelId="{77120B96-E53D-4FC3-A804-1D68AECC1D7B}" type="pres">
      <dgm:prSet presAssocID="{4DAB0C52-844B-4B2B-B693-E580698E27D2}" presName="composite" presStyleCnt="0"/>
      <dgm:spPr/>
    </dgm:pt>
    <dgm:pt modelId="{8B8A733C-FFC4-4F00-8DBF-19CBA284479D}" type="pres">
      <dgm:prSet presAssocID="{4DAB0C52-844B-4B2B-B693-E580698E27D2}" presName="parentText" presStyleLbl="alignNode1" presStyleIdx="1" presStyleCnt="5">
        <dgm:presLayoutVars>
          <dgm:chMax val="1"/>
          <dgm:bulletEnabled val="1"/>
        </dgm:presLayoutVars>
      </dgm:prSet>
      <dgm:spPr/>
    </dgm:pt>
    <dgm:pt modelId="{B8187F7C-1EC8-4037-A8C4-A189CE0CA45E}" type="pres">
      <dgm:prSet presAssocID="{4DAB0C52-844B-4B2B-B693-E580698E27D2}" presName="descendantText" presStyleLbl="alignAcc1" presStyleIdx="1" presStyleCnt="5">
        <dgm:presLayoutVars>
          <dgm:bulletEnabled val="1"/>
        </dgm:presLayoutVars>
      </dgm:prSet>
      <dgm:spPr/>
    </dgm:pt>
    <dgm:pt modelId="{FF1AA2E7-548D-4A1A-AB90-C19C710A1AAB}" type="pres">
      <dgm:prSet presAssocID="{9CCC9D7D-22E6-41ED-A51F-4AFB95967171}" presName="sp" presStyleCnt="0"/>
      <dgm:spPr/>
    </dgm:pt>
    <dgm:pt modelId="{B39FBFF2-D730-4FE7-9779-9DE41BEF6028}" type="pres">
      <dgm:prSet presAssocID="{D7A5DBA8-EE64-450E-8E2B-A4A11A6AB5B5}" presName="composite" presStyleCnt="0"/>
      <dgm:spPr/>
    </dgm:pt>
    <dgm:pt modelId="{EA0F7EF4-EA43-4A6C-9BEA-209D15378BEE}" type="pres">
      <dgm:prSet presAssocID="{D7A5DBA8-EE64-450E-8E2B-A4A11A6AB5B5}" presName="parentText" presStyleLbl="alignNode1" presStyleIdx="2" presStyleCnt="5">
        <dgm:presLayoutVars>
          <dgm:chMax val="1"/>
          <dgm:bulletEnabled val="1"/>
        </dgm:presLayoutVars>
      </dgm:prSet>
      <dgm:spPr/>
    </dgm:pt>
    <dgm:pt modelId="{F1B8B260-7FF8-494D-9B07-1C91F682F297}" type="pres">
      <dgm:prSet presAssocID="{D7A5DBA8-EE64-450E-8E2B-A4A11A6AB5B5}" presName="descendantText" presStyleLbl="alignAcc1" presStyleIdx="2" presStyleCnt="5">
        <dgm:presLayoutVars>
          <dgm:bulletEnabled val="1"/>
        </dgm:presLayoutVars>
      </dgm:prSet>
      <dgm:spPr/>
    </dgm:pt>
    <dgm:pt modelId="{FABC10EE-A8B8-4110-BBEB-7B7B21DBF25B}" type="pres">
      <dgm:prSet presAssocID="{94D2FD6F-98F4-40C7-8EED-1A267BBA936F}" presName="sp" presStyleCnt="0"/>
      <dgm:spPr/>
    </dgm:pt>
    <dgm:pt modelId="{6D750E30-B5CC-4D7D-91DE-EB72840DFF69}" type="pres">
      <dgm:prSet presAssocID="{E6C85AE6-7CEC-4270-8E57-F774070FA087}" presName="composite" presStyleCnt="0"/>
      <dgm:spPr/>
    </dgm:pt>
    <dgm:pt modelId="{1E31B6EC-D00F-43B7-934C-8F682E9B4140}" type="pres">
      <dgm:prSet presAssocID="{E6C85AE6-7CEC-4270-8E57-F774070FA087}" presName="parentText" presStyleLbl="alignNode1" presStyleIdx="3" presStyleCnt="5">
        <dgm:presLayoutVars>
          <dgm:chMax val="1"/>
          <dgm:bulletEnabled val="1"/>
        </dgm:presLayoutVars>
      </dgm:prSet>
      <dgm:spPr/>
    </dgm:pt>
    <dgm:pt modelId="{00323BDA-0ED7-47FB-AFC3-F317E00147FB}" type="pres">
      <dgm:prSet presAssocID="{E6C85AE6-7CEC-4270-8E57-F774070FA087}" presName="descendantText" presStyleLbl="alignAcc1" presStyleIdx="3" presStyleCnt="5">
        <dgm:presLayoutVars>
          <dgm:bulletEnabled val="1"/>
        </dgm:presLayoutVars>
      </dgm:prSet>
      <dgm:spPr/>
    </dgm:pt>
    <dgm:pt modelId="{9B0F5759-3421-412B-9FE9-97937A6A77D5}" type="pres">
      <dgm:prSet presAssocID="{DC2D7334-8640-4D5B-B5EB-C15A1B609D29}" presName="sp" presStyleCnt="0"/>
      <dgm:spPr/>
    </dgm:pt>
    <dgm:pt modelId="{3F4A9485-70A8-4A27-9D2D-8E99C5FA7D46}" type="pres">
      <dgm:prSet presAssocID="{4DCDC441-5B31-4AC0-A36B-5D4115D2438F}" presName="composite" presStyleCnt="0"/>
      <dgm:spPr/>
    </dgm:pt>
    <dgm:pt modelId="{34E89AAC-B899-4C5D-9322-141482401D68}" type="pres">
      <dgm:prSet presAssocID="{4DCDC441-5B31-4AC0-A36B-5D4115D2438F}" presName="parentText" presStyleLbl="alignNode1" presStyleIdx="4" presStyleCnt="5">
        <dgm:presLayoutVars>
          <dgm:chMax val="1"/>
          <dgm:bulletEnabled val="1"/>
        </dgm:presLayoutVars>
      </dgm:prSet>
      <dgm:spPr/>
    </dgm:pt>
    <dgm:pt modelId="{78ADCECB-9D97-413D-B5A6-9B164DEB114D}" type="pres">
      <dgm:prSet presAssocID="{4DCDC441-5B31-4AC0-A36B-5D4115D2438F}" presName="descendantText" presStyleLbl="alignAcc1" presStyleIdx="4" presStyleCnt="5">
        <dgm:presLayoutVars>
          <dgm:bulletEnabled val="1"/>
        </dgm:presLayoutVars>
      </dgm:prSet>
      <dgm:spPr/>
    </dgm:pt>
  </dgm:ptLst>
  <dgm:cxnLst>
    <dgm:cxn modelId="{119CC854-0CCA-41DE-9790-77B1F7D51112}" type="presOf" srcId="{D7A5DBA8-EE64-450E-8E2B-A4A11A6AB5B5}" destId="{EA0F7EF4-EA43-4A6C-9BEA-209D15378BEE}" srcOrd="0" destOrd="0" presId="urn:microsoft.com/office/officeart/2005/8/layout/chevron2"/>
    <dgm:cxn modelId="{E502665E-7236-4B72-8E48-7FC873F4F912}" srcId="{1FBE9E8A-FA5A-4E0A-8E59-AF73D27AF890}" destId="{4DCDC441-5B31-4AC0-A36B-5D4115D2438F}" srcOrd="4" destOrd="0" parTransId="{F4F2C044-C943-49EB-B909-63FC8189D394}" sibTransId="{E31392B9-4DF5-47CD-A715-08F77031F11C}"/>
    <dgm:cxn modelId="{AD4D66F9-F5EB-41EB-A3AC-97F646F57F65}" srcId="{1FBE9E8A-FA5A-4E0A-8E59-AF73D27AF890}" destId="{D7A5DBA8-EE64-450E-8E2B-A4A11A6AB5B5}" srcOrd="2" destOrd="0" parTransId="{44616588-8529-439A-909B-0C68772CE96B}" sibTransId="{94D2FD6F-98F4-40C7-8EED-1A267BBA936F}"/>
    <dgm:cxn modelId="{B7761606-9EE8-4A1F-9826-087B8E255252}" srcId="{1FBE9E8A-FA5A-4E0A-8E59-AF73D27AF890}" destId="{AC69E487-98B4-4CF9-BF1D-97BEC04A6010}" srcOrd="0" destOrd="0" parTransId="{BC047623-CD5A-469D-869D-3BE79490704B}" sibTransId="{3132069C-DB4E-4976-AAEB-AFD224755D11}"/>
    <dgm:cxn modelId="{39A863F2-857D-48C4-A16C-17543B17E30A}" srcId="{1FBE9E8A-FA5A-4E0A-8E59-AF73D27AF890}" destId="{4DAB0C52-844B-4B2B-B693-E580698E27D2}" srcOrd="1" destOrd="0" parTransId="{E6FC68F0-8541-48BA-8C0B-F9F048F73846}" sibTransId="{9CCC9D7D-22E6-41ED-A51F-4AFB95967171}"/>
    <dgm:cxn modelId="{357F9F9E-8DC9-4D58-AF7E-E9A7BDF52263}" srcId="{AC69E487-98B4-4CF9-BF1D-97BEC04A6010}" destId="{E7660E07-231E-413A-A219-87B36D2B03F4}" srcOrd="0" destOrd="0" parTransId="{F9904084-1487-4AEA-ADAD-91E5A733A1B3}" sibTransId="{1E3230AC-EE11-41DC-999B-2DFC04EE34C5}"/>
    <dgm:cxn modelId="{5D811D54-379A-47A2-914C-45D17FC347DA}" type="presOf" srcId="{B1B9605C-51F2-4EF0-9602-BD441CBE78C0}" destId="{78ADCECB-9D97-413D-B5A6-9B164DEB114D}" srcOrd="0" destOrd="0" presId="urn:microsoft.com/office/officeart/2005/8/layout/chevron2"/>
    <dgm:cxn modelId="{F80C2F6E-9F13-4B78-BA72-D3E80DEF90A0}" srcId="{E6C85AE6-7CEC-4270-8E57-F774070FA087}" destId="{0078BE7C-9A6E-44EF-B6D8-F61321BC2FEE}" srcOrd="0" destOrd="0" parTransId="{47A01328-3794-4DF9-B825-C5F132E7160D}" sibTransId="{15FDF56D-8107-485E-B74A-0DE9C2931E09}"/>
    <dgm:cxn modelId="{BB235020-28B5-4EFB-9673-05E2F99AD1E3}" type="presOf" srcId="{4DAB0C52-844B-4B2B-B693-E580698E27D2}" destId="{8B8A733C-FFC4-4F00-8DBF-19CBA284479D}" srcOrd="0" destOrd="0" presId="urn:microsoft.com/office/officeart/2005/8/layout/chevron2"/>
    <dgm:cxn modelId="{92CACD98-67B5-4222-A5B4-872CDC13AA25}" srcId="{4DCDC441-5B31-4AC0-A36B-5D4115D2438F}" destId="{B1B9605C-51F2-4EF0-9602-BD441CBE78C0}" srcOrd="0" destOrd="0" parTransId="{0252C01E-FD1C-46ED-AD76-314D65F6A016}" sibTransId="{523188B8-7D21-4E5A-BE38-A322289F2983}"/>
    <dgm:cxn modelId="{A41002A2-620C-47BA-B265-720D3386BFDE}" type="presOf" srcId="{0078BE7C-9A6E-44EF-B6D8-F61321BC2FEE}" destId="{00323BDA-0ED7-47FB-AFC3-F317E00147FB}" srcOrd="0" destOrd="0" presId="urn:microsoft.com/office/officeart/2005/8/layout/chevron2"/>
    <dgm:cxn modelId="{7A7093A2-5BEE-4893-ABD8-670ABE54FF13}" type="presOf" srcId="{E6C85AE6-7CEC-4270-8E57-F774070FA087}" destId="{1E31B6EC-D00F-43B7-934C-8F682E9B4140}" srcOrd="0" destOrd="0" presId="urn:microsoft.com/office/officeart/2005/8/layout/chevron2"/>
    <dgm:cxn modelId="{68275263-040D-4CF8-8404-E16DEF54E9A6}" type="presOf" srcId="{AC69E487-98B4-4CF9-BF1D-97BEC04A6010}" destId="{91BE48C9-5E01-47B6-B5F6-696123C59E4D}" srcOrd="0" destOrd="0" presId="urn:microsoft.com/office/officeart/2005/8/layout/chevron2"/>
    <dgm:cxn modelId="{E4D58AA4-03AA-4821-8D19-18B6C920B3DB}" type="presOf" srcId="{4DCDC441-5B31-4AC0-A36B-5D4115D2438F}" destId="{34E89AAC-B899-4C5D-9322-141482401D68}" srcOrd="0" destOrd="0" presId="urn:microsoft.com/office/officeart/2005/8/layout/chevron2"/>
    <dgm:cxn modelId="{AF684DE2-F322-4EDB-9CCF-E960D9554B68}" srcId="{1FBE9E8A-FA5A-4E0A-8E59-AF73D27AF890}" destId="{E6C85AE6-7CEC-4270-8E57-F774070FA087}" srcOrd="3" destOrd="0" parTransId="{F5AE7C94-1E7C-44F0-A038-D2B307332F43}" sibTransId="{DC2D7334-8640-4D5B-B5EB-C15A1B609D29}"/>
    <dgm:cxn modelId="{90AAF9BC-BD73-4390-B73F-9CE6D5A19DE6}" type="presOf" srcId="{74E9C075-C535-4209-933F-06DFB82E8301}" destId="{F1B8B260-7FF8-494D-9B07-1C91F682F297}" srcOrd="0" destOrd="0" presId="urn:microsoft.com/office/officeart/2005/8/layout/chevron2"/>
    <dgm:cxn modelId="{D04A6BF2-B776-4DE4-9234-83B84887282D}" type="presOf" srcId="{1FBE9E8A-FA5A-4E0A-8E59-AF73D27AF890}" destId="{422DF664-496C-4822-92B4-BC4EBC3483BB}" srcOrd="0" destOrd="0" presId="urn:microsoft.com/office/officeart/2005/8/layout/chevron2"/>
    <dgm:cxn modelId="{E941B13D-B381-4C50-8212-0BC0C16D1A1E}" type="presOf" srcId="{E7660E07-231E-413A-A219-87B36D2B03F4}" destId="{8F6AA040-6C43-406F-9EB5-79AC89411CBD}" srcOrd="0" destOrd="0" presId="urn:microsoft.com/office/officeart/2005/8/layout/chevron2"/>
    <dgm:cxn modelId="{483B8122-6AD2-4217-998D-E35E6E721BB0}" srcId="{4DAB0C52-844B-4B2B-B693-E580698E27D2}" destId="{789D21B0-79FF-4B6A-AE07-3D5FE140A98A}" srcOrd="0" destOrd="0" parTransId="{E16EF96B-64CF-4112-9904-47CCF5F6C063}" sibTransId="{FD52147F-4330-465D-8670-CFC0AE130DBC}"/>
    <dgm:cxn modelId="{4E3FA331-F8ED-42F4-BF2D-F1C9FC9BB1EA}" srcId="{D7A5DBA8-EE64-450E-8E2B-A4A11A6AB5B5}" destId="{74E9C075-C535-4209-933F-06DFB82E8301}" srcOrd="0" destOrd="0" parTransId="{3E52EB27-B8F0-4629-9C5D-BBB641114562}" sibTransId="{8638C216-5313-4C52-AA8B-900505B76A99}"/>
    <dgm:cxn modelId="{96EA76EF-A4EB-4784-BEF6-01623B4B5723}" type="presOf" srcId="{789D21B0-79FF-4B6A-AE07-3D5FE140A98A}" destId="{B8187F7C-1EC8-4037-A8C4-A189CE0CA45E}" srcOrd="0" destOrd="0" presId="urn:microsoft.com/office/officeart/2005/8/layout/chevron2"/>
    <dgm:cxn modelId="{F7489966-D3B2-45B9-A6E1-7DA76CB09981}" type="presParOf" srcId="{422DF664-496C-4822-92B4-BC4EBC3483BB}" destId="{57B6AA54-7604-4B12-AB76-3B9824BDEBDF}" srcOrd="0" destOrd="0" presId="urn:microsoft.com/office/officeart/2005/8/layout/chevron2"/>
    <dgm:cxn modelId="{047D6F95-3BDE-49FA-BBAB-1E6B736589D2}" type="presParOf" srcId="{57B6AA54-7604-4B12-AB76-3B9824BDEBDF}" destId="{91BE48C9-5E01-47B6-B5F6-696123C59E4D}" srcOrd="0" destOrd="0" presId="urn:microsoft.com/office/officeart/2005/8/layout/chevron2"/>
    <dgm:cxn modelId="{BB31F406-747E-4E96-867F-13C1985EFE9F}" type="presParOf" srcId="{57B6AA54-7604-4B12-AB76-3B9824BDEBDF}" destId="{8F6AA040-6C43-406F-9EB5-79AC89411CBD}" srcOrd="1" destOrd="0" presId="urn:microsoft.com/office/officeart/2005/8/layout/chevron2"/>
    <dgm:cxn modelId="{E185E74A-AD73-404D-A373-FE1E2730FF8C}" type="presParOf" srcId="{422DF664-496C-4822-92B4-BC4EBC3483BB}" destId="{8317D7ED-71D5-4063-BBD9-47015D1B56E5}" srcOrd="1" destOrd="0" presId="urn:microsoft.com/office/officeart/2005/8/layout/chevron2"/>
    <dgm:cxn modelId="{86E5A9AA-6061-4AB6-A38D-483E55BB7438}" type="presParOf" srcId="{422DF664-496C-4822-92B4-BC4EBC3483BB}" destId="{77120B96-E53D-4FC3-A804-1D68AECC1D7B}" srcOrd="2" destOrd="0" presId="urn:microsoft.com/office/officeart/2005/8/layout/chevron2"/>
    <dgm:cxn modelId="{9ACA40AA-DFD9-4525-915F-C4977DA34DC8}" type="presParOf" srcId="{77120B96-E53D-4FC3-A804-1D68AECC1D7B}" destId="{8B8A733C-FFC4-4F00-8DBF-19CBA284479D}" srcOrd="0" destOrd="0" presId="urn:microsoft.com/office/officeart/2005/8/layout/chevron2"/>
    <dgm:cxn modelId="{97A57633-C383-47FC-94AD-467292003172}" type="presParOf" srcId="{77120B96-E53D-4FC3-A804-1D68AECC1D7B}" destId="{B8187F7C-1EC8-4037-A8C4-A189CE0CA45E}" srcOrd="1" destOrd="0" presId="urn:microsoft.com/office/officeart/2005/8/layout/chevron2"/>
    <dgm:cxn modelId="{E3B787D4-D0FF-4E0B-B414-798A716C1715}" type="presParOf" srcId="{422DF664-496C-4822-92B4-BC4EBC3483BB}" destId="{FF1AA2E7-548D-4A1A-AB90-C19C710A1AAB}" srcOrd="3" destOrd="0" presId="urn:microsoft.com/office/officeart/2005/8/layout/chevron2"/>
    <dgm:cxn modelId="{BD937BE0-00FC-45D3-980E-4FD53693C6BC}" type="presParOf" srcId="{422DF664-496C-4822-92B4-BC4EBC3483BB}" destId="{B39FBFF2-D730-4FE7-9779-9DE41BEF6028}" srcOrd="4" destOrd="0" presId="urn:microsoft.com/office/officeart/2005/8/layout/chevron2"/>
    <dgm:cxn modelId="{9C4709E7-A924-4D3A-9F54-E22CF43F9A06}" type="presParOf" srcId="{B39FBFF2-D730-4FE7-9779-9DE41BEF6028}" destId="{EA0F7EF4-EA43-4A6C-9BEA-209D15378BEE}" srcOrd="0" destOrd="0" presId="urn:microsoft.com/office/officeart/2005/8/layout/chevron2"/>
    <dgm:cxn modelId="{59999215-C255-407E-87BF-5C480DEB19F9}" type="presParOf" srcId="{B39FBFF2-D730-4FE7-9779-9DE41BEF6028}" destId="{F1B8B260-7FF8-494D-9B07-1C91F682F297}" srcOrd="1" destOrd="0" presId="urn:microsoft.com/office/officeart/2005/8/layout/chevron2"/>
    <dgm:cxn modelId="{BAC973D6-5A8C-40A7-9118-91458282DCDC}" type="presParOf" srcId="{422DF664-496C-4822-92B4-BC4EBC3483BB}" destId="{FABC10EE-A8B8-4110-BBEB-7B7B21DBF25B}" srcOrd="5" destOrd="0" presId="urn:microsoft.com/office/officeart/2005/8/layout/chevron2"/>
    <dgm:cxn modelId="{FFFFA74E-C6D2-40E9-B916-7E780052E04F}" type="presParOf" srcId="{422DF664-496C-4822-92B4-BC4EBC3483BB}" destId="{6D750E30-B5CC-4D7D-91DE-EB72840DFF69}" srcOrd="6" destOrd="0" presId="urn:microsoft.com/office/officeart/2005/8/layout/chevron2"/>
    <dgm:cxn modelId="{A771635D-DFD2-4468-B6BD-13834A14B8C2}" type="presParOf" srcId="{6D750E30-B5CC-4D7D-91DE-EB72840DFF69}" destId="{1E31B6EC-D00F-43B7-934C-8F682E9B4140}" srcOrd="0" destOrd="0" presId="urn:microsoft.com/office/officeart/2005/8/layout/chevron2"/>
    <dgm:cxn modelId="{23525308-079C-4F2C-88F5-2BEDB877E552}" type="presParOf" srcId="{6D750E30-B5CC-4D7D-91DE-EB72840DFF69}" destId="{00323BDA-0ED7-47FB-AFC3-F317E00147FB}" srcOrd="1" destOrd="0" presId="urn:microsoft.com/office/officeart/2005/8/layout/chevron2"/>
    <dgm:cxn modelId="{5EF1C32A-0E91-49F1-8C8D-CDEE091DC416}" type="presParOf" srcId="{422DF664-496C-4822-92B4-BC4EBC3483BB}" destId="{9B0F5759-3421-412B-9FE9-97937A6A77D5}" srcOrd="7" destOrd="0" presId="urn:microsoft.com/office/officeart/2005/8/layout/chevron2"/>
    <dgm:cxn modelId="{DD2BD0D9-B42D-4E60-B772-9C745ED2055F}" type="presParOf" srcId="{422DF664-496C-4822-92B4-BC4EBC3483BB}" destId="{3F4A9485-70A8-4A27-9D2D-8E99C5FA7D46}" srcOrd="8" destOrd="0" presId="urn:microsoft.com/office/officeart/2005/8/layout/chevron2"/>
    <dgm:cxn modelId="{910110E9-D8FF-4DAA-A1A3-069526AD2103}" type="presParOf" srcId="{3F4A9485-70A8-4A27-9D2D-8E99C5FA7D46}" destId="{34E89AAC-B899-4C5D-9322-141482401D68}" srcOrd="0" destOrd="0" presId="urn:microsoft.com/office/officeart/2005/8/layout/chevron2"/>
    <dgm:cxn modelId="{359C8457-D4C1-41EF-86CB-5231DCAFCED6}" type="presParOf" srcId="{3F4A9485-70A8-4A27-9D2D-8E99C5FA7D46}" destId="{78ADCECB-9D97-413D-B5A6-9B164DEB11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44932F-E056-409A-B9B0-C7308F754CC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D3A95C6-E193-427C-96E6-84E8C9EBFCB3}">
      <dgm:prSet phldrT="[Text]"/>
      <dgm:spPr/>
      <dgm:t>
        <a:bodyPr/>
        <a:lstStyle/>
        <a:p>
          <a:r>
            <a:rPr lang="en-US" dirty="0"/>
            <a:t>Strategic planning</a:t>
          </a:r>
        </a:p>
      </dgm:t>
    </dgm:pt>
    <dgm:pt modelId="{589A5009-3F5D-4491-9164-C60DB14B5080}" type="parTrans" cxnId="{295BD081-600E-434A-BF74-D8E7657B036D}">
      <dgm:prSet/>
      <dgm:spPr/>
      <dgm:t>
        <a:bodyPr/>
        <a:lstStyle/>
        <a:p>
          <a:endParaRPr lang="en-US"/>
        </a:p>
      </dgm:t>
    </dgm:pt>
    <dgm:pt modelId="{69EBF395-0ED9-4881-8D37-B1A606429AD7}" type="sibTrans" cxnId="{295BD081-600E-434A-BF74-D8E7657B036D}">
      <dgm:prSet/>
      <dgm:spPr/>
      <dgm:t>
        <a:bodyPr/>
        <a:lstStyle/>
        <a:p>
          <a:endParaRPr lang="en-US"/>
        </a:p>
      </dgm:t>
    </dgm:pt>
    <dgm:pt modelId="{62599757-8F95-4B6D-8CA0-DE597FF9B55D}">
      <dgm:prSet phldrT="[Text]"/>
      <dgm:spPr/>
      <dgm:t>
        <a:bodyPr/>
        <a:lstStyle/>
        <a:p>
          <a:r>
            <a:rPr lang="en-US" dirty="0"/>
            <a:t>Guides your vision</a:t>
          </a:r>
        </a:p>
      </dgm:t>
    </dgm:pt>
    <dgm:pt modelId="{CBA827B3-0D69-41AD-BF75-3B6208873CB9}" type="parTrans" cxnId="{12B3ABA8-0A26-45CB-A73B-B7A622496F76}">
      <dgm:prSet/>
      <dgm:spPr/>
      <dgm:t>
        <a:bodyPr/>
        <a:lstStyle/>
        <a:p>
          <a:endParaRPr lang="en-US"/>
        </a:p>
      </dgm:t>
    </dgm:pt>
    <dgm:pt modelId="{7A88A94F-B0BF-4384-88CE-18099410AF02}" type="sibTrans" cxnId="{12B3ABA8-0A26-45CB-A73B-B7A622496F76}">
      <dgm:prSet/>
      <dgm:spPr/>
      <dgm:t>
        <a:bodyPr/>
        <a:lstStyle/>
        <a:p>
          <a:endParaRPr lang="en-US"/>
        </a:p>
      </dgm:t>
    </dgm:pt>
    <dgm:pt modelId="{E13E3EBE-9CD4-4719-80A2-7DED5600966D}">
      <dgm:prSet phldrT="[Text]"/>
      <dgm:spPr/>
      <dgm:t>
        <a:bodyPr/>
        <a:lstStyle/>
        <a:p>
          <a:r>
            <a:rPr lang="en-US" dirty="0"/>
            <a:t>Build on smaller goals</a:t>
          </a:r>
        </a:p>
      </dgm:t>
    </dgm:pt>
    <dgm:pt modelId="{8A17C343-6075-4AE3-96CE-1F4404D37177}" type="parTrans" cxnId="{60511948-AF0F-4A1C-8672-6AD57AC55626}">
      <dgm:prSet/>
      <dgm:spPr/>
      <dgm:t>
        <a:bodyPr/>
        <a:lstStyle/>
        <a:p>
          <a:endParaRPr lang="en-US"/>
        </a:p>
      </dgm:t>
    </dgm:pt>
    <dgm:pt modelId="{BD6F7F46-BB4D-40CB-9780-7302C4E943F1}" type="sibTrans" cxnId="{60511948-AF0F-4A1C-8672-6AD57AC55626}">
      <dgm:prSet/>
      <dgm:spPr/>
      <dgm:t>
        <a:bodyPr/>
        <a:lstStyle/>
        <a:p>
          <a:endParaRPr lang="en-US"/>
        </a:p>
      </dgm:t>
    </dgm:pt>
    <dgm:pt modelId="{35D68E15-F7BC-434B-91CC-E541C2BDE827}" type="pres">
      <dgm:prSet presAssocID="{2544932F-E056-409A-B9B0-C7308F754CC0}" presName="Name0" presStyleCnt="0">
        <dgm:presLayoutVars>
          <dgm:chMax val="7"/>
          <dgm:chPref val="7"/>
          <dgm:dir/>
        </dgm:presLayoutVars>
      </dgm:prSet>
      <dgm:spPr/>
    </dgm:pt>
    <dgm:pt modelId="{2137334C-AB2C-47A3-8A2B-4E81FA1BE06A}" type="pres">
      <dgm:prSet presAssocID="{2544932F-E056-409A-B9B0-C7308F754CC0}" presName="Name1" presStyleCnt="0"/>
      <dgm:spPr/>
    </dgm:pt>
    <dgm:pt modelId="{D22A8566-F725-4E60-B20E-259F727B5847}" type="pres">
      <dgm:prSet presAssocID="{2544932F-E056-409A-B9B0-C7308F754CC0}" presName="cycle" presStyleCnt="0"/>
      <dgm:spPr/>
    </dgm:pt>
    <dgm:pt modelId="{5801EACD-F155-4F36-80E2-310457910C80}" type="pres">
      <dgm:prSet presAssocID="{2544932F-E056-409A-B9B0-C7308F754CC0}" presName="srcNode" presStyleLbl="node1" presStyleIdx="0" presStyleCnt="3"/>
      <dgm:spPr/>
    </dgm:pt>
    <dgm:pt modelId="{8B41FA25-ADCF-4896-9E24-E043AEA2AE01}" type="pres">
      <dgm:prSet presAssocID="{2544932F-E056-409A-B9B0-C7308F754CC0}" presName="conn" presStyleLbl="parChTrans1D2" presStyleIdx="0" presStyleCnt="1"/>
      <dgm:spPr/>
    </dgm:pt>
    <dgm:pt modelId="{1A6F8335-5DDE-4957-BFC9-915DA7E2F976}" type="pres">
      <dgm:prSet presAssocID="{2544932F-E056-409A-B9B0-C7308F754CC0}" presName="extraNode" presStyleLbl="node1" presStyleIdx="0" presStyleCnt="3"/>
      <dgm:spPr/>
    </dgm:pt>
    <dgm:pt modelId="{03F34FC0-7C89-47B4-805F-23A371A525AB}" type="pres">
      <dgm:prSet presAssocID="{2544932F-E056-409A-B9B0-C7308F754CC0}" presName="dstNode" presStyleLbl="node1" presStyleIdx="0" presStyleCnt="3"/>
      <dgm:spPr/>
    </dgm:pt>
    <dgm:pt modelId="{F2448DF2-A3B2-4961-A33C-C4E63E885639}" type="pres">
      <dgm:prSet presAssocID="{7D3A95C6-E193-427C-96E6-84E8C9EBFCB3}" presName="text_1" presStyleLbl="node1" presStyleIdx="0" presStyleCnt="3">
        <dgm:presLayoutVars>
          <dgm:bulletEnabled val="1"/>
        </dgm:presLayoutVars>
      </dgm:prSet>
      <dgm:spPr/>
    </dgm:pt>
    <dgm:pt modelId="{8FE31BCF-7A5E-4FAB-8B59-1EDF45E5A83B}" type="pres">
      <dgm:prSet presAssocID="{7D3A95C6-E193-427C-96E6-84E8C9EBFCB3}" presName="accent_1" presStyleCnt="0"/>
      <dgm:spPr/>
    </dgm:pt>
    <dgm:pt modelId="{D7DC0E91-D627-42E7-8F36-7FA9F80613A4}" type="pres">
      <dgm:prSet presAssocID="{7D3A95C6-E193-427C-96E6-84E8C9EBFCB3}" presName="accentRepeatNode" presStyleLbl="solidFgAcc1" presStyleIdx="0" presStyleCnt="3"/>
      <dgm:spPr/>
    </dgm:pt>
    <dgm:pt modelId="{557BFD2B-BD52-4B33-A565-C8A89A884059}" type="pres">
      <dgm:prSet presAssocID="{62599757-8F95-4B6D-8CA0-DE597FF9B55D}" presName="text_2" presStyleLbl="node1" presStyleIdx="1" presStyleCnt="3">
        <dgm:presLayoutVars>
          <dgm:bulletEnabled val="1"/>
        </dgm:presLayoutVars>
      </dgm:prSet>
      <dgm:spPr/>
    </dgm:pt>
    <dgm:pt modelId="{747AF952-736D-48CE-9CFB-A58810E61209}" type="pres">
      <dgm:prSet presAssocID="{62599757-8F95-4B6D-8CA0-DE597FF9B55D}" presName="accent_2" presStyleCnt="0"/>
      <dgm:spPr/>
    </dgm:pt>
    <dgm:pt modelId="{748B49CF-C994-43B0-9CFC-1B6A2A95E08F}" type="pres">
      <dgm:prSet presAssocID="{62599757-8F95-4B6D-8CA0-DE597FF9B55D}" presName="accentRepeatNode" presStyleLbl="solidFgAcc1" presStyleIdx="1" presStyleCnt="3"/>
      <dgm:spPr/>
    </dgm:pt>
    <dgm:pt modelId="{5F959178-79CC-4277-B2C3-E5218A043F65}" type="pres">
      <dgm:prSet presAssocID="{E13E3EBE-9CD4-4719-80A2-7DED5600966D}" presName="text_3" presStyleLbl="node1" presStyleIdx="2" presStyleCnt="3">
        <dgm:presLayoutVars>
          <dgm:bulletEnabled val="1"/>
        </dgm:presLayoutVars>
      </dgm:prSet>
      <dgm:spPr/>
    </dgm:pt>
    <dgm:pt modelId="{31AB2C12-6694-414B-8C97-CE29AA7A0D2F}" type="pres">
      <dgm:prSet presAssocID="{E13E3EBE-9CD4-4719-80A2-7DED5600966D}" presName="accent_3" presStyleCnt="0"/>
      <dgm:spPr/>
    </dgm:pt>
    <dgm:pt modelId="{E5EFF75C-873E-49AC-BFCE-94B73E6D189B}" type="pres">
      <dgm:prSet presAssocID="{E13E3EBE-9CD4-4719-80A2-7DED5600966D}" presName="accentRepeatNode" presStyleLbl="solidFgAcc1" presStyleIdx="2" presStyleCnt="3"/>
      <dgm:spPr/>
    </dgm:pt>
  </dgm:ptLst>
  <dgm:cxnLst>
    <dgm:cxn modelId="{295BD081-600E-434A-BF74-D8E7657B036D}" srcId="{2544932F-E056-409A-B9B0-C7308F754CC0}" destId="{7D3A95C6-E193-427C-96E6-84E8C9EBFCB3}" srcOrd="0" destOrd="0" parTransId="{589A5009-3F5D-4491-9164-C60DB14B5080}" sibTransId="{69EBF395-0ED9-4881-8D37-B1A606429AD7}"/>
    <dgm:cxn modelId="{60511948-AF0F-4A1C-8672-6AD57AC55626}" srcId="{2544932F-E056-409A-B9B0-C7308F754CC0}" destId="{E13E3EBE-9CD4-4719-80A2-7DED5600966D}" srcOrd="2" destOrd="0" parTransId="{8A17C343-6075-4AE3-96CE-1F4404D37177}" sibTransId="{BD6F7F46-BB4D-40CB-9780-7302C4E943F1}"/>
    <dgm:cxn modelId="{12B3ABA8-0A26-45CB-A73B-B7A622496F76}" srcId="{2544932F-E056-409A-B9B0-C7308F754CC0}" destId="{62599757-8F95-4B6D-8CA0-DE597FF9B55D}" srcOrd="1" destOrd="0" parTransId="{CBA827B3-0D69-41AD-BF75-3B6208873CB9}" sibTransId="{7A88A94F-B0BF-4384-88CE-18099410AF02}"/>
    <dgm:cxn modelId="{77087839-0581-4584-B650-538C73C43AC6}" type="presOf" srcId="{E13E3EBE-9CD4-4719-80A2-7DED5600966D}" destId="{5F959178-79CC-4277-B2C3-E5218A043F65}" srcOrd="0" destOrd="0" presId="urn:microsoft.com/office/officeart/2008/layout/VerticalCurvedList"/>
    <dgm:cxn modelId="{B5BAD448-A248-4F7F-926D-AC3274A0D1B3}" type="presOf" srcId="{2544932F-E056-409A-B9B0-C7308F754CC0}" destId="{35D68E15-F7BC-434B-91CC-E541C2BDE827}" srcOrd="0" destOrd="0" presId="urn:microsoft.com/office/officeart/2008/layout/VerticalCurvedList"/>
    <dgm:cxn modelId="{C6166D43-B12F-43E1-96B9-78DE7AB9302C}" type="presOf" srcId="{69EBF395-0ED9-4881-8D37-B1A606429AD7}" destId="{8B41FA25-ADCF-4896-9E24-E043AEA2AE01}" srcOrd="0" destOrd="0" presId="urn:microsoft.com/office/officeart/2008/layout/VerticalCurvedList"/>
    <dgm:cxn modelId="{293145E2-E316-48C4-9651-31C34FF6740E}" type="presOf" srcId="{62599757-8F95-4B6D-8CA0-DE597FF9B55D}" destId="{557BFD2B-BD52-4B33-A565-C8A89A884059}" srcOrd="0" destOrd="0" presId="urn:microsoft.com/office/officeart/2008/layout/VerticalCurvedList"/>
    <dgm:cxn modelId="{0941AC45-7983-466E-9BD0-FE95E817CAFF}" type="presOf" srcId="{7D3A95C6-E193-427C-96E6-84E8C9EBFCB3}" destId="{F2448DF2-A3B2-4961-A33C-C4E63E885639}" srcOrd="0" destOrd="0" presId="urn:microsoft.com/office/officeart/2008/layout/VerticalCurvedList"/>
    <dgm:cxn modelId="{F9DF5613-FCB8-4A1C-9629-93EA79E00B32}" type="presParOf" srcId="{35D68E15-F7BC-434B-91CC-E541C2BDE827}" destId="{2137334C-AB2C-47A3-8A2B-4E81FA1BE06A}" srcOrd="0" destOrd="0" presId="urn:microsoft.com/office/officeart/2008/layout/VerticalCurvedList"/>
    <dgm:cxn modelId="{83CFE58E-11A2-4318-830B-43E0E933A717}" type="presParOf" srcId="{2137334C-AB2C-47A3-8A2B-4E81FA1BE06A}" destId="{D22A8566-F725-4E60-B20E-259F727B5847}" srcOrd="0" destOrd="0" presId="urn:microsoft.com/office/officeart/2008/layout/VerticalCurvedList"/>
    <dgm:cxn modelId="{CE106A58-50A4-418A-B37E-4D8DD6C1EE6F}" type="presParOf" srcId="{D22A8566-F725-4E60-B20E-259F727B5847}" destId="{5801EACD-F155-4F36-80E2-310457910C80}" srcOrd="0" destOrd="0" presId="urn:microsoft.com/office/officeart/2008/layout/VerticalCurvedList"/>
    <dgm:cxn modelId="{5407AC2B-EEB8-4F1C-BE7A-04BF63527151}" type="presParOf" srcId="{D22A8566-F725-4E60-B20E-259F727B5847}" destId="{8B41FA25-ADCF-4896-9E24-E043AEA2AE01}" srcOrd="1" destOrd="0" presId="urn:microsoft.com/office/officeart/2008/layout/VerticalCurvedList"/>
    <dgm:cxn modelId="{43946728-FCC6-4E60-8D85-6F312C01D836}" type="presParOf" srcId="{D22A8566-F725-4E60-B20E-259F727B5847}" destId="{1A6F8335-5DDE-4957-BFC9-915DA7E2F976}" srcOrd="2" destOrd="0" presId="urn:microsoft.com/office/officeart/2008/layout/VerticalCurvedList"/>
    <dgm:cxn modelId="{1D7E3AD1-0312-45A6-9D47-A539F3307A5B}" type="presParOf" srcId="{D22A8566-F725-4E60-B20E-259F727B5847}" destId="{03F34FC0-7C89-47B4-805F-23A371A525AB}" srcOrd="3" destOrd="0" presId="urn:microsoft.com/office/officeart/2008/layout/VerticalCurvedList"/>
    <dgm:cxn modelId="{D3DC2268-EF24-4A19-8404-4349F4F80679}" type="presParOf" srcId="{2137334C-AB2C-47A3-8A2B-4E81FA1BE06A}" destId="{F2448DF2-A3B2-4961-A33C-C4E63E885639}" srcOrd="1" destOrd="0" presId="urn:microsoft.com/office/officeart/2008/layout/VerticalCurvedList"/>
    <dgm:cxn modelId="{C053DEDB-F7D0-4082-A025-2E0D7370D3E5}" type="presParOf" srcId="{2137334C-AB2C-47A3-8A2B-4E81FA1BE06A}" destId="{8FE31BCF-7A5E-4FAB-8B59-1EDF45E5A83B}" srcOrd="2" destOrd="0" presId="urn:microsoft.com/office/officeart/2008/layout/VerticalCurvedList"/>
    <dgm:cxn modelId="{E4B665B5-3670-45F8-AFBC-648F6D597635}" type="presParOf" srcId="{8FE31BCF-7A5E-4FAB-8B59-1EDF45E5A83B}" destId="{D7DC0E91-D627-42E7-8F36-7FA9F80613A4}" srcOrd="0" destOrd="0" presId="urn:microsoft.com/office/officeart/2008/layout/VerticalCurvedList"/>
    <dgm:cxn modelId="{7FF2EB68-CB3A-414F-9B22-8002873D1616}" type="presParOf" srcId="{2137334C-AB2C-47A3-8A2B-4E81FA1BE06A}" destId="{557BFD2B-BD52-4B33-A565-C8A89A884059}" srcOrd="3" destOrd="0" presId="urn:microsoft.com/office/officeart/2008/layout/VerticalCurvedList"/>
    <dgm:cxn modelId="{6C18F4A4-6009-433E-B29B-ED44159E1839}" type="presParOf" srcId="{2137334C-AB2C-47A3-8A2B-4E81FA1BE06A}" destId="{747AF952-736D-48CE-9CFB-A58810E61209}" srcOrd="4" destOrd="0" presId="urn:microsoft.com/office/officeart/2008/layout/VerticalCurvedList"/>
    <dgm:cxn modelId="{44E834E4-9D2C-4B65-82D5-3DC43707A5B4}" type="presParOf" srcId="{747AF952-736D-48CE-9CFB-A58810E61209}" destId="{748B49CF-C994-43B0-9CFC-1B6A2A95E08F}" srcOrd="0" destOrd="0" presId="urn:microsoft.com/office/officeart/2008/layout/VerticalCurvedList"/>
    <dgm:cxn modelId="{106B64C4-D1D8-4E46-BB6E-93829EF2039E}" type="presParOf" srcId="{2137334C-AB2C-47A3-8A2B-4E81FA1BE06A}" destId="{5F959178-79CC-4277-B2C3-E5218A043F65}" srcOrd="5" destOrd="0" presId="urn:microsoft.com/office/officeart/2008/layout/VerticalCurvedList"/>
    <dgm:cxn modelId="{5FE5730E-0DE7-49E1-8523-FF768FB28E84}" type="presParOf" srcId="{2137334C-AB2C-47A3-8A2B-4E81FA1BE06A}" destId="{31AB2C12-6694-414B-8C97-CE29AA7A0D2F}" srcOrd="6" destOrd="0" presId="urn:microsoft.com/office/officeart/2008/layout/VerticalCurvedList"/>
    <dgm:cxn modelId="{467EE2EB-A92B-4651-B67E-E6D7ACB24692}" type="presParOf" srcId="{31AB2C12-6694-414B-8C97-CE29AA7A0D2F}" destId="{E5EFF75C-873E-49AC-BFCE-94B73E6D189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C6253F6-472F-4AD6-8B7F-E849D1D7A45C}" type="doc">
      <dgm:prSet loTypeId="urn:microsoft.com/office/officeart/2005/8/layout/hProcess9" loCatId="process" qsTypeId="urn:microsoft.com/office/officeart/2005/8/quickstyle/simple1" qsCatId="simple" csTypeId="urn:microsoft.com/office/officeart/2005/8/colors/colorful1" csCatId="colorful" phldr="1"/>
      <dgm:spPr/>
    </dgm:pt>
    <dgm:pt modelId="{C1091C14-7111-4030-B36D-704F9E77D35B}">
      <dgm:prSet phldrT="[Text]"/>
      <dgm:spPr/>
      <dgm:t>
        <a:bodyPr/>
        <a:lstStyle/>
        <a:p>
          <a:r>
            <a:rPr lang="en-US" dirty="0"/>
            <a:t>Obtain the right tools</a:t>
          </a:r>
        </a:p>
      </dgm:t>
    </dgm:pt>
    <dgm:pt modelId="{DE30D0B3-A8D7-48A2-A6A4-3A3D0470E6BF}" type="parTrans" cxnId="{E51323EB-BF1E-4C6D-A9FD-3044A9A130E9}">
      <dgm:prSet/>
      <dgm:spPr/>
      <dgm:t>
        <a:bodyPr/>
        <a:lstStyle/>
        <a:p>
          <a:endParaRPr lang="en-US"/>
        </a:p>
      </dgm:t>
    </dgm:pt>
    <dgm:pt modelId="{A04935FE-7FBC-4510-BD80-0307C0D46C60}" type="sibTrans" cxnId="{E51323EB-BF1E-4C6D-A9FD-3044A9A130E9}">
      <dgm:prSet/>
      <dgm:spPr/>
      <dgm:t>
        <a:bodyPr/>
        <a:lstStyle/>
        <a:p>
          <a:endParaRPr lang="en-US"/>
        </a:p>
      </dgm:t>
    </dgm:pt>
    <dgm:pt modelId="{BEBD3843-3FE4-49BB-83C9-4440749816D3}">
      <dgm:prSet phldrT="[Text]"/>
      <dgm:spPr/>
      <dgm:t>
        <a:bodyPr/>
        <a:lstStyle/>
        <a:p>
          <a:r>
            <a:rPr lang="en-US" dirty="0"/>
            <a:t>Track progress</a:t>
          </a:r>
        </a:p>
      </dgm:t>
    </dgm:pt>
    <dgm:pt modelId="{0B0D3145-4A25-47A3-AD48-6FA010EBC85A}" type="parTrans" cxnId="{D63F990B-5C8C-4589-AE29-F1FB9EB76E50}">
      <dgm:prSet/>
      <dgm:spPr/>
      <dgm:t>
        <a:bodyPr/>
        <a:lstStyle/>
        <a:p>
          <a:endParaRPr lang="en-US"/>
        </a:p>
      </dgm:t>
    </dgm:pt>
    <dgm:pt modelId="{2AA2C040-A222-4BAC-A6A2-4D5AB54FC60E}" type="sibTrans" cxnId="{D63F990B-5C8C-4589-AE29-F1FB9EB76E50}">
      <dgm:prSet/>
      <dgm:spPr/>
      <dgm:t>
        <a:bodyPr/>
        <a:lstStyle/>
        <a:p>
          <a:endParaRPr lang="en-US"/>
        </a:p>
      </dgm:t>
    </dgm:pt>
    <dgm:pt modelId="{74292358-90D4-44C6-9D23-2DBF09EAB664}" type="pres">
      <dgm:prSet presAssocID="{FC6253F6-472F-4AD6-8B7F-E849D1D7A45C}" presName="CompostProcess" presStyleCnt="0">
        <dgm:presLayoutVars>
          <dgm:dir/>
          <dgm:resizeHandles val="exact"/>
        </dgm:presLayoutVars>
      </dgm:prSet>
      <dgm:spPr/>
    </dgm:pt>
    <dgm:pt modelId="{CE39566D-FAC7-4EFB-A02D-A315739F6508}" type="pres">
      <dgm:prSet presAssocID="{FC6253F6-472F-4AD6-8B7F-E849D1D7A45C}" presName="arrow" presStyleLbl="bgShp" presStyleIdx="0" presStyleCnt="1"/>
      <dgm:spPr/>
    </dgm:pt>
    <dgm:pt modelId="{D56AA9F9-E2FE-491B-AE0B-C57E792317F8}" type="pres">
      <dgm:prSet presAssocID="{FC6253F6-472F-4AD6-8B7F-E849D1D7A45C}" presName="linearProcess" presStyleCnt="0"/>
      <dgm:spPr/>
    </dgm:pt>
    <dgm:pt modelId="{986676B3-F890-48A5-BD39-AD5B40A5E6E3}" type="pres">
      <dgm:prSet presAssocID="{C1091C14-7111-4030-B36D-704F9E77D35B}" presName="textNode" presStyleLbl="node1" presStyleIdx="0" presStyleCnt="2">
        <dgm:presLayoutVars>
          <dgm:bulletEnabled val="1"/>
        </dgm:presLayoutVars>
      </dgm:prSet>
      <dgm:spPr/>
    </dgm:pt>
    <dgm:pt modelId="{98642172-16BB-43AF-9E21-7E41F41650EF}" type="pres">
      <dgm:prSet presAssocID="{A04935FE-7FBC-4510-BD80-0307C0D46C60}" presName="sibTrans" presStyleCnt="0"/>
      <dgm:spPr/>
    </dgm:pt>
    <dgm:pt modelId="{B025EB6F-4094-42C1-8719-F5F75EB8D377}" type="pres">
      <dgm:prSet presAssocID="{BEBD3843-3FE4-49BB-83C9-4440749816D3}" presName="textNode" presStyleLbl="node1" presStyleIdx="1" presStyleCnt="2">
        <dgm:presLayoutVars>
          <dgm:bulletEnabled val="1"/>
        </dgm:presLayoutVars>
      </dgm:prSet>
      <dgm:spPr/>
    </dgm:pt>
  </dgm:ptLst>
  <dgm:cxnLst>
    <dgm:cxn modelId="{A5E3D5A0-5464-4FA4-A912-5E783FCCE86E}" type="presOf" srcId="{BEBD3843-3FE4-49BB-83C9-4440749816D3}" destId="{B025EB6F-4094-42C1-8719-F5F75EB8D377}" srcOrd="0" destOrd="0" presId="urn:microsoft.com/office/officeart/2005/8/layout/hProcess9"/>
    <dgm:cxn modelId="{47E66130-F066-442D-AA02-60097832A361}" type="presOf" srcId="{FC6253F6-472F-4AD6-8B7F-E849D1D7A45C}" destId="{74292358-90D4-44C6-9D23-2DBF09EAB664}" srcOrd="0" destOrd="0" presId="urn:microsoft.com/office/officeart/2005/8/layout/hProcess9"/>
    <dgm:cxn modelId="{17BF77C8-C77D-47A2-B170-82BAB7CBD72D}" type="presOf" srcId="{C1091C14-7111-4030-B36D-704F9E77D35B}" destId="{986676B3-F890-48A5-BD39-AD5B40A5E6E3}" srcOrd="0" destOrd="0" presId="urn:microsoft.com/office/officeart/2005/8/layout/hProcess9"/>
    <dgm:cxn modelId="{D63F990B-5C8C-4589-AE29-F1FB9EB76E50}" srcId="{FC6253F6-472F-4AD6-8B7F-E849D1D7A45C}" destId="{BEBD3843-3FE4-49BB-83C9-4440749816D3}" srcOrd="1" destOrd="0" parTransId="{0B0D3145-4A25-47A3-AD48-6FA010EBC85A}" sibTransId="{2AA2C040-A222-4BAC-A6A2-4D5AB54FC60E}"/>
    <dgm:cxn modelId="{E51323EB-BF1E-4C6D-A9FD-3044A9A130E9}" srcId="{FC6253F6-472F-4AD6-8B7F-E849D1D7A45C}" destId="{C1091C14-7111-4030-B36D-704F9E77D35B}" srcOrd="0" destOrd="0" parTransId="{DE30D0B3-A8D7-48A2-A6A4-3A3D0470E6BF}" sibTransId="{A04935FE-7FBC-4510-BD80-0307C0D46C60}"/>
    <dgm:cxn modelId="{3D1AF721-4F92-44A8-91CC-BCB583897A3B}" type="presParOf" srcId="{74292358-90D4-44C6-9D23-2DBF09EAB664}" destId="{CE39566D-FAC7-4EFB-A02D-A315739F6508}" srcOrd="0" destOrd="0" presId="urn:microsoft.com/office/officeart/2005/8/layout/hProcess9"/>
    <dgm:cxn modelId="{C60A389F-ECA6-42D0-B4F5-C5DF7558FA44}" type="presParOf" srcId="{74292358-90D4-44C6-9D23-2DBF09EAB664}" destId="{D56AA9F9-E2FE-491B-AE0B-C57E792317F8}" srcOrd="1" destOrd="0" presId="urn:microsoft.com/office/officeart/2005/8/layout/hProcess9"/>
    <dgm:cxn modelId="{BA7E9C58-E47C-4EC2-9189-5155CEC7D7BA}" type="presParOf" srcId="{D56AA9F9-E2FE-491B-AE0B-C57E792317F8}" destId="{986676B3-F890-48A5-BD39-AD5B40A5E6E3}" srcOrd="0" destOrd="0" presId="urn:microsoft.com/office/officeart/2005/8/layout/hProcess9"/>
    <dgm:cxn modelId="{694110A2-29CD-4F82-98F4-3612E51D5458}" type="presParOf" srcId="{D56AA9F9-E2FE-491B-AE0B-C57E792317F8}" destId="{98642172-16BB-43AF-9E21-7E41F41650EF}" srcOrd="1" destOrd="0" presId="urn:microsoft.com/office/officeart/2005/8/layout/hProcess9"/>
    <dgm:cxn modelId="{7D53184D-6908-4A8E-9E4E-E269A7228E2C}" type="presParOf" srcId="{D56AA9F9-E2FE-491B-AE0B-C57E792317F8}" destId="{B025EB6F-4094-42C1-8719-F5F75EB8D377}"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B6A07E-AEDC-4F90-BE38-9E56FF3C7FAC}"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A2E1511-59C3-4E0B-A7AC-50BD37A2C700}">
      <dgm:prSet phldrT="[Text]"/>
      <dgm:spPr/>
      <dgm:t>
        <a:bodyPr/>
        <a:lstStyle/>
        <a:p>
          <a:r>
            <a:rPr lang="en-US" b="1" dirty="0"/>
            <a:t>Thucydides</a:t>
          </a:r>
          <a:endParaRPr lang="en-US" dirty="0"/>
        </a:p>
      </dgm:t>
    </dgm:pt>
    <dgm:pt modelId="{31EFB86A-1616-40EB-B745-73778EBC9E08}" type="parTrans" cxnId="{3DA822B5-4B16-407C-B608-04E8C041ED5C}">
      <dgm:prSet/>
      <dgm:spPr/>
      <dgm:t>
        <a:bodyPr/>
        <a:lstStyle/>
        <a:p>
          <a:endParaRPr lang="en-US"/>
        </a:p>
      </dgm:t>
    </dgm:pt>
    <dgm:pt modelId="{46A71F7B-C1E9-4BC4-B05B-09079F46A801}" type="sibTrans" cxnId="{3DA822B5-4B16-407C-B608-04E8C041ED5C}">
      <dgm:prSet/>
      <dgm:spPr/>
      <dgm:t>
        <a:bodyPr/>
        <a:lstStyle/>
        <a:p>
          <a:endParaRPr lang="en-US"/>
        </a:p>
      </dgm:t>
    </dgm:pt>
    <dgm:pt modelId="{0529ACBD-C382-4876-A85B-5FBE5B192A35}">
      <dgm:prSet phldrT="[Text]"/>
      <dgm:spPr/>
      <dgm:t>
        <a:bodyPr/>
        <a:lstStyle/>
        <a:p>
          <a:r>
            <a:rPr lang="en-US" dirty="0"/>
            <a:t>The bravest are surely those who have the clearest vision of what is before them, glory and danger alike, and yet notwithstanding, go out and meet it.</a:t>
          </a:r>
        </a:p>
      </dgm:t>
    </dgm:pt>
    <dgm:pt modelId="{F96135D7-58D1-4042-A6C9-A757E5A1699A}" type="parTrans" cxnId="{2F76C00D-51C0-4F43-BEC7-7A64AF9C4AC7}">
      <dgm:prSet/>
      <dgm:spPr/>
      <dgm:t>
        <a:bodyPr/>
        <a:lstStyle/>
        <a:p>
          <a:endParaRPr lang="en-US"/>
        </a:p>
      </dgm:t>
    </dgm:pt>
    <dgm:pt modelId="{E0C4320D-A844-4BF1-A6F3-4DDDAD998A80}" type="sibTrans" cxnId="{2F76C00D-51C0-4F43-BEC7-7A64AF9C4AC7}">
      <dgm:prSet/>
      <dgm:spPr/>
      <dgm:t>
        <a:bodyPr/>
        <a:lstStyle/>
        <a:p>
          <a:endParaRPr lang="en-US"/>
        </a:p>
      </dgm:t>
    </dgm:pt>
    <dgm:pt modelId="{52E0CC08-9D91-4CAC-AAD0-09894707BDBF}">
      <dgm:prSet phldrT="[Text]"/>
      <dgm:spPr/>
      <dgm:t>
        <a:bodyPr/>
        <a:lstStyle/>
        <a:p>
          <a:r>
            <a:rPr lang="en-US" b="1" dirty="0"/>
            <a:t>Woodrow Wilson</a:t>
          </a:r>
          <a:endParaRPr lang="en-US" dirty="0"/>
        </a:p>
      </dgm:t>
    </dgm:pt>
    <dgm:pt modelId="{A985C1AE-D616-4D29-A047-7716CC9F7927}" type="parTrans" cxnId="{B328AEF3-650E-4D12-A209-529D58161459}">
      <dgm:prSet/>
      <dgm:spPr/>
      <dgm:t>
        <a:bodyPr/>
        <a:lstStyle/>
        <a:p>
          <a:endParaRPr lang="en-US"/>
        </a:p>
      </dgm:t>
    </dgm:pt>
    <dgm:pt modelId="{4A80EE01-A868-433D-8DFE-8838A79E76A5}" type="sibTrans" cxnId="{B328AEF3-650E-4D12-A209-529D58161459}">
      <dgm:prSet/>
      <dgm:spPr/>
      <dgm:t>
        <a:bodyPr/>
        <a:lstStyle/>
        <a:p>
          <a:endParaRPr lang="en-US"/>
        </a:p>
      </dgm:t>
    </dgm:pt>
    <dgm:pt modelId="{E63B461F-F733-4ED9-BF2C-BBB692AF04BE}">
      <dgm:prSet phldrT="[Text]"/>
      <dgm:spPr/>
      <dgm:t>
        <a:bodyPr/>
        <a:lstStyle/>
        <a:p>
          <a:r>
            <a:rPr lang="en-US" dirty="0"/>
            <a:t>The ear of the leader must ring with the voices of the people.</a:t>
          </a:r>
        </a:p>
      </dgm:t>
    </dgm:pt>
    <dgm:pt modelId="{734D2EB9-5F7D-48EB-8691-E3CD3F0E487B}" type="parTrans" cxnId="{C1D8C2C3-FADF-4485-8B75-30D5B0543E25}">
      <dgm:prSet/>
      <dgm:spPr/>
      <dgm:t>
        <a:bodyPr/>
        <a:lstStyle/>
        <a:p>
          <a:endParaRPr lang="en-US"/>
        </a:p>
      </dgm:t>
    </dgm:pt>
    <dgm:pt modelId="{55EF9CCD-6017-41F4-8C5F-81F6FC9EAE2B}" type="sibTrans" cxnId="{C1D8C2C3-FADF-4485-8B75-30D5B0543E25}">
      <dgm:prSet/>
      <dgm:spPr/>
      <dgm:t>
        <a:bodyPr/>
        <a:lstStyle/>
        <a:p>
          <a:endParaRPr lang="en-US"/>
        </a:p>
      </dgm:t>
    </dgm:pt>
    <dgm:pt modelId="{7FB8442C-218B-40DD-A3C5-313B41577233}" type="pres">
      <dgm:prSet presAssocID="{8CB6A07E-AEDC-4F90-BE38-9E56FF3C7FAC}" presName="Name0" presStyleCnt="0">
        <dgm:presLayoutVars>
          <dgm:dir/>
          <dgm:animLvl val="lvl"/>
          <dgm:resizeHandles val="exact"/>
        </dgm:presLayoutVars>
      </dgm:prSet>
      <dgm:spPr/>
    </dgm:pt>
    <dgm:pt modelId="{02F7B958-E20C-448B-BAAF-CD37BC6458D9}" type="pres">
      <dgm:prSet presAssocID="{2A2E1511-59C3-4E0B-A7AC-50BD37A2C700}" presName="linNode" presStyleCnt="0"/>
      <dgm:spPr/>
    </dgm:pt>
    <dgm:pt modelId="{BF100F92-67CA-4E07-A5ED-F94A8ED0CC9B}" type="pres">
      <dgm:prSet presAssocID="{2A2E1511-59C3-4E0B-A7AC-50BD37A2C700}" presName="parTx" presStyleLbl="revTx" presStyleIdx="0" presStyleCnt="2">
        <dgm:presLayoutVars>
          <dgm:chMax val="1"/>
          <dgm:bulletEnabled val="1"/>
        </dgm:presLayoutVars>
      </dgm:prSet>
      <dgm:spPr/>
    </dgm:pt>
    <dgm:pt modelId="{7882E66F-0A6D-4B8E-B8A5-9BD99C930A4A}" type="pres">
      <dgm:prSet presAssocID="{2A2E1511-59C3-4E0B-A7AC-50BD37A2C700}" presName="bracket" presStyleLbl="parChTrans1D1" presStyleIdx="0" presStyleCnt="2"/>
      <dgm:spPr/>
    </dgm:pt>
    <dgm:pt modelId="{77A387B4-5585-4F59-A789-9A93E052AC10}" type="pres">
      <dgm:prSet presAssocID="{2A2E1511-59C3-4E0B-A7AC-50BD37A2C700}" presName="spH" presStyleCnt="0"/>
      <dgm:spPr/>
    </dgm:pt>
    <dgm:pt modelId="{CDC76EDC-28C6-45F4-B9F9-7AA6A346D8E1}" type="pres">
      <dgm:prSet presAssocID="{2A2E1511-59C3-4E0B-A7AC-50BD37A2C700}" presName="desTx" presStyleLbl="node1" presStyleIdx="0" presStyleCnt="2">
        <dgm:presLayoutVars>
          <dgm:bulletEnabled val="1"/>
        </dgm:presLayoutVars>
      </dgm:prSet>
      <dgm:spPr/>
    </dgm:pt>
    <dgm:pt modelId="{A185A60A-1C36-41CE-9089-16D9CD2C6937}" type="pres">
      <dgm:prSet presAssocID="{46A71F7B-C1E9-4BC4-B05B-09079F46A801}" presName="spV" presStyleCnt="0"/>
      <dgm:spPr/>
    </dgm:pt>
    <dgm:pt modelId="{9E3BB206-C925-46AD-AF8C-BF3899B316B5}" type="pres">
      <dgm:prSet presAssocID="{52E0CC08-9D91-4CAC-AAD0-09894707BDBF}" presName="linNode" presStyleCnt="0"/>
      <dgm:spPr/>
    </dgm:pt>
    <dgm:pt modelId="{38111C60-0DC6-49D4-AFD8-866328369EF6}" type="pres">
      <dgm:prSet presAssocID="{52E0CC08-9D91-4CAC-AAD0-09894707BDBF}" presName="parTx" presStyleLbl="revTx" presStyleIdx="1" presStyleCnt="2">
        <dgm:presLayoutVars>
          <dgm:chMax val="1"/>
          <dgm:bulletEnabled val="1"/>
        </dgm:presLayoutVars>
      </dgm:prSet>
      <dgm:spPr/>
    </dgm:pt>
    <dgm:pt modelId="{5DC7C942-E552-4F35-A34F-54F44762514B}" type="pres">
      <dgm:prSet presAssocID="{52E0CC08-9D91-4CAC-AAD0-09894707BDBF}" presName="bracket" presStyleLbl="parChTrans1D1" presStyleIdx="1" presStyleCnt="2"/>
      <dgm:spPr/>
    </dgm:pt>
    <dgm:pt modelId="{482F8094-16B5-4655-BC76-1A27F00890E9}" type="pres">
      <dgm:prSet presAssocID="{52E0CC08-9D91-4CAC-AAD0-09894707BDBF}" presName="spH" presStyleCnt="0"/>
      <dgm:spPr/>
    </dgm:pt>
    <dgm:pt modelId="{EB4077C3-F31C-40B5-B34A-8419C7E2E3EA}" type="pres">
      <dgm:prSet presAssocID="{52E0CC08-9D91-4CAC-AAD0-09894707BDBF}" presName="desTx" presStyleLbl="node1" presStyleIdx="1" presStyleCnt="2">
        <dgm:presLayoutVars>
          <dgm:bulletEnabled val="1"/>
        </dgm:presLayoutVars>
      </dgm:prSet>
      <dgm:spPr/>
    </dgm:pt>
  </dgm:ptLst>
  <dgm:cxnLst>
    <dgm:cxn modelId="{29EC2416-056B-4242-8B4C-5C075C4086B4}" type="presOf" srcId="{E63B461F-F733-4ED9-BF2C-BBB692AF04BE}" destId="{EB4077C3-F31C-40B5-B34A-8419C7E2E3EA}" srcOrd="0" destOrd="0" presId="urn:diagrams.loki3.com/BracketList+Icon"/>
    <dgm:cxn modelId="{6E2998D5-4FE6-45E0-893D-D4E53D19E146}" type="presOf" srcId="{8CB6A07E-AEDC-4F90-BE38-9E56FF3C7FAC}" destId="{7FB8442C-218B-40DD-A3C5-313B41577233}" srcOrd="0" destOrd="0" presId="urn:diagrams.loki3.com/BracketList+Icon"/>
    <dgm:cxn modelId="{95E77359-910C-4D3F-8D88-CE4A2CE37E9D}" type="presOf" srcId="{2A2E1511-59C3-4E0B-A7AC-50BD37A2C700}" destId="{BF100F92-67CA-4E07-A5ED-F94A8ED0CC9B}" srcOrd="0" destOrd="0" presId="urn:diagrams.loki3.com/BracketList+Icon"/>
    <dgm:cxn modelId="{84872206-E7A6-4993-A5A6-5852B70EB363}" type="presOf" srcId="{52E0CC08-9D91-4CAC-AAD0-09894707BDBF}" destId="{38111C60-0DC6-49D4-AFD8-866328369EF6}" srcOrd="0" destOrd="0" presId="urn:diagrams.loki3.com/BracketList+Icon"/>
    <dgm:cxn modelId="{419A9A42-ABDF-4A69-B3BC-5EEF5485ABC4}" type="presOf" srcId="{0529ACBD-C382-4876-A85B-5FBE5B192A35}" destId="{CDC76EDC-28C6-45F4-B9F9-7AA6A346D8E1}" srcOrd="0" destOrd="0" presId="urn:diagrams.loki3.com/BracketList+Icon"/>
    <dgm:cxn modelId="{2F76C00D-51C0-4F43-BEC7-7A64AF9C4AC7}" srcId="{2A2E1511-59C3-4E0B-A7AC-50BD37A2C700}" destId="{0529ACBD-C382-4876-A85B-5FBE5B192A35}" srcOrd="0" destOrd="0" parTransId="{F96135D7-58D1-4042-A6C9-A757E5A1699A}" sibTransId="{E0C4320D-A844-4BF1-A6F3-4DDDAD998A80}"/>
    <dgm:cxn modelId="{C1D8C2C3-FADF-4485-8B75-30D5B0543E25}" srcId="{52E0CC08-9D91-4CAC-AAD0-09894707BDBF}" destId="{E63B461F-F733-4ED9-BF2C-BBB692AF04BE}" srcOrd="0" destOrd="0" parTransId="{734D2EB9-5F7D-48EB-8691-E3CD3F0E487B}" sibTransId="{55EF9CCD-6017-41F4-8C5F-81F6FC9EAE2B}"/>
    <dgm:cxn modelId="{3DA822B5-4B16-407C-B608-04E8C041ED5C}" srcId="{8CB6A07E-AEDC-4F90-BE38-9E56FF3C7FAC}" destId="{2A2E1511-59C3-4E0B-A7AC-50BD37A2C700}" srcOrd="0" destOrd="0" parTransId="{31EFB86A-1616-40EB-B745-73778EBC9E08}" sibTransId="{46A71F7B-C1E9-4BC4-B05B-09079F46A801}"/>
    <dgm:cxn modelId="{B328AEF3-650E-4D12-A209-529D58161459}" srcId="{8CB6A07E-AEDC-4F90-BE38-9E56FF3C7FAC}" destId="{52E0CC08-9D91-4CAC-AAD0-09894707BDBF}" srcOrd="1" destOrd="0" parTransId="{A985C1AE-D616-4D29-A047-7716CC9F7927}" sibTransId="{4A80EE01-A868-433D-8DFE-8838A79E76A5}"/>
    <dgm:cxn modelId="{6C8378A7-C123-4538-9BDB-2EEE59335C10}" type="presParOf" srcId="{7FB8442C-218B-40DD-A3C5-313B41577233}" destId="{02F7B958-E20C-448B-BAAF-CD37BC6458D9}" srcOrd="0" destOrd="0" presId="urn:diagrams.loki3.com/BracketList+Icon"/>
    <dgm:cxn modelId="{99F99429-C750-4061-A604-07CB00B20C76}" type="presParOf" srcId="{02F7B958-E20C-448B-BAAF-CD37BC6458D9}" destId="{BF100F92-67CA-4E07-A5ED-F94A8ED0CC9B}" srcOrd="0" destOrd="0" presId="urn:diagrams.loki3.com/BracketList+Icon"/>
    <dgm:cxn modelId="{9870D443-D203-4313-8BA9-DD3C1DC10140}" type="presParOf" srcId="{02F7B958-E20C-448B-BAAF-CD37BC6458D9}" destId="{7882E66F-0A6D-4B8E-B8A5-9BD99C930A4A}" srcOrd="1" destOrd="0" presId="urn:diagrams.loki3.com/BracketList+Icon"/>
    <dgm:cxn modelId="{54E43826-971F-4336-98C9-FC2A9C376842}" type="presParOf" srcId="{02F7B958-E20C-448B-BAAF-CD37BC6458D9}" destId="{77A387B4-5585-4F59-A789-9A93E052AC10}" srcOrd="2" destOrd="0" presId="urn:diagrams.loki3.com/BracketList+Icon"/>
    <dgm:cxn modelId="{89353646-0AA4-495F-9D3B-D871F16BF83F}" type="presParOf" srcId="{02F7B958-E20C-448B-BAAF-CD37BC6458D9}" destId="{CDC76EDC-28C6-45F4-B9F9-7AA6A346D8E1}" srcOrd="3" destOrd="0" presId="urn:diagrams.loki3.com/BracketList+Icon"/>
    <dgm:cxn modelId="{F3025890-324C-4412-8A5B-AF12E45D8142}" type="presParOf" srcId="{7FB8442C-218B-40DD-A3C5-313B41577233}" destId="{A185A60A-1C36-41CE-9089-16D9CD2C6937}" srcOrd="1" destOrd="0" presId="urn:diagrams.loki3.com/BracketList+Icon"/>
    <dgm:cxn modelId="{0DE15644-EFC4-4701-A9F3-7C0DB7485607}" type="presParOf" srcId="{7FB8442C-218B-40DD-A3C5-313B41577233}" destId="{9E3BB206-C925-46AD-AF8C-BF3899B316B5}" srcOrd="2" destOrd="0" presId="urn:diagrams.loki3.com/BracketList+Icon"/>
    <dgm:cxn modelId="{AF17131C-9A38-4EBB-B5D9-4F23E0F632E4}" type="presParOf" srcId="{9E3BB206-C925-46AD-AF8C-BF3899B316B5}" destId="{38111C60-0DC6-49D4-AFD8-866328369EF6}" srcOrd="0" destOrd="0" presId="urn:diagrams.loki3.com/BracketList+Icon"/>
    <dgm:cxn modelId="{5106248A-6957-4D6F-8BFD-CA4CFA5E663B}" type="presParOf" srcId="{9E3BB206-C925-46AD-AF8C-BF3899B316B5}" destId="{5DC7C942-E552-4F35-A34F-54F44762514B}" srcOrd="1" destOrd="0" presId="urn:diagrams.loki3.com/BracketList+Icon"/>
    <dgm:cxn modelId="{3AAD1790-C128-4BCE-9834-4BB7B5033631}" type="presParOf" srcId="{9E3BB206-C925-46AD-AF8C-BF3899B316B5}" destId="{482F8094-16B5-4655-BC76-1A27F00890E9}" srcOrd="2" destOrd="0" presId="urn:diagrams.loki3.com/BracketList+Icon"/>
    <dgm:cxn modelId="{7205235A-5E71-4EA4-ABD5-96404BD73179}" type="presParOf" srcId="{9E3BB206-C925-46AD-AF8C-BF3899B316B5}" destId="{EB4077C3-F31C-40B5-B34A-8419C7E2E3E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6A57B-4D3E-4831-9B2C-3BED568E54F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8FE03A1-90C0-48E4-B42F-53D836819D52}">
      <dgm:prSet phldrT="[Text]"/>
      <dgm:spPr/>
      <dgm:t>
        <a:bodyPr/>
        <a:lstStyle/>
        <a:p>
          <a:r>
            <a:rPr lang="en-US" dirty="0"/>
            <a:t>Know yourself and seek self-improvement</a:t>
          </a:r>
        </a:p>
      </dgm:t>
    </dgm:pt>
    <dgm:pt modelId="{D83E3B6B-5099-49AE-9A7C-6BD31225903C}" type="parTrans" cxnId="{E689D149-A61B-45F8-8B30-3F47EEE0BCA7}">
      <dgm:prSet/>
      <dgm:spPr/>
      <dgm:t>
        <a:bodyPr/>
        <a:lstStyle/>
        <a:p>
          <a:endParaRPr lang="en-US"/>
        </a:p>
      </dgm:t>
    </dgm:pt>
    <dgm:pt modelId="{C8B01B33-94F4-44DE-BC7F-B06A9D7D4681}" type="sibTrans" cxnId="{E689D149-A61B-45F8-8B30-3F47EEE0BCA7}">
      <dgm:prSet/>
      <dgm:spPr/>
      <dgm:t>
        <a:bodyPr/>
        <a:lstStyle/>
        <a:p>
          <a:endParaRPr lang="en-US" dirty="0"/>
        </a:p>
      </dgm:t>
    </dgm:pt>
    <dgm:pt modelId="{80CA4DD7-3776-487E-9E25-2D64DB260183}">
      <dgm:prSet phldrT="[Text]"/>
      <dgm:spPr/>
      <dgm:t>
        <a:bodyPr/>
        <a:lstStyle/>
        <a:p>
          <a:r>
            <a:rPr lang="en-US" dirty="0"/>
            <a:t>Set the example</a:t>
          </a:r>
        </a:p>
      </dgm:t>
    </dgm:pt>
    <dgm:pt modelId="{AB3F51CB-9000-45B4-BC3E-353FA3FD3311}" type="parTrans" cxnId="{06144192-2D95-4E86-A584-1D778F72E1E8}">
      <dgm:prSet/>
      <dgm:spPr/>
      <dgm:t>
        <a:bodyPr/>
        <a:lstStyle/>
        <a:p>
          <a:endParaRPr lang="en-US"/>
        </a:p>
      </dgm:t>
    </dgm:pt>
    <dgm:pt modelId="{E2D58703-4B82-4FDE-8E58-68606AEBAF1C}" type="sibTrans" cxnId="{06144192-2D95-4E86-A584-1D778F72E1E8}">
      <dgm:prSet/>
      <dgm:spPr/>
      <dgm:t>
        <a:bodyPr/>
        <a:lstStyle/>
        <a:p>
          <a:endParaRPr lang="en-US" dirty="0"/>
        </a:p>
      </dgm:t>
    </dgm:pt>
    <dgm:pt modelId="{268EA758-2C4B-4AEE-904A-1069AE4D69D2}">
      <dgm:prSet phldrT="[Text]"/>
      <dgm:spPr/>
      <dgm:t>
        <a:bodyPr/>
        <a:lstStyle/>
        <a:p>
          <a:r>
            <a:rPr lang="en-US" dirty="0"/>
            <a:t>Develop a sense of responsibility in your subordinates</a:t>
          </a:r>
        </a:p>
      </dgm:t>
    </dgm:pt>
    <dgm:pt modelId="{161ECEE1-BD6C-44E2-8D08-F11C8712506B}" type="parTrans" cxnId="{F7A6110A-825B-481C-85F9-E8829F58CB43}">
      <dgm:prSet/>
      <dgm:spPr/>
      <dgm:t>
        <a:bodyPr/>
        <a:lstStyle/>
        <a:p>
          <a:endParaRPr lang="en-US"/>
        </a:p>
      </dgm:t>
    </dgm:pt>
    <dgm:pt modelId="{182392DF-F41F-4149-8389-B604F68FCCE1}" type="sibTrans" cxnId="{F7A6110A-825B-481C-85F9-E8829F58CB43}">
      <dgm:prSet/>
      <dgm:spPr/>
      <dgm:t>
        <a:bodyPr/>
        <a:lstStyle/>
        <a:p>
          <a:endParaRPr lang="en-US"/>
        </a:p>
      </dgm:t>
    </dgm:pt>
    <dgm:pt modelId="{889F63D5-1C50-4488-AB59-ABD093821419}" type="pres">
      <dgm:prSet presAssocID="{8DB6A57B-4D3E-4831-9B2C-3BED568E54FC}" presName="outerComposite" presStyleCnt="0">
        <dgm:presLayoutVars>
          <dgm:chMax val="5"/>
          <dgm:dir/>
          <dgm:resizeHandles val="exact"/>
        </dgm:presLayoutVars>
      </dgm:prSet>
      <dgm:spPr/>
    </dgm:pt>
    <dgm:pt modelId="{D75DB02B-C0FC-4BD8-9941-C6C450F638CE}" type="pres">
      <dgm:prSet presAssocID="{8DB6A57B-4D3E-4831-9B2C-3BED568E54FC}" presName="dummyMaxCanvas" presStyleCnt="0">
        <dgm:presLayoutVars/>
      </dgm:prSet>
      <dgm:spPr/>
    </dgm:pt>
    <dgm:pt modelId="{0234865F-B1BC-40AA-B508-DFFFA9961131}" type="pres">
      <dgm:prSet presAssocID="{8DB6A57B-4D3E-4831-9B2C-3BED568E54FC}" presName="ThreeNodes_1" presStyleLbl="node1" presStyleIdx="0" presStyleCnt="3">
        <dgm:presLayoutVars>
          <dgm:bulletEnabled val="1"/>
        </dgm:presLayoutVars>
      </dgm:prSet>
      <dgm:spPr/>
    </dgm:pt>
    <dgm:pt modelId="{AC8AE310-6DD0-4231-B167-7E62A6121240}" type="pres">
      <dgm:prSet presAssocID="{8DB6A57B-4D3E-4831-9B2C-3BED568E54FC}" presName="ThreeNodes_2" presStyleLbl="node1" presStyleIdx="1" presStyleCnt="3">
        <dgm:presLayoutVars>
          <dgm:bulletEnabled val="1"/>
        </dgm:presLayoutVars>
      </dgm:prSet>
      <dgm:spPr/>
    </dgm:pt>
    <dgm:pt modelId="{AC6940D5-C873-469D-B90C-1FDBC39CD61B}" type="pres">
      <dgm:prSet presAssocID="{8DB6A57B-4D3E-4831-9B2C-3BED568E54FC}" presName="ThreeNodes_3" presStyleLbl="node1" presStyleIdx="2" presStyleCnt="3">
        <dgm:presLayoutVars>
          <dgm:bulletEnabled val="1"/>
        </dgm:presLayoutVars>
      </dgm:prSet>
      <dgm:spPr/>
    </dgm:pt>
    <dgm:pt modelId="{F81FEADF-AC68-41B5-966A-7CDFF9659E42}" type="pres">
      <dgm:prSet presAssocID="{8DB6A57B-4D3E-4831-9B2C-3BED568E54FC}" presName="ThreeConn_1-2" presStyleLbl="fgAccFollowNode1" presStyleIdx="0" presStyleCnt="2">
        <dgm:presLayoutVars>
          <dgm:bulletEnabled val="1"/>
        </dgm:presLayoutVars>
      </dgm:prSet>
      <dgm:spPr/>
    </dgm:pt>
    <dgm:pt modelId="{EB456CAA-A5E1-4966-AC01-BCCE1B2AAB2D}" type="pres">
      <dgm:prSet presAssocID="{8DB6A57B-4D3E-4831-9B2C-3BED568E54FC}" presName="ThreeConn_2-3" presStyleLbl="fgAccFollowNode1" presStyleIdx="1" presStyleCnt="2">
        <dgm:presLayoutVars>
          <dgm:bulletEnabled val="1"/>
        </dgm:presLayoutVars>
      </dgm:prSet>
      <dgm:spPr/>
    </dgm:pt>
    <dgm:pt modelId="{52878EA6-A56B-4746-9B4C-0F4E69943486}" type="pres">
      <dgm:prSet presAssocID="{8DB6A57B-4D3E-4831-9B2C-3BED568E54FC}" presName="ThreeNodes_1_text" presStyleLbl="node1" presStyleIdx="2" presStyleCnt="3">
        <dgm:presLayoutVars>
          <dgm:bulletEnabled val="1"/>
        </dgm:presLayoutVars>
      </dgm:prSet>
      <dgm:spPr/>
    </dgm:pt>
    <dgm:pt modelId="{D44FCF50-4709-4B33-A484-A363905C6D82}" type="pres">
      <dgm:prSet presAssocID="{8DB6A57B-4D3E-4831-9B2C-3BED568E54FC}" presName="ThreeNodes_2_text" presStyleLbl="node1" presStyleIdx="2" presStyleCnt="3">
        <dgm:presLayoutVars>
          <dgm:bulletEnabled val="1"/>
        </dgm:presLayoutVars>
      </dgm:prSet>
      <dgm:spPr/>
    </dgm:pt>
    <dgm:pt modelId="{5FF79F45-E864-4BA4-A542-DD89FACFEC8F}" type="pres">
      <dgm:prSet presAssocID="{8DB6A57B-4D3E-4831-9B2C-3BED568E54FC}" presName="ThreeNodes_3_text" presStyleLbl="node1" presStyleIdx="2" presStyleCnt="3">
        <dgm:presLayoutVars>
          <dgm:bulletEnabled val="1"/>
        </dgm:presLayoutVars>
      </dgm:prSet>
      <dgm:spPr/>
    </dgm:pt>
  </dgm:ptLst>
  <dgm:cxnLst>
    <dgm:cxn modelId="{06144192-2D95-4E86-A584-1D778F72E1E8}" srcId="{8DB6A57B-4D3E-4831-9B2C-3BED568E54FC}" destId="{80CA4DD7-3776-487E-9E25-2D64DB260183}" srcOrd="1" destOrd="0" parTransId="{AB3F51CB-9000-45B4-BC3E-353FA3FD3311}" sibTransId="{E2D58703-4B82-4FDE-8E58-68606AEBAF1C}"/>
    <dgm:cxn modelId="{9F6612DC-BBD2-4169-AE13-AE0C4FF1AAF0}" type="presOf" srcId="{48FE03A1-90C0-48E4-B42F-53D836819D52}" destId="{0234865F-B1BC-40AA-B508-DFFFA9961131}" srcOrd="0" destOrd="0" presId="urn:microsoft.com/office/officeart/2005/8/layout/vProcess5"/>
    <dgm:cxn modelId="{A67EC165-647A-41D7-BC74-7AD31191280E}" type="presOf" srcId="{80CA4DD7-3776-487E-9E25-2D64DB260183}" destId="{D44FCF50-4709-4B33-A484-A363905C6D82}" srcOrd="1" destOrd="0" presId="urn:microsoft.com/office/officeart/2005/8/layout/vProcess5"/>
    <dgm:cxn modelId="{65DD301E-8517-4CB9-B7A6-9C78E8DD9910}" type="presOf" srcId="{48FE03A1-90C0-48E4-B42F-53D836819D52}" destId="{52878EA6-A56B-4746-9B4C-0F4E69943486}" srcOrd="1" destOrd="0" presId="urn:microsoft.com/office/officeart/2005/8/layout/vProcess5"/>
    <dgm:cxn modelId="{91673EC9-5806-4ABC-9934-38EF18D28FB9}" type="presOf" srcId="{E2D58703-4B82-4FDE-8E58-68606AEBAF1C}" destId="{EB456CAA-A5E1-4966-AC01-BCCE1B2AAB2D}" srcOrd="0" destOrd="0" presId="urn:microsoft.com/office/officeart/2005/8/layout/vProcess5"/>
    <dgm:cxn modelId="{6F898240-E07B-4A90-85AF-829E7A9F66E2}" type="presOf" srcId="{80CA4DD7-3776-487E-9E25-2D64DB260183}" destId="{AC8AE310-6DD0-4231-B167-7E62A6121240}" srcOrd="0" destOrd="0" presId="urn:microsoft.com/office/officeart/2005/8/layout/vProcess5"/>
    <dgm:cxn modelId="{CD6D806D-175F-4C3E-8C89-11F59CD77EC3}" type="presOf" srcId="{268EA758-2C4B-4AEE-904A-1069AE4D69D2}" destId="{AC6940D5-C873-469D-B90C-1FDBC39CD61B}" srcOrd="0" destOrd="0" presId="urn:microsoft.com/office/officeart/2005/8/layout/vProcess5"/>
    <dgm:cxn modelId="{2A028772-2159-410F-A20B-23E8723F41EB}" type="presOf" srcId="{C8B01B33-94F4-44DE-BC7F-B06A9D7D4681}" destId="{F81FEADF-AC68-41B5-966A-7CDFF9659E42}" srcOrd="0" destOrd="0" presId="urn:microsoft.com/office/officeart/2005/8/layout/vProcess5"/>
    <dgm:cxn modelId="{416F1518-BCAB-48D6-8C7E-FE0401F7F598}" type="presOf" srcId="{268EA758-2C4B-4AEE-904A-1069AE4D69D2}" destId="{5FF79F45-E864-4BA4-A542-DD89FACFEC8F}" srcOrd="1" destOrd="0" presId="urn:microsoft.com/office/officeart/2005/8/layout/vProcess5"/>
    <dgm:cxn modelId="{BAB53835-9741-489D-9792-51ABB4EE62C4}" type="presOf" srcId="{8DB6A57B-4D3E-4831-9B2C-3BED568E54FC}" destId="{889F63D5-1C50-4488-AB59-ABD093821419}" srcOrd="0" destOrd="0" presId="urn:microsoft.com/office/officeart/2005/8/layout/vProcess5"/>
    <dgm:cxn modelId="{E689D149-A61B-45F8-8B30-3F47EEE0BCA7}" srcId="{8DB6A57B-4D3E-4831-9B2C-3BED568E54FC}" destId="{48FE03A1-90C0-48E4-B42F-53D836819D52}" srcOrd="0" destOrd="0" parTransId="{D83E3B6B-5099-49AE-9A7C-6BD31225903C}" sibTransId="{C8B01B33-94F4-44DE-BC7F-B06A9D7D4681}"/>
    <dgm:cxn modelId="{F7A6110A-825B-481C-85F9-E8829F58CB43}" srcId="{8DB6A57B-4D3E-4831-9B2C-3BED568E54FC}" destId="{268EA758-2C4B-4AEE-904A-1069AE4D69D2}" srcOrd="2" destOrd="0" parTransId="{161ECEE1-BD6C-44E2-8D08-F11C8712506B}" sibTransId="{182392DF-F41F-4149-8389-B604F68FCCE1}"/>
    <dgm:cxn modelId="{8CB5D2F6-19FB-4104-ADB5-D71E37F7FED7}" type="presParOf" srcId="{889F63D5-1C50-4488-AB59-ABD093821419}" destId="{D75DB02B-C0FC-4BD8-9941-C6C450F638CE}" srcOrd="0" destOrd="0" presId="urn:microsoft.com/office/officeart/2005/8/layout/vProcess5"/>
    <dgm:cxn modelId="{8D1B918E-0717-4CC4-8F52-3142B3B0C63D}" type="presParOf" srcId="{889F63D5-1C50-4488-AB59-ABD093821419}" destId="{0234865F-B1BC-40AA-B508-DFFFA9961131}" srcOrd="1" destOrd="0" presId="urn:microsoft.com/office/officeart/2005/8/layout/vProcess5"/>
    <dgm:cxn modelId="{AE10F596-D2C3-4272-8006-C7D8D63007FE}" type="presParOf" srcId="{889F63D5-1C50-4488-AB59-ABD093821419}" destId="{AC8AE310-6DD0-4231-B167-7E62A6121240}" srcOrd="2" destOrd="0" presId="urn:microsoft.com/office/officeart/2005/8/layout/vProcess5"/>
    <dgm:cxn modelId="{AA52E88A-BB6A-4DEC-9B2E-9E88044471A9}" type="presParOf" srcId="{889F63D5-1C50-4488-AB59-ABD093821419}" destId="{AC6940D5-C873-469D-B90C-1FDBC39CD61B}" srcOrd="3" destOrd="0" presId="urn:microsoft.com/office/officeart/2005/8/layout/vProcess5"/>
    <dgm:cxn modelId="{F132A65B-E217-4D5D-AB95-9C22A9C78C2E}" type="presParOf" srcId="{889F63D5-1C50-4488-AB59-ABD093821419}" destId="{F81FEADF-AC68-41B5-966A-7CDFF9659E42}" srcOrd="4" destOrd="0" presId="urn:microsoft.com/office/officeart/2005/8/layout/vProcess5"/>
    <dgm:cxn modelId="{06567196-27EB-4099-A459-1A38F224951F}" type="presParOf" srcId="{889F63D5-1C50-4488-AB59-ABD093821419}" destId="{EB456CAA-A5E1-4966-AC01-BCCE1B2AAB2D}" srcOrd="5" destOrd="0" presId="urn:microsoft.com/office/officeart/2005/8/layout/vProcess5"/>
    <dgm:cxn modelId="{E0E70D00-A3EF-4456-9613-1D3DC828C6EF}" type="presParOf" srcId="{889F63D5-1C50-4488-AB59-ABD093821419}" destId="{52878EA6-A56B-4746-9B4C-0F4E69943486}" srcOrd="6" destOrd="0" presId="urn:microsoft.com/office/officeart/2005/8/layout/vProcess5"/>
    <dgm:cxn modelId="{112E5709-3DF1-4386-9D1C-13943F5968E9}" type="presParOf" srcId="{889F63D5-1C50-4488-AB59-ABD093821419}" destId="{D44FCF50-4709-4B33-A484-A363905C6D82}" srcOrd="7" destOrd="0" presId="urn:microsoft.com/office/officeart/2005/8/layout/vProcess5"/>
    <dgm:cxn modelId="{6AC27508-7DBE-4A3D-8ECC-D1D61962CCA4}" type="presParOf" srcId="{889F63D5-1C50-4488-AB59-ABD093821419}" destId="{5FF79F45-E864-4BA4-A542-DD89FACFEC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2152-9715-48E9-853A-393141BF70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24D1CDF-59C1-43EF-B6CF-4DF27C4590ED}">
      <dgm:prSet phldrT="[Text]"/>
      <dgm:spPr/>
      <dgm:t>
        <a:bodyPr/>
        <a:lstStyle/>
        <a:p>
          <a:r>
            <a:rPr lang="en-US" b="0" dirty="0"/>
            <a:t>The Great Man Theory</a:t>
          </a:r>
        </a:p>
      </dgm:t>
    </dgm:pt>
    <dgm:pt modelId="{EAB1802D-0642-4F1C-8EA1-548B76908E13}" type="parTrans" cxnId="{6D971EEF-908A-49E6-A8DE-533B0B30DE11}">
      <dgm:prSet/>
      <dgm:spPr/>
      <dgm:t>
        <a:bodyPr/>
        <a:lstStyle/>
        <a:p>
          <a:endParaRPr lang="en-US"/>
        </a:p>
      </dgm:t>
    </dgm:pt>
    <dgm:pt modelId="{779DD2C4-E204-4C06-846E-8612EFB55632}" type="sibTrans" cxnId="{6D971EEF-908A-49E6-A8DE-533B0B30DE11}">
      <dgm:prSet/>
      <dgm:spPr/>
      <dgm:t>
        <a:bodyPr/>
        <a:lstStyle/>
        <a:p>
          <a:endParaRPr lang="en-US"/>
        </a:p>
      </dgm:t>
    </dgm:pt>
    <dgm:pt modelId="{48F1D089-5EF9-4AB6-829C-784B725861BF}">
      <dgm:prSet phldrT="[Text]"/>
      <dgm:spPr/>
      <dgm:t>
        <a:bodyPr/>
        <a:lstStyle/>
        <a:p>
          <a:r>
            <a:rPr lang="en-US" b="0" dirty="0"/>
            <a:t>The Trait Theory</a:t>
          </a:r>
        </a:p>
      </dgm:t>
    </dgm:pt>
    <dgm:pt modelId="{22ECCF37-0C94-4A04-8AC9-A9D59988A31D}" type="parTrans" cxnId="{102C1E63-6825-4B22-AD79-F48B461738D3}">
      <dgm:prSet/>
      <dgm:spPr/>
      <dgm:t>
        <a:bodyPr/>
        <a:lstStyle/>
        <a:p>
          <a:endParaRPr lang="en-US"/>
        </a:p>
      </dgm:t>
    </dgm:pt>
    <dgm:pt modelId="{D5F3B540-E776-4130-9C7F-C312E2219A9B}" type="sibTrans" cxnId="{102C1E63-6825-4B22-AD79-F48B461738D3}">
      <dgm:prSet/>
      <dgm:spPr/>
      <dgm:t>
        <a:bodyPr/>
        <a:lstStyle/>
        <a:p>
          <a:endParaRPr lang="en-US"/>
        </a:p>
      </dgm:t>
    </dgm:pt>
    <dgm:pt modelId="{64EB9028-9DC4-4A87-BDDE-8652185C8B8E}">
      <dgm:prSet phldrT="[Text]"/>
      <dgm:spPr/>
      <dgm:t>
        <a:bodyPr/>
        <a:lstStyle/>
        <a:p>
          <a:r>
            <a:rPr lang="en-US" b="0" dirty="0"/>
            <a:t>Transformational Leadership</a:t>
          </a:r>
        </a:p>
      </dgm:t>
    </dgm:pt>
    <dgm:pt modelId="{B1933AC0-0E98-407A-AE41-323CD4335A46}" type="parTrans" cxnId="{81AD689F-0E7A-48E3-AA6D-6B1C0A1AEB68}">
      <dgm:prSet/>
      <dgm:spPr/>
      <dgm:t>
        <a:bodyPr/>
        <a:lstStyle/>
        <a:p>
          <a:endParaRPr lang="en-US"/>
        </a:p>
      </dgm:t>
    </dgm:pt>
    <dgm:pt modelId="{727A959C-65E9-48D8-89D2-23175CEFDB30}" type="sibTrans" cxnId="{81AD689F-0E7A-48E3-AA6D-6B1C0A1AEB68}">
      <dgm:prSet/>
      <dgm:spPr/>
      <dgm:t>
        <a:bodyPr/>
        <a:lstStyle/>
        <a:p>
          <a:endParaRPr lang="en-US"/>
        </a:p>
      </dgm:t>
    </dgm:pt>
    <dgm:pt modelId="{F36D9A7E-FCE0-4FFD-85F2-BA5D151D1A0C}" type="pres">
      <dgm:prSet presAssocID="{8D322152-9715-48E9-853A-393141BF706A}" presName="linear" presStyleCnt="0">
        <dgm:presLayoutVars>
          <dgm:dir/>
          <dgm:animLvl val="lvl"/>
          <dgm:resizeHandles val="exact"/>
        </dgm:presLayoutVars>
      </dgm:prSet>
      <dgm:spPr/>
    </dgm:pt>
    <dgm:pt modelId="{FD5DB1F2-CCBA-45D8-8E30-A08B49B85471}" type="pres">
      <dgm:prSet presAssocID="{D24D1CDF-59C1-43EF-B6CF-4DF27C4590ED}" presName="parentLin" presStyleCnt="0"/>
      <dgm:spPr/>
    </dgm:pt>
    <dgm:pt modelId="{55377E8B-6EA8-408E-A7EB-1325BFE0B8C6}" type="pres">
      <dgm:prSet presAssocID="{D24D1CDF-59C1-43EF-B6CF-4DF27C4590ED}" presName="parentLeftMargin" presStyleLbl="node1" presStyleIdx="0" presStyleCnt="3"/>
      <dgm:spPr/>
    </dgm:pt>
    <dgm:pt modelId="{B240B7FC-579F-434D-8C0C-00C3B1B0A6FF}" type="pres">
      <dgm:prSet presAssocID="{D24D1CDF-59C1-43EF-B6CF-4DF27C4590ED}" presName="parentText" presStyleLbl="node1" presStyleIdx="0" presStyleCnt="3">
        <dgm:presLayoutVars>
          <dgm:chMax val="0"/>
          <dgm:bulletEnabled val="1"/>
        </dgm:presLayoutVars>
      </dgm:prSet>
      <dgm:spPr/>
    </dgm:pt>
    <dgm:pt modelId="{58F7BDF8-1EE6-4349-A1F9-BB32DD1AB0E0}" type="pres">
      <dgm:prSet presAssocID="{D24D1CDF-59C1-43EF-B6CF-4DF27C4590ED}" presName="negativeSpace" presStyleCnt="0"/>
      <dgm:spPr/>
    </dgm:pt>
    <dgm:pt modelId="{F886572F-E8DF-4FD8-B5A3-593548710062}" type="pres">
      <dgm:prSet presAssocID="{D24D1CDF-59C1-43EF-B6CF-4DF27C4590ED}" presName="childText" presStyleLbl="conFgAcc1" presStyleIdx="0" presStyleCnt="3">
        <dgm:presLayoutVars>
          <dgm:bulletEnabled val="1"/>
        </dgm:presLayoutVars>
      </dgm:prSet>
      <dgm:spPr>
        <a:noFill/>
      </dgm:spPr>
    </dgm:pt>
    <dgm:pt modelId="{07F9EBE5-8ADC-4DAE-ABA4-DC13C0BFE68D}" type="pres">
      <dgm:prSet presAssocID="{779DD2C4-E204-4C06-846E-8612EFB55632}" presName="spaceBetweenRectangles" presStyleCnt="0"/>
      <dgm:spPr/>
    </dgm:pt>
    <dgm:pt modelId="{7917D756-9E1D-4E1D-A26E-855B4F6A350D}" type="pres">
      <dgm:prSet presAssocID="{48F1D089-5EF9-4AB6-829C-784B725861BF}" presName="parentLin" presStyleCnt="0"/>
      <dgm:spPr/>
    </dgm:pt>
    <dgm:pt modelId="{3777BA91-DDB7-4BA3-A8A0-80E3A74BCA74}" type="pres">
      <dgm:prSet presAssocID="{48F1D089-5EF9-4AB6-829C-784B725861BF}" presName="parentLeftMargin" presStyleLbl="node1" presStyleIdx="0" presStyleCnt="3"/>
      <dgm:spPr/>
    </dgm:pt>
    <dgm:pt modelId="{B6E41342-6378-420B-AF5D-5C1822665C4A}" type="pres">
      <dgm:prSet presAssocID="{48F1D089-5EF9-4AB6-829C-784B725861BF}" presName="parentText" presStyleLbl="node1" presStyleIdx="1" presStyleCnt="3">
        <dgm:presLayoutVars>
          <dgm:chMax val="0"/>
          <dgm:bulletEnabled val="1"/>
        </dgm:presLayoutVars>
      </dgm:prSet>
      <dgm:spPr/>
    </dgm:pt>
    <dgm:pt modelId="{02780385-58A1-4BDA-9DBE-3BC450DD33AA}" type="pres">
      <dgm:prSet presAssocID="{48F1D089-5EF9-4AB6-829C-784B725861BF}" presName="negativeSpace" presStyleCnt="0"/>
      <dgm:spPr/>
    </dgm:pt>
    <dgm:pt modelId="{FA723929-F435-4A5C-898C-6090A41FDCB7}" type="pres">
      <dgm:prSet presAssocID="{48F1D089-5EF9-4AB6-829C-784B725861BF}" presName="childText" presStyleLbl="conFgAcc1" presStyleIdx="1" presStyleCnt="3">
        <dgm:presLayoutVars>
          <dgm:bulletEnabled val="1"/>
        </dgm:presLayoutVars>
      </dgm:prSet>
      <dgm:spPr>
        <a:noFill/>
      </dgm:spPr>
    </dgm:pt>
    <dgm:pt modelId="{517B32C8-AE5E-4A77-8AA7-3C6CC87B93B7}" type="pres">
      <dgm:prSet presAssocID="{D5F3B540-E776-4130-9C7F-C312E2219A9B}" presName="spaceBetweenRectangles" presStyleCnt="0"/>
      <dgm:spPr/>
    </dgm:pt>
    <dgm:pt modelId="{69A180BA-1F30-4A5F-B286-DFCECA0DF411}" type="pres">
      <dgm:prSet presAssocID="{64EB9028-9DC4-4A87-BDDE-8652185C8B8E}" presName="parentLin" presStyleCnt="0"/>
      <dgm:spPr/>
    </dgm:pt>
    <dgm:pt modelId="{2E62B674-2FF1-4E2A-A4D0-E38FCC47284A}" type="pres">
      <dgm:prSet presAssocID="{64EB9028-9DC4-4A87-BDDE-8652185C8B8E}" presName="parentLeftMargin" presStyleLbl="node1" presStyleIdx="1" presStyleCnt="3"/>
      <dgm:spPr/>
    </dgm:pt>
    <dgm:pt modelId="{7FFDDCEC-CBC1-43EB-BCD9-8740CB874923}" type="pres">
      <dgm:prSet presAssocID="{64EB9028-9DC4-4A87-BDDE-8652185C8B8E}" presName="parentText" presStyleLbl="node1" presStyleIdx="2" presStyleCnt="3">
        <dgm:presLayoutVars>
          <dgm:chMax val="0"/>
          <dgm:bulletEnabled val="1"/>
        </dgm:presLayoutVars>
      </dgm:prSet>
      <dgm:spPr/>
    </dgm:pt>
    <dgm:pt modelId="{46319A6F-EE61-4348-8721-7CDE37F12E42}" type="pres">
      <dgm:prSet presAssocID="{64EB9028-9DC4-4A87-BDDE-8652185C8B8E}" presName="negativeSpace" presStyleCnt="0"/>
      <dgm:spPr/>
    </dgm:pt>
    <dgm:pt modelId="{D906F60E-CD08-4952-B83B-1AA38F0ADA4A}" type="pres">
      <dgm:prSet presAssocID="{64EB9028-9DC4-4A87-BDDE-8652185C8B8E}" presName="childText" presStyleLbl="conFgAcc1" presStyleIdx="2" presStyleCnt="3">
        <dgm:presLayoutVars>
          <dgm:bulletEnabled val="1"/>
        </dgm:presLayoutVars>
      </dgm:prSet>
      <dgm:spPr>
        <a:noFill/>
      </dgm:spPr>
    </dgm:pt>
  </dgm:ptLst>
  <dgm:cxnLst>
    <dgm:cxn modelId="{349CCAEF-089A-4B09-9515-D86FA2D63BA8}" type="presOf" srcId="{64EB9028-9DC4-4A87-BDDE-8652185C8B8E}" destId="{7FFDDCEC-CBC1-43EB-BCD9-8740CB874923}" srcOrd="1" destOrd="0" presId="urn:microsoft.com/office/officeart/2005/8/layout/list1"/>
    <dgm:cxn modelId="{102C1E63-6825-4B22-AD79-F48B461738D3}" srcId="{8D322152-9715-48E9-853A-393141BF706A}" destId="{48F1D089-5EF9-4AB6-829C-784B725861BF}" srcOrd="1" destOrd="0" parTransId="{22ECCF37-0C94-4A04-8AC9-A9D59988A31D}" sibTransId="{D5F3B540-E776-4130-9C7F-C312E2219A9B}"/>
    <dgm:cxn modelId="{AB66064B-BAFE-434B-B893-2D571D684621}" type="presOf" srcId="{D24D1CDF-59C1-43EF-B6CF-4DF27C4590ED}" destId="{55377E8B-6EA8-408E-A7EB-1325BFE0B8C6}" srcOrd="0" destOrd="0" presId="urn:microsoft.com/office/officeart/2005/8/layout/list1"/>
    <dgm:cxn modelId="{2195ABEC-1A9E-47B4-B755-10C06A6BC6C7}" type="presOf" srcId="{64EB9028-9DC4-4A87-BDDE-8652185C8B8E}" destId="{2E62B674-2FF1-4E2A-A4D0-E38FCC47284A}" srcOrd="0" destOrd="0" presId="urn:microsoft.com/office/officeart/2005/8/layout/list1"/>
    <dgm:cxn modelId="{E28097F3-F0F1-49FB-8905-BD546EAB609E}" type="presOf" srcId="{48F1D089-5EF9-4AB6-829C-784B725861BF}" destId="{3777BA91-DDB7-4BA3-A8A0-80E3A74BCA74}" srcOrd="0" destOrd="0" presId="urn:microsoft.com/office/officeart/2005/8/layout/list1"/>
    <dgm:cxn modelId="{9C697533-C63E-424B-8294-4539356A9512}" type="presOf" srcId="{48F1D089-5EF9-4AB6-829C-784B725861BF}" destId="{B6E41342-6378-420B-AF5D-5C1822665C4A}" srcOrd="1" destOrd="0" presId="urn:microsoft.com/office/officeart/2005/8/layout/list1"/>
    <dgm:cxn modelId="{586F5DD8-F6B7-4606-8A8F-ED39FAB238B8}" type="presOf" srcId="{8D322152-9715-48E9-853A-393141BF706A}" destId="{F36D9A7E-FCE0-4FFD-85F2-BA5D151D1A0C}" srcOrd="0" destOrd="0" presId="urn:microsoft.com/office/officeart/2005/8/layout/list1"/>
    <dgm:cxn modelId="{48F7B540-7C33-43A7-8097-254BB5DD4286}" type="presOf" srcId="{D24D1CDF-59C1-43EF-B6CF-4DF27C4590ED}" destId="{B240B7FC-579F-434D-8C0C-00C3B1B0A6FF}" srcOrd="1" destOrd="0" presId="urn:microsoft.com/office/officeart/2005/8/layout/list1"/>
    <dgm:cxn modelId="{6D971EEF-908A-49E6-A8DE-533B0B30DE11}" srcId="{8D322152-9715-48E9-853A-393141BF706A}" destId="{D24D1CDF-59C1-43EF-B6CF-4DF27C4590ED}" srcOrd="0" destOrd="0" parTransId="{EAB1802D-0642-4F1C-8EA1-548B76908E13}" sibTransId="{779DD2C4-E204-4C06-846E-8612EFB55632}"/>
    <dgm:cxn modelId="{81AD689F-0E7A-48E3-AA6D-6B1C0A1AEB68}" srcId="{8D322152-9715-48E9-853A-393141BF706A}" destId="{64EB9028-9DC4-4A87-BDDE-8652185C8B8E}" srcOrd="2" destOrd="0" parTransId="{B1933AC0-0E98-407A-AE41-323CD4335A46}" sibTransId="{727A959C-65E9-48D8-89D2-23175CEFDB30}"/>
    <dgm:cxn modelId="{745583D2-4A99-4AE4-9C61-FAF77776B38D}" type="presParOf" srcId="{F36D9A7E-FCE0-4FFD-85F2-BA5D151D1A0C}" destId="{FD5DB1F2-CCBA-45D8-8E30-A08B49B85471}" srcOrd="0" destOrd="0" presId="urn:microsoft.com/office/officeart/2005/8/layout/list1"/>
    <dgm:cxn modelId="{64B0F8E0-CC38-43A0-9C43-5B18DBFAC4AE}" type="presParOf" srcId="{FD5DB1F2-CCBA-45D8-8E30-A08B49B85471}" destId="{55377E8B-6EA8-408E-A7EB-1325BFE0B8C6}" srcOrd="0" destOrd="0" presId="urn:microsoft.com/office/officeart/2005/8/layout/list1"/>
    <dgm:cxn modelId="{447CBAA1-8F16-42C9-ABE0-16DD07ED95B9}" type="presParOf" srcId="{FD5DB1F2-CCBA-45D8-8E30-A08B49B85471}" destId="{B240B7FC-579F-434D-8C0C-00C3B1B0A6FF}" srcOrd="1" destOrd="0" presId="urn:microsoft.com/office/officeart/2005/8/layout/list1"/>
    <dgm:cxn modelId="{3375E7F1-615D-4CB9-A86E-83D699034465}" type="presParOf" srcId="{F36D9A7E-FCE0-4FFD-85F2-BA5D151D1A0C}" destId="{58F7BDF8-1EE6-4349-A1F9-BB32DD1AB0E0}" srcOrd="1" destOrd="0" presId="urn:microsoft.com/office/officeart/2005/8/layout/list1"/>
    <dgm:cxn modelId="{EEF7FB30-E726-4AA2-999D-6DE8E87C5483}" type="presParOf" srcId="{F36D9A7E-FCE0-4FFD-85F2-BA5D151D1A0C}" destId="{F886572F-E8DF-4FD8-B5A3-593548710062}" srcOrd="2" destOrd="0" presId="urn:microsoft.com/office/officeart/2005/8/layout/list1"/>
    <dgm:cxn modelId="{0F769592-A1D6-42EC-8628-EFA2EC2BFA89}" type="presParOf" srcId="{F36D9A7E-FCE0-4FFD-85F2-BA5D151D1A0C}" destId="{07F9EBE5-8ADC-4DAE-ABA4-DC13C0BFE68D}" srcOrd="3" destOrd="0" presId="urn:microsoft.com/office/officeart/2005/8/layout/list1"/>
    <dgm:cxn modelId="{B2E1F185-87AF-4595-AB8C-7522EB40A2DB}" type="presParOf" srcId="{F36D9A7E-FCE0-4FFD-85F2-BA5D151D1A0C}" destId="{7917D756-9E1D-4E1D-A26E-855B4F6A350D}" srcOrd="4" destOrd="0" presId="urn:microsoft.com/office/officeart/2005/8/layout/list1"/>
    <dgm:cxn modelId="{953153CE-1995-4A46-B5C3-F08465F20CC2}" type="presParOf" srcId="{7917D756-9E1D-4E1D-A26E-855B4F6A350D}" destId="{3777BA91-DDB7-4BA3-A8A0-80E3A74BCA74}" srcOrd="0" destOrd="0" presId="urn:microsoft.com/office/officeart/2005/8/layout/list1"/>
    <dgm:cxn modelId="{72D6D7FE-A878-48DA-9FC3-D1780CD01585}" type="presParOf" srcId="{7917D756-9E1D-4E1D-A26E-855B4F6A350D}" destId="{B6E41342-6378-420B-AF5D-5C1822665C4A}" srcOrd="1" destOrd="0" presId="urn:microsoft.com/office/officeart/2005/8/layout/list1"/>
    <dgm:cxn modelId="{A5CFAD5B-AAAA-4CDE-8DEF-BD4D4772BE73}" type="presParOf" srcId="{F36D9A7E-FCE0-4FFD-85F2-BA5D151D1A0C}" destId="{02780385-58A1-4BDA-9DBE-3BC450DD33AA}" srcOrd="5" destOrd="0" presId="urn:microsoft.com/office/officeart/2005/8/layout/list1"/>
    <dgm:cxn modelId="{1BF7FC6C-0740-430E-8DEB-55959CDAE8F2}" type="presParOf" srcId="{F36D9A7E-FCE0-4FFD-85F2-BA5D151D1A0C}" destId="{FA723929-F435-4A5C-898C-6090A41FDCB7}" srcOrd="6" destOrd="0" presId="urn:microsoft.com/office/officeart/2005/8/layout/list1"/>
    <dgm:cxn modelId="{19E86C64-D645-4EC9-B7A7-798B25C8904C}" type="presParOf" srcId="{F36D9A7E-FCE0-4FFD-85F2-BA5D151D1A0C}" destId="{517B32C8-AE5E-4A77-8AA7-3C6CC87B93B7}" srcOrd="7" destOrd="0" presId="urn:microsoft.com/office/officeart/2005/8/layout/list1"/>
    <dgm:cxn modelId="{3CC6B7DF-710B-428F-A89E-925F6A2AFCD7}" type="presParOf" srcId="{F36D9A7E-FCE0-4FFD-85F2-BA5D151D1A0C}" destId="{69A180BA-1F30-4A5F-B286-DFCECA0DF411}" srcOrd="8" destOrd="0" presId="urn:microsoft.com/office/officeart/2005/8/layout/list1"/>
    <dgm:cxn modelId="{1A27E5D8-09AB-4CFF-A74D-CC64A81992D9}" type="presParOf" srcId="{69A180BA-1F30-4A5F-B286-DFCECA0DF411}" destId="{2E62B674-2FF1-4E2A-A4D0-E38FCC47284A}" srcOrd="0" destOrd="0" presId="urn:microsoft.com/office/officeart/2005/8/layout/list1"/>
    <dgm:cxn modelId="{820EFFD0-DBBA-4265-9F92-6E5BA06B3893}" type="presParOf" srcId="{69A180BA-1F30-4A5F-B286-DFCECA0DF411}" destId="{7FFDDCEC-CBC1-43EB-BCD9-8740CB874923}" srcOrd="1" destOrd="0" presId="urn:microsoft.com/office/officeart/2005/8/layout/list1"/>
    <dgm:cxn modelId="{906B2A49-BA99-45A0-9585-04283CB83EB7}" type="presParOf" srcId="{F36D9A7E-FCE0-4FFD-85F2-BA5D151D1A0C}" destId="{46319A6F-EE61-4348-8721-7CDE37F12E42}" srcOrd="9" destOrd="0" presId="urn:microsoft.com/office/officeart/2005/8/layout/list1"/>
    <dgm:cxn modelId="{0AF49203-4FF0-4707-8C5F-2CD4973AC2D6}" type="presParOf" srcId="{F36D9A7E-FCE0-4FFD-85F2-BA5D151D1A0C}" destId="{D906F60E-CD08-4952-B83B-1AA38F0ADA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9FA18D-A2B5-4173-8520-65A4097E23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D9C0E1-C198-4DDE-87F3-EBFEA04145BE}">
      <dgm:prSet phldrT="[Text]"/>
      <dgm:spPr/>
      <dgm:t>
        <a:bodyPr/>
        <a:lstStyle/>
        <a:p>
          <a:r>
            <a:rPr lang="en-US" dirty="0"/>
            <a:t>New employees</a:t>
          </a:r>
        </a:p>
      </dgm:t>
    </dgm:pt>
    <dgm:pt modelId="{C3EF50E8-CEF4-4FDA-8621-2CEF83DD96A4}" type="parTrans" cxnId="{4087E24B-868D-49CE-B68C-D7ED66C9D513}">
      <dgm:prSet/>
      <dgm:spPr/>
      <dgm:t>
        <a:bodyPr/>
        <a:lstStyle/>
        <a:p>
          <a:endParaRPr lang="en-US"/>
        </a:p>
      </dgm:t>
    </dgm:pt>
    <dgm:pt modelId="{81C541EB-3336-4CF8-AB73-84503D800C6F}" type="sibTrans" cxnId="{4087E24B-868D-49CE-B68C-D7ED66C9D513}">
      <dgm:prSet/>
      <dgm:spPr/>
      <dgm:t>
        <a:bodyPr/>
        <a:lstStyle/>
        <a:p>
          <a:endParaRPr lang="en-US"/>
        </a:p>
      </dgm:t>
    </dgm:pt>
    <dgm:pt modelId="{E508A57C-5A1E-417B-813D-14E5299D84A1}">
      <dgm:prSet phldrT="[Text]"/>
      <dgm:spPr/>
      <dgm:t>
        <a:bodyPr/>
        <a:lstStyle/>
        <a:p>
          <a:r>
            <a:rPr lang="en-US" dirty="0"/>
            <a:t>Direct instructions</a:t>
          </a:r>
        </a:p>
      </dgm:t>
    </dgm:pt>
    <dgm:pt modelId="{EA0F9427-A82A-4863-8D8C-30E6872F533E}" type="parTrans" cxnId="{355636CB-1DB0-4B1E-8BB4-BB03490B08BC}">
      <dgm:prSet/>
      <dgm:spPr/>
      <dgm:t>
        <a:bodyPr/>
        <a:lstStyle/>
        <a:p>
          <a:endParaRPr lang="en-US"/>
        </a:p>
      </dgm:t>
    </dgm:pt>
    <dgm:pt modelId="{1B046A65-EA3D-44E5-A931-ADAC1BAFB479}" type="sibTrans" cxnId="{355636CB-1DB0-4B1E-8BB4-BB03490B08BC}">
      <dgm:prSet/>
      <dgm:spPr/>
      <dgm:t>
        <a:bodyPr/>
        <a:lstStyle/>
        <a:p>
          <a:endParaRPr lang="en-US"/>
        </a:p>
      </dgm:t>
    </dgm:pt>
    <dgm:pt modelId="{61ABEFF6-D06C-49CF-A8A8-1A288E44407D}">
      <dgm:prSet phldrT="[Text]"/>
      <dgm:spPr/>
      <dgm:t>
        <a:bodyPr/>
        <a:lstStyle/>
        <a:p>
          <a:r>
            <a:rPr lang="en-US" dirty="0"/>
            <a:t>Task focused</a:t>
          </a:r>
        </a:p>
      </dgm:t>
    </dgm:pt>
    <dgm:pt modelId="{2AAECC79-D680-4A7E-B729-0F1C0759E737}" type="parTrans" cxnId="{C89268E6-ABA8-4CD4-9E8E-A4FE9FD159DE}">
      <dgm:prSet/>
      <dgm:spPr/>
      <dgm:t>
        <a:bodyPr/>
        <a:lstStyle/>
        <a:p>
          <a:endParaRPr lang="en-US"/>
        </a:p>
      </dgm:t>
    </dgm:pt>
    <dgm:pt modelId="{ABBF3137-AB0D-48DD-8C5F-3C5857E26679}" type="sibTrans" cxnId="{C89268E6-ABA8-4CD4-9E8E-A4FE9FD159DE}">
      <dgm:prSet/>
      <dgm:spPr/>
      <dgm:t>
        <a:bodyPr/>
        <a:lstStyle/>
        <a:p>
          <a:endParaRPr lang="en-US"/>
        </a:p>
      </dgm:t>
    </dgm:pt>
    <dgm:pt modelId="{1A886D39-725B-4A37-A4BD-127EF5350E5D}" type="pres">
      <dgm:prSet presAssocID="{459FA18D-A2B5-4173-8520-65A4097E237F}" presName="diagram" presStyleCnt="0">
        <dgm:presLayoutVars>
          <dgm:dir/>
          <dgm:resizeHandles val="exact"/>
        </dgm:presLayoutVars>
      </dgm:prSet>
      <dgm:spPr/>
    </dgm:pt>
    <dgm:pt modelId="{3413BCAB-7986-4A1B-9D84-E5C49BEFE1D7}" type="pres">
      <dgm:prSet presAssocID="{93D9C0E1-C198-4DDE-87F3-EBFEA04145BE}" presName="node" presStyleLbl="node1" presStyleIdx="0" presStyleCnt="3">
        <dgm:presLayoutVars>
          <dgm:bulletEnabled val="1"/>
        </dgm:presLayoutVars>
      </dgm:prSet>
      <dgm:spPr/>
    </dgm:pt>
    <dgm:pt modelId="{0F20BA99-5A73-4E3A-81C0-2BDC05E8E797}" type="pres">
      <dgm:prSet presAssocID="{81C541EB-3336-4CF8-AB73-84503D800C6F}" presName="sibTrans" presStyleCnt="0"/>
      <dgm:spPr/>
    </dgm:pt>
    <dgm:pt modelId="{03EDD5F5-6CA8-4412-9CB3-151212DCA1AF}" type="pres">
      <dgm:prSet presAssocID="{E508A57C-5A1E-417B-813D-14E5299D84A1}" presName="node" presStyleLbl="node1" presStyleIdx="1" presStyleCnt="3">
        <dgm:presLayoutVars>
          <dgm:bulletEnabled val="1"/>
        </dgm:presLayoutVars>
      </dgm:prSet>
      <dgm:spPr/>
    </dgm:pt>
    <dgm:pt modelId="{93C1D060-166F-4AFD-B932-19B125FAB75F}" type="pres">
      <dgm:prSet presAssocID="{1B046A65-EA3D-44E5-A931-ADAC1BAFB479}" presName="sibTrans" presStyleCnt="0"/>
      <dgm:spPr/>
    </dgm:pt>
    <dgm:pt modelId="{F29DDE72-A765-4CE3-B5A7-0B0467E077E5}" type="pres">
      <dgm:prSet presAssocID="{61ABEFF6-D06C-49CF-A8A8-1A288E44407D}" presName="node" presStyleLbl="node1" presStyleIdx="2" presStyleCnt="3">
        <dgm:presLayoutVars>
          <dgm:bulletEnabled val="1"/>
        </dgm:presLayoutVars>
      </dgm:prSet>
      <dgm:spPr/>
    </dgm:pt>
  </dgm:ptLst>
  <dgm:cxnLst>
    <dgm:cxn modelId="{355636CB-1DB0-4B1E-8BB4-BB03490B08BC}" srcId="{459FA18D-A2B5-4173-8520-65A4097E237F}" destId="{E508A57C-5A1E-417B-813D-14E5299D84A1}" srcOrd="1" destOrd="0" parTransId="{EA0F9427-A82A-4863-8D8C-30E6872F533E}" sibTransId="{1B046A65-EA3D-44E5-A931-ADAC1BAFB479}"/>
    <dgm:cxn modelId="{00E84779-B198-41D1-A8A9-2E5418FBA8DC}" type="presOf" srcId="{61ABEFF6-D06C-49CF-A8A8-1A288E44407D}" destId="{F29DDE72-A765-4CE3-B5A7-0B0467E077E5}" srcOrd="0" destOrd="0" presId="urn:microsoft.com/office/officeart/2005/8/layout/default"/>
    <dgm:cxn modelId="{3C852CF9-5AF4-4D1D-9589-D30EAF9C8C2C}" type="presOf" srcId="{E508A57C-5A1E-417B-813D-14E5299D84A1}" destId="{03EDD5F5-6CA8-4412-9CB3-151212DCA1AF}" srcOrd="0" destOrd="0" presId="urn:microsoft.com/office/officeart/2005/8/layout/default"/>
    <dgm:cxn modelId="{9F82C4F1-009A-48F0-96CE-3F88E717E999}" type="presOf" srcId="{93D9C0E1-C198-4DDE-87F3-EBFEA04145BE}" destId="{3413BCAB-7986-4A1B-9D84-E5C49BEFE1D7}" srcOrd="0" destOrd="0" presId="urn:microsoft.com/office/officeart/2005/8/layout/default"/>
    <dgm:cxn modelId="{65B506DF-B1C3-439E-91F9-CB1F2FAF6757}" type="presOf" srcId="{459FA18D-A2B5-4173-8520-65A4097E237F}" destId="{1A886D39-725B-4A37-A4BD-127EF5350E5D}" srcOrd="0" destOrd="0" presId="urn:microsoft.com/office/officeart/2005/8/layout/default"/>
    <dgm:cxn modelId="{C89268E6-ABA8-4CD4-9E8E-A4FE9FD159DE}" srcId="{459FA18D-A2B5-4173-8520-65A4097E237F}" destId="{61ABEFF6-D06C-49CF-A8A8-1A288E44407D}" srcOrd="2" destOrd="0" parTransId="{2AAECC79-D680-4A7E-B729-0F1C0759E737}" sibTransId="{ABBF3137-AB0D-48DD-8C5F-3C5857E26679}"/>
    <dgm:cxn modelId="{4087E24B-868D-49CE-B68C-D7ED66C9D513}" srcId="{459FA18D-A2B5-4173-8520-65A4097E237F}" destId="{93D9C0E1-C198-4DDE-87F3-EBFEA04145BE}" srcOrd="0" destOrd="0" parTransId="{C3EF50E8-CEF4-4FDA-8621-2CEF83DD96A4}" sibTransId="{81C541EB-3336-4CF8-AB73-84503D800C6F}"/>
    <dgm:cxn modelId="{26A7AA65-CE0F-4504-B583-66B788C6E63A}" type="presParOf" srcId="{1A886D39-725B-4A37-A4BD-127EF5350E5D}" destId="{3413BCAB-7986-4A1B-9D84-E5C49BEFE1D7}" srcOrd="0" destOrd="0" presId="urn:microsoft.com/office/officeart/2005/8/layout/default"/>
    <dgm:cxn modelId="{F752D826-EB62-46BC-8D1A-B269BAC9D2F1}" type="presParOf" srcId="{1A886D39-725B-4A37-A4BD-127EF5350E5D}" destId="{0F20BA99-5A73-4E3A-81C0-2BDC05E8E797}" srcOrd="1" destOrd="0" presId="urn:microsoft.com/office/officeart/2005/8/layout/default"/>
    <dgm:cxn modelId="{F64367C6-AB7B-45F0-BA82-0E453230473A}" type="presParOf" srcId="{1A886D39-725B-4A37-A4BD-127EF5350E5D}" destId="{03EDD5F5-6CA8-4412-9CB3-151212DCA1AF}" srcOrd="2" destOrd="0" presId="urn:microsoft.com/office/officeart/2005/8/layout/default"/>
    <dgm:cxn modelId="{840E9A62-86FA-4661-9D0E-1AF53AFAB8EC}" type="presParOf" srcId="{1A886D39-725B-4A37-A4BD-127EF5350E5D}" destId="{93C1D060-166F-4AFD-B932-19B125FAB75F}" srcOrd="3" destOrd="0" presId="urn:microsoft.com/office/officeart/2005/8/layout/default"/>
    <dgm:cxn modelId="{77D04F20-A6AC-4F09-89C4-E85ED020C4BF}" type="presParOf" srcId="{1A886D39-725B-4A37-A4BD-127EF5350E5D}" destId="{F29DDE72-A765-4CE3-B5A7-0B0467E077E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0F21B-40FD-4F49-B1DC-644DB729014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4C6C5F4-69AB-44AA-86EB-1BBEEF1658B0}">
      <dgm:prSet phldrT="[Text]"/>
      <dgm:spPr/>
      <dgm:t>
        <a:bodyPr/>
        <a:lstStyle/>
        <a:p>
          <a:r>
            <a:rPr lang="en-US" dirty="0"/>
            <a:t>Task focused</a:t>
          </a:r>
        </a:p>
      </dgm:t>
    </dgm:pt>
    <dgm:pt modelId="{1FE346B9-642E-4EA9-A1C1-16EAA03EAB71}" type="parTrans" cxnId="{51371669-80F7-4048-99D7-930BF861C51C}">
      <dgm:prSet/>
      <dgm:spPr/>
      <dgm:t>
        <a:bodyPr/>
        <a:lstStyle/>
        <a:p>
          <a:endParaRPr lang="en-US"/>
        </a:p>
      </dgm:t>
    </dgm:pt>
    <dgm:pt modelId="{5E9B49D1-D7ED-42A2-A59D-9416803F4CA4}" type="sibTrans" cxnId="{51371669-80F7-4048-99D7-930BF861C51C}">
      <dgm:prSet/>
      <dgm:spPr/>
      <dgm:t>
        <a:bodyPr/>
        <a:lstStyle/>
        <a:p>
          <a:endParaRPr lang="en-US"/>
        </a:p>
      </dgm:t>
    </dgm:pt>
    <dgm:pt modelId="{C7D93A79-2EC8-496A-99D4-EDB17A8C18BC}">
      <dgm:prSet phldrT="[Text]"/>
      <dgm:spPr/>
      <dgm:t>
        <a:bodyPr/>
        <a:lstStyle/>
        <a:p>
          <a:r>
            <a:rPr lang="en-US" dirty="0"/>
            <a:t>Developing relationship</a:t>
          </a:r>
        </a:p>
      </dgm:t>
    </dgm:pt>
    <dgm:pt modelId="{AA6C164C-43E0-4955-B683-23CD5D5E42CD}" type="parTrans" cxnId="{FB29BE98-DE83-4F12-9155-E3C50A017303}">
      <dgm:prSet/>
      <dgm:spPr/>
      <dgm:t>
        <a:bodyPr/>
        <a:lstStyle/>
        <a:p>
          <a:endParaRPr lang="en-US"/>
        </a:p>
      </dgm:t>
    </dgm:pt>
    <dgm:pt modelId="{F6AC3076-BAA2-41E2-946D-98043BE1E34A}" type="sibTrans" cxnId="{FB29BE98-DE83-4F12-9155-E3C50A017303}">
      <dgm:prSet/>
      <dgm:spPr/>
      <dgm:t>
        <a:bodyPr/>
        <a:lstStyle/>
        <a:p>
          <a:endParaRPr lang="en-US"/>
        </a:p>
      </dgm:t>
    </dgm:pt>
    <dgm:pt modelId="{84AB1B0E-9842-4B53-8176-1719A56E7836}">
      <dgm:prSet phldrT="[Text]"/>
      <dgm:spPr/>
      <dgm:t>
        <a:bodyPr/>
        <a:lstStyle/>
        <a:p>
          <a:r>
            <a:rPr lang="en-US" dirty="0"/>
            <a:t>Building trust</a:t>
          </a:r>
        </a:p>
      </dgm:t>
    </dgm:pt>
    <dgm:pt modelId="{A019D66A-58EC-43D9-A4BD-4AC0E414B215}" type="parTrans" cxnId="{12FB3AF7-AD83-46A2-982E-F47E55A7BA9C}">
      <dgm:prSet/>
      <dgm:spPr/>
      <dgm:t>
        <a:bodyPr/>
        <a:lstStyle/>
        <a:p>
          <a:endParaRPr lang="en-US"/>
        </a:p>
      </dgm:t>
    </dgm:pt>
    <dgm:pt modelId="{A362C2FF-4C5A-426B-BAF5-FEB26BFD3EB9}" type="sibTrans" cxnId="{12FB3AF7-AD83-46A2-982E-F47E55A7BA9C}">
      <dgm:prSet/>
      <dgm:spPr/>
      <dgm:t>
        <a:bodyPr/>
        <a:lstStyle/>
        <a:p>
          <a:endParaRPr lang="en-US"/>
        </a:p>
      </dgm:t>
    </dgm:pt>
    <dgm:pt modelId="{19FCCDC6-6E02-4AEE-8775-A194559933E3}" type="pres">
      <dgm:prSet presAssocID="{20F0F21B-40FD-4F49-B1DC-644DB7290148}" presName="linear" presStyleCnt="0">
        <dgm:presLayoutVars>
          <dgm:animLvl val="lvl"/>
          <dgm:resizeHandles val="exact"/>
        </dgm:presLayoutVars>
      </dgm:prSet>
      <dgm:spPr/>
    </dgm:pt>
    <dgm:pt modelId="{6CC2E5E0-D69B-4D48-97AD-8879053299F7}" type="pres">
      <dgm:prSet presAssocID="{F4C6C5F4-69AB-44AA-86EB-1BBEEF1658B0}" presName="parentText" presStyleLbl="node1" presStyleIdx="0" presStyleCnt="3">
        <dgm:presLayoutVars>
          <dgm:chMax val="0"/>
          <dgm:bulletEnabled val="1"/>
        </dgm:presLayoutVars>
      </dgm:prSet>
      <dgm:spPr/>
    </dgm:pt>
    <dgm:pt modelId="{68F57F97-9828-4EEB-9672-8772B85A8FC8}" type="pres">
      <dgm:prSet presAssocID="{5E9B49D1-D7ED-42A2-A59D-9416803F4CA4}" presName="spacer" presStyleCnt="0"/>
      <dgm:spPr/>
    </dgm:pt>
    <dgm:pt modelId="{BDE5C7A7-0F03-4B0C-A497-BC782FD67308}" type="pres">
      <dgm:prSet presAssocID="{C7D93A79-2EC8-496A-99D4-EDB17A8C18BC}" presName="parentText" presStyleLbl="node1" presStyleIdx="1" presStyleCnt="3">
        <dgm:presLayoutVars>
          <dgm:chMax val="0"/>
          <dgm:bulletEnabled val="1"/>
        </dgm:presLayoutVars>
      </dgm:prSet>
      <dgm:spPr/>
    </dgm:pt>
    <dgm:pt modelId="{66D01830-DD43-4697-B79B-D795DA159ED6}" type="pres">
      <dgm:prSet presAssocID="{F6AC3076-BAA2-41E2-946D-98043BE1E34A}" presName="spacer" presStyleCnt="0"/>
      <dgm:spPr/>
    </dgm:pt>
    <dgm:pt modelId="{487B0994-879D-48BA-B9B0-D1CBB2B64A11}" type="pres">
      <dgm:prSet presAssocID="{84AB1B0E-9842-4B53-8176-1719A56E7836}" presName="parentText" presStyleLbl="node1" presStyleIdx="2" presStyleCnt="3">
        <dgm:presLayoutVars>
          <dgm:chMax val="0"/>
          <dgm:bulletEnabled val="1"/>
        </dgm:presLayoutVars>
      </dgm:prSet>
      <dgm:spPr/>
    </dgm:pt>
  </dgm:ptLst>
  <dgm:cxnLst>
    <dgm:cxn modelId="{51371669-80F7-4048-99D7-930BF861C51C}" srcId="{20F0F21B-40FD-4F49-B1DC-644DB7290148}" destId="{F4C6C5F4-69AB-44AA-86EB-1BBEEF1658B0}" srcOrd="0" destOrd="0" parTransId="{1FE346B9-642E-4EA9-A1C1-16EAA03EAB71}" sibTransId="{5E9B49D1-D7ED-42A2-A59D-9416803F4CA4}"/>
    <dgm:cxn modelId="{9E93C7A7-40EF-41B0-BAA4-655362195E67}" type="presOf" srcId="{84AB1B0E-9842-4B53-8176-1719A56E7836}" destId="{487B0994-879D-48BA-B9B0-D1CBB2B64A11}" srcOrd="0" destOrd="0" presId="urn:microsoft.com/office/officeart/2005/8/layout/vList2"/>
    <dgm:cxn modelId="{B9299CD0-7964-40F2-B973-55337CDA8449}" type="presOf" srcId="{C7D93A79-2EC8-496A-99D4-EDB17A8C18BC}" destId="{BDE5C7A7-0F03-4B0C-A497-BC782FD67308}" srcOrd="0" destOrd="0" presId="urn:microsoft.com/office/officeart/2005/8/layout/vList2"/>
    <dgm:cxn modelId="{12FB3AF7-AD83-46A2-982E-F47E55A7BA9C}" srcId="{20F0F21B-40FD-4F49-B1DC-644DB7290148}" destId="{84AB1B0E-9842-4B53-8176-1719A56E7836}" srcOrd="2" destOrd="0" parTransId="{A019D66A-58EC-43D9-A4BD-4AC0E414B215}" sibTransId="{A362C2FF-4C5A-426B-BAF5-FEB26BFD3EB9}"/>
    <dgm:cxn modelId="{A1CDBEBA-46B5-4DDD-96E6-AE5A4514736D}" type="presOf" srcId="{F4C6C5F4-69AB-44AA-86EB-1BBEEF1658B0}" destId="{6CC2E5E0-D69B-4D48-97AD-8879053299F7}" srcOrd="0" destOrd="0" presId="urn:microsoft.com/office/officeart/2005/8/layout/vList2"/>
    <dgm:cxn modelId="{8D4FBEAA-937D-4E79-9E7C-8F1FCBA38EEC}" type="presOf" srcId="{20F0F21B-40FD-4F49-B1DC-644DB7290148}" destId="{19FCCDC6-6E02-4AEE-8775-A194559933E3}" srcOrd="0" destOrd="0" presId="urn:microsoft.com/office/officeart/2005/8/layout/vList2"/>
    <dgm:cxn modelId="{FB29BE98-DE83-4F12-9155-E3C50A017303}" srcId="{20F0F21B-40FD-4F49-B1DC-644DB7290148}" destId="{C7D93A79-2EC8-496A-99D4-EDB17A8C18BC}" srcOrd="1" destOrd="0" parTransId="{AA6C164C-43E0-4955-B683-23CD5D5E42CD}" sibTransId="{F6AC3076-BAA2-41E2-946D-98043BE1E34A}"/>
    <dgm:cxn modelId="{C754C8DB-E6CF-4E9E-BC20-4C98DC47CCDA}" type="presParOf" srcId="{19FCCDC6-6E02-4AEE-8775-A194559933E3}" destId="{6CC2E5E0-D69B-4D48-97AD-8879053299F7}" srcOrd="0" destOrd="0" presId="urn:microsoft.com/office/officeart/2005/8/layout/vList2"/>
    <dgm:cxn modelId="{497A0B9A-E594-42F9-BA50-1DC29922A864}" type="presParOf" srcId="{19FCCDC6-6E02-4AEE-8775-A194559933E3}" destId="{68F57F97-9828-4EEB-9672-8772B85A8FC8}" srcOrd="1" destOrd="0" presId="urn:microsoft.com/office/officeart/2005/8/layout/vList2"/>
    <dgm:cxn modelId="{7863059D-58A0-4F25-BDB1-6FEB09EE9B1E}" type="presParOf" srcId="{19FCCDC6-6E02-4AEE-8775-A194559933E3}" destId="{BDE5C7A7-0F03-4B0C-A497-BC782FD67308}" srcOrd="2" destOrd="0" presId="urn:microsoft.com/office/officeart/2005/8/layout/vList2"/>
    <dgm:cxn modelId="{ACEEC1FC-8409-48DF-A979-C7B62217FF06}" type="presParOf" srcId="{19FCCDC6-6E02-4AEE-8775-A194559933E3}" destId="{66D01830-DD43-4697-B79B-D795DA159ED6}" srcOrd="3" destOrd="0" presId="urn:microsoft.com/office/officeart/2005/8/layout/vList2"/>
    <dgm:cxn modelId="{5363ED30-A417-4E36-AB50-9A1BF54C2709}" type="presParOf" srcId="{19FCCDC6-6E02-4AEE-8775-A194559933E3}" destId="{487B0994-879D-48BA-B9B0-D1CBB2B64A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DBD598-C0D8-4D12-A9FF-B33C867A43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5CF7CC5-E3EE-4FC4-8D8F-D255C7FB0298}">
      <dgm:prSet phldrT="[Text]"/>
      <dgm:spPr/>
      <dgm:t>
        <a:bodyPr/>
        <a:lstStyle/>
        <a:p>
          <a:r>
            <a:rPr lang="en-US" dirty="0"/>
            <a:t>Competent followers</a:t>
          </a:r>
        </a:p>
      </dgm:t>
    </dgm:pt>
    <dgm:pt modelId="{0A6DCB66-F2F1-4150-A876-A1AE64FFBA99}" type="parTrans" cxnId="{357AA1AC-0A40-4809-AA9B-CDF4CCCC492A}">
      <dgm:prSet/>
      <dgm:spPr/>
      <dgm:t>
        <a:bodyPr/>
        <a:lstStyle/>
        <a:p>
          <a:endParaRPr lang="en-US"/>
        </a:p>
      </dgm:t>
    </dgm:pt>
    <dgm:pt modelId="{90BEE830-4103-46A1-BE71-F8F8EFC64BF9}" type="sibTrans" cxnId="{357AA1AC-0A40-4809-AA9B-CDF4CCCC492A}">
      <dgm:prSet/>
      <dgm:spPr/>
      <dgm:t>
        <a:bodyPr/>
        <a:lstStyle/>
        <a:p>
          <a:endParaRPr lang="en-US" dirty="0"/>
        </a:p>
      </dgm:t>
    </dgm:pt>
    <dgm:pt modelId="{FDF2BD31-3A17-4764-957A-FF2C7FCE34B4}">
      <dgm:prSet phldrT="[Text]"/>
      <dgm:spPr/>
      <dgm:t>
        <a:bodyPr/>
        <a:lstStyle/>
        <a:p>
          <a:r>
            <a:rPr lang="en-US" dirty="0"/>
            <a:t>Less follow up</a:t>
          </a:r>
        </a:p>
      </dgm:t>
    </dgm:pt>
    <dgm:pt modelId="{761589B1-A4A1-42E0-A2A6-25CFA5BC8610}" type="parTrans" cxnId="{AE295811-AA16-4BA8-B19E-02C7BDAB6929}">
      <dgm:prSet/>
      <dgm:spPr/>
      <dgm:t>
        <a:bodyPr/>
        <a:lstStyle/>
        <a:p>
          <a:endParaRPr lang="en-US"/>
        </a:p>
      </dgm:t>
    </dgm:pt>
    <dgm:pt modelId="{428C10C1-5B56-4DAD-9792-C7950D1452B3}" type="sibTrans" cxnId="{AE295811-AA16-4BA8-B19E-02C7BDAB6929}">
      <dgm:prSet/>
      <dgm:spPr/>
      <dgm:t>
        <a:bodyPr/>
        <a:lstStyle/>
        <a:p>
          <a:endParaRPr lang="en-US" dirty="0"/>
        </a:p>
      </dgm:t>
    </dgm:pt>
    <dgm:pt modelId="{47ACF133-2BF3-4E67-BCA5-413956D6DC48}">
      <dgm:prSet phldrT="[Text]"/>
      <dgm:spPr/>
      <dgm:t>
        <a:bodyPr/>
        <a:lstStyle/>
        <a:p>
          <a:r>
            <a:rPr lang="en-US" dirty="0"/>
            <a:t>Relationship focused</a:t>
          </a:r>
        </a:p>
      </dgm:t>
    </dgm:pt>
    <dgm:pt modelId="{7B85529B-EA0B-4F1C-AD2A-56B313F5EF94}" type="parTrans" cxnId="{F6032760-91CC-44B2-A617-6343FE028F2E}">
      <dgm:prSet/>
      <dgm:spPr/>
      <dgm:t>
        <a:bodyPr/>
        <a:lstStyle/>
        <a:p>
          <a:endParaRPr lang="en-US"/>
        </a:p>
      </dgm:t>
    </dgm:pt>
    <dgm:pt modelId="{36554454-98BB-4A9C-B398-64F2EF8B574D}" type="sibTrans" cxnId="{F6032760-91CC-44B2-A617-6343FE028F2E}">
      <dgm:prSet/>
      <dgm:spPr/>
      <dgm:t>
        <a:bodyPr/>
        <a:lstStyle/>
        <a:p>
          <a:endParaRPr lang="en-US"/>
        </a:p>
      </dgm:t>
    </dgm:pt>
    <dgm:pt modelId="{7B832710-423B-4700-968F-E1F5EC55E86A}" type="pres">
      <dgm:prSet presAssocID="{38DBD598-C0D8-4D12-A9FF-B33C867A431B}" presName="outerComposite" presStyleCnt="0">
        <dgm:presLayoutVars>
          <dgm:chMax val="5"/>
          <dgm:dir/>
          <dgm:resizeHandles val="exact"/>
        </dgm:presLayoutVars>
      </dgm:prSet>
      <dgm:spPr/>
    </dgm:pt>
    <dgm:pt modelId="{C5304005-1CA3-4A4F-92B5-33D00F76D0AE}" type="pres">
      <dgm:prSet presAssocID="{38DBD598-C0D8-4D12-A9FF-B33C867A431B}" presName="dummyMaxCanvas" presStyleCnt="0">
        <dgm:presLayoutVars/>
      </dgm:prSet>
      <dgm:spPr/>
    </dgm:pt>
    <dgm:pt modelId="{5842163B-0FE1-48E9-88EF-95A3F2327002}" type="pres">
      <dgm:prSet presAssocID="{38DBD598-C0D8-4D12-A9FF-B33C867A431B}" presName="ThreeNodes_1" presStyleLbl="node1" presStyleIdx="0" presStyleCnt="3">
        <dgm:presLayoutVars>
          <dgm:bulletEnabled val="1"/>
        </dgm:presLayoutVars>
      </dgm:prSet>
      <dgm:spPr/>
    </dgm:pt>
    <dgm:pt modelId="{F5385372-2D31-4E86-BDC1-B5DC6BC8035D}" type="pres">
      <dgm:prSet presAssocID="{38DBD598-C0D8-4D12-A9FF-B33C867A431B}" presName="ThreeNodes_2" presStyleLbl="node1" presStyleIdx="1" presStyleCnt="3">
        <dgm:presLayoutVars>
          <dgm:bulletEnabled val="1"/>
        </dgm:presLayoutVars>
      </dgm:prSet>
      <dgm:spPr/>
    </dgm:pt>
    <dgm:pt modelId="{EBFF0EA5-BCF6-4B22-9AD1-2C197E5B8EFE}" type="pres">
      <dgm:prSet presAssocID="{38DBD598-C0D8-4D12-A9FF-B33C867A431B}" presName="ThreeNodes_3" presStyleLbl="node1" presStyleIdx="2" presStyleCnt="3">
        <dgm:presLayoutVars>
          <dgm:bulletEnabled val="1"/>
        </dgm:presLayoutVars>
      </dgm:prSet>
      <dgm:spPr/>
    </dgm:pt>
    <dgm:pt modelId="{66DC3793-09B6-41CD-AC8B-0764E03CE347}" type="pres">
      <dgm:prSet presAssocID="{38DBD598-C0D8-4D12-A9FF-B33C867A431B}" presName="ThreeConn_1-2" presStyleLbl="fgAccFollowNode1" presStyleIdx="0" presStyleCnt="2">
        <dgm:presLayoutVars>
          <dgm:bulletEnabled val="1"/>
        </dgm:presLayoutVars>
      </dgm:prSet>
      <dgm:spPr/>
    </dgm:pt>
    <dgm:pt modelId="{FF62B908-8A8A-4DC7-8AF1-61A0D2B4FAB1}" type="pres">
      <dgm:prSet presAssocID="{38DBD598-C0D8-4D12-A9FF-B33C867A431B}" presName="ThreeConn_2-3" presStyleLbl="fgAccFollowNode1" presStyleIdx="1" presStyleCnt="2">
        <dgm:presLayoutVars>
          <dgm:bulletEnabled val="1"/>
        </dgm:presLayoutVars>
      </dgm:prSet>
      <dgm:spPr/>
    </dgm:pt>
    <dgm:pt modelId="{8958E46D-C9B6-4A1E-A88A-1D4C1F1DCC0E}" type="pres">
      <dgm:prSet presAssocID="{38DBD598-C0D8-4D12-A9FF-B33C867A431B}" presName="ThreeNodes_1_text" presStyleLbl="node1" presStyleIdx="2" presStyleCnt="3">
        <dgm:presLayoutVars>
          <dgm:bulletEnabled val="1"/>
        </dgm:presLayoutVars>
      </dgm:prSet>
      <dgm:spPr/>
    </dgm:pt>
    <dgm:pt modelId="{CB4E05D4-39BD-475C-AC52-20A3A0E909A0}" type="pres">
      <dgm:prSet presAssocID="{38DBD598-C0D8-4D12-A9FF-B33C867A431B}" presName="ThreeNodes_2_text" presStyleLbl="node1" presStyleIdx="2" presStyleCnt="3">
        <dgm:presLayoutVars>
          <dgm:bulletEnabled val="1"/>
        </dgm:presLayoutVars>
      </dgm:prSet>
      <dgm:spPr/>
    </dgm:pt>
    <dgm:pt modelId="{6A87F454-DAF3-450A-8ECD-6AFD2DDF4615}" type="pres">
      <dgm:prSet presAssocID="{38DBD598-C0D8-4D12-A9FF-B33C867A431B}" presName="ThreeNodes_3_text" presStyleLbl="node1" presStyleIdx="2" presStyleCnt="3">
        <dgm:presLayoutVars>
          <dgm:bulletEnabled val="1"/>
        </dgm:presLayoutVars>
      </dgm:prSet>
      <dgm:spPr/>
    </dgm:pt>
  </dgm:ptLst>
  <dgm:cxnLst>
    <dgm:cxn modelId="{ED6F9258-260D-4AFE-821C-B5031319A1C8}" type="presOf" srcId="{47ACF133-2BF3-4E67-BCA5-413956D6DC48}" destId="{EBFF0EA5-BCF6-4B22-9AD1-2C197E5B8EFE}" srcOrd="0" destOrd="0" presId="urn:microsoft.com/office/officeart/2005/8/layout/vProcess5"/>
    <dgm:cxn modelId="{508F15B7-27CE-4400-885F-87225232B560}" type="presOf" srcId="{38DBD598-C0D8-4D12-A9FF-B33C867A431B}" destId="{7B832710-423B-4700-968F-E1F5EC55E86A}" srcOrd="0" destOrd="0" presId="urn:microsoft.com/office/officeart/2005/8/layout/vProcess5"/>
    <dgm:cxn modelId="{0EE30E07-5014-4D26-B8DC-FFED2A73A768}" type="presOf" srcId="{85CF7CC5-E3EE-4FC4-8D8F-D255C7FB0298}" destId="{8958E46D-C9B6-4A1E-A88A-1D4C1F1DCC0E}" srcOrd="1" destOrd="0" presId="urn:microsoft.com/office/officeart/2005/8/layout/vProcess5"/>
    <dgm:cxn modelId="{A121344E-2CB9-45A7-AC43-265AE160892B}" type="presOf" srcId="{FDF2BD31-3A17-4764-957A-FF2C7FCE34B4}" destId="{CB4E05D4-39BD-475C-AC52-20A3A0E909A0}" srcOrd="1" destOrd="0" presId="urn:microsoft.com/office/officeart/2005/8/layout/vProcess5"/>
    <dgm:cxn modelId="{5B68128F-B2C3-43BC-AA58-DF00BCD7A12B}" type="presOf" srcId="{85CF7CC5-E3EE-4FC4-8D8F-D255C7FB0298}" destId="{5842163B-0FE1-48E9-88EF-95A3F2327002}" srcOrd="0" destOrd="0" presId="urn:microsoft.com/office/officeart/2005/8/layout/vProcess5"/>
    <dgm:cxn modelId="{906EA894-8672-442D-84AB-329545EDBAA8}" type="presOf" srcId="{47ACF133-2BF3-4E67-BCA5-413956D6DC48}" destId="{6A87F454-DAF3-450A-8ECD-6AFD2DDF4615}" srcOrd="1" destOrd="0" presId="urn:microsoft.com/office/officeart/2005/8/layout/vProcess5"/>
    <dgm:cxn modelId="{98ED7750-7EE2-47B6-B2BE-0A968DED6D85}" type="presOf" srcId="{FDF2BD31-3A17-4764-957A-FF2C7FCE34B4}" destId="{F5385372-2D31-4E86-BDC1-B5DC6BC8035D}" srcOrd="0" destOrd="0" presId="urn:microsoft.com/office/officeart/2005/8/layout/vProcess5"/>
    <dgm:cxn modelId="{02C90F0B-5E1D-40C6-A3DA-56512965FFC8}" type="presOf" srcId="{90BEE830-4103-46A1-BE71-F8F8EFC64BF9}" destId="{66DC3793-09B6-41CD-AC8B-0764E03CE347}" srcOrd="0" destOrd="0" presId="urn:microsoft.com/office/officeart/2005/8/layout/vProcess5"/>
    <dgm:cxn modelId="{E68CEC20-F49B-431D-AA7A-70275A668A1C}" type="presOf" srcId="{428C10C1-5B56-4DAD-9792-C7950D1452B3}" destId="{FF62B908-8A8A-4DC7-8AF1-61A0D2B4FAB1}" srcOrd="0" destOrd="0" presId="urn:microsoft.com/office/officeart/2005/8/layout/vProcess5"/>
    <dgm:cxn modelId="{AE295811-AA16-4BA8-B19E-02C7BDAB6929}" srcId="{38DBD598-C0D8-4D12-A9FF-B33C867A431B}" destId="{FDF2BD31-3A17-4764-957A-FF2C7FCE34B4}" srcOrd="1" destOrd="0" parTransId="{761589B1-A4A1-42E0-A2A6-25CFA5BC8610}" sibTransId="{428C10C1-5B56-4DAD-9792-C7950D1452B3}"/>
    <dgm:cxn modelId="{F6032760-91CC-44B2-A617-6343FE028F2E}" srcId="{38DBD598-C0D8-4D12-A9FF-B33C867A431B}" destId="{47ACF133-2BF3-4E67-BCA5-413956D6DC48}" srcOrd="2" destOrd="0" parTransId="{7B85529B-EA0B-4F1C-AD2A-56B313F5EF94}" sibTransId="{36554454-98BB-4A9C-B398-64F2EF8B574D}"/>
    <dgm:cxn modelId="{357AA1AC-0A40-4809-AA9B-CDF4CCCC492A}" srcId="{38DBD598-C0D8-4D12-A9FF-B33C867A431B}" destId="{85CF7CC5-E3EE-4FC4-8D8F-D255C7FB0298}" srcOrd="0" destOrd="0" parTransId="{0A6DCB66-F2F1-4150-A876-A1AE64FFBA99}" sibTransId="{90BEE830-4103-46A1-BE71-F8F8EFC64BF9}"/>
    <dgm:cxn modelId="{D9008A00-34AB-42FF-8631-63F1F42A5889}" type="presParOf" srcId="{7B832710-423B-4700-968F-E1F5EC55E86A}" destId="{C5304005-1CA3-4A4F-92B5-33D00F76D0AE}" srcOrd="0" destOrd="0" presId="urn:microsoft.com/office/officeart/2005/8/layout/vProcess5"/>
    <dgm:cxn modelId="{52C73A49-15E1-4A63-8F5A-74C2C582878B}" type="presParOf" srcId="{7B832710-423B-4700-968F-E1F5EC55E86A}" destId="{5842163B-0FE1-48E9-88EF-95A3F2327002}" srcOrd="1" destOrd="0" presId="urn:microsoft.com/office/officeart/2005/8/layout/vProcess5"/>
    <dgm:cxn modelId="{8092C8F0-F8F5-4FF4-BEA0-F32107A7A6E4}" type="presParOf" srcId="{7B832710-423B-4700-968F-E1F5EC55E86A}" destId="{F5385372-2D31-4E86-BDC1-B5DC6BC8035D}" srcOrd="2" destOrd="0" presId="urn:microsoft.com/office/officeart/2005/8/layout/vProcess5"/>
    <dgm:cxn modelId="{9BACF6BE-B701-408B-9E0B-41020D2A02CB}" type="presParOf" srcId="{7B832710-423B-4700-968F-E1F5EC55E86A}" destId="{EBFF0EA5-BCF6-4B22-9AD1-2C197E5B8EFE}" srcOrd="3" destOrd="0" presId="urn:microsoft.com/office/officeart/2005/8/layout/vProcess5"/>
    <dgm:cxn modelId="{6E0293A6-D23B-4786-892B-124F178F22CB}" type="presParOf" srcId="{7B832710-423B-4700-968F-E1F5EC55E86A}" destId="{66DC3793-09B6-41CD-AC8B-0764E03CE347}" srcOrd="4" destOrd="0" presId="urn:microsoft.com/office/officeart/2005/8/layout/vProcess5"/>
    <dgm:cxn modelId="{DEE5112E-9C49-406D-802E-402F7112C293}" type="presParOf" srcId="{7B832710-423B-4700-968F-E1F5EC55E86A}" destId="{FF62B908-8A8A-4DC7-8AF1-61A0D2B4FAB1}" srcOrd="5" destOrd="0" presId="urn:microsoft.com/office/officeart/2005/8/layout/vProcess5"/>
    <dgm:cxn modelId="{C13D706F-3A95-481E-8222-4528FFB07702}" type="presParOf" srcId="{7B832710-423B-4700-968F-E1F5EC55E86A}" destId="{8958E46D-C9B6-4A1E-A88A-1D4C1F1DCC0E}" srcOrd="6" destOrd="0" presId="urn:microsoft.com/office/officeart/2005/8/layout/vProcess5"/>
    <dgm:cxn modelId="{5AF5C308-B6C2-4276-94DE-E9B3B0A9F1A9}" type="presParOf" srcId="{7B832710-423B-4700-968F-E1F5EC55E86A}" destId="{CB4E05D4-39BD-475C-AC52-20A3A0E909A0}" srcOrd="7" destOrd="0" presId="urn:microsoft.com/office/officeart/2005/8/layout/vProcess5"/>
    <dgm:cxn modelId="{5F3C0FE5-9327-40EE-B0EE-8E8DB4C7D843}" type="presParOf" srcId="{7B832710-423B-4700-968F-E1F5EC55E86A}" destId="{6A87F454-DAF3-450A-8ECD-6AFD2DDF46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49A0-5AE7-430B-811D-CF0B6C095B52}" type="doc">
      <dgm:prSet loTypeId="urn:microsoft.com/office/officeart/2005/8/layout/hProcess9" loCatId="process" qsTypeId="urn:microsoft.com/office/officeart/2005/8/quickstyle/simple1" qsCatId="simple" csTypeId="urn:microsoft.com/office/officeart/2005/8/colors/colorful2" csCatId="colorful" phldr="1"/>
      <dgm:spPr/>
    </dgm:pt>
    <dgm:pt modelId="{367F372E-EB33-4C32-A3F5-52E0B586CCB0}">
      <dgm:prSet phldrT="[Text]"/>
      <dgm:spPr/>
      <dgm:t>
        <a:bodyPr/>
        <a:lstStyle/>
        <a:p>
          <a:r>
            <a:rPr lang="en-US" dirty="0"/>
            <a:t>Empowered follower</a:t>
          </a:r>
        </a:p>
      </dgm:t>
    </dgm:pt>
    <dgm:pt modelId="{EB545B29-8345-493B-8036-3B24607C97FE}" type="parTrans" cxnId="{325A09CC-00F5-4F91-8497-FCDD3187A185}">
      <dgm:prSet/>
      <dgm:spPr/>
    </dgm:pt>
    <dgm:pt modelId="{67FD962E-EF0B-453A-BB96-8B3717CD0A64}" type="sibTrans" cxnId="{325A09CC-00F5-4F91-8497-FCDD3187A185}">
      <dgm:prSet/>
      <dgm:spPr/>
    </dgm:pt>
    <dgm:pt modelId="{88F0CD6D-5DAD-4BA3-A3D0-EF838819A300}">
      <dgm:prSet phldrT="[Text]"/>
      <dgm:spPr/>
      <dgm:t>
        <a:bodyPr/>
        <a:lstStyle/>
        <a:p>
          <a:r>
            <a:rPr lang="en-US" dirty="0"/>
            <a:t>Minimal supervision</a:t>
          </a:r>
        </a:p>
      </dgm:t>
    </dgm:pt>
    <dgm:pt modelId="{B6766A48-1A75-41A1-A6EC-CB71892B72C3}" type="parTrans" cxnId="{23650376-C9C0-40F3-A405-93EEC11EB730}">
      <dgm:prSet/>
      <dgm:spPr/>
    </dgm:pt>
    <dgm:pt modelId="{D1943BFF-B85C-40CF-84A6-589A3988B7AA}" type="sibTrans" cxnId="{23650376-C9C0-40F3-A405-93EEC11EB730}">
      <dgm:prSet/>
      <dgm:spPr/>
    </dgm:pt>
    <dgm:pt modelId="{25E3C8FA-C40C-41C2-9BF5-54B9693483A4}">
      <dgm:prSet phldrT="[Text]"/>
      <dgm:spPr/>
      <dgm:t>
        <a:bodyPr/>
        <a:lstStyle/>
        <a:p>
          <a:r>
            <a:rPr lang="en-US" dirty="0"/>
            <a:t>Praise good performance</a:t>
          </a:r>
        </a:p>
      </dgm:t>
    </dgm:pt>
    <dgm:pt modelId="{44A50602-0919-471F-84B4-7C0589209796}" type="parTrans" cxnId="{E01FBBA8-2914-4497-A046-79FDA4972AA6}">
      <dgm:prSet/>
      <dgm:spPr/>
    </dgm:pt>
    <dgm:pt modelId="{7FE44062-18BA-46AA-825A-DF08D87ADBF2}" type="sibTrans" cxnId="{E01FBBA8-2914-4497-A046-79FDA4972AA6}">
      <dgm:prSet/>
      <dgm:spPr/>
    </dgm:pt>
    <dgm:pt modelId="{C929ED69-C41F-42E5-A008-7B842133E315}" type="pres">
      <dgm:prSet presAssocID="{9CC649A0-5AE7-430B-811D-CF0B6C095B52}" presName="CompostProcess" presStyleCnt="0">
        <dgm:presLayoutVars>
          <dgm:dir/>
          <dgm:resizeHandles val="exact"/>
        </dgm:presLayoutVars>
      </dgm:prSet>
      <dgm:spPr/>
    </dgm:pt>
    <dgm:pt modelId="{F9BD6BE6-232D-46C5-B3DD-80F1F966A911}" type="pres">
      <dgm:prSet presAssocID="{9CC649A0-5AE7-430B-811D-CF0B6C095B52}" presName="arrow" presStyleLbl="bgShp" presStyleIdx="0" presStyleCnt="1"/>
      <dgm:spPr/>
    </dgm:pt>
    <dgm:pt modelId="{867F5ED9-A3C0-4BA6-9BD6-A4EAB80FB3EC}" type="pres">
      <dgm:prSet presAssocID="{9CC649A0-5AE7-430B-811D-CF0B6C095B52}" presName="linearProcess" presStyleCnt="0"/>
      <dgm:spPr/>
    </dgm:pt>
    <dgm:pt modelId="{BE6BDCCA-0948-453F-89B8-A25683CCD2CE}" type="pres">
      <dgm:prSet presAssocID="{367F372E-EB33-4C32-A3F5-52E0B586CCB0}" presName="textNode" presStyleLbl="node1" presStyleIdx="0" presStyleCnt="3">
        <dgm:presLayoutVars>
          <dgm:bulletEnabled val="1"/>
        </dgm:presLayoutVars>
      </dgm:prSet>
      <dgm:spPr/>
    </dgm:pt>
    <dgm:pt modelId="{76C9CE09-F4B8-47C7-88BE-392D7B26D92D}" type="pres">
      <dgm:prSet presAssocID="{67FD962E-EF0B-453A-BB96-8B3717CD0A64}" presName="sibTrans" presStyleCnt="0"/>
      <dgm:spPr/>
    </dgm:pt>
    <dgm:pt modelId="{6C71C44B-516B-4E93-B89E-6F18C90021B0}" type="pres">
      <dgm:prSet presAssocID="{88F0CD6D-5DAD-4BA3-A3D0-EF838819A300}" presName="textNode" presStyleLbl="node1" presStyleIdx="1" presStyleCnt="3">
        <dgm:presLayoutVars>
          <dgm:bulletEnabled val="1"/>
        </dgm:presLayoutVars>
      </dgm:prSet>
      <dgm:spPr/>
    </dgm:pt>
    <dgm:pt modelId="{5C71E05B-6E5C-402A-BD36-8BB867F1B3B3}" type="pres">
      <dgm:prSet presAssocID="{D1943BFF-B85C-40CF-84A6-589A3988B7AA}" presName="sibTrans" presStyleCnt="0"/>
      <dgm:spPr/>
    </dgm:pt>
    <dgm:pt modelId="{0ED9E1B8-95A8-416B-8BCD-A5782F2C5695}" type="pres">
      <dgm:prSet presAssocID="{25E3C8FA-C40C-41C2-9BF5-54B9693483A4}" presName="textNode" presStyleLbl="node1" presStyleIdx="2" presStyleCnt="3">
        <dgm:presLayoutVars>
          <dgm:bulletEnabled val="1"/>
        </dgm:presLayoutVars>
      </dgm:prSet>
      <dgm:spPr/>
    </dgm:pt>
  </dgm:ptLst>
  <dgm:cxnLst>
    <dgm:cxn modelId="{6A69D0F2-F896-45B8-91E3-A8A58BDC9B91}" type="presOf" srcId="{88F0CD6D-5DAD-4BA3-A3D0-EF838819A300}" destId="{6C71C44B-516B-4E93-B89E-6F18C90021B0}" srcOrd="0" destOrd="0" presId="urn:microsoft.com/office/officeart/2005/8/layout/hProcess9"/>
    <dgm:cxn modelId="{0E5F8757-FCE0-4A83-B52C-BC9AFDAEA12C}" type="presOf" srcId="{25E3C8FA-C40C-41C2-9BF5-54B9693483A4}" destId="{0ED9E1B8-95A8-416B-8BCD-A5782F2C5695}" srcOrd="0" destOrd="0" presId="urn:microsoft.com/office/officeart/2005/8/layout/hProcess9"/>
    <dgm:cxn modelId="{325A09CC-00F5-4F91-8497-FCDD3187A185}" srcId="{9CC649A0-5AE7-430B-811D-CF0B6C095B52}" destId="{367F372E-EB33-4C32-A3F5-52E0B586CCB0}" srcOrd="0" destOrd="0" parTransId="{EB545B29-8345-493B-8036-3B24607C97FE}" sibTransId="{67FD962E-EF0B-453A-BB96-8B3717CD0A64}"/>
    <dgm:cxn modelId="{23650376-C9C0-40F3-A405-93EEC11EB730}" srcId="{9CC649A0-5AE7-430B-811D-CF0B6C095B52}" destId="{88F0CD6D-5DAD-4BA3-A3D0-EF838819A300}" srcOrd="1" destOrd="0" parTransId="{B6766A48-1A75-41A1-A6EC-CB71892B72C3}" sibTransId="{D1943BFF-B85C-40CF-84A6-589A3988B7AA}"/>
    <dgm:cxn modelId="{E01FBBA8-2914-4497-A046-79FDA4972AA6}" srcId="{9CC649A0-5AE7-430B-811D-CF0B6C095B52}" destId="{25E3C8FA-C40C-41C2-9BF5-54B9693483A4}" srcOrd="2" destOrd="0" parTransId="{44A50602-0919-471F-84B4-7C0589209796}" sibTransId="{7FE44062-18BA-46AA-825A-DF08D87ADBF2}"/>
    <dgm:cxn modelId="{A3BCAC55-1185-438F-B1A3-00BEA8E62C28}" type="presOf" srcId="{367F372E-EB33-4C32-A3F5-52E0B586CCB0}" destId="{BE6BDCCA-0948-453F-89B8-A25683CCD2CE}" srcOrd="0" destOrd="0" presId="urn:microsoft.com/office/officeart/2005/8/layout/hProcess9"/>
    <dgm:cxn modelId="{F7E7E001-B662-4D89-91C7-68EDA264A9B0}" type="presOf" srcId="{9CC649A0-5AE7-430B-811D-CF0B6C095B52}" destId="{C929ED69-C41F-42E5-A008-7B842133E315}" srcOrd="0" destOrd="0" presId="urn:microsoft.com/office/officeart/2005/8/layout/hProcess9"/>
    <dgm:cxn modelId="{60B4C0F1-AACD-4B8C-9405-1EC78D8943B7}" type="presParOf" srcId="{C929ED69-C41F-42E5-A008-7B842133E315}" destId="{F9BD6BE6-232D-46C5-B3DD-80F1F966A911}" srcOrd="0" destOrd="0" presId="urn:microsoft.com/office/officeart/2005/8/layout/hProcess9"/>
    <dgm:cxn modelId="{73076AB1-1C3C-4D64-93D6-6CABC110A792}" type="presParOf" srcId="{C929ED69-C41F-42E5-A008-7B842133E315}" destId="{867F5ED9-A3C0-4BA6-9BD6-A4EAB80FB3EC}" srcOrd="1" destOrd="0" presId="urn:microsoft.com/office/officeart/2005/8/layout/hProcess9"/>
    <dgm:cxn modelId="{CD1C8B19-32A5-4203-9E93-E57291F1E07A}" type="presParOf" srcId="{867F5ED9-A3C0-4BA6-9BD6-A4EAB80FB3EC}" destId="{BE6BDCCA-0948-453F-89B8-A25683CCD2CE}" srcOrd="0" destOrd="0" presId="urn:microsoft.com/office/officeart/2005/8/layout/hProcess9"/>
    <dgm:cxn modelId="{542917DF-6D66-4D1B-B025-9488976CBAEF}" type="presParOf" srcId="{867F5ED9-A3C0-4BA6-9BD6-A4EAB80FB3EC}" destId="{76C9CE09-F4B8-47C7-88BE-392D7B26D92D}" srcOrd="1" destOrd="0" presId="urn:microsoft.com/office/officeart/2005/8/layout/hProcess9"/>
    <dgm:cxn modelId="{337BA59F-CBE6-49AF-9B4F-ADA8BE99B432}" type="presParOf" srcId="{867F5ED9-A3C0-4BA6-9BD6-A4EAB80FB3EC}" destId="{6C71C44B-516B-4E93-B89E-6F18C90021B0}" srcOrd="2" destOrd="0" presId="urn:microsoft.com/office/officeart/2005/8/layout/hProcess9"/>
    <dgm:cxn modelId="{03C748CA-8435-43B2-955F-3565A96F75D5}" type="presParOf" srcId="{867F5ED9-A3C0-4BA6-9BD6-A4EAB80FB3EC}" destId="{5C71E05B-6E5C-402A-BD36-8BB867F1B3B3}" srcOrd="3" destOrd="0" presId="urn:microsoft.com/office/officeart/2005/8/layout/hProcess9"/>
    <dgm:cxn modelId="{78299E22-F6F2-40A6-838D-F364F62ABE23}" type="presParOf" srcId="{867F5ED9-A3C0-4BA6-9BD6-A4EAB80FB3EC}" destId="{0ED9E1B8-95A8-416B-8BCD-A5782F2C569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3443-2BDD-4EDA-BE54-B51AE29BE293}">
      <dsp:nvSpPr>
        <dsp:cNvPr id="0" name=""/>
        <dsp:cNvSpPr/>
      </dsp:nvSpPr>
      <dsp:spPr>
        <a:xfrm rot="16200000">
          <a:off x="-1337155" y="1338002"/>
          <a:ext cx="4876800" cy="22007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Define leadership</a:t>
          </a:r>
        </a:p>
      </dsp:txBody>
      <dsp:txXfrm rot="5400000">
        <a:off x="847" y="975360"/>
        <a:ext cx="2200795" cy="2926080"/>
      </dsp:txXfrm>
    </dsp:sp>
    <dsp:sp modelId="{F4CA5B7F-2E78-44FA-9BDA-EB660D7A869D}">
      <dsp:nvSpPr>
        <dsp:cNvPr id="0" name=""/>
        <dsp:cNvSpPr/>
      </dsp:nvSpPr>
      <dsp:spPr>
        <a:xfrm rot="16200000">
          <a:off x="1028699" y="1338002"/>
          <a:ext cx="4876800" cy="2200795"/>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Adapt leadership styles</a:t>
          </a:r>
        </a:p>
      </dsp:txBody>
      <dsp:txXfrm rot="5400000">
        <a:off x="2366701" y="975360"/>
        <a:ext cx="2200795" cy="2926080"/>
      </dsp:txXfrm>
    </dsp:sp>
    <dsp:sp modelId="{A839A51F-A7FA-4EFA-933D-9DCF1A05D95F}">
      <dsp:nvSpPr>
        <dsp:cNvPr id="0" name=""/>
        <dsp:cNvSpPr/>
      </dsp:nvSpPr>
      <dsp:spPr>
        <a:xfrm rot="16200000">
          <a:off x="3394555" y="1338002"/>
          <a:ext cx="4876800" cy="22007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Establish personal goals</a:t>
          </a:r>
        </a:p>
      </dsp:txBody>
      <dsp:txXfrm rot="5400000">
        <a:off x="4732557" y="975360"/>
        <a:ext cx="2200795" cy="292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D6DD-8AB4-442F-8275-85AB9743F23A}">
      <dsp:nvSpPr>
        <dsp:cNvPr id="0" name=""/>
        <dsp:cNvSpPr/>
      </dsp:nvSpPr>
      <dsp:spPr>
        <a:xfrm>
          <a:off x="907405"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Model the Way</a:t>
          </a:r>
        </a:p>
      </dsp:txBody>
      <dsp:txXfrm>
        <a:off x="907405" y="595"/>
        <a:ext cx="2437804" cy="1462682"/>
      </dsp:txXfrm>
    </dsp:sp>
    <dsp:sp modelId="{0C93DD08-2D1A-44F8-868C-427E316C0179}">
      <dsp:nvSpPr>
        <dsp:cNvPr id="0" name=""/>
        <dsp:cNvSpPr/>
      </dsp:nvSpPr>
      <dsp:spPr>
        <a:xfrm>
          <a:off x="3588990" y="595"/>
          <a:ext cx="2437804" cy="146268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Inspire a Shared Vision</a:t>
          </a:r>
        </a:p>
      </dsp:txBody>
      <dsp:txXfrm>
        <a:off x="3588990" y="595"/>
        <a:ext cx="2437804" cy="1462682"/>
      </dsp:txXfrm>
    </dsp:sp>
    <dsp:sp modelId="{B7162612-3752-47D7-A621-C101AACD272F}">
      <dsp:nvSpPr>
        <dsp:cNvPr id="0" name=""/>
        <dsp:cNvSpPr/>
      </dsp:nvSpPr>
      <dsp:spPr>
        <a:xfrm>
          <a:off x="907405" y="1707058"/>
          <a:ext cx="2437804" cy="146268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Challenge the Process</a:t>
          </a:r>
        </a:p>
      </dsp:txBody>
      <dsp:txXfrm>
        <a:off x="907405" y="1707058"/>
        <a:ext cx="2437804" cy="1462682"/>
      </dsp:txXfrm>
    </dsp:sp>
    <dsp:sp modelId="{1980489E-3639-4311-AE23-6A856889D3FB}">
      <dsp:nvSpPr>
        <dsp:cNvPr id="0" name=""/>
        <dsp:cNvSpPr/>
      </dsp:nvSpPr>
      <dsp:spPr>
        <a:xfrm>
          <a:off x="3588990" y="1707058"/>
          <a:ext cx="2437804" cy="146268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Enable Others to Act</a:t>
          </a:r>
        </a:p>
      </dsp:txBody>
      <dsp:txXfrm>
        <a:off x="3588990" y="1707058"/>
        <a:ext cx="2437804" cy="1462682"/>
      </dsp:txXfrm>
    </dsp:sp>
    <dsp:sp modelId="{00F763DF-DDB6-4796-87BB-F22D7AB39044}">
      <dsp:nvSpPr>
        <dsp:cNvPr id="0" name=""/>
        <dsp:cNvSpPr/>
      </dsp:nvSpPr>
      <dsp:spPr>
        <a:xfrm>
          <a:off x="2248197" y="3413521"/>
          <a:ext cx="2437804" cy="146268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Encourage the Heart</a:t>
          </a:r>
        </a:p>
      </dsp:txBody>
      <dsp:txXfrm>
        <a:off x="2248197" y="3413521"/>
        <a:ext cx="2437804" cy="14626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C46E-09E3-481A-9F7B-971BDD84BE6F}">
      <dsp:nvSpPr>
        <dsp:cNvPr id="0" name=""/>
        <dsp:cNvSpPr/>
      </dsp:nvSpPr>
      <dsp:spPr>
        <a:xfrm>
          <a:off x="2294720" y="1764"/>
          <a:ext cx="2344759" cy="10409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Honest</a:t>
          </a:r>
        </a:p>
      </dsp:txBody>
      <dsp:txXfrm>
        <a:off x="2345536" y="52580"/>
        <a:ext cx="2243127" cy="939344"/>
      </dsp:txXfrm>
    </dsp:sp>
    <dsp:sp modelId="{70ABFBE6-1792-4CDE-96E6-D2EE8D51411B}">
      <dsp:nvSpPr>
        <dsp:cNvPr id="0" name=""/>
        <dsp:cNvSpPr/>
      </dsp:nvSpPr>
      <dsp:spPr>
        <a:xfrm>
          <a:off x="1325132" y="478519"/>
          <a:ext cx="4160602" cy="4160602"/>
        </a:xfrm>
        <a:custGeom>
          <a:avLst/>
          <a:gdLst/>
          <a:ahLst/>
          <a:cxnLst/>
          <a:rect l="0" t="0" r="0" b="0"/>
          <a:pathLst>
            <a:path>
              <a:moveTo>
                <a:pt x="3321476" y="410829"/>
              </a:moveTo>
              <a:arcTo wR="2080301" hR="2080301" stAng="18397746" swAng="144763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B043F2-B45F-4930-AED2-0F75AAEDC5E9}">
      <dsp:nvSpPr>
        <dsp:cNvPr id="0" name=""/>
        <dsp:cNvSpPr/>
      </dsp:nvSpPr>
      <dsp:spPr>
        <a:xfrm>
          <a:off x="4273202" y="1550289"/>
          <a:ext cx="2344759" cy="1040976"/>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Cooperative</a:t>
          </a:r>
        </a:p>
      </dsp:txBody>
      <dsp:txXfrm>
        <a:off x="4324018" y="1601105"/>
        <a:ext cx="2243127" cy="939344"/>
      </dsp:txXfrm>
    </dsp:sp>
    <dsp:sp modelId="{42112DF2-9B60-4067-947D-FD1867E4015A}">
      <dsp:nvSpPr>
        <dsp:cNvPr id="0" name=""/>
        <dsp:cNvSpPr/>
      </dsp:nvSpPr>
      <dsp:spPr>
        <a:xfrm>
          <a:off x="1369841" y="757616"/>
          <a:ext cx="4160602" cy="4160602"/>
        </a:xfrm>
        <a:custGeom>
          <a:avLst/>
          <a:gdLst/>
          <a:ahLst/>
          <a:cxnLst/>
          <a:rect l="0" t="0" r="0" b="0"/>
          <a:pathLst>
            <a:path>
              <a:moveTo>
                <a:pt x="4147306" y="1845482"/>
              </a:moveTo>
              <a:arcTo wR="2080301" hR="2080301" stAng="21211127" swAng="1957207"/>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1D041868-2C27-4FCB-8231-04573C157495}">
      <dsp:nvSpPr>
        <dsp:cNvPr id="0" name=""/>
        <dsp:cNvSpPr/>
      </dsp:nvSpPr>
      <dsp:spPr>
        <a:xfrm>
          <a:off x="3681842" y="3765071"/>
          <a:ext cx="2344759" cy="1040976"/>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Determined</a:t>
          </a:r>
        </a:p>
      </dsp:txBody>
      <dsp:txXfrm>
        <a:off x="3732658" y="3815887"/>
        <a:ext cx="2243127" cy="939344"/>
      </dsp:txXfrm>
    </dsp:sp>
    <dsp:sp modelId="{8F7FC9CC-49B4-4A02-9C14-3F200F257374}">
      <dsp:nvSpPr>
        <dsp:cNvPr id="0" name=""/>
        <dsp:cNvSpPr/>
      </dsp:nvSpPr>
      <dsp:spPr>
        <a:xfrm>
          <a:off x="1386798" y="623434"/>
          <a:ext cx="4160602" cy="4160602"/>
        </a:xfrm>
        <a:custGeom>
          <a:avLst/>
          <a:gdLst/>
          <a:ahLst/>
          <a:cxnLst/>
          <a:rect l="0" t="0" r="0" b="0"/>
          <a:pathLst>
            <a:path>
              <a:moveTo>
                <a:pt x="2290771" y="4149927"/>
              </a:moveTo>
              <a:arcTo wR="2080301" hR="2080301" stAng="5051597" swAng="696806"/>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C9F4B9-E086-4C8B-9C1B-FB3D53E2A65B}">
      <dsp:nvSpPr>
        <dsp:cNvPr id="0" name=""/>
        <dsp:cNvSpPr/>
      </dsp:nvSpPr>
      <dsp:spPr>
        <a:xfrm>
          <a:off x="907598" y="3765071"/>
          <a:ext cx="2344759" cy="1040976"/>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Inspiring</a:t>
          </a:r>
        </a:p>
      </dsp:txBody>
      <dsp:txXfrm>
        <a:off x="958414" y="3815887"/>
        <a:ext cx="2243127" cy="939344"/>
      </dsp:txXfrm>
    </dsp:sp>
    <dsp:sp modelId="{309B66EF-324C-4B20-A7DE-6D486BF9F92F}">
      <dsp:nvSpPr>
        <dsp:cNvPr id="0" name=""/>
        <dsp:cNvSpPr/>
      </dsp:nvSpPr>
      <dsp:spPr>
        <a:xfrm>
          <a:off x="1403755" y="757616"/>
          <a:ext cx="4160602" cy="4160602"/>
        </a:xfrm>
        <a:custGeom>
          <a:avLst/>
          <a:gdLst/>
          <a:ahLst/>
          <a:cxnLst/>
          <a:rect l="0" t="0" r="0" b="0"/>
          <a:pathLst>
            <a:path>
              <a:moveTo>
                <a:pt x="212755" y="2996775"/>
              </a:moveTo>
              <a:arcTo wR="2080301" hR="2080301" stAng="9231666" swAng="1957207"/>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79F3AA12-E8B5-4C06-BC39-3FA0295671EA}">
      <dsp:nvSpPr>
        <dsp:cNvPr id="0" name=""/>
        <dsp:cNvSpPr/>
      </dsp:nvSpPr>
      <dsp:spPr>
        <a:xfrm>
          <a:off x="316238" y="1550289"/>
          <a:ext cx="2344759" cy="1040976"/>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Loyal</a:t>
          </a:r>
        </a:p>
      </dsp:txBody>
      <dsp:txXfrm>
        <a:off x="367054" y="1601105"/>
        <a:ext cx="2243127" cy="939344"/>
      </dsp:txXfrm>
    </dsp:sp>
    <dsp:sp modelId="{72DC7EB7-092E-493F-AC73-AF0834B38430}">
      <dsp:nvSpPr>
        <dsp:cNvPr id="0" name=""/>
        <dsp:cNvSpPr/>
      </dsp:nvSpPr>
      <dsp:spPr>
        <a:xfrm>
          <a:off x="1448465" y="478519"/>
          <a:ext cx="4160602" cy="4160602"/>
        </a:xfrm>
        <a:custGeom>
          <a:avLst/>
          <a:gdLst/>
          <a:ahLst/>
          <a:cxnLst/>
          <a:rect l="0" t="0" r="0" b="0"/>
          <a:pathLst>
            <a:path>
              <a:moveTo>
                <a:pt x="265134" y="1064022"/>
              </a:moveTo>
              <a:arcTo wR="2080301" hR="2080301" stAng="12554621" swAng="1447633"/>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EC4CE-EAF2-4323-A1D6-5F3041124A5F}">
      <dsp:nvSpPr>
        <dsp:cNvPr id="0" name=""/>
        <dsp:cNvSpPr/>
      </dsp:nvSpPr>
      <dsp:spPr>
        <a:xfrm>
          <a:off x="1864800" y="3570"/>
          <a:ext cx="4500000" cy="74790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Set Leadership Goals</a:t>
          </a:r>
        </a:p>
      </dsp:txBody>
      <dsp:txXfrm>
        <a:off x="1864800" y="3570"/>
        <a:ext cx="4500000" cy="747903"/>
      </dsp:txXfrm>
    </dsp:sp>
    <dsp:sp modelId="{D4C26AEE-CA07-4F44-916C-6A01AACD2810}">
      <dsp:nvSpPr>
        <dsp:cNvPr id="0" name=""/>
        <dsp:cNvSpPr/>
      </dsp:nvSpPr>
      <dsp:spPr>
        <a:xfrm>
          <a:off x="2134800" y="788869"/>
          <a:ext cx="3960000" cy="747903"/>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Address the Goals</a:t>
          </a:r>
        </a:p>
      </dsp:txBody>
      <dsp:txXfrm>
        <a:off x="2134800" y="788869"/>
        <a:ext cx="3960000" cy="747903"/>
      </dsp:txXfrm>
    </dsp:sp>
    <dsp:sp modelId="{02FA3E5B-2C79-4A5B-9CDC-EA350310A2F2}">
      <dsp:nvSpPr>
        <dsp:cNvPr id="0" name=""/>
        <dsp:cNvSpPr/>
      </dsp:nvSpPr>
      <dsp:spPr>
        <a:xfrm>
          <a:off x="2359800" y="1574167"/>
          <a:ext cx="3510000" cy="747903"/>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Inspiration</a:t>
          </a:r>
        </a:p>
      </dsp:txBody>
      <dsp:txXfrm>
        <a:off x="2359800" y="1574167"/>
        <a:ext cx="3510000" cy="747903"/>
      </dsp:txXfrm>
    </dsp:sp>
    <dsp:sp modelId="{7EBF8D66-4A6D-4C29-8C06-7C9B0B9BA081}">
      <dsp:nvSpPr>
        <dsp:cNvPr id="0" name=""/>
        <dsp:cNvSpPr/>
      </dsp:nvSpPr>
      <dsp:spPr>
        <a:xfrm>
          <a:off x="1820981" y="2359466"/>
          <a:ext cx="4587637" cy="747903"/>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Choose a Role Model</a:t>
          </a:r>
        </a:p>
      </dsp:txBody>
      <dsp:txXfrm>
        <a:off x="1820981" y="2359466"/>
        <a:ext cx="4587637" cy="747903"/>
      </dsp:txXfrm>
    </dsp:sp>
    <dsp:sp modelId="{7C0EE5D0-D1E7-4D75-80A6-DE920BEDBF3C}">
      <dsp:nvSpPr>
        <dsp:cNvPr id="0" name=""/>
        <dsp:cNvSpPr/>
      </dsp:nvSpPr>
      <dsp:spPr>
        <a:xfrm>
          <a:off x="2314800" y="3144764"/>
          <a:ext cx="3600000" cy="747903"/>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Experience</a:t>
          </a:r>
        </a:p>
      </dsp:txBody>
      <dsp:txXfrm>
        <a:off x="2314800" y="3144764"/>
        <a:ext cx="3600000" cy="747903"/>
      </dsp:txXfrm>
    </dsp:sp>
    <dsp:sp modelId="{5D232003-B13E-4858-9BAF-0FA4C58FFD92}">
      <dsp:nvSpPr>
        <dsp:cNvPr id="0" name=""/>
        <dsp:cNvSpPr/>
      </dsp:nvSpPr>
      <dsp:spPr>
        <a:xfrm>
          <a:off x="182643" y="3930063"/>
          <a:ext cx="7864312" cy="747903"/>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Create a Personal Mission Statement</a:t>
          </a:r>
        </a:p>
      </dsp:txBody>
      <dsp:txXfrm>
        <a:off x="182643" y="3930063"/>
        <a:ext cx="7864312" cy="7479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574D-AC11-4E62-BE97-2784411FCCA0}">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Determine successful qualities</a:t>
          </a:r>
        </a:p>
      </dsp:txBody>
      <dsp:txXfrm>
        <a:off x="846" y="292623"/>
        <a:ext cx="3301193" cy="1980716"/>
      </dsp:txXfrm>
    </dsp:sp>
    <dsp:sp modelId="{D31F52DE-D4A0-469D-B47C-425DFC9F27A5}">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Deals with adversity</a:t>
          </a:r>
        </a:p>
      </dsp:txBody>
      <dsp:txXfrm>
        <a:off x="3632159" y="292623"/>
        <a:ext cx="3301193" cy="1980716"/>
      </dsp:txXfrm>
    </dsp:sp>
    <dsp:sp modelId="{5CB17FF8-29E4-4A5B-81FC-091DF61392F3}">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Learn from mistakes</a:t>
          </a:r>
        </a:p>
      </dsp:txBody>
      <dsp:txXfrm>
        <a:off x="1816503" y="2603459"/>
        <a:ext cx="3301193" cy="19807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AB2F-E944-4D8D-AF51-B20127823789}">
      <dsp:nvSpPr>
        <dsp:cNvPr id="0" name=""/>
        <dsp:cNvSpPr/>
      </dsp:nvSpPr>
      <dsp:spPr>
        <a:xfrm rot="16200000">
          <a:off x="-1616508" y="1618180"/>
          <a:ext cx="4876800" cy="1640439"/>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Honesty</a:t>
          </a:r>
        </a:p>
      </dsp:txBody>
      <dsp:txXfrm rot="5400000">
        <a:off x="1672" y="975360"/>
        <a:ext cx="1640439" cy="2926080"/>
      </dsp:txXfrm>
    </dsp:sp>
    <dsp:sp modelId="{F110551C-82E4-4056-AE5D-074956782295}">
      <dsp:nvSpPr>
        <dsp:cNvPr id="0" name=""/>
        <dsp:cNvSpPr/>
      </dsp:nvSpPr>
      <dsp:spPr>
        <a:xfrm rot="16200000">
          <a:off x="146963" y="1618180"/>
          <a:ext cx="4876800" cy="1640439"/>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Integrity</a:t>
          </a:r>
        </a:p>
      </dsp:txBody>
      <dsp:txXfrm rot="5400000">
        <a:off x="1765143" y="975360"/>
        <a:ext cx="1640439" cy="2926080"/>
      </dsp:txXfrm>
    </dsp:sp>
    <dsp:sp modelId="{07B95EF6-ABDA-40EB-97D5-EA91B4825BC7}">
      <dsp:nvSpPr>
        <dsp:cNvPr id="0" name=""/>
        <dsp:cNvSpPr/>
      </dsp:nvSpPr>
      <dsp:spPr>
        <a:xfrm rot="16200000">
          <a:off x="1910436" y="1618180"/>
          <a:ext cx="4876800" cy="1640439"/>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Fair</a:t>
          </a:r>
        </a:p>
      </dsp:txBody>
      <dsp:txXfrm rot="5400000">
        <a:off x="3528616" y="975360"/>
        <a:ext cx="1640439" cy="2926080"/>
      </dsp:txXfrm>
    </dsp:sp>
    <dsp:sp modelId="{152E6F1C-9955-431B-90F6-10B7F0612105}">
      <dsp:nvSpPr>
        <dsp:cNvPr id="0" name=""/>
        <dsp:cNvSpPr/>
      </dsp:nvSpPr>
      <dsp:spPr>
        <a:xfrm rot="16200000">
          <a:off x="3673908" y="1618180"/>
          <a:ext cx="4876800" cy="1640439"/>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Listen to criticism</a:t>
          </a:r>
        </a:p>
      </dsp:txBody>
      <dsp:txXfrm rot="5400000">
        <a:off x="5292088" y="975360"/>
        <a:ext cx="1640439" cy="29260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6989E-25B3-470C-9839-1CB9B4D1A220}">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2C9592-EB74-4C37-8C38-F001974CDC48}">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Address issues immediately</a:t>
          </a:r>
        </a:p>
      </dsp:txBody>
      <dsp:txXfrm>
        <a:off x="550354" y="374928"/>
        <a:ext cx="6315821" cy="750246"/>
      </dsp:txXfrm>
    </dsp:sp>
    <dsp:sp modelId="{BB8533A0-FE24-4539-A01B-14E940DAA505}">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553F-67E0-4E52-9228-C1B35E0610DD}">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Listen to people</a:t>
          </a:r>
        </a:p>
      </dsp:txBody>
      <dsp:txXfrm>
        <a:off x="980488" y="1500493"/>
        <a:ext cx="5885688" cy="750246"/>
      </dsp:txXfrm>
    </dsp:sp>
    <dsp:sp modelId="{B42A59E5-D3E0-437C-9248-6BCE6F182ADB}">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E909A-0FC6-46D8-9B9D-0E44A67AB410}">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Go that extra mile</a:t>
          </a:r>
        </a:p>
      </dsp:txBody>
      <dsp:txXfrm>
        <a:off x="980488" y="2626059"/>
        <a:ext cx="5885688" cy="750246"/>
      </dsp:txXfrm>
    </dsp:sp>
    <dsp:sp modelId="{3C8F1B9F-31CC-4B0B-8CE8-80B660FF5428}">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BCB236-355D-486F-B716-D4822184D43E}">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Be seen</a:t>
          </a:r>
        </a:p>
      </dsp:txBody>
      <dsp:txXfrm>
        <a:off x="550354" y="3751624"/>
        <a:ext cx="6315821" cy="750246"/>
      </dsp:txXfrm>
    </dsp:sp>
    <dsp:sp modelId="{772552BE-416F-45E1-9A2F-B3E66FDA6644}">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8439F-E897-4FE9-8EF5-9D55956FD5ED}">
      <dsp:nvSpPr>
        <dsp:cNvPr id="0" name=""/>
        <dsp:cNvSpPr/>
      </dsp:nvSpPr>
      <dsp:spPr>
        <a:xfrm>
          <a:off x="5393667" y="0"/>
          <a:ext cx="2835354"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48156-DBEF-4C66-B9FA-6FB4EAD3EB47}">
      <dsp:nvSpPr>
        <dsp:cNvPr id="0" name=""/>
        <dsp:cNvSpPr/>
      </dsp:nvSpPr>
      <dsp:spPr>
        <a:xfrm>
          <a:off x="577" y="0"/>
          <a:ext cx="539308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Attainable goals</a:t>
          </a:r>
        </a:p>
      </dsp:txBody>
      <dsp:txXfrm>
        <a:off x="71994" y="71417"/>
        <a:ext cx="5250255" cy="1320146"/>
      </dsp:txXfrm>
    </dsp:sp>
    <dsp:sp modelId="{746F46CF-4E52-40B9-BA8D-6E877B8A3F89}">
      <dsp:nvSpPr>
        <dsp:cNvPr id="0" name=""/>
        <dsp:cNvSpPr/>
      </dsp:nvSpPr>
      <dsp:spPr>
        <a:xfrm>
          <a:off x="5393667" y="1609278"/>
          <a:ext cx="2835354"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4801B33-7942-4AA0-BA9C-2B9769BA571A}">
      <dsp:nvSpPr>
        <dsp:cNvPr id="0" name=""/>
        <dsp:cNvSpPr/>
      </dsp:nvSpPr>
      <dsp:spPr>
        <a:xfrm>
          <a:off x="577" y="1609278"/>
          <a:ext cx="539308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Focus</a:t>
          </a:r>
        </a:p>
      </dsp:txBody>
      <dsp:txXfrm>
        <a:off x="71994" y="1680695"/>
        <a:ext cx="5250255" cy="1320146"/>
      </dsp:txXfrm>
    </dsp:sp>
    <dsp:sp modelId="{B79FAE09-C111-47E3-A7B9-6C2F6FFF0F6E}">
      <dsp:nvSpPr>
        <dsp:cNvPr id="0" name=""/>
        <dsp:cNvSpPr/>
      </dsp:nvSpPr>
      <dsp:spPr>
        <a:xfrm>
          <a:off x="5393667" y="3218556"/>
          <a:ext cx="2835354"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E7351E8-38B0-48BF-B1F6-3CA5AF0B51EF}">
      <dsp:nvSpPr>
        <dsp:cNvPr id="0" name=""/>
        <dsp:cNvSpPr/>
      </dsp:nvSpPr>
      <dsp:spPr>
        <a:xfrm>
          <a:off x="577" y="3218556"/>
          <a:ext cx="539308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Sense of direction</a:t>
          </a:r>
        </a:p>
      </dsp:txBody>
      <dsp:txXfrm>
        <a:off x="71994" y="3289973"/>
        <a:ext cx="5250255" cy="13201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82A50-D998-49E4-A3E1-CDD348D5C0B2}">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Through actions</a:t>
          </a:r>
        </a:p>
      </dsp:txBody>
      <dsp:txXfrm>
        <a:off x="41135" y="41135"/>
        <a:ext cx="5479637" cy="1322191"/>
      </dsp:txXfrm>
    </dsp:sp>
    <dsp:sp modelId="{36A47B6F-F312-4C83-AB3A-D5DC2BE4E5C0}">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 a catch phrase</a:t>
          </a:r>
        </a:p>
      </dsp:txBody>
      <dsp:txXfrm>
        <a:off x="658354" y="1679672"/>
        <a:ext cx="5382770" cy="1322191"/>
      </dsp:txXfrm>
    </dsp:sp>
    <dsp:sp modelId="{525F60CA-63D3-4AAA-AB81-D73C5B369461}">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Lead by example</a:t>
          </a:r>
        </a:p>
      </dsp:txBody>
      <dsp:txXfrm>
        <a:off x="1275574" y="3318210"/>
        <a:ext cx="5382770" cy="1322191"/>
      </dsp:txXfrm>
    </dsp:sp>
    <dsp:sp modelId="{81FCC2A4-F618-4561-8EEE-82A703367EA7}">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D8EEF393-F853-4457-A736-98E7A62BD5B2}">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9C98-5203-4E0B-9C42-806D6F0AB154}">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D7D80B-4374-4F87-AE8D-A898AE897080}">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Everyone loves a winner</a:t>
          </a:r>
        </a:p>
      </dsp:txBody>
      <dsp:txXfrm>
        <a:off x="649797" y="468153"/>
        <a:ext cx="7515197" cy="936307"/>
      </dsp:txXfrm>
    </dsp:sp>
    <dsp:sp modelId="{A532EA47-0FF2-4BE6-8755-498E79019921}">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7877A-0BC2-4F8A-83DA-FCE208DCD5AB}">
      <dsp:nvSpPr>
        <dsp:cNvPr id="0" name=""/>
        <dsp:cNvSpPr/>
      </dsp:nvSpPr>
      <dsp:spPr>
        <a:xfrm>
          <a:off x="990145" y="1872614"/>
          <a:ext cx="7174849" cy="936307"/>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Social acceptance</a:t>
          </a:r>
        </a:p>
      </dsp:txBody>
      <dsp:txXfrm>
        <a:off x="990145" y="1872614"/>
        <a:ext cx="7174849" cy="936307"/>
      </dsp:txXfrm>
    </dsp:sp>
    <dsp:sp modelId="{1DCE5594-D9FA-4567-93BA-4214D4010088}">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A3C9CA8-E1A0-4697-AFE5-EBC77938538F}">
      <dsp:nvSpPr>
        <dsp:cNvPr id="0" name=""/>
        <dsp:cNvSpPr/>
      </dsp:nvSpPr>
      <dsp:spPr>
        <a:xfrm>
          <a:off x="649797" y="3277075"/>
          <a:ext cx="7515197" cy="93630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Reward loyalty</a:t>
          </a:r>
        </a:p>
      </dsp:txBody>
      <dsp:txXfrm>
        <a:off x="649797" y="3277075"/>
        <a:ext cx="7515197" cy="936307"/>
      </dsp:txXfrm>
    </dsp:sp>
    <dsp:sp modelId="{BB3C1976-B6F7-4D16-BB8F-4A5B1C6613B8}">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60043-6D5C-4488-B88D-567EB836A308}">
      <dsp:nvSpPr>
        <dsp:cNvPr id="0" name=""/>
        <dsp:cNvSpPr/>
      </dsp:nvSpPr>
      <dsp:spPr>
        <a:xfrm>
          <a:off x="334327"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Ask why?</a:t>
          </a:r>
        </a:p>
      </dsp:txBody>
      <dsp:txXfrm>
        <a:off x="334327" y="476"/>
        <a:ext cx="3600449" cy="2160270"/>
      </dsp:txXfrm>
    </dsp:sp>
    <dsp:sp modelId="{80F24869-3D29-47F2-8C9A-1E6455050BB3}">
      <dsp:nvSpPr>
        <dsp:cNvPr id="0" name=""/>
        <dsp:cNvSpPr/>
      </dsp:nvSpPr>
      <dsp:spPr>
        <a:xfrm>
          <a:off x="4294822" y="476"/>
          <a:ext cx="3600449" cy="216027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Generate ideas</a:t>
          </a:r>
        </a:p>
      </dsp:txBody>
      <dsp:txXfrm>
        <a:off x="4294822" y="476"/>
        <a:ext cx="3600449" cy="2160270"/>
      </dsp:txXfrm>
    </dsp:sp>
    <dsp:sp modelId="{CCA79868-DFFF-45F4-98FA-C4BD644D0768}">
      <dsp:nvSpPr>
        <dsp:cNvPr id="0" name=""/>
        <dsp:cNvSpPr/>
      </dsp:nvSpPr>
      <dsp:spPr>
        <a:xfrm>
          <a:off x="2314575" y="2520791"/>
          <a:ext cx="3600449" cy="216027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Query everyone</a:t>
          </a:r>
        </a:p>
      </dsp:txBody>
      <dsp:txXfrm>
        <a:off x="2314575" y="2520791"/>
        <a:ext cx="3600449" cy="2160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2CA28-1C62-4A3A-9E2A-490BA6E01FF7}">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143F1-76A1-4F58-BAFC-4082AB88D005}">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Establish direction</a:t>
          </a:r>
        </a:p>
      </dsp:txBody>
      <dsp:txXfrm>
        <a:off x="550354" y="374928"/>
        <a:ext cx="6315821" cy="750246"/>
      </dsp:txXfrm>
    </dsp:sp>
    <dsp:sp modelId="{4568A02C-1D21-408F-AE60-A56F2AC01376}">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B6F7-47DA-4F1A-A9A9-AE61202E778E}">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Influence</a:t>
          </a:r>
        </a:p>
      </dsp:txBody>
      <dsp:txXfrm>
        <a:off x="980488" y="1500493"/>
        <a:ext cx="5885688" cy="750246"/>
      </dsp:txXfrm>
    </dsp:sp>
    <dsp:sp modelId="{644414D5-029E-45E0-8387-3AB09A8959E1}">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1D18D-6FE0-4518-AEB2-FE784E174CC8}">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Motivate</a:t>
          </a:r>
        </a:p>
      </dsp:txBody>
      <dsp:txXfrm>
        <a:off x="980488" y="2626059"/>
        <a:ext cx="5885688" cy="750246"/>
      </dsp:txXfrm>
    </dsp:sp>
    <dsp:sp modelId="{39F42719-703E-42D4-81F3-0E9D04B9F3BB}">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8442-A423-4F8C-A1E5-C669BA3724E6}">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Responsible</a:t>
          </a:r>
        </a:p>
      </dsp:txBody>
      <dsp:txXfrm>
        <a:off x="550354" y="3751624"/>
        <a:ext cx="6315821" cy="750246"/>
      </dsp:txXfrm>
    </dsp:sp>
    <dsp:sp modelId="{EDFF3440-F45C-4A50-88EF-8EB78930EBE5}">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7DBD-DB27-4FE6-B0D2-D601A1A8A43F}">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Utilize new visions and goals</a:t>
          </a:r>
        </a:p>
      </dsp:txBody>
      <dsp:txXfrm>
        <a:off x="41135" y="41135"/>
        <a:ext cx="5479637" cy="1322191"/>
      </dsp:txXfrm>
    </dsp:sp>
    <dsp:sp modelId="{2A8139EF-2575-4E0E-944B-C2ACFFF1138B}">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Work from the target backwards</a:t>
          </a:r>
        </a:p>
      </dsp:txBody>
      <dsp:txXfrm>
        <a:off x="658354" y="1679672"/>
        <a:ext cx="5382770" cy="1322191"/>
      </dsp:txXfrm>
    </dsp:sp>
    <dsp:sp modelId="{BAE9C37E-4684-4A37-8A32-5D594D1B7C5B}">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Plan and research</a:t>
          </a:r>
        </a:p>
      </dsp:txBody>
      <dsp:txXfrm>
        <a:off x="1275574" y="3318210"/>
        <a:ext cx="5382770" cy="1322191"/>
      </dsp:txXfrm>
    </dsp:sp>
    <dsp:sp modelId="{9325A821-C5AE-44FC-A582-A4F7879F09BC}">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311B51D0-0655-4AE8-9DB1-82D5C47A3337}">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E4B71-E8D6-4CB6-968F-BF734B69EC0A}">
      <dsp:nvSpPr>
        <dsp:cNvPr id="0" name=""/>
        <dsp:cNvSpPr/>
      </dsp:nvSpPr>
      <dsp:spPr>
        <a:xfrm>
          <a:off x="874799" y="4569"/>
          <a:ext cx="6480000" cy="15072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Goals must be attainable</a:t>
          </a:r>
        </a:p>
      </dsp:txBody>
      <dsp:txXfrm>
        <a:off x="874799" y="4569"/>
        <a:ext cx="6480000" cy="1507225"/>
      </dsp:txXfrm>
    </dsp:sp>
    <dsp:sp modelId="{3126B8E6-1588-41F4-9AC1-1411A08F7F74}">
      <dsp:nvSpPr>
        <dsp:cNvPr id="0" name=""/>
        <dsp:cNvSpPr/>
      </dsp:nvSpPr>
      <dsp:spPr>
        <a:xfrm>
          <a:off x="874799" y="1587155"/>
          <a:ext cx="6480000" cy="15072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Some degree of difficulty</a:t>
          </a:r>
        </a:p>
      </dsp:txBody>
      <dsp:txXfrm>
        <a:off x="874799" y="1587155"/>
        <a:ext cx="6480000" cy="1507225"/>
      </dsp:txXfrm>
    </dsp:sp>
    <dsp:sp modelId="{38197966-5CD9-4F95-8D58-1A8407A4FA93}">
      <dsp:nvSpPr>
        <dsp:cNvPr id="0" name=""/>
        <dsp:cNvSpPr/>
      </dsp:nvSpPr>
      <dsp:spPr>
        <a:xfrm>
          <a:off x="0" y="3169742"/>
          <a:ext cx="8229600" cy="15072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Investigate any potential bottlenecks</a:t>
          </a:r>
        </a:p>
      </dsp:txBody>
      <dsp:txXfrm>
        <a:off x="0" y="3169742"/>
        <a:ext cx="8229600" cy="15072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61B37-EFC1-48E7-AAD4-A330A2EC0205}">
      <dsp:nvSpPr>
        <dsp:cNvPr id="0" name=""/>
        <dsp:cNvSpPr/>
      </dsp:nvSpPr>
      <dsp:spPr>
        <a:xfrm>
          <a:off x="0" y="722208"/>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F416C-A8CB-4445-8608-9BBC4CB46EAF}">
      <dsp:nvSpPr>
        <dsp:cNvPr id="0" name=""/>
        <dsp:cNvSpPr/>
      </dsp:nvSpPr>
      <dsp:spPr>
        <a:xfrm>
          <a:off x="411480" y="249888"/>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Influence people </a:t>
          </a:r>
        </a:p>
      </dsp:txBody>
      <dsp:txXfrm>
        <a:off x="457594" y="296002"/>
        <a:ext cx="5668492" cy="852412"/>
      </dsp:txXfrm>
    </dsp:sp>
    <dsp:sp modelId="{BD71B1DF-7CD3-4315-9327-0AC154958E4B}">
      <dsp:nvSpPr>
        <dsp:cNvPr id="0" name=""/>
        <dsp:cNvSpPr/>
      </dsp:nvSpPr>
      <dsp:spPr>
        <a:xfrm>
          <a:off x="0" y="2173728"/>
          <a:ext cx="8229600" cy="806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1B3D22E-99DB-4F11-A810-A48001E40376}">
      <dsp:nvSpPr>
        <dsp:cNvPr id="0" name=""/>
        <dsp:cNvSpPr/>
      </dsp:nvSpPr>
      <dsp:spPr>
        <a:xfrm>
          <a:off x="411480" y="1701408"/>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prepared, do your research</a:t>
          </a:r>
        </a:p>
      </dsp:txBody>
      <dsp:txXfrm>
        <a:off x="457594" y="1747522"/>
        <a:ext cx="5668492" cy="852412"/>
      </dsp:txXfrm>
    </dsp:sp>
    <dsp:sp modelId="{4C379E69-1E5B-495E-93D9-13EA46D2BFB6}">
      <dsp:nvSpPr>
        <dsp:cNvPr id="0" name=""/>
        <dsp:cNvSpPr/>
      </dsp:nvSpPr>
      <dsp:spPr>
        <a:xfrm>
          <a:off x="0" y="3625248"/>
          <a:ext cx="8229600" cy="806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840101C-6A2F-418A-BE4A-6F0988531115}">
      <dsp:nvSpPr>
        <dsp:cNvPr id="0" name=""/>
        <dsp:cNvSpPr/>
      </dsp:nvSpPr>
      <dsp:spPr>
        <a:xfrm>
          <a:off x="411480" y="3152928"/>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Attack the problem with a plan</a:t>
          </a:r>
        </a:p>
      </dsp:txBody>
      <dsp:txXfrm>
        <a:off x="457594" y="3199042"/>
        <a:ext cx="5668492" cy="8524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7BC74-65A0-4F3F-906A-3E129BCD355C}">
      <dsp:nvSpPr>
        <dsp:cNvPr id="0" name=""/>
        <dsp:cNvSpPr/>
      </dsp:nvSpPr>
      <dsp:spPr>
        <a:xfrm>
          <a:off x="334327" y="476"/>
          <a:ext cx="3600449" cy="216027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Positive attitude</a:t>
          </a:r>
        </a:p>
      </dsp:txBody>
      <dsp:txXfrm>
        <a:off x="334327" y="476"/>
        <a:ext cx="3600449" cy="2160270"/>
      </dsp:txXfrm>
    </dsp:sp>
    <dsp:sp modelId="{AD4946EE-8B9F-457F-BB1C-EB4739092D05}">
      <dsp:nvSpPr>
        <dsp:cNvPr id="0" name=""/>
        <dsp:cNvSpPr/>
      </dsp:nvSpPr>
      <dsp:spPr>
        <a:xfrm>
          <a:off x="4294822"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One on one</a:t>
          </a:r>
        </a:p>
      </dsp:txBody>
      <dsp:txXfrm>
        <a:off x="4294822" y="476"/>
        <a:ext cx="3600449" cy="2160270"/>
      </dsp:txXfrm>
    </dsp:sp>
    <dsp:sp modelId="{6D07B075-E868-4402-AF00-9CD033091B35}">
      <dsp:nvSpPr>
        <dsp:cNvPr id="0" name=""/>
        <dsp:cNvSpPr/>
      </dsp:nvSpPr>
      <dsp:spPr>
        <a:xfrm>
          <a:off x="2314575" y="2520791"/>
          <a:ext cx="3600449" cy="216027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Question and listen</a:t>
          </a:r>
        </a:p>
      </dsp:txBody>
      <dsp:txXfrm>
        <a:off x="2314575" y="2520791"/>
        <a:ext cx="3600449" cy="216027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FC2A2-CB20-4417-BA64-0F41308CFAED}">
      <dsp:nvSpPr>
        <dsp:cNvPr id="0" name=""/>
        <dsp:cNvSpPr/>
      </dsp:nvSpPr>
      <dsp:spPr>
        <a:xfrm>
          <a:off x="5029090" y="0"/>
          <a:ext cx="3197006"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FB38E-0C47-4A3F-963F-827F50751AF7}">
      <dsp:nvSpPr>
        <dsp:cNvPr id="0" name=""/>
        <dsp:cNvSpPr/>
      </dsp:nvSpPr>
      <dsp:spPr>
        <a:xfrm>
          <a:off x="3502" y="0"/>
          <a:ext cx="5025587"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Give respect</a:t>
          </a:r>
        </a:p>
      </dsp:txBody>
      <dsp:txXfrm>
        <a:off x="74919" y="71417"/>
        <a:ext cx="4882753" cy="1320146"/>
      </dsp:txXfrm>
    </dsp:sp>
    <dsp:sp modelId="{F1134C87-220E-45B9-9A0B-CF0A7DB4030C}">
      <dsp:nvSpPr>
        <dsp:cNvPr id="0" name=""/>
        <dsp:cNvSpPr/>
      </dsp:nvSpPr>
      <dsp:spPr>
        <a:xfrm>
          <a:off x="5029090" y="1609278"/>
          <a:ext cx="3197006" cy="1462980"/>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D5C95-B025-48C9-A483-06108CD58C57}">
      <dsp:nvSpPr>
        <dsp:cNvPr id="0" name=""/>
        <dsp:cNvSpPr/>
      </dsp:nvSpPr>
      <dsp:spPr>
        <a:xfrm>
          <a:off x="3502" y="1609278"/>
          <a:ext cx="5025587" cy="14629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Be visible</a:t>
          </a:r>
        </a:p>
      </dsp:txBody>
      <dsp:txXfrm>
        <a:off x="74919" y="1680695"/>
        <a:ext cx="4882753" cy="1320146"/>
      </dsp:txXfrm>
    </dsp:sp>
    <dsp:sp modelId="{75F8CEFD-06A6-4078-86D7-A1C25AA27BF8}">
      <dsp:nvSpPr>
        <dsp:cNvPr id="0" name=""/>
        <dsp:cNvSpPr/>
      </dsp:nvSpPr>
      <dsp:spPr>
        <a:xfrm>
          <a:off x="5029090" y="3218556"/>
          <a:ext cx="3197006" cy="1462980"/>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E2712-2D05-4A90-83D7-C4907E6D82B6}">
      <dsp:nvSpPr>
        <dsp:cNvPr id="0" name=""/>
        <dsp:cNvSpPr/>
      </dsp:nvSpPr>
      <dsp:spPr>
        <a:xfrm>
          <a:off x="3502" y="3218556"/>
          <a:ext cx="5025587" cy="14629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Answer questions</a:t>
          </a:r>
        </a:p>
      </dsp:txBody>
      <dsp:txXfrm>
        <a:off x="74919" y="3289973"/>
        <a:ext cx="4882753" cy="132014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06F58-FB54-4687-8F56-5A552B73D22B}">
      <dsp:nvSpPr>
        <dsp:cNvPr id="0" name=""/>
        <dsp:cNvSpPr/>
      </dsp:nvSpPr>
      <dsp:spPr>
        <a:xfrm>
          <a:off x="0" y="595"/>
          <a:ext cx="8229600" cy="15515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Respect leads to trust</a:t>
          </a:r>
        </a:p>
      </dsp:txBody>
      <dsp:txXfrm>
        <a:off x="75742" y="76337"/>
        <a:ext cx="8078116" cy="1400090"/>
      </dsp:txXfrm>
    </dsp:sp>
    <dsp:sp modelId="{D50E777A-6433-49B1-82C1-EDE574BDB6E9}">
      <dsp:nvSpPr>
        <dsp:cNvPr id="0" name=""/>
        <dsp:cNvSpPr/>
      </dsp:nvSpPr>
      <dsp:spPr>
        <a:xfrm>
          <a:off x="0" y="1564981"/>
          <a:ext cx="8229600" cy="15515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Manage expectations</a:t>
          </a:r>
        </a:p>
      </dsp:txBody>
      <dsp:txXfrm>
        <a:off x="75742" y="1640723"/>
        <a:ext cx="8078116" cy="1400090"/>
      </dsp:txXfrm>
    </dsp:sp>
    <dsp:sp modelId="{F14D7C76-463E-46CA-8B2A-31FC587501EE}">
      <dsp:nvSpPr>
        <dsp:cNvPr id="0" name=""/>
        <dsp:cNvSpPr/>
      </dsp:nvSpPr>
      <dsp:spPr>
        <a:xfrm>
          <a:off x="0" y="3129366"/>
          <a:ext cx="8229600" cy="15515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Work hard and be seen working hard</a:t>
          </a:r>
        </a:p>
      </dsp:txBody>
      <dsp:txXfrm>
        <a:off x="75742" y="3205108"/>
        <a:ext cx="8078116" cy="140009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7A55-7E34-48B4-A0AA-4EE79821F442}">
      <dsp:nvSpPr>
        <dsp:cNvPr id="0" name=""/>
        <dsp:cNvSpPr/>
      </dsp:nvSpPr>
      <dsp:spPr>
        <a:xfrm>
          <a:off x="1999800" y="2285"/>
          <a:ext cx="4230000" cy="150869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Have a party</a:t>
          </a:r>
        </a:p>
      </dsp:txBody>
      <dsp:txXfrm>
        <a:off x="1999800" y="2285"/>
        <a:ext cx="4230000" cy="1508698"/>
      </dsp:txXfrm>
    </dsp:sp>
    <dsp:sp modelId="{FD1ED84A-FEA9-4A51-BB63-3CD05A031FC8}">
      <dsp:nvSpPr>
        <dsp:cNvPr id="0" name=""/>
        <dsp:cNvSpPr/>
      </dsp:nvSpPr>
      <dsp:spPr>
        <a:xfrm>
          <a:off x="2404800" y="1586419"/>
          <a:ext cx="3420000" cy="1508698"/>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Buy lunch</a:t>
          </a:r>
        </a:p>
      </dsp:txBody>
      <dsp:txXfrm>
        <a:off x="2404800" y="1586419"/>
        <a:ext cx="3420000" cy="1508698"/>
      </dsp:txXfrm>
    </dsp:sp>
    <dsp:sp modelId="{289E2F7E-5BAA-4F99-9000-BFE1B92E0D3A}">
      <dsp:nvSpPr>
        <dsp:cNvPr id="0" name=""/>
        <dsp:cNvSpPr/>
      </dsp:nvSpPr>
      <dsp:spPr>
        <a:xfrm>
          <a:off x="0" y="3170552"/>
          <a:ext cx="8229600" cy="1508698"/>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Something to show credit</a:t>
          </a:r>
        </a:p>
      </dsp:txBody>
      <dsp:txXfrm>
        <a:off x="0" y="3170552"/>
        <a:ext cx="8229600" cy="150869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E369-FCB5-430F-84C5-AE4B91D3FF97}">
      <dsp:nvSpPr>
        <dsp:cNvPr id="0" name=""/>
        <dsp:cNvSpPr/>
      </dsp:nvSpPr>
      <dsp:spPr>
        <a:xfrm rot="16200000">
          <a:off x="-1033797" y="1034801"/>
          <a:ext cx="4681537"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Public recognition</a:t>
          </a:r>
        </a:p>
      </dsp:txBody>
      <dsp:txXfrm rot="5400000">
        <a:off x="1005" y="936306"/>
        <a:ext cx="2611933" cy="2808923"/>
      </dsp:txXfrm>
    </dsp:sp>
    <dsp:sp modelId="{5CDD563C-EACD-4E9F-8C0A-A3D0F5312018}">
      <dsp:nvSpPr>
        <dsp:cNvPr id="0" name=""/>
        <dsp:cNvSpPr/>
      </dsp:nvSpPr>
      <dsp:spPr>
        <a:xfrm rot="16200000">
          <a:off x="1774031" y="1034801"/>
          <a:ext cx="4681537"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Team milestones</a:t>
          </a:r>
        </a:p>
      </dsp:txBody>
      <dsp:txXfrm rot="5400000">
        <a:off x="2808833" y="936306"/>
        <a:ext cx="2611933" cy="2808923"/>
      </dsp:txXfrm>
    </dsp:sp>
    <dsp:sp modelId="{61BEC80F-A54D-4BAB-9514-DCDB33B618A2}">
      <dsp:nvSpPr>
        <dsp:cNvPr id="0" name=""/>
        <dsp:cNvSpPr/>
      </dsp:nvSpPr>
      <dsp:spPr>
        <a:xfrm rot="16200000">
          <a:off x="4581860" y="1034801"/>
          <a:ext cx="4681537"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Provides motivation</a:t>
          </a:r>
        </a:p>
      </dsp:txBody>
      <dsp:txXfrm rot="5400000">
        <a:off x="5616662" y="936306"/>
        <a:ext cx="2611933" cy="280892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FF987-AAC0-49B6-ACCD-006DCBF22CAF}">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Have a welcoming environment</a:t>
          </a:r>
        </a:p>
      </dsp:txBody>
      <dsp:txXfrm>
        <a:off x="41135" y="41135"/>
        <a:ext cx="5479637" cy="1322191"/>
      </dsp:txXfrm>
    </dsp:sp>
    <dsp:sp modelId="{F21101E1-ED4E-40E5-9A11-D90C4ED03419}">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Break up the routine</a:t>
          </a:r>
        </a:p>
      </dsp:txBody>
      <dsp:txXfrm>
        <a:off x="658354" y="1679672"/>
        <a:ext cx="5382770" cy="1322191"/>
      </dsp:txXfrm>
    </dsp:sp>
    <dsp:sp modelId="{ECEB879E-F889-44FA-A296-4259E83BFACE}">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More than just a paycheck</a:t>
          </a:r>
        </a:p>
      </dsp:txBody>
      <dsp:txXfrm>
        <a:off x="1275574" y="3318210"/>
        <a:ext cx="5382770" cy="1322191"/>
      </dsp:txXfrm>
    </dsp:sp>
    <dsp:sp modelId="{3C4EAB83-3A9F-41E9-AC20-2BDCAC0A3E0E}">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B85C40B8-2A51-4C34-B7A1-9EE70BBCC31B}">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CB37-4543-449E-9FA8-7D6E6546521D}">
      <dsp:nvSpPr>
        <dsp:cNvPr id="0" name=""/>
        <dsp:cNvSpPr/>
      </dsp:nvSpPr>
      <dsp:spPr>
        <a:xfrm>
          <a:off x="1004" y="1018477"/>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dsp:txBody>
      <dsp:txXfrm>
        <a:off x="35429" y="1052902"/>
        <a:ext cx="2281890" cy="1106520"/>
      </dsp:txXfrm>
    </dsp:sp>
    <dsp:sp modelId="{03837686-B452-4F13-853A-F1E74D0C0C16}">
      <dsp:nvSpPr>
        <dsp:cNvPr id="0" name=""/>
        <dsp:cNvSpPr/>
      </dsp:nvSpPr>
      <dsp:spPr>
        <a:xfrm>
          <a:off x="236078"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E3946-0D7B-49AF-9501-774C327FABDD}">
      <dsp:nvSpPr>
        <dsp:cNvPr id="0" name=""/>
        <dsp:cNvSpPr/>
      </dsp:nvSpPr>
      <dsp:spPr>
        <a:xfrm>
          <a:off x="471152"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Credibility</a:t>
          </a:r>
        </a:p>
      </dsp:txBody>
      <dsp:txXfrm>
        <a:off x="505577" y="2522114"/>
        <a:ext cx="1811742" cy="1106520"/>
      </dsp:txXfrm>
    </dsp:sp>
    <dsp:sp modelId="{59AACDBB-E766-4DC3-B451-C011A593D310}">
      <dsp:nvSpPr>
        <dsp:cNvPr id="0" name=""/>
        <dsp:cNvSpPr/>
      </dsp:nvSpPr>
      <dsp:spPr>
        <a:xfrm>
          <a:off x="2939429" y="1018477"/>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dsp:txBody>
      <dsp:txXfrm>
        <a:off x="2973854" y="1052902"/>
        <a:ext cx="2281890" cy="1106520"/>
      </dsp:txXfrm>
    </dsp:sp>
    <dsp:sp modelId="{A32FE47C-249B-4893-B5EE-06A3F397BCA9}">
      <dsp:nvSpPr>
        <dsp:cNvPr id="0" name=""/>
        <dsp:cNvSpPr/>
      </dsp:nvSpPr>
      <dsp:spPr>
        <a:xfrm>
          <a:off x="3174503"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E3930-02D1-4362-8D66-05AC01FED46F}">
      <dsp:nvSpPr>
        <dsp:cNvPr id="0" name=""/>
        <dsp:cNvSpPr/>
      </dsp:nvSpPr>
      <dsp:spPr>
        <a:xfrm>
          <a:off x="3409577"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Emotional</a:t>
          </a:r>
        </a:p>
      </dsp:txBody>
      <dsp:txXfrm>
        <a:off x="3444002" y="2522114"/>
        <a:ext cx="1811742" cy="1106520"/>
      </dsp:txXfrm>
    </dsp:sp>
    <dsp:sp modelId="{87E9D328-6D2F-459F-A924-26145180E937}">
      <dsp:nvSpPr>
        <dsp:cNvPr id="0" name=""/>
        <dsp:cNvSpPr/>
      </dsp:nvSpPr>
      <dsp:spPr>
        <a:xfrm>
          <a:off x="5877855" y="1018477"/>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dsp:txBody>
      <dsp:txXfrm>
        <a:off x="5912280" y="1052902"/>
        <a:ext cx="2281890" cy="1106520"/>
      </dsp:txXfrm>
    </dsp:sp>
    <dsp:sp modelId="{BB5C2B00-BDA2-4924-B7BD-C72DAC545AA2}">
      <dsp:nvSpPr>
        <dsp:cNvPr id="0" name=""/>
        <dsp:cNvSpPr/>
      </dsp:nvSpPr>
      <dsp:spPr>
        <a:xfrm>
          <a:off x="6112929"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6DA73-ED4E-48C2-A92F-08B1BD5CACA1}">
      <dsp:nvSpPr>
        <dsp:cNvPr id="0" name=""/>
        <dsp:cNvSpPr/>
      </dsp:nvSpPr>
      <dsp:spPr>
        <a:xfrm>
          <a:off x="6348003"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Logical</a:t>
          </a:r>
        </a:p>
      </dsp:txBody>
      <dsp:txXfrm>
        <a:off x="6382428" y="2522114"/>
        <a:ext cx="1811742" cy="110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6D7C-E0CB-41A5-A23C-19C37170B1D5}">
      <dsp:nvSpPr>
        <dsp:cNvPr id="0" name=""/>
        <dsp:cNvSpPr/>
      </dsp:nvSpPr>
      <dsp:spPr>
        <a:xfrm>
          <a:off x="907405" y="595"/>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Honest</a:t>
          </a:r>
        </a:p>
      </dsp:txBody>
      <dsp:txXfrm>
        <a:off x="907405" y="595"/>
        <a:ext cx="2437804" cy="1462682"/>
      </dsp:txXfrm>
    </dsp:sp>
    <dsp:sp modelId="{EA080F20-56EE-48C3-B555-1A61A1160A13}">
      <dsp:nvSpPr>
        <dsp:cNvPr id="0" name=""/>
        <dsp:cNvSpPr/>
      </dsp:nvSpPr>
      <dsp:spPr>
        <a:xfrm>
          <a:off x="3588990"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Inspiring</a:t>
          </a:r>
          <a:endParaRPr lang="en-US" sz="3600" kern="1200" dirty="0"/>
        </a:p>
      </dsp:txBody>
      <dsp:txXfrm>
        <a:off x="3588990" y="595"/>
        <a:ext cx="2437804" cy="1462682"/>
      </dsp:txXfrm>
    </dsp:sp>
    <dsp:sp modelId="{FE71FCF8-D597-4F55-B2E2-CDFCD91BA579}">
      <dsp:nvSpPr>
        <dsp:cNvPr id="0" name=""/>
        <dsp:cNvSpPr/>
      </dsp:nvSpPr>
      <dsp:spPr>
        <a:xfrm>
          <a:off x="907405" y="1707058"/>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Broad-minded</a:t>
          </a:r>
          <a:r>
            <a:rPr lang="en-US" sz="3600" b="1" kern="1200" dirty="0"/>
            <a:t> </a:t>
          </a:r>
          <a:endParaRPr lang="en-US" sz="3600" kern="1200" dirty="0"/>
        </a:p>
      </dsp:txBody>
      <dsp:txXfrm>
        <a:off x="907405" y="1707058"/>
        <a:ext cx="2437804" cy="1462682"/>
      </dsp:txXfrm>
    </dsp:sp>
    <dsp:sp modelId="{389C89DA-225C-45BD-A119-3A6FD6274ECF}">
      <dsp:nvSpPr>
        <dsp:cNvPr id="0" name=""/>
        <dsp:cNvSpPr/>
      </dsp:nvSpPr>
      <dsp:spPr>
        <a:xfrm>
          <a:off x="3588990" y="1707058"/>
          <a:ext cx="2437804" cy="146268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Intelligent</a:t>
          </a:r>
          <a:r>
            <a:rPr lang="en-US" sz="3600" b="1" kern="1200" dirty="0"/>
            <a:t> </a:t>
          </a:r>
          <a:endParaRPr lang="en-US" sz="3600" kern="1200" dirty="0"/>
        </a:p>
      </dsp:txBody>
      <dsp:txXfrm>
        <a:off x="3588990" y="1707058"/>
        <a:ext cx="2437804" cy="1462682"/>
      </dsp:txXfrm>
    </dsp:sp>
    <dsp:sp modelId="{D4576D56-95B6-4CD3-9572-E8483B63EA97}">
      <dsp:nvSpPr>
        <dsp:cNvPr id="0" name=""/>
        <dsp:cNvSpPr/>
      </dsp:nvSpPr>
      <dsp:spPr>
        <a:xfrm>
          <a:off x="2248197" y="3413521"/>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Imaginative</a:t>
          </a:r>
        </a:p>
      </dsp:txBody>
      <dsp:txXfrm>
        <a:off x="2248197" y="3413521"/>
        <a:ext cx="2437804" cy="146268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D9D7-7B79-4BAC-A357-2EEA1B68C26C}">
      <dsp:nvSpPr>
        <dsp:cNvPr id="0" name=""/>
        <dsp:cNvSpPr/>
      </dsp:nvSpPr>
      <dsp:spPr>
        <a:xfrm>
          <a:off x="0" y="669130"/>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Reciprocation</a:t>
          </a:r>
        </a:p>
      </dsp:txBody>
      <dsp:txXfrm>
        <a:off x="0" y="669130"/>
        <a:ext cx="2571749" cy="1543050"/>
      </dsp:txXfrm>
    </dsp:sp>
    <dsp:sp modelId="{4DF77A47-C196-4588-9481-98A6EB67D19A}">
      <dsp:nvSpPr>
        <dsp:cNvPr id="0" name=""/>
        <dsp:cNvSpPr/>
      </dsp:nvSpPr>
      <dsp:spPr>
        <a:xfrm>
          <a:off x="2828925" y="669130"/>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Commitment</a:t>
          </a:r>
        </a:p>
      </dsp:txBody>
      <dsp:txXfrm>
        <a:off x="2828925" y="669130"/>
        <a:ext cx="2571749" cy="1543050"/>
      </dsp:txXfrm>
    </dsp:sp>
    <dsp:sp modelId="{C915ED33-4366-4F18-8E6C-095789216298}">
      <dsp:nvSpPr>
        <dsp:cNvPr id="0" name=""/>
        <dsp:cNvSpPr/>
      </dsp:nvSpPr>
      <dsp:spPr>
        <a:xfrm>
          <a:off x="5657849" y="669130"/>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Authority</a:t>
          </a:r>
        </a:p>
      </dsp:txBody>
      <dsp:txXfrm>
        <a:off x="5657849" y="669130"/>
        <a:ext cx="2571749" cy="1543050"/>
      </dsp:txXfrm>
    </dsp:sp>
    <dsp:sp modelId="{F1225EB6-F0E6-41D3-BCFB-03E06CC6907B}">
      <dsp:nvSpPr>
        <dsp:cNvPr id="0" name=""/>
        <dsp:cNvSpPr/>
      </dsp:nvSpPr>
      <dsp:spPr>
        <a:xfrm>
          <a:off x="1414462" y="2469355"/>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Social Validation</a:t>
          </a:r>
        </a:p>
      </dsp:txBody>
      <dsp:txXfrm>
        <a:off x="1414462" y="2469355"/>
        <a:ext cx="2571749" cy="1543050"/>
      </dsp:txXfrm>
    </dsp:sp>
    <dsp:sp modelId="{1DB497EF-96F0-4CC0-BE6C-0EC20E4F55ED}">
      <dsp:nvSpPr>
        <dsp:cNvPr id="0" name=""/>
        <dsp:cNvSpPr/>
      </dsp:nvSpPr>
      <dsp:spPr>
        <a:xfrm>
          <a:off x="4243387" y="2469355"/>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Friendship</a:t>
          </a:r>
        </a:p>
      </dsp:txBody>
      <dsp:txXfrm>
        <a:off x="4243387" y="2469355"/>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9B5E4-FAD0-4CC5-8F06-5BA0A3C8F352}">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confident bearing</a:t>
          </a:r>
        </a:p>
      </dsp:txBody>
      <dsp:txXfrm>
        <a:off x="41135" y="41135"/>
        <a:ext cx="5479637" cy="1322191"/>
      </dsp:txXfrm>
    </dsp:sp>
    <dsp:sp modelId="{D7EFA460-B4D8-46AB-A494-7DB546C6FB87}">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ability to communicate</a:t>
          </a:r>
        </a:p>
      </dsp:txBody>
      <dsp:txXfrm>
        <a:off x="658354" y="1679672"/>
        <a:ext cx="5382770" cy="1322191"/>
      </dsp:txXfrm>
    </dsp:sp>
    <dsp:sp modelId="{AD340F08-4997-4741-9E5B-8022B98C6216}">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personal commitment to your vision</a:t>
          </a:r>
        </a:p>
      </dsp:txBody>
      <dsp:txXfrm>
        <a:off x="1275574" y="3318210"/>
        <a:ext cx="5382770" cy="1322191"/>
      </dsp:txXfrm>
    </dsp:sp>
    <dsp:sp modelId="{BED1E23A-8807-4FA4-AC2D-95AA4FCC9EDB}">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186FE403-9E53-4D7D-831B-0EC66FADF7DC}">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E48C9-5E01-47B6-B5F6-696123C59E4D}">
      <dsp:nvSpPr>
        <dsp:cNvPr id="0" name=""/>
        <dsp:cNvSpPr/>
      </dsp:nvSpPr>
      <dsp:spPr>
        <a:xfrm rot="5400000">
          <a:off x="-154319" y="158537"/>
          <a:ext cx="1028795" cy="72015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dsp:txBody>
      <dsp:txXfrm rot="-5400000">
        <a:off x="1" y="364295"/>
        <a:ext cx="720156" cy="308639"/>
      </dsp:txXfrm>
    </dsp:sp>
    <dsp:sp modelId="{8F6AA040-6C43-406F-9EB5-79AC89411CBD}">
      <dsp:nvSpPr>
        <dsp:cNvPr id="0" name=""/>
        <dsp:cNvSpPr/>
      </dsp:nvSpPr>
      <dsp:spPr>
        <a:xfrm rot="5400000">
          <a:off x="4140344" y="-3415969"/>
          <a:ext cx="669068" cy="750944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Specific</a:t>
          </a:r>
          <a:endParaRPr lang="en-US" sz="3900" kern="1200" dirty="0"/>
        </a:p>
      </dsp:txBody>
      <dsp:txXfrm rot="-5400000">
        <a:off x="720157" y="36879"/>
        <a:ext cx="7476782" cy="603746"/>
      </dsp:txXfrm>
    </dsp:sp>
    <dsp:sp modelId="{8B8A733C-FFC4-4F00-8DBF-19CBA284479D}">
      <dsp:nvSpPr>
        <dsp:cNvPr id="0" name=""/>
        <dsp:cNvSpPr/>
      </dsp:nvSpPr>
      <dsp:spPr>
        <a:xfrm rot="5400000">
          <a:off x="-154319" y="1069613"/>
          <a:ext cx="1028795" cy="72015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M</a:t>
          </a:r>
        </a:p>
      </dsp:txBody>
      <dsp:txXfrm rot="-5400000">
        <a:off x="1" y="1275371"/>
        <a:ext cx="720156" cy="308639"/>
      </dsp:txXfrm>
    </dsp:sp>
    <dsp:sp modelId="{B8187F7C-1EC8-4037-A8C4-A189CE0CA45E}">
      <dsp:nvSpPr>
        <dsp:cNvPr id="0" name=""/>
        <dsp:cNvSpPr/>
      </dsp:nvSpPr>
      <dsp:spPr>
        <a:xfrm rot="5400000">
          <a:off x="4140519" y="-2505068"/>
          <a:ext cx="668716" cy="7509443"/>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Measurable</a:t>
          </a:r>
          <a:endParaRPr lang="en-US" sz="3900" kern="1200" dirty="0"/>
        </a:p>
      </dsp:txBody>
      <dsp:txXfrm rot="-5400000">
        <a:off x="720156" y="947939"/>
        <a:ext cx="7476799" cy="603428"/>
      </dsp:txXfrm>
    </dsp:sp>
    <dsp:sp modelId="{EA0F7EF4-EA43-4A6C-9BEA-209D15378BEE}">
      <dsp:nvSpPr>
        <dsp:cNvPr id="0" name=""/>
        <dsp:cNvSpPr/>
      </dsp:nvSpPr>
      <dsp:spPr>
        <a:xfrm rot="5400000">
          <a:off x="-154319" y="1980690"/>
          <a:ext cx="1028795" cy="720156"/>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dsp:txBody>
      <dsp:txXfrm rot="-5400000">
        <a:off x="1" y="2186448"/>
        <a:ext cx="720156" cy="308639"/>
      </dsp:txXfrm>
    </dsp:sp>
    <dsp:sp modelId="{F1B8B260-7FF8-494D-9B07-1C91F682F297}">
      <dsp:nvSpPr>
        <dsp:cNvPr id="0" name=""/>
        <dsp:cNvSpPr/>
      </dsp:nvSpPr>
      <dsp:spPr>
        <a:xfrm rot="5400000">
          <a:off x="4140519" y="-1593992"/>
          <a:ext cx="668716" cy="7509443"/>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Attainable</a:t>
          </a:r>
          <a:endParaRPr lang="en-US" sz="3900" kern="1200" dirty="0"/>
        </a:p>
      </dsp:txBody>
      <dsp:txXfrm rot="-5400000">
        <a:off x="720156" y="1859015"/>
        <a:ext cx="7476799" cy="603428"/>
      </dsp:txXfrm>
    </dsp:sp>
    <dsp:sp modelId="{1E31B6EC-D00F-43B7-934C-8F682E9B4140}">
      <dsp:nvSpPr>
        <dsp:cNvPr id="0" name=""/>
        <dsp:cNvSpPr/>
      </dsp:nvSpPr>
      <dsp:spPr>
        <a:xfrm rot="5400000">
          <a:off x="-154319" y="2891766"/>
          <a:ext cx="1028795" cy="72015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R</a:t>
          </a:r>
        </a:p>
      </dsp:txBody>
      <dsp:txXfrm rot="-5400000">
        <a:off x="1" y="3097524"/>
        <a:ext cx="720156" cy="308639"/>
      </dsp:txXfrm>
    </dsp:sp>
    <dsp:sp modelId="{00323BDA-0ED7-47FB-AFC3-F317E00147FB}">
      <dsp:nvSpPr>
        <dsp:cNvPr id="0" name=""/>
        <dsp:cNvSpPr/>
      </dsp:nvSpPr>
      <dsp:spPr>
        <a:xfrm rot="5400000">
          <a:off x="4140519" y="-682915"/>
          <a:ext cx="668716" cy="750944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Realistic</a:t>
          </a:r>
          <a:endParaRPr lang="en-US" sz="3900" kern="1200" dirty="0"/>
        </a:p>
      </dsp:txBody>
      <dsp:txXfrm rot="-5400000">
        <a:off x="720156" y="2770092"/>
        <a:ext cx="7476799" cy="603428"/>
      </dsp:txXfrm>
    </dsp:sp>
    <dsp:sp modelId="{34E89AAC-B899-4C5D-9322-141482401D68}">
      <dsp:nvSpPr>
        <dsp:cNvPr id="0" name=""/>
        <dsp:cNvSpPr/>
      </dsp:nvSpPr>
      <dsp:spPr>
        <a:xfrm rot="5400000">
          <a:off x="-154319" y="3802843"/>
          <a:ext cx="1028795" cy="720156"/>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T</a:t>
          </a:r>
        </a:p>
      </dsp:txBody>
      <dsp:txXfrm rot="-5400000">
        <a:off x="1" y="4008601"/>
        <a:ext cx="720156" cy="308639"/>
      </dsp:txXfrm>
    </dsp:sp>
    <dsp:sp modelId="{78ADCECB-9D97-413D-B5A6-9B164DEB114D}">
      <dsp:nvSpPr>
        <dsp:cNvPr id="0" name=""/>
        <dsp:cNvSpPr/>
      </dsp:nvSpPr>
      <dsp:spPr>
        <a:xfrm rot="5400000">
          <a:off x="4140519" y="228160"/>
          <a:ext cx="668716" cy="7509443"/>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Timed</a:t>
          </a:r>
          <a:endParaRPr lang="en-US" sz="3900" kern="1200" dirty="0"/>
        </a:p>
      </dsp:txBody>
      <dsp:txXfrm rot="-5400000">
        <a:off x="720156" y="3681167"/>
        <a:ext cx="7476799" cy="60342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1FA25-ADCF-4896-9E24-E043AEA2AE01}">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48DF2-A3B2-4961-A33C-C4E63E885639}">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Strategic planning</a:t>
          </a:r>
        </a:p>
      </dsp:txBody>
      <dsp:txXfrm>
        <a:off x="649797" y="468153"/>
        <a:ext cx="7515197" cy="936307"/>
      </dsp:txXfrm>
    </dsp:sp>
    <dsp:sp modelId="{D7DC0E91-D627-42E7-8F36-7FA9F80613A4}">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BFD2B-BD52-4B33-A565-C8A89A884059}">
      <dsp:nvSpPr>
        <dsp:cNvPr id="0" name=""/>
        <dsp:cNvSpPr/>
      </dsp:nvSpPr>
      <dsp:spPr>
        <a:xfrm>
          <a:off x="990145" y="1872614"/>
          <a:ext cx="7174849" cy="9363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Guides your vision</a:t>
          </a:r>
        </a:p>
      </dsp:txBody>
      <dsp:txXfrm>
        <a:off x="990145" y="1872614"/>
        <a:ext cx="7174849" cy="936307"/>
      </dsp:txXfrm>
    </dsp:sp>
    <dsp:sp modelId="{748B49CF-C994-43B0-9CFC-1B6A2A95E08F}">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59178-79CC-4277-B2C3-E5218A043F65}">
      <dsp:nvSpPr>
        <dsp:cNvPr id="0" name=""/>
        <dsp:cNvSpPr/>
      </dsp:nvSpPr>
      <dsp:spPr>
        <a:xfrm>
          <a:off x="649797" y="3277075"/>
          <a:ext cx="7515197" cy="9363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Build on smaller goals</a:t>
          </a:r>
        </a:p>
      </dsp:txBody>
      <dsp:txXfrm>
        <a:off x="649797" y="3277075"/>
        <a:ext cx="7515197" cy="936307"/>
      </dsp:txXfrm>
    </dsp:sp>
    <dsp:sp modelId="{E5EFF75C-873E-49AC-BFCE-94B73E6D189B}">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9566D-FAC7-4EFB-A02D-A315739F6508}">
      <dsp:nvSpPr>
        <dsp:cNvPr id="0" name=""/>
        <dsp:cNvSpPr/>
      </dsp:nvSpPr>
      <dsp:spPr>
        <a:xfrm>
          <a:off x="617219" y="0"/>
          <a:ext cx="6995160" cy="468153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676B3-F890-48A5-BD39-AD5B40A5E6E3}">
      <dsp:nvSpPr>
        <dsp:cNvPr id="0" name=""/>
        <dsp:cNvSpPr/>
      </dsp:nvSpPr>
      <dsp:spPr>
        <a:xfrm>
          <a:off x="821151" y="1404461"/>
          <a:ext cx="3188970" cy="187261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Obtain the right tools</a:t>
          </a:r>
        </a:p>
      </dsp:txBody>
      <dsp:txXfrm>
        <a:off x="912564" y="1495874"/>
        <a:ext cx="3006144" cy="1689788"/>
      </dsp:txXfrm>
    </dsp:sp>
    <dsp:sp modelId="{B025EB6F-4094-42C1-8719-F5F75EB8D377}">
      <dsp:nvSpPr>
        <dsp:cNvPr id="0" name=""/>
        <dsp:cNvSpPr/>
      </dsp:nvSpPr>
      <dsp:spPr>
        <a:xfrm>
          <a:off x="4219478" y="1404461"/>
          <a:ext cx="3188970" cy="187261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Track progress</a:t>
          </a:r>
        </a:p>
      </dsp:txBody>
      <dsp:txXfrm>
        <a:off x="4310891" y="1495874"/>
        <a:ext cx="3006144" cy="16897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0F92-67CA-4E07-A5ED-F94A8ED0CC9B}">
      <dsp:nvSpPr>
        <dsp:cNvPr id="0" name=""/>
        <dsp:cNvSpPr/>
      </dsp:nvSpPr>
      <dsp:spPr>
        <a:xfrm>
          <a:off x="4018" y="1531512"/>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Thucydides</a:t>
          </a:r>
          <a:endParaRPr lang="en-US" sz="2700" kern="1200" dirty="0"/>
        </a:p>
      </dsp:txBody>
      <dsp:txXfrm>
        <a:off x="4018" y="1531512"/>
        <a:ext cx="2055390" cy="534600"/>
      </dsp:txXfrm>
    </dsp:sp>
    <dsp:sp modelId="{7882E66F-0A6D-4B8E-B8A5-9BD99C930A4A}">
      <dsp:nvSpPr>
        <dsp:cNvPr id="0" name=""/>
        <dsp:cNvSpPr/>
      </dsp:nvSpPr>
      <dsp:spPr>
        <a:xfrm>
          <a:off x="2059409" y="746318"/>
          <a:ext cx="411078" cy="21049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C76EDC-28C6-45F4-B9F9-7AA6A346D8E1}">
      <dsp:nvSpPr>
        <dsp:cNvPr id="0" name=""/>
        <dsp:cNvSpPr/>
      </dsp:nvSpPr>
      <dsp:spPr>
        <a:xfrm>
          <a:off x="2634918" y="746318"/>
          <a:ext cx="5590663" cy="21049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bravest are surely those who have the clearest vision of what is before them, glory and danger alike, and yet notwithstanding, go out and meet it.</a:t>
          </a:r>
        </a:p>
      </dsp:txBody>
      <dsp:txXfrm>
        <a:off x="2634918" y="746318"/>
        <a:ext cx="5590663" cy="2104987"/>
      </dsp:txXfrm>
    </dsp:sp>
    <dsp:sp modelId="{38111C60-0DC6-49D4-AFD8-866328369EF6}">
      <dsp:nvSpPr>
        <dsp:cNvPr id="0" name=""/>
        <dsp:cNvSpPr/>
      </dsp:nvSpPr>
      <dsp:spPr>
        <a:xfrm>
          <a:off x="4018" y="2990793"/>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dsp:txBody>
      <dsp:txXfrm>
        <a:off x="4018" y="2990793"/>
        <a:ext cx="2055390" cy="902137"/>
      </dsp:txXfrm>
    </dsp:sp>
    <dsp:sp modelId="{5DC7C942-E552-4F35-A34F-54F44762514B}">
      <dsp:nvSpPr>
        <dsp:cNvPr id="0" name=""/>
        <dsp:cNvSpPr/>
      </dsp:nvSpPr>
      <dsp:spPr>
        <a:xfrm>
          <a:off x="2059409" y="2948505"/>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077C3-F31C-40B5-B34A-8419C7E2E3EA}">
      <dsp:nvSpPr>
        <dsp:cNvPr id="0" name=""/>
        <dsp:cNvSpPr/>
      </dsp:nvSpPr>
      <dsp:spPr>
        <a:xfrm>
          <a:off x="2634918" y="2948505"/>
          <a:ext cx="5590663" cy="9867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ear of the leader must ring with the voices of the people.</a:t>
          </a:r>
        </a:p>
      </dsp:txBody>
      <dsp:txXfrm>
        <a:off x="2634918" y="2948505"/>
        <a:ext cx="5590663" cy="986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4865F-B1BC-40AA-B508-DFFFA9961131}">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Know yourself and seek self-improvement</a:t>
          </a:r>
        </a:p>
      </dsp:txBody>
      <dsp:txXfrm>
        <a:off x="42851" y="42851"/>
        <a:ext cx="4315335" cy="1377338"/>
      </dsp:txXfrm>
    </dsp:sp>
    <dsp:sp modelId="{AC8AE310-6DD0-4231-B167-7E62A6121240}">
      <dsp:nvSpPr>
        <dsp:cNvPr id="0" name=""/>
        <dsp:cNvSpPr/>
      </dsp:nvSpPr>
      <dsp:spPr>
        <a:xfrm>
          <a:off x="520064" y="1706879"/>
          <a:ext cx="5894070" cy="1463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Set the example</a:t>
          </a:r>
        </a:p>
      </dsp:txBody>
      <dsp:txXfrm>
        <a:off x="562915" y="1749730"/>
        <a:ext cx="4337327" cy="1377338"/>
      </dsp:txXfrm>
    </dsp:sp>
    <dsp:sp modelId="{AC6940D5-C873-469D-B90C-1FDBC39CD61B}">
      <dsp:nvSpPr>
        <dsp:cNvPr id="0" name=""/>
        <dsp:cNvSpPr/>
      </dsp:nvSpPr>
      <dsp:spPr>
        <a:xfrm>
          <a:off x="1040129" y="3413759"/>
          <a:ext cx="5894070" cy="14630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Develop a sense of responsibility in your subordinates</a:t>
          </a:r>
        </a:p>
      </dsp:txBody>
      <dsp:txXfrm>
        <a:off x="1082980" y="3456610"/>
        <a:ext cx="4337327" cy="1377338"/>
      </dsp:txXfrm>
    </dsp:sp>
    <dsp:sp modelId="{F81FEADF-AC68-41B5-966A-7CDFF9659E42}">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EB456CAA-A5E1-4966-AC01-BCCE1B2AAB2D}">
      <dsp:nvSpPr>
        <dsp:cNvPr id="0" name=""/>
        <dsp:cNvSpPr/>
      </dsp:nvSpPr>
      <dsp:spPr>
        <a:xfrm>
          <a:off x="5463159" y="2806598"/>
          <a:ext cx="950976" cy="950976"/>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572F-E8DF-4FD8-B5A3-593548710062}">
      <dsp:nvSpPr>
        <dsp:cNvPr id="0" name=""/>
        <dsp:cNvSpPr/>
      </dsp:nvSpPr>
      <dsp:spPr>
        <a:xfrm>
          <a:off x="0" y="920999"/>
          <a:ext cx="6934200" cy="756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0B7FC-579F-434D-8C0C-00C3B1B0A6FF}">
      <dsp:nvSpPr>
        <dsp:cNvPr id="0" name=""/>
        <dsp:cNvSpPr/>
      </dsp:nvSpPr>
      <dsp:spPr>
        <a:xfrm>
          <a:off x="346710" y="478199"/>
          <a:ext cx="485394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Great Man Theory</a:t>
          </a:r>
        </a:p>
      </dsp:txBody>
      <dsp:txXfrm>
        <a:off x="389941" y="521430"/>
        <a:ext cx="4767478" cy="799138"/>
      </dsp:txXfrm>
    </dsp:sp>
    <dsp:sp modelId="{FA723929-F435-4A5C-898C-6090A41FDCB7}">
      <dsp:nvSpPr>
        <dsp:cNvPr id="0" name=""/>
        <dsp:cNvSpPr/>
      </dsp:nvSpPr>
      <dsp:spPr>
        <a:xfrm>
          <a:off x="0" y="2281800"/>
          <a:ext cx="6934200" cy="756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E41342-6378-420B-AF5D-5C1822665C4A}">
      <dsp:nvSpPr>
        <dsp:cNvPr id="0" name=""/>
        <dsp:cNvSpPr/>
      </dsp:nvSpPr>
      <dsp:spPr>
        <a:xfrm>
          <a:off x="346710" y="1839000"/>
          <a:ext cx="4853940" cy="88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Trait Theory</a:t>
          </a:r>
        </a:p>
      </dsp:txBody>
      <dsp:txXfrm>
        <a:off x="389941" y="1882231"/>
        <a:ext cx="4767478" cy="799138"/>
      </dsp:txXfrm>
    </dsp:sp>
    <dsp:sp modelId="{D906F60E-CD08-4952-B83B-1AA38F0ADA4A}">
      <dsp:nvSpPr>
        <dsp:cNvPr id="0" name=""/>
        <dsp:cNvSpPr/>
      </dsp:nvSpPr>
      <dsp:spPr>
        <a:xfrm>
          <a:off x="0" y="3642600"/>
          <a:ext cx="6934200" cy="756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DDCEC-CBC1-43EB-BCD9-8740CB874923}">
      <dsp:nvSpPr>
        <dsp:cNvPr id="0" name=""/>
        <dsp:cNvSpPr/>
      </dsp:nvSpPr>
      <dsp:spPr>
        <a:xfrm>
          <a:off x="346710" y="3199799"/>
          <a:ext cx="4853940" cy="88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Transformational Leadership</a:t>
          </a:r>
        </a:p>
      </dsp:txBody>
      <dsp:txXfrm>
        <a:off x="389941" y="3243030"/>
        <a:ext cx="4767478"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3BCAB-7986-4A1B-9D84-E5C49BEFE1D7}">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New employees</a:t>
          </a:r>
        </a:p>
      </dsp:txBody>
      <dsp:txXfrm>
        <a:off x="846" y="292623"/>
        <a:ext cx="3301193" cy="1980716"/>
      </dsp:txXfrm>
    </dsp:sp>
    <dsp:sp modelId="{03EDD5F5-6CA8-4412-9CB3-151212DCA1AF}">
      <dsp:nvSpPr>
        <dsp:cNvPr id="0" name=""/>
        <dsp:cNvSpPr/>
      </dsp:nvSpPr>
      <dsp:spPr>
        <a:xfrm>
          <a:off x="3632159" y="292623"/>
          <a:ext cx="3301193" cy="198071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Direct instructions</a:t>
          </a:r>
        </a:p>
      </dsp:txBody>
      <dsp:txXfrm>
        <a:off x="3632159" y="292623"/>
        <a:ext cx="3301193" cy="1980716"/>
      </dsp:txXfrm>
    </dsp:sp>
    <dsp:sp modelId="{F29DDE72-A765-4CE3-B5A7-0B0467E077E5}">
      <dsp:nvSpPr>
        <dsp:cNvPr id="0" name=""/>
        <dsp:cNvSpPr/>
      </dsp:nvSpPr>
      <dsp:spPr>
        <a:xfrm>
          <a:off x="1816503" y="2603459"/>
          <a:ext cx="3301193" cy="198071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Task focused</a:t>
          </a:r>
        </a:p>
      </dsp:txBody>
      <dsp:txXfrm>
        <a:off x="1816503" y="2603459"/>
        <a:ext cx="3301193" cy="19807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E5E0-D69B-4D48-97AD-8879053299F7}">
      <dsp:nvSpPr>
        <dsp:cNvPr id="0" name=""/>
        <dsp:cNvSpPr/>
      </dsp:nvSpPr>
      <dsp:spPr>
        <a:xfrm>
          <a:off x="0" y="417809"/>
          <a:ext cx="6934200" cy="12472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Task focused</a:t>
          </a:r>
        </a:p>
      </dsp:txBody>
      <dsp:txXfrm>
        <a:off x="60884" y="478693"/>
        <a:ext cx="6812432" cy="1125452"/>
      </dsp:txXfrm>
    </dsp:sp>
    <dsp:sp modelId="{BDE5C7A7-0F03-4B0C-A497-BC782FD67308}">
      <dsp:nvSpPr>
        <dsp:cNvPr id="0" name=""/>
        <dsp:cNvSpPr/>
      </dsp:nvSpPr>
      <dsp:spPr>
        <a:xfrm>
          <a:off x="0" y="1814790"/>
          <a:ext cx="6934200" cy="12472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Developing relationship</a:t>
          </a:r>
        </a:p>
      </dsp:txBody>
      <dsp:txXfrm>
        <a:off x="60884" y="1875674"/>
        <a:ext cx="6812432" cy="1125452"/>
      </dsp:txXfrm>
    </dsp:sp>
    <dsp:sp modelId="{487B0994-879D-48BA-B9B0-D1CBB2B64A11}">
      <dsp:nvSpPr>
        <dsp:cNvPr id="0" name=""/>
        <dsp:cNvSpPr/>
      </dsp:nvSpPr>
      <dsp:spPr>
        <a:xfrm>
          <a:off x="0" y="3211770"/>
          <a:ext cx="6934200" cy="12472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Building trust</a:t>
          </a:r>
        </a:p>
      </dsp:txBody>
      <dsp:txXfrm>
        <a:off x="60884" y="3272654"/>
        <a:ext cx="6812432" cy="11254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163B-0FE1-48E9-88EF-95A3F2327002}">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Competent followers</a:t>
          </a:r>
        </a:p>
      </dsp:txBody>
      <dsp:txXfrm>
        <a:off x="42851" y="42851"/>
        <a:ext cx="4315335" cy="1377338"/>
      </dsp:txXfrm>
    </dsp:sp>
    <dsp:sp modelId="{F5385372-2D31-4E86-BDC1-B5DC6BC8035D}">
      <dsp:nvSpPr>
        <dsp:cNvPr id="0" name=""/>
        <dsp:cNvSpPr/>
      </dsp:nvSpPr>
      <dsp:spPr>
        <a:xfrm>
          <a:off x="520064" y="1706879"/>
          <a:ext cx="5894070" cy="146304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Less follow up</a:t>
          </a:r>
        </a:p>
      </dsp:txBody>
      <dsp:txXfrm>
        <a:off x="562915" y="1749730"/>
        <a:ext cx="4337327" cy="1377338"/>
      </dsp:txXfrm>
    </dsp:sp>
    <dsp:sp modelId="{EBFF0EA5-BCF6-4B22-9AD1-2C197E5B8EFE}">
      <dsp:nvSpPr>
        <dsp:cNvPr id="0" name=""/>
        <dsp:cNvSpPr/>
      </dsp:nvSpPr>
      <dsp:spPr>
        <a:xfrm>
          <a:off x="1040129" y="3413759"/>
          <a:ext cx="5894070" cy="146304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Relationship focused</a:t>
          </a:r>
        </a:p>
      </dsp:txBody>
      <dsp:txXfrm>
        <a:off x="1082980" y="3456610"/>
        <a:ext cx="4337327" cy="1377338"/>
      </dsp:txXfrm>
    </dsp:sp>
    <dsp:sp modelId="{66DC3793-09B6-41CD-AC8B-0764E03CE347}">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FF62B908-8A8A-4DC7-8AF1-61A0D2B4FAB1}">
      <dsp:nvSpPr>
        <dsp:cNvPr id="0" name=""/>
        <dsp:cNvSpPr/>
      </dsp:nvSpPr>
      <dsp:spPr>
        <a:xfrm>
          <a:off x="5463159" y="2806598"/>
          <a:ext cx="950976" cy="950976"/>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6BE6-232D-46C5-B3DD-80F1F966A911}">
      <dsp:nvSpPr>
        <dsp:cNvPr id="0" name=""/>
        <dsp:cNvSpPr/>
      </dsp:nvSpPr>
      <dsp:spPr>
        <a:xfrm>
          <a:off x="520064" y="0"/>
          <a:ext cx="5894070" cy="48768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BDCCA-0948-453F-89B8-A25683CCD2CE}">
      <dsp:nvSpPr>
        <dsp:cNvPr id="0" name=""/>
        <dsp:cNvSpPr/>
      </dsp:nvSpPr>
      <dsp:spPr>
        <a:xfrm>
          <a:off x="7448" y="1463040"/>
          <a:ext cx="2231945" cy="1950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Empowered follower</a:t>
          </a:r>
        </a:p>
      </dsp:txBody>
      <dsp:txXfrm>
        <a:off x="102674" y="1558266"/>
        <a:ext cx="2041493" cy="1760268"/>
      </dsp:txXfrm>
    </dsp:sp>
    <dsp:sp modelId="{6C71C44B-516B-4E93-B89E-6F18C90021B0}">
      <dsp:nvSpPr>
        <dsp:cNvPr id="0" name=""/>
        <dsp:cNvSpPr/>
      </dsp:nvSpPr>
      <dsp:spPr>
        <a:xfrm>
          <a:off x="2351127" y="1463040"/>
          <a:ext cx="2231945" cy="19507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Minimal supervision</a:t>
          </a:r>
        </a:p>
      </dsp:txBody>
      <dsp:txXfrm>
        <a:off x="2446353" y="1558266"/>
        <a:ext cx="2041493" cy="1760268"/>
      </dsp:txXfrm>
    </dsp:sp>
    <dsp:sp modelId="{0ED9E1B8-95A8-416B-8BCD-A5782F2C5695}">
      <dsp:nvSpPr>
        <dsp:cNvPr id="0" name=""/>
        <dsp:cNvSpPr/>
      </dsp:nvSpPr>
      <dsp:spPr>
        <a:xfrm>
          <a:off x="4694805" y="1463040"/>
          <a:ext cx="2231945" cy="19507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Praise good performance</a:t>
          </a:r>
        </a:p>
      </dsp:txBody>
      <dsp:txXfrm>
        <a:off x="4790031" y="1558266"/>
        <a:ext cx="2041493" cy="176026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2/12/2017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671915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not repeat the tactics which have gained you one victory, but let your methods be regulated by the infinite variety of circumstances.</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10</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Simply speaking, “leadership” is defined as “the ability to lead.” Unfortunately, this is not very helpful. A better definition comes from the BNET online Business Dictionary: </a:t>
            </a:r>
            <a:r>
              <a:rPr lang="en-US" sz="1200" i="1" kern="1200" dirty="0">
                <a:solidFill>
                  <a:schemeClr val="tx1"/>
                </a:solidFill>
                <a:effectLst/>
                <a:latin typeface="+mn-lt"/>
                <a:ea typeface="+mn-ea"/>
                <a:cs typeface="+mn-cs"/>
              </a:rPr>
              <a:t>“The capacity to establish direction and to influence and align others toward a common goal, motivating and committing them to action and making them responsible for their performance.” </a:t>
            </a:r>
            <a:r>
              <a:rPr lang="en-US" sz="1200" kern="1200" dirty="0">
                <a:solidFill>
                  <a:schemeClr val="tx1"/>
                </a:solidFill>
                <a:effectLst/>
                <a:latin typeface="+mn-lt"/>
                <a:ea typeface="+mn-ea"/>
                <a:cs typeface="+mn-cs"/>
              </a:rPr>
              <a:t>Although this is more descriptive, it is not substantial. It does not tell us what leadership actually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but rather what it </a:t>
            </a:r>
            <a:r>
              <a:rPr lang="en-US" sz="1200" i="1" kern="1200" dirty="0">
                <a:solidFill>
                  <a:schemeClr val="tx1"/>
                </a:solidFill>
                <a:effectLst/>
                <a:latin typeface="+mn-lt"/>
                <a:ea typeface="+mn-ea"/>
                <a:cs typeface="+mn-cs"/>
              </a:rPr>
              <a:t>does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meant by the term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know what true leadership is, we need to examine the characteristics of a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a:t>
            </a:r>
          </a:p>
          <a:p>
            <a:r>
              <a:rPr lang="en-US" sz="1200" kern="1200" dirty="0">
                <a:solidFill>
                  <a:schemeClr val="tx1"/>
                </a:solidFill>
                <a:effectLst/>
                <a:latin typeface="+mn-lt"/>
                <a:ea typeface="+mn-ea"/>
                <a:cs typeface="+mn-cs"/>
              </a:rPr>
              <a:t>01-Goal Card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exercise, write the word “Leadership”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everyone for qualities that they identify with leadership. Write these on the flipchart at the front of the room (be sure to post the paper in a visible spot in the room when done). Try to get at least 10 to 15 qualities, traits, or attributes.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class rank the list in order on another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notes area below, have participants list 5 leadership qualities that they believe they already possess, even if they feel they need to develop it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Goal Card with the name of the leader, they want to emulate, have participants write five leadership traits they most want to develop. Have them place the card in a visible place in from of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a leader?</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mark of a true leader is not a position or title held, but it is how many people are willing to follow them. Santa Clara University and the Tom Peters group outline the following leadership characteristics: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Honest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Competent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Inspiring</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Imaginative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a:t>
            </a:fld>
            <a:endParaRPr lang="en-CA" dirty="0"/>
          </a:p>
        </p:txBody>
      </p:sp>
    </p:spTree>
    <p:extLst>
      <p:ext uri="{BB962C8B-B14F-4D97-AF65-F5344CB8AC3E}">
        <p14:creationId xmlns:p14="http://schemas.microsoft.com/office/powerpoint/2010/main" val="37380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The United States Army offers 11 Leadership Principles: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tactically and technically proficient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yourself and seek self-improvement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 soldiers and look out for their welfare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your soldiers informed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the task is understood, supervised and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your soldiers as a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sound and timely decisions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 a sense of responsibility in your subordinates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 your unit in accordance with its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responsibility and take responsibility for your actions</a:t>
            </a:r>
          </a:p>
          <a:p>
            <a:r>
              <a:rPr lang="en-US" sz="1200" kern="1200" dirty="0">
                <a:solidFill>
                  <a:schemeClr val="tx1"/>
                </a:solidFill>
                <a:effectLst/>
                <a:latin typeface="+mn-lt"/>
                <a:ea typeface="+mn-ea"/>
                <a:cs typeface="+mn-cs"/>
              </a:rPr>
              <a:t>You will notice that none of the above actually tells you </a:t>
            </a:r>
            <a:r>
              <a:rPr lang="en-US" sz="1200" i="1" kern="1200" dirty="0">
                <a:solidFill>
                  <a:schemeClr val="tx1"/>
                </a:solidFill>
                <a:effectLst/>
                <a:latin typeface="+mn-lt"/>
                <a:ea typeface="+mn-ea"/>
                <a:cs typeface="+mn-cs"/>
              </a:rPr>
              <a:t>how to lead</a:t>
            </a:r>
            <a:r>
              <a:rPr lang="en-US" sz="1200" kern="1200" dirty="0">
                <a:solidFill>
                  <a:schemeClr val="tx1"/>
                </a:solidFill>
                <a:effectLst/>
                <a:latin typeface="+mn-lt"/>
                <a:ea typeface="+mn-ea"/>
                <a:cs typeface="+mn-cs"/>
              </a:rPr>
              <a:t>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compare what is considered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Comparing our instincts about leadership with characteristics considered important by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Maintain the previous Leadership lists in a visible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the Characteristics of a Leader and the Army Leadership Principles and compare them with the previous two lists posted on the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where each is on the lists developed by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 similarities and differences and discuss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commonly agreed upon characteristics of a leader?</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The Great Man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Theory was abandoned in favor of the theories of behavioral science. It’s easy to be inspired by stories of great men and women who did great things in their lives. Alexander the Great conquered the known world. Genghis Khan then ravaged most of it. Abraham Lincoln freed the slaves. Harriet Tubman saved hundreds from slavery in the Underground Railroad. Mother Theresa aided and comforted thousands in Calcutta who were abandoned by society. Theory goes that these people did great things because they were simple great people determined by fate and fulfilling their destiny.</a:t>
            </a:r>
          </a:p>
          <a:p>
            <a:r>
              <a:rPr lang="en-US" sz="1200" b="1" kern="1200" dirty="0">
                <a:solidFill>
                  <a:schemeClr val="tx1"/>
                </a:solidFill>
                <a:effectLst/>
                <a:latin typeface="+mn-lt"/>
                <a:ea typeface="+mn-ea"/>
                <a:cs typeface="+mn-cs"/>
              </a:rPr>
              <a:t>The Trait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often been said, </a:t>
            </a:r>
            <a:r>
              <a:rPr lang="en-US" sz="1200" i="1" kern="1200" dirty="0">
                <a:solidFill>
                  <a:schemeClr val="tx1"/>
                </a:solidFill>
                <a:effectLst/>
                <a:latin typeface="+mn-lt"/>
                <a:ea typeface="+mn-ea"/>
                <a:cs typeface="+mn-cs"/>
              </a:rPr>
              <a:t>“Great leaders are born, not made.” </a:t>
            </a:r>
            <a:r>
              <a:rPr lang="en-US" sz="1200" kern="1200" dirty="0">
                <a:solidFill>
                  <a:schemeClr val="tx1"/>
                </a:solidFill>
                <a:effectLst/>
                <a:latin typeface="+mn-lt"/>
                <a:ea typeface="+mn-ea"/>
                <a:cs typeface="+mn-cs"/>
              </a:rPr>
              <a:t>Trait Theory takes this saying literally. If you have the ability to lead, you were born with it, with no way to learning those skills. This theory expands on the Great Man Theory by defining what makes great leaders “great.” </a:t>
            </a:r>
          </a:p>
          <a:p>
            <a:r>
              <a:rPr lang="en-US" sz="1200" kern="1200" dirty="0">
                <a:solidFill>
                  <a:schemeClr val="tx1"/>
                </a:solidFill>
                <a:effectLst/>
                <a:latin typeface="+mn-lt"/>
                <a:ea typeface="+mn-ea"/>
                <a:cs typeface="+mn-cs"/>
              </a:rPr>
              <a:t>Today, we recognize that true leadership seems to come from a combination of both theories – and more. As we have seen, there are wide varieties of leadership qualities. Everyone has some ability in at least one or more of these areas. This means that under the right circumstances, anyone can rise to a leadership role and be successful based on the leadership style that best matches their personality if they know how to use that ability to properly address the situation at hand. Other leadership skills can indeed be learned, developed, and mastered.</a:t>
            </a:r>
          </a:p>
          <a:p>
            <a:r>
              <a:rPr lang="en-US" sz="1200" b="1" kern="1200" dirty="0">
                <a:solidFill>
                  <a:schemeClr val="tx1"/>
                </a:solidFill>
                <a:effectLst/>
                <a:latin typeface="+mn-lt"/>
                <a:ea typeface="+mn-ea"/>
                <a:cs typeface="+mn-cs"/>
              </a:rPr>
              <a:t>Transformational Leadership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1978, James MacGregor Burns introduced the idea of transformational leadership as he researched political leaders. Burns theorized that “transformational leadership” is actually a process where leaders interact with their followers and inspire each other to advance together. His characteristics and behaviors demonstrated the differences between “management” and “leadership.” People and organizations are transformed due to the leadership style and abilities of the leader, who is able to convey a vision and guide the transformation. </a:t>
            </a:r>
          </a:p>
          <a:p>
            <a:r>
              <a:rPr lang="en-US" sz="1200" kern="1200" dirty="0">
                <a:solidFill>
                  <a:schemeClr val="tx1"/>
                </a:solidFill>
                <a:effectLst/>
                <a:latin typeface="+mn-lt"/>
                <a:ea typeface="+mn-ea"/>
                <a:cs typeface="+mn-cs"/>
              </a:rPr>
              <a:t>Bernard M. Bass, in 1985, added to Burns’ transformational leadership theory buy shifting the focus to the followers. It is not the individual traits and vision of the leader that matter as much as it is their ability to influence the feelings, attitudes, and commitment of their followers. As we mentioned before in productivity studies, if followers feel they can trust a leader (or better yet, if they admire a leader who can stimulate a sense of loyalty and respect) the followers go beyond what was originally expected of them and will do so happily. As a result, productivity and unity increases. The followers are transformed by a charismatic, motivational leader. </a:t>
            </a: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all of the studies, we have seen that there are a variety of attributes and abilities associated with leadership, and these vary from leader to leader. Some leaders are great orators, others great writers. Some leaders are very quiet, but the force of their logic or passion wins the day. The difference between a good leader and a great leader is partly the number of leadership skills they have developed. The other part is their ability to apply those skills properly to those who would follow. We will address these issues in the next section.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explain the three leadership theories.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Trait, and Transformation Leadership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each discussion, write the title of the theory under discussion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Great Man Theory: Ask the participants to define it and write their answers on the paper, then ask for examples of great leaders not already given.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Trait Theory: Ask the participants to define it and write their answers on the paper, then ask for examples of great leadership traits that people seem to be born with.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Transformation Leadership Theory: Ask the participants to define it and write their answers on the paper then draw a line down the middle and put the words “Management” and “Leadership” on either side of the line. Ask for a discussion on the differences between the two. Post the results on the wall.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leadership theories?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a:t>
            </a:fld>
            <a:endParaRPr lang="en-CA" dirty="0"/>
          </a:p>
        </p:txBody>
      </p:sp>
    </p:spTree>
    <p:extLst>
      <p:ext uri="{BB962C8B-B14F-4D97-AF65-F5344CB8AC3E}">
        <p14:creationId xmlns:p14="http://schemas.microsoft.com/office/powerpoint/2010/main" val="250683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You manage things; you lead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Murray Hopper</a:t>
            </a:r>
          </a:p>
          <a:p>
            <a:endParaRPr lang="en-US" sz="1200" kern="1200" dirty="0">
              <a:solidFill>
                <a:schemeClr val="tx1"/>
              </a:solidFill>
              <a:effectLst/>
              <a:latin typeface="+mn-lt"/>
              <a:ea typeface="+mn-ea"/>
              <a:cs typeface="+mn-cs"/>
            </a:endParaRPr>
          </a:p>
          <a:p>
            <a:r>
              <a:rPr lang="en-US" dirty="0">
                <a:effectLst/>
              </a:rPr>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a:t>
            </a:r>
            <a:r>
              <a:rPr lang="en-US" i="1" dirty="0">
                <a:effectLst/>
              </a:rPr>
              <a:t>followers</a:t>
            </a:r>
            <a:r>
              <a:rPr lang="en-US" dirty="0">
                <a:effectLst/>
              </a:rPr>
              <a:t>. </a:t>
            </a:r>
            <a:r>
              <a:rPr lang="en-US" sz="1200" kern="1200" dirty="0">
                <a:solidFill>
                  <a:schemeClr val="tx1"/>
                </a:solidFill>
                <a:effectLst/>
                <a:latin typeface="+mn-lt"/>
                <a:ea typeface="+mn-ea"/>
                <a:cs typeface="+mn-cs"/>
              </a:rPr>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sz="1200" kern="1200" dirty="0">
                <a:solidFill>
                  <a:schemeClr val="tx1"/>
                </a:solidFill>
                <a:effectLst/>
                <a:latin typeface="+mn-lt"/>
                <a:ea typeface="+mn-ea"/>
                <a:cs typeface="+mn-cs"/>
              </a:rPr>
              <a:t>The Situational Leadership model addresses four types of leadership styles, based on the follower: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and understand the Situational Leadership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Adapt your leadership style as appropriate to the follower’s capabilities through Telling, Selling, Participating, and Delegating.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large box and divide it into four sections with a line down the middle from top to bottom and across.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first step (Telling) and write it in the lower right box. Ask for characteristics of this type of Leadership Style (directing, low competence, low confidence, low commitment, leader-driven,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second step (Selling) and write it in the upper right box. Ask for characteristics (suggesting, recognizing progress, some competence, some confidence, leader-driven, building trust,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third step (Participating) and write it in the upper left box. Ask for characteristics (working together, follower-driven, relationship-focused,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fourth step (Delegating) and write it in the lower left box. Ask for characteristics of this type of Leadership Style (empowered, competent, committed, motivated,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which is the ultimate goal? [Delegating]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Situational Leadership styles and which is the ultimate goal?</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15</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a:t>The leader must focus highly on tasks, rather than a relationship with the employee, as a relationship does not yet exist.</a:t>
            </a:r>
          </a:p>
          <a:p>
            <a:pPr eaLnBrk="1" hangingPunct="1"/>
            <a:r>
              <a:rPr lang="en-US" dirty="0"/>
              <a:t>When an employee can’t do the job because they are unknowledgeable,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a:t>This is a very leader-driven stage.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Selling addresses the follower who has developed some competence with an improved commitment. The follower is not convinced yet, but is open to becoming cooperative and motivated. </a:t>
            </a:r>
          </a:p>
          <a:p>
            <a:pPr eaLnBrk="1" hangingPunct="1"/>
            <a:r>
              <a:rPr lang="en-US" dirty="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a:t>This is a very leader-driven stage.</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Participating addresses the follower who is now competent at the job, but remains somewhat inconsistent and is not yet fully committed. The follower may be uncooperative or performing as little work as possible, despite their competence with the tasks </a:t>
            </a:r>
          </a:p>
          <a:p>
            <a:r>
              <a:rPr lang="en-US" sz="1200" kern="1200" dirty="0">
                <a:solidFill>
                  <a:schemeClr val="tx1"/>
                </a:solidFill>
                <a:effectLst/>
                <a:latin typeface="+mn-lt"/>
                <a:ea typeface="+mn-ea"/>
                <a:cs typeface="+mn-cs"/>
              </a:rPr>
              <a:t>The leader must participate with and support the follower. The leader no longer needs to give detailed instructions and follow up as often, but does need to continue working with the follower to ensure the work is being done at the level required.</a:t>
            </a:r>
          </a:p>
          <a:p>
            <a:r>
              <a:rPr lang="en-US" sz="1200" kern="1200" dirty="0">
                <a:solidFill>
                  <a:schemeClr val="tx1"/>
                </a:solidFill>
                <a:effectLst/>
                <a:latin typeface="+mn-lt"/>
                <a:ea typeface="+mn-ea"/>
                <a:cs typeface="+mn-cs"/>
              </a:rPr>
              <a:t>The follower is now highly competent, but is not yet convinced in his or her ability or not fully committed to do their best and excel. The leader must now focus less on the tasks assigned and more on the relationship between the follower, the leader, and the group. </a:t>
            </a:r>
          </a:p>
          <a:p>
            <a:r>
              <a:rPr lang="en-US" sz="1200" kern="1200" dirty="0">
                <a:solidFill>
                  <a:schemeClr val="tx1"/>
                </a:solidFill>
                <a:effectLst/>
                <a:latin typeface="+mn-lt"/>
                <a:ea typeface="+mn-ea"/>
                <a:cs typeface="+mn-cs"/>
              </a:rPr>
              <a:t>This is a very follower-driven, relationship-focused stage.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Delegating is the ultimate goal: a follower who feels fully empowered and competent enough to take the ball and run with it, with minimal supervision. The follower is highly competent, highly committed, motivated, and empowered.</a:t>
            </a:r>
          </a:p>
          <a:p>
            <a:r>
              <a:rPr lang="en-US" dirty="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a:t>This is a very follower-driven stage.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19</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608948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Courage - not complacency - is our need today. Leadership not salesmanship.</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John F. Kennedy</a:t>
            </a:r>
          </a:p>
          <a:p>
            <a:endParaRPr lang="en-US" sz="1200" kern="1200" dirty="0">
              <a:solidFill>
                <a:schemeClr val="tx1"/>
              </a:solidFill>
              <a:effectLst/>
              <a:latin typeface="+mn-lt"/>
              <a:ea typeface="+mn-ea"/>
              <a:cs typeface="+mn-cs"/>
            </a:endParaRPr>
          </a:p>
          <a:p>
            <a:r>
              <a:rPr lang="en-US" dirty="0">
                <a:effectLst/>
              </a:rPr>
              <a:t>In 2002, Jossey Bass published a book by James Kouzes and Barry Posner called </a:t>
            </a:r>
            <a:r>
              <a:rPr lang="en-US" i="1" dirty="0">
                <a:effectLst/>
              </a:rPr>
              <a:t>The Leadership Challenge (Copyright © 2000-2012 by John Wiley &amp; Sons Canada, Ltd, or related companies. All rights reserved.) </a:t>
            </a:r>
            <a:r>
              <a:rPr lang="en-US" dirty="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20</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a:solidFill>
                  <a:schemeClr val="tx1"/>
                </a:solidFill>
                <a:effectLst/>
                <a:latin typeface="+mn-lt"/>
                <a:ea typeface="+mn-ea"/>
                <a:cs typeface="+mn-cs"/>
              </a:rPr>
              <a:t>In their book, </a:t>
            </a:r>
            <a:r>
              <a:rPr lang="en-US" sz="1200" i="1" kern="1200" dirty="0">
                <a:solidFill>
                  <a:schemeClr val="tx1"/>
                </a:solidFill>
                <a:effectLst/>
                <a:latin typeface="+mn-lt"/>
                <a:ea typeface="+mn-ea"/>
                <a:cs typeface="+mn-cs"/>
              </a:rPr>
              <a:t>The Leadership Challenge (Copyright © 2000-2012 by John Wiley &amp; Sons Canada, Ltd, or related companies. All rights reserved.)</a:t>
            </a:r>
            <a:r>
              <a:rPr lang="en-US" sz="1200" kern="1200" dirty="0">
                <a:solidFill>
                  <a:schemeClr val="tx1"/>
                </a:solidFill>
                <a:effectLst/>
                <a:latin typeface="+mn-lt"/>
                <a:ea typeface="+mn-ea"/>
                <a:cs typeface="+mn-cs"/>
              </a:rPr>
              <a:t> the authors identified five abilities that were crucial to successful leadership: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Model the Way</a:t>
            </a:r>
            <a:r>
              <a:rPr lang="en-US" sz="1200" kern="1200" dirty="0">
                <a:solidFill>
                  <a:schemeClr val="tx1"/>
                </a:solidFill>
                <a:effectLst/>
                <a:latin typeface="+mn-lt"/>
                <a:ea typeface="+mn-ea"/>
                <a:cs typeface="+mn-cs"/>
              </a:rPr>
              <a:t>: You must lead by example. You can’t come into work 10 minutes late every day if you want your employees to arrive on time.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Inspire a Shared Vision</a:t>
            </a:r>
            <a:r>
              <a:rPr lang="en-US" sz="1200" kern="1200" dirty="0">
                <a:solidFill>
                  <a:schemeClr val="tx1"/>
                </a:solidFill>
                <a:effectLst/>
                <a:latin typeface="+mn-lt"/>
                <a:ea typeface="+mn-ea"/>
                <a:cs typeface="+mn-cs"/>
              </a:rPr>
              <a:t>: If you capture the imagination, you will inspire creative thought and increase loyalty. The vision doesn’t need to be grandiose, but it needs to be communicated effectively for others to adopt it as one of their own.</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Challenge the Process</a:t>
            </a:r>
            <a:r>
              <a:rPr lang="en-US" sz="1200" kern="1200" dirty="0">
                <a:solidFill>
                  <a:schemeClr val="tx1"/>
                </a:solidFill>
                <a:effectLst/>
                <a:latin typeface="+mn-lt"/>
                <a:ea typeface="+mn-ea"/>
                <a:cs typeface="+mn-cs"/>
              </a:rPr>
              <a:t>: Don’t continue doing something just because “We’ve always done it that way.” Situations change, and sometimes a policy or procedure never worked well in the first place. Think outside the box.</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Enable Others to Act</a:t>
            </a:r>
            <a:r>
              <a:rPr lang="en-US" sz="1200" kern="1200" dirty="0">
                <a:solidFill>
                  <a:schemeClr val="tx1"/>
                </a:solidFill>
                <a:effectLst/>
                <a:latin typeface="+mn-lt"/>
                <a:ea typeface="+mn-ea"/>
                <a:cs typeface="+mn-cs"/>
              </a:rPr>
              <a:t>: Truly empower people to act on their own within their level of authority. The famed Ritz-Carlton hotel empowers every employee at all levels to spend up to $1000 on behalf of a guest (who is informed reimbursement will be required for whatever request they make).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Encourage the Heart</a:t>
            </a:r>
            <a:r>
              <a:rPr lang="en-US" sz="1200" kern="1200" dirty="0">
                <a:solidFill>
                  <a:schemeClr val="tx1"/>
                </a:solidFill>
                <a:effectLst/>
                <a:latin typeface="+mn-lt"/>
                <a:ea typeface="+mn-ea"/>
                <a:cs typeface="+mn-cs"/>
              </a:rPr>
              <a:t>: A positive attitude is infectious. If the leader appears passionate or excited about the vision, others will catch the enthusiasm as well.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the 5 Leadership 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Model the Way, Inspire a Shared Vision, Challenge the Process, Enable Others to Ask, Encourage the Heart.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Way: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Inspire a Shared Vision: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the Process: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Enable Others to Ask: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Heart: explore examples and add them to the flipchart.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r>
              <a:rPr lang="en-US" sz="1200" kern="1200" dirty="0">
                <a:solidFill>
                  <a:schemeClr val="tx1"/>
                </a:solidFill>
                <a:effectLst/>
                <a:latin typeface="+mn-lt"/>
                <a:ea typeface="+mn-ea"/>
                <a:cs typeface="+mn-cs"/>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 results of the Kouzes/Posner study, with the most important quality at the top: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Dependable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Imaginative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Ambitious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Mature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Loyal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Self-controlled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Independent </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 your personal strengths and opportunities for growth.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Kouzes/Posner study results to assess your leadership qualities.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02-Personal Inventory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Personal Inventories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 Personal Inventory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rate themselves in the Self-Assessment Rank column from 1 to 10 from top to bottom.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place a checkmark in each of the following columns as appropriate according to whether they ranked themselves above 5 or below 6 and total them on the bottom line.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check their Goal Card to see how many of these qualities are already listed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add any additional traits they feel should be added to the Goal Card.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has each participant’s self-assessment changed (if at all) since the Icebreaker and Exercise 1?</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22</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 understand the various concepts, it’s time to plan how to put them into action by incorporating them into your life.</a:t>
            </a:r>
          </a:p>
          <a:p>
            <a:r>
              <a:rPr lang="en-US" sz="1200" b="1" kern="1200" dirty="0">
                <a:solidFill>
                  <a:schemeClr val="tx1"/>
                </a:solidFill>
                <a:effectLst/>
                <a:latin typeface="+mn-lt"/>
                <a:ea typeface="+mn-ea"/>
                <a:cs typeface="+mn-cs"/>
              </a:rPr>
              <a:t>Set Leadership Goals: </a:t>
            </a:r>
            <a:r>
              <a:rPr lang="en-US" sz="1200" kern="1200" dirty="0">
                <a:solidFill>
                  <a:schemeClr val="tx1"/>
                </a:solidFill>
                <a:effectLst/>
                <a:latin typeface="+mn-lt"/>
                <a:ea typeface="+mn-ea"/>
                <a:cs typeface="+mn-cs"/>
              </a:rPr>
              <a:t>In leadership, as in life, you will never come to the end of your learning, but you want to rank in priority order those qualities you want to develop. </a:t>
            </a:r>
          </a:p>
          <a:p>
            <a:r>
              <a:rPr lang="en-US" sz="1200" b="1" kern="1200" dirty="0">
                <a:solidFill>
                  <a:schemeClr val="tx1"/>
                </a:solidFill>
                <a:effectLst/>
                <a:latin typeface="+mn-lt"/>
                <a:ea typeface="+mn-ea"/>
                <a:cs typeface="+mn-cs"/>
              </a:rPr>
              <a:t>Address the Goals: </a:t>
            </a:r>
            <a:r>
              <a:rPr lang="en-US" sz="1200" kern="1200" dirty="0">
                <a:solidFill>
                  <a:schemeClr val="tx1"/>
                </a:solidFill>
                <a:effectLst/>
                <a:latin typeface="+mn-lt"/>
                <a:ea typeface="+mn-ea"/>
                <a:cs typeface="+mn-cs"/>
              </a:rPr>
              <a:t>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are also great if you are shy and want to feel more comfortable in social situations.</a:t>
            </a:r>
          </a:p>
          <a:p>
            <a:r>
              <a:rPr lang="en-US" sz="1200" b="1" kern="1200" dirty="0">
                <a:solidFill>
                  <a:schemeClr val="tx1"/>
                </a:solidFill>
                <a:effectLst/>
                <a:latin typeface="+mn-lt"/>
                <a:ea typeface="+mn-ea"/>
                <a:cs typeface="+mn-cs"/>
              </a:rPr>
              <a:t>Seek Inspiration</a:t>
            </a:r>
            <a:r>
              <a:rPr lang="en-US" sz="1200" kern="1200" dirty="0">
                <a:solidFill>
                  <a:schemeClr val="tx1"/>
                </a:solidFill>
                <a:effectLst/>
                <a:latin typeface="+mn-lt"/>
                <a:ea typeface="+mn-ea"/>
                <a:cs typeface="+mn-cs"/>
              </a:rPr>
              <a:t>: Learn about a variety of leaders, including their styles with dealing with challenges. Read books and conduct research on the internet or at libraries. </a:t>
            </a:r>
          </a:p>
          <a:p>
            <a:r>
              <a:rPr lang="en-US" sz="1200" b="1" kern="1200" dirty="0">
                <a:solidFill>
                  <a:schemeClr val="tx1"/>
                </a:solidFill>
                <a:effectLst/>
                <a:latin typeface="+mn-lt"/>
                <a:ea typeface="+mn-ea"/>
                <a:cs typeface="+mn-cs"/>
              </a:rPr>
              <a:t>Choose a Role Model: </a:t>
            </a:r>
            <a:r>
              <a:rPr lang="en-US" sz="1200" kern="1200" dirty="0">
                <a:solidFill>
                  <a:schemeClr val="tx1"/>
                </a:solidFill>
                <a:effectLst/>
                <a:latin typeface="+mn-lt"/>
                <a:ea typeface="+mn-ea"/>
                <a:cs typeface="+mn-cs"/>
              </a:rPr>
              <a:t>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sz="1200" b="1" kern="1200" dirty="0">
                <a:solidFill>
                  <a:schemeClr val="tx1"/>
                </a:solidFill>
                <a:effectLst/>
                <a:latin typeface="+mn-lt"/>
                <a:ea typeface="+mn-ea"/>
                <a:cs typeface="+mn-cs"/>
              </a:rPr>
              <a:t>Seek Experience: </a:t>
            </a:r>
            <a:r>
              <a:rPr lang="en-US" sz="1200" kern="1200" dirty="0">
                <a:solidFill>
                  <a:schemeClr val="tx1"/>
                </a:solidFill>
                <a:effectLst/>
                <a:latin typeface="+mn-lt"/>
                <a:ea typeface="+mn-ea"/>
                <a:cs typeface="+mn-cs"/>
              </a:rPr>
              <a:t>Take a leadership role on a social group or club. Gain experience working with people on many levels. </a:t>
            </a:r>
          </a:p>
          <a:p>
            <a:r>
              <a:rPr lang="en-US" sz="1200" b="1" kern="1200" dirty="0">
                <a:solidFill>
                  <a:schemeClr val="tx1"/>
                </a:solidFill>
                <a:effectLst/>
                <a:latin typeface="+mn-lt"/>
                <a:ea typeface="+mn-ea"/>
                <a:cs typeface="+mn-cs"/>
              </a:rPr>
              <a:t>Create a Personal Mission Statement</a:t>
            </a:r>
            <a:r>
              <a:rPr lang="en-US" sz="1200" kern="1200" dirty="0">
                <a:solidFill>
                  <a:schemeClr val="tx1"/>
                </a:solidFill>
                <a:effectLst/>
                <a:latin typeface="+mn-lt"/>
                <a:ea typeface="+mn-ea"/>
                <a:cs typeface="+mn-cs"/>
              </a:rPr>
              <a:t>: Imagine your legacy. How do you want to be remembered? What do you want people to think of you? What type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leader you determined to be? Write a statement that defines who you will become.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23</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Some look at things that are, and ask why. I dream of things that never were and ask why not?</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George Bernard Shaw</a:t>
            </a:r>
          </a:p>
          <a:p>
            <a:endParaRPr lang="en-US" sz="1200" kern="1200" dirty="0">
              <a:solidFill>
                <a:schemeClr val="tx1"/>
              </a:solidFill>
              <a:effectLst/>
              <a:latin typeface="+mn-lt"/>
              <a:ea typeface="+mn-ea"/>
              <a:cs typeface="+mn-cs"/>
            </a:endParaRPr>
          </a:p>
          <a:p>
            <a:r>
              <a:rPr lang="en-US" dirty="0">
                <a:effectLst/>
              </a:rPr>
              <a:t>Remember that the best leaders are examples of what they want their followers to be. George Washington rode into battle with his troops. You cannot lead from the rear, and sending your followers out to take the heat and face the challenges while you remain in an ivory tower will eliminate any possibility of respect. </a:t>
            </a:r>
            <a:r>
              <a:rPr lang="en-US" sz="1200" kern="1200" dirty="0">
                <a:solidFill>
                  <a:schemeClr val="tx1"/>
                </a:solidFill>
                <a:effectLst/>
                <a:latin typeface="+mn-lt"/>
                <a:ea typeface="+mn-ea"/>
                <a:cs typeface="+mn-cs"/>
              </a:rPr>
              <a:t>By definition, a leader is in the </a:t>
            </a:r>
            <a:r>
              <a:rPr lang="en-US" sz="1200" i="1" kern="1200" dirty="0">
                <a:solidFill>
                  <a:schemeClr val="tx1"/>
                </a:solidFill>
                <a:effectLst/>
                <a:latin typeface="+mn-lt"/>
                <a:ea typeface="+mn-ea"/>
                <a:cs typeface="+mn-cs"/>
              </a:rPr>
              <a:t>lead</a:t>
            </a:r>
            <a:r>
              <a:rPr lang="en-US" sz="1200" kern="1200" dirty="0">
                <a:solidFill>
                  <a:schemeClr val="tx1"/>
                </a:solidFill>
                <a:effectLst/>
                <a:latin typeface="+mn-lt"/>
                <a:ea typeface="+mn-ea"/>
                <a:cs typeface="+mn-cs"/>
              </a:rPr>
              <a:t>, right up front, ready to take the heat if something goes wrong. If something does go wrong, a true leader never blames his followers even if in fact they failed. A true leader takes the blame, and then addresses how to correct the problems that arose.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24</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a:t>President Theodore Roosevelt said it best:</a:t>
            </a:r>
          </a:p>
          <a:p>
            <a:pPr eaLnBrk="1" hangingPunct="1"/>
            <a:r>
              <a:rPr lang="en-US" dirty="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p>
          <a:p>
            <a:pPr eaLnBrk="1" hangingPunct="1"/>
            <a:endParaRPr lang="en-US" dirty="0"/>
          </a:p>
          <a:p>
            <a:br>
              <a:rPr lang="en-US" sz="1200" kern="1200" dirty="0">
                <a:solidFill>
                  <a:schemeClr val="tx1"/>
                </a:solidFill>
                <a:effectLst/>
                <a:latin typeface="+mn-lt"/>
                <a:ea typeface="+mn-ea"/>
                <a:cs typeface="+mn-cs"/>
              </a:rPr>
            </a:b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Becoming a Role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Inspire and influence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Inspiration: Explore examples and add them to the flipchart. Ask the participants about who has inspired them in the past. What were some of the qualities that inspired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Influence: Explore examples and add them to the flipchart. Ask the participants who or what has influenced them. Are they influenced by religion, politics, a loved one, a philosophy? What influences their life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can the participants use what they have learned to influence others?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27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suppose leadership at one time meant muscles; but today it means getting along with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Mohandas K. Gandhi</a:t>
            </a:r>
          </a:p>
          <a:p>
            <a:endParaRPr lang="en-US" sz="1200" kern="1200" dirty="0">
              <a:solidFill>
                <a:schemeClr val="tx1"/>
              </a:solidFill>
              <a:effectLst/>
              <a:latin typeface="+mn-lt"/>
              <a:ea typeface="+mn-ea"/>
              <a:cs typeface="+mn-cs"/>
            </a:endParaRPr>
          </a:p>
          <a:p>
            <a:r>
              <a:rPr lang="en-US" dirty="0">
                <a:effectLst/>
              </a:rPr>
              <a:t>The key to true leadership is to inspire a shared vision among your followers. Before you can convey a vision, however, you have to develop it. You must be clear in your vision, live it before others can see it, and model it from your behavior.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28</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What do you want to accomplish, and what do you need to do to get there? Determine attainable goals and focus on them. King Arthur sought the Holy Grail. Lewis and Clark mapped much of the United States. NASA took us to the moon. What is your vision? </a:t>
            </a:r>
          </a:p>
          <a:p>
            <a:r>
              <a:rPr lang="en-US" sz="1200" kern="1200" dirty="0">
                <a:solidFill>
                  <a:schemeClr val="tx1"/>
                </a:solidFill>
                <a:effectLst/>
                <a:latin typeface="+mn-lt"/>
                <a:ea typeface="+mn-ea"/>
                <a:cs typeface="+mn-cs"/>
              </a:rPr>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29</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51472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30</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to communicate your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Situational Leadership Model to convey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the Situational Leadership boxes on the flipchart with the headings Telling, Selling, Participating, and Delegating at the top of each square as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Discuss how you can convey your vision using the following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 [minimal communication; simply state the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 [give reasons for the vision; what’s in it for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 [share the vision; get them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 [let them take ownership of the vision and run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 us the Situational Leadership Model ins a practical application?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31</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32</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the lowest ranking persons in an organization can tell you exactly what is wrong because they see it daily from their vantage points.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circle in red, a square in blue, and a triangle in green on the flipchart.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ask each participant to “Describe what is on the paper.” They may not use the same description as anyone who went before them. They might name the shapes, or colors, but eventually will have to get creative, mentioning straight and curved lines, geometric representations, etc.</a:t>
            </a:r>
          </a:p>
          <a:p>
            <a:r>
              <a:rPr lang="en-US" sz="1200" kern="1200" dirty="0">
                <a:solidFill>
                  <a:schemeClr val="tx1"/>
                </a:solidFill>
                <a:effectLst/>
                <a:latin typeface="+mn-lt"/>
                <a:ea typeface="+mn-ea"/>
                <a:cs typeface="+mn-cs"/>
              </a:rPr>
              <a:t>[NOTE the order of participants as they answer]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what was drawn on the paper in different ways?</a:t>
            </a:r>
          </a:p>
          <a:p>
            <a:pPr eaLnBrk="1" hangingPunct="1"/>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33</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a:t>Keep focused on the goals and be willing to break the rules if they need to be broken. Just make sure they really need to be broken and you don’t break something that needs to keep working! With proper research and planning, you can dare to be bold!</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with as enough paper for each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medium-sized circle in the center of the flipchart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in reverse order from the last exercise, ask each participant to turn the circle into a drawing. They may not draw the same thing as anyone who went before them. The circle might turn into a happy face, part of a music note, the tire of a car, the front of an airplane with wings drawn out to the side, etc.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34</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35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36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only man who makes no mistakes is the man who never does anything.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Theodore Roosevelt</a:t>
            </a:r>
          </a:p>
          <a:p>
            <a:endParaRPr lang="en-US" sz="1200" kern="1200" dirty="0">
              <a:solidFill>
                <a:schemeClr val="tx1"/>
              </a:solidFill>
              <a:effectLst/>
              <a:latin typeface="+mn-lt"/>
              <a:ea typeface="+mn-ea"/>
              <a:cs typeface="+mn-cs"/>
            </a:endParaRPr>
          </a:p>
          <a:p>
            <a:r>
              <a:rPr lang="en-US" dirty="0">
                <a:effectLst/>
              </a:rPr>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 </a:t>
            </a:r>
            <a:r>
              <a:rPr lang="en-US" sz="1200" kern="1200" dirty="0">
                <a:solidFill>
                  <a:schemeClr val="tx1"/>
                </a:solidFill>
                <a:effectLst/>
                <a:latin typeface="+mn-lt"/>
                <a:ea typeface="+mn-ea"/>
                <a:cs typeface="+mn-cs"/>
              </a:rPr>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37</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38</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You will never be worthy of respect if you don’t give respect. Respect should be given to everyone at all levels unless they deliberately do something to lose that respect.</a:t>
            </a:r>
          </a:p>
          <a:p>
            <a:pPr eaLnBrk="1" hangingPunct="1"/>
            <a:r>
              <a:rPr lang="en-US" dirty="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respect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transform conflict into a productive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line down the center of the paper, creating two columns.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examples of a difficult situation at work with a fellow employee because of their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left side of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creative ways to address the situation with respect and without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right side of the paper.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39</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4398660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a:t>Remember: while your people need to be able to trust you, you need to build them up to the level where you can also trust them.</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Cloth for blindfolds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blindfolds for half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participants into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Blindfold one person in each pair.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blindfolded participant led around the room by his or her partner, slowly at first, then building up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partners swap blindfolds and repeat the procedure.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participants feel when blindfolded? How did they increase their trust? How did the leaders foster a trusting relationship (talking them through, etc.)?</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40</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Those who fail to plan, plan to fail.</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Anonymous</a:t>
            </a:r>
          </a:p>
          <a:p>
            <a:endParaRPr lang="en-US" sz="1200" kern="1200" dirty="0">
              <a:solidFill>
                <a:schemeClr val="tx1"/>
              </a:solidFill>
              <a:effectLst/>
              <a:latin typeface="+mn-lt"/>
              <a:ea typeface="+mn-ea"/>
              <a:cs typeface="+mn-cs"/>
            </a:endParaRPr>
          </a:p>
          <a:p>
            <a:r>
              <a:rPr lang="en-US" dirty="0">
                <a:effectLst/>
              </a:rPr>
              <a:t>One of the worst developments in the workplace was the creation of the term “Human Resources.” Formerly known as the “Personnel Department,” the focus was on dealing with people as </a:t>
            </a:r>
            <a:r>
              <a:rPr lang="en-US" i="1" dirty="0">
                <a:effectLst/>
              </a:rPr>
              <a:t>persons</a:t>
            </a:r>
            <a:r>
              <a:rPr lang="en-US" dirty="0">
                <a:effectLst/>
              </a:rPr>
              <a:t>. At a time when industry was supposedly focused on making the workplace more humane in order to increase job satisfaction and productivity, it took a major step backwards. </a:t>
            </a:r>
            <a:r>
              <a:rPr lang="en-US" sz="1200" kern="1200" dirty="0">
                <a:solidFill>
                  <a:schemeClr val="tx1"/>
                </a:solidFill>
                <a:effectLst/>
                <a:latin typeface="+mn-lt"/>
                <a:ea typeface="+mn-ea"/>
                <a:cs typeface="+mn-cs"/>
              </a:rPr>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sz="1200" kern="1200" dirty="0">
                <a:solidFill>
                  <a:schemeClr val="tx1"/>
                </a:solidFill>
                <a:effectLst/>
                <a:latin typeface="+mn-lt"/>
                <a:ea typeface="+mn-ea"/>
                <a:cs typeface="+mn-cs"/>
              </a:rPr>
              <a:t>Employees, workers and followers are not robots. Human beings have intellect and emotions. Failing to deal with them on those levels will ultimately backfire. You cannot program loyalty.</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41</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a:t>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42</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show encouragement and reward benefits.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Discussion on rewarding followers</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markers, and a variety of candy</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Have enough candy of several varieties for all participants.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to show encouragement.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creative ways to reward workers for a job well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all answers on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exercise, pass out candy to everyone as a reward for participating.</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did the participants appreciate being rewarded?</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43</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a:t>Be sure to have a welcoming environment where people feel respected. Celebrate special occasions to break up the routine, but don’t make celebration itself the routine of no work will get done.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44</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45</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Aristotle was a master of the art persuasion, and he outlines his thinking in his work, Rhetoric, where he identifies three important factors: ethos, pathos, and logos. </a:t>
            </a:r>
          </a:p>
          <a:p>
            <a:pPr lvl="0"/>
            <a:r>
              <a:rPr lang="en-US" sz="1200" b="1" kern="1200" dirty="0">
                <a:solidFill>
                  <a:schemeClr val="tx1"/>
                </a:solidFill>
                <a:effectLst/>
                <a:latin typeface="+mn-lt"/>
                <a:ea typeface="+mn-ea"/>
                <a:cs typeface="+mn-cs"/>
              </a:rPr>
              <a:t>Ethos</a:t>
            </a:r>
            <a:r>
              <a:rPr lang="en-US" sz="1200" kern="1200" dirty="0">
                <a:solidFill>
                  <a:schemeClr val="tx1"/>
                </a:solidFill>
                <a:effectLst/>
                <a:latin typeface="+mn-lt"/>
                <a:ea typeface="+mn-ea"/>
                <a:cs typeface="+mn-cs"/>
              </a:rPr>
              <a:t> (credibility) persuades people using character. If you are respectful and honest, people will be more likely to follow you because of your character. Your character convinces the follower that you are someone who is worth listening to for advice. </a:t>
            </a:r>
          </a:p>
          <a:p>
            <a:pPr lvl="0"/>
            <a:r>
              <a:rPr lang="en-US" sz="1200" b="1" kern="1200" dirty="0">
                <a:solidFill>
                  <a:schemeClr val="tx1"/>
                </a:solidFill>
                <a:effectLst/>
                <a:latin typeface="+mn-lt"/>
                <a:ea typeface="+mn-ea"/>
                <a:cs typeface="+mn-cs"/>
              </a:rPr>
              <a:t>Pathos</a:t>
            </a:r>
            <a:r>
              <a:rPr lang="en-US" sz="1200" kern="1200" dirty="0">
                <a:solidFill>
                  <a:schemeClr val="tx1"/>
                </a:solidFill>
                <a:effectLst/>
                <a:latin typeface="+mn-lt"/>
                <a:ea typeface="+mn-ea"/>
                <a:cs typeface="+mn-cs"/>
              </a:rPr>
              <a:t>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lvl="0"/>
            <a:r>
              <a:rPr lang="en-US" sz="1200" b="1" kern="1200" dirty="0">
                <a:solidFill>
                  <a:schemeClr val="tx1"/>
                </a:solidFill>
                <a:effectLst/>
                <a:latin typeface="+mn-lt"/>
                <a:ea typeface="+mn-ea"/>
                <a:cs typeface="+mn-cs"/>
              </a:rPr>
              <a:t>Logos</a:t>
            </a:r>
            <a:r>
              <a:rPr lang="en-US" sz="1200" kern="1200" dirty="0">
                <a:solidFill>
                  <a:schemeClr val="tx1"/>
                </a:solidFill>
                <a:effectLst/>
                <a:latin typeface="+mn-lt"/>
                <a:ea typeface="+mn-ea"/>
                <a:cs typeface="+mn-cs"/>
              </a:rPr>
              <a:t> (logical) persuades people by means persuading by appealing to their intellect. This was Aristotle's favorite and his forte’, but not everyone reacts on a rational level. </a:t>
            </a:r>
          </a:p>
          <a:p>
            <a:r>
              <a:rPr lang="en-US" sz="1200" kern="1200" dirty="0">
                <a:solidFill>
                  <a:schemeClr val="tx1"/>
                </a:solidFill>
                <a:effectLst/>
                <a:latin typeface="+mn-lt"/>
                <a:ea typeface="+mn-ea"/>
                <a:cs typeface="+mn-cs"/>
              </a:rPr>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p>
          <a:p>
            <a:r>
              <a:rPr lang="en-US" sz="1200" kern="1200" dirty="0">
                <a:solidFill>
                  <a:schemeClr val="tx1"/>
                </a:solidFill>
                <a:effectLst/>
                <a:latin typeface="+mn-lt"/>
                <a:ea typeface="+mn-ea"/>
                <a:cs typeface="+mn-cs"/>
              </a:rPr>
              <a:t> </a:t>
            </a:r>
          </a:p>
          <a:p>
            <a:pPr marL="0" indent="0">
              <a:buFont typeface="Arial" panose="020B0604020202020204" pitchFamily="34" charset="0"/>
              <a:buNone/>
            </a:pPr>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25 minutes</a:t>
            </a:r>
          </a:p>
          <a:p>
            <a:pPr marL="0" indent="0">
              <a:buFont typeface="Arial" panose="020B0604020202020204" pitchFamily="34" charset="0"/>
              <a:buNone/>
            </a:pPr>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Ethos, Pathos and Logos</a:t>
            </a:r>
          </a:p>
          <a:p>
            <a:pPr marL="0" indent="0">
              <a:buFont typeface="Arial" panose="020B0604020202020204" pitchFamily="34" charset="0"/>
              <a:buNone/>
            </a:pPr>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Aristotle’s Art of Persuasion in the modern world</a:t>
            </a:r>
          </a:p>
          <a:p>
            <a:pPr marL="0" indent="0">
              <a:buFont typeface="Arial" panose="020B0604020202020204" pitchFamily="34" charset="0"/>
              <a:buNone/>
            </a:pPr>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three works together? [Cite examples]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Which is most important (Ethos) and why?</a:t>
            </a:r>
          </a:p>
          <a:p>
            <a:pPr marL="0" indent="0">
              <a:buFont typeface="Arial" panose="020B0604020202020204" pitchFamily="34" charset="0"/>
              <a:buNone/>
            </a:pPr>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pPr marL="0" indent="0">
              <a:buFont typeface="Arial" panose="020B0604020202020204" pitchFamily="34" charset="0"/>
              <a:buNone/>
            </a:pPr>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do Ethos, Pathos, and Logos relate to leadership today?</a:t>
            </a:r>
          </a:p>
          <a:p>
            <a:r>
              <a:rPr lang="en-US" sz="1200" kern="1200" dirty="0">
                <a:solidFill>
                  <a:schemeClr val="tx1"/>
                </a:solidFill>
                <a:effectLst/>
                <a:latin typeface="+mn-lt"/>
                <a:ea typeface="+mn-ea"/>
                <a:cs typeface="+mn-cs"/>
              </a:rPr>
              <a:t> </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46</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Robert B. </a:t>
            </a:r>
            <a:r>
              <a:rPr lang="en-US" sz="1200" kern="1200" dirty="0" err="1">
                <a:solidFill>
                  <a:schemeClr val="tx1"/>
                </a:solidFill>
                <a:effectLst/>
                <a:latin typeface="+mn-lt"/>
                <a:ea typeface="+mn-ea"/>
                <a:cs typeface="+mn-cs"/>
              </a:rPr>
              <a:t>Cialdini</a:t>
            </a:r>
            <a:r>
              <a:rPr lang="en-US" sz="1200" kern="1200" dirty="0">
                <a:solidFill>
                  <a:schemeClr val="tx1"/>
                </a:solidFill>
                <a:effectLst/>
                <a:latin typeface="+mn-lt"/>
                <a:ea typeface="+mn-ea"/>
                <a:cs typeface="+mn-cs"/>
              </a:rPr>
              <a:t>, Ph. D. once said, "It is through the influence process that we generate and manage change.” In his studies, he outlined five universal principles of influence, which are useful and effective in a wide range of circumstances. </a:t>
            </a:r>
          </a:p>
          <a:p>
            <a:r>
              <a:rPr lang="en-US" sz="1200" b="1" kern="1200" dirty="0">
                <a:solidFill>
                  <a:schemeClr val="tx1"/>
                </a:solidFill>
                <a:effectLst/>
                <a:latin typeface="+mn-lt"/>
                <a:ea typeface="+mn-ea"/>
                <a:cs typeface="+mn-cs"/>
              </a:rPr>
              <a:t>Reciprocation</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are more willing to do something for you if you have already done something for them first. Married couples do this all the time, giving in on little things so they can ask for that big night out or a chance to watch the game later.</a:t>
            </a:r>
          </a:p>
          <a:p>
            <a:r>
              <a:rPr lang="en-US" sz="1200" b="1" kern="1200" dirty="0">
                <a:solidFill>
                  <a:schemeClr val="tx1"/>
                </a:solidFill>
                <a:effectLst/>
                <a:latin typeface="+mn-lt"/>
                <a:ea typeface="+mn-ea"/>
                <a:cs typeface="+mn-cs"/>
              </a:rPr>
              <a:t>Commitment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You cannot get people to commit to you or your vision if they don’t see your commitment. Once you provide a solid, consistent example, they will feel they have to do the same.</a:t>
            </a:r>
          </a:p>
          <a:p>
            <a:r>
              <a:rPr lang="en-US" sz="1200" b="1" kern="1200" dirty="0">
                <a:solidFill>
                  <a:schemeClr val="tx1"/>
                </a:solidFill>
                <a:effectLst/>
                <a:latin typeface="+mn-lt"/>
                <a:ea typeface="+mn-ea"/>
                <a:cs typeface="+mn-cs"/>
              </a:rPr>
              <a:t>Authority</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a:t>
            </a:r>
            <a:r>
              <a:rPr lang="en-US" sz="1200" i="1" kern="1200" dirty="0">
                <a:solidFill>
                  <a:schemeClr val="tx1"/>
                </a:solidFill>
                <a:effectLst/>
                <a:latin typeface="+mn-lt"/>
                <a:ea typeface="+mn-ea"/>
                <a:cs typeface="+mn-cs"/>
              </a:rPr>
              <a:t>looks</a:t>
            </a:r>
            <a:r>
              <a:rPr lang="en-US" sz="1200" kern="1200" dirty="0">
                <a:solidFill>
                  <a:schemeClr val="tx1"/>
                </a:solidFill>
                <a:effectLst/>
                <a:latin typeface="+mn-lt"/>
                <a:ea typeface="+mn-ea"/>
                <a:cs typeface="+mn-cs"/>
              </a:rPr>
              <a:t> like an authority.</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Social Validation</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r>
              <a:rPr lang="en-US" sz="1200" b="1" kern="1200" dirty="0">
                <a:solidFill>
                  <a:schemeClr val="tx1"/>
                </a:solidFill>
                <a:effectLst/>
                <a:latin typeface="+mn-lt"/>
                <a:ea typeface="+mn-ea"/>
                <a:cs typeface="+mn-cs"/>
              </a:rPr>
              <a:t>Friendship</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Understanding the Principles of Influence</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Reciprocation: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Commitment: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Validation: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Friendship: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five work together? [Cite examples]</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What are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 and how do they relate to leadership today?</a:t>
            </a:r>
          </a:p>
          <a:p>
            <a:r>
              <a:rPr lang="en-US" sz="1200" kern="1200" dirty="0">
                <a:solidFill>
                  <a:schemeClr val="tx1"/>
                </a:solidFill>
                <a:effectLst/>
                <a:latin typeface="+mn-lt"/>
                <a:ea typeface="+mn-ea"/>
                <a:cs typeface="+mn-cs"/>
              </a:rPr>
              <a:t> </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47</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before, communication is accomplished with more than just words. The more of the previous leadership skills you develop, the more you will make an impact. In addition, the bigger the impact, the greater the positive change you can create. </a:t>
            </a:r>
          </a:p>
          <a:p>
            <a:r>
              <a:rPr lang="en-US" sz="1200" kern="1200" dirty="0">
                <a:solidFill>
                  <a:schemeClr val="tx1"/>
                </a:solidFill>
                <a:effectLst/>
                <a:latin typeface="+mn-lt"/>
                <a:ea typeface="+mn-ea"/>
                <a:cs typeface="+mn-cs"/>
              </a:rPr>
              <a:t>Impact is created by a number of intangible factors: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confident bearing, tempered by a kindly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justice, tempered by mercy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intellect, tempered by the willingness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emotion, tempered by self-control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ability to communicate, tempered by the ability to listen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insistence on following the rules, tempered by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innovation, tempered by situational reality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your followers, tempered by the ability to lead</a:t>
            </a:r>
          </a:p>
          <a:p>
            <a:r>
              <a:rPr lang="en-US" sz="1200" kern="1200" dirty="0">
                <a:solidFill>
                  <a:schemeClr val="tx1"/>
                </a:solidFill>
                <a:effectLst/>
                <a:latin typeface="+mn-lt"/>
                <a:ea typeface="+mn-ea"/>
                <a:cs typeface="+mn-cs"/>
              </a:rPr>
              <a:t>Above all: maintain a strong personal commitment to your vision.</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48</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49</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6144494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SMART goals are:</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The vision itself is general while the goals are specific targets to be met. Specific goals answer the questions of who, what, when, where, why and how questions as specifically as possible.</a:t>
            </a:r>
          </a:p>
          <a:p>
            <a:pPr lvl="0"/>
            <a:r>
              <a:rPr lang="en-US" sz="1200" b="1" kern="1200" dirty="0">
                <a:solidFill>
                  <a:schemeClr val="tx1"/>
                </a:solidFill>
                <a:effectLst/>
                <a:latin typeface="+mn-lt"/>
                <a:ea typeface="+mn-ea"/>
                <a:cs typeface="+mn-cs"/>
              </a:rPr>
              <a:t>Measurable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Goals must be measurable in terms of progress and attainment. They must be tracked according to the amount of time or money spent, or results achieved as appropriate. </a:t>
            </a:r>
          </a:p>
          <a:p>
            <a:pPr lvl="0"/>
            <a:r>
              <a:rPr lang="en-US" sz="1200" b="1" kern="1200" dirty="0">
                <a:solidFill>
                  <a:schemeClr val="tx1"/>
                </a:solidFill>
                <a:effectLst/>
                <a:latin typeface="+mn-lt"/>
                <a:ea typeface="+mn-ea"/>
                <a:cs typeface="+mn-cs"/>
              </a:rPr>
              <a:t>Attainable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which cannot be met, is not a goal, it is an ideal. If you know you need certain infrastructure in place to accomplish your vision, you should break down your goals into attainable steps you can monitor as each step is put into place. </a:t>
            </a:r>
          </a:p>
          <a:p>
            <a:pPr lvl="0"/>
            <a:r>
              <a:rPr lang="en-US" sz="1200" b="1" kern="1200" dirty="0">
                <a:solidFill>
                  <a:schemeClr val="tx1"/>
                </a:solidFill>
                <a:effectLst/>
                <a:latin typeface="+mn-lt"/>
                <a:ea typeface="+mn-ea"/>
                <a:cs typeface="+mn-cs"/>
              </a:rPr>
              <a:t>Realistic</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lvl="0"/>
            <a:r>
              <a:rPr lang="en-US" sz="1200" b="1" kern="1200" dirty="0">
                <a:solidFill>
                  <a:schemeClr val="tx1"/>
                </a:solidFill>
                <a:effectLst/>
                <a:latin typeface="+mn-lt"/>
                <a:ea typeface="+mn-ea"/>
                <a:cs typeface="+mn-cs"/>
              </a:rPr>
              <a:t>Timed</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All goals need to be accomplished within a given time frame. Deadlines may indeed be missed, but without any timetable, there will be no sense of urgency and no reason not to put it off until “later.”</a:t>
            </a:r>
          </a:p>
          <a:p>
            <a:r>
              <a:rPr lang="en-US" sz="1200" kern="1200" dirty="0">
                <a:solidFill>
                  <a:schemeClr val="tx1"/>
                </a:solidFill>
                <a:effectLst/>
                <a:latin typeface="+mn-lt"/>
                <a:ea typeface="+mn-ea"/>
                <a:cs typeface="+mn-cs"/>
              </a:rPr>
              <a:t>Each goal should lead to the “next step” in the overall plan until the ultimate vision is reached.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SMART Goal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SMART Goals to achieve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markers and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Action Plans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an Action Plan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strategic goal, vision, or mission from the participants and write it at the top of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side of the paper, write in a column: Specific, Measurable, Attainable, Realistic, and Timed.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specific first goal to attain the vision/mission and write it under the vision.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down the SMART list on the left and assess each aspect of the goal, writing next to the appropriate category as you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how this leads to the next goal and repeat.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r>
              <a:rPr lang="en-US" sz="1200" kern="1200" dirty="0">
                <a:solidFill>
                  <a:schemeClr val="tx1"/>
                </a:solidFill>
                <a:effectLst/>
                <a:latin typeface="+mn-lt"/>
                <a:ea typeface="+mn-ea"/>
                <a:cs typeface="+mn-cs"/>
              </a:rPr>
              <a:t> </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50</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51</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a:t>Monitoring and oversight are the keys to achieving all goals.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52</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work well begun is half ended.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Plato</a:t>
            </a:r>
          </a:p>
          <a:p>
            <a:endParaRPr lang="en-US" sz="1200" kern="1200" dirty="0">
              <a:solidFill>
                <a:schemeClr val="tx1"/>
              </a:solidFill>
              <a:effectLst/>
              <a:latin typeface="+mn-lt"/>
              <a:ea typeface="+mn-ea"/>
              <a:cs typeface="+mn-cs"/>
            </a:endParaRPr>
          </a:p>
          <a:p>
            <a:r>
              <a:rPr lang="en-US" dirty="0">
                <a:effectLst/>
              </a:rPr>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53</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Thucydides:</a:t>
            </a:r>
            <a:r>
              <a:rPr lang="en-US" sz="1200" kern="1200" dirty="0">
                <a:solidFill>
                  <a:schemeClr val="tx1"/>
                </a:solidFill>
                <a:effectLst/>
                <a:latin typeface="+mn-lt"/>
                <a:ea typeface="+mn-ea"/>
                <a:cs typeface="+mn-cs"/>
              </a:rPr>
              <a:t> The bravest are surely those who have the clearest vision of what is before them, glory and danger alike, and yet notwithstanding, go out and meet it.</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Woodrow Wilson:</a:t>
            </a:r>
            <a:r>
              <a:rPr lang="en-US" sz="1200" kern="1200" dirty="0">
                <a:solidFill>
                  <a:schemeClr val="tx1"/>
                </a:solidFill>
                <a:effectLst/>
                <a:latin typeface="+mn-lt"/>
                <a:ea typeface="+mn-ea"/>
                <a:cs typeface="+mn-cs"/>
              </a:rPr>
              <a:t> The ear of the leader must ring with the voices of the people.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Theodore Roosevelt</a:t>
            </a:r>
            <a:r>
              <a:rPr lang="en-US" sz="1200" kern="1200" dirty="0">
                <a:solidFill>
                  <a:schemeClr val="tx1"/>
                </a:solidFill>
                <a:effectLst/>
                <a:latin typeface="+mn-lt"/>
                <a:ea typeface="+mn-ea"/>
                <a:cs typeface="+mn-cs"/>
              </a:rPr>
              <a:t>: The best executive is the one who has sense enough to pick good men to do what he wants done, and self-restraint to keep from meddling with them while they do it.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54</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55</a:t>
            </a:fld>
            <a:endParaRPr lang="en-CA" dirty="0"/>
          </a:p>
        </p:txBody>
      </p:sp>
    </p:spTree>
    <p:extLst>
      <p:ext uri="{BB962C8B-B14F-4D97-AF65-F5344CB8AC3E}">
        <p14:creationId xmlns:p14="http://schemas.microsoft.com/office/powerpoint/2010/main" val="2357426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56</a:t>
            </a:fld>
            <a:endParaRPr lang="en-CA" dirty="0"/>
          </a:p>
        </p:txBody>
      </p:sp>
    </p:spTree>
    <p:extLst>
      <p:ext uri="{BB962C8B-B14F-4D97-AF65-F5344CB8AC3E}">
        <p14:creationId xmlns:p14="http://schemas.microsoft.com/office/powerpoint/2010/main" val="1637041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821307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594077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leader leads by example not by Force.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 </a:t>
            </a:r>
            <a:r>
              <a:rPr lang="en-US" sz="1200" kern="1200" dirty="0">
                <a:solidFill>
                  <a:schemeClr val="tx1"/>
                </a:solidFill>
                <a:effectLst/>
                <a:latin typeface="+mn-lt"/>
                <a:ea typeface="+mn-ea"/>
                <a:cs typeface="+mn-cs"/>
              </a:rPr>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sz="1200" kern="1200" dirty="0">
                <a:solidFill>
                  <a:schemeClr val="tx1"/>
                </a:solidFill>
                <a:effectLst/>
                <a:latin typeface="+mn-lt"/>
                <a:ea typeface="+mn-ea"/>
                <a:cs typeface="+mn-cs"/>
              </a:rPr>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sz="1200" kern="1200" dirty="0">
                <a:solidFill>
                  <a:schemeClr val="tx1"/>
                </a:solidFill>
                <a:effectLst/>
                <a:latin typeface="+mn-lt"/>
                <a:ea typeface="+mn-ea"/>
                <a:cs typeface="+mn-cs"/>
              </a:rPr>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that the learning occurs more easily and rapidly. With that in mind, let’s review our goals for today. </a:t>
            </a:r>
          </a:p>
          <a:p>
            <a:r>
              <a:rPr lang="en-US" sz="1200" kern="1200" dirty="0">
                <a:solidFill>
                  <a:schemeClr val="tx1"/>
                </a:solidFill>
                <a:effectLst/>
                <a:latin typeface="+mn-lt"/>
                <a:ea typeface="+mn-ea"/>
                <a:cs typeface="+mn-cs"/>
              </a:rPr>
              <a:t>By the end of this workshop, participants will be able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Define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Great Man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Trait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Transformational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the people you lead and how to adapt your leadership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Directing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Delegating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Kouzes and Posner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Conduct a personal inventory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an action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Establish personal goals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a:t>
            </a:fld>
            <a:endParaRPr lang="en-CA" dirty="0"/>
          </a:p>
        </p:txBody>
      </p:sp>
    </p:spTree>
    <p:extLst>
      <p:ext uri="{BB962C8B-B14F-4D97-AF65-F5344CB8AC3E}">
        <p14:creationId xmlns:p14="http://schemas.microsoft.com/office/powerpoint/2010/main" val="23655707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71356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14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374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941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2/12/2017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43166"/>
            <a:ext cx="9144000" cy="1143000"/>
          </a:xfrm>
        </p:spPr>
        <p:txBody>
          <a:bodyPr/>
          <a:lstStyle/>
          <a:p>
            <a:r>
              <a:rPr lang="en-US" b="1" dirty="0">
                <a:solidFill>
                  <a:schemeClr val="accent3">
                    <a:lumMod val="75000"/>
                  </a:schemeClr>
                </a:solidFill>
              </a:rPr>
              <a:t>Leadership and Influence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6" name="Rectangle 5"/>
          <p:cNvSpPr/>
          <p:nvPr/>
        </p:nvSpPr>
        <p:spPr>
          <a:xfrm>
            <a:off x="-2286000" y="2988940"/>
            <a:ext cx="3429000" cy="1600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Scenario Question</a:t>
            </a:r>
          </a:p>
        </p:txBody>
      </p:sp>
    </p:spTree>
    <p:extLst>
      <p:ext uri="{BB962C8B-B14F-4D97-AF65-F5344CB8AC3E}">
        <p14:creationId xmlns:p14="http://schemas.microsoft.com/office/powerpoint/2010/main" val="1679610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The Evolution of Leadership</a:t>
            </a:r>
            <a:endParaRPr lang="en-CA" dirty="0"/>
          </a:p>
        </p:txBody>
      </p:sp>
      <p:sp>
        <p:nvSpPr>
          <p:cNvPr id="819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Do not repeat the tactics which have gained you one victory, but let your methods be regulated by the infinite variety of circumstances.</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Defining Leadership</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8497628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CA" dirty="0"/>
              <a:t>Characteristics of a Leader</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4029082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CA" dirty="0"/>
              <a:t>Leadership Principles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75741377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Three Theories of Leadership</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01675197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a:t>Module </a:t>
            </a:r>
            <a:r>
              <a:rPr lang="en-US" dirty="0"/>
              <a:t>Three:</a:t>
            </a:r>
            <a:br>
              <a:rPr lang="en-US" dirty="0"/>
            </a:br>
            <a:r>
              <a:rPr lang="en-US" dirty="0"/>
              <a:t>Situational Leadership</a:t>
            </a:r>
            <a:endParaRPr lang="en-CA" dirty="0"/>
          </a:p>
        </p:txBody>
      </p:sp>
      <p:sp>
        <p:nvSpPr>
          <p:cNvPr id="1434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You manage things; you lead people.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Murray Hopper</a:t>
            </a:r>
            <a:endParaRPr lang="en-US" dirty="0">
              <a:latin typeface="Calibri" panose="020F0502020204030204" pitchFamily="34" charset="0"/>
              <a:ea typeface="Times New Roman"/>
              <a:cs typeface="Calibri" panose="020F0502020204030204" pitchFamily="34" charset="0"/>
            </a:endParaRPr>
          </a:p>
          <a:p>
            <a:pPr indent="0" eaLnBrk="1" hangingPunct="1">
              <a:buNone/>
            </a:pPr>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dirty="0"/>
              <a:t>Situational Leadership: Telling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20642860"/>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Situational Leadership: Selling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9259702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Situational Leadership: Participating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4757002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Situational Leadership: Delegating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55784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43166"/>
            <a:ext cx="9143999" cy="1143000"/>
          </a:xfrm>
        </p:spPr>
        <p:txBody>
          <a:bodyPr/>
          <a:lstStyle/>
          <a:p>
            <a:r>
              <a:rPr lang="en-US" b="1" dirty="0">
                <a:solidFill>
                  <a:schemeClr val="accent3">
                    <a:lumMod val="75000"/>
                  </a:schemeClr>
                </a:solidFill>
              </a:rPr>
              <a:t>Leadership and Influence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64395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a:t>Module </a:t>
            </a:r>
            <a:r>
              <a:rPr lang="en-US" dirty="0"/>
              <a:t>Four:</a:t>
            </a:r>
            <a:br>
              <a:rPr lang="en-US" dirty="0"/>
            </a:br>
            <a:r>
              <a:rPr lang="en-US" dirty="0"/>
              <a:t>A Personal Inventory</a:t>
            </a:r>
            <a:endParaRPr lang="en-CA" dirty="0"/>
          </a:p>
        </p:txBody>
      </p:sp>
      <p:sp>
        <p:nvSpPr>
          <p:cNvPr id="1946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Courage - not complacency - is our need today. Leadership not salesmanship.</a:t>
            </a:r>
            <a:endParaRPr lang="en-US" dirty="0">
              <a:ea typeface="Times New Roman"/>
            </a:endParaRPr>
          </a:p>
          <a:p>
            <a:pPr indent="0" algn="ctr">
              <a:lnSpc>
                <a:spcPct val="115000"/>
              </a:lnSpc>
              <a:spcBef>
                <a:spcPts val="0"/>
              </a:spcBef>
              <a:spcAft>
                <a:spcPts val="1000"/>
              </a:spcAft>
              <a:buNone/>
            </a:pPr>
            <a:r>
              <a:rPr lang="en-US" b="1" i="1" dirty="0">
                <a:ea typeface="Times New Roman"/>
              </a:rPr>
              <a:t>John F. Kennedy</a:t>
            </a:r>
            <a:endParaRPr lang="en-US" dirty="0">
              <a:ea typeface="Times New Roman"/>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eaLnBrk="1" hangingPunct="1"/>
            <a:r>
              <a:rPr lang="en-US" dirty="0"/>
              <a:t>An Introduction to </a:t>
            </a:r>
            <a:br>
              <a:rPr lang="en-US" dirty="0"/>
            </a:br>
            <a:r>
              <a:rPr lang="en-US" dirty="0"/>
              <a:t>Kouzes and Posner</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37182952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Personal Inventory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03872006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59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Creating an Action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23280271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Five: </a:t>
            </a:r>
            <a:br>
              <a:rPr lang="en-US" dirty="0"/>
            </a:br>
            <a:r>
              <a:rPr lang="en-US" dirty="0"/>
              <a:t>Modeling the Way</a:t>
            </a:r>
            <a:endParaRPr lang="en-CA" dirty="0"/>
          </a:p>
        </p:txBody>
      </p:sp>
      <p:sp>
        <p:nvSpPr>
          <p:cNvPr id="235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Some look at things that are, and ask why. I dream of things that never were and ask why not?</a:t>
            </a:r>
            <a:endParaRPr lang="en-US" dirty="0">
              <a:ea typeface="Times New Roman"/>
            </a:endParaRPr>
          </a:p>
          <a:p>
            <a:pPr indent="0" algn="ctr">
              <a:lnSpc>
                <a:spcPct val="115000"/>
              </a:lnSpc>
              <a:spcBef>
                <a:spcPts val="0"/>
              </a:spcBef>
              <a:spcAft>
                <a:spcPts val="1000"/>
              </a:spcAft>
              <a:buNone/>
            </a:pPr>
            <a:r>
              <a:rPr lang="en-US" b="1" i="1" dirty="0">
                <a:ea typeface="Times New Roman"/>
              </a:rPr>
              <a:t>George Bernard Shaw</a:t>
            </a:r>
            <a:endParaRPr lang="en-US" dirty="0">
              <a:ea typeface="Times New Roman"/>
            </a:endParaRPr>
          </a:p>
          <a:p>
            <a:pPr eaLnBrk="1" hangingPunct="1"/>
            <a:endParaRPr lang="en-CA" dirty="0">
              <a:ea typeface="Times New Roman" pitchFamily="18"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Determining Your Way</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46794074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Being an Inspirational </a:t>
            </a:r>
            <a:br>
              <a:rPr lang="en-US" dirty="0"/>
            </a:br>
            <a:r>
              <a:rPr lang="en-US" dirty="0"/>
              <a:t>Role Model</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5626960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Influencing Others’ Perspectives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9211452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a:t>Module </a:t>
            </a:r>
            <a:r>
              <a:rPr lang="en-US" dirty="0"/>
              <a:t>Six:</a:t>
            </a:r>
            <a:br>
              <a:rPr lang="en-US" dirty="0"/>
            </a:br>
            <a:r>
              <a:rPr lang="en-US" dirty="0"/>
              <a:t>Inspiring a Shared Vision</a:t>
            </a:r>
            <a:endParaRPr lang="en-CA" dirty="0"/>
          </a:p>
        </p:txBody>
      </p:sp>
      <p:sp>
        <p:nvSpPr>
          <p:cNvPr id="27652"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I suppose leadership at one time meant muscles; but today it means getting along with people.</a:t>
            </a:r>
            <a:endParaRPr lang="en-US" dirty="0">
              <a:ea typeface="Times New Roman"/>
            </a:endParaRPr>
          </a:p>
          <a:p>
            <a:pPr indent="0" algn="ctr">
              <a:lnSpc>
                <a:spcPct val="115000"/>
              </a:lnSpc>
              <a:spcBef>
                <a:spcPts val="0"/>
              </a:spcBef>
              <a:spcAft>
                <a:spcPts val="1000"/>
              </a:spcAft>
              <a:buNone/>
            </a:pPr>
            <a:r>
              <a:rPr lang="en-US" b="1" i="1" dirty="0">
                <a:ea typeface="Times New Roman"/>
              </a:rPr>
              <a:t>Mohandas K. Gandhi</a:t>
            </a:r>
            <a:endParaRPr lang="en-US" dirty="0">
              <a:ea typeface="Times New Roman"/>
            </a:endParaRPr>
          </a:p>
          <a:p>
            <a:pPr eaLnBrk="1" hangingPunct="1"/>
            <a:endParaRPr lang="en-CA" sz="1800" dirty="0">
              <a:ea typeface="Times New Roman" pitchFamily="18" charset="0"/>
              <a:cs typeface="Tahoma"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Choosing Your Vision</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004332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49959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Communicating Your Vision</a:t>
            </a:r>
            <a:br>
              <a:rPr lang="en-US" dirty="0"/>
            </a:br>
            <a:endParaRPr lang="en-US"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080549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Identifying the Benefit for Others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201687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Seven:</a:t>
            </a:r>
            <a:br>
              <a:rPr lang="en-US" dirty="0"/>
            </a:br>
            <a:r>
              <a:rPr lang="en-US" dirty="0"/>
              <a:t>Challenging the Process </a:t>
            </a:r>
            <a:endParaRPr lang="en-CA" dirty="0"/>
          </a:p>
        </p:txBody>
      </p:sp>
      <p:sp>
        <p:nvSpPr>
          <p:cNvPr id="3174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Leadership: the art of getting someone else to do something you want done because he wants to do it.</a:t>
            </a:r>
            <a:endParaRPr lang="en-US" dirty="0">
              <a:ea typeface="Times New Roman"/>
            </a:endParaRPr>
          </a:p>
          <a:p>
            <a:pPr indent="0" algn="ctr">
              <a:lnSpc>
                <a:spcPct val="115000"/>
              </a:lnSpc>
              <a:spcBef>
                <a:spcPts val="0"/>
              </a:spcBef>
              <a:spcAft>
                <a:spcPts val="1000"/>
              </a:spcAft>
              <a:buNone/>
            </a:pPr>
            <a:r>
              <a:rPr lang="en-US" b="1" i="1" dirty="0">
                <a:ea typeface="Times New Roman"/>
              </a:rPr>
              <a:t>Dwight D. Eisenhower</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Think Outside the Box</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4252209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a:t>Developing Your </a:t>
            </a:r>
            <a:br>
              <a:rPr lang="en-US" dirty="0"/>
            </a:br>
            <a:r>
              <a:rPr lang="en-US" dirty="0"/>
              <a:t>Inner Innovator</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52375726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Seeing Room for Improvement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64911588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Lobbying for Change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1727079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a:t>Module </a:t>
            </a:r>
            <a:r>
              <a:rPr lang="en-US" dirty="0"/>
              <a:t>Eight:</a:t>
            </a:r>
            <a:br>
              <a:rPr lang="en-US" dirty="0"/>
            </a:br>
            <a:r>
              <a:rPr lang="en-US" dirty="0"/>
              <a:t>Enabling Others to Act</a:t>
            </a:r>
            <a:endParaRPr lang="en-CA" dirty="0"/>
          </a:p>
        </p:txBody>
      </p:sp>
      <p:sp>
        <p:nvSpPr>
          <p:cNvPr id="3686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only man who makes no mistakes is the man who never does anything. </a:t>
            </a:r>
            <a:endParaRPr lang="en-US" dirty="0">
              <a:ea typeface="Times New Roman"/>
            </a:endParaRPr>
          </a:p>
          <a:p>
            <a:pPr indent="0" algn="ctr">
              <a:lnSpc>
                <a:spcPct val="115000"/>
              </a:lnSpc>
              <a:spcBef>
                <a:spcPts val="0"/>
              </a:spcBef>
              <a:spcAft>
                <a:spcPts val="1000"/>
              </a:spcAft>
              <a:buNone/>
            </a:pPr>
            <a:r>
              <a:rPr lang="en-US" b="1" i="1" dirty="0">
                <a:ea typeface="Times New Roman"/>
              </a:rPr>
              <a:t>Theodore Roosevelt</a:t>
            </a:r>
            <a:endParaRPr lang="en-US" dirty="0">
              <a:ea typeface="Times New Roman"/>
            </a:endParaRPr>
          </a:p>
          <a:p>
            <a:pPr eaLnBrk="1" hangingPunct="1"/>
            <a:endParaRPr lang="en-CA" sz="16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a:t>Encouraging Growth in Others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50021053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Creating Mutual Respect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47052032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491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The Importance of Trust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10036013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a:t>Module </a:t>
            </a:r>
            <a:r>
              <a:rPr lang="en-US" dirty="0"/>
              <a:t>Nine:</a:t>
            </a:r>
            <a:br>
              <a:rPr lang="en-US" dirty="0"/>
            </a:br>
            <a:r>
              <a:rPr lang="en-US" dirty="0"/>
              <a:t>Encouraging the Heart</a:t>
            </a:r>
            <a:endParaRPr lang="en-CA" dirty="0"/>
          </a:p>
        </p:txBody>
      </p:sp>
      <p:sp>
        <p:nvSpPr>
          <p:cNvPr id="40964"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Those who fail to plan, plan to fail.</a:t>
            </a:r>
            <a:endParaRPr lang="en-US" dirty="0">
              <a:ea typeface="Times New Roman"/>
            </a:endParaRPr>
          </a:p>
          <a:p>
            <a:pPr indent="0" algn="ctr">
              <a:lnSpc>
                <a:spcPct val="115000"/>
              </a:lnSpc>
              <a:spcBef>
                <a:spcPts val="0"/>
              </a:spcBef>
              <a:spcAft>
                <a:spcPts val="1000"/>
              </a:spcAft>
              <a:buNone/>
            </a:pPr>
            <a:r>
              <a:rPr lang="en-US" b="1" i="1" dirty="0">
                <a:ea typeface="Times New Roman"/>
              </a:rPr>
              <a:t>Anonymous</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a:t>Sharing Rewards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4838458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Celebrating Accomplishments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1076446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Making Celebration Part of Your Culture</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3436423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Ten:</a:t>
            </a:r>
            <a:br>
              <a:rPr lang="en-US" dirty="0"/>
            </a:br>
            <a:r>
              <a:rPr lang="en-US" dirty="0"/>
              <a:t>Basic Influencing Skills</a:t>
            </a:r>
            <a:endParaRPr lang="en-CA" dirty="0"/>
          </a:p>
        </p:txBody>
      </p:sp>
      <p:sp>
        <p:nvSpPr>
          <p:cNvPr id="45060"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country is full of good coaches. What it takes to win is a bunch of interested players</a:t>
            </a:r>
            <a:r>
              <a:rPr lang="en-US" dirty="0">
                <a:ea typeface="Times New Roman"/>
              </a:rPr>
              <a:t>.</a:t>
            </a:r>
            <a:r>
              <a:rPr lang="en-US" b="1" i="1" dirty="0">
                <a:ea typeface="Times New Roman"/>
              </a:rPr>
              <a:t> </a:t>
            </a:r>
            <a:endParaRPr lang="en-US" dirty="0">
              <a:ea typeface="Times New Roman"/>
            </a:endParaRPr>
          </a:p>
          <a:p>
            <a:pPr indent="0" algn="ctr">
              <a:lnSpc>
                <a:spcPct val="115000"/>
              </a:lnSpc>
              <a:spcBef>
                <a:spcPts val="0"/>
              </a:spcBef>
              <a:spcAft>
                <a:spcPts val="1000"/>
              </a:spcAft>
              <a:buNone/>
            </a:pPr>
            <a:r>
              <a:rPr lang="en-US" b="1" i="1" dirty="0">
                <a:ea typeface="Times New Roman"/>
              </a:rPr>
              <a:t>Don Coryell</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eaLnBrk="1" hangingPunct="1"/>
            <a:r>
              <a:rPr lang="en-US" dirty="0"/>
              <a:t>The Art of Persuasion</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52868604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The Principles of Influence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331004676"/>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Creating an Impact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2775544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a:t>Module Eleven: </a:t>
            </a:r>
            <a:br>
              <a:rPr lang="en-US" dirty="0"/>
            </a:br>
            <a:r>
              <a:rPr lang="en-US" dirty="0"/>
              <a:t>Setting Goals</a:t>
            </a:r>
            <a:endParaRPr lang="en-CA" dirty="0"/>
          </a:p>
        </p:txBody>
      </p:sp>
      <p:sp>
        <p:nvSpPr>
          <p:cNvPr id="491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Good plans shape good decisions. That's why good planning helps to make elusive dreams come true.</a:t>
            </a:r>
            <a:endParaRPr lang="en-US" dirty="0">
              <a:ea typeface="Times New Roman"/>
            </a:endParaRPr>
          </a:p>
          <a:p>
            <a:pPr indent="0" algn="ctr">
              <a:lnSpc>
                <a:spcPct val="115000"/>
              </a:lnSpc>
              <a:spcBef>
                <a:spcPts val="0"/>
              </a:spcBef>
              <a:spcAft>
                <a:spcPts val="1000"/>
              </a:spcAft>
              <a:buNone/>
            </a:pPr>
            <a:r>
              <a:rPr lang="en-US" b="1" i="1" dirty="0">
                <a:ea typeface="Times New Roman"/>
              </a:rPr>
              <a:t>Lester R. Bittel</a:t>
            </a:r>
            <a:endParaRPr lang="en-US" dirty="0">
              <a:ea typeface="Times New Roman"/>
            </a:endParaRPr>
          </a:p>
          <a:p>
            <a:pPr eaLnBrk="1" hangingPunct="1"/>
            <a:endParaRPr lang="en-CA" sz="20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a:t>
              </a:r>
              <a:endParaRPr lang="en-US" sz="2400" kern="1200" dirty="0"/>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a:t>
              </a:r>
              <a:endParaRPr lang="en-US" sz="2400" kern="1200" dirty="0"/>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a:t>
              </a:r>
              <a:endParaRPr lang="en-US" sz="2400" kern="1200" dirty="0"/>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xxxxxxxxxxxxxxxx</a:t>
              </a:r>
              <a:endParaRPr lang="en-US" sz="2400" kern="1200" dirty="0"/>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a:t>
              </a:r>
              <a:endParaRPr lang="en-US" sz="2400" kern="1200" dirty="0"/>
            </a:p>
          </p:txBody>
        </p:sp>
      </p:grpSp>
      <p:sp>
        <p:nvSpPr>
          <p:cNvPr id="2" name="Rectangle 1"/>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74896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pPr eaLnBrk="1" hangingPunct="1"/>
            <a:r>
              <a:rPr lang="en-CA" dirty="0"/>
              <a:t>Setting SMART Goals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634914767"/>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a:t>Creating a Long-Term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7767853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Creating a Support System</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63201765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br>
              <a:rPr lang="en-CA" dirty="0"/>
            </a:br>
            <a:r>
              <a:rPr lang="en-US" dirty="0"/>
              <a:t>Module Twelve:</a:t>
            </a:r>
            <a:br>
              <a:rPr lang="en-US" dirty="0"/>
            </a:br>
            <a:r>
              <a:rPr lang="en-US" dirty="0"/>
              <a:t>Wrapping Up</a:t>
            </a:r>
            <a:br>
              <a:rPr lang="en-CA" dirty="0"/>
            </a:br>
            <a:endParaRPr lang="en-CA" dirty="0"/>
          </a:p>
        </p:txBody>
      </p:sp>
      <p:sp>
        <p:nvSpPr>
          <p:cNvPr id="53252"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A work well begun is half ended.</a:t>
            </a:r>
            <a:endParaRPr lang="en-US" dirty="0">
              <a:ea typeface="Times New Roman"/>
            </a:endParaRPr>
          </a:p>
          <a:p>
            <a:pPr indent="0" algn="ctr">
              <a:lnSpc>
                <a:spcPct val="115000"/>
              </a:lnSpc>
              <a:spcBef>
                <a:spcPts val="0"/>
              </a:spcBef>
              <a:spcAft>
                <a:spcPts val="1000"/>
              </a:spcAft>
              <a:buNone/>
            </a:pPr>
            <a:r>
              <a:rPr lang="en-US" b="1" i="1" dirty="0">
                <a:ea typeface="Times New Roman"/>
              </a:rPr>
              <a:t>Plato</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1568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1107087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51769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
        <p:nvSpPr>
          <p:cNvPr id="10" name="Rectangle 9"/>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6685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Influence </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3"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extLst>
      <p:ext uri="{BB962C8B-B14F-4D97-AF65-F5344CB8AC3E}">
        <p14:creationId xmlns:p14="http://schemas.microsoft.com/office/powerpoint/2010/main" val="20662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  </a:t>
            </a:r>
            <a:br>
              <a:rPr lang="en-CA" dirty="0"/>
            </a:br>
            <a:r>
              <a:rPr lang="en-US" dirty="0"/>
              <a:t>Module One: </a:t>
            </a:r>
            <a:br>
              <a:rPr lang="en-US" dirty="0"/>
            </a:br>
            <a:r>
              <a:rPr lang="en-US" dirty="0"/>
              <a:t>Getting Started</a:t>
            </a:r>
            <a:br>
              <a:rPr lang="en-CA" dirty="0"/>
            </a:br>
            <a:endParaRPr lang="en-CA" dirty="0"/>
          </a:p>
        </p:txBody>
      </p:sp>
      <p:sp>
        <p:nvSpPr>
          <p:cNvPr id="6148" name="Text Placeholder 3"/>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A leader leads by example not by Force.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643977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12693</Words>
  <Application>Microsoft Office PowerPoint</Application>
  <PresentationFormat>On-screen Show (4:3)</PresentationFormat>
  <Paragraphs>1030</Paragraphs>
  <Slides>56</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Cambria</vt:lpstr>
      <vt:lpstr>Knowledge Medium</vt:lpstr>
      <vt:lpstr>Tahoma</vt:lpstr>
      <vt:lpstr>Times New Roman</vt:lpstr>
      <vt:lpstr>ヒラギノ角ゴ Pro W3</vt:lpstr>
      <vt:lpstr>Classroom PowerPoint Slides</vt:lpstr>
      <vt:lpstr>Leadership and Influence Strategies</vt:lpstr>
      <vt:lpstr>Leadership and Influence Strategies</vt:lpstr>
      <vt:lpstr>House Keeping</vt:lpstr>
      <vt:lpstr>Webinar Reminders</vt:lpstr>
      <vt:lpstr>Objectives</vt:lpstr>
      <vt:lpstr>Why is this topic important to you?</vt:lpstr>
      <vt:lpstr>Leadership and Influence </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Three: Situational Leadership</vt:lpstr>
      <vt:lpstr>Situational Leadership: Telling</vt:lpstr>
      <vt:lpstr>Situational Leadership: Selling</vt:lpstr>
      <vt:lpstr>Situational Leadership: Participating</vt:lpstr>
      <vt:lpstr>Situational Leadership: Delegating</vt:lpstr>
      <vt:lpstr>Module Four: A Personal Inventory</vt:lpstr>
      <vt:lpstr>An Introduction to  Kouzes and Posner</vt:lpstr>
      <vt:lpstr>A Personal Inventory</vt:lpstr>
      <vt:lpstr>Creating an Action Plan</vt:lpstr>
      <vt:lpstr>Module Five:  Modeling the Way</vt:lpstr>
      <vt:lpstr>Determining Your Way</vt:lpstr>
      <vt:lpstr>Being an Inspirational  Role Model</vt:lpstr>
      <vt:lpstr>Influencing Others’ Perspectives</vt:lpstr>
      <vt:lpstr>Module Six: Inspiring a Shared Vision</vt:lpstr>
      <vt:lpstr>Choosing Your Vision</vt:lpstr>
      <vt:lpstr>Communicating Your Vision </vt:lpstr>
      <vt:lpstr>Identifying the Benefit for Others</vt:lpstr>
      <vt:lpstr>Module Seven: Challenging the Process </vt:lpstr>
      <vt:lpstr>Think Outside the Box</vt:lpstr>
      <vt:lpstr>Developing Your  Inner Innovator</vt:lpstr>
      <vt:lpstr>Seeing Room for Improvement</vt:lpstr>
      <vt:lpstr>Lobbying for Change</vt:lpstr>
      <vt:lpstr>Module Eight: Enabling Others to Act</vt:lpstr>
      <vt:lpstr>Encouraging Growth in Others</vt:lpstr>
      <vt:lpstr>Creating Mutual Respect</vt:lpstr>
      <vt:lpstr>The Importance of Trust</vt:lpstr>
      <vt:lpstr>Module Nine: Encouraging the Heart</vt:lpstr>
      <vt:lpstr>Sharing Rewards</vt:lpstr>
      <vt:lpstr>Celebrating Accomplishments</vt:lpstr>
      <vt:lpstr>Making Celebration Part of Your Culture</vt:lpstr>
      <vt:lpstr>Module Ten: Basic Influencing Skills</vt:lpstr>
      <vt:lpstr>The Art of Persuasion</vt:lpstr>
      <vt:lpstr>The Principles of Influence</vt:lpstr>
      <vt:lpstr>Creating an Impact</vt:lpstr>
      <vt:lpstr>Module Eleven:  Setting Goals</vt:lpstr>
      <vt:lpstr>Setting SMART Goals</vt:lpstr>
      <vt:lpstr>Creating a Long-Term Plan</vt:lpstr>
      <vt:lpstr>Creating a Support System</vt:lpstr>
      <vt:lpstr> Module Twelve: Wrapping Up </vt:lpstr>
      <vt:lpstr>Words from the Wise</vt:lpstr>
      <vt:lpstr>Action Items</vt:lpstr>
      <vt:lpstr>Words from the Wise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2017-02-12T18:15:01Z</dcterms:modified>
</cp:coreProperties>
</file>